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66" d="100"/>
          <a:sy n="66" d="100"/>
        </p:scale>
        <p:origin x="-88" y="4960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90229" y="19747884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964274" y="25894117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2" name="Picture 21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24" y="25823562"/>
            <a:ext cx="8734427" cy="4067375"/>
          </a:xfrm>
          <a:prstGeom prst="rect">
            <a:avLst/>
          </a:prstGeom>
        </p:spPr>
      </p:pic>
      <p:pic>
        <p:nvPicPr>
          <p:cNvPr id="23" name="Picture 22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069" y="17818172"/>
            <a:ext cx="8492258" cy="6114425"/>
          </a:xfrm>
          <a:prstGeom prst="rect">
            <a:avLst/>
          </a:prstGeom>
        </p:spPr>
      </p:pic>
      <p:pic>
        <p:nvPicPr>
          <p:cNvPr id="25" name="Picture 24" descr="kmeans3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1971" y="14577913"/>
            <a:ext cx="8734426" cy="4541902"/>
          </a:xfrm>
          <a:prstGeom prst="rect">
            <a:avLst/>
          </a:prstGeom>
        </p:spPr>
      </p:pic>
      <p:pic>
        <p:nvPicPr>
          <p:cNvPr id="26" name="Picture 25" descr="kmeans2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4275" y="7146887"/>
            <a:ext cx="8734426" cy="663816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717279" y="10179411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491324" y="16325644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]</a:t>
            </a:r>
            <a:endParaRPr lang="en-US" baseline="-25000"/>
          </a:p>
        </p:txBody>
      </p:sp>
      <p:sp>
        <p:nvSpPr>
          <p:cNvPr id="29" name="TextBox 28"/>
          <p:cNvSpPr txBox="1"/>
          <p:nvPr/>
        </p:nvSpPr>
        <p:spPr>
          <a:xfrm>
            <a:off x="10040599" y="19961754"/>
            <a:ext cx="873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Targets</a:t>
            </a:r>
            <a:r>
              <a:rPr lang="en-US"/>
              <a:t> w</a:t>
            </a:r>
            <a:r>
              <a:rPr lang="en-US" baseline="-25000"/>
              <a:t>Catches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w</a:t>
            </a:r>
            <a:r>
              <a:rPr lang="en-US" baseline="-25000"/>
              <a:t>Yahoo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1" name="Picture 20" descr="dcg_naive.ep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3026" y="8020565"/>
            <a:ext cx="8718213" cy="3632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24936</TotalTime>
  <Words>762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722</cp:revision>
  <cp:lastPrinted>2013-11-21T16:32:54Z</cp:lastPrinted>
  <dcterms:created xsi:type="dcterms:W3CDTF">2013-11-29T01:12:40Z</dcterms:created>
  <dcterms:modified xsi:type="dcterms:W3CDTF">2013-11-29T01:13:41Z</dcterms:modified>
  <cp:category>Powerpoint poster templates</cp:category>
</cp:coreProperties>
</file>