
<file path=[Content_Types].xml><?xml version="1.0" encoding="utf-8"?>
<Types xmlns="http://schemas.openxmlformats.org/package/2006/content-types">
  <Default Extension="pict" ContentType="image/pict"/>
  <Override PartName="/ppt/slideLayouts/slideLayout15.xml" ContentType="application/vnd.openxmlformats-officedocument.presentationml.slideLayout+xml"/>
  <Override PartName="/ppt/slideLayouts/slideLayout23.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Default Extension="rels" ContentType="application/vnd.openxmlformats-package.relationships+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31.xml" ContentType="application/vnd.openxmlformats-officedocument.presentationml.slideLayout+xml"/>
  <Override PartName="/ppt/slideMasters/slideMaster2.xml" ContentType="application/vnd.openxmlformats-officedocument.presentationml.slideMaster+xml"/>
  <Override PartName="/ppt/theme/theme2.xml" ContentType="application/vnd.openxmlformats-officedocument.theme+xml"/>
  <Override PartName="/ppt/slideLayouts/slideLayout1.xml" ContentType="application/vnd.openxmlformats-officedocument.presentationml.slideLayout+xml"/>
  <Override PartName="/docProps/app.xml" ContentType="application/vnd.openxmlformats-officedocument.extended-properties+xml"/>
  <Override PartName="/ppt/slideLayouts/slideLayout28.xml" ContentType="application/vnd.openxmlformats-officedocument.presentationml.slideLayout+xml"/>
  <Default Extension="xml" ContentType="application/xml"/>
  <Override PartName="/ppt/slideLayouts/slideLayout16.xml" ContentType="application/vnd.openxmlformats-officedocument.presentationml.slideLayout+xml"/>
  <Override PartName="/ppt/tableStyles.xml" ContentType="application/vnd.openxmlformats-officedocument.presentationml.tableStyles+xml"/>
  <Override PartName="/ppt/slideLayouts/slideLayout24.xml" ContentType="application/vnd.openxmlformats-officedocument.presentationml.slideLayout+xml"/>
  <Override PartName="/ppt/notesSlides/notesSlide1.xml" ContentType="application/vnd.openxmlformats-officedocument.presentationml.notesSlide+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docProps/core.xml" ContentType="application/vnd.openxmlformats-package.core-properties+xml"/>
  <Override PartName="/ppt/slideLayouts/slideLayout6.xml" ContentType="application/vnd.openxmlformats-officedocument.presentationml.slideLayout+xml"/>
  <Override PartName="/ppt/slideMasters/slideMaster3.xml" ContentType="application/vnd.openxmlformats-officedocument.presentationml.slideMaster+xml"/>
  <Override PartName="/ppt/slideLayouts/slideLayout32.xml" ContentType="application/vnd.openxmlformats-officedocument.presentationml.slideLayout+xml"/>
  <Override PartName="/ppt/theme/theme3.xml" ContentType="application/vnd.openxmlformats-officedocument.theme+xml"/>
  <Override PartName="/ppt/slideLayouts/slideLayout2.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17.xml" ContentType="application/vnd.openxmlformats-officedocument.presentationml.slideLayout+xml"/>
  <Override PartName="/ppt/slideLayouts/slideLayout25.xml" ContentType="application/vnd.openxmlformats-officedocument.presentationml.slideLayout+xml"/>
  <Override PartName="/ppt/slideLayouts/slideLayout13.xml" ContentType="application/vnd.openxmlformats-officedocument.presentationml.slideLayout+xml"/>
  <Override PartName="/ppt/slideLayouts/slideLayout21.xml" ContentType="application/vnd.openxmlformats-officedocument.presentationml.slideLayout+xml"/>
  <Override PartName="/ppt/presentation.xml" ContentType="application/vnd.openxmlformats-officedocument.presentationml.presentation.main+xml"/>
  <Default Extension="vml" ContentType="application/vnd.openxmlformats-officedocument.vmlDrawing"/>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theme/theme4.xml" ContentType="application/vnd.openxmlformats-officedocument.theme+xml"/>
  <Override PartName="/ppt/commentAuthors.xml" ContentType="application/vnd.openxmlformats-officedocument.presentationml.commentAuthors+xml"/>
  <Override PartName="/ppt/slideLayouts/slideLayout3.xml" ContentType="application/vnd.openxmlformats-officedocument.presentationml.slideLayout+xml"/>
  <Override PartName="/ppt/embeddings/Microsoft_Equation1.bin" ContentType="application/vnd.openxmlformats-officedocument.oleObject"/>
  <Override PartName="/ppt/slideLayouts/slideLayout18.xml" ContentType="application/vnd.openxmlformats-officedocument.presentationml.slideLayout+xml"/>
  <Override PartName="/ppt/slideLayouts/slideLayout26.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4.xml" ContentType="application/vnd.openxmlformats-officedocument.presentationml.slideLayout+xml"/>
  <Override PartName="/ppt/embeddings/Microsoft_Equation2.bin" ContentType="application/vnd.openxmlformats-officedocument.oleObject"/>
  <Override PartName="/ppt/slideMasters/slideMaster1.xml" ContentType="application/vnd.openxmlformats-officedocument.presentationml.slideMaster+xml"/>
  <Override PartName="/ppt/slideLayouts/slideLayout30.xml" ContentType="application/vnd.openxmlformats-officedocument.presentationml.slideLayout+xml"/>
  <Override PartName="/ppt/theme/theme1.xml" ContentType="application/vnd.openxmlformats-officedocument.theme+xml"/>
  <Override PartName="/ppt/slideLayouts/slideLayout19.xml" ContentType="application/vnd.openxmlformats-officedocument.presentationml.slideLayout+xml"/>
  <Default Extension="bin" ContentType="application/vnd.openxmlformats-officedocument.presentationml.printerSettings"/>
  <Override PartName="/ppt/viewProps.xml" ContentType="application/vnd.openxmlformats-officedocument.presentationml.viewProps+xml"/>
  <Override PartName="/ppt/slideLayouts/slideLayout27.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9" r:id="rId1"/>
    <p:sldMasterId id="2147483650" r:id="rId2"/>
    <p:sldMasterId id="2147483651" r:id="rId3"/>
  </p:sldMasterIdLst>
  <p:notesMasterIdLst>
    <p:notesMasterId r:id="rId5"/>
  </p:notesMasterIdLst>
  <p:sldIdLst>
    <p:sldId id="256" r:id="rId4"/>
  </p:sldIdLst>
  <p:sldSz cx="38404800" cy="32918400"/>
  <p:notesSz cx="6858000" cy="9144000"/>
  <p:defaultTextStyle>
    <a:defPPr>
      <a:defRPr lang="en-US"/>
    </a:defPPr>
    <a:lvl1pPr algn="l" rtl="0" fontAlgn="base">
      <a:spcBef>
        <a:spcPct val="0"/>
      </a:spcBef>
      <a:spcAft>
        <a:spcPct val="0"/>
      </a:spcAft>
      <a:defRPr sz="2800" kern="1200">
        <a:solidFill>
          <a:schemeClr val="tx1"/>
        </a:solidFill>
        <a:latin typeface="Arial Narrow" charset="0"/>
        <a:ea typeface="+mn-ea"/>
        <a:cs typeface="+mn-cs"/>
      </a:defRPr>
    </a:lvl1pPr>
    <a:lvl2pPr marL="457105" algn="l" rtl="0" fontAlgn="base">
      <a:spcBef>
        <a:spcPct val="0"/>
      </a:spcBef>
      <a:spcAft>
        <a:spcPct val="0"/>
      </a:spcAft>
      <a:defRPr sz="2800" kern="1200">
        <a:solidFill>
          <a:schemeClr val="tx1"/>
        </a:solidFill>
        <a:latin typeface="Arial Narrow" charset="0"/>
        <a:ea typeface="+mn-ea"/>
        <a:cs typeface="+mn-cs"/>
      </a:defRPr>
    </a:lvl2pPr>
    <a:lvl3pPr marL="914211" algn="l" rtl="0" fontAlgn="base">
      <a:spcBef>
        <a:spcPct val="0"/>
      </a:spcBef>
      <a:spcAft>
        <a:spcPct val="0"/>
      </a:spcAft>
      <a:defRPr sz="2800" kern="1200">
        <a:solidFill>
          <a:schemeClr val="tx1"/>
        </a:solidFill>
        <a:latin typeface="Arial Narrow" charset="0"/>
        <a:ea typeface="+mn-ea"/>
        <a:cs typeface="+mn-cs"/>
      </a:defRPr>
    </a:lvl3pPr>
    <a:lvl4pPr marL="1371318" algn="l" rtl="0" fontAlgn="base">
      <a:spcBef>
        <a:spcPct val="0"/>
      </a:spcBef>
      <a:spcAft>
        <a:spcPct val="0"/>
      </a:spcAft>
      <a:defRPr sz="2800" kern="1200">
        <a:solidFill>
          <a:schemeClr val="tx1"/>
        </a:solidFill>
        <a:latin typeface="Arial Narrow" charset="0"/>
        <a:ea typeface="+mn-ea"/>
        <a:cs typeface="+mn-cs"/>
      </a:defRPr>
    </a:lvl4pPr>
    <a:lvl5pPr marL="1828423" algn="l" rtl="0" fontAlgn="base">
      <a:spcBef>
        <a:spcPct val="0"/>
      </a:spcBef>
      <a:spcAft>
        <a:spcPct val="0"/>
      </a:spcAft>
      <a:defRPr sz="2800" kern="1200">
        <a:solidFill>
          <a:schemeClr val="tx1"/>
        </a:solidFill>
        <a:latin typeface="Arial Narrow" charset="0"/>
        <a:ea typeface="+mn-ea"/>
        <a:cs typeface="+mn-cs"/>
      </a:defRPr>
    </a:lvl5pPr>
    <a:lvl6pPr marL="2285529" algn="l" defTabSz="457105" rtl="0" eaLnBrk="1" latinLnBrk="0" hangingPunct="1">
      <a:defRPr sz="2800" kern="1200">
        <a:solidFill>
          <a:schemeClr val="tx1"/>
        </a:solidFill>
        <a:latin typeface="Arial Narrow" charset="0"/>
        <a:ea typeface="+mn-ea"/>
        <a:cs typeface="+mn-cs"/>
      </a:defRPr>
    </a:lvl6pPr>
    <a:lvl7pPr marL="2742634" algn="l" defTabSz="457105" rtl="0" eaLnBrk="1" latinLnBrk="0" hangingPunct="1">
      <a:defRPr sz="2800" kern="1200">
        <a:solidFill>
          <a:schemeClr val="tx1"/>
        </a:solidFill>
        <a:latin typeface="Arial Narrow" charset="0"/>
        <a:ea typeface="+mn-ea"/>
        <a:cs typeface="+mn-cs"/>
      </a:defRPr>
    </a:lvl7pPr>
    <a:lvl8pPr marL="3199741" algn="l" defTabSz="457105" rtl="0" eaLnBrk="1" latinLnBrk="0" hangingPunct="1">
      <a:defRPr sz="2800" kern="1200">
        <a:solidFill>
          <a:schemeClr val="tx1"/>
        </a:solidFill>
        <a:latin typeface="Arial Narrow" charset="0"/>
        <a:ea typeface="+mn-ea"/>
        <a:cs typeface="+mn-cs"/>
      </a:defRPr>
    </a:lvl8pPr>
    <a:lvl9pPr marL="3656847" algn="l" defTabSz="457105" rtl="0" eaLnBrk="1" latinLnBrk="0" hangingPunct="1">
      <a:defRPr sz="2800" kern="1200">
        <a:solidFill>
          <a:schemeClr val="tx1"/>
        </a:solidFill>
        <a:latin typeface="Arial Narrow"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mAuthor id="0" name="HP Authorized Customer" initials="" lastIdx="3" clrIdx="0"/>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scaleToFitPaper="1"/>
  <p:clrMru>
    <a:srgbClr val="04428B"/>
    <a:srgbClr val="8D0424"/>
    <a:srgbClr val="C085F4"/>
    <a:srgbClr val="110278"/>
    <a:srgbClr val="FFFEF4"/>
    <a:srgbClr val="E7FA81"/>
    <a:srgbClr val="3399FF"/>
    <a:srgbClr val="0066FF"/>
    <a:srgbClr val="FF9900"/>
    <a:srgbClr val="CC0000"/>
  </p:clrMru>
  <p:extLst>
    <p:ext uri="{E76CE94A-603C-4142-B9EB-6D1370010A27}">
      <p14:discardImageEditData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0"/>
    </p:ext>
    <p:ext uri="{D31A062A-798A-4329-ABDD-BBA856620510}">
      <p14:defaultImageDpi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napVertSplitter="1" vertBarState="minimized" horzBarState="maximized">
    <p:restoredLeft sz="9841" autoAdjust="0"/>
    <p:restoredTop sz="99697" autoAdjust="0"/>
  </p:normalViewPr>
  <p:slideViewPr>
    <p:cSldViewPr snapToGrid="0" snapToObjects="1">
      <p:cViewPr>
        <p:scale>
          <a:sx n="66" d="100"/>
          <a:sy n="66" d="100"/>
        </p:scale>
        <p:origin x="3008" y="-88"/>
      </p:cViewPr>
      <p:guideLst>
        <p:guide orient="horz" pos="3552"/>
        <p:guide orient="horz" pos="20285"/>
        <p:guide pos="-1291"/>
        <p:guide pos="4997"/>
        <p:guide pos="5510"/>
        <p:guide pos="11798"/>
        <p:guide pos="12302"/>
        <p:guide pos="18590"/>
        <p:guide pos="19109"/>
        <p:guide pos="2539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100"/>
    </p:cViewPr>
  </p:sorter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notesMaster" Target="notesMasters/notesMaster1.xml"/><Relationship Id="rId6" Type="http://schemas.openxmlformats.org/officeDocument/2006/relationships/printerSettings" Target="printerSettings/printerSettings1.bin"/><Relationship Id="rId7" Type="http://schemas.openxmlformats.org/officeDocument/2006/relationships/commentAuthors" Target="commentAuthors.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ict"/><Relationship Id="rId2" Type="http://schemas.openxmlformats.org/officeDocument/2006/relationships/image" Target="../media/image2.pict"/></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endParaRPr lang="en-US" dirty="0"/>
          </a:p>
        </p:txBody>
      </p:sp>
      <p:sp>
        <p:nvSpPr>
          <p:cNvPr id="150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en-US" dirty="0"/>
          </a:p>
        </p:txBody>
      </p:sp>
      <p:sp>
        <p:nvSpPr>
          <p:cNvPr id="150532" name="Rectangle 4"/>
          <p:cNvSpPr>
            <a:spLocks noGrp="1" noRot="1" noChangeAspect="1" noChangeArrowheads="1" noTextEdit="1"/>
          </p:cNvSpPr>
          <p:nvPr>
            <p:ph type="sldImg" idx="2"/>
          </p:nvPr>
        </p:nvSpPr>
        <p:spPr bwMode="auto">
          <a:xfrm>
            <a:off x="1428750" y="685800"/>
            <a:ext cx="4000500" cy="3429000"/>
          </a:xfrm>
          <a:prstGeom prst="rect">
            <a:avLst/>
          </a:prstGeom>
          <a:noFill/>
          <a:ln w="9525">
            <a:solidFill>
              <a:srgbClr val="000000"/>
            </a:solidFill>
            <a:miter lim="800000"/>
            <a:headEnd/>
            <a:tailEnd/>
          </a:ln>
          <a:effectLst/>
        </p:spPr>
      </p:sp>
      <p:sp>
        <p:nvSpPr>
          <p:cNvPr id="150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0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endParaRPr lang="en-US" dirty="0"/>
          </a:p>
        </p:txBody>
      </p:sp>
      <p:sp>
        <p:nvSpPr>
          <p:cNvPr id="150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E3E72502-94FC-6E4B-8DC7-64407E28780B}" type="slidenum">
              <a:rPr lang="en-US"/>
              <a:pPr/>
              <a:t>‹#›</a:t>
            </a:fld>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63894290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300" kern="1200">
        <a:solidFill>
          <a:schemeClr val="tx1"/>
        </a:solidFill>
        <a:latin typeface="Arial" charset="0"/>
        <a:ea typeface="+mn-ea"/>
        <a:cs typeface="+mn-cs"/>
      </a:defRPr>
    </a:lvl1pPr>
    <a:lvl2pPr marL="457105" algn="l" rtl="0" fontAlgn="base">
      <a:spcBef>
        <a:spcPct val="30000"/>
      </a:spcBef>
      <a:spcAft>
        <a:spcPct val="0"/>
      </a:spcAft>
      <a:defRPr sz="1300" kern="1200">
        <a:solidFill>
          <a:schemeClr val="tx1"/>
        </a:solidFill>
        <a:latin typeface="Arial" charset="0"/>
        <a:ea typeface="ＭＳ Ｐゴシック" charset="-128"/>
        <a:cs typeface="+mn-cs"/>
      </a:defRPr>
    </a:lvl2pPr>
    <a:lvl3pPr marL="914211" algn="l" rtl="0" fontAlgn="base">
      <a:spcBef>
        <a:spcPct val="30000"/>
      </a:spcBef>
      <a:spcAft>
        <a:spcPct val="0"/>
      </a:spcAft>
      <a:defRPr sz="1300" kern="1200">
        <a:solidFill>
          <a:schemeClr val="tx1"/>
        </a:solidFill>
        <a:latin typeface="Arial" charset="0"/>
        <a:ea typeface="ＭＳ Ｐゴシック" charset="-128"/>
        <a:cs typeface="+mn-cs"/>
      </a:defRPr>
    </a:lvl3pPr>
    <a:lvl4pPr marL="1371318" algn="l" rtl="0" fontAlgn="base">
      <a:spcBef>
        <a:spcPct val="30000"/>
      </a:spcBef>
      <a:spcAft>
        <a:spcPct val="0"/>
      </a:spcAft>
      <a:defRPr sz="1300" kern="1200">
        <a:solidFill>
          <a:schemeClr val="tx1"/>
        </a:solidFill>
        <a:latin typeface="Arial" charset="0"/>
        <a:ea typeface="ＭＳ Ｐゴシック" charset="-128"/>
        <a:cs typeface="+mn-cs"/>
      </a:defRPr>
    </a:lvl4pPr>
    <a:lvl5pPr marL="1828423" algn="l" rtl="0" fontAlgn="base">
      <a:spcBef>
        <a:spcPct val="30000"/>
      </a:spcBef>
      <a:spcAft>
        <a:spcPct val="0"/>
      </a:spcAft>
      <a:defRPr sz="1300" kern="1200">
        <a:solidFill>
          <a:schemeClr val="tx1"/>
        </a:solidFill>
        <a:latin typeface="Arial" charset="0"/>
        <a:ea typeface="ＭＳ Ｐゴシック" charset="-128"/>
        <a:cs typeface="+mn-cs"/>
      </a:defRPr>
    </a:lvl5pPr>
    <a:lvl6pPr marL="2285529" algn="l" defTabSz="457105" rtl="0" eaLnBrk="1" latinLnBrk="0" hangingPunct="1">
      <a:defRPr sz="1300" kern="1200">
        <a:solidFill>
          <a:schemeClr val="tx1"/>
        </a:solidFill>
        <a:latin typeface="+mn-lt"/>
        <a:ea typeface="+mn-ea"/>
        <a:cs typeface="+mn-cs"/>
      </a:defRPr>
    </a:lvl6pPr>
    <a:lvl7pPr marL="2742634" algn="l" defTabSz="457105" rtl="0" eaLnBrk="1" latinLnBrk="0" hangingPunct="1">
      <a:defRPr sz="1300" kern="1200">
        <a:solidFill>
          <a:schemeClr val="tx1"/>
        </a:solidFill>
        <a:latin typeface="+mn-lt"/>
        <a:ea typeface="+mn-ea"/>
        <a:cs typeface="+mn-cs"/>
      </a:defRPr>
    </a:lvl7pPr>
    <a:lvl8pPr marL="3199741" algn="l" defTabSz="457105" rtl="0" eaLnBrk="1" latinLnBrk="0" hangingPunct="1">
      <a:defRPr sz="1300" kern="1200">
        <a:solidFill>
          <a:schemeClr val="tx1"/>
        </a:solidFill>
        <a:latin typeface="+mn-lt"/>
        <a:ea typeface="+mn-ea"/>
        <a:cs typeface="+mn-cs"/>
      </a:defRPr>
    </a:lvl8pPr>
    <a:lvl9pPr marL="3656847" algn="l" defTabSz="457105"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21F585-D27A-DC45-B8F9-2665A61FDA07}" type="slidenum">
              <a:rPr lang="en-US"/>
              <a:pPr/>
              <a:t>1</a:t>
            </a:fld>
            <a:endParaRPr lang="en-US" dirty="0"/>
          </a:p>
        </p:txBody>
      </p:sp>
      <p:sp>
        <p:nvSpPr>
          <p:cNvPr id="151554" name="Rectangle 2"/>
          <p:cNvSpPr>
            <a:spLocks noGrp="1" noRot="1" noChangeAspect="1" noChangeArrowheads="1" noTextEdit="1"/>
          </p:cNvSpPr>
          <p:nvPr>
            <p:ph type="sldImg"/>
          </p:nvPr>
        </p:nvSpPr>
        <p:spPr>
          <a:xfrm>
            <a:off x="1428750" y="685800"/>
            <a:ext cx="4000500" cy="3429000"/>
          </a:xfrm>
          <a:ln/>
        </p:spPr>
      </p:sp>
      <p:sp>
        <p:nvSpPr>
          <p:cNvPr id="151555" name="Rectangle 3"/>
          <p:cNvSpPr>
            <a:spLocks noGrp="1" noChangeArrowheads="1"/>
          </p:cNvSpPr>
          <p:nvPr>
            <p:ph type="body" idx="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917" y="10226677"/>
            <a:ext cx="32642968"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443" y="18653127"/>
            <a:ext cx="26883916" cy="8413750"/>
          </a:xfrm>
        </p:spPr>
        <p:txBody>
          <a:bodyPr/>
          <a:lstStyle>
            <a:lvl1pPr marL="0" indent="0" algn="ctr">
              <a:buNone/>
              <a:defRPr/>
            </a:lvl1pPr>
            <a:lvl2pPr marL="457105" indent="0" algn="ctr">
              <a:buNone/>
              <a:defRPr/>
            </a:lvl2pPr>
            <a:lvl3pPr marL="914211" indent="0" algn="ctr">
              <a:buNone/>
              <a:defRPr/>
            </a:lvl3pPr>
            <a:lvl4pPr marL="1371318" indent="0" algn="ctr">
              <a:buNone/>
              <a:defRPr/>
            </a:lvl4pPr>
            <a:lvl5pPr marL="1828423" indent="0" algn="ctr">
              <a:buNone/>
              <a:defRPr/>
            </a:lvl5pPr>
            <a:lvl6pPr marL="2285529" indent="0" algn="ctr">
              <a:buNone/>
              <a:defRPr/>
            </a:lvl6pPr>
            <a:lvl7pPr marL="2742634" indent="0" algn="ctr">
              <a:buNone/>
              <a:defRPr/>
            </a:lvl7pPr>
            <a:lvl8pPr marL="3199741" indent="0" algn="ctr">
              <a:buNone/>
              <a:defRPr/>
            </a:lvl8pPr>
            <a:lvl9pPr marL="3656847"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295203" y="1273176"/>
            <a:ext cx="9228932" cy="3092926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7022" y="1273176"/>
            <a:ext cx="27554832" cy="309292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917" y="10226677"/>
            <a:ext cx="32642968"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443" y="18653127"/>
            <a:ext cx="26883916" cy="8413750"/>
          </a:xfrm>
        </p:spPr>
        <p:txBody>
          <a:bodyPr/>
          <a:lstStyle>
            <a:lvl1pPr marL="0" indent="0" algn="ctr">
              <a:buNone/>
              <a:defRPr/>
            </a:lvl1pPr>
            <a:lvl2pPr marL="457105" indent="0" algn="ctr">
              <a:buNone/>
              <a:defRPr/>
            </a:lvl2pPr>
            <a:lvl3pPr marL="914211" indent="0" algn="ctr">
              <a:buNone/>
              <a:defRPr/>
            </a:lvl3pPr>
            <a:lvl4pPr marL="1371318" indent="0" algn="ctr">
              <a:buNone/>
              <a:defRPr/>
            </a:lvl4pPr>
            <a:lvl5pPr marL="1828423" indent="0" algn="ctr">
              <a:buNone/>
              <a:defRPr/>
            </a:lvl5pPr>
            <a:lvl6pPr marL="2285529" indent="0" algn="ctr">
              <a:buNone/>
              <a:defRPr/>
            </a:lvl6pPr>
            <a:lvl7pPr marL="2742634" indent="0" algn="ctr">
              <a:buNone/>
              <a:defRPr/>
            </a:lvl7pPr>
            <a:lvl8pPr marL="3199741" indent="0" algn="ctr">
              <a:buNone/>
              <a:defRPr/>
            </a:lvl8pPr>
            <a:lvl9pPr marL="3656847" indent="0" algn="ctr">
              <a:buNone/>
              <a:defRPr/>
            </a:lvl9pPr>
          </a:lstStyle>
          <a:p>
            <a:r>
              <a:rPr lang="en-US" smtClean="0"/>
              <a:t>Click to edit Master subtitle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3" y="21153439"/>
            <a:ext cx="32644358" cy="6537326"/>
          </a:xfrm>
        </p:spPr>
        <p:txBody>
          <a:bodyPr anchor="t"/>
          <a:lstStyle>
            <a:lvl1pPr algn="l">
              <a:defRPr sz="41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3" y="13952538"/>
            <a:ext cx="32644358" cy="7200900"/>
          </a:xfrm>
        </p:spPr>
        <p:txBody>
          <a:bodyPr anchor="b"/>
          <a:lstStyle>
            <a:lvl1pPr marL="0" indent="0">
              <a:buNone/>
              <a:defRPr sz="1900"/>
            </a:lvl1pPr>
            <a:lvl2pPr marL="457105" indent="0">
              <a:buNone/>
              <a:defRPr sz="1700"/>
            </a:lvl2pPr>
            <a:lvl3pPr marL="914211" indent="0">
              <a:buNone/>
              <a:defRPr sz="1500"/>
            </a:lvl3pPr>
            <a:lvl4pPr marL="1371318" indent="0">
              <a:buNone/>
              <a:defRPr sz="1300"/>
            </a:lvl4pPr>
            <a:lvl5pPr marL="1828423" indent="0">
              <a:buNone/>
              <a:defRPr sz="1300"/>
            </a:lvl5pPr>
            <a:lvl6pPr marL="2285529" indent="0">
              <a:buNone/>
              <a:defRPr sz="1300"/>
            </a:lvl6pPr>
            <a:lvl7pPr marL="2742634" indent="0">
              <a:buNone/>
              <a:defRPr sz="1300"/>
            </a:lvl7pPr>
            <a:lvl8pPr marL="3199741" indent="0">
              <a:buNone/>
              <a:defRPr sz="1300"/>
            </a:lvl8pPr>
            <a:lvl9pPr marL="3656847" indent="0">
              <a:buNone/>
              <a:defRPr sz="1300"/>
            </a:lvl9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7024" y="5638801"/>
            <a:ext cx="4296370" cy="26563638"/>
          </a:xfrm>
        </p:spPr>
        <p:txBody>
          <a:bodyPr/>
          <a:lstStyle>
            <a:lvl1pPr>
              <a:defRPr sz="2800"/>
            </a:lvl1pPr>
            <a:lvl2pPr>
              <a:defRPr sz="24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36740" y="5638801"/>
            <a:ext cx="4297760" cy="26563638"/>
          </a:xfrm>
        </p:spPr>
        <p:txBody>
          <a:bodyPr/>
          <a:lstStyle>
            <a:lvl1pPr>
              <a:defRPr sz="2800"/>
            </a:lvl1pPr>
            <a:lvl2pPr>
              <a:defRPr sz="24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19685" y="1317626"/>
            <a:ext cx="34565432"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19684" y="7369177"/>
            <a:ext cx="16968788" cy="3070226"/>
          </a:xfrm>
        </p:spPr>
        <p:txBody>
          <a:bodyPr anchor="b"/>
          <a:lstStyle>
            <a:lvl1pPr marL="0" indent="0">
              <a:buNone/>
              <a:defRPr sz="2400" b="1"/>
            </a:lvl1pPr>
            <a:lvl2pPr marL="457105" indent="0">
              <a:buNone/>
              <a:defRPr sz="1900" b="1"/>
            </a:lvl2pPr>
            <a:lvl3pPr marL="914211" indent="0">
              <a:buNone/>
              <a:defRPr sz="1700" b="1"/>
            </a:lvl3pPr>
            <a:lvl4pPr marL="1371318" indent="0">
              <a:buNone/>
              <a:defRPr sz="1500" b="1"/>
            </a:lvl4pPr>
            <a:lvl5pPr marL="1828423" indent="0">
              <a:buNone/>
              <a:defRPr sz="1500" b="1"/>
            </a:lvl5pPr>
            <a:lvl6pPr marL="2285529" indent="0">
              <a:buNone/>
              <a:defRPr sz="1500" b="1"/>
            </a:lvl6pPr>
            <a:lvl7pPr marL="2742634" indent="0">
              <a:buNone/>
              <a:defRPr sz="1500" b="1"/>
            </a:lvl7pPr>
            <a:lvl8pPr marL="3199741" indent="0">
              <a:buNone/>
              <a:defRPr sz="1500" b="1"/>
            </a:lvl8pPr>
            <a:lvl9pPr marL="3656847" indent="0">
              <a:buNone/>
              <a:defRPr sz="1500" b="1"/>
            </a:lvl9pPr>
          </a:lstStyle>
          <a:p>
            <a:pPr lvl="0"/>
            <a:r>
              <a:rPr lang="en-US" smtClean="0"/>
              <a:t>Click to edit Master text styles</a:t>
            </a:r>
          </a:p>
        </p:txBody>
      </p:sp>
      <p:sp>
        <p:nvSpPr>
          <p:cNvPr id="4" name="Content Placeholder 3"/>
          <p:cNvSpPr>
            <a:spLocks noGrp="1"/>
          </p:cNvSpPr>
          <p:nvPr>
            <p:ph sz="half" idx="2"/>
          </p:nvPr>
        </p:nvSpPr>
        <p:spPr>
          <a:xfrm>
            <a:off x="1919684" y="10439400"/>
            <a:ext cx="16968788" cy="18965864"/>
          </a:xfrm>
        </p:spPr>
        <p:txBody>
          <a:bodyPr/>
          <a:lstStyle>
            <a:lvl1pPr>
              <a:defRPr sz="24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385" y="7369177"/>
            <a:ext cx="16975732" cy="3070226"/>
          </a:xfrm>
        </p:spPr>
        <p:txBody>
          <a:bodyPr anchor="b"/>
          <a:lstStyle>
            <a:lvl1pPr marL="0" indent="0">
              <a:buNone/>
              <a:defRPr sz="2400" b="1"/>
            </a:lvl1pPr>
            <a:lvl2pPr marL="457105" indent="0">
              <a:buNone/>
              <a:defRPr sz="1900" b="1"/>
            </a:lvl2pPr>
            <a:lvl3pPr marL="914211" indent="0">
              <a:buNone/>
              <a:defRPr sz="1700" b="1"/>
            </a:lvl3pPr>
            <a:lvl4pPr marL="1371318" indent="0">
              <a:buNone/>
              <a:defRPr sz="1500" b="1"/>
            </a:lvl4pPr>
            <a:lvl5pPr marL="1828423" indent="0">
              <a:buNone/>
              <a:defRPr sz="1500" b="1"/>
            </a:lvl5pPr>
            <a:lvl6pPr marL="2285529" indent="0">
              <a:buNone/>
              <a:defRPr sz="1500" b="1"/>
            </a:lvl6pPr>
            <a:lvl7pPr marL="2742634" indent="0">
              <a:buNone/>
              <a:defRPr sz="1500" b="1"/>
            </a:lvl7pPr>
            <a:lvl8pPr marL="3199741" indent="0">
              <a:buNone/>
              <a:defRPr sz="1500" b="1"/>
            </a:lvl8pPr>
            <a:lvl9pPr marL="3656847" indent="0">
              <a:buNone/>
              <a:defRPr sz="1500" b="1"/>
            </a:lvl9pPr>
          </a:lstStyle>
          <a:p>
            <a:pPr lvl="0"/>
            <a:r>
              <a:rPr lang="en-US" smtClean="0"/>
              <a:t>Click to edit Master text styles</a:t>
            </a:r>
          </a:p>
        </p:txBody>
      </p:sp>
      <p:sp>
        <p:nvSpPr>
          <p:cNvPr id="6" name="Content Placeholder 5"/>
          <p:cNvSpPr>
            <a:spLocks noGrp="1"/>
          </p:cNvSpPr>
          <p:nvPr>
            <p:ph sz="quarter" idx="4"/>
          </p:nvPr>
        </p:nvSpPr>
        <p:spPr>
          <a:xfrm>
            <a:off x="19509385" y="10439400"/>
            <a:ext cx="16975732" cy="18965864"/>
          </a:xfrm>
        </p:spPr>
        <p:txBody>
          <a:bodyPr/>
          <a:lstStyle>
            <a:lvl1pPr>
              <a:defRPr sz="24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19685" y="1311276"/>
            <a:ext cx="12634912" cy="5576888"/>
          </a:xfrm>
        </p:spPr>
        <p:txBody>
          <a:bodyPr anchor="b"/>
          <a:lstStyle>
            <a:lvl1pPr algn="l">
              <a:defRPr sz="1900" b="1"/>
            </a:lvl1pPr>
          </a:lstStyle>
          <a:p>
            <a:r>
              <a:rPr lang="en-US" smtClean="0"/>
              <a:t>Click to edit Master title style</a:t>
            </a:r>
            <a:endParaRPr lang="en-US"/>
          </a:p>
        </p:txBody>
      </p:sp>
      <p:sp>
        <p:nvSpPr>
          <p:cNvPr id="3" name="Content Placeholder 2"/>
          <p:cNvSpPr>
            <a:spLocks noGrp="1"/>
          </p:cNvSpPr>
          <p:nvPr>
            <p:ph idx="1"/>
          </p:nvPr>
        </p:nvSpPr>
        <p:spPr>
          <a:xfrm>
            <a:off x="15015767" y="1311276"/>
            <a:ext cx="21469350" cy="28093988"/>
          </a:xfrm>
        </p:spPr>
        <p:txBody>
          <a:bodyPr/>
          <a:lstStyle>
            <a:lvl1pPr>
              <a:defRPr sz="3200"/>
            </a:lvl1pPr>
            <a:lvl2pPr>
              <a:defRPr sz="2800"/>
            </a:lvl2pPr>
            <a:lvl3pPr>
              <a:defRPr sz="24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19685" y="6888164"/>
            <a:ext cx="12634912" cy="22517100"/>
          </a:xfrm>
        </p:spPr>
        <p:txBody>
          <a:bodyPr/>
          <a:lstStyle>
            <a:lvl1pPr marL="0" indent="0">
              <a:buNone/>
              <a:defRPr sz="1300"/>
            </a:lvl1pPr>
            <a:lvl2pPr marL="457105" indent="0">
              <a:buNone/>
              <a:defRPr sz="1300"/>
            </a:lvl2pPr>
            <a:lvl3pPr marL="914211" indent="0">
              <a:buNone/>
              <a:defRPr sz="1100"/>
            </a:lvl3pPr>
            <a:lvl4pPr marL="1371318" indent="0">
              <a:buNone/>
              <a:defRPr sz="900"/>
            </a:lvl4pPr>
            <a:lvl5pPr marL="1828423" indent="0">
              <a:buNone/>
              <a:defRPr sz="900"/>
            </a:lvl5pPr>
            <a:lvl6pPr marL="2285529" indent="0">
              <a:buNone/>
              <a:defRPr sz="900"/>
            </a:lvl6pPr>
            <a:lvl7pPr marL="2742634" indent="0">
              <a:buNone/>
              <a:defRPr sz="900"/>
            </a:lvl7pPr>
            <a:lvl8pPr marL="3199741" indent="0">
              <a:buNone/>
              <a:defRPr sz="900"/>
            </a:lvl8pPr>
            <a:lvl9pPr marL="3656847" indent="0">
              <a:buNone/>
              <a:defRPr sz="900"/>
            </a:lvl9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331" y="23042564"/>
            <a:ext cx="23043158" cy="2720976"/>
          </a:xfrm>
        </p:spPr>
        <p:txBody>
          <a:bodyPr anchor="b"/>
          <a:lstStyle>
            <a:lvl1pPr algn="l">
              <a:defRPr sz="1900" b="1"/>
            </a:lvl1pPr>
          </a:lstStyle>
          <a:p>
            <a:r>
              <a:rPr lang="en-US" smtClean="0"/>
              <a:t>Click to edit Master title style</a:t>
            </a:r>
            <a:endParaRPr lang="en-US"/>
          </a:p>
        </p:txBody>
      </p:sp>
      <p:sp>
        <p:nvSpPr>
          <p:cNvPr id="3" name="Picture Placeholder 2"/>
          <p:cNvSpPr>
            <a:spLocks noGrp="1"/>
          </p:cNvSpPr>
          <p:nvPr>
            <p:ph type="pic" idx="1"/>
          </p:nvPr>
        </p:nvSpPr>
        <p:spPr>
          <a:xfrm>
            <a:off x="7527331" y="2941638"/>
            <a:ext cx="23043158" cy="19750088"/>
          </a:xfrm>
        </p:spPr>
        <p:txBody>
          <a:bodyPr/>
          <a:lstStyle>
            <a:lvl1pPr marL="0" indent="0">
              <a:buNone/>
              <a:defRPr sz="3200"/>
            </a:lvl1pPr>
            <a:lvl2pPr marL="457105" indent="0">
              <a:buNone/>
              <a:defRPr sz="2800"/>
            </a:lvl2pPr>
            <a:lvl3pPr marL="914211" indent="0">
              <a:buNone/>
              <a:defRPr sz="2400"/>
            </a:lvl3pPr>
            <a:lvl4pPr marL="1371318" indent="0">
              <a:buNone/>
              <a:defRPr sz="1900"/>
            </a:lvl4pPr>
            <a:lvl5pPr marL="1828423" indent="0">
              <a:buNone/>
              <a:defRPr sz="1900"/>
            </a:lvl5pPr>
            <a:lvl6pPr marL="2285529" indent="0">
              <a:buNone/>
              <a:defRPr sz="1900"/>
            </a:lvl6pPr>
            <a:lvl7pPr marL="2742634" indent="0">
              <a:buNone/>
              <a:defRPr sz="1900"/>
            </a:lvl7pPr>
            <a:lvl8pPr marL="3199741" indent="0">
              <a:buNone/>
              <a:defRPr sz="1900"/>
            </a:lvl8pPr>
            <a:lvl9pPr marL="3656847" indent="0">
              <a:buNone/>
              <a:defRPr sz="1900"/>
            </a:lvl9pPr>
          </a:lstStyle>
          <a:p>
            <a:endParaRPr lang="en-US" dirty="0"/>
          </a:p>
        </p:txBody>
      </p:sp>
      <p:sp>
        <p:nvSpPr>
          <p:cNvPr id="4" name="Text Placeholder 3"/>
          <p:cNvSpPr>
            <a:spLocks noGrp="1"/>
          </p:cNvSpPr>
          <p:nvPr>
            <p:ph type="body" sz="half" idx="2"/>
          </p:nvPr>
        </p:nvSpPr>
        <p:spPr>
          <a:xfrm>
            <a:off x="7527331" y="25763538"/>
            <a:ext cx="23043158" cy="3862388"/>
          </a:xfrm>
        </p:spPr>
        <p:txBody>
          <a:bodyPr/>
          <a:lstStyle>
            <a:lvl1pPr marL="0" indent="0">
              <a:buNone/>
              <a:defRPr sz="1300"/>
            </a:lvl1pPr>
            <a:lvl2pPr marL="457105" indent="0">
              <a:buNone/>
              <a:defRPr sz="1300"/>
            </a:lvl2pPr>
            <a:lvl3pPr marL="914211" indent="0">
              <a:buNone/>
              <a:defRPr sz="1100"/>
            </a:lvl3pPr>
            <a:lvl4pPr marL="1371318" indent="0">
              <a:buNone/>
              <a:defRPr sz="900"/>
            </a:lvl4pPr>
            <a:lvl5pPr marL="1828423" indent="0">
              <a:buNone/>
              <a:defRPr sz="900"/>
            </a:lvl5pPr>
            <a:lvl6pPr marL="2285529" indent="0">
              <a:buNone/>
              <a:defRPr sz="900"/>
            </a:lvl6pPr>
            <a:lvl7pPr marL="2742634" indent="0">
              <a:buNone/>
              <a:defRPr sz="900"/>
            </a:lvl7pPr>
            <a:lvl8pPr marL="3199741" indent="0">
              <a:buNone/>
              <a:defRPr sz="900"/>
            </a:lvl8pPr>
            <a:lvl9pPr marL="3656847"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295203" y="1273176"/>
            <a:ext cx="9228932" cy="3092926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7022" y="1273176"/>
            <a:ext cx="27554832" cy="309292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917" y="10226677"/>
            <a:ext cx="32642968"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443" y="18653127"/>
            <a:ext cx="26883916" cy="8413750"/>
          </a:xfrm>
        </p:spPr>
        <p:txBody>
          <a:bodyPr/>
          <a:lstStyle>
            <a:lvl1pPr marL="0" indent="0" algn="ctr">
              <a:buNone/>
              <a:defRPr/>
            </a:lvl1pPr>
            <a:lvl2pPr marL="457105" indent="0" algn="ctr">
              <a:buNone/>
              <a:defRPr/>
            </a:lvl2pPr>
            <a:lvl3pPr marL="914211" indent="0" algn="ctr">
              <a:buNone/>
              <a:defRPr/>
            </a:lvl3pPr>
            <a:lvl4pPr marL="1371318" indent="0" algn="ctr">
              <a:buNone/>
              <a:defRPr/>
            </a:lvl4pPr>
            <a:lvl5pPr marL="1828423" indent="0" algn="ctr">
              <a:buNone/>
              <a:defRPr/>
            </a:lvl5pPr>
            <a:lvl6pPr marL="2285529" indent="0" algn="ctr">
              <a:buNone/>
              <a:defRPr/>
            </a:lvl6pPr>
            <a:lvl7pPr marL="2742634" indent="0" algn="ctr">
              <a:buNone/>
              <a:defRPr/>
            </a:lvl7pPr>
            <a:lvl8pPr marL="3199741" indent="0" algn="ctr">
              <a:buNone/>
              <a:defRPr/>
            </a:lvl8pPr>
            <a:lvl9pPr marL="3656847" indent="0" algn="ctr">
              <a:buNone/>
              <a:defRPr/>
            </a:lvl9pPr>
          </a:lstStyle>
          <a:p>
            <a:r>
              <a:rPr lang="en-US" smtClean="0"/>
              <a:t>Click to edit Master subtitle style</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3" y="21153439"/>
            <a:ext cx="32644358" cy="6537326"/>
          </a:xfrm>
        </p:spPr>
        <p:txBody>
          <a:bodyPr anchor="t"/>
          <a:lstStyle>
            <a:lvl1pPr algn="l">
              <a:defRPr sz="41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3" y="13952538"/>
            <a:ext cx="32644358" cy="7200900"/>
          </a:xfrm>
        </p:spPr>
        <p:txBody>
          <a:bodyPr anchor="b"/>
          <a:lstStyle>
            <a:lvl1pPr marL="0" indent="0">
              <a:buNone/>
              <a:defRPr sz="1900"/>
            </a:lvl1pPr>
            <a:lvl2pPr marL="457105" indent="0">
              <a:buNone/>
              <a:defRPr sz="1700"/>
            </a:lvl2pPr>
            <a:lvl3pPr marL="914211" indent="0">
              <a:buNone/>
              <a:defRPr sz="1500"/>
            </a:lvl3pPr>
            <a:lvl4pPr marL="1371318" indent="0">
              <a:buNone/>
              <a:defRPr sz="1300"/>
            </a:lvl4pPr>
            <a:lvl5pPr marL="1828423" indent="0">
              <a:buNone/>
              <a:defRPr sz="1300"/>
            </a:lvl5pPr>
            <a:lvl6pPr marL="2285529" indent="0">
              <a:buNone/>
              <a:defRPr sz="1300"/>
            </a:lvl6pPr>
            <a:lvl7pPr marL="2742634" indent="0">
              <a:buNone/>
              <a:defRPr sz="1300"/>
            </a:lvl7pPr>
            <a:lvl8pPr marL="3199741" indent="0">
              <a:buNone/>
              <a:defRPr sz="1300"/>
            </a:lvl8pPr>
            <a:lvl9pPr marL="3656847" indent="0">
              <a:buNone/>
              <a:defRPr sz="1300"/>
            </a:lvl9pPr>
          </a:lstStyle>
          <a:p>
            <a:pPr lvl="0"/>
            <a:r>
              <a:rPr lang="en-US" smtClean="0"/>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7021" y="5638801"/>
            <a:ext cx="18391188" cy="26563638"/>
          </a:xfrm>
        </p:spPr>
        <p:txBody>
          <a:bodyPr/>
          <a:lstStyle>
            <a:lvl1pPr>
              <a:defRPr sz="2800"/>
            </a:lvl1pPr>
            <a:lvl2pPr>
              <a:defRPr sz="24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131559" y="5638801"/>
            <a:ext cx="18392576" cy="26563638"/>
          </a:xfrm>
        </p:spPr>
        <p:txBody>
          <a:bodyPr/>
          <a:lstStyle>
            <a:lvl1pPr>
              <a:defRPr sz="2800"/>
            </a:lvl1pPr>
            <a:lvl2pPr>
              <a:defRPr sz="24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19685" y="1317626"/>
            <a:ext cx="34565432"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19684" y="7369177"/>
            <a:ext cx="16968788" cy="3070226"/>
          </a:xfrm>
        </p:spPr>
        <p:txBody>
          <a:bodyPr anchor="b"/>
          <a:lstStyle>
            <a:lvl1pPr marL="0" indent="0">
              <a:buNone/>
              <a:defRPr sz="2400" b="1"/>
            </a:lvl1pPr>
            <a:lvl2pPr marL="457105" indent="0">
              <a:buNone/>
              <a:defRPr sz="1900" b="1"/>
            </a:lvl2pPr>
            <a:lvl3pPr marL="914211" indent="0">
              <a:buNone/>
              <a:defRPr sz="1700" b="1"/>
            </a:lvl3pPr>
            <a:lvl4pPr marL="1371318" indent="0">
              <a:buNone/>
              <a:defRPr sz="1500" b="1"/>
            </a:lvl4pPr>
            <a:lvl5pPr marL="1828423" indent="0">
              <a:buNone/>
              <a:defRPr sz="1500" b="1"/>
            </a:lvl5pPr>
            <a:lvl6pPr marL="2285529" indent="0">
              <a:buNone/>
              <a:defRPr sz="1500" b="1"/>
            </a:lvl6pPr>
            <a:lvl7pPr marL="2742634" indent="0">
              <a:buNone/>
              <a:defRPr sz="1500" b="1"/>
            </a:lvl7pPr>
            <a:lvl8pPr marL="3199741" indent="0">
              <a:buNone/>
              <a:defRPr sz="1500" b="1"/>
            </a:lvl8pPr>
            <a:lvl9pPr marL="3656847" indent="0">
              <a:buNone/>
              <a:defRPr sz="1500" b="1"/>
            </a:lvl9pPr>
          </a:lstStyle>
          <a:p>
            <a:pPr lvl="0"/>
            <a:r>
              <a:rPr lang="en-US" smtClean="0"/>
              <a:t>Click to edit Master text styles</a:t>
            </a:r>
          </a:p>
        </p:txBody>
      </p:sp>
      <p:sp>
        <p:nvSpPr>
          <p:cNvPr id="4" name="Content Placeholder 3"/>
          <p:cNvSpPr>
            <a:spLocks noGrp="1"/>
          </p:cNvSpPr>
          <p:nvPr>
            <p:ph sz="half" idx="2"/>
          </p:nvPr>
        </p:nvSpPr>
        <p:spPr>
          <a:xfrm>
            <a:off x="1919684" y="10439400"/>
            <a:ext cx="16968788" cy="18965864"/>
          </a:xfrm>
        </p:spPr>
        <p:txBody>
          <a:bodyPr/>
          <a:lstStyle>
            <a:lvl1pPr>
              <a:defRPr sz="24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385" y="7369177"/>
            <a:ext cx="16975732" cy="3070226"/>
          </a:xfrm>
        </p:spPr>
        <p:txBody>
          <a:bodyPr anchor="b"/>
          <a:lstStyle>
            <a:lvl1pPr marL="0" indent="0">
              <a:buNone/>
              <a:defRPr sz="2400" b="1"/>
            </a:lvl1pPr>
            <a:lvl2pPr marL="457105" indent="0">
              <a:buNone/>
              <a:defRPr sz="1900" b="1"/>
            </a:lvl2pPr>
            <a:lvl3pPr marL="914211" indent="0">
              <a:buNone/>
              <a:defRPr sz="1700" b="1"/>
            </a:lvl3pPr>
            <a:lvl4pPr marL="1371318" indent="0">
              <a:buNone/>
              <a:defRPr sz="1500" b="1"/>
            </a:lvl4pPr>
            <a:lvl5pPr marL="1828423" indent="0">
              <a:buNone/>
              <a:defRPr sz="1500" b="1"/>
            </a:lvl5pPr>
            <a:lvl6pPr marL="2285529" indent="0">
              <a:buNone/>
              <a:defRPr sz="1500" b="1"/>
            </a:lvl6pPr>
            <a:lvl7pPr marL="2742634" indent="0">
              <a:buNone/>
              <a:defRPr sz="1500" b="1"/>
            </a:lvl7pPr>
            <a:lvl8pPr marL="3199741" indent="0">
              <a:buNone/>
              <a:defRPr sz="1500" b="1"/>
            </a:lvl8pPr>
            <a:lvl9pPr marL="3656847" indent="0">
              <a:buNone/>
              <a:defRPr sz="1500" b="1"/>
            </a:lvl9pPr>
          </a:lstStyle>
          <a:p>
            <a:pPr lvl="0"/>
            <a:r>
              <a:rPr lang="en-US" smtClean="0"/>
              <a:t>Click to edit Master text styles</a:t>
            </a:r>
          </a:p>
        </p:txBody>
      </p:sp>
      <p:sp>
        <p:nvSpPr>
          <p:cNvPr id="6" name="Content Placeholder 5"/>
          <p:cNvSpPr>
            <a:spLocks noGrp="1"/>
          </p:cNvSpPr>
          <p:nvPr>
            <p:ph sz="quarter" idx="4"/>
          </p:nvPr>
        </p:nvSpPr>
        <p:spPr>
          <a:xfrm>
            <a:off x="19509385" y="10439400"/>
            <a:ext cx="16975732" cy="18965864"/>
          </a:xfrm>
        </p:spPr>
        <p:txBody>
          <a:bodyPr/>
          <a:lstStyle>
            <a:lvl1pPr>
              <a:defRPr sz="24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3" y="21153439"/>
            <a:ext cx="32644358" cy="6537326"/>
          </a:xfrm>
        </p:spPr>
        <p:txBody>
          <a:bodyPr anchor="t"/>
          <a:lstStyle>
            <a:lvl1pPr algn="l">
              <a:defRPr sz="41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3" y="13952538"/>
            <a:ext cx="32644358" cy="7200900"/>
          </a:xfrm>
        </p:spPr>
        <p:txBody>
          <a:bodyPr anchor="b"/>
          <a:lstStyle>
            <a:lvl1pPr marL="0" indent="0">
              <a:buNone/>
              <a:defRPr sz="1900"/>
            </a:lvl1pPr>
            <a:lvl2pPr marL="457105" indent="0">
              <a:buNone/>
              <a:defRPr sz="1700"/>
            </a:lvl2pPr>
            <a:lvl3pPr marL="914211" indent="0">
              <a:buNone/>
              <a:defRPr sz="1500"/>
            </a:lvl3pPr>
            <a:lvl4pPr marL="1371318" indent="0">
              <a:buNone/>
              <a:defRPr sz="1300"/>
            </a:lvl4pPr>
            <a:lvl5pPr marL="1828423" indent="0">
              <a:buNone/>
              <a:defRPr sz="1300"/>
            </a:lvl5pPr>
            <a:lvl6pPr marL="2285529" indent="0">
              <a:buNone/>
              <a:defRPr sz="1300"/>
            </a:lvl6pPr>
            <a:lvl7pPr marL="2742634" indent="0">
              <a:buNone/>
              <a:defRPr sz="1300"/>
            </a:lvl7pPr>
            <a:lvl8pPr marL="3199741" indent="0">
              <a:buNone/>
              <a:defRPr sz="1300"/>
            </a:lvl8pPr>
            <a:lvl9pPr marL="3656847" indent="0">
              <a:buNone/>
              <a:defRPr sz="13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19685" y="1311276"/>
            <a:ext cx="12634912" cy="5576888"/>
          </a:xfrm>
        </p:spPr>
        <p:txBody>
          <a:bodyPr anchor="b"/>
          <a:lstStyle>
            <a:lvl1pPr algn="l">
              <a:defRPr sz="1900" b="1"/>
            </a:lvl1pPr>
          </a:lstStyle>
          <a:p>
            <a:r>
              <a:rPr lang="en-US" smtClean="0"/>
              <a:t>Click to edit Master title style</a:t>
            </a:r>
            <a:endParaRPr lang="en-US"/>
          </a:p>
        </p:txBody>
      </p:sp>
      <p:sp>
        <p:nvSpPr>
          <p:cNvPr id="3" name="Content Placeholder 2"/>
          <p:cNvSpPr>
            <a:spLocks noGrp="1"/>
          </p:cNvSpPr>
          <p:nvPr>
            <p:ph idx="1"/>
          </p:nvPr>
        </p:nvSpPr>
        <p:spPr>
          <a:xfrm>
            <a:off x="15015767" y="1311276"/>
            <a:ext cx="21469350" cy="28093988"/>
          </a:xfrm>
        </p:spPr>
        <p:txBody>
          <a:bodyPr/>
          <a:lstStyle>
            <a:lvl1pPr>
              <a:defRPr sz="3200"/>
            </a:lvl1pPr>
            <a:lvl2pPr>
              <a:defRPr sz="2800"/>
            </a:lvl2pPr>
            <a:lvl3pPr>
              <a:defRPr sz="24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19685" y="6888164"/>
            <a:ext cx="12634912" cy="22517100"/>
          </a:xfrm>
        </p:spPr>
        <p:txBody>
          <a:bodyPr/>
          <a:lstStyle>
            <a:lvl1pPr marL="0" indent="0">
              <a:buNone/>
              <a:defRPr sz="1300"/>
            </a:lvl1pPr>
            <a:lvl2pPr marL="457105" indent="0">
              <a:buNone/>
              <a:defRPr sz="1300"/>
            </a:lvl2pPr>
            <a:lvl3pPr marL="914211" indent="0">
              <a:buNone/>
              <a:defRPr sz="1100"/>
            </a:lvl3pPr>
            <a:lvl4pPr marL="1371318" indent="0">
              <a:buNone/>
              <a:defRPr sz="900"/>
            </a:lvl4pPr>
            <a:lvl5pPr marL="1828423" indent="0">
              <a:buNone/>
              <a:defRPr sz="900"/>
            </a:lvl5pPr>
            <a:lvl6pPr marL="2285529" indent="0">
              <a:buNone/>
              <a:defRPr sz="900"/>
            </a:lvl6pPr>
            <a:lvl7pPr marL="2742634" indent="0">
              <a:buNone/>
              <a:defRPr sz="900"/>
            </a:lvl7pPr>
            <a:lvl8pPr marL="3199741" indent="0">
              <a:buNone/>
              <a:defRPr sz="900"/>
            </a:lvl8pPr>
            <a:lvl9pPr marL="3656847" indent="0">
              <a:buNone/>
              <a:defRPr sz="900"/>
            </a:lvl9pPr>
          </a:lstStyle>
          <a:p>
            <a:pPr lvl="0"/>
            <a:r>
              <a:rPr lang="en-US" smtClean="0"/>
              <a:t>Click to edit Master text styles</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331" y="23042564"/>
            <a:ext cx="23043158" cy="2720976"/>
          </a:xfrm>
        </p:spPr>
        <p:txBody>
          <a:bodyPr anchor="b"/>
          <a:lstStyle>
            <a:lvl1pPr algn="l">
              <a:defRPr sz="1900" b="1"/>
            </a:lvl1pPr>
          </a:lstStyle>
          <a:p>
            <a:r>
              <a:rPr lang="en-US" smtClean="0"/>
              <a:t>Click to edit Master title style</a:t>
            </a:r>
            <a:endParaRPr lang="en-US"/>
          </a:p>
        </p:txBody>
      </p:sp>
      <p:sp>
        <p:nvSpPr>
          <p:cNvPr id="3" name="Picture Placeholder 2"/>
          <p:cNvSpPr>
            <a:spLocks noGrp="1"/>
          </p:cNvSpPr>
          <p:nvPr>
            <p:ph type="pic" idx="1"/>
          </p:nvPr>
        </p:nvSpPr>
        <p:spPr>
          <a:xfrm>
            <a:off x="7527331" y="2941638"/>
            <a:ext cx="23043158" cy="19750088"/>
          </a:xfrm>
        </p:spPr>
        <p:txBody>
          <a:bodyPr/>
          <a:lstStyle>
            <a:lvl1pPr marL="0" indent="0">
              <a:buNone/>
              <a:defRPr sz="3200"/>
            </a:lvl1pPr>
            <a:lvl2pPr marL="457105" indent="0">
              <a:buNone/>
              <a:defRPr sz="2800"/>
            </a:lvl2pPr>
            <a:lvl3pPr marL="914211" indent="0">
              <a:buNone/>
              <a:defRPr sz="2400"/>
            </a:lvl3pPr>
            <a:lvl4pPr marL="1371318" indent="0">
              <a:buNone/>
              <a:defRPr sz="1900"/>
            </a:lvl4pPr>
            <a:lvl5pPr marL="1828423" indent="0">
              <a:buNone/>
              <a:defRPr sz="1900"/>
            </a:lvl5pPr>
            <a:lvl6pPr marL="2285529" indent="0">
              <a:buNone/>
              <a:defRPr sz="1900"/>
            </a:lvl6pPr>
            <a:lvl7pPr marL="2742634" indent="0">
              <a:buNone/>
              <a:defRPr sz="1900"/>
            </a:lvl7pPr>
            <a:lvl8pPr marL="3199741" indent="0">
              <a:buNone/>
              <a:defRPr sz="1900"/>
            </a:lvl8pPr>
            <a:lvl9pPr marL="3656847" indent="0">
              <a:buNone/>
              <a:defRPr sz="1900"/>
            </a:lvl9pPr>
          </a:lstStyle>
          <a:p>
            <a:endParaRPr lang="en-US" dirty="0"/>
          </a:p>
        </p:txBody>
      </p:sp>
      <p:sp>
        <p:nvSpPr>
          <p:cNvPr id="4" name="Text Placeholder 3"/>
          <p:cNvSpPr>
            <a:spLocks noGrp="1"/>
          </p:cNvSpPr>
          <p:nvPr>
            <p:ph type="body" sz="half" idx="2"/>
          </p:nvPr>
        </p:nvSpPr>
        <p:spPr>
          <a:xfrm>
            <a:off x="7527331" y="25763538"/>
            <a:ext cx="23043158" cy="3862388"/>
          </a:xfrm>
        </p:spPr>
        <p:txBody>
          <a:bodyPr/>
          <a:lstStyle>
            <a:lvl1pPr marL="0" indent="0">
              <a:buNone/>
              <a:defRPr sz="1300"/>
            </a:lvl1pPr>
            <a:lvl2pPr marL="457105" indent="0">
              <a:buNone/>
              <a:defRPr sz="1300"/>
            </a:lvl2pPr>
            <a:lvl3pPr marL="914211" indent="0">
              <a:buNone/>
              <a:defRPr sz="1100"/>
            </a:lvl3pPr>
            <a:lvl4pPr marL="1371318" indent="0">
              <a:buNone/>
              <a:defRPr sz="900"/>
            </a:lvl4pPr>
            <a:lvl5pPr marL="1828423" indent="0">
              <a:buNone/>
              <a:defRPr sz="900"/>
            </a:lvl5pPr>
            <a:lvl6pPr marL="2285529" indent="0">
              <a:buNone/>
              <a:defRPr sz="900"/>
            </a:lvl6pPr>
            <a:lvl7pPr marL="2742634" indent="0">
              <a:buNone/>
              <a:defRPr sz="900"/>
            </a:lvl7pPr>
            <a:lvl8pPr marL="3199741" indent="0">
              <a:buNone/>
              <a:defRPr sz="900"/>
            </a:lvl8pPr>
            <a:lvl9pPr marL="3656847" indent="0">
              <a:buNone/>
              <a:defRPr sz="900"/>
            </a:lvl9pPr>
          </a:lstStyle>
          <a:p>
            <a:pPr lvl="0"/>
            <a:r>
              <a:rPr lang="en-US" smtClean="0"/>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295203" y="1273176"/>
            <a:ext cx="9228932" cy="3092926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7022" y="1273176"/>
            <a:ext cx="27554832" cy="309292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7024" y="5638801"/>
            <a:ext cx="4296370" cy="26563638"/>
          </a:xfrm>
        </p:spPr>
        <p:txBody>
          <a:bodyPr/>
          <a:lstStyle>
            <a:lvl1pPr>
              <a:defRPr sz="2800"/>
            </a:lvl1pPr>
            <a:lvl2pPr>
              <a:defRPr sz="24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36740" y="5638801"/>
            <a:ext cx="4297760" cy="26563638"/>
          </a:xfrm>
        </p:spPr>
        <p:txBody>
          <a:bodyPr/>
          <a:lstStyle>
            <a:lvl1pPr>
              <a:defRPr sz="2800"/>
            </a:lvl1pPr>
            <a:lvl2pPr>
              <a:defRPr sz="24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19685" y="1317626"/>
            <a:ext cx="34565432"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19684" y="7369177"/>
            <a:ext cx="16968788" cy="3070226"/>
          </a:xfrm>
        </p:spPr>
        <p:txBody>
          <a:bodyPr anchor="b"/>
          <a:lstStyle>
            <a:lvl1pPr marL="0" indent="0">
              <a:buNone/>
              <a:defRPr sz="2400" b="1"/>
            </a:lvl1pPr>
            <a:lvl2pPr marL="457105" indent="0">
              <a:buNone/>
              <a:defRPr sz="1900" b="1"/>
            </a:lvl2pPr>
            <a:lvl3pPr marL="914211" indent="0">
              <a:buNone/>
              <a:defRPr sz="1700" b="1"/>
            </a:lvl3pPr>
            <a:lvl4pPr marL="1371318" indent="0">
              <a:buNone/>
              <a:defRPr sz="1500" b="1"/>
            </a:lvl4pPr>
            <a:lvl5pPr marL="1828423" indent="0">
              <a:buNone/>
              <a:defRPr sz="1500" b="1"/>
            </a:lvl5pPr>
            <a:lvl6pPr marL="2285529" indent="0">
              <a:buNone/>
              <a:defRPr sz="1500" b="1"/>
            </a:lvl6pPr>
            <a:lvl7pPr marL="2742634" indent="0">
              <a:buNone/>
              <a:defRPr sz="1500" b="1"/>
            </a:lvl7pPr>
            <a:lvl8pPr marL="3199741" indent="0">
              <a:buNone/>
              <a:defRPr sz="1500" b="1"/>
            </a:lvl8pPr>
            <a:lvl9pPr marL="3656847" indent="0">
              <a:buNone/>
              <a:defRPr sz="1500" b="1"/>
            </a:lvl9pPr>
          </a:lstStyle>
          <a:p>
            <a:pPr lvl="0"/>
            <a:r>
              <a:rPr lang="en-US" smtClean="0"/>
              <a:t>Click to edit Master text styles</a:t>
            </a:r>
          </a:p>
        </p:txBody>
      </p:sp>
      <p:sp>
        <p:nvSpPr>
          <p:cNvPr id="4" name="Content Placeholder 3"/>
          <p:cNvSpPr>
            <a:spLocks noGrp="1"/>
          </p:cNvSpPr>
          <p:nvPr>
            <p:ph sz="half" idx="2"/>
          </p:nvPr>
        </p:nvSpPr>
        <p:spPr>
          <a:xfrm>
            <a:off x="1919684" y="10439400"/>
            <a:ext cx="16968788" cy="18965864"/>
          </a:xfrm>
        </p:spPr>
        <p:txBody>
          <a:bodyPr/>
          <a:lstStyle>
            <a:lvl1pPr>
              <a:defRPr sz="24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385" y="7369177"/>
            <a:ext cx="16975732" cy="3070226"/>
          </a:xfrm>
        </p:spPr>
        <p:txBody>
          <a:bodyPr anchor="b"/>
          <a:lstStyle>
            <a:lvl1pPr marL="0" indent="0">
              <a:buNone/>
              <a:defRPr sz="2400" b="1"/>
            </a:lvl1pPr>
            <a:lvl2pPr marL="457105" indent="0">
              <a:buNone/>
              <a:defRPr sz="1900" b="1"/>
            </a:lvl2pPr>
            <a:lvl3pPr marL="914211" indent="0">
              <a:buNone/>
              <a:defRPr sz="1700" b="1"/>
            </a:lvl3pPr>
            <a:lvl4pPr marL="1371318" indent="0">
              <a:buNone/>
              <a:defRPr sz="1500" b="1"/>
            </a:lvl4pPr>
            <a:lvl5pPr marL="1828423" indent="0">
              <a:buNone/>
              <a:defRPr sz="1500" b="1"/>
            </a:lvl5pPr>
            <a:lvl6pPr marL="2285529" indent="0">
              <a:buNone/>
              <a:defRPr sz="1500" b="1"/>
            </a:lvl6pPr>
            <a:lvl7pPr marL="2742634" indent="0">
              <a:buNone/>
              <a:defRPr sz="1500" b="1"/>
            </a:lvl7pPr>
            <a:lvl8pPr marL="3199741" indent="0">
              <a:buNone/>
              <a:defRPr sz="1500" b="1"/>
            </a:lvl8pPr>
            <a:lvl9pPr marL="3656847" indent="0">
              <a:buNone/>
              <a:defRPr sz="1500" b="1"/>
            </a:lvl9pPr>
          </a:lstStyle>
          <a:p>
            <a:pPr lvl="0"/>
            <a:r>
              <a:rPr lang="en-US" smtClean="0"/>
              <a:t>Click to edit Master text styles</a:t>
            </a:r>
          </a:p>
        </p:txBody>
      </p:sp>
      <p:sp>
        <p:nvSpPr>
          <p:cNvPr id="6" name="Content Placeholder 5"/>
          <p:cNvSpPr>
            <a:spLocks noGrp="1"/>
          </p:cNvSpPr>
          <p:nvPr>
            <p:ph sz="quarter" idx="4"/>
          </p:nvPr>
        </p:nvSpPr>
        <p:spPr>
          <a:xfrm>
            <a:off x="19509385" y="10439400"/>
            <a:ext cx="16975732" cy="18965864"/>
          </a:xfrm>
        </p:spPr>
        <p:txBody>
          <a:bodyPr/>
          <a:lstStyle>
            <a:lvl1pPr>
              <a:defRPr sz="24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19685" y="1311276"/>
            <a:ext cx="12634912" cy="5576888"/>
          </a:xfrm>
        </p:spPr>
        <p:txBody>
          <a:bodyPr anchor="b"/>
          <a:lstStyle>
            <a:lvl1pPr algn="l">
              <a:defRPr sz="1900" b="1"/>
            </a:lvl1pPr>
          </a:lstStyle>
          <a:p>
            <a:r>
              <a:rPr lang="en-US" smtClean="0"/>
              <a:t>Click to edit Master title style</a:t>
            </a:r>
            <a:endParaRPr lang="en-US"/>
          </a:p>
        </p:txBody>
      </p:sp>
      <p:sp>
        <p:nvSpPr>
          <p:cNvPr id="3" name="Content Placeholder 2"/>
          <p:cNvSpPr>
            <a:spLocks noGrp="1"/>
          </p:cNvSpPr>
          <p:nvPr>
            <p:ph idx="1"/>
          </p:nvPr>
        </p:nvSpPr>
        <p:spPr>
          <a:xfrm>
            <a:off x="15015767" y="1311276"/>
            <a:ext cx="21469350" cy="28093988"/>
          </a:xfrm>
        </p:spPr>
        <p:txBody>
          <a:bodyPr/>
          <a:lstStyle>
            <a:lvl1pPr>
              <a:defRPr sz="3200"/>
            </a:lvl1pPr>
            <a:lvl2pPr>
              <a:defRPr sz="2800"/>
            </a:lvl2pPr>
            <a:lvl3pPr>
              <a:defRPr sz="24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19685" y="6888164"/>
            <a:ext cx="12634912" cy="22517100"/>
          </a:xfrm>
        </p:spPr>
        <p:txBody>
          <a:bodyPr/>
          <a:lstStyle>
            <a:lvl1pPr marL="0" indent="0">
              <a:buNone/>
              <a:defRPr sz="1300"/>
            </a:lvl1pPr>
            <a:lvl2pPr marL="457105" indent="0">
              <a:buNone/>
              <a:defRPr sz="1300"/>
            </a:lvl2pPr>
            <a:lvl3pPr marL="914211" indent="0">
              <a:buNone/>
              <a:defRPr sz="1100"/>
            </a:lvl3pPr>
            <a:lvl4pPr marL="1371318" indent="0">
              <a:buNone/>
              <a:defRPr sz="900"/>
            </a:lvl4pPr>
            <a:lvl5pPr marL="1828423" indent="0">
              <a:buNone/>
              <a:defRPr sz="900"/>
            </a:lvl5pPr>
            <a:lvl6pPr marL="2285529" indent="0">
              <a:buNone/>
              <a:defRPr sz="900"/>
            </a:lvl6pPr>
            <a:lvl7pPr marL="2742634" indent="0">
              <a:buNone/>
              <a:defRPr sz="900"/>
            </a:lvl7pPr>
            <a:lvl8pPr marL="3199741" indent="0">
              <a:buNone/>
              <a:defRPr sz="900"/>
            </a:lvl8pPr>
            <a:lvl9pPr marL="3656847"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331" y="23042564"/>
            <a:ext cx="23043158" cy="2720976"/>
          </a:xfrm>
        </p:spPr>
        <p:txBody>
          <a:bodyPr anchor="b"/>
          <a:lstStyle>
            <a:lvl1pPr algn="l">
              <a:defRPr sz="1900" b="1"/>
            </a:lvl1pPr>
          </a:lstStyle>
          <a:p>
            <a:r>
              <a:rPr lang="en-US" smtClean="0"/>
              <a:t>Click to edit Master title style</a:t>
            </a:r>
            <a:endParaRPr lang="en-US"/>
          </a:p>
        </p:txBody>
      </p:sp>
      <p:sp>
        <p:nvSpPr>
          <p:cNvPr id="3" name="Picture Placeholder 2"/>
          <p:cNvSpPr>
            <a:spLocks noGrp="1"/>
          </p:cNvSpPr>
          <p:nvPr>
            <p:ph type="pic" idx="1"/>
          </p:nvPr>
        </p:nvSpPr>
        <p:spPr>
          <a:xfrm>
            <a:off x="7527331" y="2941638"/>
            <a:ext cx="23043158" cy="19750088"/>
          </a:xfrm>
        </p:spPr>
        <p:txBody>
          <a:bodyPr/>
          <a:lstStyle>
            <a:lvl1pPr marL="0" indent="0">
              <a:buNone/>
              <a:defRPr sz="3200"/>
            </a:lvl1pPr>
            <a:lvl2pPr marL="457105" indent="0">
              <a:buNone/>
              <a:defRPr sz="2800"/>
            </a:lvl2pPr>
            <a:lvl3pPr marL="914211" indent="0">
              <a:buNone/>
              <a:defRPr sz="2400"/>
            </a:lvl3pPr>
            <a:lvl4pPr marL="1371318" indent="0">
              <a:buNone/>
              <a:defRPr sz="1900"/>
            </a:lvl4pPr>
            <a:lvl5pPr marL="1828423" indent="0">
              <a:buNone/>
              <a:defRPr sz="1900"/>
            </a:lvl5pPr>
            <a:lvl6pPr marL="2285529" indent="0">
              <a:buNone/>
              <a:defRPr sz="1900"/>
            </a:lvl6pPr>
            <a:lvl7pPr marL="2742634" indent="0">
              <a:buNone/>
              <a:defRPr sz="1900"/>
            </a:lvl7pPr>
            <a:lvl8pPr marL="3199741" indent="0">
              <a:buNone/>
              <a:defRPr sz="1900"/>
            </a:lvl8pPr>
            <a:lvl9pPr marL="3656847" indent="0">
              <a:buNone/>
              <a:defRPr sz="1900"/>
            </a:lvl9pPr>
          </a:lstStyle>
          <a:p>
            <a:endParaRPr lang="en-US" dirty="0"/>
          </a:p>
        </p:txBody>
      </p:sp>
      <p:sp>
        <p:nvSpPr>
          <p:cNvPr id="4" name="Text Placeholder 3"/>
          <p:cNvSpPr>
            <a:spLocks noGrp="1"/>
          </p:cNvSpPr>
          <p:nvPr>
            <p:ph type="body" sz="half" idx="2"/>
          </p:nvPr>
        </p:nvSpPr>
        <p:spPr>
          <a:xfrm>
            <a:off x="7527331" y="25763538"/>
            <a:ext cx="23043158" cy="3862388"/>
          </a:xfrm>
        </p:spPr>
        <p:txBody>
          <a:bodyPr/>
          <a:lstStyle>
            <a:lvl1pPr marL="0" indent="0">
              <a:buNone/>
              <a:defRPr sz="1300"/>
            </a:lvl1pPr>
            <a:lvl2pPr marL="457105" indent="0">
              <a:buNone/>
              <a:defRPr sz="1300"/>
            </a:lvl2pPr>
            <a:lvl3pPr marL="914211" indent="0">
              <a:buNone/>
              <a:defRPr sz="1100"/>
            </a:lvl3pPr>
            <a:lvl4pPr marL="1371318" indent="0">
              <a:buNone/>
              <a:defRPr sz="900"/>
            </a:lvl4pPr>
            <a:lvl5pPr marL="1828423" indent="0">
              <a:buNone/>
              <a:defRPr sz="900"/>
            </a:lvl5pPr>
            <a:lvl6pPr marL="2285529" indent="0">
              <a:buNone/>
              <a:defRPr sz="900"/>
            </a:lvl6pPr>
            <a:lvl7pPr marL="2742634" indent="0">
              <a:buNone/>
              <a:defRPr sz="900"/>
            </a:lvl7pPr>
            <a:lvl8pPr marL="3199741" indent="0">
              <a:buNone/>
              <a:defRPr sz="900"/>
            </a:lvl8pPr>
            <a:lvl9pPr marL="3656847"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Pr>
        <a:solidFill>
          <a:schemeClr val="bg1"/>
        </a:solidFill>
        <a:effectLst/>
      </p:bgPr>
    </p:bg>
    <p:spTree>
      <p:nvGrpSpPr>
        <p:cNvPr id="1" name=""/>
        <p:cNvGrpSpPr/>
        <p:nvPr/>
      </p:nvGrpSpPr>
      <p:grpSpPr>
        <a:xfrm>
          <a:off x="0" y="0"/>
          <a:ext cx="0" cy="0"/>
          <a:chOff x="0" y="0"/>
          <a:chExt cx="0" cy="0"/>
        </a:xfrm>
      </p:grpSpPr>
      <p:sp>
        <p:nvSpPr>
          <p:cNvPr id="86052" name="Rectangle 36"/>
          <p:cNvSpPr>
            <a:spLocks noChangeArrowheads="1"/>
          </p:cNvSpPr>
          <p:nvPr userDrawn="1"/>
        </p:nvSpPr>
        <p:spPr bwMode="auto">
          <a:xfrm>
            <a:off x="0" y="0"/>
            <a:ext cx="38404800" cy="4800600"/>
          </a:xfrm>
          <a:prstGeom prst="rect">
            <a:avLst/>
          </a:prstGeom>
          <a:solidFill>
            <a:schemeClr val="accent1"/>
          </a:solidFill>
          <a:ln w="9525">
            <a:solidFill>
              <a:schemeClr val="tx1"/>
            </a:solidFill>
            <a:miter lim="800000"/>
            <a:headEnd/>
            <a:tailEnd/>
          </a:ln>
          <a:effectLst/>
        </p:spPr>
        <p:txBody>
          <a:bodyPr wrap="none" lIns="91420" tIns="45710" rIns="91420" bIns="45710" anchor="ctr">
            <a:prstTxWarp prst="textNoShape">
              <a:avLst/>
            </a:prstTxWarp>
          </a:bodyPr>
          <a:lstStyle/>
          <a:p>
            <a:endParaRPr lang="en-US" dirty="0"/>
          </a:p>
        </p:txBody>
      </p:sp>
      <p:sp>
        <p:nvSpPr>
          <p:cNvPr id="86049" name="Rectangle 33"/>
          <p:cNvSpPr>
            <a:spLocks noChangeArrowheads="1"/>
          </p:cNvSpPr>
          <p:nvPr userDrawn="1"/>
        </p:nvSpPr>
        <p:spPr bwMode="auto">
          <a:xfrm>
            <a:off x="607020" y="5638801"/>
            <a:ext cx="8727480" cy="26563638"/>
          </a:xfrm>
          <a:prstGeom prst="rect">
            <a:avLst/>
          </a:prstGeom>
          <a:solidFill>
            <a:schemeClr val="accent1"/>
          </a:solidFill>
          <a:ln w="9525">
            <a:solidFill>
              <a:schemeClr val="tx1"/>
            </a:solidFill>
            <a:miter lim="800000"/>
            <a:headEnd/>
            <a:tailEnd/>
          </a:ln>
          <a:effectLst/>
        </p:spPr>
        <p:txBody>
          <a:bodyPr wrap="none" lIns="91420" tIns="45710" rIns="91420" bIns="45710" anchor="ctr">
            <a:prstTxWarp prst="textNoShape">
              <a:avLst/>
            </a:prstTxWarp>
          </a:bodyPr>
          <a:lstStyle/>
          <a:p>
            <a:endParaRPr lang="en-US" dirty="0">
              <a:latin typeface="+mn-lt"/>
            </a:endParaRPr>
          </a:p>
        </p:txBody>
      </p:sp>
      <p:sp>
        <p:nvSpPr>
          <p:cNvPr id="86025" name="Rectangle 9"/>
          <p:cNvSpPr>
            <a:spLocks noChangeArrowheads="1"/>
          </p:cNvSpPr>
          <p:nvPr userDrawn="1"/>
        </p:nvSpPr>
        <p:spPr bwMode="auto">
          <a:xfrm>
            <a:off x="0" y="4800600"/>
            <a:ext cx="38404800" cy="130176"/>
          </a:xfrm>
          <a:prstGeom prst="rect">
            <a:avLst/>
          </a:prstGeom>
          <a:solidFill>
            <a:srgbClr val="660000"/>
          </a:solidFill>
          <a:ln w="9525">
            <a:noFill/>
            <a:miter lim="800000"/>
            <a:headEnd/>
            <a:tailEnd/>
          </a:ln>
          <a:effectLst/>
        </p:spPr>
        <p:txBody>
          <a:bodyPr wrap="none" lIns="91420" tIns="45710" rIns="91420" bIns="45710" anchor="ctr">
            <a:prstTxWarp prst="textNoShape">
              <a:avLst/>
            </a:prstTxWarp>
          </a:bodyPr>
          <a:lstStyle/>
          <a:p>
            <a:endParaRPr lang="en-US" dirty="0"/>
          </a:p>
        </p:txBody>
      </p:sp>
      <p:sp>
        <p:nvSpPr>
          <p:cNvPr id="86031" name="Rectangle 15"/>
          <p:cNvSpPr>
            <a:spLocks noGrp="1" noChangeArrowheads="1"/>
          </p:cNvSpPr>
          <p:nvPr>
            <p:ph type="title"/>
          </p:nvPr>
        </p:nvSpPr>
        <p:spPr bwMode="auto">
          <a:xfrm>
            <a:off x="840384" y="1273176"/>
            <a:ext cx="36683752" cy="2201864"/>
          </a:xfrm>
          <a:prstGeom prst="rect">
            <a:avLst/>
          </a:prstGeom>
          <a:noFill/>
          <a:ln w="9525">
            <a:noFill/>
            <a:miter lim="800000"/>
            <a:headEnd/>
            <a:tailEnd/>
          </a:ln>
          <a:effectLst/>
        </p:spPr>
        <p:txBody>
          <a:bodyPr vert="horz" wrap="square" lIns="91248" tIns="45615" rIns="91248" bIns="45615" numCol="1" anchor="ctr" anchorCtr="0" compatLnSpc="1">
            <a:prstTxWarp prst="textNoShape">
              <a:avLst/>
            </a:prstTxWarp>
          </a:bodyPr>
          <a:lstStyle/>
          <a:p>
            <a:pPr lvl="0"/>
            <a:r>
              <a:rPr lang="en-US"/>
              <a:t>Click to edit Master title style</a:t>
            </a:r>
          </a:p>
        </p:txBody>
      </p:sp>
      <p:sp>
        <p:nvSpPr>
          <p:cNvPr id="86032" name="Rectangle 16"/>
          <p:cNvSpPr>
            <a:spLocks noGrp="1" noChangeArrowheads="1"/>
          </p:cNvSpPr>
          <p:nvPr>
            <p:ph type="body" idx="1"/>
          </p:nvPr>
        </p:nvSpPr>
        <p:spPr bwMode="auto">
          <a:xfrm>
            <a:off x="607020" y="5638801"/>
            <a:ext cx="8727480" cy="26563638"/>
          </a:xfrm>
          <a:prstGeom prst="rect">
            <a:avLst/>
          </a:prstGeom>
          <a:noFill/>
          <a:ln w="9525">
            <a:noFill/>
            <a:miter lim="800000"/>
            <a:headEnd/>
            <a:tailEnd/>
          </a:ln>
          <a:effectLst/>
        </p:spPr>
        <p:txBody>
          <a:bodyPr vert="horz" wrap="square" lIns="456315" tIns="456315" rIns="456315" bIns="456315" numCol="1" anchor="t" anchorCtr="0" compatLnSpc="1">
            <a:prstTxWarp prst="textNoShape">
              <a:avLst/>
            </a:prstTxWarp>
          </a:bodyPr>
          <a:lstStyle/>
          <a:p>
            <a:pPr lvl="0"/>
            <a:r>
              <a:rPr lang="en-US" dirty="0"/>
              <a:t>Click to edit Master text styles</a:t>
            </a:r>
          </a:p>
          <a:p>
            <a:pPr lvl="1"/>
            <a:r>
              <a:rPr lang="en-US" dirty="0"/>
              <a:t>Second level</a:t>
            </a:r>
          </a:p>
        </p:txBody>
      </p:sp>
      <p:sp>
        <p:nvSpPr>
          <p:cNvPr id="86041" name="Rectangle 25"/>
          <p:cNvSpPr>
            <a:spLocks noChangeArrowheads="1"/>
          </p:cNvSpPr>
          <p:nvPr userDrawn="1"/>
        </p:nvSpPr>
        <p:spPr bwMode="auto">
          <a:xfrm>
            <a:off x="0" y="0"/>
            <a:ext cx="38404800" cy="32918400"/>
          </a:xfrm>
          <a:prstGeom prst="rect">
            <a:avLst/>
          </a:prstGeom>
          <a:noFill/>
          <a:ln w="3175">
            <a:solidFill>
              <a:schemeClr val="tx2"/>
            </a:solidFill>
            <a:miter lim="800000"/>
            <a:headEnd/>
            <a:tailEnd/>
          </a:ln>
          <a:effectLst/>
        </p:spPr>
        <p:txBody>
          <a:bodyPr wrap="none" lIns="91420" tIns="45710" rIns="91420" bIns="45710" anchor="ctr">
            <a:prstTxWarp prst="textNoShape">
              <a:avLst/>
            </a:prstTxWarp>
          </a:bodyPr>
          <a:lstStyle/>
          <a:p>
            <a:endParaRPr lang="en-US" dirty="0"/>
          </a:p>
        </p:txBody>
      </p:sp>
      <p:sp>
        <p:nvSpPr>
          <p:cNvPr id="86048" name="Rectangle 32"/>
          <p:cNvSpPr>
            <a:spLocks noChangeArrowheads="1"/>
          </p:cNvSpPr>
          <p:nvPr userDrawn="1"/>
        </p:nvSpPr>
        <p:spPr bwMode="auto">
          <a:xfrm>
            <a:off x="10054036" y="5638801"/>
            <a:ext cx="8734426" cy="26563638"/>
          </a:xfrm>
          <a:prstGeom prst="rect">
            <a:avLst/>
          </a:prstGeom>
          <a:solidFill>
            <a:schemeClr val="accent1"/>
          </a:solidFill>
          <a:ln w="9525">
            <a:solidFill>
              <a:schemeClr val="tx1"/>
            </a:solidFill>
            <a:miter lim="800000"/>
            <a:headEnd/>
            <a:tailEnd/>
          </a:ln>
          <a:effectLst/>
        </p:spPr>
        <p:txBody>
          <a:bodyPr wrap="none" lIns="91420" tIns="45710" rIns="91420" bIns="45710" anchor="ctr">
            <a:prstTxWarp prst="textNoShape">
              <a:avLst/>
            </a:prstTxWarp>
          </a:bodyPr>
          <a:lstStyle/>
          <a:p>
            <a:endParaRPr lang="en-US" dirty="0">
              <a:latin typeface="+mn-lt"/>
            </a:endParaRPr>
          </a:p>
        </p:txBody>
      </p:sp>
      <p:sp>
        <p:nvSpPr>
          <p:cNvPr id="86050" name="Rectangle 34"/>
          <p:cNvSpPr>
            <a:spLocks noChangeArrowheads="1"/>
          </p:cNvSpPr>
          <p:nvPr userDrawn="1"/>
        </p:nvSpPr>
        <p:spPr bwMode="auto">
          <a:xfrm>
            <a:off x="19488547" y="5638801"/>
            <a:ext cx="8734426" cy="26563638"/>
          </a:xfrm>
          <a:prstGeom prst="rect">
            <a:avLst/>
          </a:prstGeom>
          <a:solidFill>
            <a:schemeClr val="accent1"/>
          </a:solidFill>
          <a:ln w="9525">
            <a:solidFill>
              <a:schemeClr val="tx1"/>
            </a:solidFill>
            <a:miter lim="800000"/>
            <a:headEnd/>
            <a:tailEnd/>
          </a:ln>
          <a:effectLst/>
        </p:spPr>
        <p:txBody>
          <a:bodyPr wrap="none" lIns="91420" tIns="45710" rIns="91420" bIns="45710" anchor="ctr">
            <a:prstTxWarp prst="textNoShape">
              <a:avLst/>
            </a:prstTxWarp>
          </a:bodyPr>
          <a:lstStyle/>
          <a:p>
            <a:endParaRPr lang="en-US" dirty="0">
              <a:latin typeface="+mn-lt"/>
            </a:endParaRPr>
          </a:p>
        </p:txBody>
      </p:sp>
      <p:sp>
        <p:nvSpPr>
          <p:cNvPr id="86051" name="Rectangle 35"/>
          <p:cNvSpPr>
            <a:spLocks noChangeArrowheads="1"/>
          </p:cNvSpPr>
          <p:nvPr userDrawn="1"/>
        </p:nvSpPr>
        <p:spPr bwMode="auto">
          <a:xfrm>
            <a:off x="28943898" y="5638801"/>
            <a:ext cx="8734426" cy="26563638"/>
          </a:xfrm>
          <a:prstGeom prst="rect">
            <a:avLst/>
          </a:prstGeom>
          <a:solidFill>
            <a:schemeClr val="accent1"/>
          </a:solidFill>
          <a:ln w="9525">
            <a:solidFill>
              <a:schemeClr val="tx1"/>
            </a:solidFill>
            <a:miter lim="800000"/>
            <a:headEnd/>
            <a:tailEnd/>
          </a:ln>
          <a:effectLst/>
        </p:spPr>
        <p:txBody>
          <a:bodyPr wrap="none" lIns="91420" tIns="45710" rIns="91420" bIns="45710" anchor="ctr">
            <a:prstTxWarp prst="textNoShape">
              <a:avLst/>
            </a:prstTxWarp>
          </a:bodyPr>
          <a:lstStyle/>
          <a:p>
            <a:endParaRPr lang="en-US" dirty="0">
              <a:latin typeface="+mn-lt"/>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rtl="0" fontAlgn="base">
        <a:spcBef>
          <a:spcPct val="0"/>
        </a:spcBef>
        <a:spcAft>
          <a:spcPct val="0"/>
        </a:spcAft>
        <a:defRPr sz="8600">
          <a:solidFill>
            <a:schemeClr val="tx2"/>
          </a:solidFill>
          <a:latin typeface="+mj-lt"/>
          <a:ea typeface="+mj-ea"/>
          <a:cs typeface="+mj-cs"/>
        </a:defRPr>
      </a:lvl1pPr>
      <a:lvl2pPr algn="ctr" rtl="0" fontAlgn="base">
        <a:spcBef>
          <a:spcPct val="0"/>
        </a:spcBef>
        <a:spcAft>
          <a:spcPct val="0"/>
        </a:spcAft>
        <a:defRPr sz="8600">
          <a:solidFill>
            <a:schemeClr val="tx2"/>
          </a:solidFill>
          <a:latin typeface="Arial Black" charset="0"/>
        </a:defRPr>
      </a:lvl2pPr>
      <a:lvl3pPr algn="ctr" rtl="0" fontAlgn="base">
        <a:spcBef>
          <a:spcPct val="0"/>
        </a:spcBef>
        <a:spcAft>
          <a:spcPct val="0"/>
        </a:spcAft>
        <a:defRPr sz="8600">
          <a:solidFill>
            <a:schemeClr val="tx2"/>
          </a:solidFill>
          <a:latin typeface="Arial Black" charset="0"/>
        </a:defRPr>
      </a:lvl3pPr>
      <a:lvl4pPr algn="ctr" rtl="0" fontAlgn="base">
        <a:spcBef>
          <a:spcPct val="0"/>
        </a:spcBef>
        <a:spcAft>
          <a:spcPct val="0"/>
        </a:spcAft>
        <a:defRPr sz="8600">
          <a:solidFill>
            <a:schemeClr val="tx2"/>
          </a:solidFill>
          <a:latin typeface="Arial Black" charset="0"/>
        </a:defRPr>
      </a:lvl4pPr>
      <a:lvl5pPr algn="ctr" rtl="0" fontAlgn="base">
        <a:spcBef>
          <a:spcPct val="0"/>
        </a:spcBef>
        <a:spcAft>
          <a:spcPct val="0"/>
        </a:spcAft>
        <a:defRPr sz="8600">
          <a:solidFill>
            <a:schemeClr val="tx2"/>
          </a:solidFill>
          <a:latin typeface="Arial Black" charset="0"/>
        </a:defRPr>
      </a:lvl5pPr>
      <a:lvl6pPr marL="457105" algn="ctr" rtl="0" fontAlgn="base">
        <a:spcBef>
          <a:spcPct val="0"/>
        </a:spcBef>
        <a:spcAft>
          <a:spcPct val="0"/>
        </a:spcAft>
        <a:defRPr sz="8600">
          <a:solidFill>
            <a:schemeClr val="tx2"/>
          </a:solidFill>
          <a:latin typeface="Arial Black" charset="0"/>
        </a:defRPr>
      </a:lvl6pPr>
      <a:lvl7pPr marL="914211" algn="ctr" rtl="0" fontAlgn="base">
        <a:spcBef>
          <a:spcPct val="0"/>
        </a:spcBef>
        <a:spcAft>
          <a:spcPct val="0"/>
        </a:spcAft>
        <a:defRPr sz="8600">
          <a:solidFill>
            <a:schemeClr val="tx2"/>
          </a:solidFill>
          <a:latin typeface="Arial Black" charset="0"/>
        </a:defRPr>
      </a:lvl7pPr>
      <a:lvl8pPr marL="1371318" algn="ctr" rtl="0" fontAlgn="base">
        <a:spcBef>
          <a:spcPct val="0"/>
        </a:spcBef>
        <a:spcAft>
          <a:spcPct val="0"/>
        </a:spcAft>
        <a:defRPr sz="8600">
          <a:solidFill>
            <a:schemeClr val="tx2"/>
          </a:solidFill>
          <a:latin typeface="Arial Black" charset="0"/>
        </a:defRPr>
      </a:lvl8pPr>
      <a:lvl9pPr marL="1828423" algn="ctr" rtl="0" fontAlgn="base">
        <a:spcBef>
          <a:spcPct val="0"/>
        </a:spcBef>
        <a:spcAft>
          <a:spcPct val="0"/>
        </a:spcAft>
        <a:defRPr sz="8600">
          <a:solidFill>
            <a:schemeClr val="tx2"/>
          </a:solidFill>
          <a:latin typeface="Arial Black" charset="0"/>
        </a:defRPr>
      </a:lvl9pPr>
    </p:titleStyle>
    <p:bodyStyle>
      <a:lvl1pPr marL="342829" indent="-342829" algn="l" rtl="0" fontAlgn="base">
        <a:spcBef>
          <a:spcPct val="20000"/>
        </a:spcBef>
        <a:spcAft>
          <a:spcPct val="0"/>
        </a:spcAft>
        <a:buChar char="•"/>
        <a:defRPr sz="2800">
          <a:solidFill>
            <a:schemeClr val="tx1"/>
          </a:solidFill>
          <a:latin typeface="+mn-lt"/>
          <a:ea typeface="+mn-ea"/>
          <a:cs typeface="+mn-cs"/>
        </a:defRPr>
      </a:lvl1pPr>
      <a:lvl2pPr marL="739624" indent="-282516" algn="l" rtl="0" fontAlgn="base">
        <a:spcBef>
          <a:spcPct val="20000"/>
        </a:spcBef>
        <a:spcAft>
          <a:spcPct val="0"/>
        </a:spcAft>
        <a:buChar char="–"/>
        <a:defRPr sz="2800">
          <a:solidFill>
            <a:schemeClr val="tx1"/>
          </a:solidFill>
          <a:latin typeface="+mn-lt"/>
          <a:ea typeface="ＭＳ Ｐゴシック" charset="-128"/>
        </a:defRPr>
      </a:lvl2pPr>
      <a:lvl3pPr marL="1142765" indent="-228553" algn="l" rtl="0" fontAlgn="base">
        <a:spcBef>
          <a:spcPct val="20000"/>
        </a:spcBef>
        <a:spcAft>
          <a:spcPct val="0"/>
        </a:spcAft>
        <a:buChar char="•"/>
        <a:defRPr sz="2400">
          <a:solidFill>
            <a:schemeClr val="tx1"/>
          </a:solidFill>
          <a:latin typeface="+mn-lt"/>
          <a:ea typeface="ＭＳ Ｐゴシック" charset="-128"/>
        </a:defRPr>
      </a:lvl3pPr>
      <a:lvl4pPr marL="1599871" indent="-228553" algn="l" rtl="0" fontAlgn="base">
        <a:spcBef>
          <a:spcPct val="20000"/>
        </a:spcBef>
        <a:spcAft>
          <a:spcPct val="0"/>
        </a:spcAft>
        <a:buChar char="–"/>
        <a:defRPr sz="1900">
          <a:solidFill>
            <a:schemeClr val="tx1"/>
          </a:solidFill>
          <a:latin typeface="+mn-lt"/>
          <a:ea typeface="ＭＳ Ｐゴシック" charset="-128"/>
        </a:defRPr>
      </a:lvl4pPr>
      <a:lvl5pPr marL="2056976" indent="-228553" algn="l" rtl="0" fontAlgn="base">
        <a:spcBef>
          <a:spcPct val="20000"/>
        </a:spcBef>
        <a:spcAft>
          <a:spcPct val="0"/>
        </a:spcAft>
        <a:buChar char="»"/>
        <a:defRPr sz="1900">
          <a:solidFill>
            <a:schemeClr val="tx1"/>
          </a:solidFill>
          <a:latin typeface="+mn-lt"/>
          <a:ea typeface="ＭＳ Ｐゴシック" charset="-128"/>
        </a:defRPr>
      </a:lvl5pPr>
      <a:lvl6pPr marL="2514081" indent="-228553" algn="l" rtl="0" fontAlgn="base">
        <a:spcBef>
          <a:spcPct val="20000"/>
        </a:spcBef>
        <a:spcAft>
          <a:spcPct val="0"/>
        </a:spcAft>
        <a:buChar char="»"/>
        <a:defRPr sz="1900">
          <a:solidFill>
            <a:schemeClr val="tx1"/>
          </a:solidFill>
          <a:latin typeface="+mn-lt"/>
          <a:ea typeface="ＭＳ Ｐゴシック" charset="-128"/>
        </a:defRPr>
      </a:lvl6pPr>
      <a:lvl7pPr marL="2971189" indent="-228553" algn="l" rtl="0" fontAlgn="base">
        <a:spcBef>
          <a:spcPct val="20000"/>
        </a:spcBef>
        <a:spcAft>
          <a:spcPct val="0"/>
        </a:spcAft>
        <a:buChar char="»"/>
        <a:defRPr sz="1900">
          <a:solidFill>
            <a:schemeClr val="tx1"/>
          </a:solidFill>
          <a:latin typeface="+mn-lt"/>
          <a:ea typeface="ＭＳ Ｐゴシック" charset="-128"/>
        </a:defRPr>
      </a:lvl7pPr>
      <a:lvl8pPr marL="3428294" indent="-228553" algn="l" rtl="0" fontAlgn="base">
        <a:spcBef>
          <a:spcPct val="20000"/>
        </a:spcBef>
        <a:spcAft>
          <a:spcPct val="0"/>
        </a:spcAft>
        <a:buChar char="»"/>
        <a:defRPr sz="1900">
          <a:solidFill>
            <a:schemeClr val="tx1"/>
          </a:solidFill>
          <a:latin typeface="+mn-lt"/>
          <a:ea typeface="ＭＳ Ｐゴシック" charset="-128"/>
        </a:defRPr>
      </a:lvl8pPr>
      <a:lvl9pPr marL="3885399" indent="-228553" algn="l" rtl="0" fontAlgn="base">
        <a:spcBef>
          <a:spcPct val="20000"/>
        </a:spcBef>
        <a:spcAft>
          <a:spcPct val="0"/>
        </a:spcAft>
        <a:buChar char="»"/>
        <a:defRPr sz="1900">
          <a:solidFill>
            <a:schemeClr val="tx1"/>
          </a:solidFill>
          <a:latin typeface="+mn-lt"/>
          <a:ea typeface="ＭＳ Ｐゴシック" charset="-128"/>
        </a:defRPr>
      </a:lvl9pPr>
    </p:bodyStyle>
    <p:otherStyle>
      <a:defPPr>
        <a:defRPr lang="en-US"/>
      </a:defPPr>
      <a:lvl1pPr marL="0" algn="l" defTabSz="457105" rtl="0" eaLnBrk="1" latinLnBrk="0" hangingPunct="1">
        <a:defRPr sz="1700" kern="1200">
          <a:solidFill>
            <a:schemeClr val="tx1"/>
          </a:solidFill>
          <a:latin typeface="+mn-lt"/>
          <a:ea typeface="+mn-ea"/>
          <a:cs typeface="+mn-cs"/>
        </a:defRPr>
      </a:lvl1pPr>
      <a:lvl2pPr marL="457105" algn="l" defTabSz="457105" rtl="0" eaLnBrk="1" latinLnBrk="0" hangingPunct="1">
        <a:defRPr sz="1700" kern="1200">
          <a:solidFill>
            <a:schemeClr val="tx1"/>
          </a:solidFill>
          <a:latin typeface="+mn-lt"/>
          <a:ea typeface="+mn-ea"/>
          <a:cs typeface="+mn-cs"/>
        </a:defRPr>
      </a:lvl2pPr>
      <a:lvl3pPr marL="914211" algn="l" defTabSz="457105" rtl="0" eaLnBrk="1" latinLnBrk="0" hangingPunct="1">
        <a:defRPr sz="1700" kern="1200">
          <a:solidFill>
            <a:schemeClr val="tx1"/>
          </a:solidFill>
          <a:latin typeface="+mn-lt"/>
          <a:ea typeface="+mn-ea"/>
          <a:cs typeface="+mn-cs"/>
        </a:defRPr>
      </a:lvl3pPr>
      <a:lvl4pPr marL="1371318" algn="l" defTabSz="457105" rtl="0" eaLnBrk="1" latinLnBrk="0" hangingPunct="1">
        <a:defRPr sz="1700" kern="1200">
          <a:solidFill>
            <a:schemeClr val="tx1"/>
          </a:solidFill>
          <a:latin typeface="+mn-lt"/>
          <a:ea typeface="+mn-ea"/>
          <a:cs typeface="+mn-cs"/>
        </a:defRPr>
      </a:lvl4pPr>
      <a:lvl5pPr marL="1828423" algn="l" defTabSz="457105" rtl="0" eaLnBrk="1" latinLnBrk="0" hangingPunct="1">
        <a:defRPr sz="1700" kern="1200">
          <a:solidFill>
            <a:schemeClr val="tx1"/>
          </a:solidFill>
          <a:latin typeface="+mn-lt"/>
          <a:ea typeface="+mn-ea"/>
          <a:cs typeface="+mn-cs"/>
        </a:defRPr>
      </a:lvl5pPr>
      <a:lvl6pPr marL="2285529" algn="l" defTabSz="457105" rtl="0" eaLnBrk="1" latinLnBrk="0" hangingPunct="1">
        <a:defRPr sz="1700" kern="1200">
          <a:solidFill>
            <a:schemeClr val="tx1"/>
          </a:solidFill>
          <a:latin typeface="+mn-lt"/>
          <a:ea typeface="+mn-ea"/>
          <a:cs typeface="+mn-cs"/>
        </a:defRPr>
      </a:lvl6pPr>
      <a:lvl7pPr marL="2742634" algn="l" defTabSz="457105" rtl="0" eaLnBrk="1" latinLnBrk="0" hangingPunct="1">
        <a:defRPr sz="1700" kern="1200">
          <a:solidFill>
            <a:schemeClr val="tx1"/>
          </a:solidFill>
          <a:latin typeface="+mn-lt"/>
          <a:ea typeface="+mn-ea"/>
          <a:cs typeface="+mn-cs"/>
        </a:defRPr>
      </a:lvl7pPr>
      <a:lvl8pPr marL="3199741" algn="l" defTabSz="457105" rtl="0" eaLnBrk="1" latinLnBrk="0" hangingPunct="1">
        <a:defRPr sz="1700" kern="1200">
          <a:solidFill>
            <a:schemeClr val="tx1"/>
          </a:solidFill>
          <a:latin typeface="+mn-lt"/>
          <a:ea typeface="+mn-ea"/>
          <a:cs typeface="+mn-cs"/>
        </a:defRPr>
      </a:lvl8pPr>
      <a:lvl9pPr marL="3656847" algn="l" defTabSz="457105" rtl="0" eaLnBrk="1" latinLnBrk="0" hangingPunct="1">
        <a:defRPr sz="1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Pr>
        <a:solidFill>
          <a:schemeClr val="bg1"/>
        </a:solidFill>
        <a:effectLst/>
      </p:bgPr>
    </p:bg>
    <p:spTree>
      <p:nvGrpSpPr>
        <p:cNvPr id="1" name=""/>
        <p:cNvGrpSpPr/>
        <p:nvPr/>
      </p:nvGrpSpPr>
      <p:grpSpPr>
        <a:xfrm>
          <a:off x="0" y="0"/>
          <a:ext cx="0" cy="0"/>
          <a:chOff x="0" y="0"/>
          <a:chExt cx="0" cy="0"/>
        </a:xfrm>
      </p:grpSpPr>
      <p:sp>
        <p:nvSpPr>
          <p:cNvPr id="180226" name="Rectangle 2"/>
          <p:cNvSpPr>
            <a:spLocks noChangeArrowheads="1"/>
          </p:cNvSpPr>
          <p:nvPr userDrawn="1"/>
        </p:nvSpPr>
        <p:spPr bwMode="auto">
          <a:xfrm>
            <a:off x="0" y="0"/>
            <a:ext cx="38404800" cy="4800600"/>
          </a:xfrm>
          <a:prstGeom prst="rect">
            <a:avLst/>
          </a:prstGeom>
          <a:solidFill>
            <a:schemeClr val="accent1"/>
          </a:solidFill>
          <a:ln w="9525">
            <a:solidFill>
              <a:schemeClr val="tx1"/>
            </a:solidFill>
            <a:miter lim="800000"/>
            <a:headEnd/>
            <a:tailEnd/>
          </a:ln>
          <a:effectLst/>
        </p:spPr>
        <p:txBody>
          <a:bodyPr wrap="none" lIns="91420" tIns="45710" rIns="91420" bIns="45710" anchor="ctr">
            <a:prstTxWarp prst="textNoShape">
              <a:avLst/>
            </a:prstTxWarp>
          </a:bodyPr>
          <a:lstStyle/>
          <a:p>
            <a:endParaRPr lang="en-US" dirty="0"/>
          </a:p>
        </p:txBody>
      </p:sp>
      <p:sp>
        <p:nvSpPr>
          <p:cNvPr id="180227" name="Rectangle 3"/>
          <p:cNvSpPr>
            <a:spLocks noChangeArrowheads="1"/>
          </p:cNvSpPr>
          <p:nvPr userDrawn="1"/>
        </p:nvSpPr>
        <p:spPr bwMode="auto">
          <a:xfrm>
            <a:off x="607020" y="5638801"/>
            <a:ext cx="8727480" cy="26563638"/>
          </a:xfrm>
          <a:prstGeom prst="rect">
            <a:avLst/>
          </a:prstGeom>
          <a:solidFill>
            <a:schemeClr val="accent1"/>
          </a:solidFill>
          <a:ln w="9525">
            <a:solidFill>
              <a:schemeClr val="tx1"/>
            </a:solidFill>
            <a:miter lim="800000"/>
            <a:headEnd/>
            <a:tailEnd/>
          </a:ln>
          <a:effectLst/>
        </p:spPr>
        <p:txBody>
          <a:bodyPr wrap="none" lIns="91420" tIns="45710" rIns="91420" bIns="45710" anchor="ctr">
            <a:prstTxWarp prst="textNoShape">
              <a:avLst/>
            </a:prstTxWarp>
          </a:bodyPr>
          <a:lstStyle/>
          <a:p>
            <a:endParaRPr lang="en-US" dirty="0"/>
          </a:p>
        </p:txBody>
      </p:sp>
      <p:sp>
        <p:nvSpPr>
          <p:cNvPr id="180228" name="Rectangle 4"/>
          <p:cNvSpPr>
            <a:spLocks noChangeArrowheads="1"/>
          </p:cNvSpPr>
          <p:nvPr userDrawn="1"/>
        </p:nvSpPr>
        <p:spPr bwMode="auto">
          <a:xfrm>
            <a:off x="0" y="4800600"/>
            <a:ext cx="38404800" cy="130176"/>
          </a:xfrm>
          <a:prstGeom prst="rect">
            <a:avLst/>
          </a:prstGeom>
          <a:solidFill>
            <a:srgbClr val="660000"/>
          </a:solidFill>
          <a:ln w="9525">
            <a:noFill/>
            <a:miter lim="800000"/>
            <a:headEnd/>
            <a:tailEnd/>
          </a:ln>
          <a:effectLst/>
        </p:spPr>
        <p:txBody>
          <a:bodyPr wrap="none" lIns="91420" tIns="45710" rIns="91420" bIns="45710" anchor="ctr">
            <a:prstTxWarp prst="textNoShape">
              <a:avLst/>
            </a:prstTxWarp>
          </a:bodyPr>
          <a:lstStyle/>
          <a:p>
            <a:endParaRPr lang="en-US" dirty="0"/>
          </a:p>
        </p:txBody>
      </p:sp>
      <p:sp>
        <p:nvSpPr>
          <p:cNvPr id="180229" name="Text Box 5"/>
          <p:cNvSpPr txBox="1">
            <a:spLocks noChangeArrowheads="1"/>
          </p:cNvSpPr>
          <p:nvPr userDrawn="1"/>
        </p:nvSpPr>
        <p:spPr bwMode="auto">
          <a:xfrm>
            <a:off x="533400" y="32445328"/>
            <a:ext cx="2200276" cy="446705"/>
          </a:xfrm>
          <a:prstGeom prst="rect">
            <a:avLst/>
          </a:prstGeom>
          <a:noFill/>
          <a:ln w="9525">
            <a:noFill/>
            <a:miter lim="800000"/>
            <a:headEnd/>
            <a:tailEnd/>
          </a:ln>
          <a:effectLst/>
        </p:spPr>
        <p:txBody>
          <a:bodyPr lIns="91248" tIns="45615" rIns="91248" bIns="45615">
            <a:prstTxWarp prst="textNoShape">
              <a:avLst/>
            </a:prstTxWarp>
            <a:spAutoFit/>
          </a:bodyPr>
          <a:lstStyle/>
          <a:p>
            <a:pPr eaLnBrk="0" hangingPunct="0">
              <a:lnSpc>
                <a:spcPct val="65000"/>
              </a:lnSpc>
              <a:spcBef>
                <a:spcPct val="50000"/>
              </a:spcBef>
            </a:pPr>
            <a:r>
              <a:rPr lang="en-US" sz="400" b="1" dirty="0">
                <a:solidFill>
                  <a:schemeClr val="bg2"/>
                </a:solidFill>
                <a:latin typeface="Arial" charset="0"/>
              </a:rPr>
              <a:t>POSTER TEMPLATE BY:</a:t>
            </a:r>
          </a:p>
          <a:p>
            <a:pPr eaLnBrk="0" hangingPunct="0">
              <a:lnSpc>
                <a:spcPct val="65000"/>
              </a:lnSpc>
              <a:spcBef>
                <a:spcPct val="50000"/>
              </a:spcBef>
            </a:pPr>
            <a:r>
              <a:rPr lang="en-US" sz="1100" b="1" dirty="0">
                <a:solidFill>
                  <a:schemeClr val="bg2"/>
                </a:solidFill>
                <a:latin typeface="Arial" charset="0"/>
              </a:rPr>
              <a:t>www.PosterPresentations.com</a:t>
            </a:r>
          </a:p>
        </p:txBody>
      </p:sp>
      <p:sp>
        <p:nvSpPr>
          <p:cNvPr id="180230" name="Rectangle 6"/>
          <p:cNvSpPr>
            <a:spLocks noGrp="1" noChangeArrowheads="1"/>
          </p:cNvSpPr>
          <p:nvPr>
            <p:ph type="title"/>
          </p:nvPr>
        </p:nvSpPr>
        <p:spPr bwMode="auto">
          <a:xfrm>
            <a:off x="840384" y="1273176"/>
            <a:ext cx="36683752" cy="2201864"/>
          </a:xfrm>
          <a:prstGeom prst="rect">
            <a:avLst/>
          </a:prstGeom>
          <a:noFill/>
          <a:ln w="9525">
            <a:noFill/>
            <a:miter lim="800000"/>
            <a:headEnd/>
            <a:tailEnd/>
          </a:ln>
          <a:effectLst/>
        </p:spPr>
        <p:txBody>
          <a:bodyPr vert="horz" wrap="square" lIns="91248" tIns="45615" rIns="91248" bIns="45615" numCol="1" anchor="ctr" anchorCtr="0" compatLnSpc="1">
            <a:prstTxWarp prst="textNoShape">
              <a:avLst/>
            </a:prstTxWarp>
          </a:bodyPr>
          <a:lstStyle/>
          <a:p>
            <a:pPr lvl="0"/>
            <a:r>
              <a:rPr lang="en-US"/>
              <a:t>Click to edit Master title style</a:t>
            </a:r>
          </a:p>
        </p:txBody>
      </p:sp>
      <p:sp>
        <p:nvSpPr>
          <p:cNvPr id="180231" name="Rectangle 7"/>
          <p:cNvSpPr>
            <a:spLocks noGrp="1" noChangeArrowheads="1"/>
          </p:cNvSpPr>
          <p:nvPr>
            <p:ph type="body" idx="1"/>
          </p:nvPr>
        </p:nvSpPr>
        <p:spPr bwMode="auto">
          <a:xfrm>
            <a:off x="607020" y="5638801"/>
            <a:ext cx="8727480" cy="26563638"/>
          </a:xfrm>
          <a:prstGeom prst="rect">
            <a:avLst/>
          </a:prstGeom>
          <a:noFill/>
          <a:ln w="9525">
            <a:noFill/>
            <a:miter lim="800000"/>
            <a:headEnd/>
            <a:tailEnd/>
          </a:ln>
          <a:effectLst/>
        </p:spPr>
        <p:txBody>
          <a:bodyPr vert="horz" wrap="square" lIns="456315" tIns="456315" rIns="456315" bIns="456315" numCol="1" anchor="t" anchorCtr="0" compatLnSpc="1">
            <a:prstTxWarp prst="textNoShape">
              <a:avLst/>
            </a:prstTxWarp>
          </a:bodyPr>
          <a:lstStyle/>
          <a:p>
            <a:pPr lvl="0"/>
            <a:r>
              <a:rPr lang="en-US"/>
              <a:t>Click to edit Master text styles</a:t>
            </a:r>
          </a:p>
          <a:p>
            <a:pPr lvl="1"/>
            <a:r>
              <a:rPr lang="en-US"/>
              <a:t>Second level</a:t>
            </a:r>
          </a:p>
        </p:txBody>
      </p:sp>
      <p:sp>
        <p:nvSpPr>
          <p:cNvPr id="180232" name="Rectangle 8"/>
          <p:cNvSpPr>
            <a:spLocks noChangeArrowheads="1"/>
          </p:cNvSpPr>
          <p:nvPr userDrawn="1"/>
        </p:nvSpPr>
        <p:spPr bwMode="auto">
          <a:xfrm>
            <a:off x="0" y="0"/>
            <a:ext cx="38404800" cy="32918400"/>
          </a:xfrm>
          <a:prstGeom prst="rect">
            <a:avLst/>
          </a:prstGeom>
          <a:noFill/>
          <a:ln w="3175">
            <a:solidFill>
              <a:schemeClr val="tx2"/>
            </a:solidFill>
            <a:miter lim="800000"/>
            <a:headEnd/>
            <a:tailEnd/>
          </a:ln>
          <a:effectLst/>
        </p:spPr>
        <p:txBody>
          <a:bodyPr wrap="none" lIns="91420" tIns="45710" rIns="91420" bIns="45710" anchor="ctr">
            <a:prstTxWarp prst="textNoShape">
              <a:avLst/>
            </a:prstTxWarp>
          </a:bodyPr>
          <a:lstStyle/>
          <a:p>
            <a:endParaRPr lang="en-US" dirty="0"/>
          </a:p>
        </p:txBody>
      </p:sp>
      <p:sp>
        <p:nvSpPr>
          <p:cNvPr id="180233" name="Rectangle 9"/>
          <p:cNvSpPr>
            <a:spLocks noChangeArrowheads="1"/>
          </p:cNvSpPr>
          <p:nvPr userDrawn="1"/>
        </p:nvSpPr>
        <p:spPr bwMode="auto">
          <a:xfrm>
            <a:off x="10054036" y="5638801"/>
            <a:ext cx="18168938" cy="26563638"/>
          </a:xfrm>
          <a:prstGeom prst="rect">
            <a:avLst/>
          </a:prstGeom>
          <a:solidFill>
            <a:schemeClr val="accent1"/>
          </a:solidFill>
          <a:ln w="9525">
            <a:solidFill>
              <a:schemeClr val="tx1"/>
            </a:solidFill>
            <a:miter lim="800000"/>
            <a:headEnd/>
            <a:tailEnd/>
          </a:ln>
          <a:effectLst/>
        </p:spPr>
        <p:txBody>
          <a:bodyPr wrap="none" lIns="91420" tIns="45710" rIns="91420" bIns="45710" anchor="ctr">
            <a:prstTxWarp prst="textNoShape">
              <a:avLst/>
            </a:prstTxWarp>
          </a:bodyPr>
          <a:lstStyle/>
          <a:p>
            <a:endParaRPr lang="en-US" dirty="0"/>
          </a:p>
        </p:txBody>
      </p:sp>
      <p:sp>
        <p:nvSpPr>
          <p:cNvPr id="180235" name="Rectangle 11"/>
          <p:cNvSpPr>
            <a:spLocks noChangeArrowheads="1"/>
          </p:cNvSpPr>
          <p:nvPr userDrawn="1"/>
        </p:nvSpPr>
        <p:spPr bwMode="auto">
          <a:xfrm>
            <a:off x="28943898" y="5638801"/>
            <a:ext cx="8734426" cy="26563638"/>
          </a:xfrm>
          <a:prstGeom prst="rect">
            <a:avLst/>
          </a:prstGeom>
          <a:solidFill>
            <a:schemeClr val="accent1"/>
          </a:solidFill>
          <a:ln w="9525">
            <a:solidFill>
              <a:schemeClr val="tx1"/>
            </a:solidFill>
            <a:miter lim="800000"/>
            <a:headEnd/>
            <a:tailEnd/>
          </a:ln>
          <a:effectLst/>
        </p:spPr>
        <p:txBody>
          <a:bodyPr wrap="none" lIns="91420" tIns="45710" rIns="91420" bIns="45710" anchor="ctr">
            <a:prstTxWarp prst="textNoShape">
              <a:avLst/>
            </a:prstTxWarp>
          </a:bodyPr>
          <a:lstStyle/>
          <a:p>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rtl="0" fontAlgn="base">
        <a:spcBef>
          <a:spcPct val="0"/>
        </a:spcBef>
        <a:spcAft>
          <a:spcPct val="0"/>
        </a:spcAft>
        <a:defRPr sz="8600">
          <a:solidFill>
            <a:schemeClr val="tx2"/>
          </a:solidFill>
          <a:latin typeface="+mj-lt"/>
          <a:ea typeface="+mj-ea"/>
          <a:cs typeface="+mj-cs"/>
        </a:defRPr>
      </a:lvl1pPr>
      <a:lvl2pPr algn="ctr" rtl="0" fontAlgn="base">
        <a:spcBef>
          <a:spcPct val="0"/>
        </a:spcBef>
        <a:spcAft>
          <a:spcPct val="0"/>
        </a:spcAft>
        <a:defRPr sz="8600">
          <a:solidFill>
            <a:schemeClr val="tx2"/>
          </a:solidFill>
          <a:latin typeface="Arial Black" charset="0"/>
        </a:defRPr>
      </a:lvl2pPr>
      <a:lvl3pPr algn="ctr" rtl="0" fontAlgn="base">
        <a:spcBef>
          <a:spcPct val="0"/>
        </a:spcBef>
        <a:spcAft>
          <a:spcPct val="0"/>
        </a:spcAft>
        <a:defRPr sz="8600">
          <a:solidFill>
            <a:schemeClr val="tx2"/>
          </a:solidFill>
          <a:latin typeface="Arial Black" charset="0"/>
        </a:defRPr>
      </a:lvl3pPr>
      <a:lvl4pPr algn="ctr" rtl="0" fontAlgn="base">
        <a:spcBef>
          <a:spcPct val="0"/>
        </a:spcBef>
        <a:spcAft>
          <a:spcPct val="0"/>
        </a:spcAft>
        <a:defRPr sz="8600">
          <a:solidFill>
            <a:schemeClr val="tx2"/>
          </a:solidFill>
          <a:latin typeface="Arial Black" charset="0"/>
        </a:defRPr>
      </a:lvl4pPr>
      <a:lvl5pPr algn="ctr" rtl="0" fontAlgn="base">
        <a:spcBef>
          <a:spcPct val="0"/>
        </a:spcBef>
        <a:spcAft>
          <a:spcPct val="0"/>
        </a:spcAft>
        <a:defRPr sz="8600">
          <a:solidFill>
            <a:schemeClr val="tx2"/>
          </a:solidFill>
          <a:latin typeface="Arial Black" charset="0"/>
        </a:defRPr>
      </a:lvl5pPr>
      <a:lvl6pPr marL="457105" algn="ctr" rtl="0" fontAlgn="base">
        <a:spcBef>
          <a:spcPct val="0"/>
        </a:spcBef>
        <a:spcAft>
          <a:spcPct val="0"/>
        </a:spcAft>
        <a:defRPr sz="8600">
          <a:solidFill>
            <a:schemeClr val="tx2"/>
          </a:solidFill>
          <a:latin typeface="Arial Black" charset="0"/>
        </a:defRPr>
      </a:lvl6pPr>
      <a:lvl7pPr marL="914211" algn="ctr" rtl="0" fontAlgn="base">
        <a:spcBef>
          <a:spcPct val="0"/>
        </a:spcBef>
        <a:spcAft>
          <a:spcPct val="0"/>
        </a:spcAft>
        <a:defRPr sz="8600">
          <a:solidFill>
            <a:schemeClr val="tx2"/>
          </a:solidFill>
          <a:latin typeface="Arial Black" charset="0"/>
        </a:defRPr>
      </a:lvl7pPr>
      <a:lvl8pPr marL="1371318" algn="ctr" rtl="0" fontAlgn="base">
        <a:spcBef>
          <a:spcPct val="0"/>
        </a:spcBef>
        <a:spcAft>
          <a:spcPct val="0"/>
        </a:spcAft>
        <a:defRPr sz="8600">
          <a:solidFill>
            <a:schemeClr val="tx2"/>
          </a:solidFill>
          <a:latin typeface="Arial Black" charset="0"/>
        </a:defRPr>
      </a:lvl8pPr>
      <a:lvl9pPr marL="1828423" algn="ctr" rtl="0" fontAlgn="base">
        <a:spcBef>
          <a:spcPct val="0"/>
        </a:spcBef>
        <a:spcAft>
          <a:spcPct val="0"/>
        </a:spcAft>
        <a:defRPr sz="8600">
          <a:solidFill>
            <a:schemeClr val="tx2"/>
          </a:solidFill>
          <a:latin typeface="Arial Black" charset="0"/>
        </a:defRPr>
      </a:lvl9pPr>
    </p:titleStyle>
    <p:bodyStyle>
      <a:lvl1pPr marL="342829" indent="-342829" algn="l" rtl="0" fontAlgn="base">
        <a:spcBef>
          <a:spcPct val="20000"/>
        </a:spcBef>
        <a:spcAft>
          <a:spcPct val="0"/>
        </a:spcAft>
        <a:buChar char="•"/>
        <a:defRPr sz="2800">
          <a:solidFill>
            <a:schemeClr val="tx1"/>
          </a:solidFill>
          <a:latin typeface="+mn-lt"/>
          <a:ea typeface="+mn-ea"/>
          <a:cs typeface="+mn-cs"/>
        </a:defRPr>
      </a:lvl1pPr>
      <a:lvl2pPr marL="739624" indent="-282516" algn="l" rtl="0" fontAlgn="base">
        <a:spcBef>
          <a:spcPct val="20000"/>
        </a:spcBef>
        <a:spcAft>
          <a:spcPct val="0"/>
        </a:spcAft>
        <a:buChar char="–"/>
        <a:defRPr sz="2800">
          <a:solidFill>
            <a:schemeClr val="tx1"/>
          </a:solidFill>
          <a:latin typeface="+mn-lt"/>
          <a:ea typeface="ＭＳ Ｐゴシック" charset="-128"/>
        </a:defRPr>
      </a:lvl2pPr>
      <a:lvl3pPr marL="1142765" indent="-228553" algn="l" rtl="0" fontAlgn="base">
        <a:spcBef>
          <a:spcPct val="20000"/>
        </a:spcBef>
        <a:spcAft>
          <a:spcPct val="0"/>
        </a:spcAft>
        <a:buChar char="•"/>
        <a:defRPr sz="2400">
          <a:solidFill>
            <a:schemeClr val="tx1"/>
          </a:solidFill>
          <a:latin typeface="+mn-lt"/>
          <a:ea typeface="ＭＳ Ｐゴシック" charset="-128"/>
        </a:defRPr>
      </a:lvl3pPr>
      <a:lvl4pPr marL="1599871" indent="-228553" algn="l" rtl="0" fontAlgn="base">
        <a:spcBef>
          <a:spcPct val="20000"/>
        </a:spcBef>
        <a:spcAft>
          <a:spcPct val="0"/>
        </a:spcAft>
        <a:buChar char="–"/>
        <a:defRPr sz="1900">
          <a:solidFill>
            <a:schemeClr val="tx1"/>
          </a:solidFill>
          <a:latin typeface="+mn-lt"/>
          <a:ea typeface="ＭＳ Ｐゴシック" charset="-128"/>
        </a:defRPr>
      </a:lvl4pPr>
      <a:lvl5pPr marL="2056976" indent="-228553" algn="l" rtl="0" fontAlgn="base">
        <a:spcBef>
          <a:spcPct val="20000"/>
        </a:spcBef>
        <a:spcAft>
          <a:spcPct val="0"/>
        </a:spcAft>
        <a:buChar char="»"/>
        <a:defRPr sz="1900">
          <a:solidFill>
            <a:schemeClr val="tx1"/>
          </a:solidFill>
          <a:latin typeface="+mn-lt"/>
          <a:ea typeface="ＭＳ Ｐゴシック" charset="-128"/>
        </a:defRPr>
      </a:lvl5pPr>
      <a:lvl6pPr marL="2514081" indent="-228553" algn="l" rtl="0" fontAlgn="base">
        <a:spcBef>
          <a:spcPct val="20000"/>
        </a:spcBef>
        <a:spcAft>
          <a:spcPct val="0"/>
        </a:spcAft>
        <a:buChar char="»"/>
        <a:defRPr sz="1900">
          <a:solidFill>
            <a:schemeClr val="tx1"/>
          </a:solidFill>
          <a:latin typeface="+mn-lt"/>
          <a:ea typeface="ＭＳ Ｐゴシック" charset="-128"/>
        </a:defRPr>
      </a:lvl6pPr>
      <a:lvl7pPr marL="2971189" indent="-228553" algn="l" rtl="0" fontAlgn="base">
        <a:spcBef>
          <a:spcPct val="20000"/>
        </a:spcBef>
        <a:spcAft>
          <a:spcPct val="0"/>
        </a:spcAft>
        <a:buChar char="»"/>
        <a:defRPr sz="1900">
          <a:solidFill>
            <a:schemeClr val="tx1"/>
          </a:solidFill>
          <a:latin typeface="+mn-lt"/>
          <a:ea typeface="ＭＳ Ｐゴシック" charset="-128"/>
        </a:defRPr>
      </a:lvl7pPr>
      <a:lvl8pPr marL="3428294" indent="-228553" algn="l" rtl="0" fontAlgn="base">
        <a:spcBef>
          <a:spcPct val="20000"/>
        </a:spcBef>
        <a:spcAft>
          <a:spcPct val="0"/>
        </a:spcAft>
        <a:buChar char="»"/>
        <a:defRPr sz="1900">
          <a:solidFill>
            <a:schemeClr val="tx1"/>
          </a:solidFill>
          <a:latin typeface="+mn-lt"/>
          <a:ea typeface="ＭＳ Ｐゴシック" charset="-128"/>
        </a:defRPr>
      </a:lvl8pPr>
      <a:lvl9pPr marL="3885399" indent="-228553" algn="l" rtl="0" fontAlgn="base">
        <a:spcBef>
          <a:spcPct val="20000"/>
        </a:spcBef>
        <a:spcAft>
          <a:spcPct val="0"/>
        </a:spcAft>
        <a:buChar char="»"/>
        <a:defRPr sz="1900">
          <a:solidFill>
            <a:schemeClr val="tx1"/>
          </a:solidFill>
          <a:latin typeface="+mn-lt"/>
          <a:ea typeface="ＭＳ Ｐゴシック" charset="-128"/>
        </a:defRPr>
      </a:lvl9pPr>
    </p:bodyStyle>
    <p:otherStyle>
      <a:defPPr>
        <a:defRPr lang="en-US"/>
      </a:defPPr>
      <a:lvl1pPr marL="0" algn="l" defTabSz="457105" rtl="0" eaLnBrk="1" latinLnBrk="0" hangingPunct="1">
        <a:defRPr sz="1700" kern="1200">
          <a:solidFill>
            <a:schemeClr val="tx1"/>
          </a:solidFill>
          <a:latin typeface="+mn-lt"/>
          <a:ea typeface="+mn-ea"/>
          <a:cs typeface="+mn-cs"/>
        </a:defRPr>
      </a:lvl1pPr>
      <a:lvl2pPr marL="457105" algn="l" defTabSz="457105" rtl="0" eaLnBrk="1" latinLnBrk="0" hangingPunct="1">
        <a:defRPr sz="1700" kern="1200">
          <a:solidFill>
            <a:schemeClr val="tx1"/>
          </a:solidFill>
          <a:latin typeface="+mn-lt"/>
          <a:ea typeface="+mn-ea"/>
          <a:cs typeface="+mn-cs"/>
        </a:defRPr>
      </a:lvl2pPr>
      <a:lvl3pPr marL="914211" algn="l" defTabSz="457105" rtl="0" eaLnBrk="1" latinLnBrk="0" hangingPunct="1">
        <a:defRPr sz="1700" kern="1200">
          <a:solidFill>
            <a:schemeClr val="tx1"/>
          </a:solidFill>
          <a:latin typeface="+mn-lt"/>
          <a:ea typeface="+mn-ea"/>
          <a:cs typeface="+mn-cs"/>
        </a:defRPr>
      </a:lvl3pPr>
      <a:lvl4pPr marL="1371318" algn="l" defTabSz="457105" rtl="0" eaLnBrk="1" latinLnBrk="0" hangingPunct="1">
        <a:defRPr sz="1700" kern="1200">
          <a:solidFill>
            <a:schemeClr val="tx1"/>
          </a:solidFill>
          <a:latin typeface="+mn-lt"/>
          <a:ea typeface="+mn-ea"/>
          <a:cs typeface="+mn-cs"/>
        </a:defRPr>
      </a:lvl4pPr>
      <a:lvl5pPr marL="1828423" algn="l" defTabSz="457105" rtl="0" eaLnBrk="1" latinLnBrk="0" hangingPunct="1">
        <a:defRPr sz="1700" kern="1200">
          <a:solidFill>
            <a:schemeClr val="tx1"/>
          </a:solidFill>
          <a:latin typeface="+mn-lt"/>
          <a:ea typeface="+mn-ea"/>
          <a:cs typeface="+mn-cs"/>
        </a:defRPr>
      </a:lvl5pPr>
      <a:lvl6pPr marL="2285529" algn="l" defTabSz="457105" rtl="0" eaLnBrk="1" latinLnBrk="0" hangingPunct="1">
        <a:defRPr sz="1700" kern="1200">
          <a:solidFill>
            <a:schemeClr val="tx1"/>
          </a:solidFill>
          <a:latin typeface="+mn-lt"/>
          <a:ea typeface="+mn-ea"/>
          <a:cs typeface="+mn-cs"/>
        </a:defRPr>
      </a:lvl6pPr>
      <a:lvl7pPr marL="2742634" algn="l" defTabSz="457105" rtl="0" eaLnBrk="1" latinLnBrk="0" hangingPunct="1">
        <a:defRPr sz="1700" kern="1200">
          <a:solidFill>
            <a:schemeClr val="tx1"/>
          </a:solidFill>
          <a:latin typeface="+mn-lt"/>
          <a:ea typeface="+mn-ea"/>
          <a:cs typeface="+mn-cs"/>
        </a:defRPr>
      </a:lvl7pPr>
      <a:lvl8pPr marL="3199741" algn="l" defTabSz="457105" rtl="0" eaLnBrk="1" latinLnBrk="0" hangingPunct="1">
        <a:defRPr sz="1700" kern="1200">
          <a:solidFill>
            <a:schemeClr val="tx1"/>
          </a:solidFill>
          <a:latin typeface="+mn-lt"/>
          <a:ea typeface="+mn-ea"/>
          <a:cs typeface="+mn-cs"/>
        </a:defRPr>
      </a:lvl8pPr>
      <a:lvl9pPr marL="3656847" algn="l" defTabSz="457105"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Pr>
        <a:solidFill>
          <a:schemeClr val="bg1"/>
        </a:solidFill>
        <a:effectLst/>
      </p:bgPr>
    </p:bg>
    <p:spTree>
      <p:nvGrpSpPr>
        <p:cNvPr id="1" name=""/>
        <p:cNvGrpSpPr/>
        <p:nvPr/>
      </p:nvGrpSpPr>
      <p:grpSpPr>
        <a:xfrm>
          <a:off x="0" y="0"/>
          <a:ext cx="0" cy="0"/>
          <a:chOff x="0" y="0"/>
          <a:chExt cx="0" cy="0"/>
        </a:xfrm>
      </p:grpSpPr>
      <p:sp>
        <p:nvSpPr>
          <p:cNvPr id="181250" name="Rectangle 2"/>
          <p:cNvSpPr>
            <a:spLocks noChangeArrowheads="1"/>
          </p:cNvSpPr>
          <p:nvPr userDrawn="1"/>
        </p:nvSpPr>
        <p:spPr bwMode="auto">
          <a:xfrm>
            <a:off x="0" y="0"/>
            <a:ext cx="38404800" cy="4800600"/>
          </a:xfrm>
          <a:prstGeom prst="rect">
            <a:avLst/>
          </a:prstGeom>
          <a:solidFill>
            <a:schemeClr val="accent1"/>
          </a:solidFill>
          <a:ln w="9525">
            <a:solidFill>
              <a:schemeClr val="tx1"/>
            </a:solidFill>
            <a:miter lim="800000"/>
            <a:headEnd/>
            <a:tailEnd/>
          </a:ln>
          <a:effectLst/>
        </p:spPr>
        <p:txBody>
          <a:bodyPr wrap="none" lIns="91420" tIns="45710" rIns="91420" bIns="45710" anchor="ctr">
            <a:prstTxWarp prst="textNoShape">
              <a:avLst/>
            </a:prstTxWarp>
          </a:bodyPr>
          <a:lstStyle/>
          <a:p>
            <a:endParaRPr lang="en-US" dirty="0"/>
          </a:p>
        </p:txBody>
      </p:sp>
      <p:sp>
        <p:nvSpPr>
          <p:cNvPr id="181251" name="Rectangle 3"/>
          <p:cNvSpPr>
            <a:spLocks noChangeArrowheads="1"/>
          </p:cNvSpPr>
          <p:nvPr userDrawn="1"/>
        </p:nvSpPr>
        <p:spPr bwMode="auto">
          <a:xfrm>
            <a:off x="607020" y="5638801"/>
            <a:ext cx="37071300" cy="26563638"/>
          </a:xfrm>
          <a:prstGeom prst="rect">
            <a:avLst/>
          </a:prstGeom>
          <a:solidFill>
            <a:schemeClr val="accent1"/>
          </a:solidFill>
          <a:ln w="9525">
            <a:solidFill>
              <a:schemeClr val="tx1"/>
            </a:solidFill>
            <a:miter lim="800000"/>
            <a:headEnd/>
            <a:tailEnd/>
          </a:ln>
          <a:effectLst/>
        </p:spPr>
        <p:txBody>
          <a:bodyPr wrap="none" lIns="91420" tIns="45710" rIns="91420" bIns="45710" anchor="ctr">
            <a:prstTxWarp prst="textNoShape">
              <a:avLst/>
            </a:prstTxWarp>
          </a:bodyPr>
          <a:lstStyle/>
          <a:p>
            <a:endParaRPr lang="en-US" dirty="0"/>
          </a:p>
        </p:txBody>
      </p:sp>
      <p:sp>
        <p:nvSpPr>
          <p:cNvPr id="181252" name="Rectangle 4"/>
          <p:cNvSpPr>
            <a:spLocks noChangeArrowheads="1"/>
          </p:cNvSpPr>
          <p:nvPr userDrawn="1"/>
        </p:nvSpPr>
        <p:spPr bwMode="auto">
          <a:xfrm>
            <a:off x="0" y="4800600"/>
            <a:ext cx="38404800" cy="130176"/>
          </a:xfrm>
          <a:prstGeom prst="rect">
            <a:avLst/>
          </a:prstGeom>
          <a:solidFill>
            <a:srgbClr val="660000"/>
          </a:solidFill>
          <a:ln w="9525">
            <a:noFill/>
            <a:miter lim="800000"/>
            <a:headEnd/>
            <a:tailEnd/>
          </a:ln>
          <a:effectLst/>
        </p:spPr>
        <p:txBody>
          <a:bodyPr wrap="none" lIns="91420" tIns="45710" rIns="91420" bIns="45710" anchor="ctr">
            <a:prstTxWarp prst="textNoShape">
              <a:avLst/>
            </a:prstTxWarp>
          </a:bodyPr>
          <a:lstStyle/>
          <a:p>
            <a:endParaRPr lang="en-US" dirty="0"/>
          </a:p>
        </p:txBody>
      </p:sp>
      <p:sp>
        <p:nvSpPr>
          <p:cNvPr id="181253" name="Text Box 5"/>
          <p:cNvSpPr txBox="1">
            <a:spLocks noChangeArrowheads="1"/>
          </p:cNvSpPr>
          <p:nvPr userDrawn="1"/>
        </p:nvSpPr>
        <p:spPr bwMode="auto">
          <a:xfrm>
            <a:off x="533400" y="32445328"/>
            <a:ext cx="2200276" cy="446705"/>
          </a:xfrm>
          <a:prstGeom prst="rect">
            <a:avLst/>
          </a:prstGeom>
          <a:noFill/>
          <a:ln w="9525">
            <a:noFill/>
            <a:miter lim="800000"/>
            <a:headEnd/>
            <a:tailEnd/>
          </a:ln>
          <a:effectLst/>
        </p:spPr>
        <p:txBody>
          <a:bodyPr lIns="91248" tIns="45615" rIns="91248" bIns="45615">
            <a:prstTxWarp prst="textNoShape">
              <a:avLst/>
            </a:prstTxWarp>
            <a:spAutoFit/>
          </a:bodyPr>
          <a:lstStyle/>
          <a:p>
            <a:pPr eaLnBrk="0" hangingPunct="0">
              <a:lnSpc>
                <a:spcPct val="65000"/>
              </a:lnSpc>
              <a:spcBef>
                <a:spcPct val="50000"/>
              </a:spcBef>
            </a:pPr>
            <a:r>
              <a:rPr lang="en-US" sz="400" b="1" dirty="0">
                <a:solidFill>
                  <a:schemeClr val="bg2"/>
                </a:solidFill>
                <a:latin typeface="Arial" charset="0"/>
              </a:rPr>
              <a:t>POSTER TEMPLATE BY:</a:t>
            </a:r>
          </a:p>
          <a:p>
            <a:pPr eaLnBrk="0" hangingPunct="0">
              <a:lnSpc>
                <a:spcPct val="65000"/>
              </a:lnSpc>
              <a:spcBef>
                <a:spcPct val="50000"/>
              </a:spcBef>
            </a:pPr>
            <a:r>
              <a:rPr lang="en-US" sz="1100" b="1" dirty="0">
                <a:solidFill>
                  <a:schemeClr val="bg2"/>
                </a:solidFill>
                <a:latin typeface="Arial" charset="0"/>
              </a:rPr>
              <a:t>www.PosterPresentations.com</a:t>
            </a:r>
          </a:p>
        </p:txBody>
      </p:sp>
      <p:sp>
        <p:nvSpPr>
          <p:cNvPr id="181254" name="Rectangle 6"/>
          <p:cNvSpPr>
            <a:spLocks noGrp="1" noChangeArrowheads="1"/>
          </p:cNvSpPr>
          <p:nvPr>
            <p:ph type="title"/>
          </p:nvPr>
        </p:nvSpPr>
        <p:spPr bwMode="auto">
          <a:xfrm>
            <a:off x="840384" y="1273176"/>
            <a:ext cx="36683752" cy="2201864"/>
          </a:xfrm>
          <a:prstGeom prst="rect">
            <a:avLst/>
          </a:prstGeom>
          <a:noFill/>
          <a:ln w="9525">
            <a:noFill/>
            <a:miter lim="800000"/>
            <a:headEnd/>
            <a:tailEnd/>
          </a:ln>
          <a:effectLst/>
        </p:spPr>
        <p:txBody>
          <a:bodyPr vert="horz" wrap="square" lIns="91248" tIns="45615" rIns="91248" bIns="45615" numCol="1" anchor="ctr" anchorCtr="0" compatLnSpc="1">
            <a:prstTxWarp prst="textNoShape">
              <a:avLst/>
            </a:prstTxWarp>
          </a:bodyPr>
          <a:lstStyle/>
          <a:p>
            <a:pPr lvl="0"/>
            <a:r>
              <a:rPr lang="en-US"/>
              <a:t>Click to edit Master title style</a:t>
            </a:r>
          </a:p>
        </p:txBody>
      </p:sp>
      <p:sp>
        <p:nvSpPr>
          <p:cNvPr id="181255" name="Rectangle 7"/>
          <p:cNvSpPr>
            <a:spLocks noGrp="1" noChangeArrowheads="1"/>
          </p:cNvSpPr>
          <p:nvPr>
            <p:ph type="body" idx="1"/>
          </p:nvPr>
        </p:nvSpPr>
        <p:spPr bwMode="auto">
          <a:xfrm>
            <a:off x="607024" y="5638801"/>
            <a:ext cx="36917114" cy="26563638"/>
          </a:xfrm>
          <a:prstGeom prst="rect">
            <a:avLst/>
          </a:prstGeom>
          <a:noFill/>
          <a:ln w="9525">
            <a:noFill/>
            <a:miter lim="800000"/>
            <a:headEnd/>
            <a:tailEnd/>
          </a:ln>
          <a:effectLst/>
        </p:spPr>
        <p:txBody>
          <a:bodyPr vert="horz" wrap="square" lIns="456315" tIns="456315" rIns="456315" bIns="456315" numCol="1" anchor="t" anchorCtr="0" compatLnSpc="1">
            <a:prstTxWarp prst="textNoShape">
              <a:avLst/>
            </a:prstTxWarp>
          </a:bodyPr>
          <a:lstStyle/>
          <a:p>
            <a:pPr lvl="0"/>
            <a:r>
              <a:rPr lang="en-US"/>
              <a:t>Click to edit Master text styles</a:t>
            </a:r>
          </a:p>
          <a:p>
            <a:pPr lvl="1"/>
            <a:r>
              <a:rPr lang="en-US"/>
              <a:t>Second level</a:t>
            </a:r>
          </a:p>
        </p:txBody>
      </p:sp>
      <p:sp>
        <p:nvSpPr>
          <p:cNvPr id="181256" name="Rectangle 8"/>
          <p:cNvSpPr>
            <a:spLocks noChangeArrowheads="1"/>
          </p:cNvSpPr>
          <p:nvPr userDrawn="1"/>
        </p:nvSpPr>
        <p:spPr bwMode="auto">
          <a:xfrm>
            <a:off x="0" y="0"/>
            <a:ext cx="38404800" cy="32918400"/>
          </a:xfrm>
          <a:prstGeom prst="rect">
            <a:avLst/>
          </a:prstGeom>
          <a:noFill/>
          <a:ln w="3175">
            <a:solidFill>
              <a:schemeClr val="tx2"/>
            </a:solidFill>
            <a:miter lim="800000"/>
            <a:headEnd/>
            <a:tailEnd/>
          </a:ln>
          <a:effectLst/>
        </p:spPr>
        <p:txBody>
          <a:bodyPr wrap="none" lIns="91420" tIns="45710" rIns="91420" bIns="45710" anchor="ctr">
            <a:prstTxWarp prst="textNoShape">
              <a:avLst/>
            </a:prstTxWarp>
          </a:bodyPr>
          <a:lstStyle/>
          <a:p>
            <a:endParaRPr lang="en-US" dirty="0"/>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rtl="0" fontAlgn="base">
        <a:spcBef>
          <a:spcPct val="0"/>
        </a:spcBef>
        <a:spcAft>
          <a:spcPct val="0"/>
        </a:spcAft>
        <a:defRPr sz="8600">
          <a:solidFill>
            <a:schemeClr val="tx2"/>
          </a:solidFill>
          <a:latin typeface="+mj-lt"/>
          <a:ea typeface="+mj-ea"/>
          <a:cs typeface="+mj-cs"/>
        </a:defRPr>
      </a:lvl1pPr>
      <a:lvl2pPr algn="ctr" rtl="0" fontAlgn="base">
        <a:spcBef>
          <a:spcPct val="0"/>
        </a:spcBef>
        <a:spcAft>
          <a:spcPct val="0"/>
        </a:spcAft>
        <a:defRPr sz="8600">
          <a:solidFill>
            <a:schemeClr val="tx2"/>
          </a:solidFill>
          <a:latin typeface="Arial Black" charset="0"/>
        </a:defRPr>
      </a:lvl2pPr>
      <a:lvl3pPr algn="ctr" rtl="0" fontAlgn="base">
        <a:spcBef>
          <a:spcPct val="0"/>
        </a:spcBef>
        <a:spcAft>
          <a:spcPct val="0"/>
        </a:spcAft>
        <a:defRPr sz="8600">
          <a:solidFill>
            <a:schemeClr val="tx2"/>
          </a:solidFill>
          <a:latin typeface="Arial Black" charset="0"/>
        </a:defRPr>
      </a:lvl3pPr>
      <a:lvl4pPr algn="ctr" rtl="0" fontAlgn="base">
        <a:spcBef>
          <a:spcPct val="0"/>
        </a:spcBef>
        <a:spcAft>
          <a:spcPct val="0"/>
        </a:spcAft>
        <a:defRPr sz="8600">
          <a:solidFill>
            <a:schemeClr val="tx2"/>
          </a:solidFill>
          <a:latin typeface="Arial Black" charset="0"/>
        </a:defRPr>
      </a:lvl4pPr>
      <a:lvl5pPr algn="ctr" rtl="0" fontAlgn="base">
        <a:spcBef>
          <a:spcPct val="0"/>
        </a:spcBef>
        <a:spcAft>
          <a:spcPct val="0"/>
        </a:spcAft>
        <a:defRPr sz="8600">
          <a:solidFill>
            <a:schemeClr val="tx2"/>
          </a:solidFill>
          <a:latin typeface="Arial Black" charset="0"/>
        </a:defRPr>
      </a:lvl5pPr>
      <a:lvl6pPr marL="457105" algn="ctr" rtl="0" fontAlgn="base">
        <a:spcBef>
          <a:spcPct val="0"/>
        </a:spcBef>
        <a:spcAft>
          <a:spcPct val="0"/>
        </a:spcAft>
        <a:defRPr sz="8600">
          <a:solidFill>
            <a:schemeClr val="tx2"/>
          </a:solidFill>
          <a:latin typeface="Arial Black" charset="0"/>
        </a:defRPr>
      </a:lvl6pPr>
      <a:lvl7pPr marL="914211" algn="ctr" rtl="0" fontAlgn="base">
        <a:spcBef>
          <a:spcPct val="0"/>
        </a:spcBef>
        <a:spcAft>
          <a:spcPct val="0"/>
        </a:spcAft>
        <a:defRPr sz="8600">
          <a:solidFill>
            <a:schemeClr val="tx2"/>
          </a:solidFill>
          <a:latin typeface="Arial Black" charset="0"/>
        </a:defRPr>
      </a:lvl7pPr>
      <a:lvl8pPr marL="1371318" algn="ctr" rtl="0" fontAlgn="base">
        <a:spcBef>
          <a:spcPct val="0"/>
        </a:spcBef>
        <a:spcAft>
          <a:spcPct val="0"/>
        </a:spcAft>
        <a:defRPr sz="8600">
          <a:solidFill>
            <a:schemeClr val="tx2"/>
          </a:solidFill>
          <a:latin typeface="Arial Black" charset="0"/>
        </a:defRPr>
      </a:lvl8pPr>
      <a:lvl9pPr marL="1828423" algn="ctr" rtl="0" fontAlgn="base">
        <a:spcBef>
          <a:spcPct val="0"/>
        </a:spcBef>
        <a:spcAft>
          <a:spcPct val="0"/>
        </a:spcAft>
        <a:defRPr sz="8600">
          <a:solidFill>
            <a:schemeClr val="tx2"/>
          </a:solidFill>
          <a:latin typeface="Arial Black" charset="0"/>
        </a:defRPr>
      </a:lvl9pPr>
    </p:titleStyle>
    <p:bodyStyle>
      <a:lvl1pPr marL="342829" indent="-342829" algn="l" rtl="0" fontAlgn="base">
        <a:spcBef>
          <a:spcPct val="20000"/>
        </a:spcBef>
        <a:spcAft>
          <a:spcPct val="0"/>
        </a:spcAft>
        <a:buChar char="•"/>
        <a:defRPr sz="2800">
          <a:solidFill>
            <a:schemeClr val="tx1"/>
          </a:solidFill>
          <a:latin typeface="+mn-lt"/>
          <a:ea typeface="+mn-ea"/>
          <a:cs typeface="+mn-cs"/>
        </a:defRPr>
      </a:lvl1pPr>
      <a:lvl2pPr marL="739624" indent="-282516" algn="l" rtl="0" fontAlgn="base">
        <a:spcBef>
          <a:spcPct val="20000"/>
        </a:spcBef>
        <a:spcAft>
          <a:spcPct val="0"/>
        </a:spcAft>
        <a:buChar char="–"/>
        <a:defRPr sz="2800">
          <a:solidFill>
            <a:schemeClr val="tx1"/>
          </a:solidFill>
          <a:latin typeface="+mn-lt"/>
          <a:ea typeface="ＭＳ Ｐゴシック" charset="-128"/>
        </a:defRPr>
      </a:lvl2pPr>
      <a:lvl3pPr marL="1142765" indent="-228553" algn="l" rtl="0" fontAlgn="base">
        <a:spcBef>
          <a:spcPct val="20000"/>
        </a:spcBef>
        <a:spcAft>
          <a:spcPct val="0"/>
        </a:spcAft>
        <a:buChar char="•"/>
        <a:defRPr sz="2400">
          <a:solidFill>
            <a:schemeClr val="tx1"/>
          </a:solidFill>
          <a:latin typeface="+mn-lt"/>
          <a:ea typeface="ＭＳ Ｐゴシック" charset="-128"/>
        </a:defRPr>
      </a:lvl3pPr>
      <a:lvl4pPr marL="1599871" indent="-228553" algn="l" rtl="0" fontAlgn="base">
        <a:spcBef>
          <a:spcPct val="20000"/>
        </a:spcBef>
        <a:spcAft>
          <a:spcPct val="0"/>
        </a:spcAft>
        <a:buChar char="–"/>
        <a:defRPr sz="1900">
          <a:solidFill>
            <a:schemeClr val="tx1"/>
          </a:solidFill>
          <a:latin typeface="+mn-lt"/>
          <a:ea typeface="ＭＳ Ｐゴシック" charset="-128"/>
        </a:defRPr>
      </a:lvl4pPr>
      <a:lvl5pPr marL="2056976" indent="-228553" algn="l" rtl="0" fontAlgn="base">
        <a:spcBef>
          <a:spcPct val="20000"/>
        </a:spcBef>
        <a:spcAft>
          <a:spcPct val="0"/>
        </a:spcAft>
        <a:buChar char="»"/>
        <a:defRPr sz="1900">
          <a:solidFill>
            <a:schemeClr val="tx1"/>
          </a:solidFill>
          <a:latin typeface="+mn-lt"/>
          <a:ea typeface="ＭＳ Ｐゴシック" charset="-128"/>
        </a:defRPr>
      </a:lvl5pPr>
      <a:lvl6pPr marL="2514081" indent="-228553" algn="l" rtl="0" fontAlgn="base">
        <a:spcBef>
          <a:spcPct val="20000"/>
        </a:spcBef>
        <a:spcAft>
          <a:spcPct val="0"/>
        </a:spcAft>
        <a:buChar char="»"/>
        <a:defRPr sz="1900">
          <a:solidFill>
            <a:schemeClr val="tx1"/>
          </a:solidFill>
          <a:latin typeface="+mn-lt"/>
          <a:ea typeface="ＭＳ Ｐゴシック" charset="-128"/>
        </a:defRPr>
      </a:lvl6pPr>
      <a:lvl7pPr marL="2971189" indent="-228553" algn="l" rtl="0" fontAlgn="base">
        <a:spcBef>
          <a:spcPct val="20000"/>
        </a:spcBef>
        <a:spcAft>
          <a:spcPct val="0"/>
        </a:spcAft>
        <a:buChar char="»"/>
        <a:defRPr sz="1900">
          <a:solidFill>
            <a:schemeClr val="tx1"/>
          </a:solidFill>
          <a:latin typeface="+mn-lt"/>
          <a:ea typeface="ＭＳ Ｐゴシック" charset="-128"/>
        </a:defRPr>
      </a:lvl7pPr>
      <a:lvl8pPr marL="3428294" indent="-228553" algn="l" rtl="0" fontAlgn="base">
        <a:spcBef>
          <a:spcPct val="20000"/>
        </a:spcBef>
        <a:spcAft>
          <a:spcPct val="0"/>
        </a:spcAft>
        <a:buChar char="»"/>
        <a:defRPr sz="1900">
          <a:solidFill>
            <a:schemeClr val="tx1"/>
          </a:solidFill>
          <a:latin typeface="+mn-lt"/>
          <a:ea typeface="ＭＳ Ｐゴシック" charset="-128"/>
        </a:defRPr>
      </a:lvl8pPr>
      <a:lvl9pPr marL="3885399" indent="-228553" algn="l" rtl="0" fontAlgn="base">
        <a:spcBef>
          <a:spcPct val="20000"/>
        </a:spcBef>
        <a:spcAft>
          <a:spcPct val="0"/>
        </a:spcAft>
        <a:buChar char="»"/>
        <a:defRPr sz="1900">
          <a:solidFill>
            <a:schemeClr val="tx1"/>
          </a:solidFill>
          <a:latin typeface="+mn-lt"/>
          <a:ea typeface="ＭＳ Ｐゴシック" charset="-128"/>
        </a:defRPr>
      </a:lvl9pPr>
    </p:bodyStyle>
    <p:otherStyle>
      <a:defPPr>
        <a:defRPr lang="en-US"/>
      </a:defPPr>
      <a:lvl1pPr marL="0" algn="l" defTabSz="457105" rtl="0" eaLnBrk="1" latinLnBrk="0" hangingPunct="1">
        <a:defRPr sz="1700" kern="1200">
          <a:solidFill>
            <a:schemeClr val="tx1"/>
          </a:solidFill>
          <a:latin typeface="+mn-lt"/>
          <a:ea typeface="+mn-ea"/>
          <a:cs typeface="+mn-cs"/>
        </a:defRPr>
      </a:lvl1pPr>
      <a:lvl2pPr marL="457105" algn="l" defTabSz="457105" rtl="0" eaLnBrk="1" latinLnBrk="0" hangingPunct="1">
        <a:defRPr sz="1700" kern="1200">
          <a:solidFill>
            <a:schemeClr val="tx1"/>
          </a:solidFill>
          <a:latin typeface="+mn-lt"/>
          <a:ea typeface="+mn-ea"/>
          <a:cs typeface="+mn-cs"/>
        </a:defRPr>
      </a:lvl2pPr>
      <a:lvl3pPr marL="914211" algn="l" defTabSz="457105" rtl="0" eaLnBrk="1" latinLnBrk="0" hangingPunct="1">
        <a:defRPr sz="1700" kern="1200">
          <a:solidFill>
            <a:schemeClr val="tx1"/>
          </a:solidFill>
          <a:latin typeface="+mn-lt"/>
          <a:ea typeface="+mn-ea"/>
          <a:cs typeface="+mn-cs"/>
        </a:defRPr>
      </a:lvl3pPr>
      <a:lvl4pPr marL="1371318" algn="l" defTabSz="457105" rtl="0" eaLnBrk="1" latinLnBrk="0" hangingPunct="1">
        <a:defRPr sz="1700" kern="1200">
          <a:solidFill>
            <a:schemeClr val="tx1"/>
          </a:solidFill>
          <a:latin typeface="+mn-lt"/>
          <a:ea typeface="+mn-ea"/>
          <a:cs typeface="+mn-cs"/>
        </a:defRPr>
      </a:lvl4pPr>
      <a:lvl5pPr marL="1828423" algn="l" defTabSz="457105" rtl="0" eaLnBrk="1" latinLnBrk="0" hangingPunct="1">
        <a:defRPr sz="1700" kern="1200">
          <a:solidFill>
            <a:schemeClr val="tx1"/>
          </a:solidFill>
          <a:latin typeface="+mn-lt"/>
          <a:ea typeface="+mn-ea"/>
          <a:cs typeface="+mn-cs"/>
        </a:defRPr>
      </a:lvl5pPr>
      <a:lvl6pPr marL="2285529" algn="l" defTabSz="457105" rtl="0" eaLnBrk="1" latinLnBrk="0" hangingPunct="1">
        <a:defRPr sz="1700" kern="1200">
          <a:solidFill>
            <a:schemeClr val="tx1"/>
          </a:solidFill>
          <a:latin typeface="+mn-lt"/>
          <a:ea typeface="+mn-ea"/>
          <a:cs typeface="+mn-cs"/>
        </a:defRPr>
      </a:lvl6pPr>
      <a:lvl7pPr marL="2742634" algn="l" defTabSz="457105" rtl="0" eaLnBrk="1" latinLnBrk="0" hangingPunct="1">
        <a:defRPr sz="1700" kern="1200">
          <a:solidFill>
            <a:schemeClr val="tx1"/>
          </a:solidFill>
          <a:latin typeface="+mn-lt"/>
          <a:ea typeface="+mn-ea"/>
          <a:cs typeface="+mn-cs"/>
        </a:defRPr>
      </a:lvl7pPr>
      <a:lvl8pPr marL="3199741" algn="l" defTabSz="457105" rtl="0" eaLnBrk="1" latinLnBrk="0" hangingPunct="1">
        <a:defRPr sz="1700" kern="1200">
          <a:solidFill>
            <a:schemeClr val="tx1"/>
          </a:solidFill>
          <a:latin typeface="+mn-lt"/>
          <a:ea typeface="+mn-ea"/>
          <a:cs typeface="+mn-cs"/>
        </a:defRPr>
      </a:lvl8pPr>
      <a:lvl9pPr marL="3656847" algn="l" defTabSz="457105"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oleObject" Target="../embeddings/Microsoft_Equation2.bin"/><Relationship Id="rId12" Type="http://schemas.openxmlformats.org/officeDocument/2006/relationships/image" Target="../media/image9.png"/><Relationship Id="rId1" Type="http://schemas.openxmlformats.org/officeDocument/2006/relationships/vmlDrawing" Target="../drawings/vmlDrawing1.vml"/><Relationship Id="rId2" Type="http://schemas.openxmlformats.org/officeDocument/2006/relationships/slideLayout" Target="../slideLayouts/slideLayout1.xml"/><Relationship Id="rId3" Type="http://schemas.openxmlformats.org/officeDocument/2006/relationships/notesSlide" Target="../notesSlides/notesSlide1.xml"/><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oleObject" Target="../embeddings/Microsoft_Equation1.bin"/></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55" name="Text Box 7"/>
          <p:cNvSpPr txBox="1">
            <a:spLocks noChangeArrowheads="1"/>
          </p:cNvSpPr>
          <p:nvPr/>
        </p:nvSpPr>
        <p:spPr bwMode="auto">
          <a:xfrm>
            <a:off x="600075" y="5638800"/>
            <a:ext cx="8734426" cy="892340"/>
          </a:xfrm>
          <a:prstGeom prst="rect">
            <a:avLst/>
          </a:prstGeom>
          <a:solidFill>
            <a:schemeClr val="accent2"/>
          </a:solidFill>
          <a:ln w="9525">
            <a:noFill/>
            <a:miter lim="800000"/>
            <a:headEnd/>
            <a:tailEnd/>
          </a:ln>
          <a:effectLst/>
        </p:spPr>
        <p:txBody>
          <a:bodyPr lIns="91248" tIns="45615" rIns="91248" bIns="45615">
            <a:prstTxWarp prst="textNoShape">
              <a:avLst/>
            </a:prstTxWarp>
            <a:spAutoFit/>
          </a:bodyPr>
          <a:lstStyle/>
          <a:p>
            <a:pPr algn="ctr" eaLnBrk="0" hangingPunct="0">
              <a:spcBef>
                <a:spcPct val="50000"/>
              </a:spcBef>
            </a:pPr>
            <a:r>
              <a:rPr lang="en-US" sz="5200" b="1" dirty="0" smtClean="0">
                <a:solidFill>
                  <a:srgbClr val="F8F8F8"/>
                </a:solidFill>
              </a:rPr>
              <a:t>Motivation</a:t>
            </a:r>
            <a:endParaRPr lang="en-US" sz="5200" b="1" dirty="0">
              <a:solidFill>
                <a:srgbClr val="F8F8F8"/>
              </a:solidFill>
            </a:endParaRPr>
          </a:p>
        </p:txBody>
      </p:sp>
      <p:sp>
        <p:nvSpPr>
          <p:cNvPr id="2453" name="Text Box 405"/>
          <p:cNvSpPr txBox="1">
            <a:spLocks noChangeArrowheads="1"/>
          </p:cNvSpPr>
          <p:nvPr/>
        </p:nvSpPr>
        <p:spPr bwMode="auto">
          <a:xfrm>
            <a:off x="609262" y="17142637"/>
            <a:ext cx="8734426" cy="892340"/>
          </a:xfrm>
          <a:prstGeom prst="rect">
            <a:avLst/>
          </a:prstGeom>
          <a:solidFill>
            <a:schemeClr val="accent2"/>
          </a:solidFill>
          <a:ln w="9525">
            <a:noFill/>
            <a:miter lim="800000"/>
            <a:headEnd/>
            <a:tailEnd/>
          </a:ln>
          <a:effectLst/>
        </p:spPr>
        <p:txBody>
          <a:bodyPr lIns="91248" tIns="45615" rIns="91248" bIns="45615">
            <a:prstTxWarp prst="textNoShape">
              <a:avLst/>
            </a:prstTxWarp>
            <a:spAutoFit/>
          </a:bodyPr>
          <a:lstStyle/>
          <a:p>
            <a:pPr algn="ctr" eaLnBrk="0" hangingPunct="0">
              <a:spcBef>
                <a:spcPct val="50000"/>
              </a:spcBef>
            </a:pPr>
            <a:r>
              <a:rPr lang="en-US" sz="5200" b="1" dirty="0" smtClean="0">
                <a:solidFill>
                  <a:srgbClr val="F8F8F8"/>
                </a:solidFill>
              </a:rPr>
              <a:t>Data</a:t>
            </a:r>
            <a:endParaRPr lang="en-US" sz="5200" b="1" dirty="0">
              <a:solidFill>
                <a:srgbClr val="F8F8F8"/>
              </a:solidFill>
            </a:endParaRPr>
          </a:p>
        </p:txBody>
      </p:sp>
      <p:sp>
        <p:nvSpPr>
          <p:cNvPr id="37" name="Rectangle 5"/>
          <p:cNvSpPr>
            <a:spLocks noChangeArrowheads="1"/>
          </p:cNvSpPr>
          <p:nvPr/>
        </p:nvSpPr>
        <p:spPr bwMode="auto">
          <a:xfrm>
            <a:off x="3960218" y="493382"/>
            <a:ext cx="30424636" cy="4000863"/>
          </a:xfrm>
          <a:prstGeom prst="rect">
            <a:avLst/>
          </a:prstGeom>
          <a:noFill/>
          <a:ln w="9525">
            <a:noFill/>
            <a:miter lim="800000"/>
            <a:headEnd/>
            <a:tailEnd/>
          </a:ln>
          <a:effectLst/>
        </p:spPr>
        <p:txBody>
          <a:bodyPr lIns="91224" tIns="45605" rIns="91224" bIns="45605">
            <a:prstTxWarp prst="textNoShape">
              <a:avLst/>
            </a:prstTxWarp>
            <a:spAutoFit/>
          </a:bodyPr>
          <a:lstStyle/>
          <a:p>
            <a:pPr algn="ctr"/>
            <a:r>
              <a:rPr lang="en-US" sz="8600" b="1" dirty="0" smtClean="0">
                <a:latin typeface="+mn-lt"/>
              </a:rPr>
              <a:t>Predicting Fantasy Football Perfomances</a:t>
            </a:r>
          </a:p>
          <a:p>
            <a:pPr algn="ctr"/>
            <a:endParaRPr lang="en-US" sz="3000" b="1" dirty="0" smtClean="0">
              <a:latin typeface="+mn-lt"/>
            </a:endParaRPr>
          </a:p>
          <a:p>
            <a:pPr algn="ctr"/>
            <a:r>
              <a:rPr lang="en-US" sz="5200" b="1" dirty="0" smtClean="0">
                <a:latin typeface="+mn-lt"/>
              </a:rPr>
              <a:t>John O’Hollaren (jpo4@duke.edu)</a:t>
            </a:r>
            <a:endParaRPr lang="en-US" sz="5200" b="1" dirty="0" smtClean="0">
              <a:solidFill>
                <a:srgbClr val="000000"/>
              </a:solidFill>
              <a:latin typeface="+mn-lt"/>
            </a:endParaRPr>
          </a:p>
          <a:p>
            <a:pPr algn="ctr" eaLnBrk="0" hangingPunct="0"/>
            <a:r>
              <a:rPr lang="en-US" sz="4300" dirty="0" smtClean="0">
                <a:latin typeface="+mn-lt"/>
              </a:rPr>
              <a:t>Department of Electrical and Computer Engineering</a:t>
            </a:r>
            <a:endParaRPr lang="en-US" sz="5200" dirty="0" smtClean="0">
              <a:latin typeface="+mn-lt"/>
            </a:endParaRPr>
          </a:p>
          <a:p>
            <a:pPr algn="ctr" eaLnBrk="0" hangingPunct="0"/>
            <a:r>
              <a:rPr lang="en-US" sz="4300" dirty="0" smtClean="0">
                <a:latin typeface="+mn-lt"/>
              </a:rPr>
              <a:t>Duke University</a:t>
            </a:r>
          </a:p>
        </p:txBody>
      </p:sp>
      <p:pic>
        <p:nvPicPr>
          <p:cNvPr id="85" name="Picture 84" descr="duke2.png"/>
          <p:cNvPicPr>
            <a:picLocks noChangeAspect="1"/>
          </p:cNvPicPr>
          <p:nvPr/>
        </p:nvPicPr>
        <p:blipFill>
          <a:blip r:embed="rId4"/>
          <a:stretch>
            <a:fillRect/>
          </a:stretch>
        </p:blipFill>
        <p:spPr>
          <a:xfrm>
            <a:off x="34802501" y="423324"/>
            <a:ext cx="2879987" cy="4029458"/>
          </a:xfrm>
          <a:prstGeom prst="rect">
            <a:avLst/>
          </a:prstGeom>
        </p:spPr>
      </p:pic>
      <p:sp>
        <p:nvSpPr>
          <p:cNvPr id="95" name="Text Box 7"/>
          <p:cNvSpPr txBox="1">
            <a:spLocks noChangeArrowheads="1"/>
          </p:cNvSpPr>
          <p:nvPr/>
        </p:nvSpPr>
        <p:spPr bwMode="auto">
          <a:xfrm>
            <a:off x="28948063" y="5638800"/>
            <a:ext cx="8734426" cy="892340"/>
          </a:xfrm>
          <a:prstGeom prst="rect">
            <a:avLst/>
          </a:prstGeom>
          <a:solidFill>
            <a:schemeClr val="accent2"/>
          </a:solidFill>
          <a:ln w="9525">
            <a:noFill/>
            <a:miter lim="800000"/>
            <a:headEnd/>
            <a:tailEnd/>
          </a:ln>
          <a:effectLst/>
        </p:spPr>
        <p:txBody>
          <a:bodyPr lIns="91248" tIns="45615" rIns="91248" bIns="45615">
            <a:prstTxWarp prst="textNoShape">
              <a:avLst/>
            </a:prstTxWarp>
            <a:spAutoFit/>
          </a:bodyPr>
          <a:lstStyle/>
          <a:p>
            <a:pPr algn="ctr" eaLnBrk="0" hangingPunct="0">
              <a:spcBef>
                <a:spcPct val="50000"/>
              </a:spcBef>
            </a:pPr>
            <a:r>
              <a:rPr lang="en-US" sz="5200" b="1" dirty="0" smtClean="0">
                <a:solidFill>
                  <a:srgbClr val="F8F8F8"/>
                </a:solidFill>
              </a:rPr>
              <a:t>PCA Regression</a:t>
            </a:r>
            <a:endParaRPr lang="en-US" sz="5200" b="1" dirty="0">
              <a:solidFill>
                <a:srgbClr val="F8F8F8"/>
              </a:solidFill>
            </a:endParaRPr>
          </a:p>
        </p:txBody>
      </p:sp>
      <p:sp>
        <p:nvSpPr>
          <p:cNvPr id="96" name="Text Box 7"/>
          <p:cNvSpPr txBox="1">
            <a:spLocks noChangeArrowheads="1"/>
          </p:cNvSpPr>
          <p:nvPr/>
        </p:nvSpPr>
        <p:spPr bwMode="auto">
          <a:xfrm>
            <a:off x="10040599" y="5638800"/>
            <a:ext cx="8734426" cy="892340"/>
          </a:xfrm>
          <a:prstGeom prst="rect">
            <a:avLst/>
          </a:prstGeom>
          <a:solidFill>
            <a:schemeClr val="accent2"/>
          </a:solidFill>
          <a:ln w="9525">
            <a:noFill/>
            <a:miter lim="800000"/>
            <a:headEnd/>
            <a:tailEnd/>
          </a:ln>
          <a:effectLst/>
        </p:spPr>
        <p:txBody>
          <a:bodyPr lIns="91248" tIns="45615" rIns="91248" bIns="45615">
            <a:prstTxWarp prst="textNoShape">
              <a:avLst/>
            </a:prstTxWarp>
            <a:spAutoFit/>
          </a:bodyPr>
          <a:lstStyle/>
          <a:p>
            <a:pPr algn="ctr" eaLnBrk="0" hangingPunct="0">
              <a:spcBef>
                <a:spcPct val="50000"/>
              </a:spcBef>
            </a:pPr>
            <a:r>
              <a:rPr lang="en-US" sz="5200" b="1" dirty="0" smtClean="0">
                <a:solidFill>
                  <a:srgbClr val="F8F8F8"/>
                </a:solidFill>
              </a:rPr>
              <a:t>Methods</a:t>
            </a:r>
            <a:endParaRPr lang="en-US" sz="5200" b="1" dirty="0">
              <a:solidFill>
                <a:srgbClr val="F8F8F8"/>
              </a:solidFill>
            </a:endParaRPr>
          </a:p>
        </p:txBody>
      </p:sp>
      <p:sp>
        <p:nvSpPr>
          <p:cNvPr id="104" name="Text Box 7"/>
          <p:cNvSpPr txBox="1">
            <a:spLocks noChangeArrowheads="1"/>
          </p:cNvSpPr>
          <p:nvPr/>
        </p:nvSpPr>
        <p:spPr bwMode="auto">
          <a:xfrm>
            <a:off x="28948063" y="27508696"/>
            <a:ext cx="8734426" cy="892340"/>
          </a:xfrm>
          <a:prstGeom prst="rect">
            <a:avLst/>
          </a:prstGeom>
          <a:solidFill>
            <a:schemeClr val="accent2"/>
          </a:solidFill>
          <a:ln w="9525">
            <a:noFill/>
            <a:miter lim="800000"/>
            <a:headEnd/>
            <a:tailEnd/>
          </a:ln>
          <a:effectLst/>
        </p:spPr>
        <p:txBody>
          <a:bodyPr lIns="91248" tIns="45615" rIns="91248" bIns="45615">
            <a:prstTxWarp prst="textNoShape">
              <a:avLst/>
            </a:prstTxWarp>
            <a:spAutoFit/>
          </a:bodyPr>
          <a:lstStyle/>
          <a:p>
            <a:pPr algn="ctr" eaLnBrk="0" hangingPunct="0">
              <a:spcBef>
                <a:spcPct val="50000"/>
              </a:spcBef>
            </a:pPr>
            <a:r>
              <a:rPr lang="en-US" sz="5200" b="1" dirty="0" smtClean="0">
                <a:solidFill>
                  <a:srgbClr val="F8F8F8"/>
                </a:solidFill>
              </a:rPr>
              <a:t>References</a:t>
            </a:r>
            <a:endParaRPr lang="en-US" sz="5200" b="1" dirty="0">
              <a:solidFill>
                <a:srgbClr val="F8F8F8"/>
              </a:solidFill>
            </a:endParaRPr>
          </a:p>
        </p:txBody>
      </p:sp>
      <p:pic>
        <p:nvPicPr>
          <p:cNvPr id="25" name="Picture 24" descr="kmeans3.eps.png"/>
          <p:cNvPicPr>
            <a:picLocks noChangeAspect="1"/>
          </p:cNvPicPr>
          <p:nvPr/>
        </p:nvPicPr>
        <p:blipFill>
          <a:blip r:embed="rId5"/>
          <a:stretch>
            <a:fillRect/>
          </a:stretch>
        </p:blipFill>
        <p:spPr>
          <a:xfrm>
            <a:off x="19491326" y="16245073"/>
            <a:ext cx="8734426" cy="4541902"/>
          </a:xfrm>
          <a:prstGeom prst="rect">
            <a:avLst/>
          </a:prstGeom>
        </p:spPr>
      </p:pic>
      <p:pic>
        <p:nvPicPr>
          <p:cNvPr id="26" name="Picture 25" descr="kmeans2.eps.png"/>
          <p:cNvPicPr>
            <a:picLocks noChangeAspect="1"/>
          </p:cNvPicPr>
          <p:nvPr/>
        </p:nvPicPr>
        <p:blipFill>
          <a:blip r:embed="rId6"/>
          <a:stretch>
            <a:fillRect/>
          </a:stretch>
        </p:blipFill>
        <p:spPr>
          <a:xfrm>
            <a:off x="19491326" y="9014412"/>
            <a:ext cx="8734426" cy="6638164"/>
          </a:xfrm>
          <a:prstGeom prst="rect">
            <a:avLst/>
          </a:prstGeom>
        </p:spPr>
      </p:pic>
      <p:pic>
        <p:nvPicPr>
          <p:cNvPr id="21" name="Picture 20" descr="dcg_naive.eps.png"/>
          <p:cNvPicPr>
            <a:picLocks noChangeAspect="1"/>
          </p:cNvPicPr>
          <p:nvPr/>
        </p:nvPicPr>
        <p:blipFill>
          <a:blip r:embed="rId7"/>
          <a:stretch>
            <a:fillRect/>
          </a:stretch>
        </p:blipFill>
        <p:spPr>
          <a:xfrm>
            <a:off x="600075" y="25826434"/>
            <a:ext cx="8718213" cy="3632589"/>
          </a:xfrm>
          <a:prstGeom prst="rect">
            <a:avLst/>
          </a:prstGeom>
        </p:spPr>
      </p:pic>
      <p:graphicFrame>
        <p:nvGraphicFramePr>
          <p:cNvPr id="30" name="Table 29"/>
          <p:cNvGraphicFramePr>
            <a:graphicFrameLocks noGrp="1"/>
          </p:cNvGraphicFramePr>
          <p:nvPr/>
        </p:nvGraphicFramePr>
        <p:xfrm>
          <a:off x="19609857" y="24792944"/>
          <a:ext cx="8492257" cy="5376939"/>
        </p:xfrm>
        <a:graphic>
          <a:graphicData uri="http://schemas.openxmlformats.org/drawingml/2006/table">
            <a:tbl>
              <a:tblPr firstRow="1" bandRow="1">
                <a:tableStyleId>{D7AC3CCA-C797-4891-BE02-D94E43425B78}</a:tableStyleId>
              </a:tblPr>
              <a:tblGrid>
                <a:gridCol w="1536574"/>
                <a:gridCol w="2681097"/>
                <a:gridCol w="2137293"/>
                <a:gridCol w="2137293"/>
              </a:tblGrid>
              <a:tr h="567837">
                <a:tc>
                  <a:txBody>
                    <a:bodyPr/>
                    <a:lstStyle/>
                    <a:p>
                      <a:pPr algn="ctr"/>
                      <a:r>
                        <a:rPr lang="en-US" sz="1600"/>
                        <a:t>#</a:t>
                      </a:r>
                      <a:r>
                        <a:rPr lang="en-US" sz="1600" baseline="0"/>
                        <a:t> Mixtures</a:t>
                      </a:r>
                      <a:endParaRPr lang="en-US" sz="1600" b="1"/>
                    </a:p>
                  </a:txBody>
                  <a:tcPr anchor="ctr"/>
                </a:tc>
                <a:tc>
                  <a:txBody>
                    <a:bodyPr/>
                    <a:lstStyle/>
                    <a:p>
                      <a:pPr algn="ctr"/>
                      <a:r>
                        <a:rPr lang="en-US" sz="1600" dirty="0"/>
                        <a:t>K Means Features</a:t>
                      </a:r>
                      <a:endParaRPr lang="en-US" sz="1600" b="1" dirty="0"/>
                    </a:p>
                  </a:txBody>
                  <a:tcPr anchor="ctr"/>
                </a:tc>
                <a:tc>
                  <a:txBody>
                    <a:bodyPr/>
                    <a:lstStyle/>
                    <a:p>
                      <a:pPr algn="ctr"/>
                      <a:r>
                        <a:rPr lang="en-US" sz="1600"/>
                        <a:t>DCG (6 Features)</a:t>
                      </a:r>
                      <a:endParaRPr lang="en-US" sz="1600" b="1"/>
                    </a:p>
                  </a:txBody>
                  <a:tcPr anchor="ctr"/>
                </a:tc>
                <a:tc>
                  <a:txBody>
                    <a:bodyPr/>
                    <a:lstStyle/>
                    <a:p>
                      <a:pPr algn="ctr"/>
                      <a:r>
                        <a:rPr lang="en-US" sz="1600" b="1"/>
                        <a:t>DCG</a:t>
                      </a:r>
                      <a:r>
                        <a:rPr lang="en-US" sz="1600" b="1" baseline="0"/>
                        <a:t> (2 Features)</a:t>
                      </a:r>
                      <a:endParaRPr lang="en-US" sz="1600" b="1"/>
                    </a:p>
                  </a:txBody>
                  <a:tcPr anchor="ctr"/>
                </a:tc>
              </a:tr>
              <a:tr h="574254">
                <a:tc>
                  <a:txBody>
                    <a:bodyPr/>
                    <a:lstStyle/>
                    <a:p>
                      <a:pPr algn="ctr"/>
                      <a:r>
                        <a:rPr lang="en-US" sz="1600"/>
                        <a:t>2</a:t>
                      </a:r>
                      <a:endParaRPr lang="en-US" sz="1600" b="0"/>
                    </a:p>
                  </a:txBody>
                  <a:tcPr anchor="ctr"/>
                </a:tc>
                <a:tc>
                  <a:txBody>
                    <a:bodyPr/>
                    <a:lstStyle/>
                    <a:p>
                      <a:pPr algn="ctr"/>
                      <a:r>
                        <a:rPr lang="en-US" sz="1600"/>
                        <a:t>Catches</a:t>
                      </a:r>
                      <a:br>
                        <a:rPr lang="en-US" sz="1600"/>
                      </a:br>
                      <a:r>
                        <a:rPr lang="en-US" sz="1600"/>
                        <a:t>Fantasy</a:t>
                      </a:r>
                      <a:r>
                        <a:rPr lang="en-US" sz="1600" baseline="0"/>
                        <a:t> Points</a:t>
                      </a:r>
                      <a:endParaRPr lang="en-US" sz="1600" b="0" baseline="0"/>
                    </a:p>
                  </a:txBody>
                  <a:tcPr anchor="ctr"/>
                </a:tc>
                <a:tc>
                  <a:txBody>
                    <a:bodyPr/>
                    <a:lstStyle/>
                    <a:p>
                      <a:pPr algn="ctr"/>
                      <a:r>
                        <a:rPr lang="en-US" sz="1600"/>
                        <a:t>1.7601</a:t>
                      </a:r>
                      <a:endParaRPr lang="en-US" sz="1600" b="0"/>
                    </a:p>
                  </a:txBody>
                  <a:tcPr anchor="ctr"/>
                </a:tc>
                <a:tc>
                  <a:txBody>
                    <a:bodyPr/>
                    <a:lstStyle/>
                    <a:p>
                      <a:pPr algn="ctr"/>
                      <a:r>
                        <a:rPr lang="en-US" sz="1600" b="0"/>
                        <a:t>1.8063</a:t>
                      </a:r>
                    </a:p>
                  </a:txBody>
                  <a:tcPr anchor="ctr"/>
                </a:tc>
              </a:tr>
              <a:tr h="567837">
                <a:tc>
                  <a:txBody>
                    <a:bodyPr/>
                    <a:lstStyle/>
                    <a:p>
                      <a:pPr algn="ctr"/>
                      <a:r>
                        <a:rPr lang="en-US" sz="1600"/>
                        <a:t>2</a:t>
                      </a:r>
                      <a:endParaRPr lang="en-US" sz="1600" b="0"/>
                    </a:p>
                  </a:txBody>
                  <a:tcPr anchor="ctr"/>
                </a:tc>
                <a:tc>
                  <a:txBody>
                    <a:bodyPr/>
                    <a:lstStyle/>
                    <a:p>
                      <a:pPr algn="ctr"/>
                      <a:r>
                        <a:rPr lang="en-US" sz="1600"/>
                        <a:t>Fantasy Points</a:t>
                      </a:r>
                      <a:endParaRPr lang="en-US" sz="1600" b="0"/>
                    </a:p>
                  </a:txBody>
                  <a:tcPr anchor="ctr"/>
                </a:tc>
                <a:tc>
                  <a:txBody>
                    <a:bodyPr/>
                    <a:lstStyle/>
                    <a:p>
                      <a:pPr algn="ctr"/>
                      <a:r>
                        <a:rPr lang="en-US" sz="1600"/>
                        <a:t>1.7601</a:t>
                      </a:r>
                      <a:endParaRPr lang="en-US" sz="1600" b="0"/>
                    </a:p>
                  </a:txBody>
                  <a:tcPr anchor="ctr"/>
                </a:tc>
                <a:tc>
                  <a:txBody>
                    <a:bodyPr/>
                    <a:lstStyle/>
                    <a:p>
                      <a:pPr algn="ctr"/>
                      <a:r>
                        <a:rPr lang="en-US" sz="1600" b="0"/>
                        <a:t>1.7925</a:t>
                      </a:r>
                    </a:p>
                  </a:txBody>
                  <a:tcPr anchor="ctr"/>
                </a:tc>
              </a:tr>
              <a:tr h="567837">
                <a:tc>
                  <a:txBody>
                    <a:bodyPr/>
                    <a:lstStyle/>
                    <a:p>
                      <a:pPr algn="ctr"/>
                      <a:r>
                        <a:rPr lang="en-US" sz="1600"/>
                        <a:t>3</a:t>
                      </a:r>
                      <a:endParaRPr lang="en-US" sz="1600" b="0"/>
                    </a:p>
                  </a:txBody>
                  <a:tcPr anchor="ctr"/>
                </a:tc>
                <a:tc>
                  <a:txBody>
                    <a:bodyPr/>
                    <a:lstStyle/>
                    <a:p>
                      <a:pPr algn="ctr"/>
                      <a:r>
                        <a:rPr lang="en-US" sz="1600"/>
                        <a:t>Fantasy Points</a:t>
                      </a:r>
                      <a:endParaRPr lang="en-US" sz="1600" b="0"/>
                    </a:p>
                  </a:txBody>
                  <a:tcPr anchor="ctr"/>
                </a:tc>
                <a:tc>
                  <a:txBody>
                    <a:bodyPr/>
                    <a:lstStyle/>
                    <a:p>
                      <a:pPr algn="ctr"/>
                      <a:r>
                        <a:rPr lang="en-US" sz="1600"/>
                        <a:t>1.3621</a:t>
                      </a:r>
                      <a:endParaRPr lang="en-US" sz="1600" b="0"/>
                    </a:p>
                  </a:txBody>
                  <a:tcPr anchor="ctr"/>
                </a:tc>
                <a:tc>
                  <a:txBody>
                    <a:bodyPr/>
                    <a:lstStyle/>
                    <a:p>
                      <a:pPr algn="ctr"/>
                      <a:r>
                        <a:rPr lang="en-US" sz="1600" b="0"/>
                        <a:t>1.7880</a:t>
                      </a:r>
                    </a:p>
                  </a:txBody>
                  <a:tcPr anchor="ctr"/>
                </a:tc>
              </a:tr>
              <a:tr h="567837">
                <a:tc>
                  <a:txBody>
                    <a:bodyPr/>
                    <a:lstStyle/>
                    <a:p>
                      <a:pPr algn="ctr"/>
                      <a:r>
                        <a:rPr lang="en-US" sz="1600"/>
                        <a:t>2</a:t>
                      </a:r>
                      <a:endParaRPr lang="en-US" sz="1600" b="0"/>
                    </a:p>
                  </a:txBody>
                  <a:tcPr anchor="ctr"/>
                </a:tc>
                <a:tc>
                  <a:txBody>
                    <a:bodyPr/>
                    <a:lstStyle/>
                    <a:p>
                      <a:pPr algn="ctr"/>
                      <a:r>
                        <a:rPr lang="en-US" sz="1600"/>
                        <a:t>Receiving Targets</a:t>
                      </a:r>
                      <a:endParaRPr lang="en-US" sz="1600" b="0"/>
                    </a:p>
                  </a:txBody>
                  <a:tcPr anchor="ctr"/>
                </a:tc>
                <a:tc>
                  <a:txBody>
                    <a:bodyPr/>
                    <a:lstStyle/>
                    <a:p>
                      <a:pPr algn="ctr"/>
                      <a:r>
                        <a:rPr lang="en-US" sz="1600"/>
                        <a:t>1.2053</a:t>
                      </a:r>
                      <a:endParaRPr lang="en-US" sz="1600" b="0"/>
                    </a:p>
                  </a:txBody>
                  <a:tcPr anchor="ctr"/>
                </a:tc>
                <a:tc>
                  <a:txBody>
                    <a:bodyPr/>
                    <a:lstStyle/>
                    <a:p>
                      <a:pPr algn="ctr"/>
                      <a:r>
                        <a:rPr lang="en-US" sz="1600" b="0"/>
                        <a:t>1.7877</a:t>
                      </a:r>
                    </a:p>
                  </a:txBody>
                  <a:tcPr anchor="ctr"/>
                </a:tc>
              </a:tr>
              <a:tr h="816044">
                <a:tc>
                  <a:txBody>
                    <a:bodyPr/>
                    <a:lstStyle/>
                    <a:p>
                      <a:pPr algn="ctr"/>
                      <a:r>
                        <a:rPr lang="en-US" sz="1600"/>
                        <a:t>2</a:t>
                      </a:r>
                      <a:endParaRPr lang="en-US" sz="1600" b="0"/>
                    </a:p>
                  </a:txBody>
                  <a:tcPr anchor="ctr"/>
                </a:tc>
                <a:tc>
                  <a:txBody>
                    <a:bodyPr/>
                    <a:lstStyle/>
                    <a:p>
                      <a:pPr algn="ctr"/>
                      <a:r>
                        <a:rPr lang="en-US" sz="1600"/>
                        <a:t>Catches</a:t>
                      </a:r>
                      <a:br>
                        <a:rPr lang="en-US" sz="1600"/>
                      </a:br>
                      <a:r>
                        <a:rPr lang="en-US" sz="1600"/>
                        <a:t>Fantasy</a:t>
                      </a:r>
                      <a:r>
                        <a:rPr lang="en-US" sz="1600" baseline="0"/>
                        <a:t> Points</a:t>
                      </a:r>
                    </a:p>
                    <a:p>
                      <a:pPr algn="ctr"/>
                      <a:r>
                        <a:rPr lang="en-US" sz="1600" baseline="0"/>
                        <a:t>Targets</a:t>
                      </a:r>
                      <a:endParaRPr lang="en-US" sz="1600" b="0"/>
                    </a:p>
                  </a:txBody>
                  <a:tcPr anchor="ctr"/>
                </a:tc>
                <a:tc>
                  <a:txBody>
                    <a:bodyPr/>
                    <a:lstStyle/>
                    <a:p>
                      <a:pPr algn="ctr"/>
                      <a:r>
                        <a:rPr lang="en-US" sz="1600"/>
                        <a:t>1.1887</a:t>
                      </a:r>
                      <a:endParaRPr lang="en-US" sz="1600" b="0"/>
                    </a:p>
                  </a:txBody>
                  <a:tcPr anchor="ctr"/>
                </a:tc>
                <a:tc>
                  <a:txBody>
                    <a:bodyPr/>
                    <a:lstStyle/>
                    <a:p>
                      <a:pPr algn="ctr"/>
                      <a:r>
                        <a:rPr lang="en-US" sz="1600" b="0"/>
                        <a:t>1.7863</a:t>
                      </a:r>
                    </a:p>
                  </a:txBody>
                  <a:tcPr anchor="ctr"/>
                </a:tc>
              </a:tr>
              <a:tr h="567837">
                <a:tc>
                  <a:txBody>
                    <a:bodyPr/>
                    <a:lstStyle/>
                    <a:p>
                      <a:pPr algn="ctr"/>
                      <a:r>
                        <a:rPr lang="en-US" sz="1600"/>
                        <a:t>2</a:t>
                      </a:r>
                      <a:endParaRPr lang="en-US" sz="1600" b="0"/>
                    </a:p>
                  </a:txBody>
                  <a:tcPr anchor="ctr"/>
                </a:tc>
                <a:tc>
                  <a:txBody>
                    <a:bodyPr/>
                    <a:lstStyle/>
                    <a:p>
                      <a:pPr algn="ctr"/>
                      <a:r>
                        <a:rPr lang="en-US" sz="1600"/>
                        <a:t>Catches</a:t>
                      </a:r>
                      <a:endParaRPr lang="en-US" sz="1600" b="0"/>
                    </a:p>
                  </a:txBody>
                  <a:tcPr anchor="ctr"/>
                </a:tc>
                <a:tc>
                  <a:txBody>
                    <a:bodyPr/>
                    <a:lstStyle/>
                    <a:p>
                      <a:pPr algn="ctr"/>
                      <a:r>
                        <a:rPr lang="en-US" sz="1600"/>
                        <a:t>1.1811</a:t>
                      </a:r>
                      <a:endParaRPr lang="en-US" sz="1600" b="0"/>
                    </a:p>
                  </a:txBody>
                  <a:tcPr anchor="ctr"/>
                </a:tc>
                <a:tc>
                  <a:txBody>
                    <a:bodyPr/>
                    <a:lstStyle/>
                    <a:p>
                      <a:pPr algn="ctr"/>
                      <a:r>
                        <a:rPr lang="en-US" sz="1600" b="0"/>
                        <a:t>1.7814</a:t>
                      </a:r>
                    </a:p>
                  </a:txBody>
                  <a:tcPr anchor="ctr"/>
                </a:tc>
              </a:tr>
              <a:tr h="567837">
                <a:tc>
                  <a:txBody>
                    <a:bodyPr/>
                    <a:lstStyle/>
                    <a:p>
                      <a:pPr algn="ctr"/>
                      <a:r>
                        <a:rPr lang="en-US" sz="1600"/>
                        <a:t>2</a:t>
                      </a:r>
                      <a:endParaRPr lang="en-US" sz="1600" b="0"/>
                    </a:p>
                  </a:txBody>
                  <a:tcPr anchor="ctr"/>
                </a:tc>
                <a:tc>
                  <a:txBody>
                    <a:bodyPr/>
                    <a:lstStyle/>
                    <a:p>
                      <a:pPr algn="ctr"/>
                      <a:r>
                        <a:rPr lang="en-US" sz="1600"/>
                        <a:t>Touchdowns</a:t>
                      </a:r>
                      <a:endParaRPr lang="en-US" sz="1600" b="0"/>
                    </a:p>
                  </a:txBody>
                  <a:tcPr anchor="ctr"/>
                </a:tc>
                <a:tc>
                  <a:txBody>
                    <a:bodyPr/>
                    <a:lstStyle/>
                    <a:p>
                      <a:pPr algn="ctr"/>
                      <a:r>
                        <a:rPr lang="en-US" sz="1600"/>
                        <a:t>1.1107</a:t>
                      </a:r>
                      <a:endParaRPr lang="en-US" sz="1600" b="0"/>
                    </a:p>
                  </a:txBody>
                  <a:tcPr anchor="ctr"/>
                </a:tc>
                <a:tc>
                  <a:txBody>
                    <a:bodyPr/>
                    <a:lstStyle/>
                    <a:p>
                      <a:pPr algn="ctr"/>
                      <a:r>
                        <a:rPr lang="en-US" sz="1600" b="0"/>
                        <a:t>1.7747</a:t>
                      </a:r>
                    </a:p>
                  </a:txBody>
                  <a:tcPr anchor="ctr"/>
                </a:tc>
              </a:tr>
              <a:tr h="567837">
                <a:tc>
                  <a:txBody>
                    <a:bodyPr/>
                    <a:lstStyle/>
                    <a:p>
                      <a:pPr algn="ctr"/>
                      <a:r>
                        <a:rPr lang="en-US" sz="1600"/>
                        <a:t>2</a:t>
                      </a:r>
                      <a:endParaRPr lang="en-US" sz="1600" b="0"/>
                    </a:p>
                  </a:txBody>
                  <a:tcPr anchor="ctr"/>
                </a:tc>
                <a:tc>
                  <a:txBody>
                    <a:bodyPr/>
                    <a:lstStyle/>
                    <a:p>
                      <a:pPr algn="ctr"/>
                      <a:r>
                        <a:rPr lang="en-US" sz="1600" dirty="0"/>
                        <a:t>Receiving Yards</a:t>
                      </a:r>
                      <a:endParaRPr lang="en-US" sz="1600" b="0" dirty="0"/>
                    </a:p>
                  </a:txBody>
                  <a:tcPr anchor="ctr"/>
                </a:tc>
                <a:tc>
                  <a:txBody>
                    <a:bodyPr/>
                    <a:lstStyle/>
                    <a:p>
                      <a:pPr algn="ctr"/>
                      <a:r>
                        <a:rPr lang="en-US" sz="1600" dirty="0"/>
                        <a:t>1.0857</a:t>
                      </a:r>
                      <a:endParaRPr lang="en-US" sz="1600" b="0" dirty="0"/>
                    </a:p>
                  </a:txBody>
                  <a:tcPr anchor="ctr"/>
                </a:tc>
                <a:tc>
                  <a:txBody>
                    <a:bodyPr/>
                    <a:lstStyle/>
                    <a:p>
                      <a:pPr algn="ctr"/>
                      <a:r>
                        <a:rPr lang="en-US" sz="1600" b="0" dirty="0"/>
                        <a:t>1.4428</a:t>
                      </a:r>
                    </a:p>
                  </a:txBody>
                  <a:tcPr anchor="ctr"/>
                </a:tc>
              </a:tr>
            </a:tbl>
          </a:graphicData>
        </a:graphic>
      </p:graphicFrame>
      <p:sp>
        <p:nvSpPr>
          <p:cNvPr id="31" name="Text Box 7"/>
          <p:cNvSpPr txBox="1">
            <a:spLocks noChangeArrowheads="1"/>
          </p:cNvSpPr>
          <p:nvPr/>
        </p:nvSpPr>
        <p:spPr bwMode="auto">
          <a:xfrm>
            <a:off x="10059841" y="14833142"/>
            <a:ext cx="8734426" cy="892340"/>
          </a:xfrm>
          <a:prstGeom prst="rect">
            <a:avLst/>
          </a:prstGeom>
          <a:solidFill>
            <a:schemeClr val="accent2"/>
          </a:solidFill>
          <a:ln w="9525">
            <a:noFill/>
            <a:miter lim="800000"/>
            <a:headEnd/>
            <a:tailEnd/>
          </a:ln>
          <a:effectLst/>
        </p:spPr>
        <p:txBody>
          <a:bodyPr lIns="91248" tIns="45615" rIns="91248" bIns="45615">
            <a:prstTxWarp prst="textNoShape">
              <a:avLst/>
            </a:prstTxWarp>
            <a:spAutoFit/>
          </a:bodyPr>
          <a:lstStyle/>
          <a:p>
            <a:pPr algn="ctr" eaLnBrk="0" hangingPunct="0">
              <a:spcBef>
                <a:spcPct val="50000"/>
              </a:spcBef>
            </a:pPr>
            <a:r>
              <a:rPr lang="en-US" sz="5200" b="1" dirty="0" smtClean="0">
                <a:solidFill>
                  <a:srgbClr val="F8F8F8"/>
                </a:solidFill>
              </a:rPr>
              <a:t>Linear Regression</a:t>
            </a:r>
            <a:endParaRPr lang="en-US" sz="5200" b="1" dirty="0">
              <a:solidFill>
                <a:srgbClr val="F8F8F8"/>
              </a:solidFill>
            </a:endParaRPr>
          </a:p>
        </p:txBody>
      </p:sp>
      <p:sp>
        <p:nvSpPr>
          <p:cNvPr id="33" name="Text Box 7"/>
          <p:cNvSpPr txBox="1">
            <a:spLocks noChangeArrowheads="1"/>
          </p:cNvSpPr>
          <p:nvPr/>
        </p:nvSpPr>
        <p:spPr bwMode="auto">
          <a:xfrm>
            <a:off x="19491326" y="5638800"/>
            <a:ext cx="8734426" cy="892340"/>
          </a:xfrm>
          <a:prstGeom prst="rect">
            <a:avLst/>
          </a:prstGeom>
          <a:solidFill>
            <a:schemeClr val="accent2"/>
          </a:solidFill>
          <a:ln w="9525">
            <a:noFill/>
            <a:miter lim="800000"/>
            <a:headEnd/>
            <a:tailEnd/>
          </a:ln>
          <a:effectLst/>
        </p:spPr>
        <p:txBody>
          <a:bodyPr lIns="91248" tIns="45615" rIns="91248" bIns="45615">
            <a:prstTxWarp prst="textNoShape">
              <a:avLst/>
            </a:prstTxWarp>
            <a:spAutoFit/>
          </a:bodyPr>
          <a:lstStyle/>
          <a:p>
            <a:pPr algn="ctr" eaLnBrk="0" hangingPunct="0">
              <a:spcBef>
                <a:spcPct val="50000"/>
              </a:spcBef>
            </a:pPr>
            <a:r>
              <a:rPr lang="en-US" sz="5200" b="1" dirty="0" smtClean="0">
                <a:solidFill>
                  <a:srgbClr val="F8F8F8"/>
                </a:solidFill>
              </a:rPr>
              <a:t>K-Means Mixture Model</a:t>
            </a:r>
            <a:endParaRPr lang="en-US" sz="5200" b="1" dirty="0">
              <a:solidFill>
                <a:srgbClr val="F8F8F8"/>
              </a:solidFill>
            </a:endParaRPr>
          </a:p>
        </p:txBody>
      </p:sp>
      <p:sp>
        <p:nvSpPr>
          <p:cNvPr id="34" name="Text Box 7"/>
          <p:cNvSpPr txBox="1">
            <a:spLocks noChangeArrowheads="1"/>
          </p:cNvSpPr>
          <p:nvPr/>
        </p:nvSpPr>
        <p:spPr bwMode="auto">
          <a:xfrm>
            <a:off x="28948062" y="17615406"/>
            <a:ext cx="8734426" cy="892340"/>
          </a:xfrm>
          <a:prstGeom prst="rect">
            <a:avLst/>
          </a:prstGeom>
          <a:solidFill>
            <a:schemeClr val="accent2"/>
          </a:solidFill>
          <a:ln w="9525">
            <a:noFill/>
            <a:miter lim="800000"/>
            <a:headEnd/>
            <a:tailEnd/>
          </a:ln>
          <a:effectLst/>
        </p:spPr>
        <p:txBody>
          <a:bodyPr lIns="91248" tIns="45615" rIns="91248" bIns="45615">
            <a:prstTxWarp prst="textNoShape">
              <a:avLst/>
            </a:prstTxWarp>
            <a:spAutoFit/>
          </a:bodyPr>
          <a:lstStyle/>
          <a:p>
            <a:pPr algn="ctr" eaLnBrk="0" hangingPunct="0">
              <a:spcBef>
                <a:spcPct val="50000"/>
              </a:spcBef>
            </a:pPr>
            <a:r>
              <a:rPr lang="en-US" sz="5200" b="1" dirty="0" smtClean="0">
                <a:solidFill>
                  <a:srgbClr val="F8F8F8"/>
                </a:solidFill>
              </a:rPr>
              <a:t>Conclusion</a:t>
            </a:r>
            <a:endParaRPr lang="en-US" sz="5200" b="1" dirty="0">
              <a:solidFill>
                <a:srgbClr val="F8F8F8"/>
              </a:solidFill>
            </a:endParaRPr>
          </a:p>
        </p:txBody>
      </p:sp>
      <p:graphicFrame>
        <p:nvGraphicFramePr>
          <p:cNvPr id="39" name="Table 38"/>
          <p:cNvGraphicFramePr>
            <a:graphicFrameLocks noGrp="1"/>
          </p:cNvGraphicFramePr>
          <p:nvPr/>
        </p:nvGraphicFramePr>
        <p:xfrm>
          <a:off x="727075" y="30276800"/>
          <a:ext cx="8492257" cy="1330590"/>
        </p:xfrm>
        <a:graphic>
          <a:graphicData uri="http://schemas.openxmlformats.org/drawingml/2006/table">
            <a:tbl>
              <a:tblPr firstRow="1" bandRow="1">
                <a:tableStyleId>{D7AC3CCA-C797-4891-BE02-D94E43425B78}</a:tableStyleId>
              </a:tblPr>
              <a:tblGrid>
                <a:gridCol w="3289005"/>
                <a:gridCol w="5203252"/>
              </a:tblGrid>
              <a:tr h="443530">
                <a:tc>
                  <a:txBody>
                    <a:bodyPr/>
                    <a:lstStyle/>
                    <a:p>
                      <a:pPr algn="ctr"/>
                      <a:r>
                        <a:rPr lang="en-US" sz="1600" b="1" dirty="0"/>
                        <a:t>Expert</a:t>
                      </a:r>
                    </a:p>
                  </a:txBody>
                  <a:tcPr anchor="ctr"/>
                </a:tc>
                <a:tc>
                  <a:txBody>
                    <a:bodyPr/>
                    <a:lstStyle/>
                    <a:p>
                      <a:pPr algn="ctr"/>
                      <a:r>
                        <a:rPr lang="en-US" sz="1600" dirty="0"/>
                        <a:t>Discounted Cumulative Gain for 2012 Predictions</a:t>
                      </a:r>
                      <a:endParaRPr lang="en-US" sz="1600" b="1" dirty="0"/>
                    </a:p>
                  </a:txBody>
                  <a:tcPr anchor="ctr"/>
                </a:tc>
              </a:tr>
              <a:tr h="443530">
                <a:tc>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600"/>
                        <a:t>ESPN</a:t>
                      </a:r>
                      <a:r>
                        <a:rPr lang="en-US" sz="1600" baseline="0"/>
                        <a:t> Expert (Matthew Berry)</a:t>
                      </a:r>
                      <a:endParaRPr lang="en-US" sz="1600" b="1"/>
                    </a:p>
                  </a:txBody>
                  <a:tcPr anchor="ctr"/>
                </a:tc>
                <a:tc>
                  <a:txBody>
                    <a:bodyPr/>
                    <a:lstStyle/>
                    <a:p>
                      <a:pPr algn="ctr"/>
                      <a:r>
                        <a:rPr lang="en-US" sz="1600" b="0"/>
                        <a:t>1.7991</a:t>
                      </a:r>
                    </a:p>
                  </a:txBody>
                  <a:tcPr anchor="ctr"/>
                </a:tc>
              </a:tr>
              <a:tr h="443530">
                <a:tc>
                  <a:txBody>
                    <a:bodyPr/>
                    <a:lstStyle/>
                    <a:p>
                      <a:pPr algn="ctr"/>
                      <a:r>
                        <a:rPr lang="en-US" sz="1600" b="0" dirty="0"/>
                        <a:t>Yahoo Team of Experts</a:t>
                      </a:r>
                    </a:p>
                  </a:txBody>
                  <a:tcPr anchor="ctr"/>
                </a:tc>
                <a:tc>
                  <a:txBody>
                    <a:bodyPr/>
                    <a:lstStyle/>
                    <a:p>
                      <a:pPr algn="ctr"/>
                      <a:r>
                        <a:rPr lang="en-US" sz="1600" b="0" dirty="0"/>
                        <a:t>1.8100</a:t>
                      </a:r>
                    </a:p>
                  </a:txBody>
                  <a:tcPr anchor="ctr"/>
                </a:tc>
              </a:tr>
            </a:tbl>
          </a:graphicData>
        </a:graphic>
      </p:graphicFrame>
      <p:graphicFrame>
        <p:nvGraphicFramePr>
          <p:cNvPr id="41" name="Table 40"/>
          <p:cNvGraphicFramePr>
            <a:graphicFrameLocks noGrp="1"/>
          </p:cNvGraphicFramePr>
          <p:nvPr/>
        </p:nvGraphicFramePr>
        <p:xfrm>
          <a:off x="10179632" y="26715504"/>
          <a:ext cx="8492257" cy="4898813"/>
        </p:xfrm>
        <a:graphic>
          <a:graphicData uri="http://schemas.openxmlformats.org/drawingml/2006/table">
            <a:tbl>
              <a:tblPr firstRow="1" bandRow="1">
                <a:tableStyleId>{D7AC3CCA-C797-4891-BE02-D94E43425B78}</a:tableStyleId>
              </a:tblPr>
              <a:tblGrid>
                <a:gridCol w="1486329"/>
                <a:gridCol w="5655733"/>
                <a:gridCol w="1350195"/>
              </a:tblGrid>
              <a:tr h="601133">
                <a:tc>
                  <a:txBody>
                    <a:bodyPr/>
                    <a:lstStyle/>
                    <a:p>
                      <a:pPr algn="ctr"/>
                      <a:r>
                        <a:rPr lang="en-US" sz="1600"/>
                        <a:t>Method</a:t>
                      </a:r>
                      <a:endParaRPr lang="en-US" sz="1600" b="1"/>
                    </a:p>
                  </a:txBody>
                  <a:tcPr anchor="ctr"/>
                </a:tc>
                <a:tc>
                  <a:txBody>
                    <a:bodyPr/>
                    <a:lstStyle/>
                    <a:p>
                      <a:pPr algn="ctr"/>
                      <a:r>
                        <a:rPr lang="en-US" sz="2000"/>
                        <a:t>β</a:t>
                      </a:r>
                      <a:endParaRPr lang="en-US" sz="2000" b="1"/>
                    </a:p>
                  </a:txBody>
                  <a:tcPr anchor="ctr"/>
                </a:tc>
                <a:tc>
                  <a:txBody>
                    <a:bodyPr/>
                    <a:lstStyle/>
                    <a:p>
                      <a:pPr algn="ctr"/>
                      <a:r>
                        <a:rPr lang="en-US" sz="1600" dirty="0"/>
                        <a:t>DCG</a:t>
                      </a:r>
                      <a:endParaRPr lang="en-US" sz="1600" b="1" dirty="0"/>
                    </a:p>
                  </a:txBody>
                  <a:tcPr anchor="ctr"/>
                </a:tc>
              </a:tr>
              <a:tr h="300567">
                <a:tc rowSpan="2">
                  <a:txBody>
                    <a:bodyPr/>
                    <a:lstStyle/>
                    <a:p>
                      <a:pPr algn="ctr"/>
                      <a:r>
                        <a:rPr lang="en-US" sz="1600" b="0"/>
                        <a:t>13 Features</a:t>
                      </a:r>
                    </a:p>
                  </a:txBody>
                  <a:tcPr anchor="ctr"/>
                </a:tc>
                <a:tc>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400"/>
                        <a:t>β = [ w</a:t>
                      </a:r>
                      <a:r>
                        <a:rPr lang="en-US" sz="1400" baseline="-25000"/>
                        <a:t>FantasyPts</a:t>
                      </a:r>
                      <a:r>
                        <a:rPr lang="en-US" sz="1400"/>
                        <a:t> w</a:t>
                      </a:r>
                      <a:r>
                        <a:rPr lang="en-US" sz="1400" baseline="-25000"/>
                        <a:t>RecYds</a:t>
                      </a:r>
                      <a:r>
                        <a:rPr lang="en-US" sz="1400"/>
                        <a:t> w</a:t>
                      </a:r>
                      <a:r>
                        <a:rPr lang="en-US" sz="1400" baseline="-25000"/>
                        <a:t>RecTDs</a:t>
                      </a:r>
                      <a:r>
                        <a:rPr lang="en-US" sz="1400"/>
                        <a:t> w</a:t>
                      </a:r>
                      <a:r>
                        <a:rPr lang="en-US" sz="1400" baseline="-25000"/>
                        <a:t>Targets</a:t>
                      </a:r>
                      <a:r>
                        <a:rPr lang="en-US" sz="1400"/>
                        <a:t> w</a:t>
                      </a:r>
                      <a:r>
                        <a:rPr lang="en-US" sz="1400" baseline="-25000"/>
                        <a:t>Catches</a:t>
                      </a:r>
                      <a:r>
                        <a:rPr lang="en-US" sz="1400"/>
                        <a:t> w</a:t>
                      </a:r>
                      <a:r>
                        <a:rPr lang="en-US" sz="1400" baseline="-25000"/>
                        <a:t>Δ1yrRecYds</a:t>
                      </a:r>
                      <a:r>
                        <a:rPr lang="en-US" sz="1400"/>
                        <a:t> w</a:t>
                      </a:r>
                      <a:r>
                        <a:rPr lang="en-US" sz="1400" baseline="-25000"/>
                        <a:t>Δ1yrRecTDs</a:t>
                      </a:r>
                      <a:r>
                        <a:rPr lang="en-US" sz="1400"/>
                        <a:t> w</a:t>
                      </a:r>
                      <a:r>
                        <a:rPr lang="en-US" sz="1400" baseline="-25000"/>
                        <a:t>Δ2yrRecYds</a:t>
                      </a:r>
                      <a:r>
                        <a:rPr lang="en-US" sz="1400"/>
                        <a:t> w</a:t>
                      </a:r>
                      <a:r>
                        <a:rPr lang="en-US" sz="1400" baseline="-25000"/>
                        <a:t>Δ2yrRecYds</a:t>
                      </a:r>
                      <a:r>
                        <a:rPr lang="en-US" sz="1400"/>
                        <a:t> w</a:t>
                      </a:r>
                      <a:r>
                        <a:rPr lang="en-US" sz="1400" baseline="-25000"/>
                        <a:t>Δ3yrRecYds</a:t>
                      </a:r>
                      <a:r>
                        <a:rPr lang="en-US" sz="1400"/>
                        <a:t> w</a:t>
                      </a:r>
                      <a:r>
                        <a:rPr lang="en-US" sz="1400" baseline="-25000"/>
                        <a:t>Δ3yrRecYds</a:t>
                      </a:r>
                      <a:r>
                        <a:rPr lang="en-US" sz="1400"/>
                        <a:t> w</a:t>
                      </a:r>
                      <a:r>
                        <a:rPr lang="en-US" sz="1400" baseline="-25000"/>
                        <a:t>ESPN</a:t>
                      </a:r>
                      <a:r>
                        <a:rPr lang="en-US" sz="1400"/>
                        <a:t> w</a:t>
                      </a:r>
                      <a:r>
                        <a:rPr lang="en-US" sz="1400" baseline="-25000"/>
                        <a:t>Yahoo</a:t>
                      </a:r>
                      <a:r>
                        <a:rPr lang="en-US" sz="1400"/>
                        <a:t> ]</a:t>
                      </a:r>
                      <a:endParaRPr lang="en-US" sz="1400" baseline="-25000"/>
                    </a:p>
                  </a:txBody>
                  <a:tcPr anchor="ctr"/>
                </a:tc>
                <a:tc rowSpan="2">
                  <a:txBody>
                    <a:bodyPr/>
                    <a:lstStyle/>
                    <a:p>
                      <a:pPr algn="ctr"/>
                      <a:r>
                        <a:rPr lang="en-US" sz="1600"/>
                        <a:t>1.7179</a:t>
                      </a:r>
                      <a:endParaRPr lang="en-US" sz="1600" b="0"/>
                    </a:p>
                  </a:txBody>
                  <a:tcPr anchor="ctr"/>
                </a:tc>
              </a:tr>
              <a:tr h="300567">
                <a:tc vMerge="1">
                  <a:txBody>
                    <a:bodyPr/>
                    <a:lstStyle/>
                    <a:p>
                      <a:endParaRPr lang="en-US"/>
                    </a:p>
                  </a:txBody>
                  <a:tcPr/>
                </a:tc>
                <a:tc>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600"/>
                        <a:t>β</a:t>
                      </a:r>
                      <a:r>
                        <a:rPr lang="en-US" sz="1600" baseline="-25000"/>
                        <a:t> </a:t>
                      </a:r>
                      <a:r>
                        <a:rPr lang="en-US" sz="1600" baseline="0"/>
                        <a:t>= [0.17, 0.059, 12.91, -0.25, 0.18, -0.34, -4.82</a:t>
                      </a:r>
                      <a:br>
                        <a:rPr lang="en-US" sz="1600" baseline="0"/>
                      </a:br>
                      <a:r>
                        <a:rPr lang="en-US" sz="1600" baseline="0"/>
                        <a:t>-0.031, 0.61, 0.044, -3.36, -1.05, 1.03]</a:t>
                      </a:r>
                      <a:endParaRPr lang="en-US" sz="1600" b="0"/>
                    </a:p>
                  </a:txBody>
                  <a:tcPr anchor="ctr">
                    <a:solidFill>
                      <a:srgbClr val="CCCCCC"/>
                    </a:solidFill>
                  </a:tcPr>
                </a:tc>
                <a:tc vMerge="1">
                  <a:txBody>
                    <a:bodyPr/>
                    <a:lstStyle/>
                    <a:p>
                      <a:endParaRPr lang="en-US"/>
                    </a:p>
                  </a:txBody>
                  <a:tcPr/>
                </a:tc>
              </a:tr>
              <a:tr h="300567">
                <a:tc rowSpan="2">
                  <a:txBody>
                    <a:bodyPr/>
                    <a:lstStyle/>
                    <a:p>
                      <a:pPr algn="ctr"/>
                      <a:r>
                        <a:rPr lang="en-US" sz="1600" b="0"/>
                        <a:t>7 Features</a:t>
                      </a:r>
                    </a:p>
                  </a:txBody>
                  <a:tcPr anchor="ctr">
                    <a:solidFill>
                      <a:schemeClr val="accent5"/>
                    </a:solidFill>
                  </a:tcPr>
                </a:tc>
                <a:tc>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400"/>
                        <a:t>β = [ w</a:t>
                      </a:r>
                      <a:r>
                        <a:rPr lang="en-US" sz="1400" baseline="-25000"/>
                        <a:t>FantasyPts</a:t>
                      </a:r>
                      <a:r>
                        <a:rPr lang="en-US" sz="1400"/>
                        <a:t> w</a:t>
                      </a:r>
                      <a:r>
                        <a:rPr lang="en-US" sz="1400" baseline="-25000"/>
                        <a:t>RecYds</a:t>
                      </a:r>
                      <a:r>
                        <a:rPr lang="en-US" sz="1400"/>
                        <a:t> w</a:t>
                      </a:r>
                      <a:r>
                        <a:rPr lang="en-US" sz="1400" baseline="-25000"/>
                        <a:t>RecTDs</a:t>
                      </a:r>
                      <a:r>
                        <a:rPr lang="en-US" sz="1400"/>
                        <a:t> w</a:t>
                      </a:r>
                      <a:r>
                        <a:rPr lang="en-US" sz="1400" baseline="-25000"/>
                        <a:t>Δ1yrRecYds</a:t>
                      </a:r>
                      <a:r>
                        <a:rPr lang="en-US" sz="1400"/>
                        <a:t> w</a:t>
                      </a:r>
                      <a:r>
                        <a:rPr lang="en-US" sz="1400" baseline="-25000"/>
                        <a:t>Δ1yrRecTDs</a:t>
                      </a:r>
                      <a:r>
                        <a:rPr lang="en-US" sz="1400"/>
                        <a:t> w</a:t>
                      </a:r>
                      <a:r>
                        <a:rPr lang="en-US" sz="1400" baseline="-25000"/>
                        <a:t>ESPN</a:t>
                      </a:r>
                      <a:r>
                        <a:rPr lang="en-US" sz="1400"/>
                        <a:t> w</a:t>
                      </a:r>
                      <a:r>
                        <a:rPr lang="en-US" sz="1400" baseline="-25000"/>
                        <a:t>Yahoo </a:t>
                      </a:r>
                      <a:r>
                        <a:rPr lang="en-US" sz="1400"/>
                        <a:t>]</a:t>
                      </a:r>
                    </a:p>
                  </a:txBody>
                  <a:tcPr anchor="ctr">
                    <a:solidFill>
                      <a:schemeClr val="accent5"/>
                    </a:solidFill>
                  </a:tcPr>
                </a:tc>
                <a:tc rowSpan="2">
                  <a:txBody>
                    <a:bodyPr/>
                    <a:lstStyle/>
                    <a:p>
                      <a:pPr algn="ctr"/>
                      <a:r>
                        <a:rPr lang="en-US" sz="1600" b="0"/>
                        <a:t>1.7722</a:t>
                      </a:r>
                    </a:p>
                  </a:txBody>
                  <a:tcPr anchor="ctr">
                    <a:solidFill>
                      <a:schemeClr val="accent5"/>
                    </a:solidFill>
                  </a:tcPr>
                </a:tc>
              </a:tr>
              <a:tr h="300567">
                <a:tc vMerge="1">
                  <a:txBody>
                    <a:bodyPr/>
                    <a:lstStyle/>
                    <a:p>
                      <a:endParaRPr lang="en-US"/>
                    </a:p>
                  </a:txBody>
                  <a:tcPr/>
                </a:tc>
                <a:tc>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600"/>
                        <a:t>β</a:t>
                      </a:r>
                      <a:r>
                        <a:rPr lang="en-US" sz="1600" baseline="-25000"/>
                        <a:t> </a:t>
                      </a:r>
                      <a:r>
                        <a:rPr lang="en-US" sz="1600" baseline="0"/>
                        <a:t>= [-0.18, 0.12, 11.10, -0.056, -3.35, -2.27, 1.67]</a:t>
                      </a:r>
                      <a:endParaRPr lang="en-US" sz="1600" b="0"/>
                    </a:p>
                  </a:txBody>
                  <a:tcPr anchor="ctr">
                    <a:solidFill>
                      <a:schemeClr val="accent5"/>
                    </a:solidFill>
                  </a:tcPr>
                </a:tc>
                <a:tc vMerge="1">
                  <a:txBody>
                    <a:bodyPr/>
                    <a:lstStyle/>
                    <a:p>
                      <a:endParaRPr lang="en-US"/>
                    </a:p>
                  </a:txBody>
                  <a:tcPr/>
                </a:tc>
              </a:tr>
              <a:tr h="300567">
                <a:tc rowSpan="2">
                  <a:txBody>
                    <a:bodyPr/>
                    <a:lstStyle/>
                    <a:p>
                      <a:pPr algn="ctr"/>
                      <a:r>
                        <a:rPr lang="en-US" sz="1600" b="0"/>
                        <a:t>6 Features</a:t>
                      </a:r>
                    </a:p>
                  </a:txBody>
                  <a:tcPr anchor="ctr"/>
                </a:tc>
                <a:tc>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400"/>
                        <a:t>β = [ w</a:t>
                      </a:r>
                      <a:r>
                        <a:rPr lang="en-US" sz="1400" baseline="-25000"/>
                        <a:t>FantasyPts</a:t>
                      </a:r>
                      <a:r>
                        <a:rPr lang="en-US" sz="1400"/>
                        <a:t> w</a:t>
                      </a:r>
                      <a:r>
                        <a:rPr lang="en-US" sz="1400" baseline="-25000"/>
                        <a:t>RecYds</a:t>
                      </a:r>
                      <a:r>
                        <a:rPr lang="en-US" sz="1400"/>
                        <a:t> w</a:t>
                      </a:r>
                      <a:r>
                        <a:rPr lang="en-US" sz="1400" baseline="-25000"/>
                        <a:t>RecTDs</a:t>
                      </a:r>
                      <a:r>
                        <a:rPr lang="en-US" sz="1400"/>
                        <a:t> w</a:t>
                      </a:r>
                      <a:r>
                        <a:rPr lang="en-US" sz="1400" baseline="-25000"/>
                        <a:t>Δ1yrRecYds</a:t>
                      </a:r>
                      <a:r>
                        <a:rPr lang="en-US" sz="1400"/>
                        <a:t> w</a:t>
                      </a:r>
                      <a:r>
                        <a:rPr lang="en-US" sz="1400" baseline="-25000"/>
                        <a:t>Δ1yrRecTDs</a:t>
                      </a:r>
                      <a:r>
                        <a:rPr lang="en-US" sz="1400"/>
                        <a:t> w</a:t>
                      </a:r>
                      <a:r>
                        <a:rPr lang="en-US" sz="1400" baseline="-25000"/>
                        <a:t>ESPN</a:t>
                      </a:r>
                      <a:r>
                        <a:rPr lang="en-US" sz="1400"/>
                        <a:t> ]</a:t>
                      </a:r>
                    </a:p>
                  </a:txBody>
                  <a:tcPr anchor="ctr"/>
                </a:tc>
                <a:tc rowSpan="2">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600"/>
                        <a:t>1.7621</a:t>
                      </a:r>
                      <a:endParaRPr lang="en-US" sz="1600" b="0"/>
                    </a:p>
                  </a:txBody>
                  <a:tcPr anchor="ctr"/>
                </a:tc>
              </a:tr>
              <a:tr h="300567">
                <a:tc vMerge="1">
                  <a:txBody>
                    <a:bodyPr/>
                    <a:lstStyle/>
                    <a:p>
                      <a:endParaRPr lang="en-US"/>
                    </a:p>
                  </a:txBody>
                  <a:tcPr/>
                </a:tc>
                <a:tc>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600"/>
                        <a:t>β</a:t>
                      </a:r>
                      <a:r>
                        <a:rPr lang="en-US" sz="1600" baseline="-25000"/>
                        <a:t> </a:t>
                      </a:r>
                      <a:r>
                        <a:rPr lang="en-US" sz="1600" baseline="0"/>
                        <a:t>= [0.10, 0.079, 10.23, -0.06, -3.09, -0.403]</a:t>
                      </a:r>
                      <a:endParaRPr lang="en-US" sz="1600" b="0"/>
                    </a:p>
                  </a:txBody>
                  <a:tcPr anchor="ctr">
                    <a:solidFill>
                      <a:srgbClr val="CCCCCC"/>
                    </a:solidFill>
                  </a:tcPr>
                </a:tc>
                <a:tc vMerge="1">
                  <a:txBody>
                    <a:bodyPr/>
                    <a:lstStyle/>
                    <a:p>
                      <a:endParaRPr lang="en-US"/>
                    </a:p>
                  </a:txBody>
                  <a:tcPr/>
                </a:tc>
              </a:tr>
              <a:tr h="167640">
                <a:tc rowSpan="2">
                  <a:txBody>
                    <a:bodyPr/>
                    <a:lstStyle/>
                    <a:p>
                      <a:pPr algn="ctr"/>
                      <a:r>
                        <a:rPr lang="en-US" sz="1600" b="0"/>
                        <a:t>3 Features</a:t>
                      </a:r>
                    </a:p>
                  </a:txBody>
                  <a:tcPr anchor="ctr">
                    <a:solidFill>
                      <a:schemeClr val="accent5"/>
                    </a:solidFill>
                  </a:tcPr>
                </a:tc>
                <a:tc>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400"/>
                        <a:t>β = [ w</a:t>
                      </a:r>
                      <a:r>
                        <a:rPr lang="en-US" sz="1400" baseline="-25000"/>
                        <a:t>FantasyPts</a:t>
                      </a:r>
                      <a:r>
                        <a:rPr lang="en-US" sz="1400"/>
                        <a:t> w</a:t>
                      </a:r>
                      <a:r>
                        <a:rPr lang="en-US" sz="1400" baseline="-25000"/>
                        <a:t>RecYds</a:t>
                      </a:r>
                      <a:r>
                        <a:rPr lang="en-US" sz="1400"/>
                        <a:t> w</a:t>
                      </a:r>
                      <a:r>
                        <a:rPr lang="en-US" sz="1400" baseline="-25000"/>
                        <a:t>RecTDs</a:t>
                      </a:r>
                      <a:r>
                        <a:rPr lang="en-US" sz="1400" baseline="0"/>
                        <a:t> </a:t>
                      </a:r>
                      <a:r>
                        <a:rPr lang="en-US" sz="1400"/>
                        <a:t>]</a:t>
                      </a:r>
                    </a:p>
                  </a:txBody>
                  <a:tcPr anchor="ctr">
                    <a:solidFill>
                      <a:schemeClr val="accent5"/>
                    </a:solidFill>
                  </a:tcPr>
                </a:tc>
                <a:tc rowSpan="2">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600" b="0"/>
                        <a:t>1.7806</a:t>
                      </a:r>
                    </a:p>
                  </a:txBody>
                  <a:tcPr anchor="ctr">
                    <a:solidFill>
                      <a:schemeClr val="accent5"/>
                    </a:solidFill>
                  </a:tcPr>
                </a:tc>
              </a:tr>
              <a:tr h="167640">
                <a:tc vMerge="1">
                  <a:txBody>
                    <a:bodyPr/>
                    <a:lstStyle/>
                    <a:p>
                      <a:endParaRPr lang="en-US"/>
                    </a:p>
                  </a:txBody>
                  <a:tcPr/>
                </a:tc>
                <a:tc>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600"/>
                        <a:t>β = [</a:t>
                      </a:r>
                      <a:r>
                        <a:rPr lang="en-US" sz="1600" baseline="0"/>
                        <a:t>1.72, -0.061, -5.08]</a:t>
                      </a:r>
                      <a:endParaRPr lang="en-US" sz="1600" b="0"/>
                    </a:p>
                  </a:txBody>
                  <a:tcPr anchor="ctr">
                    <a:solidFill>
                      <a:schemeClr val="accent5"/>
                    </a:solidFill>
                  </a:tcPr>
                </a:tc>
                <a:tc vMerge="1">
                  <a:txBody>
                    <a:bodyPr/>
                    <a:lstStyle/>
                    <a:p>
                      <a:endParaRPr lang="en-US"/>
                    </a:p>
                  </a:txBody>
                  <a:tcPr/>
                </a:tc>
              </a:tr>
              <a:tr h="167640">
                <a:tc rowSpan="2">
                  <a:txBody>
                    <a:bodyPr/>
                    <a:lstStyle/>
                    <a:p>
                      <a:pPr algn="ctr"/>
                      <a:r>
                        <a:rPr lang="en-US" sz="1600" b="0"/>
                        <a:t>2 Features</a:t>
                      </a:r>
                    </a:p>
                  </a:txBody>
                  <a:tcPr anchor="ctr"/>
                </a:tc>
                <a:tc>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400"/>
                        <a:t>β = [ w</a:t>
                      </a:r>
                      <a:r>
                        <a:rPr lang="en-US" sz="1400" baseline="-25000"/>
                        <a:t>FantasyPts</a:t>
                      </a:r>
                      <a:r>
                        <a:rPr lang="en-US" sz="1400"/>
                        <a:t> w</a:t>
                      </a:r>
                      <a:r>
                        <a:rPr lang="en-US" sz="1400" baseline="-25000"/>
                        <a:t>RecTDs</a:t>
                      </a:r>
                      <a:r>
                        <a:rPr lang="en-US" sz="1400" baseline="0"/>
                        <a:t> </a:t>
                      </a:r>
                      <a:r>
                        <a:rPr lang="en-US" sz="1400"/>
                        <a:t>]</a:t>
                      </a:r>
                    </a:p>
                  </a:txBody>
                  <a:tcPr anchor="ctr">
                    <a:solidFill>
                      <a:srgbClr val="CCCCCC"/>
                    </a:solidFill>
                  </a:tcPr>
                </a:tc>
                <a:tc rowSpan="2">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600" b="0"/>
                        <a:t>1.7896</a:t>
                      </a:r>
                    </a:p>
                  </a:txBody>
                  <a:tcPr anchor="ctr"/>
                </a:tc>
              </a:tr>
              <a:tr h="167640">
                <a:tc vMerge="1">
                  <a:txBody>
                    <a:bodyPr/>
                    <a:lstStyle/>
                    <a:p>
                      <a:endParaRPr lang="en-US"/>
                    </a:p>
                  </a:txBody>
                  <a:tcPr/>
                </a:tc>
                <a:tc>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600"/>
                        <a:t>β = [1.15,</a:t>
                      </a:r>
                      <a:r>
                        <a:rPr lang="en-US" sz="1600" baseline="0"/>
                        <a:t> </a:t>
                      </a:r>
                      <a:r>
                        <a:rPr lang="en-US" sz="1600"/>
                        <a:t>-2.031]</a:t>
                      </a:r>
                      <a:endParaRPr lang="en-US" sz="1600" b="0"/>
                    </a:p>
                  </a:txBody>
                  <a:tcPr anchor="ctr">
                    <a:solidFill>
                      <a:srgbClr val="CCCCCC"/>
                    </a:solidFill>
                  </a:tcPr>
                </a:tc>
                <a:tc vMerge="1">
                  <a:txBody>
                    <a:bodyPr/>
                    <a:lstStyle/>
                    <a:p>
                      <a:endParaRPr lang="en-US"/>
                    </a:p>
                  </a:txBody>
                  <a:tcPr/>
                </a:tc>
              </a:tr>
              <a:tr h="167640">
                <a:tc rowSpan="2">
                  <a:txBody>
                    <a:bodyPr/>
                    <a:lstStyle/>
                    <a:p>
                      <a:pPr algn="ctr"/>
                      <a:r>
                        <a:rPr lang="en-US" sz="1600" b="0"/>
                        <a:t>2 Features</a:t>
                      </a:r>
                    </a:p>
                  </a:txBody>
                  <a:tcPr anchor="ctr">
                    <a:solidFill>
                      <a:schemeClr val="accent5"/>
                    </a:solidFill>
                  </a:tcPr>
                </a:tc>
                <a:tc>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400"/>
                        <a:t>β = [ w</a:t>
                      </a:r>
                      <a:r>
                        <a:rPr lang="en-US" sz="1400" baseline="-25000"/>
                        <a:t>FantasyPts</a:t>
                      </a:r>
                      <a:r>
                        <a:rPr lang="en-US" sz="1400"/>
                        <a:t> w</a:t>
                      </a:r>
                      <a:r>
                        <a:rPr lang="en-US" sz="1400" baseline="-25000"/>
                        <a:t>RecYds</a:t>
                      </a:r>
                      <a:r>
                        <a:rPr lang="en-US" sz="1400" baseline="0"/>
                        <a:t> </a:t>
                      </a:r>
                      <a:r>
                        <a:rPr lang="en-US" sz="1400"/>
                        <a:t>]</a:t>
                      </a:r>
                    </a:p>
                  </a:txBody>
                  <a:tcPr anchor="ctr">
                    <a:solidFill>
                      <a:schemeClr val="accent5"/>
                    </a:solidFill>
                  </a:tcPr>
                </a:tc>
                <a:tc rowSpan="2">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600" b="0"/>
                        <a:t>1.7863</a:t>
                      </a:r>
                    </a:p>
                  </a:txBody>
                  <a:tcPr anchor="ctr">
                    <a:solidFill>
                      <a:schemeClr val="accent5"/>
                    </a:solidFill>
                  </a:tcPr>
                </a:tc>
              </a:tr>
              <a:tr h="167640">
                <a:tc vMerge="1">
                  <a:txBody>
                    <a:bodyPr/>
                    <a:lstStyle/>
                    <a:p>
                      <a:endParaRPr lang="en-US"/>
                    </a:p>
                  </a:txBody>
                  <a:tcPr/>
                </a:tc>
                <a:tc>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600" dirty="0" err="1"/>
                        <a:t>β</a:t>
                      </a:r>
                      <a:r>
                        <a:rPr lang="en-US" sz="1600" dirty="0"/>
                        <a:t> = [0.92,</a:t>
                      </a:r>
                      <a:r>
                        <a:rPr lang="en-US" sz="1600" baseline="0" dirty="0"/>
                        <a:t> 0.019]</a:t>
                      </a:r>
                      <a:endParaRPr lang="en-US" sz="1600" b="0" dirty="0"/>
                    </a:p>
                  </a:txBody>
                  <a:tcPr anchor="ctr">
                    <a:solidFill>
                      <a:schemeClr val="accent5"/>
                    </a:solidFill>
                  </a:tcPr>
                </a:tc>
                <a:tc vMerge="1">
                  <a:txBody>
                    <a:bodyPr/>
                    <a:lstStyle/>
                    <a:p>
                      <a:endParaRPr lang="en-US"/>
                    </a:p>
                  </a:txBody>
                  <a:tcPr/>
                </a:tc>
              </a:tr>
            </a:tbl>
          </a:graphicData>
        </a:graphic>
      </p:graphicFrame>
      <p:pic>
        <p:nvPicPr>
          <p:cNvPr id="42" name="Picture 41" descr="pca.eps.png"/>
          <p:cNvPicPr>
            <a:picLocks noChangeAspect="1"/>
          </p:cNvPicPr>
          <p:nvPr/>
        </p:nvPicPr>
        <p:blipFill>
          <a:blip r:embed="rId8"/>
          <a:stretch>
            <a:fillRect/>
          </a:stretch>
        </p:blipFill>
        <p:spPr>
          <a:xfrm>
            <a:off x="28948063" y="7503720"/>
            <a:ext cx="8734427" cy="6550820"/>
          </a:xfrm>
          <a:prstGeom prst="rect">
            <a:avLst/>
          </a:prstGeom>
        </p:spPr>
      </p:pic>
      <p:graphicFrame>
        <p:nvGraphicFramePr>
          <p:cNvPr id="43" name="Table 42"/>
          <p:cNvGraphicFramePr>
            <a:graphicFrameLocks noGrp="1"/>
          </p:cNvGraphicFramePr>
          <p:nvPr/>
        </p:nvGraphicFramePr>
        <p:xfrm>
          <a:off x="29073799" y="15756496"/>
          <a:ext cx="8492257" cy="1353743"/>
        </p:xfrm>
        <a:graphic>
          <a:graphicData uri="http://schemas.openxmlformats.org/drawingml/2006/table">
            <a:tbl>
              <a:tblPr firstRow="1" bandRow="1">
                <a:tableStyleId>{D7AC3CCA-C797-4891-BE02-D94E43425B78}</a:tableStyleId>
              </a:tblPr>
              <a:tblGrid>
                <a:gridCol w="4449914"/>
                <a:gridCol w="4042343"/>
              </a:tblGrid>
              <a:tr h="451247">
                <a:tc>
                  <a:txBody>
                    <a:bodyPr/>
                    <a:lstStyle/>
                    <a:p>
                      <a:pPr algn="ctr"/>
                      <a:r>
                        <a:rPr lang="en-US" sz="1600"/>
                        <a:t>Number of Principle Components</a:t>
                      </a:r>
                      <a:endParaRPr lang="en-US" sz="1600" b="1"/>
                    </a:p>
                  </a:txBody>
                  <a:tcPr anchor="ctr"/>
                </a:tc>
                <a:tc>
                  <a:txBody>
                    <a:bodyPr/>
                    <a:lstStyle/>
                    <a:p>
                      <a:pPr algn="ctr"/>
                      <a:r>
                        <a:rPr lang="en-US" sz="1600"/>
                        <a:t>Discounted</a:t>
                      </a:r>
                      <a:r>
                        <a:rPr lang="en-US" sz="1600" baseline="0"/>
                        <a:t> </a:t>
                      </a:r>
                      <a:r>
                        <a:rPr lang="en-US" sz="1600"/>
                        <a:t>Cumulative</a:t>
                      </a:r>
                      <a:r>
                        <a:rPr lang="en-US" sz="1600" baseline="0"/>
                        <a:t> </a:t>
                      </a:r>
                      <a:r>
                        <a:rPr lang="en-US" sz="1600"/>
                        <a:t>Gain</a:t>
                      </a:r>
                      <a:endParaRPr lang="en-US" sz="1600" b="1"/>
                    </a:p>
                  </a:txBody>
                  <a:tcPr anchor="ctr"/>
                </a:tc>
              </a:tr>
              <a:tr h="451248">
                <a:tc>
                  <a:txBody>
                    <a:bodyPr/>
                    <a:lstStyle/>
                    <a:p>
                      <a:pPr algn="ctr"/>
                      <a:r>
                        <a:rPr lang="en-US" sz="1600" b="0" dirty="0"/>
                        <a:t>4</a:t>
                      </a:r>
                    </a:p>
                  </a:txBody>
                  <a:tcPr anchor="ctr"/>
                </a:tc>
                <a:tc>
                  <a:txBody>
                    <a:bodyPr/>
                    <a:lstStyle/>
                    <a:p>
                      <a:pPr algn="ctr"/>
                      <a:r>
                        <a:rPr lang="en-US" sz="1600"/>
                        <a:t>1.8040</a:t>
                      </a:r>
                      <a:endParaRPr lang="en-US" sz="1600" b="0"/>
                    </a:p>
                  </a:txBody>
                  <a:tcPr anchor="ctr"/>
                </a:tc>
              </a:tr>
              <a:tr h="451248">
                <a:tc>
                  <a:txBody>
                    <a:bodyPr/>
                    <a:lstStyle/>
                    <a:p>
                      <a:pPr algn="ctr"/>
                      <a:r>
                        <a:rPr lang="en-US" sz="1600" b="0" dirty="0"/>
                        <a:t>10</a:t>
                      </a:r>
                    </a:p>
                  </a:txBody>
                  <a:tcPr anchor="ctr">
                    <a:solidFill>
                      <a:schemeClr val="accent5"/>
                    </a:solidFill>
                  </a:tcPr>
                </a:tc>
                <a:tc>
                  <a:txBody>
                    <a:bodyPr/>
                    <a:lstStyle/>
                    <a:p>
                      <a:pPr algn="ctr"/>
                      <a:r>
                        <a:rPr lang="en-US" sz="1600" b="0" dirty="0"/>
                        <a:t>1.8132</a:t>
                      </a:r>
                    </a:p>
                  </a:txBody>
                  <a:tcPr anchor="ctr">
                    <a:solidFill>
                      <a:schemeClr val="accent5"/>
                    </a:solidFill>
                  </a:tcPr>
                </a:tc>
              </a:tr>
            </a:tbl>
          </a:graphicData>
        </a:graphic>
      </p:graphicFrame>
      <p:sp>
        <p:nvSpPr>
          <p:cNvPr id="27" name="TextBox 26"/>
          <p:cNvSpPr txBox="1"/>
          <p:nvPr/>
        </p:nvSpPr>
        <p:spPr>
          <a:xfrm>
            <a:off x="888999" y="11385918"/>
            <a:ext cx="8166101" cy="5632311"/>
          </a:xfrm>
          <a:prstGeom prst="rect">
            <a:avLst/>
          </a:prstGeom>
          <a:noFill/>
        </p:spPr>
        <p:txBody>
          <a:bodyPr wrap="square" rtlCol="0">
            <a:spAutoFit/>
          </a:bodyPr>
          <a:lstStyle/>
          <a:p>
            <a:pPr algn="just"/>
            <a:r>
              <a:rPr lang="en-US" sz="2000" b="1" dirty="0">
                <a:latin typeface="+mn-lt"/>
                <a:cs typeface=""/>
              </a:rPr>
              <a:t>Why is predicting fantasy football stats important?</a:t>
            </a:r>
          </a:p>
          <a:p>
            <a:pPr lvl="1">
              <a:buFont typeface="Arial"/>
              <a:buChar char="•"/>
            </a:pPr>
            <a:r>
              <a:rPr lang="en-US" sz="2000" dirty="0">
                <a:latin typeface="+mn-lt"/>
              </a:rPr>
              <a:t> </a:t>
            </a:r>
            <a:r>
              <a:rPr lang="en-US" sz="2000" u="sng" dirty="0">
                <a:latin typeface="+mn-lt"/>
              </a:rPr>
              <a:t>Profit</a:t>
            </a:r>
            <a:r>
              <a:rPr lang="en-US" sz="2000" dirty="0">
                <a:latin typeface="+mn-lt"/>
              </a:rPr>
              <a:t>: $15 billion per year is spent on fantasy football.</a:t>
            </a:r>
            <a:r>
              <a:rPr lang="en-US" sz="2000" dirty="0">
                <a:latin typeface="+mn-lt"/>
                <a:cs typeface=""/>
              </a:rPr>
              <a:t>  </a:t>
            </a:r>
          </a:p>
          <a:p>
            <a:pPr lvl="1">
              <a:buFont typeface="Arial"/>
              <a:buChar char="•"/>
            </a:pPr>
            <a:r>
              <a:rPr lang="en-US" sz="2000" dirty="0">
                <a:latin typeface="+mn-lt"/>
                <a:cs typeface=""/>
              </a:rPr>
              <a:t> </a:t>
            </a:r>
            <a:r>
              <a:rPr lang="en-US" sz="2000" u="sng" dirty="0">
                <a:latin typeface="+mn-lt"/>
                <a:cs typeface=""/>
              </a:rPr>
              <a:t>Popularity</a:t>
            </a:r>
            <a:r>
              <a:rPr lang="en-US" sz="2000" dirty="0">
                <a:latin typeface="+mn-lt"/>
                <a:cs typeface=""/>
              </a:rPr>
              <a:t>: According to the Fantasy Sports Trade Association, 10% of the US population plays fantasy football.</a:t>
            </a:r>
          </a:p>
          <a:p>
            <a:pPr lvl="1">
              <a:buFont typeface="Arial"/>
              <a:buChar char="•"/>
            </a:pPr>
            <a:r>
              <a:rPr lang="en-US" sz="2000" dirty="0">
                <a:latin typeface="+mn-lt"/>
                <a:cs typeface=""/>
              </a:rPr>
              <a:t> </a:t>
            </a:r>
            <a:r>
              <a:rPr lang="en-US" sz="2000" u="sng" dirty="0">
                <a:latin typeface="+mn-lt"/>
                <a:cs typeface=""/>
              </a:rPr>
              <a:t>Difficulty</a:t>
            </a:r>
            <a:r>
              <a:rPr lang="en-US" sz="2000" dirty="0">
                <a:latin typeface="+mn-lt"/>
                <a:cs typeface=""/>
              </a:rPr>
              <a:t>: Ranking players is difficult, even the experts are rarely correct (see Figure 1). A small edge can therefore go a long ways.</a:t>
            </a:r>
          </a:p>
          <a:p>
            <a:pPr algn="just">
              <a:buFont typeface="Arial"/>
              <a:buChar char="•"/>
            </a:pPr>
            <a:endParaRPr lang="en-US" sz="2000" dirty="0">
              <a:latin typeface="+mn-lt"/>
              <a:cs typeface=""/>
            </a:endParaRPr>
          </a:p>
          <a:p>
            <a:pPr algn="just"/>
            <a:r>
              <a:rPr lang="en-US" sz="2000" b="1" dirty="0">
                <a:latin typeface="+mn-lt"/>
              </a:rPr>
              <a:t>How does fantasy football work?</a:t>
            </a:r>
          </a:p>
          <a:p>
            <a:pPr algn="just"/>
            <a:r>
              <a:rPr lang="en-US" sz="2000" dirty="0">
                <a:latin typeface="+mn-lt"/>
              </a:rPr>
              <a:t>Points are awarded when a player scores a touchdown or gains yards. Each owner picks their team at the beginning of the year. Correctly predicting which players will play well greatly improves your team's year-long performance. This paper focuses on an optimal strategy for predicting which NFL wide receivers will have the best fantasy football season using data available prior to the beginning of the season.</a:t>
            </a:r>
          </a:p>
          <a:p>
            <a:pPr algn="just"/>
            <a:endParaRPr lang="en-US" sz="2000" dirty="0">
              <a:latin typeface="+mn-lt"/>
            </a:endParaRPr>
          </a:p>
          <a:p>
            <a:pPr algn="just"/>
            <a:r>
              <a:rPr lang="en-US" sz="2000" b="1" dirty="0">
                <a:latin typeface="+mn-lt"/>
              </a:rPr>
              <a:t>Goal</a:t>
            </a:r>
          </a:p>
          <a:p>
            <a:pPr algn="just"/>
            <a:r>
              <a:rPr lang="en-US" sz="2000" dirty="0">
                <a:latin typeface="+mn-lt"/>
              </a:rPr>
              <a:t>A top 30 list of NFL WRs ordered by predicted fantasy point output in the 2012 season, using only data available prior to the 2012 season.</a:t>
            </a:r>
          </a:p>
        </p:txBody>
      </p:sp>
      <p:sp>
        <p:nvSpPr>
          <p:cNvPr id="28" name="TextBox 27"/>
          <p:cNvSpPr txBox="1"/>
          <p:nvPr/>
        </p:nvSpPr>
        <p:spPr>
          <a:xfrm>
            <a:off x="898186" y="18155460"/>
            <a:ext cx="8166101" cy="707886"/>
          </a:xfrm>
          <a:prstGeom prst="rect">
            <a:avLst/>
          </a:prstGeom>
          <a:noFill/>
        </p:spPr>
        <p:txBody>
          <a:bodyPr wrap="square" rtlCol="0">
            <a:spAutoFit/>
          </a:bodyPr>
          <a:lstStyle/>
          <a:p>
            <a:pPr algn="just"/>
            <a:r>
              <a:rPr lang="en-US" sz="2000" dirty="0">
                <a:latin typeface="+mn-lt"/>
                <a:cs typeface=""/>
              </a:rPr>
              <a:t>The following key statistics were gathered for every single active wide receiver in the NFL from 2007 until 2012.</a:t>
            </a:r>
          </a:p>
        </p:txBody>
      </p:sp>
      <p:pic>
        <p:nvPicPr>
          <p:cNvPr id="22" name="Picture 21" descr="top30_lin_reg_all_feat.eps.png"/>
          <p:cNvPicPr>
            <a:picLocks noChangeAspect="1"/>
          </p:cNvPicPr>
          <p:nvPr/>
        </p:nvPicPr>
        <p:blipFill>
          <a:blip r:embed="rId9"/>
          <a:stretch>
            <a:fillRect/>
          </a:stretch>
        </p:blipFill>
        <p:spPr>
          <a:xfrm>
            <a:off x="600075" y="6613746"/>
            <a:ext cx="8718213" cy="4067375"/>
          </a:xfrm>
          <a:prstGeom prst="rect">
            <a:avLst/>
          </a:prstGeom>
        </p:spPr>
      </p:pic>
      <p:sp>
        <p:nvSpPr>
          <p:cNvPr id="44" name="TextBox 43"/>
          <p:cNvSpPr txBox="1"/>
          <p:nvPr/>
        </p:nvSpPr>
        <p:spPr>
          <a:xfrm>
            <a:off x="888463" y="10617621"/>
            <a:ext cx="8150942" cy="584776"/>
          </a:xfrm>
          <a:prstGeom prst="rect">
            <a:avLst/>
          </a:prstGeom>
          <a:noFill/>
        </p:spPr>
        <p:txBody>
          <a:bodyPr wrap="square" rtlCol="0">
            <a:spAutoFit/>
          </a:bodyPr>
          <a:lstStyle/>
          <a:p>
            <a:pPr algn="ctr"/>
            <a:r>
              <a:rPr lang="en-US" sz="1600" dirty="0"/>
              <a:t>Figure 1: Total end-of-year fantasy points scored by ESPN / Yahoo’s preseason top 30, compared to the actual top 30 and the featured reduced linear regression algorithm. This shows that ranking is very difficult.</a:t>
            </a:r>
          </a:p>
        </p:txBody>
      </p:sp>
      <p:graphicFrame>
        <p:nvGraphicFramePr>
          <p:cNvPr id="46" name="Table 45"/>
          <p:cNvGraphicFramePr>
            <a:graphicFrameLocks noGrp="1"/>
          </p:cNvGraphicFramePr>
          <p:nvPr/>
        </p:nvGraphicFramePr>
        <p:xfrm>
          <a:off x="2101704" y="19355610"/>
          <a:ext cx="5973233" cy="3589924"/>
        </p:xfrm>
        <a:graphic>
          <a:graphicData uri="http://schemas.openxmlformats.org/drawingml/2006/table">
            <a:tbl>
              <a:tblPr firstRow="1" bandRow="1">
                <a:tableStyleId>{BDBED569-4797-4DF1-A0F4-6AAB3CD982D8}</a:tableStyleId>
              </a:tblPr>
              <a:tblGrid>
                <a:gridCol w="5973233"/>
              </a:tblGrid>
              <a:tr h="276148">
                <a:tc>
                  <a:txBody>
                    <a:bodyPr/>
                    <a:lstStyle/>
                    <a:p>
                      <a:pPr marL="0" marR="0" indent="0" algn="l" defTabSz="457105" rtl="0" eaLnBrk="1" fontAlgn="auto" latinLnBrk="0" hangingPunct="1">
                        <a:lnSpc>
                          <a:spcPct val="100000"/>
                        </a:lnSpc>
                        <a:spcBef>
                          <a:spcPts val="0"/>
                        </a:spcBef>
                        <a:spcAft>
                          <a:spcPts val="0"/>
                        </a:spcAft>
                        <a:buClrTx/>
                        <a:buSzTx/>
                        <a:buFontTx/>
                        <a:buNone/>
                        <a:tabLst/>
                        <a:defRPr/>
                      </a:pPr>
                      <a:r>
                        <a:rPr lang="en-US" sz="1400" b="1" dirty="0">
                          <a:latin typeface="+mn-lt"/>
                          <a:cs typeface=""/>
                        </a:rPr>
                        <a:t>Receiving Yards</a:t>
                      </a:r>
                    </a:p>
                  </a:txBody>
                  <a:tcPr marT="9144" marB="91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76148">
                <a:tc>
                  <a:txBody>
                    <a:bodyPr/>
                    <a:lstStyle/>
                    <a:p>
                      <a:pPr marL="0" marR="0" indent="0" algn="l" defTabSz="457105" rtl="0" eaLnBrk="1" fontAlgn="auto" latinLnBrk="0" hangingPunct="1">
                        <a:lnSpc>
                          <a:spcPct val="100000"/>
                        </a:lnSpc>
                        <a:spcBef>
                          <a:spcPts val="0"/>
                        </a:spcBef>
                        <a:spcAft>
                          <a:spcPts val="0"/>
                        </a:spcAft>
                        <a:buClrTx/>
                        <a:buSzTx/>
                        <a:buFontTx/>
                        <a:buNone/>
                        <a:tabLst/>
                        <a:defRPr/>
                      </a:pPr>
                      <a:r>
                        <a:rPr lang="en-US" sz="1400" b="1" dirty="0">
                          <a:latin typeface="+mn-lt"/>
                          <a:cs typeface=""/>
                        </a:rPr>
                        <a:t>Receiving Touchdowns</a:t>
                      </a:r>
                      <a:endParaRPr lang="en-US" sz="1400" dirty="0">
                        <a:latin typeface="+mn-lt"/>
                        <a:cs typeface=""/>
                      </a:endParaRPr>
                    </a:p>
                  </a:txBody>
                  <a:tcPr marT="9144" marB="91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76148">
                <a:tc>
                  <a:txBody>
                    <a:bodyPr/>
                    <a:lstStyle/>
                    <a:p>
                      <a:pPr marL="0" marR="0" indent="0" algn="l" defTabSz="457105" rtl="0" eaLnBrk="1" fontAlgn="auto" latinLnBrk="0" hangingPunct="1">
                        <a:lnSpc>
                          <a:spcPct val="100000"/>
                        </a:lnSpc>
                        <a:spcBef>
                          <a:spcPts val="0"/>
                        </a:spcBef>
                        <a:spcAft>
                          <a:spcPts val="0"/>
                        </a:spcAft>
                        <a:buClrTx/>
                        <a:buSzTx/>
                        <a:buFontTx/>
                        <a:buNone/>
                        <a:tabLst/>
                        <a:defRPr/>
                      </a:pPr>
                      <a:r>
                        <a:rPr lang="en-US" sz="1400" b="1" dirty="0">
                          <a:latin typeface="+mn-lt"/>
                          <a:cs typeface=""/>
                        </a:rPr>
                        <a:t>Receiving Targets</a:t>
                      </a:r>
                    </a:p>
                  </a:txBody>
                  <a:tcPr marT="9144" marB="91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76148">
                <a:tc>
                  <a:txBody>
                    <a:bodyPr/>
                    <a:lstStyle/>
                    <a:p>
                      <a:pPr marL="0" marR="0" indent="0" algn="l" defTabSz="457105" rtl="0" eaLnBrk="1" fontAlgn="auto" latinLnBrk="0" hangingPunct="1">
                        <a:lnSpc>
                          <a:spcPct val="100000"/>
                        </a:lnSpc>
                        <a:spcBef>
                          <a:spcPts val="0"/>
                        </a:spcBef>
                        <a:spcAft>
                          <a:spcPts val="0"/>
                        </a:spcAft>
                        <a:buClrTx/>
                        <a:buSzTx/>
                        <a:buFontTx/>
                        <a:buNone/>
                        <a:tabLst/>
                        <a:defRPr/>
                      </a:pPr>
                      <a:r>
                        <a:rPr lang="en-US" sz="1400" b="1" dirty="0">
                          <a:latin typeface="+mn-lt"/>
                          <a:cs typeface=""/>
                        </a:rPr>
                        <a:t>Receiving Catches</a:t>
                      </a:r>
                    </a:p>
                  </a:txBody>
                  <a:tcPr marT="9144" marB="91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76148">
                <a:tc>
                  <a:txBody>
                    <a:bodyPr/>
                    <a:lstStyle/>
                    <a:p>
                      <a:pPr marL="0" marR="0" indent="0" algn="l" defTabSz="457105" rtl="0" eaLnBrk="1" fontAlgn="auto" latinLnBrk="0" hangingPunct="1">
                        <a:lnSpc>
                          <a:spcPct val="100000"/>
                        </a:lnSpc>
                        <a:spcBef>
                          <a:spcPts val="0"/>
                        </a:spcBef>
                        <a:spcAft>
                          <a:spcPts val="0"/>
                        </a:spcAft>
                        <a:buClrTx/>
                        <a:buSzTx/>
                        <a:buFontTx/>
                        <a:buNone/>
                        <a:tabLst/>
                        <a:defRPr/>
                      </a:pPr>
                      <a:r>
                        <a:rPr lang="en-US" sz="1400" b="1" dirty="0">
                          <a:latin typeface="+mn-lt"/>
                          <a:cs typeface=""/>
                        </a:rPr>
                        <a:t>ESPN Preseason Ranking</a:t>
                      </a:r>
                    </a:p>
                  </a:txBody>
                  <a:tcPr marT="9144" marB="91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76148">
                <a:tc>
                  <a:txBody>
                    <a:bodyPr/>
                    <a:lstStyle/>
                    <a:p>
                      <a:pPr marL="0" marR="0" indent="0" algn="l" defTabSz="457105" rtl="0" eaLnBrk="1" fontAlgn="auto" latinLnBrk="0" hangingPunct="1">
                        <a:lnSpc>
                          <a:spcPct val="100000"/>
                        </a:lnSpc>
                        <a:spcBef>
                          <a:spcPts val="0"/>
                        </a:spcBef>
                        <a:spcAft>
                          <a:spcPts val="0"/>
                        </a:spcAft>
                        <a:buClrTx/>
                        <a:buSzTx/>
                        <a:buFontTx/>
                        <a:buNone/>
                        <a:tabLst/>
                        <a:defRPr/>
                      </a:pPr>
                      <a:r>
                        <a:rPr lang="en-US" sz="1400" b="1" dirty="0">
                          <a:latin typeface="+mn-lt"/>
                          <a:cs typeface=""/>
                        </a:rPr>
                        <a:t>Yahoo Preseason Ranking</a:t>
                      </a:r>
                      <a:endParaRPr lang="en-US" sz="1400" dirty="0">
                        <a:latin typeface="+mn-lt"/>
                        <a:cs typeface=""/>
                      </a:endParaRPr>
                    </a:p>
                  </a:txBody>
                  <a:tcPr marT="9144" marB="91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76148">
                <a:tc>
                  <a:txBody>
                    <a:bodyPr/>
                    <a:lstStyle/>
                    <a:p>
                      <a:pPr marL="0" marR="0" indent="0" algn="l" defTabSz="457105" rtl="0" eaLnBrk="1" fontAlgn="auto" latinLnBrk="0" hangingPunct="1">
                        <a:lnSpc>
                          <a:spcPct val="100000"/>
                        </a:lnSpc>
                        <a:spcBef>
                          <a:spcPts val="0"/>
                        </a:spcBef>
                        <a:spcAft>
                          <a:spcPts val="0"/>
                        </a:spcAft>
                        <a:buClrTx/>
                        <a:buSzTx/>
                        <a:buFontTx/>
                        <a:buNone/>
                        <a:tabLst/>
                        <a:defRPr/>
                      </a:pPr>
                      <a:r>
                        <a:rPr lang="en-US" sz="1400" b="1" dirty="0">
                          <a:latin typeface="+mn-lt"/>
                          <a:cs typeface=""/>
                        </a:rPr>
                        <a:t>Δ 1 year Receiving Yards</a:t>
                      </a:r>
                      <a:r>
                        <a:rPr lang="en-US" sz="1400" dirty="0">
                          <a:latin typeface="+mn-lt"/>
                          <a:cs typeface=""/>
                        </a:rPr>
                        <a:t>: (Yards in year Y-1) – (Yards in year Y-2)</a:t>
                      </a:r>
                    </a:p>
                  </a:txBody>
                  <a:tcPr marT="9144" marB="91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76148">
                <a:tc>
                  <a:txBody>
                    <a:bodyPr/>
                    <a:lstStyle/>
                    <a:p>
                      <a:pPr marL="0" marR="0" indent="0" algn="l" defTabSz="457105" rtl="0" eaLnBrk="1" fontAlgn="auto" latinLnBrk="0" hangingPunct="1">
                        <a:lnSpc>
                          <a:spcPct val="100000"/>
                        </a:lnSpc>
                        <a:spcBef>
                          <a:spcPts val="0"/>
                        </a:spcBef>
                        <a:spcAft>
                          <a:spcPts val="0"/>
                        </a:spcAft>
                        <a:buClrTx/>
                        <a:buSzTx/>
                        <a:buFontTx/>
                        <a:buNone/>
                        <a:tabLst/>
                        <a:defRPr/>
                      </a:pPr>
                      <a:r>
                        <a:rPr lang="en-US" sz="1400" b="1" dirty="0">
                          <a:latin typeface="+mn-lt"/>
                          <a:cs typeface=""/>
                        </a:rPr>
                        <a:t>Δ 1 year Receiving TDs</a:t>
                      </a:r>
                      <a:r>
                        <a:rPr lang="en-US" sz="1400" dirty="0">
                          <a:latin typeface="+mn-lt"/>
                          <a:cs typeface=""/>
                        </a:rPr>
                        <a:t>: (TDs in year Y-1) – (TDs in year Y-2)</a:t>
                      </a:r>
                    </a:p>
                  </a:txBody>
                  <a:tcPr marT="9144" marB="91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76148">
                <a:tc>
                  <a:txBody>
                    <a:bodyPr/>
                    <a:lstStyle/>
                    <a:p>
                      <a:pPr marL="0" marR="0" indent="0" algn="l" defTabSz="457105" rtl="0" eaLnBrk="1" fontAlgn="auto" latinLnBrk="0" hangingPunct="1">
                        <a:lnSpc>
                          <a:spcPct val="100000"/>
                        </a:lnSpc>
                        <a:spcBef>
                          <a:spcPts val="0"/>
                        </a:spcBef>
                        <a:spcAft>
                          <a:spcPts val="0"/>
                        </a:spcAft>
                        <a:buClrTx/>
                        <a:buSzTx/>
                        <a:buFontTx/>
                        <a:buNone/>
                        <a:tabLst/>
                        <a:defRPr/>
                      </a:pPr>
                      <a:r>
                        <a:rPr lang="en-US" sz="1400" b="1" dirty="0">
                          <a:latin typeface="+mn-lt"/>
                          <a:cs typeface=""/>
                        </a:rPr>
                        <a:t>Δ 2 year Receiving Yards</a:t>
                      </a:r>
                      <a:r>
                        <a:rPr lang="en-US" sz="1400" dirty="0">
                          <a:latin typeface="+mn-lt"/>
                          <a:cs typeface=""/>
                        </a:rPr>
                        <a:t>: (Yards in year Y-1) – (Yards in year Y-3)</a:t>
                      </a:r>
                    </a:p>
                  </a:txBody>
                  <a:tcPr marT="9144" marB="91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76148">
                <a:tc>
                  <a:txBody>
                    <a:bodyPr/>
                    <a:lstStyle/>
                    <a:p>
                      <a:pPr marL="0" marR="0" indent="0" algn="l" defTabSz="457105" rtl="0" eaLnBrk="1" fontAlgn="auto" latinLnBrk="0" hangingPunct="1">
                        <a:lnSpc>
                          <a:spcPct val="100000"/>
                        </a:lnSpc>
                        <a:spcBef>
                          <a:spcPts val="0"/>
                        </a:spcBef>
                        <a:spcAft>
                          <a:spcPts val="0"/>
                        </a:spcAft>
                        <a:buClrTx/>
                        <a:buSzTx/>
                        <a:buFontTx/>
                        <a:buNone/>
                        <a:tabLst/>
                        <a:defRPr/>
                      </a:pPr>
                      <a:r>
                        <a:rPr lang="en-US" sz="1400" b="1" dirty="0">
                          <a:latin typeface="+mn-lt"/>
                          <a:cs typeface=""/>
                        </a:rPr>
                        <a:t>Δ 2 year Receiving TDs</a:t>
                      </a:r>
                      <a:r>
                        <a:rPr lang="en-US" sz="1400" dirty="0">
                          <a:latin typeface="+mn-lt"/>
                          <a:cs typeface=""/>
                        </a:rPr>
                        <a:t>: (TDs in year Y-1) – (TDs in year Y-3)</a:t>
                      </a:r>
                      <a:endParaRPr lang="en-US" sz="1400" b="1" dirty="0">
                        <a:latin typeface="+mn-lt"/>
                        <a:cs typeface=""/>
                      </a:endParaRPr>
                    </a:p>
                  </a:txBody>
                  <a:tcPr marT="9144" marB="91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76148">
                <a:tc>
                  <a:txBody>
                    <a:bodyPr/>
                    <a:lstStyle/>
                    <a:p>
                      <a:pPr marL="0" marR="0" indent="0" algn="l" defTabSz="457105" rtl="0" eaLnBrk="1" fontAlgn="auto" latinLnBrk="0" hangingPunct="1">
                        <a:lnSpc>
                          <a:spcPct val="100000"/>
                        </a:lnSpc>
                        <a:spcBef>
                          <a:spcPts val="0"/>
                        </a:spcBef>
                        <a:spcAft>
                          <a:spcPts val="0"/>
                        </a:spcAft>
                        <a:buClrTx/>
                        <a:buSzTx/>
                        <a:buFontTx/>
                        <a:buNone/>
                        <a:tabLst/>
                        <a:defRPr/>
                      </a:pPr>
                      <a:r>
                        <a:rPr lang="en-US" sz="1400" b="1" dirty="0">
                          <a:latin typeface="+mn-lt"/>
                          <a:cs typeface=""/>
                        </a:rPr>
                        <a:t>Δ 3 year Receiving Yards</a:t>
                      </a:r>
                      <a:r>
                        <a:rPr lang="en-US" sz="1400" dirty="0">
                          <a:latin typeface="+mn-lt"/>
                          <a:cs typeface=""/>
                        </a:rPr>
                        <a:t>: (Yards in year Y-1) – (Yards in year Y-4)</a:t>
                      </a:r>
                    </a:p>
                  </a:txBody>
                  <a:tcPr marT="9144" marB="91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76148">
                <a:tc>
                  <a:txBody>
                    <a:bodyPr/>
                    <a:lstStyle/>
                    <a:p>
                      <a:pPr marL="0" marR="0" indent="0" algn="l" defTabSz="457105" rtl="0" eaLnBrk="1" fontAlgn="auto" latinLnBrk="0" hangingPunct="1">
                        <a:lnSpc>
                          <a:spcPct val="100000"/>
                        </a:lnSpc>
                        <a:spcBef>
                          <a:spcPts val="0"/>
                        </a:spcBef>
                        <a:spcAft>
                          <a:spcPts val="0"/>
                        </a:spcAft>
                        <a:buClrTx/>
                        <a:buSzTx/>
                        <a:buFontTx/>
                        <a:buNone/>
                        <a:tabLst/>
                        <a:defRPr/>
                      </a:pPr>
                      <a:r>
                        <a:rPr lang="en-US" sz="1400" b="1" dirty="0">
                          <a:latin typeface="+mn-lt"/>
                          <a:cs typeface=""/>
                        </a:rPr>
                        <a:t>Δ 3 year Receiving TDs</a:t>
                      </a:r>
                      <a:r>
                        <a:rPr lang="en-US" sz="1400" dirty="0">
                          <a:latin typeface="+mn-lt"/>
                          <a:cs typeface=""/>
                        </a:rPr>
                        <a:t>: (TDs in year Y-1) – (TDs in year Y-4)</a:t>
                      </a:r>
                    </a:p>
                  </a:txBody>
                  <a:tcPr marT="9144" marB="91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76148">
                <a:tc>
                  <a:txBody>
                    <a:bodyPr/>
                    <a:lstStyle/>
                    <a:p>
                      <a:pPr marL="0" marR="0" indent="0" algn="l" defTabSz="457105" rtl="0" eaLnBrk="1" fontAlgn="auto" latinLnBrk="0" hangingPunct="1">
                        <a:lnSpc>
                          <a:spcPct val="100000"/>
                        </a:lnSpc>
                        <a:spcBef>
                          <a:spcPts val="0"/>
                        </a:spcBef>
                        <a:spcAft>
                          <a:spcPts val="0"/>
                        </a:spcAft>
                        <a:buClrTx/>
                        <a:buSzTx/>
                        <a:buFontTx/>
                        <a:buNone/>
                        <a:tabLst/>
                        <a:defRPr/>
                      </a:pPr>
                      <a:r>
                        <a:rPr lang="en-US" sz="1400" b="1" dirty="0">
                          <a:latin typeface="+mn-lt"/>
                          <a:cs typeface=""/>
                        </a:rPr>
                        <a:t>Fantasy Points in Previous Year</a:t>
                      </a:r>
                      <a:r>
                        <a:rPr lang="en-US" sz="1400" dirty="0">
                          <a:latin typeface="+mn-lt"/>
                          <a:cs typeface=""/>
                        </a:rPr>
                        <a:t>: 6 </a:t>
                      </a:r>
                      <a:r>
                        <a:rPr lang="en-US" sz="1400" dirty="0">
                          <a:latin typeface="Wingdings"/>
                          <a:ea typeface="Wingdings"/>
                          <a:cs typeface="Wingdings"/>
                        </a:rPr>
                        <a:t></a:t>
                      </a:r>
                      <a:r>
                        <a:rPr lang="en-US" sz="1400" dirty="0">
                          <a:latin typeface="+mn-lt"/>
                          <a:cs typeface=""/>
                        </a:rPr>
                        <a:t> TDs + 0.1 </a:t>
                      </a:r>
                      <a:r>
                        <a:rPr lang="en-US" sz="1400" dirty="0">
                          <a:latin typeface="Wingdings"/>
                          <a:ea typeface="Wingdings"/>
                          <a:cs typeface="Wingdings"/>
                        </a:rPr>
                        <a:t></a:t>
                      </a:r>
                      <a:r>
                        <a:rPr lang="en-US" sz="1400" b="1" dirty="0">
                          <a:latin typeface="+mn-lt"/>
                          <a:cs typeface=""/>
                        </a:rPr>
                        <a:t> </a:t>
                      </a:r>
                      <a:r>
                        <a:rPr lang="en-US" sz="1400" dirty="0">
                          <a:latin typeface="+mn-lt"/>
                          <a:cs typeface=""/>
                        </a:rPr>
                        <a:t>Yards</a:t>
                      </a:r>
                      <a:endParaRPr lang="en-US" sz="1400" b="1" dirty="0">
                        <a:latin typeface="+mn-lt"/>
                        <a:cs typeface=""/>
                      </a:endParaRPr>
                    </a:p>
                  </a:txBody>
                  <a:tcPr marT="9144" marB="91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sp>
        <p:nvSpPr>
          <p:cNvPr id="48" name="TextBox 47"/>
          <p:cNvSpPr txBox="1"/>
          <p:nvPr/>
        </p:nvSpPr>
        <p:spPr>
          <a:xfrm rot="16200000">
            <a:off x="548164" y="20380495"/>
            <a:ext cx="2583860" cy="523220"/>
          </a:xfrm>
          <a:prstGeom prst="rect">
            <a:avLst/>
          </a:prstGeom>
          <a:noFill/>
        </p:spPr>
        <p:txBody>
          <a:bodyPr wrap="none" rtlCol="0">
            <a:spAutoFit/>
          </a:bodyPr>
          <a:lstStyle/>
          <a:p>
            <a:r>
              <a:rPr lang="en-US" dirty="0">
                <a:latin typeface="Wingdings"/>
                <a:ea typeface="Wingdings"/>
                <a:cs typeface="Wingdings"/>
              </a:rPr>
              <a:t></a:t>
            </a:r>
            <a:r>
              <a:rPr lang="en-US" dirty="0">
                <a:latin typeface="+mn-lt"/>
                <a:ea typeface="Wingdings"/>
                <a:cs typeface="Wingdings"/>
              </a:rPr>
              <a:t> </a:t>
            </a:r>
            <a:r>
              <a:rPr lang="en-US" dirty="0">
                <a:latin typeface="+mn-lt"/>
              </a:rPr>
              <a:t>13 Features</a:t>
            </a:r>
          </a:p>
        </p:txBody>
      </p:sp>
      <p:sp>
        <p:nvSpPr>
          <p:cNvPr id="50" name="TextBox 49"/>
          <p:cNvSpPr txBox="1"/>
          <p:nvPr/>
        </p:nvSpPr>
        <p:spPr>
          <a:xfrm>
            <a:off x="2101704" y="18893945"/>
            <a:ext cx="3669995" cy="461665"/>
          </a:xfrm>
          <a:prstGeom prst="rect">
            <a:avLst/>
          </a:prstGeom>
          <a:noFill/>
        </p:spPr>
        <p:txBody>
          <a:bodyPr wrap="none" rtlCol="0">
            <a:spAutoFit/>
          </a:bodyPr>
          <a:lstStyle/>
          <a:p>
            <a:r>
              <a:rPr lang="en-US" sz="2400" dirty="0">
                <a:latin typeface="+mn-lt"/>
              </a:rPr>
              <a:t>700+ Players Per Year </a:t>
            </a:r>
            <a:r>
              <a:rPr lang="en-US" sz="2400" dirty="0">
                <a:latin typeface="Wingdings"/>
                <a:ea typeface="Wingdings"/>
                <a:cs typeface="Wingdings"/>
              </a:rPr>
              <a:t></a:t>
            </a:r>
            <a:endParaRPr lang="en-US" sz="2400" dirty="0">
              <a:latin typeface="+mn-lt"/>
            </a:endParaRPr>
          </a:p>
        </p:txBody>
      </p:sp>
      <p:sp>
        <p:nvSpPr>
          <p:cNvPr id="51" name="TextBox 50"/>
          <p:cNvSpPr txBox="1"/>
          <p:nvPr/>
        </p:nvSpPr>
        <p:spPr>
          <a:xfrm>
            <a:off x="898186" y="23082426"/>
            <a:ext cx="8166101" cy="1631216"/>
          </a:xfrm>
          <a:prstGeom prst="rect">
            <a:avLst/>
          </a:prstGeom>
          <a:noFill/>
        </p:spPr>
        <p:txBody>
          <a:bodyPr wrap="square" rtlCol="0">
            <a:spAutoFit/>
          </a:bodyPr>
          <a:lstStyle/>
          <a:p>
            <a:pPr algn="just"/>
            <a:r>
              <a:rPr lang="en-US" sz="2000" b="1" dirty="0">
                <a:latin typeface="+mn-lt"/>
                <a:cs typeface=""/>
              </a:rPr>
              <a:t>Performance Criteria</a:t>
            </a:r>
            <a:endParaRPr lang="en-US" sz="2000" dirty="0">
              <a:latin typeface="+mn-lt"/>
              <a:cs typeface=""/>
            </a:endParaRPr>
          </a:p>
          <a:p>
            <a:pPr algn="just"/>
            <a:r>
              <a:rPr lang="en-US" sz="2000" dirty="0">
                <a:latin typeface="+mn-lt"/>
                <a:cs typeface=""/>
              </a:rPr>
              <a:t>Discounted cumulative gain (DCG) will be used to reward ranking good players highly and penalize ranking good players low. A higher DCG is better.</a:t>
            </a:r>
          </a:p>
          <a:p>
            <a:pPr algn="just"/>
            <a:endParaRPr lang="en-US" sz="2000" dirty="0">
              <a:latin typeface="+mn-lt"/>
              <a:cs typeface=""/>
            </a:endParaRPr>
          </a:p>
        </p:txBody>
      </p:sp>
      <p:graphicFrame>
        <p:nvGraphicFramePr>
          <p:cNvPr id="52" name="Object 51"/>
          <p:cNvGraphicFramePr>
            <a:graphicFrameLocks noChangeAspect="1"/>
          </p:cNvGraphicFramePr>
          <p:nvPr/>
        </p:nvGraphicFramePr>
        <p:xfrm>
          <a:off x="2101704" y="24188307"/>
          <a:ext cx="2548081" cy="743190"/>
        </p:xfrm>
        <a:graphic>
          <a:graphicData uri="http://schemas.openxmlformats.org/presentationml/2006/ole">
            <p:oleObj spid="_x0000_s38916" name="Equation" r:id="rId10" imgW="1524000" imgH="444500" progId="Equation.3">
              <p:embed/>
            </p:oleObj>
          </a:graphicData>
        </a:graphic>
      </p:graphicFrame>
      <p:sp>
        <p:nvSpPr>
          <p:cNvPr id="53" name="TextBox 52"/>
          <p:cNvSpPr txBox="1"/>
          <p:nvPr/>
        </p:nvSpPr>
        <p:spPr>
          <a:xfrm>
            <a:off x="872786" y="25022416"/>
            <a:ext cx="8166101" cy="707886"/>
          </a:xfrm>
          <a:prstGeom prst="rect">
            <a:avLst/>
          </a:prstGeom>
          <a:noFill/>
        </p:spPr>
        <p:txBody>
          <a:bodyPr wrap="square" rtlCol="0">
            <a:spAutoFit/>
          </a:bodyPr>
          <a:lstStyle/>
          <a:p>
            <a:pPr algn="just"/>
            <a:r>
              <a:rPr lang="en-US" sz="2000" dirty="0">
                <a:latin typeface="+mn-lt"/>
                <a:cs typeface=""/>
              </a:rPr>
              <a:t>Below we can visually view our data, as well as the inconsistency of professional rankings. These will serve as our benchmarks.</a:t>
            </a:r>
          </a:p>
        </p:txBody>
      </p:sp>
      <p:graphicFrame>
        <p:nvGraphicFramePr>
          <p:cNvPr id="38917" name="Object 5"/>
          <p:cNvGraphicFramePr>
            <a:graphicFrameLocks noChangeAspect="1"/>
          </p:cNvGraphicFramePr>
          <p:nvPr/>
        </p:nvGraphicFramePr>
        <p:xfrm>
          <a:off x="5335588" y="24247581"/>
          <a:ext cx="3016250" cy="658812"/>
        </p:xfrm>
        <a:graphic>
          <a:graphicData uri="http://schemas.openxmlformats.org/presentationml/2006/ole">
            <p:oleObj spid="_x0000_s38917" name="Equation" r:id="rId11" imgW="1803400" imgH="393700" progId="Equation.3">
              <p:embed/>
            </p:oleObj>
          </a:graphicData>
        </a:graphic>
      </p:graphicFrame>
      <p:sp>
        <p:nvSpPr>
          <p:cNvPr id="54" name="TextBox 53"/>
          <p:cNvSpPr txBox="1"/>
          <p:nvPr/>
        </p:nvSpPr>
        <p:spPr>
          <a:xfrm>
            <a:off x="913345" y="29408223"/>
            <a:ext cx="8150942" cy="584776"/>
          </a:xfrm>
          <a:prstGeom prst="rect">
            <a:avLst/>
          </a:prstGeom>
          <a:noFill/>
        </p:spPr>
        <p:txBody>
          <a:bodyPr wrap="square" rtlCol="0">
            <a:spAutoFit/>
          </a:bodyPr>
          <a:lstStyle/>
          <a:p>
            <a:pPr algn="ctr"/>
            <a:r>
              <a:rPr lang="en-US" sz="1600" dirty="0"/>
              <a:t>Figure 2: DCG of ESPN / Yahoo preseason rankings over the years, along with a naïve method of using the previous year’s final rankings as the next year’s preseason rankings.</a:t>
            </a:r>
          </a:p>
        </p:txBody>
      </p:sp>
      <p:sp>
        <p:nvSpPr>
          <p:cNvPr id="55" name="TextBox 54"/>
          <p:cNvSpPr txBox="1"/>
          <p:nvPr/>
        </p:nvSpPr>
        <p:spPr>
          <a:xfrm>
            <a:off x="885486" y="31660524"/>
            <a:ext cx="8150942" cy="338554"/>
          </a:xfrm>
          <a:prstGeom prst="rect">
            <a:avLst/>
          </a:prstGeom>
          <a:noFill/>
        </p:spPr>
        <p:txBody>
          <a:bodyPr wrap="square" rtlCol="0">
            <a:spAutoFit/>
          </a:bodyPr>
          <a:lstStyle/>
          <a:p>
            <a:pPr algn="ctr"/>
            <a:r>
              <a:rPr lang="en-US" sz="1600" dirty="0"/>
              <a:t>Figure 3: The numeric DCG of ESPN and Yahoo in 2012. This is the benchmark used for this research.</a:t>
            </a:r>
          </a:p>
        </p:txBody>
      </p:sp>
      <p:sp>
        <p:nvSpPr>
          <p:cNvPr id="38" name="TextBox 37"/>
          <p:cNvSpPr txBox="1"/>
          <p:nvPr/>
        </p:nvSpPr>
        <p:spPr>
          <a:xfrm>
            <a:off x="10218116" y="6674608"/>
            <a:ext cx="8576151" cy="8371522"/>
          </a:xfrm>
          <a:prstGeom prst="rect">
            <a:avLst/>
          </a:prstGeom>
          <a:noFill/>
        </p:spPr>
        <p:txBody>
          <a:bodyPr wrap="square" rtlCol="0">
            <a:spAutoFit/>
          </a:bodyPr>
          <a:lstStyle/>
          <a:p>
            <a:pPr algn="just"/>
            <a:r>
              <a:rPr lang="en-US" sz="2000" b="1" dirty="0">
                <a:latin typeface="+mn-lt"/>
                <a:cs typeface=""/>
              </a:rPr>
              <a:t>1) Linear Regression</a:t>
            </a:r>
            <a:endParaRPr lang="en-US" sz="2000" dirty="0">
              <a:latin typeface="+mn-lt"/>
              <a:cs typeface=""/>
            </a:endParaRPr>
          </a:p>
          <a:p>
            <a:pPr marL="914305" lvl="1" indent="-457200">
              <a:buFont typeface="Arial"/>
              <a:buChar char="•"/>
            </a:pPr>
            <a:r>
              <a:rPr lang="en-US" sz="2000" dirty="0" err="1">
                <a:latin typeface="+mn-lt"/>
                <a:cs typeface=""/>
              </a:rPr>
              <a:t>β</a:t>
            </a:r>
            <a:r>
              <a:rPr lang="en-US" sz="2000" dirty="0">
                <a:latin typeface="+mn-lt"/>
                <a:cs typeface=""/>
              </a:rPr>
              <a:t> = [ </a:t>
            </a:r>
            <a:r>
              <a:rPr lang="en-US" sz="2000" dirty="0" err="1">
                <a:latin typeface="+mn-lt"/>
                <a:cs typeface=""/>
              </a:rPr>
              <a:t>w</a:t>
            </a:r>
            <a:r>
              <a:rPr lang="en-US" sz="2000" baseline="-25000" dirty="0" err="1">
                <a:latin typeface="+mn-lt"/>
                <a:cs typeface=""/>
              </a:rPr>
              <a:t>FantasyPts</a:t>
            </a:r>
            <a:r>
              <a:rPr lang="en-US" sz="2000" dirty="0">
                <a:latin typeface="+mn-lt"/>
                <a:cs typeface=""/>
              </a:rPr>
              <a:t> </a:t>
            </a:r>
            <a:r>
              <a:rPr lang="en-US" sz="2000" dirty="0" err="1">
                <a:latin typeface="+mn-lt"/>
                <a:cs typeface=""/>
              </a:rPr>
              <a:t>w</a:t>
            </a:r>
            <a:r>
              <a:rPr lang="en-US" sz="2000" baseline="-25000" dirty="0" err="1">
                <a:latin typeface="+mn-lt"/>
                <a:cs typeface=""/>
              </a:rPr>
              <a:t>RecYds</a:t>
            </a:r>
            <a:r>
              <a:rPr lang="en-US" sz="2000" dirty="0">
                <a:latin typeface="+mn-lt"/>
                <a:cs typeface=""/>
              </a:rPr>
              <a:t> </a:t>
            </a:r>
            <a:r>
              <a:rPr lang="en-US" sz="2000" dirty="0" err="1">
                <a:latin typeface="+mn-lt"/>
                <a:cs typeface=""/>
              </a:rPr>
              <a:t>w</a:t>
            </a:r>
            <a:r>
              <a:rPr lang="en-US" sz="2000" baseline="-25000" dirty="0" err="1">
                <a:latin typeface="+mn-lt"/>
                <a:cs typeface=""/>
              </a:rPr>
              <a:t>RecTDs</a:t>
            </a:r>
            <a:r>
              <a:rPr lang="en-US" sz="2000" dirty="0">
                <a:latin typeface="+mn-lt"/>
                <a:cs typeface=""/>
              </a:rPr>
              <a:t> </a:t>
            </a:r>
            <a:r>
              <a:rPr lang="en-US" sz="2000" dirty="0" err="1">
                <a:latin typeface="+mn-lt"/>
                <a:cs typeface=""/>
              </a:rPr>
              <a:t>w</a:t>
            </a:r>
            <a:r>
              <a:rPr lang="en-US" sz="2000" baseline="-25000" dirty="0" err="1">
                <a:latin typeface="+mn-lt"/>
                <a:cs typeface=""/>
              </a:rPr>
              <a:t>Targets</a:t>
            </a:r>
            <a:r>
              <a:rPr lang="en-US" sz="2000" dirty="0">
                <a:latin typeface="+mn-lt"/>
                <a:cs typeface=""/>
              </a:rPr>
              <a:t> </a:t>
            </a:r>
            <a:r>
              <a:rPr lang="en-US" sz="2000" dirty="0" err="1">
                <a:latin typeface="+mn-lt"/>
                <a:cs typeface=""/>
              </a:rPr>
              <a:t>w</a:t>
            </a:r>
            <a:r>
              <a:rPr lang="en-US" sz="2000" baseline="-25000" dirty="0" err="1">
                <a:latin typeface="+mn-lt"/>
                <a:cs typeface=""/>
              </a:rPr>
              <a:t>Catches</a:t>
            </a:r>
            <a:r>
              <a:rPr lang="en-US" sz="2000" dirty="0">
                <a:latin typeface="+mn-lt"/>
                <a:cs typeface=""/>
              </a:rPr>
              <a:t> w</a:t>
            </a:r>
            <a:r>
              <a:rPr lang="en-US" sz="2000" baseline="-25000" dirty="0">
                <a:latin typeface="+mn-lt"/>
                <a:cs typeface=""/>
              </a:rPr>
              <a:t>Δ1yrRecYds</a:t>
            </a:r>
            <a:r>
              <a:rPr lang="en-US" sz="2000" dirty="0">
                <a:latin typeface="+mn-lt"/>
                <a:cs typeface=""/>
              </a:rPr>
              <a:t> w</a:t>
            </a:r>
            <a:r>
              <a:rPr lang="en-US" sz="2000" baseline="-25000" dirty="0">
                <a:latin typeface="+mn-lt"/>
                <a:cs typeface=""/>
              </a:rPr>
              <a:t>Δ1yrRecTDs</a:t>
            </a:r>
            <a:r>
              <a:rPr lang="en-US" sz="2000" dirty="0">
                <a:latin typeface="+mn-lt"/>
                <a:cs typeface=""/>
              </a:rPr>
              <a:t> </a:t>
            </a:r>
          </a:p>
          <a:p>
            <a:pPr marL="914305" lvl="1" indent="-457200"/>
            <a:r>
              <a:rPr lang="en-US" sz="2000" dirty="0">
                <a:latin typeface="+mn-lt"/>
                <a:cs typeface=""/>
              </a:rPr>
              <a:t>              w</a:t>
            </a:r>
            <a:r>
              <a:rPr lang="en-US" sz="2000" baseline="-25000" dirty="0">
                <a:latin typeface="+mn-lt"/>
                <a:cs typeface=""/>
              </a:rPr>
              <a:t>Δ2yrRecYds</a:t>
            </a:r>
            <a:r>
              <a:rPr lang="en-US" sz="2000" dirty="0">
                <a:latin typeface="+mn-lt"/>
                <a:cs typeface=""/>
              </a:rPr>
              <a:t> w</a:t>
            </a:r>
            <a:r>
              <a:rPr lang="en-US" sz="2000" baseline="-25000" dirty="0">
                <a:latin typeface="+mn-lt"/>
                <a:cs typeface=""/>
              </a:rPr>
              <a:t>Δ2yrRecYds</a:t>
            </a:r>
            <a:r>
              <a:rPr lang="en-US" sz="2000" dirty="0">
                <a:latin typeface="+mn-lt"/>
                <a:cs typeface=""/>
              </a:rPr>
              <a:t> w</a:t>
            </a:r>
            <a:r>
              <a:rPr lang="en-US" sz="2000" baseline="-25000" dirty="0">
                <a:latin typeface="+mn-lt"/>
                <a:cs typeface=""/>
              </a:rPr>
              <a:t>Δ3yrRecYds</a:t>
            </a:r>
            <a:r>
              <a:rPr lang="en-US" sz="2000" dirty="0">
                <a:latin typeface="+mn-lt"/>
                <a:cs typeface=""/>
              </a:rPr>
              <a:t> w</a:t>
            </a:r>
            <a:r>
              <a:rPr lang="en-US" sz="2000" baseline="-25000" dirty="0">
                <a:latin typeface="+mn-lt"/>
                <a:cs typeface=""/>
              </a:rPr>
              <a:t>Δ3yrRecYds</a:t>
            </a:r>
            <a:r>
              <a:rPr lang="en-US" sz="2000" dirty="0">
                <a:latin typeface="+mn-lt"/>
                <a:cs typeface=""/>
              </a:rPr>
              <a:t> </a:t>
            </a:r>
            <a:r>
              <a:rPr lang="en-US" sz="2000" dirty="0" err="1">
                <a:latin typeface="+mn-lt"/>
                <a:cs typeface=""/>
              </a:rPr>
              <a:t>w</a:t>
            </a:r>
            <a:r>
              <a:rPr lang="en-US" sz="2000" baseline="-25000" dirty="0" err="1">
                <a:latin typeface="+mn-lt"/>
                <a:cs typeface=""/>
              </a:rPr>
              <a:t>ESPN</a:t>
            </a:r>
            <a:r>
              <a:rPr lang="en-US" sz="2000" dirty="0">
                <a:latin typeface="+mn-lt"/>
                <a:cs typeface=""/>
              </a:rPr>
              <a:t> </a:t>
            </a:r>
            <a:r>
              <a:rPr lang="en-US" sz="2000" dirty="0" err="1">
                <a:latin typeface="+mn-lt"/>
                <a:cs typeface=""/>
              </a:rPr>
              <a:t>w</a:t>
            </a:r>
            <a:r>
              <a:rPr lang="en-US" sz="2000" baseline="-25000" dirty="0" err="1">
                <a:latin typeface="+mn-lt"/>
                <a:cs typeface=""/>
              </a:rPr>
              <a:t>Yahoo</a:t>
            </a:r>
            <a:r>
              <a:rPr lang="en-US" sz="2000" dirty="0">
                <a:latin typeface="+mn-lt"/>
                <a:cs typeface=""/>
              </a:rPr>
              <a:t> ]</a:t>
            </a:r>
          </a:p>
          <a:p>
            <a:pPr marL="914305" lvl="1" indent="-457200">
              <a:buFont typeface="Arial"/>
              <a:buChar char="•"/>
            </a:pPr>
            <a:r>
              <a:rPr lang="en-US" sz="2000" dirty="0">
                <a:latin typeface="+mn-lt"/>
                <a:cs typeface=""/>
              </a:rPr>
              <a:t>β = ( X</a:t>
            </a:r>
            <a:r>
              <a:rPr lang="en-US" sz="2000" baseline="30000" dirty="0">
                <a:latin typeface="+mn-lt"/>
                <a:cs typeface=""/>
              </a:rPr>
              <a:t>T</a:t>
            </a:r>
            <a:r>
              <a:rPr lang="en-US" sz="2000" dirty="0" smtClean="0">
                <a:latin typeface="+mn-lt"/>
                <a:cs typeface=""/>
              </a:rPr>
              <a:t> </a:t>
            </a:r>
            <a:r>
              <a:rPr lang="en-US" sz="2000" dirty="0">
                <a:latin typeface="+mn-lt"/>
                <a:ea typeface="Wingdings"/>
                <a:cs typeface=""/>
              </a:rPr>
              <a:t></a:t>
            </a:r>
            <a:r>
              <a:rPr lang="en-US" sz="2000" dirty="0" smtClean="0">
                <a:latin typeface="+mn-lt"/>
                <a:cs typeface=""/>
              </a:rPr>
              <a:t> </a:t>
            </a:r>
            <a:r>
              <a:rPr lang="en-US" sz="2000" dirty="0">
                <a:latin typeface="+mn-lt"/>
                <a:cs typeface=""/>
              </a:rPr>
              <a:t>X )</a:t>
            </a:r>
            <a:r>
              <a:rPr lang="en-US" sz="2000" baseline="30000" dirty="0">
                <a:latin typeface="+mn-lt"/>
                <a:cs typeface=""/>
              </a:rPr>
              <a:t>-1</a:t>
            </a:r>
            <a:r>
              <a:rPr lang="en-US" sz="2000" dirty="0">
                <a:latin typeface="+mn-lt"/>
                <a:cs typeface=""/>
              </a:rPr>
              <a:t> </a:t>
            </a:r>
            <a:r>
              <a:rPr lang="en-US" sz="2000" dirty="0">
                <a:latin typeface="+mn-lt"/>
                <a:ea typeface="Wingdings"/>
                <a:cs typeface=""/>
              </a:rPr>
              <a:t></a:t>
            </a:r>
            <a:r>
              <a:rPr lang="en-US" sz="2000" dirty="0">
                <a:latin typeface="+mn-lt"/>
                <a:cs typeface=""/>
              </a:rPr>
              <a:t> X</a:t>
            </a:r>
            <a:r>
              <a:rPr lang="en-US" sz="2000" baseline="30000" dirty="0">
                <a:latin typeface="+mn-lt"/>
                <a:cs typeface=""/>
              </a:rPr>
              <a:t>T</a:t>
            </a:r>
            <a:r>
              <a:rPr lang="en-US" sz="2000" dirty="0">
                <a:latin typeface="+mn-lt"/>
                <a:cs typeface=""/>
              </a:rPr>
              <a:t> </a:t>
            </a:r>
            <a:r>
              <a:rPr lang="en-US" sz="2000" dirty="0">
                <a:latin typeface="+mn-lt"/>
                <a:ea typeface="Wingdings"/>
                <a:cs typeface=""/>
              </a:rPr>
              <a:t></a:t>
            </a:r>
            <a:r>
              <a:rPr lang="en-US" sz="2000" dirty="0" smtClean="0">
                <a:latin typeface="+mn-lt"/>
                <a:cs typeface=""/>
              </a:rPr>
              <a:t> Y</a:t>
            </a:r>
          </a:p>
          <a:p>
            <a:pPr marL="914305" lvl="1" indent="-457200">
              <a:buFont typeface="Arial"/>
              <a:buChar char="•"/>
            </a:pPr>
            <a:r>
              <a:rPr lang="en-US" sz="2000" dirty="0" smtClean="0">
                <a:latin typeface="+mn-lt"/>
                <a:cs typeface=""/>
              </a:rPr>
              <a:t>Y = β </a:t>
            </a:r>
            <a:r>
              <a:rPr lang="en-US" sz="2000" dirty="0" smtClean="0">
                <a:latin typeface="+mn-lt"/>
                <a:ea typeface="Wingdings"/>
                <a:cs typeface=""/>
              </a:rPr>
              <a:t></a:t>
            </a:r>
            <a:r>
              <a:rPr lang="en-US" sz="2000" dirty="0" smtClean="0">
                <a:latin typeface="+mn-lt"/>
                <a:cs typeface=""/>
              </a:rPr>
              <a:t> X</a:t>
            </a:r>
            <a:endParaRPr lang="en-US" sz="2000" b="1" dirty="0" smtClean="0">
              <a:latin typeface="+mn-lt"/>
              <a:cs typeface=""/>
            </a:endParaRPr>
          </a:p>
          <a:p>
            <a:r>
              <a:rPr lang="en-US" sz="2000" b="1" dirty="0" smtClean="0">
                <a:latin typeface="+mn-lt"/>
                <a:cs typeface=""/>
              </a:rPr>
              <a:t>2) Feature Reduction</a:t>
            </a:r>
          </a:p>
          <a:p>
            <a:pPr marL="914305" lvl="1" indent="-457200">
              <a:buFont typeface="Arial"/>
              <a:buChar char="•"/>
            </a:pPr>
            <a:r>
              <a:rPr lang="en-US" sz="2000" dirty="0" smtClean="0">
                <a:latin typeface="+mn-lt"/>
                <a:cs typeface=""/>
              </a:rPr>
              <a:t>Unimportant features, as determined by weight, will be removed to create an L-dimensional β for linear regression.</a:t>
            </a:r>
          </a:p>
          <a:p>
            <a:pPr marL="914305" lvl="1" indent="-457200">
              <a:buFont typeface="Arial"/>
              <a:buChar char="•"/>
            </a:pPr>
            <a:r>
              <a:rPr lang="en-US" sz="2000" dirty="0" err="1">
                <a:latin typeface="+mn-lt"/>
              </a:rPr>
              <a:t>β</a:t>
            </a:r>
            <a:r>
              <a:rPr lang="en-US" sz="2000" dirty="0">
                <a:latin typeface="+mn-lt"/>
              </a:rPr>
              <a:t> = [ w</a:t>
            </a:r>
            <a:r>
              <a:rPr lang="en-US" sz="2000" baseline="-25000" dirty="0">
                <a:latin typeface="+mn-lt"/>
              </a:rPr>
              <a:t>1</a:t>
            </a:r>
            <a:r>
              <a:rPr lang="en-US" sz="2000" dirty="0">
                <a:latin typeface="+mn-lt"/>
              </a:rPr>
              <a:t> … </a:t>
            </a:r>
            <a:r>
              <a:rPr lang="en-US" sz="2000" dirty="0" err="1">
                <a:latin typeface="+mn-lt"/>
              </a:rPr>
              <a:t>w</a:t>
            </a:r>
            <a:r>
              <a:rPr lang="en-US" sz="2000" baseline="-25000" dirty="0" err="1">
                <a:latin typeface="+mn-lt"/>
              </a:rPr>
              <a:t>L</a:t>
            </a:r>
            <a:r>
              <a:rPr lang="en-US" sz="2000" dirty="0">
                <a:latin typeface="+mn-lt"/>
              </a:rPr>
              <a:t> ]</a:t>
            </a:r>
            <a:endParaRPr lang="en-US" sz="2000" b="1" dirty="0">
              <a:latin typeface="+mn-lt"/>
            </a:endParaRPr>
          </a:p>
          <a:p>
            <a:r>
              <a:rPr lang="en-US" sz="2000" b="1" dirty="0">
                <a:latin typeface="+mn-lt"/>
              </a:rPr>
              <a:t>3) K-Means Mixture Model</a:t>
            </a:r>
          </a:p>
          <a:p>
            <a:pPr marL="914305" lvl="1" indent="-457200">
              <a:buFont typeface="Arial"/>
              <a:buChar char="•"/>
            </a:pPr>
            <a:r>
              <a:rPr lang="en-US" sz="2000" dirty="0">
                <a:latin typeface="+mn-lt"/>
              </a:rPr>
              <a:t>2 and 3 dimensional K-Means will be used to separate players, and linear regression will be run on each of the K mixtures individually.</a:t>
            </a:r>
          </a:p>
          <a:p>
            <a:pPr marL="914305" lvl="1" indent="-457200">
              <a:buFont typeface="Arial"/>
              <a:buChar char="•"/>
            </a:pPr>
            <a:r>
              <a:rPr lang="en-US" sz="2000" dirty="0" err="1">
                <a:latin typeface="+mn-lt"/>
              </a:rPr>
              <a:t> β</a:t>
            </a:r>
            <a:r>
              <a:rPr lang="en-US" sz="2000" baseline="-25000" dirty="0" err="1">
                <a:latin typeface="+mn-lt"/>
              </a:rPr>
              <a:t>1</a:t>
            </a:r>
            <a:r>
              <a:rPr lang="en-US" sz="2000" dirty="0">
                <a:latin typeface="+mn-lt"/>
              </a:rPr>
              <a:t> = [ w</a:t>
            </a:r>
            <a:r>
              <a:rPr lang="en-US" sz="2000" baseline="-25000" dirty="0">
                <a:latin typeface="+mn-lt"/>
              </a:rPr>
              <a:t>1</a:t>
            </a:r>
            <a:r>
              <a:rPr lang="en-US" sz="2000" dirty="0">
                <a:latin typeface="+mn-lt"/>
              </a:rPr>
              <a:t> … </a:t>
            </a:r>
            <a:r>
              <a:rPr lang="en-US" sz="2000" dirty="0" err="1">
                <a:latin typeface="+mn-lt"/>
              </a:rPr>
              <a:t>w</a:t>
            </a:r>
            <a:r>
              <a:rPr lang="en-US" sz="2000" baseline="-25000" dirty="0" err="1">
                <a:latin typeface="+mn-lt"/>
              </a:rPr>
              <a:t>N</a:t>
            </a:r>
            <a:r>
              <a:rPr lang="en-US" sz="2000" dirty="0">
                <a:latin typeface="+mn-lt"/>
              </a:rPr>
              <a:t> ]</a:t>
            </a:r>
          </a:p>
          <a:p>
            <a:pPr marL="800005" lvl="1" indent="-342900"/>
            <a:r>
              <a:rPr lang="en-US" sz="1800" dirty="0">
                <a:latin typeface="Wingdings"/>
                <a:ea typeface="Wingdings"/>
                <a:cs typeface="Wingdings"/>
              </a:rPr>
              <a:t>    </a:t>
            </a:r>
            <a:endParaRPr lang="en-US" sz="1800" dirty="0">
              <a:latin typeface="+mn-lt"/>
            </a:endParaRPr>
          </a:p>
          <a:p>
            <a:pPr marL="914305" lvl="1" indent="-457200">
              <a:buFont typeface="Arial"/>
              <a:buChar char="•"/>
            </a:pPr>
            <a:r>
              <a:rPr lang="en-US" sz="2000" dirty="0" err="1">
                <a:latin typeface="+mn-lt"/>
              </a:rPr>
              <a:t> β</a:t>
            </a:r>
            <a:r>
              <a:rPr lang="en-US" sz="2000" baseline="-25000" dirty="0" err="1">
                <a:latin typeface="+mn-lt"/>
              </a:rPr>
              <a:t>K</a:t>
            </a:r>
            <a:r>
              <a:rPr lang="en-US" sz="2000" dirty="0">
                <a:latin typeface="+mn-lt"/>
              </a:rPr>
              <a:t> = [ w</a:t>
            </a:r>
            <a:r>
              <a:rPr lang="en-US" sz="2000" baseline="-25000" dirty="0">
                <a:latin typeface="+mn-lt"/>
              </a:rPr>
              <a:t>1</a:t>
            </a:r>
            <a:r>
              <a:rPr lang="en-US" sz="2000" dirty="0">
                <a:latin typeface="+mn-lt"/>
              </a:rPr>
              <a:t> … </a:t>
            </a:r>
            <a:r>
              <a:rPr lang="en-US" sz="2000" dirty="0" err="1">
                <a:latin typeface="+mn-lt"/>
              </a:rPr>
              <a:t>w</a:t>
            </a:r>
            <a:r>
              <a:rPr lang="en-US" sz="2000" baseline="-25000" dirty="0" err="1">
                <a:latin typeface="+mn-lt"/>
              </a:rPr>
              <a:t>N</a:t>
            </a:r>
            <a:r>
              <a:rPr lang="en-US" sz="2000" dirty="0">
                <a:latin typeface="+mn-lt"/>
              </a:rPr>
              <a:t> ]</a:t>
            </a:r>
          </a:p>
          <a:p>
            <a:r>
              <a:rPr lang="en-US" sz="2000" b="1" dirty="0">
                <a:latin typeface="+mn-lt"/>
              </a:rPr>
              <a:t>4) PCA Regression</a:t>
            </a:r>
          </a:p>
          <a:p>
            <a:pPr lvl="1">
              <a:buFont typeface="Arial"/>
              <a:buChar char="•"/>
            </a:pPr>
            <a:r>
              <a:rPr lang="en-US" sz="2000" dirty="0">
                <a:latin typeface="+mn-lt"/>
              </a:rPr>
              <a:t> 	PCA will be used to estimate the regression coefficients. Different 	numbers of principle components will be experimented with.</a:t>
            </a:r>
          </a:p>
          <a:p>
            <a:pPr lvl="1">
              <a:buFont typeface="Arial"/>
              <a:buChar char="•"/>
            </a:pPr>
            <a:r>
              <a:rPr lang="en-US" sz="2000" dirty="0">
                <a:latin typeface="+mn-lt"/>
              </a:rPr>
              <a:t> 	PCA(X) </a:t>
            </a:r>
            <a:r>
              <a:rPr lang="en-US" sz="2000" dirty="0">
                <a:latin typeface="Wingdings"/>
                <a:ea typeface="Wingdings"/>
                <a:cs typeface="Wingdings"/>
              </a:rPr>
              <a:t></a:t>
            </a:r>
            <a:r>
              <a:rPr lang="en-US" sz="2000" dirty="0">
                <a:latin typeface="+mn-lt"/>
              </a:rPr>
              <a:t> Λ</a:t>
            </a:r>
            <a:r>
              <a:rPr lang="en-US" sz="2000" baseline="-25000" dirty="0">
                <a:latin typeface="+mn-lt"/>
              </a:rPr>
              <a:t>p×p</a:t>
            </a:r>
            <a:r>
              <a:rPr lang="en-US" sz="2000" dirty="0">
                <a:latin typeface="+mn-lt"/>
              </a:rPr>
              <a:t>, Ω</a:t>
            </a:r>
            <a:r>
              <a:rPr lang="en-US" sz="2000" baseline="-25000" dirty="0">
                <a:latin typeface="+mn-lt"/>
              </a:rPr>
              <a:t>n×p</a:t>
            </a:r>
            <a:endParaRPr lang="en-US" sz="2000" dirty="0">
              <a:latin typeface="+mn-lt"/>
            </a:endParaRPr>
          </a:p>
          <a:p>
            <a:pPr lvl="1">
              <a:buFont typeface="Arial"/>
              <a:buChar char="•"/>
            </a:pPr>
            <a:r>
              <a:rPr lang="en-US" sz="2000" dirty="0">
                <a:latin typeface="+mn-lt"/>
              </a:rPr>
              <a:t> 	Ω</a:t>
            </a:r>
            <a:r>
              <a:rPr lang="en-US" sz="2000" baseline="-25000" dirty="0">
                <a:latin typeface="+mn-lt"/>
              </a:rPr>
              <a:t>n×p</a:t>
            </a:r>
            <a:r>
              <a:rPr lang="en-US" sz="2000" dirty="0">
                <a:latin typeface="+mn-lt"/>
              </a:rPr>
              <a:t> = PC score. Representation of X in PC space</a:t>
            </a:r>
          </a:p>
          <a:p>
            <a:pPr lvl="1">
              <a:buFont typeface="Arial"/>
              <a:buChar char="•"/>
            </a:pPr>
            <a:r>
              <a:rPr lang="en-US" sz="2000" dirty="0">
                <a:latin typeface="+mn-lt"/>
              </a:rPr>
              <a:t> 	Λ</a:t>
            </a:r>
            <a:r>
              <a:rPr lang="en-US" sz="2000" baseline="-25000" dirty="0">
                <a:latin typeface="+mn-lt"/>
              </a:rPr>
              <a:t>p×p</a:t>
            </a:r>
            <a:r>
              <a:rPr lang="en-US" sz="2000" dirty="0">
                <a:latin typeface="+mn-lt"/>
              </a:rPr>
              <a:t> = PC loadings. Each column contains loadings for one PC</a:t>
            </a:r>
          </a:p>
          <a:p>
            <a:pPr lvl="1">
              <a:buFont typeface="Arial"/>
              <a:buChar char="•"/>
            </a:pPr>
            <a:r>
              <a:rPr lang="en-US" sz="2000" dirty="0">
                <a:latin typeface="+mn-lt"/>
                <a:cs typeface=""/>
              </a:rPr>
              <a:t> 	β = (</a:t>
            </a:r>
            <a:r>
              <a:rPr lang="en-US" sz="2000" dirty="0">
                <a:latin typeface="+mn-lt"/>
              </a:rPr>
              <a:t>Ω</a:t>
            </a:r>
            <a:r>
              <a:rPr lang="en-US" sz="2000" baseline="30000" dirty="0">
                <a:latin typeface="+mn-lt"/>
                <a:cs typeface=""/>
              </a:rPr>
              <a:t>T</a:t>
            </a:r>
            <a:r>
              <a:rPr lang="en-US" sz="2000" dirty="0" smtClean="0">
                <a:latin typeface="+mn-lt"/>
                <a:cs typeface=""/>
              </a:rPr>
              <a:t> </a:t>
            </a:r>
            <a:r>
              <a:rPr lang="en-US" sz="2000" dirty="0">
                <a:latin typeface="+mn-lt"/>
                <a:ea typeface="Wingdings"/>
                <a:cs typeface=""/>
              </a:rPr>
              <a:t></a:t>
            </a:r>
            <a:r>
              <a:rPr lang="en-US" sz="2000" dirty="0" smtClean="0">
                <a:latin typeface="+mn-lt"/>
                <a:cs typeface=""/>
              </a:rPr>
              <a:t> </a:t>
            </a:r>
            <a:r>
              <a:rPr lang="en-US" sz="2000" dirty="0">
                <a:latin typeface="+mn-lt"/>
              </a:rPr>
              <a:t>Ω</a:t>
            </a:r>
            <a:r>
              <a:rPr lang="en-US" sz="2000" dirty="0">
                <a:latin typeface="+mn-lt"/>
                <a:cs typeface=""/>
              </a:rPr>
              <a:t> )</a:t>
            </a:r>
            <a:r>
              <a:rPr lang="en-US" sz="2000" baseline="30000" dirty="0">
                <a:latin typeface="+mn-lt"/>
                <a:cs typeface=""/>
              </a:rPr>
              <a:t>-1</a:t>
            </a:r>
            <a:r>
              <a:rPr lang="en-US" sz="2000" dirty="0">
                <a:latin typeface="+mn-lt"/>
                <a:cs typeface=""/>
              </a:rPr>
              <a:t> </a:t>
            </a:r>
            <a:r>
              <a:rPr lang="en-US" sz="2000" dirty="0">
                <a:latin typeface="+mn-lt"/>
                <a:ea typeface="Wingdings"/>
                <a:cs typeface=""/>
              </a:rPr>
              <a:t></a:t>
            </a:r>
            <a:r>
              <a:rPr lang="en-US" sz="2000" dirty="0">
                <a:latin typeface="+mn-lt"/>
                <a:cs typeface=""/>
              </a:rPr>
              <a:t> </a:t>
            </a:r>
            <a:r>
              <a:rPr lang="en-US" sz="2000" dirty="0">
                <a:latin typeface="+mn-lt"/>
              </a:rPr>
              <a:t>Ω</a:t>
            </a:r>
            <a:r>
              <a:rPr lang="en-US" sz="2000" baseline="30000" dirty="0">
                <a:latin typeface="+mn-lt"/>
                <a:cs typeface=""/>
              </a:rPr>
              <a:t>T</a:t>
            </a:r>
            <a:r>
              <a:rPr lang="en-US" sz="2000" dirty="0">
                <a:latin typeface="+mn-lt"/>
                <a:cs typeface=""/>
              </a:rPr>
              <a:t> </a:t>
            </a:r>
            <a:r>
              <a:rPr lang="en-US" sz="2000" dirty="0">
                <a:latin typeface="+mn-lt"/>
                <a:ea typeface="Wingdings"/>
                <a:cs typeface=""/>
              </a:rPr>
              <a:t> (</a:t>
            </a:r>
            <a:r>
              <a:rPr lang="en-US" sz="2000" dirty="0" smtClean="0">
                <a:latin typeface="+mn-lt"/>
                <a:cs typeface=""/>
              </a:rPr>
              <a:t> Y – μ</a:t>
            </a:r>
            <a:r>
              <a:rPr lang="en-US" sz="2000" baseline="-25000" dirty="0" smtClean="0">
                <a:latin typeface="+mn-lt"/>
                <a:cs typeface=""/>
              </a:rPr>
              <a:t>Y</a:t>
            </a:r>
            <a:r>
              <a:rPr lang="en-US" sz="2000" dirty="0" smtClean="0">
                <a:latin typeface="+mn-lt"/>
                <a:cs typeface=""/>
              </a:rPr>
              <a:t>)</a:t>
            </a:r>
          </a:p>
          <a:p>
            <a:pPr lvl="1">
              <a:buFont typeface="Arial"/>
              <a:buChar char="•"/>
            </a:pPr>
            <a:r>
              <a:rPr lang="en-US" sz="2000" dirty="0" smtClean="0">
                <a:latin typeface="+mn-lt"/>
                <a:cs typeface=""/>
              </a:rPr>
              <a:t> 	Transform to regression coefficients for uncentered variables</a:t>
            </a:r>
          </a:p>
          <a:p>
            <a:pPr lvl="1">
              <a:buFont typeface="Arial"/>
              <a:buChar char="•"/>
            </a:pPr>
            <a:r>
              <a:rPr lang="en-US" sz="2000" dirty="0">
                <a:latin typeface="+mn-lt"/>
                <a:cs typeface=""/>
              </a:rPr>
              <a:t> 	β = [ μ – μ </a:t>
            </a:r>
            <a:r>
              <a:rPr lang="en-US" sz="2000" dirty="0">
                <a:latin typeface="Wingdings"/>
                <a:ea typeface="Wingdings"/>
                <a:cs typeface="Wingdings"/>
              </a:rPr>
              <a:t></a:t>
            </a:r>
            <a:r>
              <a:rPr lang="en-US" sz="2000" dirty="0">
                <a:latin typeface="+mn-lt"/>
                <a:cs typeface=""/>
              </a:rPr>
              <a:t> </a:t>
            </a:r>
            <a:r>
              <a:rPr lang="en-US" sz="2000" dirty="0"/>
              <a:t>Λ </a:t>
            </a:r>
            <a:r>
              <a:rPr lang="en-US" sz="2000" dirty="0">
                <a:latin typeface="Wingdings"/>
                <a:ea typeface="Wingdings"/>
                <a:cs typeface="Wingdings"/>
              </a:rPr>
              <a:t></a:t>
            </a:r>
            <a:r>
              <a:rPr lang="en-US" sz="2000" dirty="0"/>
              <a:t> </a:t>
            </a:r>
            <a:r>
              <a:rPr lang="en-US" sz="2000" dirty="0">
                <a:latin typeface="Wingdings"/>
                <a:ea typeface="Wingdings"/>
                <a:cs typeface="Wingdings"/>
              </a:rPr>
              <a:t>β</a:t>
            </a:r>
            <a:r>
              <a:rPr lang="en-US" sz="2000" dirty="0" smtClean="0">
                <a:cs typeface=""/>
              </a:rPr>
              <a:t> | </a:t>
            </a:r>
            <a:r>
              <a:rPr lang="en-US" sz="2000" dirty="0"/>
              <a:t>Λ </a:t>
            </a:r>
            <a:r>
              <a:rPr lang="en-US" sz="2000" dirty="0">
                <a:latin typeface="Wingdings"/>
                <a:ea typeface="Wingdings"/>
                <a:cs typeface="Wingdings"/>
              </a:rPr>
              <a:t></a:t>
            </a:r>
            <a:r>
              <a:rPr lang="en-US" sz="2000" dirty="0"/>
              <a:t> </a:t>
            </a:r>
            <a:r>
              <a:rPr lang="en-US" sz="2000" dirty="0">
                <a:latin typeface="Wingdings"/>
                <a:ea typeface="Wingdings"/>
                <a:cs typeface="Wingdings"/>
              </a:rPr>
              <a:t>β</a:t>
            </a:r>
            <a:r>
              <a:rPr lang="en-US" sz="2000" dirty="0" smtClean="0">
                <a:cs typeface=""/>
              </a:rPr>
              <a:t> ]</a:t>
            </a:r>
          </a:p>
          <a:p>
            <a:pPr lvl="1">
              <a:buFont typeface="Arial"/>
              <a:buChar char="•"/>
            </a:pPr>
            <a:r>
              <a:rPr lang="en-US" sz="2000" dirty="0" smtClean="0">
                <a:cs typeface=""/>
              </a:rPr>
              <a:t> 	Y = [ ones | X ] </a:t>
            </a:r>
            <a:r>
              <a:rPr lang="en-US" sz="2000" dirty="0" smtClean="0">
                <a:ea typeface="Wingdings"/>
                <a:cs typeface=""/>
              </a:rPr>
              <a:t></a:t>
            </a:r>
            <a:r>
              <a:rPr lang="en-US" sz="2000" dirty="0" smtClean="0">
                <a:cs typeface=""/>
              </a:rPr>
              <a:t> </a:t>
            </a:r>
            <a:r>
              <a:rPr lang="en-US" sz="2000" dirty="0">
                <a:cs typeface=""/>
              </a:rPr>
              <a:t>β</a:t>
            </a:r>
            <a:endParaRPr lang="en-US" sz="2000" dirty="0" smtClean="0">
              <a:cs typeface=""/>
            </a:endParaRPr>
          </a:p>
        </p:txBody>
      </p:sp>
      <p:sp>
        <p:nvSpPr>
          <p:cNvPr id="45" name="Text Box 7"/>
          <p:cNvSpPr txBox="1">
            <a:spLocks noChangeArrowheads="1"/>
          </p:cNvSpPr>
          <p:nvPr/>
        </p:nvSpPr>
        <p:spPr bwMode="auto">
          <a:xfrm>
            <a:off x="10059841" y="24045411"/>
            <a:ext cx="8734426" cy="892340"/>
          </a:xfrm>
          <a:prstGeom prst="rect">
            <a:avLst/>
          </a:prstGeom>
          <a:solidFill>
            <a:schemeClr val="accent2"/>
          </a:solidFill>
          <a:ln w="9525">
            <a:noFill/>
            <a:miter lim="800000"/>
            <a:headEnd/>
            <a:tailEnd/>
          </a:ln>
          <a:effectLst/>
        </p:spPr>
        <p:txBody>
          <a:bodyPr lIns="91248" tIns="45615" rIns="91248" bIns="45615">
            <a:prstTxWarp prst="textNoShape">
              <a:avLst/>
            </a:prstTxWarp>
            <a:spAutoFit/>
          </a:bodyPr>
          <a:lstStyle/>
          <a:p>
            <a:pPr algn="ctr" eaLnBrk="0" hangingPunct="0">
              <a:spcBef>
                <a:spcPct val="50000"/>
              </a:spcBef>
            </a:pPr>
            <a:r>
              <a:rPr lang="en-US" sz="5200" b="1" dirty="0" smtClean="0">
                <a:solidFill>
                  <a:srgbClr val="F8F8F8"/>
                </a:solidFill>
              </a:rPr>
              <a:t>Feature Reduction</a:t>
            </a:r>
            <a:endParaRPr lang="en-US" sz="5200" b="1" dirty="0">
              <a:solidFill>
                <a:srgbClr val="F8F8F8"/>
              </a:solidFill>
            </a:endParaRPr>
          </a:p>
        </p:txBody>
      </p:sp>
      <p:pic>
        <p:nvPicPr>
          <p:cNvPr id="49" name="Picture 48" descr="lin_reg_learning_curve.eps.png"/>
          <p:cNvPicPr>
            <a:picLocks noChangeAspect="1"/>
          </p:cNvPicPr>
          <p:nvPr/>
        </p:nvPicPr>
        <p:blipFill>
          <a:blip r:embed="rId12"/>
          <a:stretch>
            <a:fillRect/>
          </a:stretch>
        </p:blipFill>
        <p:spPr>
          <a:xfrm>
            <a:off x="10059841" y="16377339"/>
            <a:ext cx="8715184" cy="7130605"/>
          </a:xfrm>
          <a:prstGeom prst="rect">
            <a:avLst/>
          </a:prstGeom>
        </p:spPr>
      </p:pic>
      <p:sp>
        <p:nvSpPr>
          <p:cNvPr id="57" name="TextBox 56"/>
          <p:cNvSpPr txBox="1"/>
          <p:nvPr/>
        </p:nvSpPr>
        <p:spPr>
          <a:xfrm>
            <a:off x="10352810" y="23371702"/>
            <a:ext cx="8150942" cy="584776"/>
          </a:xfrm>
          <a:prstGeom prst="rect">
            <a:avLst/>
          </a:prstGeom>
          <a:noFill/>
        </p:spPr>
        <p:txBody>
          <a:bodyPr wrap="square" rtlCol="0">
            <a:spAutoFit/>
          </a:bodyPr>
          <a:lstStyle/>
          <a:p>
            <a:pPr algn="ctr"/>
            <a:r>
              <a:rPr lang="en-US" sz="1600" dirty="0"/>
              <a:t>Figure 4: Linear regression versus accuracy as a function of training set size. As the RMSE between point predictions and actual end-of-year points decreases, the DCG of the resultant ranking increases. </a:t>
            </a:r>
          </a:p>
        </p:txBody>
      </p:sp>
      <p:sp>
        <p:nvSpPr>
          <p:cNvPr id="59" name="TextBox 58"/>
          <p:cNvSpPr txBox="1"/>
          <p:nvPr/>
        </p:nvSpPr>
        <p:spPr>
          <a:xfrm>
            <a:off x="10333568" y="25207279"/>
            <a:ext cx="8166101" cy="1323439"/>
          </a:xfrm>
          <a:prstGeom prst="rect">
            <a:avLst/>
          </a:prstGeom>
          <a:noFill/>
        </p:spPr>
        <p:txBody>
          <a:bodyPr wrap="square" rtlCol="0">
            <a:spAutoFit/>
          </a:bodyPr>
          <a:lstStyle/>
          <a:p>
            <a:pPr algn="just"/>
            <a:r>
              <a:rPr lang="en-US" sz="2000" dirty="0">
                <a:latin typeface="+mn-lt"/>
                <a:cs typeface=""/>
              </a:rPr>
              <a:t>The best results are obtained by using a subset of 13 total features. The DCG for this 2-feature case is 1.7896, still short of what is achieved by ESPN and Yahoo, but very close, and better than the naïve ranking method proposed previously.</a:t>
            </a:r>
          </a:p>
        </p:txBody>
      </p:sp>
      <p:sp>
        <p:nvSpPr>
          <p:cNvPr id="60" name="TextBox 59"/>
          <p:cNvSpPr txBox="1"/>
          <p:nvPr/>
        </p:nvSpPr>
        <p:spPr>
          <a:xfrm>
            <a:off x="10333568" y="15725482"/>
            <a:ext cx="8166101" cy="707886"/>
          </a:xfrm>
          <a:prstGeom prst="rect">
            <a:avLst/>
          </a:prstGeom>
          <a:noFill/>
        </p:spPr>
        <p:txBody>
          <a:bodyPr wrap="square" rtlCol="0">
            <a:spAutoFit/>
          </a:bodyPr>
          <a:lstStyle/>
          <a:p>
            <a:pPr algn="just"/>
            <a:r>
              <a:rPr lang="en-US" sz="2000" dirty="0">
                <a:latin typeface="+mn-lt"/>
                <a:cs typeface=""/>
              </a:rPr>
              <a:t>Using linear regression, predicted point totals are calculated for each player. Players are then ranked by predicted points for the final output.</a:t>
            </a:r>
          </a:p>
        </p:txBody>
      </p:sp>
      <p:sp>
        <p:nvSpPr>
          <p:cNvPr id="61" name="TextBox 60"/>
          <p:cNvSpPr txBox="1"/>
          <p:nvPr/>
        </p:nvSpPr>
        <p:spPr>
          <a:xfrm>
            <a:off x="10352810" y="31665116"/>
            <a:ext cx="8150942" cy="338554"/>
          </a:xfrm>
          <a:prstGeom prst="rect">
            <a:avLst/>
          </a:prstGeom>
          <a:noFill/>
        </p:spPr>
        <p:txBody>
          <a:bodyPr wrap="square" rtlCol="0">
            <a:spAutoFit/>
          </a:bodyPr>
          <a:lstStyle/>
          <a:p>
            <a:pPr algn="ctr"/>
            <a:r>
              <a:rPr lang="en-US" sz="1600" dirty="0"/>
              <a:t>Figure 5: Results of feature reduction on linear regression.</a:t>
            </a:r>
          </a:p>
        </p:txBody>
      </p:sp>
      <p:sp>
        <p:nvSpPr>
          <p:cNvPr id="62" name="TextBox 61"/>
          <p:cNvSpPr txBox="1"/>
          <p:nvPr/>
        </p:nvSpPr>
        <p:spPr>
          <a:xfrm>
            <a:off x="19762835" y="6732334"/>
            <a:ext cx="8166101" cy="2554545"/>
          </a:xfrm>
          <a:prstGeom prst="rect">
            <a:avLst/>
          </a:prstGeom>
          <a:noFill/>
        </p:spPr>
        <p:txBody>
          <a:bodyPr wrap="square" rtlCol="0">
            <a:spAutoFit/>
          </a:bodyPr>
          <a:lstStyle/>
          <a:p>
            <a:pPr algn="just"/>
            <a:r>
              <a:rPr lang="en-US" sz="2000" dirty="0">
                <a:latin typeface="+mn-lt"/>
                <a:cs typeface=""/>
              </a:rPr>
              <a:t>There are many types of receivers in the NFL, including those who play in the slot and catch lots of short passes, those who play out wide and catch very few longer passes, and all-stars who do it all. This insight prompts clustering receivers by type prior to prediction.</a:t>
            </a:r>
          </a:p>
          <a:p>
            <a:pPr algn="just"/>
            <a:endParaRPr lang="en-US" sz="2000" dirty="0">
              <a:latin typeface="+mn-lt"/>
              <a:cs typeface=""/>
            </a:endParaRPr>
          </a:p>
          <a:p>
            <a:pPr algn="just"/>
            <a:r>
              <a:rPr lang="en-US" sz="2000" b="1" dirty="0">
                <a:latin typeface="+mn-lt"/>
                <a:cs typeface=""/>
              </a:rPr>
              <a:t>K-Means Clustering</a:t>
            </a:r>
            <a:endParaRPr lang="en-US" sz="2000" dirty="0">
              <a:latin typeface="+mn-lt"/>
              <a:cs typeface=""/>
            </a:endParaRPr>
          </a:p>
          <a:p>
            <a:pPr algn="just"/>
            <a:r>
              <a:rPr lang="en-US" sz="2000" dirty="0">
                <a:latin typeface="+mn-lt"/>
                <a:cs typeface=""/>
              </a:rPr>
              <a:t>K-Means will be used to cluster receivers based on various groups of 2 and 3 features. </a:t>
            </a:r>
          </a:p>
        </p:txBody>
      </p:sp>
      <p:sp>
        <p:nvSpPr>
          <p:cNvPr id="63" name="TextBox 62"/>
          <p:cNvSpPr txBox="1"/>
          <p:nvPr/>
        </p:nvSpPr>
        <p:spPr>
          <a:xfrm>
            <a:off x="19777994" y="15503096"/>
            <a:ext cx="8150942" cy="584776"/>
          </a:xfrm>
          <a:prstGeom prst="rect">
            <a:avLst/>
          </a:prstGeom>
          <a:noFill/>
        </p:spPr>
        <p:txBody>
          <a:bodyPr wrap="square" rtlCol="0">
            <a:spAutoFit/>
          </a:bodyPr>
          <a:lstStyle/>
          <a:p>
            <a:pPr algn="ctr"/>
            <a:r>
              <a:rPr lang="en-US" sz="1600" dirty="0"/>
              <a:t>Figure 6: 2D K-Means clustering by previous year catches and fantasy points. Note how this tends to separate high production, elite WRs in blue from role players and secondary receivers in red.</a:t>
            </a:r>
          </a:p>
        </p:txBody>
      </p:sp>
      <p:sp>
        <p:nvSpPr>
          <p:cNvPr id="64" name="TextBox 63"/>
          <p:cNvSpPr txBox="1"/>
          <p:nvPr/>
        </p:nvSpPr>
        <p:spPr>
          <a:xfrm>
            <a:off x="19777994" y="20713908"/>
            <a:ext cx="8150942" cy="338554"/>
          </a:xfrm>
          <a:prstGeom prst="rect">
            <a:avLst/>
          </a:prstGeom>
          <a:noFill/>
        </p:spPr>
        <p:txBody>
          <a:bodyPr wrap="square" rtlCol="0">
            <a:spAutoFit/>
          </a:bodyPr>
          <a:lstStyle/>
          <a:p>
            <a:pPr algn="ctr"/>
            <a:r>
              <a:rPr lang="en-US" sz="1600" dirty="0"/>
              <a:t>Figure 7: 3D K-Means clustering by previous year catches, fantasy points, and targets.</a:t>
            </a:r>
          </a:p>
        </p:txBody>
      </p:sp>
      <p:sp>
        <p:nvSpPr>
          <p:cNvPr id="66" name="TextBox 65"/>
          <p:cNvSpPr txBox="1"/>
          <p:nvPr/>
        </p:nvSpPr>
        <p:spPr>
          <a:xfrm>
            <a:off x="19777994" y="21123357"/>
            <a:ext cx="8166101" cy="3477875"/>
          </a:xfrm>
          <a:prstGeom prst="rect">
            <a:avLst/>
          </a:prstGeom>
          <a:noFill/>
        </p:spPr>
        <p:txBody>
          <a:bodyPr wrap="square" rtlCol="0">
            <a:spAutoFit/>
          </a:bodyPr>
          <a:lstStyle/>
          <a:p>
            <a:pPr algn="just"/>
            <a:r>
              <a:rPr lang="en-US" sz="2000" b="1" dirty="0">
                <a:latin typeface="+mn-lt"/>
                <a:cs typeface=""/>
              </a:rPr>
              <a:t>Mixture Model</a:t>
            </a:r>
            <a:endParaRPr lang="en-US" sz="2000" dirty="0">
              <a:latin typeface="+mn-lt"/>
              <a:cs typeface=""/>
            </a:endParaRPr>
          </a:p>
          <a:p>
            <a:pPr algn="just"/>
            <a:r>
              <a:rPr lang="en-US" sz="2000" dirty="0">
                <a:latin typeface="+mn-lt"/>
                <a:cs typeface=""/>
              </a:rPr>
              <a:t>Linear regression is performed on each K-Means grouping individually to produce each player’s projected fantasy points for 2012.</a:t>
            </a:r>
          </a:p>
          <a:p>
            <a:pPr algn="just"/>
            <a:endParaRPr lang="en-US" sz="2000" dirty="0">
              <a:latin typeface="+mn-lt"/>
              <a:cs typeface=""/>
            </a:endParaRPr>
          </a:p>
          <a:p>
            <a:pPr algn="just"/>
            <a:r>
              <a:rPr lang="en-US" sz="2000" b="1" dirty="0">
                <a:latin typeface="+mn-lt"/>
                <a:cs typeface=""/>
              </a:rPr>
              <a:t>Feature Reduction</a:t>
            </a:r>
            <a:endParaRPr lang="en-US" sz="2000" dirty="0">
              <a:latin typeface="+mn-lt"/>
              <a:cs typeface=""/>
            </a:endParaRPr>
          </a:p>
          <a:p>
            <a:pPr algn="just"/>
            <a:r>
              <a:rPr lang="en-US" sz="2000" dirty="0">
                <a:latin typeface="+mn-lt"/>
                <a:cs typeface=""/>
              </a:rPr>
              <a:t>Using the results from the feature reduction section, the experiment is repeated for 2 and 6 features.</a:t>
            </a:r>
          </a:p>
          <a:p>
            <a:pPr algn="just"/>
            <a:endParaRPr lang="en-US" sz="2000" dirty="0">
              <a:latin typeface="+mn-lt"/>
              <a:cs typeface=""/>
            </a:endParaRPr>
          </a:p>
          <a:p>
            <a:pPr algn="just"/>
            <a:r>
              <a:rPr lang="en-US" sz="2000" b="1" dirty="0">
                <a:latin typeface="+mn-lt"/>
                <a:cs typeface=""/>
              </a:rPr>
              <a:t>Combination</a:t>
            </a:r>
            <a:endParaRPr lang="en-US" sz="2000" dirty="0">
              <a:latin typeface="+mn-lt"/>
              <a:cs typeface=""/>
            </a:endParaRPr>
          </a:p>
          <a:p>
            <a:pPr algn="just"/>
            <a:r>
              <a:rPr lang="en-US" sz="2000" dirty="0">
                <a:latin typeface="+mn-lt"/>
                <a:cs typeface=""/>
              </a:rPr>
              <a:t>The players, regardless of mixture, are then recombined to be ranked by the DCG algorithm. </a:t>
            </a:r>
          </a:p>
        </p:txBody>
      </p:sp>
      <p:sp>
        <p:nvSpPr>
          <p:cNvPr id="67" name="TextBox 66"/>
          <p:cNvSpPr txBox="1"/>
          <p:nvPr/>
        </p:nvSpPr>
        <p:spPr>
          <a:xfrm>
            <a:off x="19762835" y="30650239"/>
            <a:ext cx="8166101" cy="1323439"/>
          </a:xfrm>
          <a:prstGeom prst="rect">
            <a:avLst/>
          </a:prstGeom>
          <a:noFill/>
        </p:spPr>
        <p:txBody>
          <a:bodyPr wrap="square" rtlCol="0">
            <a:spAutoFit/>
          </a:bodyPr>
          <a:lstStyle/>
          <a:p>
            <a:pPr algn="just"/>
            <a:r>
              <a:rPr lang="en-US" sz="2000" dirty="0">
                <a:latin typeface="+mn-lt"/>
                <a:cs typeface=""/>
              </a:rPr>
              <a:t>The best results are obtained by using 2D K-means on catches and previous year fantasy points to define our mixture model, and then using 2 features, points and TDs, for regression. The DCG is 1.8063, better than ESPN but not quite as good as Yahoo.</a:t>
            </a:r>
          </a:p>
        </p:txBody>
      </p:sp>
      <p:sp>
        <p:nvSpPr>
          <p:cNvPr id="68" name="TextBox 67"/>
          <p:cNvSpPr txBox="1"/>
          <p:nvPr/>
        </p:nvSpPr>
        <p:spPr>
          <a:xfrm>
            <a:off x="19793153" y="30196423"/>
            <a:ext cx="8150942" cy="338554"/>
          </a:xfrm>
          <a:prstGeom prst="rect">
            <a:avLst/>
          </a:prstGeom>
          <a:noFill/>
        </p:spPr>
        <p:txBody>
          <a:bodyPr wrap="square" rtlCol="0">
            <a:spAutoFit/>
          </a:bodyPr>
          <a:lstStyle/>
          <a:p>
            <a:pPr algn="ctr"/>
            <a:r>
              <a:rPr lang="en-US" sz="1600" dirty="0"/>
              <a:t>Figure 8: K-Means mixture model results through several types of runs.</a:t>
            </a:r>
          </a:p>
        </p:txBody>
      </p:sp>
      <p:sp>
        <p:nvSpPr>
          <p:cNvPr id="69" name="TextBox 68"/>
          <p:cNvSpPr txBox="1"/>
          <p:nvPr/>
        </p:nvSpPr>
        <p:spPr>
          <a:xfrm>
            <a:off x="29209455" y="6732334"/>
            <a:ext cx="8166101" cy="707886"/>
          </a:xfrm>
          <a:prstGeom prst="rect">
            <a:avLst/>
          </a:prstGeom>
          <a:noFill/>
        </p:spPr>
        <p:txBody>
          <a:bodyPr wrap="square" rtlCol="0">
            <a:spAutoFit/>
          </a:bodyPr>
          <a:lstStyle/>
          <a:p>
            <a:pPr algn="just"/>
            <a:r>
              <a:rPr lang="en-US" sz="2000" dirty="0">
                <a:latin typeface="+mn-lt"/>
                <a:cs typeface=""/>
              </a:rPr>
              <a:t>The results of PCA show that the majority of the variance in our data is explained by the first 4 principle components.</a:t>
            </a:r>
          </a:p>
        </p:txBody>
      </p:sp>
      <p:sp>
        <p:nvSpPr>
          <p:cNvPr id="70" name="TextBox 69"/>
          <p:cNvSpPr txBox="1"/>
          <p:nvPr/>
        </p:nvSpPr>
        <p:spPr>
          <a:xfrm>
            <a:off x="29224614" y="13952940"/>
            <a:ext cx="8150942" cy="584776"/>
          </a:xfrm>
          <a:prstGeom prst="rect">
            <a:avLst/>
          </a:prstGeom>
          <a:noFill/>
        </p:spPr>
        <p:txBody>
          <a:bodyPr wrap="square" rtlCol="0">
            <a:spAutoFit/>
          </a:bodyPr>
          <a:lstStyle/>
          <a:p>
            <a:pPr algn="ctr"/>
            <a:r>
              <a:rPr lang="en-US" sz="1600" dirty="0"/>
              <a:t>Figure 9: PCA and PCA regression run with varying numbers of principle components. Note how the DCG goes up as we choose enough principle components to explain the majority of the variance.</a:t>
            </a:r>
          </a:p>
        </p:txBody>
      </p:sp>
      <p:sp>
        <p:nvSpPr>
          <p:cNvPr id="71" name="TextBox 70"/>
          <p:cNvSpPr txBox="1"/>
          <p:nvPr/>
        </p:nvSpPr>
        <p:spPr>
          <a:xfrm>
            <a:off x="29224614" y="14795210"/>
            <a:ext cx="8166101" cy="707886"/>
          </a:xfrm>
          <a:prstGeom prst="rect">
            <a:avLst/>
          </a:prstGeom>
          <a:noFill/>
        </p:spPr>
        <p:txBody>
          <a:bodyPr wrap="square" rtlCol="0">
            <a:spAutoFit/>
          </a:bodyPr>
          <a:lstStyle/>
          <a:p>
            <a:pPr algn="just"/>
            <a:r>
              <a:rPr lang="en-US" sz="2000" dirty="0">
                <a:latin typeface="+mn-lt"/>
                <a:cs typeface=""/>
              </a:rPr>
              <a:t>Using PCA regression with 10 principle components, we are able to out-perform the experts at both Yahoo and ESPN.</a:t>
            </a:r>
          </a:p>
        </p:txBody>
      </p:sp>
      <p:sp>
        <p:nvSpPr>
          <p:cNvPr id="72" name="TextBox 71"/>
          <p:cNvSpPr txBox="1"/>
          <p:nvPr/>
        </p:nvSpPr>
        <p:spPr>
          <a:xfrm>
            <a:off x="29224614" y="17113484"/>
            <a:ext cx="8150942" cy="338554"/>
          </a:xfrm>
          <a:prstGeom prst="rect">
            <a:avLst/>
          </a:prstGeom>
          <a:noFill/>
        </p:spPr>
        <p:txBody>
          <a:bodyPr wrap="square" rtlCol="0">
            <a:spAutoFit/>
          </a:bodyPr>
          <a:lstStyle/>
          <a:p>
            <a:pPr algn="ctr"/>
            <a:r>
              <a:rPr lang="en-US" sz="1600" dirty="0"/>
              <a:t>Figure 10: The PCA results are better than standard linear regression and the mixture model approach.</a:t>
            </a:r>
          </a:p>
        </p:txBody>
      </p:sp>
      <p:sp>
        <p:nvSpPr>
          <p:cNvPr id="73" name="TextBox 72"/>
          <p:cNvSpPr txBox="1"/>
          <p:nvPr/>
        </p:nvSpPr>
        <p:spPr>
          <a:xfrm>
            <a:off x="29224614" y="18684167"/>
            <a:ext cx="8166101" cy="1323439"/>
          </a:xfrm>
          <a:prstGeom prst="rect">
            <a:avLst/>
          </a:prstGeom>
          <a:noFill/>
        </p:spPr>
        <p:txBody>
          <a:bodyPr wrap="square" rtlCol="0">
            <a:spAutoFit/>
          </a:bodyPr>
          <a:lstStyle/>
          <a:p>
            <a:pPr algn="just"/>
            <a:r>
              <a:rPr lang="en-US" sz="2000" dirty="0">
                <a:latin typeface="+mn-lt"/>
                <a:cs typeface=""/>
              </a:rPr>
              <a:t>Several machine learning approaches to ranking NFL receivers are shown. The best results come from PCA regression with 10 principle components. This method outperforms the experts at ESPN and Yahoo for the 2012 season.</a:t>
            </a:r>
          </a:p>
        </p:txBody>
      </p:sp>
      <p:graphicFrame>
        <p:nvGraphicFramePr>
          <p:cNvPr id="74" name="Table 73"/>
          <p:cNvGraphicFramePr>
            <a:graphicFrameLocks noGrp="1"/>
          </p:cNvGraphicFramePr>
          <p:nvPr/>
        </p:nvGraphicFramePr>
        <p:xfrm>
          <a:off x="29073798" y="20178177"/>
          <a:ext cx="8492256" cy="6809738"/>
        </p:xfrm>
        <a:graphic>
          <a:graphicData uri="http://schemas.openxmlformats.org/drawingml/2006/table">
            <a:tbl>
              <a:tblPr firstRow="1" bandRow="1">
                <a:tableStyleId>{5A111915-BE36-4E01-A7E5-04B1672EAD32}</a:tableStyleId>
              </a:tblPr>
              <a:tblGrid>
                <a:gridCol w="2123064"/>
                <a:gridCol w="2123064"/>
                <a:gridCol w="2123064"/>
                <a:gridCol w="2123064"/>
              </a:tblGrid>
              <a:tr h="317500">
                <a:tc>
                  <a:txBody>
                    <a:bodyPr/>
                    <a:lstStyle/>
                    <a:p>
                      <a:r>
                        <a:rPr lang="en-US" sz="1400" dirty="0">
                          <a:solidFill>
                            <a:srgbClr val="000000"/>
                          </a:solidFill>
                        </a:rPr>
                        <a:t>Actual</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dirty="0">
                          <a:solidFill>
                            <a:srgbClr val="000000"/>
                          </a:solidFill>
                        </a:rPr>
                        <a:t>PCA Regression</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dirty="0">
                          <a:solidFill>
                            <a:srgbClr val="000000"/>
                          </a:solidFill>
                        </a:rPr>
                        <a:t>ESPN</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dirty="0">
                          <a:solidFill>
                            <a:srgbClr val="000000"/>
                          </a:solidFill>
                        </a:rPr>
                        <a:t>Yahoo</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r>
                        <a:rPr lang="en-US" sz="1400" dirty="0"/>
                        <a:t>Johnson | Calvin     </a:t>
                      </a:r>
                    </a:p>
                    <a:p>
                      <a:r>
                        <a:rPr lang="en-US" sz="1400" dirty="0"/>
                        <a:t>Marshall | Brandon   </a:t>
                      </a:r>
                    </a:p>
                    <a:p>
                      <a:r>
                        <a:rPr lang="en-US" sz="1400" dirty="0"/>
                        <a:t>Bryant | Dez         </a:t>
                      </a:r>
                    </a:p>
                    <a:p>
                      <a:r>
                        <a:rPr lang="en-US" sz="1400" dirty="0"/>
                        <a:t>Green | A.J.         </a:t>
                      </a:r>
                    </a:p>
                    <a:p>
                      <a:r>
                        <a:rPr lang="en-US" sz="1400" dirty="0"/>
                        <a:t>Thomas | Demaryius   </a:t>
                      </a:r>
                    </a:p>
                    <a:p>
                      <a:r>
                        <a:rPr lang="en-US" sz="1400" dirty="0"/>
                        <a:t>Jackson | Vincent    </a:t>
                      </a:r>
                    </a:p>
                    <a:p>
                      <a:r>
                        <a:rPr lang="en-US" sz="1400" dirty="0"/>
                        <a:t>Decker | Eric        </a:t>
                      </a:r>
                    </a:p>
                    <a:p>
                      <a:r>
                        <a:rPr lang="en-US" sz="1400" dirty="0"/>
                        <a:t>Johnson | Andre      </a:t>
                      </a:r>
                    </a:p>
                    <a:p>
                      <a:r>
                        <a:rPr lang="en-US" sz="1400" dirty="0"/>
                        <a:t>Jones | Julio        </a:t>
                      </a:r>
                    </a:p>
                    <a:p>
                      <a:r>
                        <a:rPr lang="en-US" sz="1400" dirty="0"/>
                        <a:t>White | Roddy        </a:t>
                      </a:r>
                    </a:p>
                    <a:p>
                      <a:r>
                        <a:rPr lang="en-US" sz="1400" dirty="0"/>
                        <a:t>Colston | Marques    </a:t>
                      </a:r>
                    </a:p>
                    <a:p>
                      <a:r>
                        <a:rPr lang="en-US" sz="1400" dirty="0"/>
                        <a:t>Welker | Wes         </a:t>
                      </a:r>
                    </a:p>
                    <a:p>
                      <a:r>
                        <a:rPr lang="en-US" sz="1400" dirty="0"/>
                        <a:t>Cruz | Victor        </a:t>
                      </a:r>
                    </a:p>
                    <a:p>
                      <a:r>
                        <a:rPr lang="en-US" sz="1400" dirty="0"/>
                        <a:t>Crabtree | Michael   </a:t>
                      </a:r>
                    </a:p>
                    <a:p>
                      <a:r>
                        <a:rPr lang="en-US" sz="1400" dirty="0"/>
                        <a:t>Wayne | Reggie       </a:t>
                      </a:r>
                    </a:p>
                    <a:p>
                      <a:r>
                        <a:rPr lang="en-US" sz="1400" dirty="0"/>
                        <a:t>Jones | James        </a:t>
                      </a:r>
                    </a:p>
                    <a:p>
                      <a:r>
                        <a:rPr lang="en-US" sz="1400" dirty="0"/>
                        <a:t>Cobb | Randall       </a:t>
                      </a:r>
                    </a:p>
                    <a:p>
                      <a:r>
                        <a:rPr lang="en-US" sz="1400" dirty="0"/>
                        <a:t>Williams | Mike (TB) </a:t>
                      </a:r>
                    </a:p>
                    <a:p>
                      <a:r>
                        <a:rPr lang="en-US" sz="1400" dirty="0"/>
                        <a:t>Smith | Steve (Car)  </a:t>
                      </a:r>
                    </a:p>
                    <a:p>
                      <a:r>
                        <a:rPr lang="en-US" sz="1400" dirty="0"/>
                        <a:t>Johnson | Steve      </a:t>
                      </a:r>
                    </a:p>
                    <a:p>
                      <a:r>
                        <a:rPr lang="en-US" sz="1400" dirty="0"/>
                        <a:t>Moore | Lance        </a:t>
                      </a:r>
                    </a:p>
                    <a:p>
                      <a:r>
                        <a:rPr lang="en-US" sz="1400" dirty="0"/>
                        <a:t>Shorts | Cecil       </a:t>
                      </a:r>
                    </a:p>
                    <a:p>
                      <a:r>
                        <a:rPr lang="en-US" sz="1400" dirty="0"/>
                        <a:t>Smith | Torrey       </a:t>
                      </a:r>
                    </a:p>
                    <a:p>
                      <a:r>
                        <a:rPr lang="en-US" sz="1400" dirty="0"/>
                        <a:t>Wallace | Mike       </a:t>
                      </a:r>
                    </a:p>
                    <a:p>
                      <a:r>
                        <a:rPr lang="en-US" sz="1400" dirty="0"/>
                        <a:t>Hilton | T.Y.        </a:t>
                      </a:r>
                    </a:p>
                    <a:p>
                      <a:r>
                        <a:rPr lang="en-US" sz="1400" dirty="0"/>
                        <a:t>Austin | Miles       </a:t>
                      </a:r>
                    </a:p>
                    <a:p>
                      <a:r>
                        <a:rPr lang="en-US" sz="1400" dirty="0"/>
                        <a:t>Maclin | Jeremy      </a:t>
                      </a:r>
                    </a:p>
                    <a:p>
                      <a:r>
                        <a:rPr lang="en-US" sz="1400" dirty="0"/>
                        <a:t>Blackmon | Justin    </a:t>
                      </a:r>
                    </a:p>
                    <a:p>
                      <a:r>
                        <a:rPr lang="en-US" sz="1400" dirty="0"/>
                        <a:t>Rice | Sidney        </a:t>
                      </a:r>
                    </a:p>
                    <a:p>
                      <a:r>
                        <a:rPr lang="en-US" sz="1400" dirty="0"/>
                        <a:t>Nelson | Jordy </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dirty="0"/>
                        <a:t>Johnson | Calvin     </a:t>
                      </a:r>
                    </a:p>
                    <a:p>
                      <a:r>
                        <a:rPr lang="en-US" sz="1400" dirty="0"/>
                        <a:t>Welker | Wes         </a:t>
                      </a:r>
                    </a:p>
                    <a:p>
                      <a:r>
                        <a:rPr lang="en-US" sz="1400" dirty="0"/>
                        <a:t>Johnson | Andre      </a:t>
                      </a:r>
                    </a:p>
                    <a:p>
                      <a:r>
                        <a:rPr lang="en-US" sz="1400" dirty="0"/>
                        <a:t>Jennings | Greg      </a:t>
                      </a:r>
                    </a:p>
                    <a:p>
                      <a:r>
                        <a:rPr lang="en-US" sz="1400" dirty="0"/>
                        <a:t>Fitzgerald | Larry   </a:t>
                      </a:r>
                    </a:p>
                    <a:p>
                      <a:r>
                        <a:rPr lang="en-US" sz="1400" dirty="0"/>
                        <a:t>White | Roddy        </a:t>
                      </a:r>
                    </a:p>
                    <a:p>
                      <a:r>
                        <a:rPr lang="en-US" sz="1400" dirty="0"/>
                        <a:t>Wallace | Mike       </a:t>
                      </a:r>
                    </a:p>
                    <a:p>
                      <a:r>
                        <a:rPr lang="en-US" sz="1400" dirty="0"/>
                        <a:t>Nicks | Hakeem       </a:t>
                      </a:r>
                    </a:p>
                    <a:p>
                      <a:r>
                        <a:rPr lang="en-US" sz="1400" dirty="0"/>
                        <a:t>Cruz | Victor        </a:t>
                      </a:r>
                    </a:p>
                    <a:p>
                      <a:r>
                        <a:rPr lang="en-US" sz="1400" dirty="0"/>
                        <a:t>Green | A.J.         </a:t>
                      </a:r>
                    </a:p>
                    <a:p>
                      <a:r>
                        <a:rPr lang="en-US" sz="1400" dirty="0"/>
                        <a:t>Jones | Julio        </a:t>
                      </a:r>
                    </a:p>
                    <a:p>
                      <a:r>
                        <a:rPr lang="en-US" sz="1400" dirty="0"/>
                        <a:t>Colston | Marques    </a:t>
                      </a:r>
                    </a:p>
                    <a:p>
                      <a:r>
                        <a:rPr lang="en-US" sz="1400" dirty="0"/>
                        <a:t>Nelson | Jordy       </a:t>
                      </a:r>
                    </a:p>
                    <a:p>
                      <a:r>
                        <a:rPr lang="en-US" sz="1400" dirty="0"/>
                        <a:t>Marshall | Brandon   </a:t>
                      </a:r>
                    </a:p>
                    <a:p>
                      <a:r>
                        <a:rPr lang="en-US" sz="1400" dirty="0"/>
                        <a:t>Smith | Steve (Car)  </a:t>
                      </a:r>
                    </a:p>
                    <a:p>
                      <a:r>
                        <a:rPr lang="en-US" sz="1400" dirty="0"/>
                        <a:t>Bryant | Dez         </a:t>
                      </a:r>
                    </a:p>
                    <a:p>
                      <a:r>
                        <a:rPr lang="en-US" sz="1400" dirty="0"/>
                        <a:t>Harvin | Percy       </a:t>
                      </a:r>
                    </a:p>
                    <a:p>
                      <a:r>
                        <a:rPr lang="en-US" sz="1400" dirty="0"/>
                        <a:t>Bowe | Dwayne        </a:t>
                      </a:r>
                    </a:p>
                    <a:p>
                      <a:r>
                        <a:rPr lang="en-US" sz="1400" dirty="0"/>
                        <a:t>Lloyd | Brandon      </a:t>
                      </a:r>
                    </a:p>
                    <a:p>
                      <a:r>
                        <a:rPr lang="en-US" sz="1400" dirty="0"/>
                        <a:t>Jackson | Vincent    </a:t>
                      </a:r>
                    </a:p>
                    <a:p>
                      <a:r>
                        <a:rPr lang="en-US" sz="1400" dirty="0"/>
                        <a:t>Maclin | Jeremy      </a:t>
                      </a:r>
                    </a:p>
                    <a:p>
                      <a:r>
                        <a:rPr lang="en-US" sz="1400" dirty="0"/>
                        <a:t>Johnson | Steve      </a:t>
                      </a:r>
                    </a:p>
                    <a:p>
                      <a:r>
                        <a:rPr lang="en-US" sz="1400" dirty="0"/>
                        <a:t>Austin | Miles       </a:t>
                      </a:r>
                    </a:p>
                    <a:p>
                      <a:r>
                        <a:rPr lang="en-US" sz="1400" dirty="0"/>
                        <a:t>Brown | Antonio      </a:t>
                      </a:r>
                    </a:p>
                    <a:p>
                      <a:r>
                        <a:rPr lang="en-US" sz="1400" dirty="0"/>
                        <a:t>Jackson | DeSean     </a:t>
                      </a:r>
                    </a:p>
                    <a:p>
                      <a:r>
                        <a:rPr lang="en-US" sz="1400" dirty="0"/>
                        <a:t>Garcon | Pierre      </a:t>
                      </a:r>
                    </a:p>
                    <a:p>
                      <a:r>
                        <a:rPr lang="en-US" sz="1400" dirty="0"/>
                        <a:t>Meachem | Robert     </a:t>
                      </a:r>
                    </a:p>
                    <a:p>
                      <a:r>
                        <a:rPr lang="en-US" sz="1400" dirty="0"/>
                        <a:t>Thomas | Demaryius   </a:t>
                      </a:r>
                    </a:p>
                    <a:p>
                      <a:r>
                        <a:rPr lang="en-US" sz="1400" dirty="0"/>
                        <a:t>Decker | Eric        </a:t>
                      </a:r>
                    </a:p>
                    <a:p>
                      <a:r>
                        <a:rPr lang="en-US" sz="1400" dirty="0"/>
                        <a:t>Smith | Torrey </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dirty="0"/>
                        <a:t>Johnson | Calvin     </a:t>
                      </a:r>
                    </a:p>
                    <a:p>
                      <a:r>
                        <a:rPr lang="en-US" sz="1400" dirty="0"/>
                        <a:t>Fitzgerald | Larry   </a:t>
                      </a:r>
                    </a:p>
                    <a:p>
                      <a:r>
                        <a:rPr lang="en-US" sz="1400" dirty="0"/>
                        <a:t>Johnson | Andre      </a:t>
                      </a:r>
                    </a:p>
                    <a:p>
                      <a:r>
                        <a:rPr lang="en-US" sz="1400" dirty="0"/>
                        <a:t>White | </a:t>
                      </a:r>
                      <a:r>
                        <a:rPr lang="en-US" sz="1400" dirty="0" err="1"/>
                        <a:t>Roddy</a:t>
                      </a:r>
                      <a:r>
                        <a:rPr lang="en-US" sz="1400" dirty="0"/>
                        <a:t>        </a:t>
                      </a:r>
                    </a:p>
                    <a:p>
                      <a:r>
                        <a:rPr lang="en-US" sz="1400" dirty="0"/>
                        <a:t>Jennings | Greg      </a:t>
                      </a:r>
                    </a:p>
                    <a:p>
                      <a:r>
                        <a:rPr lang="en-US" sz="1400" dirty="0"/>
                        <a:t>Wallace | Mike       </a:t>
                      </a:r>
                    </a:p>
                    <a:p>
                      <a:r>
                        <a:rPr lang="en-US" sz="1400" dirty="0"/>
                        <a:t>Welker | Wes         </a:t>
                      </a:r>
                    </a:p>
                    <a:p>
                      <a:r>
                        <a:rPr lang="en-US" sz="1400" dirty="0"/>
                        <a:t>Nicks | Hakeem       </a:t>
                      </a:r>
                    </a:p>
                    <a:p>
                      <a:r>
                        <a:rPr lang="en-US" sz="1400" dirty="0"/>
                        <a:t>Green | A.J.         </a:t>
                      </a:r>
                    </a:p>
                    <a:p>
                      <a:r>
                        <a:rPr lang="en-US" sz="1400" dirty="0"/>
                        <a:t>Cruz | Victor        </a:t>
                      </a:r>
                    </a:p>
                    <a:p>
                      <a:r>
                        <a:rPr lang="en-US" sz="1400" dirty="0"/>
                        <a:t>Jones | Julio        </a:t>
                      </a:r>
                    </a:p>
                    <a:p>
                      <a:r>
                        <a:rPr lang="en-US" sz="1400" dirty="0"/>
                        <a:t>Marshall | Brandon   </a:t>
                      </a:r>
                    </a:p>
                    <a:p>
                      <a:r>
                        <a:rPr lang="en-US" sz="1400" dirty="0"/>
                        <a:t>Nelson | </a:t>
                      </a:r>
                      <a:r>
                        <a:rPr lang="en-US" sz="1400" dirty="0" err="1"/>
                        <a:t>Jordy</a:t>
                      </a:r>
                      <a:r>
                        <a:rPr lang="en-US" sz="1400" dirty="0"/>
                        <a:t>       </a:t>
                      </a:r>
                    </a:p>
                    <a:p>
                      <a:r>
                        <a:rPr lang="en-US" sz="1400" dirty="0"/>
                        <a:t>Smith | Steve (Car)  </a:t>
                      </a:r>
                    </a:p>
                    <a:p>
                      <a:r>
                        <a:rPr lang="en-US" sz="1400" dirty="0"/>
                        <a:t>Bryant | </a:t>
                      </a:r>
                      <a:r>
                        <a:rPr lang="en-US" sz="1400" dirty="0" err="1"/>
                        <a:t>Dez</a:t>
                      </a:r>
                      <a:r>
                        <a:rPr lang="en-US" sz="1400" dirty="0"/>
                        <a:t>         </a:t>
                      </a:r>
                    </a:p>
                    <a:p>
                      <a:r>
                        <a:rPr lang="en-US" sz="1400" dirty="0" err="1"/>
                        <a:t>Colston</a:t>
                      </a:r>
                      <a:r>
                        <a:rPr lang="en-US" sz="1400" dirty="0"/>
                        <a:t> | Marques    </a:t>
                      </a:r>
                    </a:p>
                    <a:p>
                      <a:r>
                        <a:rPr lang="en-US" sz="1400" dirty="0"/>
                        <a:t>Lloyd | Brandon      </a:t>
                      </a:r>
                    </a:p>
                    <a:p>
                      <a:r>
                        <a:rPr lang="en-US" sz="1400" dirty="0"/>
                        <a:t>Jackson | Vincent    </a:t>
                      </a:r>
                    </a:p>
                    <a:p>
                      <a:r>
                        <a:rPr lang="en-US" sz="1400" dirty="0" err="1"/>
                        <a:t>Harvin</a:t>
                      </a:r>
                      <a:r>
                        <a:rPr lang="en-US" sz="1400" dirty="0"/>
                        <a:t> | Percy       </a:t>
                      </a:r>
                    </a:p>
                    <a:p>
                      <a:r>
                        <a:rPr lang="en-US" sz="1400" dirty="0"/>
                        <a:t>Bowe | Dwayne        </a:t>
                      </a:r>
                    </a:p>
                    <a:p>
                      <a:r>
                        <a:rPr lang="en-US" sz="1400" dirty="0" err="1"/>
                        <a:t>Maclin</a:t>
                      </a:r>
                      <a:r>
                        <a:rPr lang="en-US" sz="1400" dirty="0"/>
                        <a:t> | Jeremy      </a:t>
                      </a:r>
                    </a:p>
                    <a:p>
                      <a:r>
                        <a:rPr lang="en-US" sz="1400" dirty="0"/>
                        <a:t>Johnson | Steve      </a:t>
                      </a:r>
                    </a:p>
                    <a:p>
                      <a:r>
                        <a:rPr lang="en-US" sz="1400" dirty="0"/>
                        <a:t>Austin | Miles       </a:t>
                      </a:r>
                    </a:p>
                    <a:p>
                      <a:r>
                        <a:rPr lang="en-US" sz="1400" dirty="0"/>
                        <a:t>Thomas | </a:t>
                      </a:r>
                      <a:r>
                        <a:rPr lang="en-US" sz="1400" dirty="0" err="1"/>
                        <a:t>Demaryius</a:t>
                      </a:r>
                      <a:r>
                        <a:rPr lang="en-US" sz="1400" dirty="0"/>
                        <a:t>   </a:t>
                      </a:r>
                    </a:p>
                    <a:p>
                      <a:r>
                        <a:rPr lang="en-US" sz="1400" dirty="0"/>
                        <a:t>Brown | Antonio      </a:t>
                      </a:r>
                    </a:p>
                    <a:p>
                      <a:r>
                        <a:rPr lang="en-US" sz="1400" dirty="0"/>
                        <a:t>Decker | Eric        </a:t>
                      </a:r>
                    </a:p>
                    <a:p>
                      <a:r>
                        <a:rPr lang="en-US" sz="1400" dirty="0"/>
                        <a:t>Jackson | </a:t>
                      </a:r>
                      <a:r>
                        <a:rPr lang="en-US" sz="1400" dirty="0" err="1"/>
                        <a:t>DeSean</a:t>
                      </a:r>
                      <a:r>
                        <a:rPr lang="en-US" sz="1400" dirty="0"/>
                        <a:t>     </a:t>
                      </a:r>
                    </a:p>
                    <a:p>
                      <a:r>
                        <a:rPr lang="en-US" sz="1400" dirty="0" err="1"/>
                        <a:t>Meachem</a:t>
                      </a:r>
                      <a:r>
                        <a:rPr lang="en-US" sz="1400" dirty="0"/>
                        <a:t> | Robert     </a:t>
                      </a:r>
                    </a:p>
                    <a:p>
                      <a:r>
                        <a:rPr lang="en-US" sz="1400" dirty="0"/>
                        <a:t>Garcon | Pierre      </a:t>
                      </a:r>
                    </a:p>
                    <a:p>
                      <a:r>
                        <a:rPr lang="en-US" sz="1400" dirty="0"/>
                        <a:t>Smith | Torrey </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dirty="0"/>
                        <a:t>Johnson | Calvin     </a:t>
                      </a:r>
                    </a:p>
                    <a:p>
                      <a:r>
                        <a:rPr lang="en-US" sz="1400" dirty="0"/>
                        <a:t>Fitzgerald | Larry   </a:t>
                      </a:r>
                    </a:p>
                    <a:p>
                      <a:r>
                        <a:rPr lang="en-US" sz="1400" dirty="0"/>
                        <a:t>Jennings | Greg      </a:t>
                      </a:r>
                    </a:p>
                    <a:p>
                      <a:r>
                        <a:rPr lang="en-US" sz="1400" dirty="0"/>
                        <a:t>White | Roddy        </a:t>
                      </a:r>
                    </a:p>
                    <a:p>
                      <a:r>
                        <a:rPr lang="en-US" sz="1400" dirty="0"/>
                        <a:t>Cruz | Victor        </a:t>
                      </a:r>
                    </a:p>
                    <a:p>
                      <a:r>
                        <a:rPr lang="en-US" sz="1400" dirty="0"/>
                        <a:t>Johnson | Andre      </a:t>
                      </a:r>
                    </a:p>
                    <a:p>
                      <a:r>
                        <a:rPr lang="en-US" sz="1400" dirty="0"/>
                        <a:t>Marshall | Brandon   </a:t>
                      </a:r>
                    </a:p>
                    <a:p>
                      <a:r>
                        <a:rPr lang="en-US" sz="1400" dirty="0"/>
                        <a:t>Green | A.J.         </a:t>
                      </a:r>
                    </a:p>
                    <a:p>
                      <a:r>
                        <a:rPr lang="en-US" sz="1400" dirty="0"/>
                        <a:t>Wallace | Mike       </a:t>
                      </a:r>
                    </a:p>
                    <a:p>
                      <a:r>
                        <a:rPr lang="en-US" sz="1400" dirty="0"/>
                        <a:t>Jones | Julio        </a:t>
                      </a:r>
                    </a:p>
                    <a:p>
                      <a:r>
                        <a:rPr lang="en-US" sz="1400" dirty="0"/>
                        <a:t>Welker | Wes         </a:t>
                      </a:r>
                    </a:p>
                    <a:p>
                      <a:r>
                        <a:rPr lang="en-US" sz="1400" dirty="0"/>
                        <a:t>Nelson | Jordy       </a:t>
                      </a:r>
                    </a:p>
                    <a:p>
                      <a:r>
                        <a:rPr lang="en-US" sz="1400" dirty="0"/>
                        <a:t>Smith | Steve (Car)  </a:t>
                      </a:r>
                    </a:p>
                    <a:p>
                      <a:r>
                        <a:rPr lang="en-US" sz="1400" dirty="0"/>
                        <a:t>Nicks | Hakeem       </a:t>
                      </a:r>
                    </a:p>
                    <a:p>
                      <a:r>
                        <a:rPr lang="en-US" sz="1400" dirty="0"/>
                        <a:t>Austin | Miles       </a:t>
                      </a:r>
                    </a:p>
                    <a:p>
                      <a:r>
                        <a:rPr lang="en-US" sz="1400" dirty="0"/>
                        <a:t>Thomas | Demaryius   </a:t>
                      </a:r>
                    </a:p>
                    <a:p>
                      <a:r>
                        <a:rPr lang="en-US" sz="1400" dirty="0"/>
                        <a:t>Colston | Marques    </a:t>
                      </a:r>
                    </a:p>
                    <a:p>
                      <a:r>
                        <a:rPr lang="en-US" sz="1400" dirty="0"/>
                        <a:t>Maclin | Jeremy      </a:t>
                      </a:r>
                    </a:p>
                    <a:p>
                      <a:r>
                        <a:rPr lang="en-US" sz="1400" dirty="0"/>
                        <a:t>Harvin | Percy       </a:t>
                      </a:r>
                    </a:p>
                    <a:p>
                      <a:r>
                        <a:rPr lang="en-US" sz="1400" dirty="0"/>
                        <a:t>Bryant | Dez         </a:t>
                      </a:r>
                    </a:p>
                    <a:p>
                      <a:r>
                        <a:rPr lang="en-US" sz="1400" dirty="0"/>
                        <a:t>Bowe | Dwayne        </a:t>
                      </a:r>
                    </a:p>
                    <a:p>
                      <a:r>
                        <a:rPr lang="en-US" sz="1400" dirty="0"/>
                        <a:t>Lloyd | Brandon      </a:t>
                      </a:r>
                    </a:p>
                    <a:p>
                      <a:r>
                        <a:rPr lang="en-US" sz="1400" dirty="0"/>
                        <a:t>Britt | Kenny        </a:t>
                      </a:r>
                    </a:p>
                    <a:p>
                      <a:r>
                        <a:rPr lang="en-US" sz="1400" dirty="0"/>
                        <a:t>Johnson | Steve      </a:t>
                      </a:r>
                    </a:p>
                    <a:p>
                      <a:r>
                        <a:rPr lang="en-US" sz="1400" dirty="0"/>
                        <a:t>Jackson | Vincent    </a:t>
                      </a:r>
                    </a:p>
                    <a:p>
                      <a:r>
                        <a:rPr lang="en-US" sz="1400" dirty="0"/>
                        <a:t>Jackson | DeSean     </a:t>
                      </a:r>
                    </a:p>
                    <a:p>
                      <a:r>
                        <a:rPr lang="en-US" sz="1400" dirty="0"/>
                        <a:t>Brown | Antonio      </a:t>
                      </a:r>
                    </a:p>
                    <a:p>
                      <a:r>
                        <a:rPr lang="en-US" sz="1400" dirty="0"/>
                        <a:t>Decker | Eric        </a:t>
                      </a:r>
                    </a:p>
                    <a:p>
                      <a:r>
                        <a:rPr lang="en-US" sz="1400" dirty="0"/>
                        <a:t>Smith | Torrey       </a:t>
                      </a:r>
                    </a:p>
                    <a:p>
                      <a:r>
                        <a:rPr lang="en-US" sz="1400" dirty="0"/>
                        <a:t>Meachem | Robert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5" name="TextBox 74"/>
          <p:cNvSpPr txBox="1"/>
          <p:nvPr/>
        </p:nvSpPr>
        <p:spPr>
          <a:xfrm>
            <a:off x="29239773" y="26987915"/>
            <a:ext cx="8150942" cy="338554"/>
          </a:xfrm>
          <a:prstGeom prst="rect">
            <a:avLst/>
          </a:prstGeom>
          <a:noFill/>
        </p:spPr>
        <p:txBody>
          <a:bodyPr wrap="square" rtlCol="0">
            <a:spAutoFit/>
          </a:bodyPr>
          <a:lstStyle/>
          <a:p>
            <a:pPr algn="ctr"/>
            <a:r>
              <a:rPr lang="en-US" sz="1600" dirty="0"/>
              <a:t>Figure 11: Final outputs compared. Using PCA Regression would have beat ESPN and Yahoo in 2012.</a:t>
            </a:r>
          </a:p>
        </p:txBody>
      </p:sp>
      <p:sp>
        <p:nvSpPr>
          <p:cNvPr id="76" name="TextBox 75"/>
          <p:cNvSpPr txBox="1"/>
          <p:nvPr/>
        </p:nvSpPr>
        <p:spPr>
          <a:xfrm>
            <a:off x="29209455" y="28380930"/>
            <a:ext cx="8166101" cy="3970318"/>
          </a:xfrm>
          <a:prstGeom prst="rect">
            <a:avLst/>
          </a:prstGeom>
          <a:noFill/>
        </p:spPr>
        <p:txBody>
          <a:bodyPr wrap="square" rtlCol="0">
            <a:spAutoFit/>
          </a:bodyPr>
          <a:lstStyle/>
          <a:p>
            <a:pPr marL="342900" indent="-342900" algn="just">
              <a:buFont typeface="+mj-lt"/>
              <a:buAutoNum type="arabicParenR"/>
            </a:pPr>
            <a:r>
              <a:rPr lang="en-US" sz="1400" dirty="0">
                <a:latin typeface="+mn-lt"/>
                <a:cs typeface=""/>
              </a:rPr>
              <a:t>“Fantasy Football Homepage.” ESPN.com. 2007 – 2012.</a:t>
            </a:r>
          </a:p>
          <a:p>
            <a:pPr marL="342900" indent="-342900" algn="just">
              <a:buFont typeface="+mj-lt"/>
              <a:buAutoNum type="arabicParenR"/>
            </a:pPr>
            <a:r>
              <a:rPr lang="en-US" sz="1400" dirty="0">
                <a:latin typeface="+mn-lt"/>
                <a:cs typeface=""/>
              </a:rPr>
              <a:t>“Fantasy Football Homepage.” Yahoo.com. 2007 – 2012.</a:t>
            </a:r>
          </a:p>
          <a:p>
            <a:pPr marL="342900" indent="-342900" algn="just">
              <a:buFont typeface="+mj-lt"/>
              <a:buAutoNum type="arabicParenR"/>
            </a:pPr>
            <a:r>
              <a:rPr lang="en-US" sz="1400" dirty="0">
                <a:latin typeface="+mn-lt"/>
                <a:cs typeface=""/>
              </a:rPr>
              <a:t>Kapina, Nitin. “Predicting Fantasy Football Performance With Machine Learning Techniques.” Final Project for Andrew Ng’s AI Course. December 14, 2012.</a:t>
            </a:r>
          </a:p>
          <a:p>
            <a:pPr marL="342900" indent="-342900" algn="just">
              <a:buFont typeface="+mj-lt"/>
              <a:buAutoNum type="arabicParenR"/>
            </a:pPr>
            <a:r>
              <a:rPr lang="en-US" sz="1400" dirty="0">
                <a:latin typeface="+mn-lt"/>
                <a:cs typeface=""/>
              </a:rPr>
              <a:t>Mathews, Tim, et. al. “Competing with Humans at Fantasy Football: Team Formation in Large Partially-Observable Domain.” Association for the Advancement of Artificial Intelligence, 2012.</a:t>
            </a:r>
          </a:p>
          <a:p>
            <a:pPr marL="342900" indent="-342900" algn="just">
              <a:buFont typeface="+mj-lt"/>
              <a:buAutoNum type="arabicParenR"/>
            </a:pPr>
            <a:r>
              <a:rPr lang="en-US" sz="1400" dirty="0">
                <a:latin typeface="+mn-lt"/>
                <a:cs typeface=""/>
              </a:rPr>
              <a:t>Farquhar, Lee, et. al. “Types of Fantasy Sports Users and Their Motivations.” Journal of Computer-Mediated Communication, 2007.</a:t>
            </a:r>
          </a:p>
          <a:p>
            <a:pPr marL="342900" indent="-342900" algn="just">
              <a:buFont typeface="+mj-lt"/>
              <a:buAutoNum type="arabicParenR"/>
            </a:pPr>
            <a:r>
              <a:rPr lang="en-US" sz="1400" dirty="0">
                <a:latin typeface="+mn-lt"/>
                <a:cs typeface=""/>
              </a:rPr>
              <a:t>Wood, Frank. “Principle Component Analysis.” Tutorial PDF. December 2009.</a:t>
            </a:r>
          </a:p>
          <a:p>
            <a:pPr marL="342900" indent="-342900" algn="just">
              <a:buFont typeface="+mj-lt"/>
              <a:buAutoNum type="arabicParenR"/>
            </a:pPr>
            <a:r>
              <a:rPr lang="en-US" sz="1400" dirty="0">
                <a:latin typeface="+mn-lt"/>
                <a:cs typeface=""/>
              </a:rPr>
              <a:t>Torres-Reyna, Oscar. “Linear Regression, version 6.0” Data and Statistical Services, Princeton University.</a:t>
            </a:r>
          </a:p>
          <a:p>
            <a:pPr marL="342900" indent="-342900" algn="just">
              <a:buFont typeface="+mj-lt"/>
              <a:buAutoNum type="arabicParenR"/>
            </a:pPr>
            <a:r>
              <a:rPr lang="en-US" sz="1400" dirty="0">
                <a:latin typeface="+mn-lt"/>
                <a:cs typeface=""/>
              </a:rPr>
              <a:t>Rasmussen, Carl Edward. “The Infinite Gaussian Mixture Model.” Advances in Neural Information Processing Systems, 2012.</a:t>
            </a:r>
          </a:p>
          <a:p>
            <a:pPr marL="342900" indent="-342900" algn="just">
              <a:buFont typeface="+mj-lt"/>
              <a:buAutoNum type="arabicParenR"/>
            </a:pPr>
            <a:r>
              <a:rPr lang="en-US" sz="1400" dirty="0">
                <a:latin typeface="+mn-lt"/>
                <a:cs typeface=""/>
              </a:rPr>
              <a:t>McLachlan, G. J., et. al. “A mixture model-based approach to the clustering of microarray expression data.” Bioinformatics, 2001.</a:t>
            </a:r>
          </a:p>
          <a:p>
            <a:pPr marL="342900" indent="-342900" algn="just">
              <a:buFont typeface="+mj-lt"/>
              <a:buAutoNum type="arabicParenR"/>
            </a:pPr>
            <a:r>
              <a:rPr lang="en-US" sz="1400" dirty="0">
                <a:latin typeface="+mn-lt"/>
                <a:cs typeface=""/>
              </a:rPr>
              <a:t>Steinbach, Michael, et. al. “A Comparison of Document Clustering Techniques.” Technical Report, University of Minnesota. May 2000.</a:t>
            </a:r>
          </a:p>
          <a:p>
            <a:pPr marL="342900" indent="-342900" algn="just">
              <a:buFont typeface="+mj-lt"/>
              <a:buAutoNum type="arabicParenR"/>
            </a:pPr>
            <a:endParaRPr lang="en-US" sz="1400" dirty="0">
              <a:latin typeface="+mn-lt"/>
              <a:cs typeface=""/>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a:ln>
              <a:noFill/>
            </a:ln>
            <a:solidFill>
              <a:schemeClr val="tx1"/>
            </a:solidFill>
            <a:effectLst/>
            <a:latin typeface="Arial Narrow"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a:ln>
              <a:noFill/>
            </a:ln>
            <a:solidFill>
              <a:schemeClr val="tx1"/>
            </a:solidFill>
            <a:effectLst/>
            <a:latin typeface="Arial Narrow" charset="0"/>
          </a:defRPr>
        </a:defPPr>
      </a:lstStyle>
    </a:lnDef>
  </a:objectDefaults>
  <a:extraClrSchemeLst>
    <a:extraClrScheme>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1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a:ln>
              <a:noFill/>
            </a:ln>
            <a:solidFill>
              <a:schemeClr val="tx1"/>
            </a:solidFill>
            <a:effectLst/>
            <a:latin typeface="Arial Narrow"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a:ln>
              <a:noFill/>
            </a:ln>
            <a:solidFill>
              <a:schemeClr val="tx1"/>
            </a:solidFill>
            <a:effectLst/>
            <a:latin typeface="Arial Narrow" charset="0"/>
          </a:defRPr>
        </a:defPPr>
      </a:lstStyle>
    </a:lnDef>
  </a:objectDefaults>
  <a:extraClrSchemeLst>
    <a:extraClrScheme>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1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ustom Design">
  <a:themeElements>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2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a:ln>
              <a:noFill/>
            </a:ln>
            <a:solidFill>
              <a:schemeClr val="tx1"/>
            </a:solidFill>
            <a:effectLst/>
            <a:latin typeface="Arial Narrow"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a:ln>
              <a:noFill/>
            </a:ln>
            <a:solidFill>
              <a:schemeClr val="tx1"/>
            </a:solidFill>
            <a:effectLst/>
            <a:latin typeface="Arial Narrow" charset="0"/>
          </a:defRPr>
        </a:defPPr>
      </a:lstStyle>
    </a:lnDef>
  </a:objectDefaults>
  <a:extraClrSchemeLst>
    <a:extraClrScheme>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2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26767</TotalTime>
  <Words>2246</Words>
  <Application>Microsoft Macintosh PowerPoint</Application>
  <PresentationFormat>Custom</PresentationFormat>
  <Paragraphs>305</Paragraphs>
  <Slides>1</Slides>
  <Notes>1</Notes>
  <HiddenSlides>0</HiddenSlides>
  <MMClips>0</MMClips>
  <ScaleCrop>false</ScaleCrop>
  <HeadingPairs>
    <vt:vector size="6" baseType="variant">
      <vt:variant>
        <vt:lpstr>Design Template</vt:lpstr>
      </vt:variant>
      <vt:variant>
        <vt:i4>3</vt:i4>
      </vt:variant>
      <vt:variant>
        <vt:lpstr>Embedded OLE Servers</vt:lpstr>
      </vt:variant>
      <vt:variant>
        <vt:i4>1</vt:i4>
      </vt:variant>
      <vt:variant>
        <vt:lpstr>Slide Titles</vt:lpstr>
      </vt:variant>
      <vt:variant>
        <vt:i4>1</vt:i4>
      </vt:variant>
    </vt:vector>
  </HeadingPairs>
  <TitlesOfParts>
    <vt:vector size="5" baseType="lpstr">
      <vt:lpstr>Custom Design</vt:lpstr>
      <vt:lpstr>1_Custom Design</vt:lpstr>
      <vt:lpstr>2_Custom Design</vt:lpstr>
      <vt:lpstr>Equation</vt:lpstr>
      <vt:lpstr>Slide 1</vt:lpstr>
    </vt:vector>
  </TitlesOfParts>
  <Company>www.PosterPresentations.com</Company>
  <LinksUpToDate>false</LinksUpToDate>
  <SharedDoc>false</SharedDoc>
  <HyperlinkBase>http://www.posterpresentations.com</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48x36 Poster Template</dc:title>
  <dc:subject>Free PowerPoint poster templates</dc:subject>
  <dc:creator>A. Kotoulas</dc:creator>
  <cp:keywords>poster presentation, poster design, poster template</cp:keywords>
  <dc:description>Non-authorized printing of this poster template by any commercial printing service other than PosterPresentations.com is strictly prohibited._x000d_
Non-profit educational printing centers are exempt._x000d_
To obtain printing authorization call:_x000d_
1.866.649.3004_x000d_
_x000d_
© 2007 Canterbury Media Services, Inc</dc:description>
  <cp:lastModifiedBy>John O'Hollaren</cp:lastModifiedBy>
  <cp:revision>904</cp:revision>
  <cp:lastPrinted>2013-11-29T04:44:42Z</cp:lastPrinted>
  <dcterms:created xsi:type="dcterms:W3CDTF">2013-11-30T07:52:42Z</dcterms:created>
  <dcterms:modified xsi:type="dcterms:W3CDTF">2013-11-30T07:53:17Z</dcterms:modified>
  <cp:category>Powerpoint poster templates</cp:category>
</cp:coreProperties>
</file>