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8D0424"/>
    <a:srgbClr val="C085F4"/>
    <a:srgbClr val="110278"/>
    <a:srgbClr val="FFFEF4"/>
    <a:srgbClr val="E7FA81"/>
    <a:srgbClr val="3399FF"/>
    <a:srgbClr val="0066FF"/>
    <a:srgbClr val="FF9900"/>
    <a:srgbClr val="CC0000"/>
    <a:srgbClr val="9933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2456" y="-200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90229" y="19747884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2" name="Picture 21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24" y="25823562"/>
            <a:ext cx="8734427" cy="4067375"/>
          </a:xfrm>
          <a:prstGeom prst="rect">
            <a:avLst/>
          </a:prstGeom>
        </p:spPr>
      </p:pic>
      <p:pic>
        <p:nvPicPr>
          <p:cNvPr id="23" name="Picture 22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069" y="17818172"/>
            <a:ext cx="8492258" cy="6114425"/>
          </a:xfrm>
          <a:prstGeom prst="rect">
            <a:avLst/>
          </a:prstGeom>
        </p:spPr>
      </p:pic>
      <p:pic>
        <p:nvPicPr>
          <p:cNvPr id="25" name="Picture 24" descr="kmeans3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1971" y="14577913"/>
            <a:ext cx="8734426" cy="4541902"/>
          </a:xfrm>
          <a:prstGeom prst="rect">
            <a:avLst/>
          </a:prstGeom>
        </p:spPr>
      </p:pic>
      <p:pic>
        <p:nvPicPr>
          <p:cNvPr id="26" name="Picture 25" descr="kmeans2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4275" y="7146887"/>
            <a:ext cx="8734426" cy="663816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621071" y="10179411"/>
          <a:ext cx="8492257" cy="5120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6329"/>
                <a:gridCol w="5655733"/>
                <a:gridCol w="1350195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13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Targets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Catches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</a:t>
                      </a:r>
                      <a:r>
                        <a:rPr lang="en-US" sz="1400"/>
                        <a:t> ]</a:t>
                      </a:r>
                      <a:endParaRPr lang="en-US" sz="1400" baseline="-25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1.7179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[0.17, 0.059, 12.91, -0.25, 0.18, -0.34, -4.82</a:t>
                      </a:r>
                      <a:br>
                        <a:rPr lang="en-US" sz="1600" baseline="0"/>
                      </a:br>
                      <a:r>
                        <a:rPr lang="en-US" sz="1600" baseline="0"/>
                        <a:t>-0.031, 0.61, 0.044, -3.36, -1.05, 1.03]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7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1.7722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[-0.18, 0.12, 11.10, -0.056, -3.35, -2.27, 1.67]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6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1.7621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[0.10, 0.079, 10.23, -0.06, -3.09, -0.403]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3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1.7806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</a:t>
                      </a:r>
                      <a:r>
                        <a:rPr lang="en-US" sz="1600" baseline="0"/>
                        <a:t>1.72, -0.061, -5.08]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1.7896</a:t>
                      </a:r>
                    </a:p>
                  </a:txBody>
                  <a:tcPr anchor="ctr"/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[1.15,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/>
                        <a:t>-2.031]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1.7863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[0.92,</a:t>
                      </a:r>
                      <a:r>
                        <a:rPr lang="en-US" sz="1600" baseline="0"/>
                        <a:t> 0.019]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040599" y="19961754"/>
            <a:ext cx="873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Targets</a:t>
            </a:r>
            <a:r>
              <a:rPr lang="en-US"/>
              <a:t> w</a:t>
            </a:r>
            <a:r>
              <a:rPr lang="en-US" baseline="-25000"/>
              <a:t>Catches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w</a:t>
            </a:r>
            <a:r>
              <a:rPr lang="en-US" baseline="-25000"/>
              <a:t>Yahoo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1" name="Picture 20" descr="dcg_naive.ep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3026" y="8020565"/>
            <a:ext cx="8718213" cy="36325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040599" y="24455817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1</a:t>
            </a:r>
            <a:r>
              <a:rPr lang="en-US"/>
              <a:t> … w</a:t>
            </a:r>
            <a:r>
              <a:rPr lang="en-US" baseline="-25000"/>
              <a:t>L</a:t>
            </a:r>
            <a:r>
              <a:rPr lang="en-US"/>
              <a:t> </a:t>
            </a:r>
            <a:r>
              <a:rPr lang="en-US"/>
              <a:t>]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25035</TotalTime>
  <Words>580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746</cp:revision>
  <cp:lastPrinted>2013-11-29T01:14:11Z</cp:lastPrinted>
  <dcterms:created xsi:type="dcterms:W3CDTF">2013-11-29T01:12:40Z</dcterms:created>
  <dcterms:modified xsi:type="dcterms:W3CDTF">2013-11-29T02:53:09Z</dcterms:modified>
  <cp:category>Powerpoint poster templates</cp:category>
</cp:coreProperties>
</file>