
<file path=[Content_Types].xml><?xml version="1.0" encoding="utf-8"?>
<Types xmlns="http://schemas.openxmlformats.org/package/2006/content-types">
  <Default Extension="pict" ContentType="image/pict"/>
  <Override PartName="/ppt/slideLayouts/slideLayout15.xml" ContentType="application/vnd.openxmlformats-officedocument.presentationml.slideLayout+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Default Extension="rels" ContentType="application/vnd.openxmlformats-package.relationships+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31.xml" ContentType="application/vnd.openxmlformats-officedocument.presentationml.slideLayout+xml"/>
  <Override PartName="/ppt/slideMasters/slideMaster2.xml" ContentType="application/vnd.openxmlformats-officedocument.presentationml.slideMaster+xml"/>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Override PartName="/ppt/slideLayouts/slideLayout28.xml" ContentType="application/vnd.openxmlformats-officedocument.presentationml.slideLayout+xml"/>
  <Default Extension="xml" ContentType="application/xml"/>
  <Override PartName="/ppt/slideLayouts/slideLayout16.xml" ContentType="application/vnd.openxmlformats-officedocument.presentationml.slideLayout+xml"/>
  <Override PartName="/ppt/tableStyles.xml" ContentType="application/vnd.openxmlformats-officedocument.presentationml.tableStyles+xml"/>
  <Override PartName="/ppt/slideLayouts/slideLayout24.xml" ContentType="application/vnd.openxmlformats-officedocument.presentationml.slideLayout+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ppt/slideLayouts/slideLayout6.xml" ContentType="application/vnd.openxmlformats-officedocument.presentationml.slideLayout+xml"/>
  <Override PartName="/ppt/slideMasters/slideMaster3.xml" ContentType="application/vnd.openxmlformats-officedocument.presentationml.slideMaster+xml"/>
  <Override PartName="/ppt/slideLayouts/slideLayout32.xml" ContentType="application/vnd.openxmlformats-officedocument.presentationml.slideLayout+xml"/>
  <Override PartName="/ppt/theme/theme3.xml" ContentType="application/vnd.openxmlformats-officedocument.theme+xml"/>
  <Override PartName="/ppt/slideLayouts/slideLayout2.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17.xml" ContentType="application/vnd.openxmlformats-officedocument.presentationml.slideLayout+xml"/>
  <Override PartName="/ppt/slideLayouts/slideLayout25.xml" ContentType="application/vnd.openxmlformats-officedocument.presentationml.slideLayout+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presentation.xml" ContentType="application/vnd.openxmlformats-officedocument.presentationml.presentation.main+xml"/>
  <Default Extension="vml" ContentType="application/vnd.openxmlformats-officedocument.vmlDrawing"/>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commentAuthors.xml" ContentType="application/vnd.openxmlformats-officedocument.presentationml.commentAuthors+xml"/>
  <Override PartName="/ppt/slideLayouts/slideLayout3.xml" ContentType="application/vnd.openxmlformats-officedocument.presentationml.slideLayout+xml"/>
  <Override PartName="/ppt/embeddings/Microsoft_Equation1.bin" ContentType="application/vnd.openxmlformats-officedocument.oleObject"/>
  <Override PartName="/ppt/slideLayouts/slideLayout18.xml" ContentType="application/vnd.openxmlformats-officedocument.presentationml.slideLayout+xml"/>
  <Override PartName="/ppt/slideLayouts/slideLayout26.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embeddings/Microsoft_Equation2.bin" ContentType="application/vnd.openxmlformats-officedocument.oleObject"/>
  <Override PartName="/ppt/slideMasters/slideMaster1.xml" ContentType="application/vnd.openxmlformats-officedocument.presentationml.slideMaster+xml"/>
  <Override PartName="/ppt/slideLayouts/slideLayout30.xml" ContentType="application/vnd.openxmlformats-officedocument.presentationml.slideLayout+xml"/>
  <Override PartName="/ppt/theme/theme1.xml" ContentType="application/vnd.openxmlformats-officedocument.theme+xml"/>
  <Override PartName="/ppt/slideLayouts/slideLayout19.xml" ContentType="application/vnd.openxmlformats-officedocument.presentationml.slideLayout+xml"/>
  <Default Extension="bin" ContentType="application/vnd.openxmlformats-officedocument.presentationml.printerSettings"/>
  <Override PartName="/ppt/viewProps.xml" ContentType="application/vnd.openxmlformats-officedocument.presentationml.viewProps+xml"/>
  <Override PartName="/ppt/slideLayouts/slideLayout27.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9" r:id="rId1"/>
    <p:sldMasterId id="2147483650" r:id="rId2"/>
    <p:sldMasterId id="2147483651" r:id="rId3"/>
  </p:sldMasterIdLst>
  <p:notesMasterIdLst>
    <p:notesMasterId r:id="rId5"/>
  </p:notesMasterIdLst>
  <p:sldIdLst>
    <p:sldId id="256" r:id="rId4"/>
  </p:sldIdLst>
  <p:sldSz cx="38404800" cy="32918400"/>
  <p:notesSz cx="6858000" cy="9144000"/>
  <p:defaultTextStyle>
    <a:defPPr>
      <a:defRPr lang="en-US"/>
    </a:defPPr>
    <a:lvl1pPr algn="l" rtl="0" fontAlgn="base">
      <a:spcBef>
        <a:spcPct val="0"/>
      </a:spcBef>
      <a:spcAft>
        <a:spcPct val="0"/>
      </a:spcAft>
      <a:defRPr sz="2800" kern="1200">
        <a:solidFill>
          <a:schemeClr val="tx1"/>
        </a:solidFill>
        <a:latin typeface="Arial Narrow" charset="0"/>
        <a:ea typeface="+mn-ea"/>
        <a:cs typeface="+mn-cs"/>
      </a:defRPr>
    </a:lvl1pPr>
    <a:lvl2pPr marL="457105" algn="l" rtl="0" fontAlgn="base">
      <a:spcBef>
        <a:spcPct val="0"/>
      </a:spcBef>
      <a:spcAft>
        <a:spcPct val="0"/>
      </a:spcAft>
      <a:defRPr sz="2800" kern="1200">
        <a:solidFill>
          <a:schemeClr val="tx1"/>
        </a:solidFill>
        <a:latin typeface="Arial Narrow" charset="0"/>
        <a:ea typeface="+mn-ea"/>
        <a:cs typeface="+mn-cs"/>
      </a:defRPr>
    </a:lvl2pPr>
    <a:lvl3pPr marL="914211" algn="l" rtl="0" fontAlgn="base">
      <a:spcBef>
        <a:spcPct val="0"/>
      </a:spcBef>
      <a:spcAft>
        <a:spcPct val="0"/>
      </a:spcAft>
      <a:defRPr sz="2800" kern="1200">
        <a:solidFill>
          <a:schemeClr val="tx1"/>
        </a:solidFill>
        <a:latin typeface="Arial Narrow" charset="0"/>
        <a:ea typeface="+mn-ea"/>
        <a:cs typeface="+mn-cs"/>
      </a:defRPr>
    </a:lvl3pPr>
    <a:lvl4pPr marL="1371318" algn="l" rtl="0" fontAlgn="base">
      <a:spcBef>
        <a:spcPct val="0"/>
      </a:spcBef>
      <a:spcAft>
        <a:spcPct val="0"/>
      </a:spcAft>
      <a:defRPr sz="2800" kern="1200">
        <a:solidFill>
          <a:schemeClr val="tx1"/>
        </a:solidFill>
        <a:latin typeface="Arial Narrow" charset="0"/>
        <a:ea typeface="+mn-ea"/>
        <a:cs typeface="+mn-cs"/>
      </a:defRPr>
    </a:lvl4pPr>
    <a:lvl5pPr marL="1828423" algn="l" rtl="0" fontAlgn="base">
      <a:spcBef>
        <a:spcPct val="0"/>
      </a:spcBef>
      <a:spcAft>
        <a:spcPct val="0"/>
      </a:spcAft>
      <a:defRPr sz="2800" kern="1200">
        <a:solidFill>
          <a:schemeClr val="tx1"/>
        </a:solidFill>
        <a:latin typeface="Arial Narrow" charset="0"/>
        <a:ea typeface="+mn-ea"/>
        <a:cs typeface="+mn-cs"/>
      </a:defRPr>
    </a:lvl5pPr>
    <a:lvl6pPr marL="2285529" algn="l" defTabSz="457105" rtl="0" eaLnBrk="1" latinLnBrk="0" hangingPunct="1">
      <a:defRPr sz="2800" kern="1200">
        <a:solidFill>
          <a:schemeClr val="tx1"/>
        </a:solidFill>
        <a:latin typeface="Arial Narrow" charset="0"/>
        <a:ea typeface="+mn-ea"/>
        <a:cs typeface="+mn-cs"/>
      </a:defRPr>
    </a:lvl6pPr>
    <a:lvl7pPr marL="2742634" algn="l" defTabSz="457105" rtl="0" eaLnBrk="1" latinLnBrk="0" hangingPunct="1">
      <a:defRPr sz="2800" kern="1200">
        <a:solidFill>
          <a:schemeClr val="tx1"/>
        </a:solidFill>
        <a:latin typeface="Arial Narrow" charset="0"/>
        <a:ea typeface="+mn-ea"/>
        <a:cs typeface="+mn-cs"/>
      </a:defRPr>
    </a:lvl7pPr>
    <a:lvl8pPr marL="3199741" algn="l" defTabSz="457105" rtl="0" eaLnBrk="1" latinLnBrk="0" hangingPunct="1">
      <a:defRPr sz="2800" kern="1200">
        <a:solidFill>
          <a:schemeClr val="tx1"/>
        </a:solidFill>
        <a:latin typeface="Arial Narrow" charset="0"/>
        <a:ea typeface="+mn-ea"/>
        <a:cs typeface="+mn-cs"/>
      </a:defRPr>
    </a:lvl8pPr>
    <a:lvl9pPr marL="3656847" algn="l" defTabSz="457105" rtl="0" eaLnBrk="1" latinLnBrk="0" hangingPunct="1">
      <a:defRPr sz="2800" kern="1200">
        <a:solidFill>
          <a:schemeClr val="tx1"/>
        </a:solidFill>
        <a:latin typeface="Arial Narrow"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Author id="0" name="HP Authorized Customer" initials="" lastIdx="3" clrIdx="0"/>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scaleToFitPaper="1"/>
  <p:clrMru>
    <a:srgbClr val="04428B"/>
    <a:srgbClr val="8D0424"/>
    <a:srgbClr val="C085F4"/>
    <a:srgbClr val="110278"/>
    <a:srgbClr val="FFFEF4"/>
    <a:srgbClr val="E7FA81"/>
    <a:srgbClr val="3399FF"/>
    <a:srgbClr val="0066FF"/>
    <a:srgbClr val="FF9900"/>
    <a:srgbClr val="CC0000"/>
  </p:clrMru>
  <p:extLst>
    <p:ext uri="{E76CE94A-603C-4142-B9EB-6D1370010A27}">
      <p14:discardImageEditData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napVertSplitter="1" vertBarState="minimized" horzBarState="maximized">
    <p:restoredLeft sz="9841" autoAdjust="0"/>
    <p:restoredTop sz="99697" autoAdjust="0"/>
  </p:normalViewPr>
  <p:slideViewPr>
    <p:cSldViewPr snapToGrid="0" snapToObjects="1">
      <p:cViewPr>
        <p:scale>
          <a:sx n="66" d="100"/>
          <a:sy n="66" d="100"/>
        </p:scale>
        <p:origin x="128" y="1216"/>
      </p:cViewPr>
      <p:guideLst>
        <p:guide orient="horz" pos="3552"/>
        <p:guide orient="horz" pos="20285"/>
        <p:guide pos="-1291"/>
        <p:guide pos="4997"/>
        <p:guide pos="5510"/>
        <p:guide pos="11798"/>
        <p:guide pos="12302"/>
        <p:guide pos="18590"/>
        <p:guide pos="19109"/>
        <p:guide pos="2539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00"/>
    </p:cViewPr>
  </p:sorter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printerSettings" Target="printerSettings/printerSettings1.bin"/><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ict"/><Relationship Id="rId2" Type="http://schemas.openxmlformats.org/officeDocument/2006/relationships/image" Target="../media/image2.pict"/></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dirty="0"/>
          </a:p>
        </p:txBody>
      </p:sp>
      <p:sp>
        <p:nvSpPr>
          <p:cNvPr id="150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dirty="0"/>
          </a:p>
        </p:txBody>
      </p:sp>
      <p:sp>
        <p:nvSpPr>
          <p:cNvPr id="150532" name="Rectangle 4"/>
          <p:cNvSpPr>
            <a:spLocks noGrp="1" noRot="1" noChangeAspect="1" noChangeArrowheads="1" noTextEdit="1"/>
          </p:cNvSpPr>
          <p:nvPr>
            <p:ph type="sldImg" idx="2"/>
          </p:nvPr>
        </p:nvSpPr>
        <p:spPr bwMode="auto">
          <a:xfrm>
            <a:off x="1428750" y="685800"/>
            <a:ext cx="4000500" cy="3429000"/>
          </a:xfrm>
          <a:prstGeom prst="rect">
            <a:avLst/>
          </a:prstGeom>
          <a:noFill/>
          <a:ln w="9525">
            <a:solidFill>
              <a:srgbClr val="000000"/>
            </a:solidFill>
            <a:miter lim="800000"/>
            <a:headEnd/>
            <a:tailEnd/>
          </a:ln>
          <a:effectLst/>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dirty="0"/>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E3E72502-94FC-6E4B-8DC7-64407E28780B}" type="slidenum">
              <a:rPr lang="en-US"/>
              <a:pPr/>
              <a:t>‹#›</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63894290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300" kern="1200">
        <a:solidFill>
          <a:schemeClr val="tx1"/>
        </a:solidFill>
        <a:latin typeface="Arial" charset="0"/>
        <a:ea typeface="+mn-ea"/>
        <a:cs typeface="+mn-cs"/>
      </a:defRPr>
    </a:lvl1pPr>
    <a:lvl2pPr marL="457105" algn="l" rtl="0" fontAlgn="base">
      <a:spcBef>
        <a:spcPct val="30000"/>
      </a:spcBef>
      <a:spcAft>
        <a:spcPct val="0"/>
      </a:spcAft>
      <a:defRPr sz="1300" kern="1200">
        <a:solidFill>
          <a:schemeClr val="tx1"/>
        </a:solidFill>
        <a:latin typeface="Arial" charset="0"/>
        <a:ea typeface="ＭＳ Ｐゴシック" charset="-128"/>
        <a:cs typeface="+mn-cs"/>
      </a:defRPr>
    </a:lvl2pPr>
    <a:lvl3pPr marL="914211" algn="l" rtl="0" fontAlgn="base">
      <a:spcBef>
        <a:spcPct val="30000"/>
      </a:spcBef>
      <a:spcAft>
        <a:spcPct val="0"/>
      </a:spcAft>
      <a:defRPr sz="1300" kern="1200">
        <a:solidFill>
          <a:schemeClr val="tx1"/>
        </a:solidFill>
        <a:latin typeface="Arial" charset="0"/>
        <a:ea typeface="ＭＳ Ｐゴシック" charset="-128"/>
        <a:cs typeface="+mn-cs"/>
      </a:defRPr>
    </a:lvl3pPr>
    <a:lvl4pPr marL="1371318" algn="l" rtl="0" fontAlgn="base">
      <a:spcBef>
        <a:spcPct val="30000"/>
      </a:spcBef>
      <a:spcAft>
        <a:spcPct val="0"/>
      </a:spcAft>
      <a:defRPr sz="1300" kern="1200">
        <a:solidFill>
          <a:schemeClr val="tx1"/>
        </a:solidFill>
        <a:latin typeface="Arial" charset="0"/>
        <a:ea typeface="ＭＳ Ｐゴシック" charset="-128"/>
        <a:cs typeface="+mn-cs"/>
      </a:defRPr>
    </a:lvl4pPr>
    <a:lvl5pPr marL="1828423" algn="l" rtl="0" fontAlgn="base">
      <a:spcBef>
        <a:spcPct val="30000"/>
      </a:spcBef>
      <a:spcAft>
        <a:spcPct val="0"/>
      </a:spcAft>
      <a:defRPr sz="1300" kern="1200">
        <a:solidFill>
          <a:schemeClr val="tx1"/>
        </a:solidFill>
        <a:latin typeface="Arial" charset="0"/>
        <a:ea typeface="ＭＳ Ｐゴシック" charset="-128"/>
        <a:cs typeface="+mn-cs"/>
      </a:defRPr>
    </a:lvl5pPr>
    <a:lvl6pPr marL="2285529" algn="l" defTabSz="457105" rtl="0" eaLnBrk="1" latinLnBrk="0" hangingPunct="1">
      <a:defRPr sz="1300" kern="1200">
        <a:solidFill>
          <a:schemeClr val="tx1"/>
        </a:solidFill>
        <a:latin typeface="+mn-lt"/>
        <a:ea typeface="+mn-ea"/>
        <a:cs typeface="+mn-cs"/>
      </a:defRPr>
    </a:lvl6pPr>
    <a:lvl7pPr marL="2742634" algn="l" defTabSz="457105" rtl="0" eaLnBrk="1" latinLnBrk="0" hangingPunct="1">
      <a:defRPr sz="1300" kern="1200">
        <a:solidFill>
          <a:schemeClr val="tx1"/>
        </a:solidFill>
        <a:latin typeface="+mn-lt"/>
        <a:ea typeface="+mn-ea"/>
        <a:cs typeface="+mn-cs"/>
      </a:defRPr>
    </a:lvl7pPr>
    <a:lvl8pPr marL="3199741" algn="l" defTabSz="457105" rtl="0" eaLnBrk="1" latinLnBrk="0" hangingPunct="1">
      <a:defRPr sz="1300" kern="1200">
        <a:solidFill>
          <a:schemeClr val="tx1"/>
        </a:solidFill>
        <a:latin typeface="+mn-lt"/>
        <a:ea typeface="+mn-ea"/>
        <a:cs typeface="+mn-cs"/>
      </a:defRPr>
    </a:lvl8pPr>
    <a:lvl9pPr marL="3656847" algn="l" defTabSz="45710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21F585-D27A-DC45-B8F9-2665A61FDA07}" type="slidenum">
              <a:rPr lang="en-US"/>
              <a:pPr/>
              <a:t>1</a:t>
            </a:fld>
            <a:endParaRPr lang="en-US" dirty="0"/>
          </a:p>
        </p:txBody>
      </p:sp>
      <p:sp>
        <p:nvSpPr>
          <p:cNvPr id="151554" name="Rectangle 2"/>
          <p:cNvSpPr>
            <a:spLocks noGrp="1" noRot="1" noChangeAspect="1" noChangeArrowheads="1" noTextEdit="1"/>
          </p:cNvSpPr>
          <p:nvPr>
            <p:ph type="sldImg"/>
          </p:nvPr>
        </p:nvSpPr>
        <p:spPr>
          <a:xfrm>
            <a:off x="1428750" y="685800"/>
            <a:ext cx="4000500" cy="3429000"/>
          </a:xfrm>
          <a:ln/>
        </p:spPr>
      </p:sp>
      <p:sp>
        <p:nvSpPr>
          <p:cNvPr id="151555"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917" y="10226677"/>
            <a:ext cx="32642968"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443" y="18653127"/>
            <a:ext cx="26883916" cy="8413750"/>
          </a:xfrm>
        </p:spPr>
        <p:txBody>
          <a:bodyPr/>
          <a:lstStyle>
            <a:lvl1pPr marL="0" indent="0" algn="ctr">
              <a:buNone/>
              <a:defRPr/>
            </a:lvl1pPr>
            <a:lvl2pPr marL="457105" indent="0" algn="ctr">
              <a:buNone/>
              <a:defRPr/>
            </a:lvl2pPr>
            <a:lvl3pPr marL="914211" indent="0" algn="ctr">
              <a:buNone/>
              <a:defRPr/>
            </a:lvl3pPr>
            <a:lvl4pPr marL="1371318" indent="0" algn="ctr">
              <a:buNone/>
              <a:defRPr/>
            </a:lvl4pPr>
            <a:lvl5pPr marL="1828423" indent="0" algn="ctr">
              <a:buNone/>
              <a:defRPr/>
            </a:lvl5pPr>
            <a:lvl6pPr marL="2285529" indent="0" algn="ctr">
              <a:buNone/>
              <a:defRPr/>
            </a:lvl6pPr>
            <a:lvl7pPr marL="2742634" indent="0" algn="ctr">
              <a:buNone/>
              <a:defRPr/>
            </a:lvl7pPr>
            <a:lvl8pPr marL="3199741" indent="0" algn="ctr">
              <a:buNone/>
              <a:defRPr/>
            </a:lvl8pPr>
            <a:lvl9pPr marL="3656847"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295203" y="1273176"/>
            <a:ext cx="9228932" cy="3092926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7022" y="1273176"/>
            <a:ext cx="27554832" cy="309292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917" y="10226677"/>
            <a:ext cx="32642968"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443" y="18653127"/>
            <a:ext cx="26883916" cy="8413750"/>
          </a:xfrm>
        </p:spPr>
        <p:txBody>
          <a:bodyPr/>
          <a:lstStyle>
            <a:lvl1pPr marL="0" indent="0" algn="ctr">
              <a:buNone/>
              <a:defRPr/>
            </a:lvl1pPr>
            <a:lvl2pPr marL="457105" indent="0" algn="ctr">
              <a:buNone/>
              <a:defRPr/>
            </a:lvl2pPr>
            <a:lvl3pPr marL="914211" indent="0" algn="ctr">
              <a:buNone/>
              <a:defRPr/>
            </a:lvl3pPr>
            <a:lvl4pPr marL="1371318" indent="0" algn="ctr">
              <a:buNone/>
              <a:defRPr/>
            </a:lvl4pPr>
            <a:lvl5pPr marL="1828423" indent="0" algn="ctr">
              <a:buNone/>
              <a:defRPr/>
            </a:lvl5pPr>
            <a:lvl6pPr marL="2285529" indent="0" algn="ctr">
              <a:buNone/>
              <a:defRPr/>
            </a:lvl6pPr>
            <a:lvl7pPr marL="2742634" indent="0" algn="ctr">
              <a:buNone/>
              <a:defRPr/>
            </a:lvl7pPr>
            <a:lvl8pPr marL="3199741" indent="0" algn="ctr">
              <a:buNone/>
              <a:defRPr/>
            </a:lvl8pPr>
            <a:lvl9pPr marL="3656847"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1153439"/>
            <a:ext cx="32644358" cy="6537326"/>
          </a:xfrm>
        </p:spPr>
        <p:txBody>
          <a:bodyPr anchor="t"/>
          <a:lstStyle>
            <a:lvl1pPr algn="l">
              <a:defRPr sz="41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3952538"/>
            <a:ext cx="32644358" cy="7200900"/>
          </a:xfrm>
        </p:spPr>
        <p:txBody>
          <a:bodyPr anchor="b"/>
          <a:lstStyle>
            <a:lvl1pPr marL="0" indent="0">
              <a:buNone/>
              <a:defRPr sz="1900"/>
            </a:lvl1pPr>
            <a:lvl2pPr marL="457105" indent="0">
              <a:buNone/>
              <a:defRPr sz="1700"/>
            </a:lvl2pPr>
            <a:lvl3pPr marL="914211" indent="0">
              <a:buNone/>
              <a:defRPr sz="1500"/>
            </a:lvl3pPr>
            <a:lvl4pPr marL="1371318" indent="0">
              <a:buNone/>
              <a:defRPr sz="1300"/>
            </a:lvl4pPr>
            <a:lvl5pPr marL="1828423" indent="0">
              <a:buNone/>
              <a:defRPr sz="1300"/>
            </a:lvl5pPr>
            <a:lvl6pPr marL="2285529" indent="0">
              <a:buNone/>
              <a:defRPr sz="1300"/>
            </a:lvl6pPr>
            <a:lvl7pPr marL="2742634" indent="0">
              <a:buNone/>
              <a:defRPr sz="1300"/>
            </a:lvl7pPr>
            <a:lvl8pPr marL="3199741" indent="0">
              <a:buNone/>
              <a:defRPr sz="1300"/>
            </a:lvl8pPr>
            <a:lvl9pPr marL="3656847" indent="0">
              <a:buNone/>
              <a:defRPr sz="13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7024" y="5638801"/>
            <a:ext cx="4296370"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6740" y="5638801"/>
            <a:ext cx="4297760"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7626"/>
            <a:ext cx="34565432"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19684" y="7369177"/>
            <a:ext cx="16968788"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1919684" y="10439400"/>
            <a:ext cx="16968788"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385" y="7369177"/>
            <a:ext cx="16975732"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19509385" y="10439400"/>
            <a:ext cx="16975732"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1276"/>
            <a:ext cx="12634912" cy="5576888"/>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15015767" y="1311276"/>
            <a:ext cx="21469350" cy="28093988"/>
          </a:xfrm>
        </p:spPr>
        <p:txBody>
          <a:bodyPr/>
          <a:lstStyle>
            <a:lvl1pPr>
              <a:defRPr sz="3200"/>
            </a:lvl1pPr>
            <a:lvl2pPr>
              <a:defRPr sz="2800"/>
            </a:lvl2pPr>
            <a:lvl3pPr>
              <a:defRPr sz="24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19685" y="6888164"/>
            <a:ext cx="12634912" cy="22517100"/>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331" y="23042564"/>
            <a:ext cx="23043158" cy="2720976"/>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7527331" y="2941638"/>
            <a:ext cx="23043158" cy="19750088"/>
          </a:xfrm>
        </p:spPr>
        <p:txBody>
          <a:bodyPr/>
          <a:lstStyle>
            <a:lvl1pPr marL="0" indent="0">
              <a:buNone/>
              <a:defRPr sz="3200"/>
            </a:lvl1pPr>
            <a:lvl2pPr marL="457105" indent="0">
              <a:buNone/>
              <a:defRPr sz="2800"/>
            </a:lvl2pPr>
            <a:lvl3pPr marL="914211" indent="0">
              <a:buNone/>
              <a:defRPr sz="2400"/>
            </a:lvl3pPr>
            <a:lvl4pPr marL="1371318" indent="0">
              <a:buNone/>
              <a:defRPr sz="1900"/>
            </a:lvl4pPr>
            <a:lvl5pPr marL="1828423" indent="0">
              <a:buNone/>
              <a:defRPr sz="1900"/>
            </a:lvl5pPr>
            <a:lvl6pPr marL="2285529" indent="0">
              <a:buNone/>
              <a:defRPr sz="1900"/>
            </a:lvl6pPr>
            <a:lvl7pPr marL="2742634" indent="0">
              <a:buNone/>
              <a:defRPr sz="1900"/>
            </a:lvl7pPr>
            <a:lvl8pPr marL="3199741" indent="0">
              <a:buNone/>
              <a:defRPr sz="1900"/>
            </a:lvl8pPr>
            <a:lvl9pPr marL="3656847" indent="0">
              <a:buNone/>
              <a:defRPr sz="1900"/>
            </a:lvl9pPr>
          </a:lstStyle>
          <a:p>
            <a:endParaRPr lang="en-US" dirty="0"/>
          </a:p>
        </p:txBody>
      </p:sp>
      <p:sp>
        <p:nvSpPr>
          <p:cNvPr id="4" name="Text Placeholder 3"/>
          <p:cNvSpPr>
            <a:spLocks noGrp="1"/>
          </p:cNvSpPr>
          <p:nvPr>
            <p:ph type="body" sz="half" idx="2"/>
          </p:nvPr>
        </p:nvSpPr>
        <p:spPr>
          <a:xfrm>
            <a:off x="7527331" y="25763538"/>
            <a:ext cx="23043158" cy="3862388"/>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295203" y="1273176"/>
            <a:ext cx="9228932" cy="3092926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7022" y="1273176"/>
            <a:ext cx="27554832" cy="309292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917" y="10226677"/>
            <a:ext cx="32642968"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443" y="18653127"/>
            <a:ext cx="26883916" cy="8413750"/>
          </a:xfrm>
        </p:spPr>
        <p:txBody>
          <a:bodyPr/>
          <a:lstStyle>
            <a:lvl1pPr marL="0" indent="0" algn="ctr">
              <a:buNone/>
              <a:defRPr/>
            </a:lvl1pPr>
            <a:lvl2pPr marL="457105" indent="0" algn="ctr">
              <a:buNone/>
              <a:defRPr/>
            </a:lvl2pPr>
            <a:lvl3pPr marL="914211" indent="0" algn="ctr">
              <a:buNone/>
              <a:defRPr/>
            </a:lvl3pPr>
            <a:lvl4pPr marL="1371318" indent="0" algn="ctr">
              <a:buNone/>
              <a:defRPr/>
            </a:lvl4pPr>
            <a:lvl5pPr marL="1828423" indent="0" algn="ctr">
              <a:buNone/>
              <a:defRPr/>
            </a:lvl5pPr>
            <a:lvl6pPr marL="2285529" indent="0" algn="ctr">
              <a:buNone/>
              <a:defRPr/>
            </a:lvl6pPr>
            <a:lvl7pPr marL="2742634" indent="0" algn="ctr">
              <a:buNone/>
              <a:defRPr/>
            </a:lvl7pPr>
            <a:lvl8pPr marL="3199741" indent="0" algn="ctr">
              <a:buNone/>
              <a:defRPr/>
            </a:lvl8pPr>
            <a:lvl9pPr marL="3656847" indent="0" algn="ctr">
              <a:buNone/>
              <a:defRPr/>
            </a:lvl9pPr>
          </a:lstStyle>
          <a:p>
            <a:r>
              <a:rPr lang="en-US" smtClean="0"/>
              <a:t>Click to edit Master subtitle style</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1153439"/>
            <a:ext cx="32644358" cy="6537326"/>
          </a:xfrm>
        </p:spPr>
        <p:txBody>
          <a:bodyPr anchor="t"/>
          <a:lstStyle>
            <a:lvl1pPr algn="l">
              <a:defRPr sz="41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3952538"/>
            <a:ext cx="32644358" cy="7200900"/>
          </a:xfrm>
        </p:spPr>
        <p:txBody>
          <a:bodyPr anchor="b"/>
          <a:lstStyle>
            <a:lvl1pPr marL="0" indent="0">
              <a:buNone/>
              <a:defRPr sz="1900"/>
            </a:lvl1pPr>
            <a:lvl2pPr marL="457105" indent="0">
              <a:buNone/>
              <a:defRPr sz="1700"/>
            </a:lvl2pPr>
            <a:lvl3pPr marL="914211" indent="0">
              <a:buNone/>
              <a:defRPr sz="1500"/>
            </a:lvl3pPr>
            <a:lvl4pPr marL="1371318" indent="0">
              <a:buNone/>
              <a:defRPr sz="1300"/>
            </a:lvl4pPr>
            <a:lvl5pPr marL="1828423" indent="0">
              <a:buNone/>
              <a:defRPr sz="1300"/>
            </a:lvl5pPr>
            <a:lvl6pPr marL="2285529" indent="0">
              <a:buNone/>
              <a:defRPr sz="1300"/>
            </a:lvl6pPr>
            <a:lvl7pPr marL="2742634" indent="0">
              <a:buNone/>
              <a:defRPr sz="1300"/>
            </a:lvl7pPr>
            <a:lvl8pPr marL="3199741" indent="0">
              <a:buNone/>
              <a:defRPr sz="1300"/>
            </a:lvl8pPr>
            <a:lvl9pPr marL="3656847" indent="0">
              <a:buNone/>
              <a:defRPr sz="1300"/>
            </a:lvl9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7021" y="5638801"/>
            <a:ext cx="18391188"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131559" y="5638801"/>
            <a:ext cx="18392576"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7626"/>
            <a:ext cx="34565432"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19684" y="7369177"/>
            <a:ext cx="16968788"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1919684" y="10439400"/>
            <a:ext cx="16968788"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385" y="7369177"/>
            <a:ext cx="16975732"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19509385" y="10439400"/>
            <a:ext cx="16975732"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1153439"/>
            <a:ext cx="32644358" cy="6537326"/>
          </a:xfrm>
        </p:spPr>
        <p:txBody>
          <a:bodyPr anchor="t"/>
          <a:lstStyle>
            <a:lvl1pPr algn="l">
              <a:defRPr sz="41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3952538"/>
            <a:ext cx="32644358" cy="7200900"/>
          </a:xfrm>
        </p:spPr>
        <p:txBody>
          <a:bodyPr anchor="b"/>
          <a:lstStyle>
            <a:lvl1pPr marL="0" indent="0">
              <a:buNone/>
              <a:defRPr sz="1900"/>
            </a:lvl1pPr>
            <a:lvl2pPr marL="457105" indent="0">
              <a:buNone/>
              <a:defRPr sz="1700"/>
            </a:lvl2pPr>
            <a:lvl3pPr marL="914211" indent="0">
              <a:buNone/>
              <a:defRPr sz="1500"/>
            </a:lvl3pPr>
            <a:lvl4pPr marL="1371318" indent="0">
              <a:buNone/>
              <a:defRPr sz="1300"/>
            </a:lvl4pPr>
            <a:lvl5pPr marL="1828423" indent="0">
              <a:buNone/>
              <a:defRPr sz="1300"/>
            </a:lvl5pPr>
            <a:lvl6pPr marL="2285529" indent="0">
              <a:buNone/>
              <a:defRPr sz="1300"/>
            </a:lvl6pPr>
            <a:lvl7pPr marL="2742634" indent="0">
              <a:buNone/>
              <a:defRPr sz="1300"/>
            </a:lvl7pPr>
            <a:lvl8pPr marL="3199741" indent="0">
              <a:buNone/>
              <a:defRPr sz="1300"/>
            </a:lvl8pPr>
            <a:lvl9pPr marL="3656847" indent="0">
              <a:buNone/>
              <a:defRPr sz="13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1276"/>
            <a:ext cx="12634912" cy="5576888"/>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15015767" y="1311276"/>
            <a:ext cx="21469350" cy="28093988"/>
          </a:xfrm>
        </p:spPr>
        <p:txBody>
          <a:bodyPr/>
          <a:lstStyle>
            <a:lvl1pPr>
              <a:defRPr sz="3200"/>
            </a:lvl1pPr>
            <a:lvl2pPr>
              <a:defRPr sz="2800"/>
            </a:lvl2pPr>
            <a:lvl3pPr>
              <a:defRPr sz="24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19685" y="6888164"/>
            <a:ext cx="12634912" cy="22517100"/>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331" y="23042564"/>
            <a:ext cx="23043158" cy="2720976"/>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7527331" y="2941638"/>
            <a:ext cx="23043158" cy="19750088"/>
          </a:xfrm>
        </p:spPr>
        <p:txBody>
          <a:bodyPr/>
          <a:lstStyle>
            <a:lvl1pPr marL="0" indent="0">
              <a:buNone/>
              <a:defRPr sz="3200"/>
            </a:lvl1pPr>
            <a:lvl2pPr marL="457105" indent="0">
              <a:buNone/>
              <a:defRPr sz="2800"/>
            </a:lvl2pPr>
            <a:lvl3pPr marL="914211" indent="0">
              <a:buNone/>
              <a:defRPr sz="2400"/>
            </a:lvl3pPr>
            <a:lvl4pPr marL="1371318" indent="0">
              <a:buNone/>
              <a:defRPr sz="1900"/>
            </a:lvl4pPr>
            <a:lvl5pPr marL="1828423" indent="0">
              <a:buNone/>
              <a:defRPr sz="1900"/>
            </a:lvl5pPr>
            <a:lvl6pPr marL="2285529" indent="0">
              <a:buNone/>
              <a:defRPr sz="1900"/>
            </a:lvl6pPr>
            <a:lvl7pPr marL="2742634" indent="0">
              <a:buNone/>
              <a:defRPr sz="1900"/>
            </a:lvl7pPr>
            <a:lvl8pPr marL="3199741" indent="0">
              <a:buNone/>
              <a:defRPr sz="1900"/>
            </a:lvl8pPr>
            <a:lvl9pPr marL="3656847" indent="0">
              <a:buNone/>
              <a:defRPr sz="1900"/>
            </a:lvl9pPr>
          </a:lstStyle>
          <a:p>
            <a:endParaRPr lang="en-US" dirty="0"/>
          </a:p>
        </p:txBody>
      </p:sp>
      <p:sp>
        <p:nvSpPr>
          <p:cNvPr id="4" name="Text Placeholder 3"/>
          <p:cNvSpPr>
            <a:spLocks noGrp="1"/>
          </p:cNvSpPr>
          <p:nvPr>
            <p:ph type="body" sz="half" idx="2"/>
          </p:nvPr>
        </p:nvSpPr>
        <p:spPr>
          <a:xfrm>
            <a:off x="7527331" y="25763538"/>
            <a:ext cx="23043158" cy="3862388"/>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295203" y="1273176"/>
            <a:ext cx="9228932" cy="3092926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7022" y="1273176"/>
            <a:ext cx="27554832" cy="309292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7024" y="5638801"/>
            <a:ext cx="4296370"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6740" y="5638801"/>
            <a:ext cx="4297760"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7626"/>
            <a:ext cx="34565432"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19684" y="7369177"/>
            <a:ext cx="16968788"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1919684" y="10439400"/>
            <a:ext cx="16968788"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385" y="7369177"/>
            <a:ext cx="16975732"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19509385" y="10439400"/>
            <a:ext cx="16975732"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1276"/>
            <a:ext cx="12634912" cy="5576888"/>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15015767" y="1311276"/>
            <a:ext cx="21469350" cy="28093988"/>
          </a:xfrm>
        </p:spPr>
        <p:txBody>
          <a:bodyPr/>
          <a:lstStyle>
            <a:lvl1pPr>
              <a:defRPr sz="3200"/>
            </a:lvl1pPr>
            <a:lvl2pPr>
              <a:defRPr sz="2800"/>
            </a:lvl2pPr>
            <a:lvl3pPr>
              <a:defRPr sz="24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19685" y="6888164"/>
            <a:ext cx="12634912" cy="22517100"/>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331" y="23042564"/>
            <a:ext cx="23043158" cy="2720976"/>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7527331" y="2941638"/>
            <a:ext cx="23043158" cy="19750088"/>
          </a:xfrm>
        </p:spPr>
        <p:txBody>
          <a:bodyPr/>
          <a:lstStyle>
            <a:lvl1pPr marL="0" indent="0">
              <a:buNone/>
              <a:defRPr sz="3200"/>
            </a:lvl1pPr>
            <a:lvl2pPr marL="457105" indent="0">
              <a:buNone/>
              <a:defRPr sz="2800"/>
            </a:lvl2pPr>
            <a:lvl3pPr marL="914211" indent="0">
              <a:buNone/>
              <a:defRPr sz="2400"/>
            </a:lvl3pPr>
            <a:lvl4pPr marL="1371318" indent="0">
              <a:buNone/>
              <a:defRPr sz="1900"/>
            </a:lvl4pPr>
            <a:lvl5pPr marL="1828423" indent="0">
              <a:buNone/>
              <a:defRPr sz="1900"/>
            </a:lvl5pPr>
            <a:lvl6pPr marL="2285529" indent="0">
              <a:buNone/>
              <a:defRPr sz="1900"/>
            </a:lvl6pPr>
            <a:lvl7pPr marL="2742634" indent="0">
              <a:buNone/>
              <a:defRPr sz="1900"/>
            </a:lvl7pPr>
            <a:lvl8pPr marL="3199741" indent="0">
              <a:buNone/>
              <a:defRPr sz="1900"/>
            </a:lvl8pPr>
            <a:lvl9pPr marL="3656847" indent="0">
              <a:buNone/>
              <a:defRPr sz="1900"/>
            </a:lvl9pPr>
          </a:lstStyle>
          <a:p>
            <a:endParaRPr lang="en-US" dirty="0"/>
          </a:p>
        </p:txBody>
      </p:sp>
      <p:sp>
        <p:nvSpPr>
          <p:cNvPr id="4" name="Text Placeholder 3"/>
          <p:cNvSpPr>
            <a:spLocks noGrp="1"/>
          </p:cNvSpPr>
          <p:nvPr>
            <p:ph type="body" sz="half" idx="2"/>
          </p:nvPr>
        </p:nvSpPr>
        <p:spPr>
          <a:xfrm>
            <a:off x="7527331" y="25763538"/>
            <a:ext cx="23043158" cy="3862388"/>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sp>
        <p:nvSpPr>
          <p:cNvPr id="86052" name="Rectangle 36"/>
          <p:cNvSpPr>
            <a:spLocks noChangeArrowheads="1"/>
          </p:cNvSpPr>
          <p:nvPr userDrawn="1"/>
        </p:nvSpPr>
        <p:spPr bwMode="auto">
          <a:xfrm>
            <a:off x="0" y="0"/>
            <a:ext cx="38404800" cy="4800600"/>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
        <p:nvSpPr>
          <p:cNvPr id="86049" name="Rectangle 33"/>
          <p:cNvSpPr>
            <a:spLocks noChangeArrowheads="1"/>
          </p:cNvSpPr>
          <p:nvPr userDrawn="1"/>
        </p:nvSpPr>
        <p:spPr bwMode="auto">
          <a:xfrm>
            <a:off x="607020" y="5638801"/>
            <a:ext cx="8727480"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latin typeface="+mn-lt"/>
            </a:endParaRPr>
          </a:p>
        </p:txBody>
      </p:sp>
      <p:sp>
        <p:nvSpPr>
          <p:cNvPr id="86025" name="Rectangle 9"/>
          <p:cNvSpPr>
            <a:spLocks noChangeArrowheads="1"/>
          </p:cNvSpPr>
          <p:nvPr userDrawn="1"/>
        </p:nvSpPr>
        <p:spPr bwMode="auto">
          <a:xfrm>
            <a:off x="0" y="4800600"/>
            <a:ext cx="38404800" cy="130176"/>
          </a:xfrm>
          <a:prstGeom prst="rect">
            <a:avLst/>
          </a:prstGeom>
          <a:solidFill>
            <a:srgbClr val="660000"/>
          </a:solidFill>
          <a:ln w="9525">
            <a:noFill/>
            <a:miter lim="800000"/>
            <a:headEnd/>
            <a:tailEnd/>
          </a:ln>
          <a:effectLst/>
        </p:spPr>
        <p:txBody>
          <a:bodyPr wrap="none" lIns="91420" tIns="45710" rIns="91420" bIns="45710" anchor="ctr">
            <a:prstTxWarp prst="textNoShape">
              <a:avLst/>
            </a:prstTxWarp>
          </a:bodyPr>
          <a:lstStyle/>
          <a:p>
            <a:endParaRPr lang="en-US" dirty="0"/>
          </a:p>
        </p:txBody>
      </p:sp>
      <p:sp>
        <p:nvSpPr>
          <p:cNvPr id="86031" name="Rectangle 15"/>
          <p:cNvSpPr>
            <a:spLocks noGrp="1" noChangeArrowheads="1"/>
          </p:cNvSpPr>
          <p:nvPr>
            <p:ph type="title"/>
          </p:nvPr>
        </p:nvSpPr>
        <p:spPr bwMode="auto">
          <a:xfrm>
            <a:off x="840384" y="1273176"/>
            <a:ext cx="36683752" cy="2201864"/>
          </a:xfrm>
          <a:prstGeom prst="rect">
            <a:avLst/>
          </a:prstGeom>
          <a:noFill/>
          <a:ln w="9525">
            <a:noFill/>
            <a:miter lim="800000"/>
            <a:headEnd/>
            <a:tailEnd/>
          </a:ln>
          <a:effectLst/>
        </p:spPr>
        <p:txBody>
          <a:bodyPr vert="horz" wrap="square" lIns="91248" tIns="45615" rIns="91248" bIns="45615" numCol="1" anchor="ctr" anchorCtr="0" compatLnSpc="1">
            <a:prstTxWarp prst="textNoShape">
              <a:avLst/>
            </a:prstTxWarp>
          </a:bodyPr>
          <a:lstStyle/>
          <a:p>
            <a:pPr lvl="0"/>
            <a:r>
              <a:rPr lang="en-US"/>
              <a:t>Click to edit Master title style</a:t>
            </a:r>
          </a:p>
        </p:txBody>
      </p:sp>
      <p:sp>
        <p:nvSpPr>
          <p:cNvPr id="86032" name="Rectangle 16"/>
          <p:cNvSpPr>
            <a:spLocks noGrp="1" noChangeArrowheads="1"/>
          </p:cNvSpPr>
          <p:nvPr>
            <p:ph type="body" idx="1"/>
          </p:nvPr>
        </p:nvSpPr>
        <p:spPr bwMode="auto">
          <a:xfrm>
            <a:off x="607020" y="5638801"/>
            <a:ext cx="8727480" cy="26563638"/>
          </a:xfrm>
          <a:prstGeom prst="rect">
            <a:avLst/>
          </a:prstGeom>
          <a:noFill/>
          <a:ln w="9525">
            <a:noFill/>
            <a:miter lim="800000"/>
            <a:headEnd/>
            <a:tailEnd/>
          </a:ln>
          <a:effectLst/>
        </p:spPr>
        <p:txBody>
          <a:bodyPr vert="horz" wrap="square" lIns="456315" tIns="456315" rIns="456315" bIns="456315" numCol="1" anchor="t" anchorCtr="0" compatLnSpc="1">
            <a:prstTxWarp prst="textNoShape">
              <a:avLst/>
            </a:prstTxWarp>
          </a:bodyPr>
          <a:lstStyle/>
          <a:p>
            <a:pPr lvl="0"/>
            <a:r>
              <a:rPr lang="en-US" dirty="0"/>
              <a:t>Click to edit Master text styles</a:t>
            </a:r>
          </a:p>
          <a:p>
            <a:pPr lvl="1"/>
            <a:r>
              <a:rPr lang="en-US" dirty="0"/>
              <a:t>Second level</a:t>
            </a:r>
          </a:p>
        </p:txBody>
      </p:sp>
      <p:sp>
        <p:nvSpPr>
          <p:cNvPr id="86041" name="Rectangle 25"/>
          <p:cNvSpPr>
            <a:spLocks noChangeArrowheads="1"/>
          </p:cNvSpPr>
          <p:nvPr userDrawn="1"/>
        </p:nvSpPr>
        <p:spPr bwMode="auto">
          <a:xfrm>
            <a:off x="0" y="0"/>
            <a:ext cx="38404800" cy="32918400"/>
          </a:xfrm>
          <a:prstGeom prst="rect">
            <a:avLst/>
          </a:prstGeom>
          <a:noFill/>
          <a:ln w="3175">
            <a:solidFill>
              <a:schemeClr val="tx2"/>
            </a:solidFill>
            <a:miter lim="800000"/>
            <a:headEnd/>
            <a:tailEnd/>
          </a:ln>
          <a:effectLst/>
        </p:spPr>
        <p:txBody>
          <a:bodyPr wrap="none" lIns="91420" tIns="45710" rIns="91420" bIns="45710" anchor="ctr">
            <a:prstTxWarp prst="textNoShape">
              <a:avLst/>
            </a:prstTxWarp>
          </a:bodyPr>
          <a:lstStyle/>
          <a:p>
            <a:endParaRPr lang="en-US" dirty="0"/>
          </a:p>
        </p:txBody>
      </p:sp>
      <p:sp>
        <p:nvSpPr>
          <p:cNvPr id="86048" name="Rectangle 32"/>
          <p:cNvSpPr>
            <a:spLocks noChangeArrowheads="1"/>
          </p:cNvSpPr>
          <p:nvPr userDrawn="1"/>
        </p:nvSpPr>
        <p:spPr bwMode="auto">
          <a:xfrm>
            <a:off x="10054036" y="5638801"/>
            <a:ext cx="8734426"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latin typeface="+mn-lt"/>
            </a:endParaRPr>
          </a:p>
        </p:txBody>
      </p:sp>
      <p:sp>
        <p:nvSpPr>
          <p:cNvPr id="86050" name="Rectangle 34"/>
          <p:cNvSpPr>
            <a:spLocks noChangeArrowheads="1"/>
          </p:cNvSpPr>
          <p:nvPr userDrawn="1"/>
        </p:nvSpPr>
        <p:spPr bwMode="auto">
          <a:xfrm>
            <a:off x="19488547" y="5638801"/>
            <a:ext cx="8734426"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latin typeface="+mn-lt"/>
            </a:endParaRPr>
          </a:p>
        </p:txBody>
      </p:sp>
      <p:sp>
        <p:nvSpPr>
          <p:cNvPr id="86051" name="Rectangle 35"/>
          <p:cNvSpPr>
            <a:spLocks noChangeArrowheads="1"/>
          </p:cNvSpPr>
          <p:nvPr userDrawn="1"/>
        </p:nvSpPr>
        <p:spPr bwMode="auto">
          <a:xfrm>
            <a:off x="28943898" y="5638801"/>
            <a:ext cx="8734426"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latin typeface="+mn-lt"/>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charset="0"/>
        </a:defRPr>
      </a:lvl2pPr>
      <a:lvl3pPr algn="ctr" rtl="0" fontAlgn="base">
        <a:spcBef>
          <a:spcPct val="0"/>
        </a:spcBef>
        <a:spcAft>
          <a:spcPct val="0"/>
        </a:spcAft>
        <a:defRPr sz="8600">
          <a:solidFill>
            <a:schemeClr val="tx2"/>
          </a:solidFill>
          <a:latin typeface="Arial Black" charset="0"/>
        </a:defRPr>
      </a:lvl3pPr>
      <a:lvl4pPr algn="ctr" rtl="0" fontAlgn="base">
        <a:spcBef>
          <a:spcPct val="0"/>
        </a:spcBef>
        <a:spcAft>
          <a:spcPct val="0"/>
        </a:spcAft>
        <a:defRPr sz="8600">
          <a:solidFill>
            <a:schemeClr val="tx2"/>
          </a:solidFill>
          <a:latin typeface="Arial Black" charset="0"/>
        </a:defRPr>
      </a:lvl4pPr>
      <a:lvl5pPr algn="ctr" rtl="0" fontAlgn="base">
        <a:spcBef>
          <a:spcPct val="0"/>
        </a:spcBef>
        <a:spcAft>
          <a:spcPct val="0"/>
        </a:spcAft>
        <a:defRPr sz="8600">
          <a:solidFill>
            <a:schemeClr val="tx2"/>
          </a:solidFill>
          <a:latin typeface="Arial Black" charset="0"/>
        </a:defRPr>
      </a:lvl5pPr>
      <a:lvl6pPr marL="457105" algn="ctr" rtl="0" fontAlgn="base">
        <a:spcBef>
          <a:spcPct val="0"/>
        </a:spcBef>
        <a:spcAft>
          <a:spcPct val="0"/>
        </a:spcAft>
        <a:defRPr sz="8600">
          <a:solidFill>
            <a:schemeClr val="tx2"/>
          </a:solidFill>
          <a:latin typeface="Arial Black" charset="0"/>
        </a:defRPr>
      </a:lvl6pPr>
      <a:lvl7pPr marL="914211" algn="ctr" rtl="0" fontAlgn="base">
        <a:spcBef>
          <a:spcPct val="0"/>
        </a:spcBef>
        <a:spcAft>
          <a:spcPct val="0"/>
        </a:spcAft>
        <a:defRPr sz="8600">
          <a:solidFill>
            <a:schemeClr val="tx2"/>
          </a:solidFill>
          <a:latin typeface="Arial Black" charset="0"/>
        </a:defRPr>
      </a:lvl7pPr>
      <a:lvl8pPr marL="1371318" algn="ctr" rtl="0" fontAlgn="base">
        <a:spcBef>
          <a:spcPct val="0"/>
        </a:spcBef>
        <a:spcAft>
          <a:spcPct val="0"/>
        </a:spcAft>
        <a:defRPr sz="8600">
          <a:solidFill>
            <a:schemeClr val="tx2"/>
          </a:solidFill>
          <a:latin typeface="Arial Black" charset="0"/>
        </a:defRPr>
      </a:lvl8pPr>
      <a:lvl9pPr marL="1828423" algn="ctr" rtl="0" fontAlgn="base">
        <a:spcBef>
          <a:spcPct val="0"/>
        </a:spcBef>
        <a:spcAft>
          <a:spcPct val="0"/>
        </a:spcAft>
        <a:defRPr sz="8600">
          <a:solidFill>
            <a:schemeClr val="tx2"/>
          </a:solidFill>
          <a:latin typeface="Arial Black" charset="0"/>
        </a:defRPr>
      </a:lvl9pPr>
    </p:titleStyle>
    <p:bodyStyle>
      <a:lvl1pPr marL="342829" indent="-342829" algn="l" rtl="0" fontAlgn="base">
        <a:spcBef>
          <a:spcPct val="20000"/>
        </a:spcBef>
        <a:spcAft>
          <a:spcPct val="0"/>
        </a:spcAft>
        <a:buChar char="•"/>
        <a:defRPr sz="2800">
          <a:solidFill>
            <a:schemeClr val="tx1"/>
          </a:solidFill>
          <a:latin typeface="+mn-lt"/>
          <a:ea typeface="+mn-ea"/>
          <a:cs typeface="+mn-cs"/>
        </a:defRPr>
      </a:lvl1pPr>
      <a:lvl2pPr marL="739624" indent="-282516" algn="l" rtl="0" fontAlgn="base">
        <a:spcBef>
          <a:spcPct val="20000"/>
        </a:spcBef>
        <a:spcAft>
          <a:spcPct val="0"/>
        </a:spcAft>
        <a:buChar char="–"/>
        <a:defRPr sz="2800">
          <a:solidFill>
            <a:schemeClr val="tx1"/>
          </a:solidFill>
          <a:latin typeface="+mn-lt"/>
          <a:ea typeface="ＭＳ Ｐゴシック" charset="-128"/>
        </a:defRPr>
      </a:lvl2pPr>
      <a:lvl3pPr marL="1142765" indent="-228553" algn="l" rtl="0" fontAlgn="base">
        <a:spcBef>
          <a:spcPct val="20000"/>
        </a:spcBef>
        <a:spcAft>
          <a:spcPct val="0"/>
        </a:spcAft>
        <a:buChar char="•"/>
        <a:defRPr sz="2400">
          <a:solidFill>
            <a:schemeClr val="tx1"/>
          </a:solidFill>
          <a:latin typeface="+mn-lt"/>
          <a:ea typeface="ＭＳ Ｐゴシック" charset="-128"/>
        </a:defRPr>
      </a:lvl3pPr>
      <a:lvl4pPr marL="1599871" indent="-228553" algn="l" rtl="0" fontAlgn="base">
        <a:spcBef>
          <a:spcPct val="20000"/>
        </a:spcBef>
        <a:spcAft>
          <a:spcPct val="0"/>
        </a:spcAft>
        <a:buChar char="–"/>
        <a:defRPr sz="1900">
          <a:solidFill>
            <a:schemeClr val="tx1"/>
          </a:solidFill>
          <a:latin typeface="+mn-lt"/>
          <a:ea typeface="ＭＳ Ｐゴシック" charset="-128"/>
        </a:defRPr>
      </a:lvl4pPr>
      <a:lvl5pPr marL="2056976" indent="-228553" algn="l" rtl="0" fontAlgn="base">
        <a:spcBef>
          <a:spcPct val="20000"/>
        </a:spcBef>
        <a:spcAft>
          <a:spcPct val="0"/>
        </a:spcAft>
        <a:buChar char="»"/>
        <a:defRPr sz="1900">
          <a:solidFill>
            <a:schemeClr val="tx1"/>
          </a:solidFill>
          <a:latin typeface="+mn-lt"/>
          <a:ea typeface="ＭＳ Ｐゴシック" charset="-128"/>
        </a:defRPr>
      </a:lvl5pPr>
      <a:lvl6pPr marL="2514081" indent="-228553" algn="l" rtl="0" fontAlgn="base">
        <a:spcBef>
          <a:spcPct val="20000"/>
        </a:spcBef>
        <a:spcAft>
          <a:spcPct val="0"/>
        </a:spcAft>
        <a:buChar char="»"/>
        <a:defRPr sz="1900">
          <a:solidFill>
            <a:schemeClr val="tx1"/>
          </a:solidFill>
          <a:latin typeface="+mn-lt"/>
          <a:ea typeface="ＭＳ Ｐゴシック" charset="-128"/>
        </a:defRPr>
      </a:lvl6pPr>
      <a:lvl7pPr marL="2971189" indent="-228553" algn="l" rtl="0" fontAlgn="base">
        <a:spcBef>
          <a:spcPct val="20000"/>
        </a:spcBef>
        <a:spcAft>
          <a:spcPct val="0"/>
        </a:spcAft>
        <a:buChar char="»"/>
        <a:defRPr sz="1900">
          <a:solidFill>
            <a:schemeClr val="tx1"/>
          </a:solidFill>
          <a:latin typeface="+mn-lt"/>
          <a:ea typeface="ＭＳ Ｐゴシック" charset="-128"/>
        </a:defRPr>
      </a:lvl7pPr>
      <a:lvl8pPr marL="3428294" indent="-228553" algn="l" rtl="0" fontAlgn="base">
        <a:spcBef>
          <a:spcPct val="20000"/>
        </a:spcBef>
        <a:spcAft>
          <a:spcPct val="0"/>
        </a:spcAft>
        <a:buChar char="»"/>
        <a:defRPr sz="1900">
          <a:solidFill>
            <a:schemeClr val="tx1"/>
          </a:solidFill>
          <a:latin typeface="+mn-lt"/>
          <a:ea typeface="ＭＳ Ｐゴシック" charset="-128"/>
        </a:defRPr>
      </a:lvl8pPr>
      <a:lvl9pPr marL="3885399" indent="-228553" algn="l" rtl="0" fontAlgn="base">
        <a:spcBef>
          <a:spcPct val="20000"/>
        </a:spcBef>
        <a:spcAft>
          <a:spcPct val="0"/>
        </a:spcAft>
        <a:buChar char="»"/>
        <a:defRPr sz="1900">
          <a:solidFill>
            <a:schemeClr val="tx1"/>
          </a:solidFill>
          <a:latin typeface="+mn-lt"/>
          <a:ea typeface="ＭＳ Ｐゴシック" charset="-128"/>
        </a:defRPr>
      </a:lvl9pPr>
    </p:bodyStyle>
    <p:otherStyle>
      <a:defPPr>
        <a:defRPr lang="en-US"/>
      </a:defPPr>
      <a:lvl1pPr marL="0" algn="l" defTabSz="457105" rtl="0" eaLnBrk="1" latinLnBrk="0" hangingPunct="1">
        <a:defRPr sz="1700" kern="1200">
          <a:solidFill>
            <a:schemeClr val="tx1"/>
          </a:solidFill>
          <a:latin typeface="+mn-lt"/>
          <a:ea typeface="+mn-ea"/>
          <a:cs typeface="+mn-cs"/>
        </a:defRPr>
      </a:lvl1pPr>
      <a:lvl2pPr marL="457105" algn="l" defTabSz="457105" rtl="0" eaLnBrk="1" latinLnBrk="0" hangingPunct="1">
        <a:defRPr sz="1700" kern="1200">
          <a:solidFill>
            <a:schemeClr val="tx1"/>
          </a:solidFill>
          <a:latin typeface="+mn-lt"/>
          <a:ea typeface="+mn-ea"/>
          <a:cs typeface="+mn-cs"/>
        </a:defRPr>
      </a:lvl2pPr>
      <a:lvl3pPr marL="914211" algn="l" defTabSz="457105" rtl="0" eaLnBrk="1" latinLnBrk="0" hangingPunct="1">
        <a:defRPr sz="1700" kern="1200">
          <a:solidFill>
            <a:schemeClr val="tx1"/>
          </a:solidFill>
          <a:latin typeface="+mn-lt"/>
          <a:ea typeface="+mn-ea"/>
          <a:cs typeface="+mn-cs"/>
        </a:defRPr>
      </a:lvl3pPr>
      <a:lvl4pPr marL="1371318" algn="l" defTabSz="457105" rtl="0" eaLnBrk="1" latinLnBrk="0" hangingPunct="1">
        <a:defRPr sz="1700" kern="1200">
          <a:solidFill>
            <a:schemeClr val="tx1"/>
          </a:solidFill>
          <a:latin typeface="+mn-lt"/>
          <a:ea typeface="+mn-ea"/>
          <a:cs typeface="+mn-cs"/>
        </a:defRPr>
      </a:lvl4pPr>
      <a:lvl5pPr marL="1828423" algn="l" defTabSz="457105" rtl="0" eaLnBrk="1" latinLnBrk="0" hangingPunct="1">
        <a:defRPr sz="1700" kern="1200">
          <a:solidFill>
            <a:schemeClr val="tx1"/>
          </a:solidFill>
          <a:latin typeface="+mn-lt"/>
          <a:ea typeface="+mn-ea"/>
          <a:cs typeface="+mn-cs"/>
        </a:defRPr>
      </a:lvl5pPr>
      <a:lvl6pPr marL="2285529" algn="l" defTabSz="457105" rtl="0" eaLnBrk="1" latinLnBrk="0" hangingPunct="1">
        <a:defRPr sz="1700" kern="1200">
          <a:solidFill>
            <a:schemeClr val="tx1"/>
          </a:solidFill>
          <a:latin typeface="+mn-lt"/>
          <a:ea typeface="+mn-ea"/>
          <a:cs typeface="+mn-cs"/>
        </a:defRPr>
      </a:lvl6pPr>
      <a:lvl7pPr marL="2742634" algn="l" defTabSz="457105" rtl="0" eaLnBrk="1" latinLnBrk="0" hangingPunct="1">
        <a:defRPr sz="1700" kern="1200">
          <a:solidFill>
            <a:schemeClr val="tx1"/>
          </a:solidFill>
          <a:latin typeface="+mn-lt"/>
          <a:ea typeface="+mn-ea"/>
          <a:cs typeface="+mn-cs"/>
        </a:defRPr>
      </a:lvl7pPr>
      <a:lvl8pPr marL="3199741" algn="l" defTabSz="457105" rtl="0" eaLnBrk="1" latinLnBrk="0" hangingPunct="1">
        <a:defRPr sz="1700" kern="1200">
          <a:solidFill>
            <a:schemeClr val="tx1"/>
          </a:solidFill>
          <a:latin typeface="+mn-lt"/>
          <a:ea typeface="+mn-ea"/>
          <a:cs typeface="+mn-cs"/>
        </a:defRPr>
      </a:lvl8pPr>
      <a:lvl9pPr marL="3656847" algn="l" defTabSz="457105"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ChangeArrowheads="1"/>
          </p:cNvSpPr>
          <p:nvPr userDrawn="1"/>
        </p:nvSpPr>
        <p:spPr bwMode="auto">
          <a:xfrm>
            <a:off x="0" y="0"/>
            <a:ext cx="38404800" cy="4800600"/>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
        <p:nvSpPr>
          <p:cNvPr id="180227" name="Rectangle 3"/>
          <p:cNvSpPr>
            <a:spLocks noChangeArrowheads="1"/>
          </p:cNvSpPr>
          <p:nvPr userDrawn="1"/>
        </p:nvSpPr>
        <p:spPr bwMode="auto">
          <a:xfrm>
            <a:off x="607020" y="5638801"/>
            <a:ext cx="8727480"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
        <p:nvSpPr>
          <p:cNvPr id="180228" name="Rectangle 4"/>
          <p:cNvSpPr>
            <a:spLocks noChangeArrowheads="1"/>
          </p:cNvSpPr>
          <p:nvPr userDrawn="1"/>
        </p:nvSpPr>
        <p:spPr bwMode="auto">
          <a:xfrm>
            <a:off x="0" y="4800600"/>
            <a:ext cx="38404800" cy="130176"/>
          </a:xfrm>
          <a:prstGeom prst="rect">
            <a:avLst/>
          </a:prstGeom>
          <a:solidFill>
            <a:srgbClr val="660000"/>
          </a:solidFill>
          <a:ln w="9525">
            <a:noFill/>
            <a:miter lim="800000"/>
            <a:headEnd/>
            <a:tailEnd/>
          </a:ln>
          <a:effectLst/>
        </p:spPr>
        <p:txBody>
          <a:bodyPr wrap="none" lIns="91420" tIns="45710" rIns="91420" bIns="45710" anchor="ctr">
            <a:prstTxWarp prst="textNoShape">
              <a:avLst/>
            </a:prstTxWarp>
          </a:bodyPr>
          <a:lstStyle/>
          <a:p>
            <a:endParaRPr lang="en-US" dirty="0"/>
          </a:p>
        </p:txBody>
      </p:sp>
      <p:sp>
        <p:nvSpPr>
          <p:cNvPr id="180229" name="Text Box 5"/>
          <p:cNvSpPr txBox="1">
            <a:spLocks noChangeArrowheads="1"/>
          </p:cNvSpPr>
          <p:nvPr userDrawn="1"/>
        </p:nvSpPr>
        <p:spPr bwMode="auto">
          <a:xfrm>
            <a:off x="533400" y="32445328"/>
            <a:ext cx="2200276" cy="446705"/>
          </a:xfrm>
          <a:prstGeom prst="rect">
            <a:avLst/>
          </a:prstGeom>
          <a:noFill/>
          <a:ln w="9525">
            <a:noFill/>
            <a:miter lim="800000"/>
            <a:headEnd/>
            <a:tailEnd/>
          </a:ln>
          <a:effectLst/>
        </p:spPr>
        <p:txBody>
          <a:bodyPr lIns="91248" tIns="45615" rIns="91248" bIns="45615">
            <a:prstTxWarp prst="textNoShape">
              <a:avLst/>
            </a:prstTxWarp>
            <a:spAutoFit/>
          </a:bodyPr>
          <a:lstStyle/>
          <a:p>
            <a:pPr eaLnBrk="0" hangingPunct="0">
              <a:lnSpc>
                <a:spcPct val="65000"/>
              </a:lnSpc>
              <a:spcBef>
                <a:spcPct val="50000"/>
              </a:spcBef>
            </a:pPr>
            <a:r>
              <a:rPr lang="en-US" sz="400" b="1" dirty="0">
                <a:solidFill>
                  <a:schemeClr val="bg2"/>
                </a:solidFill>
                <a:latin typeface="Arial" charset="0"/>
              </a:rPr>
              <a:t>POSTER TEMPLATE BY:</a:t>
            </a:r>
          </a:p>
          <a:p>
            <a:pPr eaLnBrk="0" hangingPunct="0">
              <a:lnSpc>
                <a:spcPct val="65000"/>
              </a:lnSpc>
              <a:spcBef>
                <a:spcPct val="50000"/>
              </a:spcBef>
            </a:pPr>
            <a:r>
              <a:rPr lang="en-US" sz="1100" b="1" dirty="0">
                <a:solidFill>
                  <a:schemeClr val="bg2"/>
                </a:solidFill>
                <a:latin typeface="Arial" charset="0"/>
              </a:rPr>
              <a:t>www.PosterPresentations.com</a:t>
            </a:r>
          </a:p>
        </p:txBody>
      </p:sp>
      <p:sp>
        <p:nvSpPr>
          <p:cNvPr id="180230" name="Rectangle 6"/>
          <p:cNvSpPr>
            <a:spLocks noGrp="1" noChangeArrowheads="1"/>
          </p:cNvSpPr>
          <p:nvPr>
            <p:ph type="title"/>
          </p:nvPr>
        </p:nvSpPr>
        <p:spPr bwMode="auto">
          <a:xfrm>
            <a:off x="840384" y="1273176"/>
            <a:ext cx="36683752" cy="2201864"/>
          </a:xfrm>
          <a:prstGeom prst="rect">
            <a:avLst/>
          </a:prstGeom>
          <a:noFill/>
          <a:ln w="9525">
            <a:noFill/>
            <a:miter lim="800000"/>
            <a:headEnd/>
            <a:tailEnd/>
          </a:ln>
          <a:effectLst/>
        </p:spPr>
        <p:txBody>
          <a:bodyPr vert="horz" wrap="square" lIns="91248" tIns="45615" rIns="91248" bIns="45615" numCol="1" anchor="ctr" anchorCtr="0" compatLnSpc="1">
            <a:prstTxWarp prst="textNoShape">
              <a:avLst/>
            </a:prstTxWarp>
          </a:bodyPr>
          <a:lstStyle/>
          <a:p>
            <a:pPr lvl="0"/>
            <a:r>
              <a:rPr lang="en-US"/>
              <a:t>Click to edit Master title style</a:t>
            </a:r>
          </a:p>
        </p:txBody>
      </p:sp>
      <p:sp>
        <p:nvSpPr>
          <p:cNvPr id="180231" name="Rectangle 7"/>
          <p:cNvSpPr>
            <a:spLocks noGrp="1" noChangeArrowheads="1"/>
          </p:cNvSpPr>
          <p:nvPr>
            <p:ph type="body" idx="1"/>
          </p:nvPr>
        </p:nvSpPr>
        <p:spPr bwMode="auto">
          <a:xfrm>
            <a:off x="607020" y="5638801"/>
            <a:ext cx="8727480" cy="26563638"/>
          </a:xfrm>
          <a:prstGeom prst="rect">
            <a:avLst/>
          </a:prstGeom>
          <a:noFill/>
          <a:ln w="9525">
            <a:noFill/>
            <a:miter lim="800000"/>
            <a:headEnd/>
            <a:tailEnd/>
          </a:ln>
          <a:effectLst/>
        </p:spPr>
        <p:txBody>
          <a:bodyPr vert="horz" wrap="square" lIns="456315" tIns="456315" rIns="456315" bIns="456315" numCol="1" anchor="t" anchorCtr="0" compatLnSpc="1">
            <a:prstTxWarp prst="textNoShape">
              <a:avLst/>
            </a:prstTxWarp>
          </a:bodyPr>
          <a:lstStyle/>
          <a:p>
            <a:pPr lvl="0"/>
            <a:r>
              <a:rPr lang="en-US"/>
              <a:t>Click to edit Master text styles</a:t>
            </a:r>
          </a:p>
          <a:p>
            <a:pPr lvl="1"/>
            <a:r>
              <a:rPr lang="en-US"/>
              <a:t>Second level</a:t>
            </a:r>
          </a:p>
        </p:txBody>
      </p:sp>
      <p:sp>
        <p:nvSpPr>
          <p:cNvPr id="180232" name="Rectangle 8"/>
          <p:cNvSpPr>
            <a:spLocks noChangeArrowheads="1"/>
          </p:cNvSpPr>
          <p:nvPr userDrawn="1"/>
        </p:nvSpPr>
        <p:spPr bwMode="auto">
          <a:xfrm>
            <a:off x="0" y="0"/>
            <a:ext cx="38404800" cy="32918400"/>
          </a:xfrm>
          <a:prstGeom prst="rect">
            <a:avLst/>
          </a:prstGeom>
          <a:noFill/>
          <a:ln w="3175">
            <a:solidFill>
              <a:schemeClr val="tx2"/>
            </a:solidFill>
            <a:miter lim="800000"/>
            <a:headEnd/>
            <a:tailEnd/>
          </a:ln>
          <a:effectLst/>
        </p:spPr>
        <p:txBody>
          <a:bodyPr wrap="none" lIns="91420" tIns="45710" rIns="91420" bIns="45710" anchor="ctr">
            <a:prstTxWarp prst="textNoShape">
              <a:avLst/>
            </a:prstTxWarp>
          </a:bodyPr>
          <a:lstStyle/>
          <a:p>
            <a:endParaRPr lang="en-US" dirty="0"/>
          </a:p>
        </p:txBody>
      </p:sp>
      <p:sp>
        <p:nvSpPr>
          <p:cNvPr id="180233" name="Rectangle 9"/>
          <p:cNvSpPr>
            <a:spLocks noChangeArrowheads="1"/>
          </p:cNvSpPr>
          <p:nvPr userDrawn="1"/>
        </p:nvSpPr>
        <p:spPr bwMode="auto">
          <a:xfrm>
            <a:off x="10054036" y="5638801"/>
            <a:ext cx="18168938"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
        <p:nvSpPr>
          <p:cNvPr id="180235" name="Rectangle 11"/>
          <p:cNvSpPr>
            <a:spLocks noChangeArrowheads="1"/>
          </p:cNvSpPr>
          <p:nvPr userDrawn="1"/>
        </p:nvSpPr>
        <p:spPr bwMode="auto">
          <a:xfrm>
            <a:off x="28943898" y="5638801"/>
            <a:ext cx="8734426"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charset="0"/>
        </a:defRPr>
      </a:lvl2pPr>
      <a:lvl3pPr algn="ctr" rtl="0" fontAlgn="base">
        <a:spcBef>
          <a:spcPct val="0"/>
        </a:spcBef>
        <a:spcAft>
          <a:spcPct val="0"/>
        </a:spcAft>
        <a:defRPr sz="8600">
          <a:solidFill>
            <a:schemeClr val="tx2"/>
          </a:solidFill>
          <a:latin typeface="Arial Black" charset="0"/>
        </a:defRPr>
      </a:lvl3pPr>
      <a:lvl4pPr algn="ctr" rtl="0" fontAlgn="base">
        <a:spcBef>
          <a:spcPct val="0"/>
        </a:spcBef>
        <a:spcAft>
          <a:spcPct val="0"/>
        </a:spcAft>
        <a:defRPr sz="8600">
          <a:solidFill>
            <a:schemeClr val="tx2"/>
          </a:solidFill>
          <a:latin typeface="Arial Black" charset="0"/>
        </a:defRPr>
      </a:lvl4pPr>
      <a:lvl5pPr algn="ctr" rtl="0" fontAlgn="base">
        <a:spcBef>
          <a:spcPct val="0"/>
        </a:spcBef>
        <a:spcAft>
          <a:spcPct val="0"/>
        </a:spcAft>
        <a:defRPr sz="8600">
          <a:solidFill>
            <a:schemeClr val="tx2"/>
          </a:solidFill>
          <a:latin typeface="Arial Black" charset="0"/>
        </a:defRPr>
      </a:lvl5pPr>
      <a:lvl6pPr marL="457105" algn="ctr" rtl="0" fontAlgn="base">
        <a:spcBef>
          <a:spcPct val="0"/>
        </a:spcBef>
        <a:spcAft>
          <a:spcPct val="0"/>
        </a:spcAft>
        <a:defRPr sz="8600">
          <a:solidFill>
            <a:schemeClr val="tx2"/>
          </a:solidFill>
          <a:latin typeface="Arial Black" charset="0"/>
        </a:defRPr>
      </a:lvl6pPr>
      <a:lvl7pPr marL="914211" algn="ctr" rtl="0" fontAlgn="base">
        <a:spcBef>
          <a:spcPct val="0"/>
        </a:spcBef>
        <a:spcAft>
          <a:spcPct val="0"/>
        </a:spcAft>
        <a:defRPr sz="8600">
          <a:solidFill>
            <a:schemeClr val="tx2"/>
          </a:solidFill>
          <a:latin typeface="Arial Black" charset="0"/>
        </a:defRPr>
      </a:lvl7pPr>
      <a:lvl8pPr marL="1371318" algn="ctr" rtl="0" fontAlgn="base">
        <a:spcBef>
          <a:spcPct val="0"/>
        </a:spcBef>
        <a:spcAft>
          <a:spcPct val="0"/>
        </a:spcAft>
        <a:defRPr sz="8600">
          <a:solidFill>
            <a:schemeClr val="tx2"/>
          </a:solidFill>
          <a:latin typeface="Arial Black" charset="0"/>
        </a:defRPr>
      </a:lvl8pPr>
      <a:lvl9pPr marL="1828423" algn="ctr" rtl="0" fontAlgn="base">
        <a:spcBef>
          <a:spcPct val="0"/>
        </a:spcBef>
        <a:spcAft>
          <a:spcPct val="0"/>
        </a:spcAft>
        <a:defRPr sz="8600">
          <a:solidFill>
            <a:schemeClr val="tx2"/>
          </a:solidFill>
          <a:latin typeface="Arial Black" charset="0"/>
        </a:defRPr>
      </a:lvl9pPr>
    </p:titleStyle>
    <p:bodyStyle>
      <a:lvl1pPr marL="342829" indent="-342829" algn="l" rtl="0" fontAlgn="base">
        <a:spcBef>
          <a:spcPct val="20000"/>
        </a:spcBef>
        <a:spcAft>
          <a:spcPct val="0"/>
        </a:spcAft>
        <a:buChar char="•"/>
        <a:defRPr sz="2800">
          <a:solidFill>
            <a:schemeClr val="tx1"/>
          </a:solidFill>
          <a:latin typeface="+mn-lt"/>
          <a:ea typeface="+mn-ea"/>
          <a:cs typeface="+mn-cs"/>
        </a:defRPr>
      </a:lvl1pPr>
      <a:lvl2pPr marL="739624" indent="-282516" algn="l" rtl="0" fontAlgn="base">
        <a:spcBef>
          <a:spcPct val="20000"/>
        </a:spcBef>
        <a:spcAft>
          <a:spcPct val="0"/>
        </a:spcAft>
        <a:buChar char="–"/>
        <a:defRPr sz="2800">
          <a:solidFill>
            <a:schemeClr val="tx1"/>
          </a:solidFill>
          <a:latin typeface="+mn-lt"/>
          <a:ea typeface="ＭＳ Ｐゴシック" charset="-128"/>
        </a:defRPr>
      </a:lvl2pPr>
      <a:lvl3pPr marL="1142765" indent="-228553" algn="l" rtl="0" fontAlgn="base">
        <a:spcBef>
          <a:spcPct val="20000"/>
        </a:spcBef>
        <a:spcAft>
          <a:spcPct val="0"/>
        </a:spcAft>
        <a:buChar char="•"/>
        <a:defRPr sz="2400">
          <a:solidFill>
            <a:schemeClr val="tx1"/>
          </a:solidFill>
          <a:latin typeface="+mn-lt"/>
          <a:ea typeface="ＭＳ Ｐゴシック" charset="-128"/>
        </a:defRPr>
      </a:lvl3pPr>
      <a:lvl4pPr marL="1599871" indent="-228553" algn="l" rtl="0" fontAlgn="base">
        <a:spcBef>
          <a:spcPct val="20000"/>
        </a:spcBef>
        <a:spcAft>
          <a:spcPct val="0"/>
        </a:spcAft>
        <a:buChar char="–"/>
        <a:defRPr sz="1900">
          <a:solidFill>
            <a:schemeClr val="tx1"/>
          </a:solidFill>
          <a:latin typeface="+mn-lt"/>
          <a:ea typeface="ＭＳ Ｐゴシック" charset="-128"/>
        </a:defRPr>
      </a:lvl4pPr>
      <a:lvl5pPr marL="2056976" indent="-228553" algn="l" rtl="0" fontAlgn="base">
        <a:spcBef>
          <a:spcPct val="20000"/>
        </a:spcBef>
        <a:spcAft>
          <a:spcPct val="0"/>
        </a:spcAft>
        <a:buChar char="»"/>
        <a:defRPr sz="1900">
          <a:solidFill>
            <a:schemeClr val="tx1"/>
          </a:solidFill>
          <a:latin typeface="+mn-lt"/>
          <a:ea typeface="ＭＳ Ｐゴシック" charset="-128"/>
        </a:defRPr>
      </a:lvl5pPr>
      <a:lvl6pPr marL="2514081" indent="-228553" algn="l" rtl="0" fontAlgn="base">
        <a:spcBef>
          <a:spcPct val="20000"/>
        </a:spcBef>
        <a:spcAft>
          <a:spcPct val="0"/>
        </a:spcAft>
        <a:buChar char="»"/>
        <a:defRPr sz="1900">
          <a:solidFill>
            <a:schemeClr val="tx1"/>
          </a:solidFill>
          <a:latin typeface="+mn-lt"/>
          <a:ea typeface="ＭＳ Ｐゴシック" charset="-128"/>
        </a:defRPr>
      </a:lvl6pPr>
      <a:lvl7pPr marL="2971189" indent="-228553" algn="l" rtl="0" fontAlgn="base">
        <a:spcBef>
          <a:spcPct val="20000"/>
        </a:spcBef>
        <a:spcAft>
          <a:spcPct val="0"/>
        </a:spcAft>
        <a:buChar char="»"/>
        <a:defRPr sz="1900">
          <a:solidFill>
            <a:schemeClr val="tx1"/>
          </a:solidFill>
          <a:latin typeface="+mn-lt"/>
          <a:ea typeface="ＭＳ Ｐゴシック" charset="-128"/>
        </a:defRPr>
      </a:lvl7pPr>
      <a:lvl8pPr marL="3428294" indent="-228553" algn="l" rtl="0" fontAlgn="base">
        <a:spcBef>
          <a:spcPct val="20000"/>
        </a:spcBef>
        <a:spcAft>
          <a:spcPct val="0"/>
        </a:spcAft>
        <a:buChar char="»"/>
        <a:defRPr sz="1900">
          <a:solidFill>
            <a:schemeClr val="tx1"/>
          </a:solidFill>
          <a:latin typeface="+mn-lt"/>
          <a:ea typeface="ＭＳ Ｐゴシック" charset="-128"/>
        </a:defRPr>
      </a:lvl8pPr>
      <a:lvl9pPr marL="3885399" indent="-228553" algn="l" rtl="0" fontAlgn="base">
        <a:spcBef>
          <a:spcPct val="20000"/>
        </a:spcBef>
        <a:spcAft>
          <a:spcPct val="0"/>
        </a:spcAft>
        <a:buChar char="»"/>
        <a:defRPr sz="1900">
          <a:solidFill>
            <a:schemeClr val="tx1"/>
          </a:solidFill>
          <a:latin typeface="+mn-lt"/>
          <a:ea typeface="ＭＳ Ｐゴシック" charset="-128"/>
        </a:defRPr>
      </a:lvl9pPr>
    </p:bodyStyle>
    <p:otherStyle>
      <a:defPPr>
        <a:defRPr lang="en-US"/>
      </a:defPPr>
      <a:lvl1pPr marL="0" algn="l" defTabSz="457105" rtl="0" eaLnBrk="1" latinLnBrk="0" hangingPunct="1">
        <a:defRPr sz="1700" kern="1200">
          <a:solidFill>
            <a:schemeClr val="tx1"/>
          </a:solidFill>
          <a:latin typeface="+mn-lt"/>
          <a:ea typeface="+mn-ea"/>
          <a:cs typeface="+mn-cs"/>
        </a:defRPr>
      </a:lvl1pPr>
      <a:lvl2pPr marL="457105" algn="l" defTabSz="457105" rtl="0" eaLnBrk="1" latinLnBrk="0" hangingPunct="1">
        <a:defRPr sz="1700" kern="1200">
          <a:solidFill>
            <a:schemeClr val="tx1"/>
          </a:solidFill>
          <a:latin typeface="+mn-lt"/>
          <a:ea typeface="+mn-ea"/>
          <a:cs typeface="+mn-cs"/>
        </a:defRPr>
      </a:lvl2pPr>
      <a:lvl3pPr marL="914211" algn="l" defTabSz="457105" rtl="0" eaLnBrk="1" latinLnBrk="0" hangingPunct="1">
        <a:defRPr sz="1700" kern="1200">
          <a:solidFill>
            <a:schemeClr val="tx1"/>
          </a:solidFill>
          <a:latin typeface="+mn-lt"/>
          <a:ea typeface="+mn-ea"/>
          <a:cs typeface="+mn-cs"/>
        </a:defRPr>
      </a:lvl3pPr>
      <a:lvl4pPr marL="1371318" algn="l" defTabSz="457105" rtl="0" eaLnBrk="1" latinLnBrk="0" hangingPunct="1">
        <a:defRPr sz="1700" kern="1200">
          <a:solidFill>
            <a:schemeClr val="tx1"/>
          </a:solidFill>
          <a:latin typeface="+mn-lt"/>
          <a:ea typeface="+mn-ea"/>
          <a:cs typeface="+mn-cs"/>
        </a:defRPr>
      </a:lvl4pPr>
      <a:lvl5pPr marL="1828423" algn="l" defTabSz="457105" rtl="0" eaLnBrk="1" latinLnBrk="0" hangingPunct="1">
        <a:defRPr sz="1700" kern="1200">
          <a:solidFill>
            <a:schemeClr val="tx1"/>
          </a:solidFill>
          <a:latin typeface="+mn-lt"/>
          <a:ea typeface="+mn-ea"/>
          <a:cs typeface="+mn-cs"/>
        </a:defRPr>
      </a:lvl5pPr>
      <a:lvl6pPr marL="2285529" algn="l" defTabSz="457105" rtl="0" eaLnBrk="1" latinLnBrk="0" hangingPunct="1">
        <a:defRPr sz="1700" kern="1200">
          <a:solidFill>
            <a:schemeClr val="tx1"/>
          </a:solidFill>
          <a:latin typeface="+mn-lt"/>
          <a:ea typeface="+mn-ea"/>
          <a:cs typeface="+mn-cs"/>
        </a:defRPr>
      </a:lvl6pPr>
      <a:lvl7pPr marL="2742634" algn="l" defTabSz="457105" rtl="0" eaLnBrk="1" latinLnBrk="0" hangingPunct="1">
        <a:defRPr sz="1700" kern="1200">
          <a:solidFill>
            <a:schemeClr val="tx1"/>
          </a:solidFill>
          <a:latin typeface="+mn-lt"/>
          <a:ea typeface="+mn-ea"/>
          <a:cs typeface="+mn-cs"/>
        </a:defRPr>
      </a:lvl7pPr>
      <a:lvl8pPr marL="3199741" algn="l" defTabSz="457105" rtl="0" eaLnBrk="1" latinLnBrk="0" hangingPunct="1">
        <a:defRPr sz="1700" kern="1200">
          <a:solidFill>
            <a:schemeClr val="tx1"/>
          </a:solidFill>
          <a:latin typeface="+mn-lt"/>
          <a:ea typeface="+mn-ea"/>
          <a:cs typeface="+mn-cs"/>
        </a:defRPr>
      </a:lvl8pPr>
      <a:lvl9pPr marL="3656847" algn="l" defTabSz="457105"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sp>
        <p:nvSpPr>
          <p:cNvPr id="181250" name="Rectangle 2"/>
          <p:cNvSpPr>
            <a:spLocks noChangeArrowheads="1"/>
          </p:cNvSpPr>
          <p:nvPr userDrawn="1"/>
        </p:nvSpPr>
        <p:spPr bwMode="auto">
          <a:xfrm>
            <a:off x="0" y="0"/>
            <a:ext cx="38404800" cy="4800600"/>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
        <p:nvSpPr>
          <p:cNvPr id="181251" name="Rectangle 3"/>
          <p:cNvSpPr>
            <a:spLocks noChangeArrowheads="1"/>
          </p:cNvSpPr>
          <p:nvPr userDrawn="1"/>
        </p:nvSpPr>
        <p:spPr bwMode="auto">
          <a:xfrm>
            <a:off x="607020" y="5638801"/>
            <a:ext cx="37071300"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
        <p:nvSpPr>
          <p:cNvPr id="181252" name="Rectangle 4"/>
          <p:cNvSpPr>
            <a:spLocks noChangeArrowheads="1"/>
          </p:cNvSpPr>
          <p:nvPr userDrawn="1"/>
        </p:nvSpPr>
        <p:spPr bwMode="auto">
          <a:xfrm>
            <a:off x="0" y="4800600"/>
            <a:ext cx="38404800" cy="130176"/>
          </a:xfrm>
          <a:prstGeom prst="rect">
            <a:avLst/>
          </a:prstGeom>
          <a:solidFill>
            <a:srgbClr val="660000"/>
          </a:solidFill>
          <a:ln w="9525">
            <a:noFill/>
            <a:miter lim="800000"/>
            <a:headEnd/>
            <a:tailEnd/>
          </a:ln>
          <a:effectLst/>
        </p:spPr>
        <p:txBody>
          <a:bodyPr wrap="none" lIns="91420" tIns="45710" rIns="91420" bIns="45710" anchor="ctr">
            <a:prstTxWarp prst="textNoShape">
              <a:avLst/>
            </a:prstTxWarp>
          </a:bodyPr>
          <a:lstStyle/>
          <a:p>
            <a:endParaRPr lang="en-US" dirty="0"/>
          </a:p>
        </p:txBody>
      </p:sp>
      <p:sp>
        <p:nvSpPr>
          <p:cNvPr id="181253" name="Text Box 5"/>
          <p:cNvSpPr txBox="1">
            <a:spLocks noChangeArrowheads="1"/>
          </p:cNvSpPr>
          <p:nvPr userDrawn="1"/>
        </p:nvSpPr>
        <p:spPr bwMode="auto">
          <a:xfrm>
            <a:off x="533400" y="32445328"/>
            <a:ext cx="2200276" cy="446705"/>
          </a:xfrm>
          <a:prstGeom prst="rect">
            <a:avLst/>
          </a:prstGeom>
          <a:noFill/>
          <a:ln w="9525">
            <a:noFill/>
            <a:miter lim="800000"/>
            <a:headEnd/>
            <a:tailEnd/>
          </a:ln>
          <a:effectLst/>
        </p:spPr>
        <p:txBody>
          <a:bodyPr lIns="91248" tIns="45615" rIns="91248" bIns="45615">
            <a:prstTxWarp prst="textNoShape">
              <a:avLst/>
            </a:prstTxWarp>
            <a:spAutoFit/>
          </a:bodyPr>
          <a:lstStyle/>
          <a:p>
            <a:pPr eaLnBrk="0" hangingPunct="0">
              <a:lnSpc>
                <a:spcPct val="65000"/>
              </a:lnSpc>
              <a:spcBef>
                <a:spcPct val="50000"/>
              </a:spcBef>
            </a:pPr>
            <a:r>
              <a:rPr lang="en-US" sz="400" b="1" dirty="0">
                <a:solidFill>
                  <a:schemeClr val="bg2"/>
                </a:solidFill>
                <a:latin typeface="Arial" charset="0"/>
              </a:rPr>
              <a:t>POSTER TEMPLATE BY:</a:t>
            </a:r>
          </a:p>
          <a:p>
            <a:pPr eaLnBrk="0" hangingPunct="0">
              <a:lnSpc>
                <a:spcPct val="65000"/>
              </a:lnSpc>
              <a:spcBef>
                <a:spcPct val="50000"/>
              </a:spcBef>
            </a:pPr>
            <a:r>
              <a:rPr lang="en-US" sz="1100" b="1" dirty="0">
                <a:solidFill>
                  <a:schemeClr val="bg2"/>
                </a:solidFill>
                <a:latin typeface="Arial" charset="0"/>
              </a:rPr>
              <a:t>www.PosterPresentations.com</a:t>
            </a:r>
          </a:p>
        </p:txBody>
      </p:sp>
      <p:sp>
        <p:nvSpPr>
          <p:cNvPr id="181254" name="Rectangle 6"/>
          <p:cNvSpPr>
            <a:spLocks noGrp="1" noChangeArrowheads="1"/>
          </p:cNvSpPr>
          <p:nvPr>
            <p:ph type="title"/>
          </p:nvPr>
        </p:nvSpPr>
        <p:spPr bwMode="auto">
          <a:xfrm>
            <a:off x="840384" y="1273176"/>
            <a:ext cx="36683752" cy="2201864"/>
          </a:xfrm>
          <a:prstGeom prst="rect">
            <a:avLst/>
          </a:prstGeom>
          <a:noFill/>
          <a:ln w="9525">
            <a:noFill/>
            <a:miter lim="800000"/>
            <a:headEnd/>
            <a:tailEnd/>
          </a:ln>
          <a:effectLst/>
        </p:spPr>
        <p:txBody>
          <a:bodyPr vert="horz" wrap="square" lIns="91248" tIns="45615" rIns="91248" bIns="45615" numCol="1" anchor="ctr" anchorCtr="0" compatLnSpc="1">
            <a:prstTxWarp prst="textNoShape">
              <a:avLst/>
            </a:prstTxWarp>
          </a:bodyPr>
          <a:lstStyle/>
          <a:p>
            <a:pPr lvl="0"/>
            <a:r>
              <a:rPr lang="en-US"/>
              <a:t>Click to edit Master title style</a:t>
            </a:r>
          </a:p>
        </p:txBody>
      </p:sp>
      <p:sp>
        <p:nvSpPr>
          <p:cNvPr id="181255" name="Rectangle 7"/>
          <p:cNvSpPr>
            <a:spLocks noGrp="1" noChangeArrowheads="1"/>
          </p:cNvSpPr>
          <p:nvPr>
            <p:ph type="body" idx="1"/>
          </p:nvPr>
        </p:nvSpPr>
        <p:spPr bwMode="auto">
          <a:xfrm>
            <a:off x="607024" y="5638801"/>
            <a:ext cx="36917114" cy="26563638"/>
          </a:xfrm>
          <a:prstGeom prst="rect">
            <a:avLst/>
          </a:prstGeom>
          <a:noFill/>
          <a:ln w="9525">
            <a:noFill/>
            <a:miter lim="800000"/>
            <a:headEnd/>
            <a:tailEnd/>
          </a:ln>
          <a:effectLst/>
        </p:spPr>
        <p:txBody>
          <a:bodyPr vert="horz" wrap="square" lIns="456315" tIns="456315" rIns="456315" bIns="456315" numCol="1" anchor="t" anchorCtr="0" compatLnSpc="1">
            <a:prstTxWarp prst="textNoShape">
              <a:avLst/>
            </a:prstTxWarp>
          </a:bodyPr>
          <a:lstStyle/>
          <a:p>
            <a:pPr lvl="0"/>
            <a:r>
              <a:rPr lang="en-US"/>
              <a:t>Click to edit Master text styles</a:t>
            </a:r>
          </a:p>
          <a:p>
            <a:pPr lvl="1"/>
            <a:r>
              <a:rPr lang="en-US"/>
              <a:t>Second level</a:t>
            </a:r>
          </a:p>
        </p:txBody>
      </p:sp>
      <p:sp>
        <p:nvSpPr>
          <p:cNvPr id="181256" name="Rectangle 8"/>
          <p:cNvSpPr>
            <a:spLocks noChangeArrowheads="1"/>
          </p:cNvSpPr>
          <p:nvPr userDrawn="1"/>
        </p:nvSpPr>
        <p:spPr bwMode="auto">
          <a:xfrm>
            <a:off x="0" y="0"/>
            <a:ext cx="38404800" cy="32918400"/>
          </a:xfrm>
          <a:prstGeom prst="rect">
            <a:avLst/>
          </a:prstGeom>
          <a:noFill/>
          <a:ln w="3175">
            <a:solidFill>
              <a:schemeClr val="tx2"/>
            </a:solidFill>
            <a:miter lim="800000"/>
            <a:headEnd/>
            <a:tailEnd/>
          </a:ln>
          <a:effectLst/>
        </p:spPr>
        <p:txBody>
          <a:bodyPr wrap="none" lIns="91420" tIns="45710" rIns="91420" bIns="45710" anchor="ctr">
            <a:prstTxWarp prst="textNoShape">
              <a:avLst/>
            </a:prstTxWarp>
          </a:bodyPr>
          <a:lstStyle/>
          <a:p>
            <a:endParaRPr lang="en-US" dirty="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charset="0"/>
        </a:defRPr>
      </a:lvl2pPr>
      <a:lvl3pPr algn="ctr" rtl="0" fontAlgn="base">
        <a:spcBef>
          <a:spcPct val="0"/>
        </a:spcBef>
        <a:spcAft>
          <a:spcPct val="0"/>
        </a:spcAft>
        <a:defRPr sz="8600">
          <a:solidFill>
            <a:schemeClr val="tx2"/>
          </a:solidFill>
          <a:latin typeface="Arial Black" charset="0"/>
        </a:defRPr>
      </a:lvl3pPr>
      <a:lvl4pPr algn="ctr" rtl="0" fontAlgn="base">
        <a:spcBef>
          <a:spcPct val="0"/>
        </a:spcBef>
        <a:spcAft>
          <a:spcPct val="0"/>
        </a:spcAft>
        <a:defRPr sz="8600">
          <a:solidFill>
            <a:schemeClr val="tx2"/>
          </a:solidFill>
          <a:latin typeface="Arial Black" charset="0"/>
        </a:defRPr>
      </a:lvl4pPr>
      <a:lvl5pPr algn="ctr" rtl="0" fontAlgn="base">
        <a:spcBef>
          <a:spcPct val="0"/>
        </a:spcBef>
        <a:spcAft>
          <a:spcPct val="0"/>
        </a:spcAft>
        <a:defRPr sz="8600">
          <a:solidFill>
            <a:schemeClr val="tx2"/>
          </a:solidFill>
          <a:latin typeface="Arial Black" charset="0"/>
        </a:defRPr>
      </a:lvl5pPr>
      <a:lvl6pPr marL="457105" algn="ctr" rtl="0" fontAlgn="base">
        <a:spcBef>
          <a:spcPct val="0"/>
        </a:spcBef>
        <a:spcAft>
          <a:spcPct val="0"/>
        </a:spcAft>
        <a:defRPr sz="8600">
          <a:solidFill>
            <a:schemeClr val="tx2"/>
          </a:solidFill>
          <a:latin typeface="Arial Black" charset="0"/>
        </a:defRPr>
      </a:lvl6pPr>
      <a:lvl7pPr marL="914211" algn="ctr" rtl="0" fontAlgn="base">
        <a:spcBef>
          <a:spcPct val="0"/>
        </a:spcBef>
        <a:spcAft>
          <a:spcPct val="0"/>
        </a:spcAft>
        <a:defRPr sz="8600">
          <a:solidFill>
            <a:schemeClr val="tx2"/>
          </a:solidFill>
          <a:latin typeface="Arial Black" charset="0"/>
        </a:defRPr>
      </a:lvl7pPr>
      <a:lvl8pPr marL="1371318" algn="ctr" rtl="0" fontAlgn="base">
        <a:spcBef>
          <a:spcPct val="0"/>
        </a:spcBef>
        <a:spcAft>
          <a:spcPct val="0"/>
        </a:spcAft>
        <a:defRPr sz="8600">
          <a:solidFill>
            <a:schemeClr val="tx2"/>
          </a:solidFill>
          <a:latin typeface="Arial Black" charset="0"/>
        </a:defRPr>
      </a:lvl8pPr>
      <a:lvl9pPr marL="1828423" algn="ctr" rtl="0" fontAlgn="base">
        <a:spcBef>
          <a:spcPct val="0"/>
        </a:spcBef>
        <a:spcAft>
          <a:spcPct val="0"/>
        </a:spcAft>
        <a:defRPr sz="8600">
          <a:solidFill>
            <a:schemeClr val="tx2"/>
          </a:solidFill>
          <a:latin typeface="Arial Black" charset="0"/>
        </a:defRPr>
      </a:lvl9pPr>
    </p:titleStyle>
    <p:bodyStyle>
      <a:lvl1pPr marL="342829" indent="-342829" algn="l" rtl="0" fontAlgn="base">
        <a:spcBef>
          <a:spcPct val="20000"/>
        </a:spcBef>
        <a:spcAft>
          <a:spcPct val="0"/>
        </a:spcAft>
        <a:buChar char="•"/>
        <a:defRPr sz="2800">
          <a:solidFill>
            <a:schemeClr val="tx1"/>
          </a:solidFill>
          <a:latin typeface="+mn-lt"/>
          <a:ea typeface="+mn-ea"/>
          <a:cs typeface="+mn-cs"/>
        </a:defRPr>
      </a:lvl1pPr>
      <a:lvl2pPr marL="739624" indent="-282516" algn="l" rtl="0" fontAlgn="base">
        <a:spcBef>
          <a:spcPct val="20000"/>
        </a:spcBef>
        <a:spcAft>
          <a:spcPct val="0"/>
        </a:spcAft>
        <a:buChar char="–"/>
        <a:defRPr sz="2800">
          <a:solidFill>
            <a:schemeClr val="tx1"/>
          </a:solidFill>
          <a:latin typeface="+mn-lt"/>
          <a:ea typeface="ＭＳ Ｐゴシック" charset="-128"/>
        </a:defRPr>
      </a:lvl2pPr>
      <a:lvl3pPr marL="1142765" indent="-228553" algn="l" rtl="0" fontAlgn="base">
        <a:spcBef>
          <a:spcPct val="20000"/>
        </a:spcBef>
        <a:spcAft>
          <a:spcPct val="0"/>
        </a:spcAft>
        <a:buChar char="•"/>
        <a:defRPr sz="2400">
          <a:solidFill>
            <a:schemeClr val="tx1"/>
          </a:solidFill>
          <a:latin typeface="+mn-lt"/>
          <a:ea typeface="ＭＳ Ｐゴシック" charset="-128"/>
        </a:defRPr>
      </a:lvl3pPr>
      <a:lvl4pPr marL="1599871" indent="-228553" algn="l" rtl="0" fontAlgn="base">
        <a:spcBef>
          <a:spcPct val="20000"/>
        </a:spcBef>
        <a:spcAft>
          <a:spcPct val="0"/>
        </a:spcAft>
        <a:buChar char="–"/>
        <a:defRPr sz="1900">
          <a:solidFill>
            <a:schemeClr val="tx1"/>
          </a:solidFill>
          <a:latin typeface="+mn-lt"/>
          <a:ea typeface="ＭＳ Ｐゴシック" charset="-128"/>
        </a:defRPr>
      </a:lvl4pPr>
      <a:lvl5pPr marL="2056976" indent="-228553" algn="l" rtl="0" fontAlgn="base">
        <a:spcBef>
          <a:spcPct val="20000"/>
        </a:spcBef>
        <a:spcAft>
          <a:spcPct val="0"/>
        </a:spcAft>
        <a:buChar char="»"/>
        <a:defRPr sz="1900">
          <a:solidFill>
            <a:schemeClr val="tx1"/>
          </a:solidFill>
          <a:latin typeface="+mn-lt"/>
          <a:ea typeface="ＭＳ Ｐゴシック" charset="-128"/>
        </a:defRPr>
      </a:lvl5pPr>
      <a:lvl6pPr marL="2514081" indent="-228553" algn="l" rtl="0" fontAlgn="base">
        <a:spcBef>
          <a:spcPct val="20000"/>
        </a:spcBef>
        <a:spcAft>
          <a:spcPct val="0"/>
        </a:spcAft>
        <a:buChar char="»"/>
        <a:defRPr sz="1900">
          <a:solidFill>
            <a:schemeClr val="tx1"/>
          </a:solidFill>
          <a:latin typeface="+mn-lt"/>
          <a:ea typeface="ＭＳ Ｐゴシック" charset="-128"/>
        </a:defRPr>
      </a:lvl6pPr>
      <a:lvl7pPr marL="2971189" indent="-228553" algn="l" rtl="0" fontAlgn="base">
        <a:spcBef>
          <a:spcPct val="20000"/>
        </a:spcBef>
        <a:spcAft>
          <a:spcPct val="0"/>
        </a:spcAft>
        <a:buChar char="»"/>
        <a:defRPr sz="1900">
          <a:solidFill>
            <a:schemeClr val="tx1"/>
          </a:solidFill>
          <a:latin typeface="+mn-lt"/>
          <a:ea typeface="ＭＳ Ｐゴシック" charset="-128"/>
        </a:defRPr>
      </a:lvl7pPr>
      <a:lvl8pPr marL="3428294" indent="-228553" algn="l" rtl="0" fontAlgn="base">
        <a:spcBef>
          <a:spcPct val="20000"/>
        </a:spcBef>
        <a:spcAft>
          <a:spcPct val="0"/>
        </a:spcAft>
        <a:buChar char="»"/>
        <a:defRPr sz="1900">
          <a:solidFill>
            <a:schemeClr val="tx1"/>
          </a:solidFill>
          <a:latin typeface="+mn-lt"/>
          <a:ea typeface="ＭＳ Ｐゴシック" charset="-128"/>
        </a:defRPr>
      </a:lvl8pPr>
      <a:lvl9pPr marL="3885399" indent="-228553" algn="l" rtl="0" fontAlgn="base">
        <a:spcBef>
          <a:spcPct val="20000"/>
        </a:spcBef>
        <a:spcAft>
          <a:spcPct val="0"/>
        </a:spcAft>
        <a:buChar char="»"/>
        <a:defRPr sz="1900">
          <a:solidFill>
            <a:schemeClr val="tx1"/>
          </a:solidFill>
          <a:latin typeface="+mn-lt"/>
          <a:ea typeface="ＭＳ Ｐゴシック" charset="-128"/>
        </a:defRPr>
      </a:lvl9pPr>
    </p:bodyStyle>
    <p:otherStyle>
      <a:defPPr>
        <a:defRPr lang="en-US"/>
      </a:defPPr>
      <a:lvl1pPr marL="0" algn="l" defTabSz="457105" rtl="0" eaLnBrk="1" latinLnBrk="0" hangingPunct="1">
        <a:defRPr sz="1700" kern="1200">
          <a:solidFill>
            <a:schemeClr val="tx1"/>
          </a:solidFill>
          <a:latin typeface="+mn-lt"/>
          <a:ea typeface="+mn-ea"/>
          <a:cs typeface="+mn-cs"/>
        </a:defRPr>
      </a:lvl1pPr>
      <a:lvl2pPr marL="457105" algn="l" defTabSz="457105" rtl="0" eaLnBrk="1" latinLnBrk="0" hangingPunct="1">
        <a:defRPr sz="1700" kern="1200">
          <a:solidFill>
            <a:schemeClr val="tx1"/>
          </a:solidFill>
          <a:latin typeface="+mn-lt"/>
          <a:ea typeface="+mn-ea"/>
          <a:cs typeface="+mn-cs"/>
        </a:defRPr>
      </a:lvl2pPr>
      <a:lvl3pPr marL="914211" algn="l" defTabSz="457105" rtl="0" eaLnBrk="1" latinLnBrk="0" hangingPunct="1">
        <a:defRPr sz="1700" kern="1200">
          <a:solidFill>
            <a:schemeClr val="tx1"/>
          </a:solidFill>
          <a:latin typeface="+mn-lt"/>
          <a:ea typeface="+mn-ea"/>
          <a:cs typeface="+mn-cs"/>
        </a:defRPr>
      </a:lvl3pPr>
      <a:lvl4pPr marL="1371318" algn="l" defTabSz="457105" rtl="0" eaLnBrk="1" latinLnBrk="0" hangingPunct="1">
        <a:defRPr sz="1700" kern="1200">
          <a:solidFill>
            <a:schemeClr val="tx1"/>
          </a:solidFill>
          <a:latin typeface="+mn-lt"/>
          <a:ea typeface="+mn-ea"/>
          <a:cs typeface="+mn-cs"/>
        </a:defRPr>
      </a:lvl4pPr>
      <a:lvl5pPr marL="1828423" algn="l" defTabSz="457105" rtl="0" eaLnBrk="1" latinLnBrk="0" hangingPunct="1">
        <a:defRPr sz="1700" kern="1200">
          <a:solidFill>
            <a:schemeClr val="tx1"/>
          </a:solidFill>
          <a:latin typeface="+mn-lt"/>
          <a:ea typeface="+mn-ea"/>
          <a:cs typeface="+mn-cs"/>
        </a:defRPr>
      </a:lvl5pPr>
      <a:lvl6pPr marL="2285529" algn="l" defTabSz="457105" rtl="0" eaLnBrk="1" latinLnBrk="0" hangingPunct="1">
        <a:defRPr sz="1700" kern="1200">
          <a:solidFill>
            <a:schemeClr val="tx1"/>
          </a:solidFill>
          <a:latin typeface="+mn-lt"/>
          <a:ea typeface="+mn-ea"/>
          <a:cs typeface="+mn-cs"/>
        </a:defRPr>
      </a:lvl6pPr>
      <a:lvl7pPr marL="2742634" algn="l" defTabSz="457105" rtl="0" eaLnBrk="1" latinLnBrk="0" hangingPunct="1">
        <a:defRPr sz="1700" kern="1200">
          <a:solidFill>
            <a:schemeClr val="tx1"/>
          </a:solidFill>
          <a:latin typeface="+mn-lt"/>
          <a:ea typeface="+mn-ea"/>
          <a:cs typeface="+mn-cs"/>
        </a:defRPr>
      </a:lvl7pPr>
      <a:lvl8pPr marL="3199741" algn="l" defTabSz="457105" rtl="0" eaLnBrk="1" latinLnBrk="0" hangingPunct="1">
        <a:defRPr sz="1700" kern="1200">
          <a:solidFill>
            <a:schemeClr val="tx1"/>
          </a:solidFill>
          <a:latin typeface="+mn-lt"/>
          <a:ea typeface="+mn-ea"/>
          <a:cs typeface="+mn-cs"/>
        </a:defRPr>
      </a:lvl8pPr>
      <a:lvl9pPr marL="3656847" algn="l" defTabSz="45710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oleObject" Target="../embeddings/Microsoft_Equation1.bin"/><Relationship Id="rId12" Type="http://schemas.openxmlformats.org/officeDocument/2006/relationships/oleObject" Target="../embeddings/Microsoft_Equation2.bin"/><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5" name="Text Box 7"/>
          <p:cNvSpPr txBox="1">
            <a:spLocks noChangeArrowheads="1"/>
          </p:cNvSpPr>
          <p:nvPr/>
        </p:nvSpPr>
        <p:spPr bwMode="auto">
          <a:xfrm>
            <a:off x="600075" y="5638800"/>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Motivation</a:t>
            </a:r>
            <a:endParaRPr lang="en-US" sz="5200" b="1" dirty="0">
              <a:solidFill>
                <a:srgbClr val="F8F8F8"/>
              </a:solidFill>
            </a:endParaRPr>
          </a:p>
        </p:txBody>
      </p:sp>
      <p:sp>
        <p:nvSpPr>
          <p:cNvPr id="2453" name="Text Box 405"/>
          <p:cNvSpPr txBox="1">
            <a:spLocks noChangeArrowheads="1"/>
          </p:cNvSpPr>
          <p:nvPr/>
        </p:nvSpPr>
        <p:spPr bwMode="auto">
          <a:xfrm>
            <a:off x="609262" y="16787037"/>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Data</a:t>
            </a:r>
            <a:endParaRPr lang="en-US" sz="5200" b="1" dirty="0">
              <a:solidFill>
                <a:srgbClr val="F8F8F8"/>
              </a:solidFill>
            </a:endParaRPr>
          </a:p>
        </p:txBody>
      </p:sp>
      <p:sp>
        <p:nvSpPr>
          <p:cNvPr id="37" name="Rectangle 5"/>
          <p:cNvSpPr>
            <a:spLocks noChangeArrowheads="1"/>
          </p:cNvSpPr>
          <p:nvPr/>
        </p:nvSpPr>
        <p:spPr bwMode="auto">
          <a:xfrm>
            <a:off x="3960218" y="493382"/>
            <a:ext cx="30424636" cy="4000863"/>
          </a:xfrm>
          <a:prstGeom prst="rect">
            <a:avLst/>
          </a:prstGeom>
          <a:noFill/>
          <a:ln w="9525">
            <a:noFill/>
            <a:miter lim="800000"/>
            <a:headEnd/>
            <a:tailEnd/>
          </a:ln>
          <a:effectLst/>
        </p:spPr>
        <p:txBody>
          <a:bodyPr lIns="91224" tIns="45605" rIns="91224" bIns="45605">
            <a:prstTxWarp prst="textNoShape">
              <a:avLst/>
            </a:prstTxWarp>
            <a:spAutoFit/>
          </a:bodyPr>
          <a:lstStyle/>
          <a:p>
            <a:pPr algn="ctr"/>
            <a:r>
              <a:rPr lang="en-US" sz="8600" b="1" dirty="0" smtClean="0"/>
              <a:t>Predicting Fantasy Football Perfomances</a:t>
            </a:r>
          </a:p>
          <a:p>
            <a:pPr algn="ctr"/>
            <a:endParaRPr lang="en-US" sz="3000" b="1" dirty="0" smtClean="0"/>
          </a:p>
          <a:p>
            <a:pPr algn="ctr"/>
            <a:r>
              <a:rPr lang="en-US" sz="5200" b="1" dirty="0" smtClean="0">
                <a:latin typeface="Arial" charset="0"/>
              </a:rPr>
              <a:t>John O’Hollaren (jpo4@duke.edu)</a:t>
            </a:r>
            <a:endParaRPr lang="en-US" sz="5200" b="1" dirty="0" smtClean="0">
              <a:solidFill>
                <a:srgbClr val="000000"/>
              </a:solidFill>
              <a:latin typeface="Arial" charset="0"/>
            </a:endParaRPr>
          </a:p>
          <a:p>
            <a:pPr algn="ctr" eaLnBrk="0" hangingPunct="0"/>
            <a:r>
              <a:rPr lang="en-US" sz="4300" dirty="0" smtClean="0">
                <a:latin typeface="Arial" charset="0"/>
              </a:rPr>
              <a:t>Department of Electrical and Computer Engineering</a:t>
            </a:r>
            <a:endParaRPr lang="en-US" sz="5200" dirty="0" smtClean="0">
              <a:latin typeface="Arial" charset="0"/>
            </a:endParaRPr>
          </a:p>
          <a:p>
            <a:pPr algn="ctr" eaLnBrk="0" hangingPunct="0"/>
            <a:r>
              <a:rPr lang="en-US" sz="4300" dirty="0" smtClean="0">
                <a:latin typeface="Arial" charset="0"/>
              </a:rPr>
              <a:t>Duke University</a:t>
            </a:r>
          </a:p>
        </p:txBody>
      </p:sp>
      <p:pic>
        <p:nvPicPr>
          <p:cNvPr id="85" name="Picture 84" descr="duke2.png"/>
          <p:cNvPicPr>
            <a:picLocks noChangeAspect="1"/>
          </p:cNvPicPr>
          <p:nvPr/>
        </p:nvPicPr>
        <p:blipFill>
          <a:blip r:embed="rId4"/>
          <a:stretch>
            <a:fillRect/>
          </a:stretch>
        </p:blipFill>
        <p:spPr>
          <a:xfrm>
            <a:off x="34802501" y="423324"/>
            <a:ext cx="2879987" cy="4029458"/>
          </a:xfrm>
          <a:prstGeom prst="rect">
            <a:avLst/>
          </a:prstGeom>
        </p:spPr>
      </p:pic>
      <p:sp>
        <p:nvSpPr>
          <p:cNvPr id="95" name="Text Box 7"/>
          <p:cNvSpPr txBox="1">
            <a:spLocks noChangeArrowheads="1"/>
          </p:cNvSpPr>
          <p:nvPr/>
        </p:nvSpPr>
        <p:spPr bwMode="auto">
          <a:xfrm>
            <a:off x="28948063" y="5638800"/>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PCA Regression</a:t>
            </a:r>
            <a:endParaRPr lang="en-US" sz="5200" b="1" dirty="0">
              <a:solidFill>
                <a:srgbClr val="F8F8F8"/>
              </a:solidFill>
            </a:endParaRPr>
          </a:p>
        </p:txBody>
      </p:sp>
      <p:sp>
        <p:nvSpPr>
          <p:cNvPr id="96" name="Text Box 7"/>
          <p:cNvSpPr txBox="1">
            <a:spLocks noChangeArrowheads="1"/>
          </p:cNvSpPr>
          <p:nvPr/>
        </p:nvSpPr>
        <p:spPr bwMode="auto">
          <a:xfrm>
            <a:off x="10040599" y="5638800"/>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Methods</a:t>
            </a:r>
            <a:endParaRPr lang="en-US" sz="5200" b="1" dirty="0">
              <a:solidFill>
                <a:srgbClr val="F8F8F8"/>
              </a:solidFill>
            </a:endParaRPr>
          </a:p>
        </p:txBody>
      </p:sp>
      <p:sp>
        <p:nvSpPr>
          <p:cNvPr id="104" name="Text Box 7"/>
          <p:cNvSpPr txBox="1">
            <a:spLocks noChangeArrowheads="1"/>
          </p:cNvSpPr>
          <p:nvPr/>
        </p:nvSpPr>
        <p:spPr bwMode="auto">
          <a:xfrm>
            <a:off x="28948063" y="27758842"/>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References</a:t>
            </a:r>
            <a:endParaRPr lang="en-US" sz="5200" b="1" dirty="0">
              <a:solidFill>
                <a:srgbClr val="F8F8F8"/>
              </a:solidFill>
            </a:endParaRPr>
          </a:p>
        </p:txBody>
      </p:sp>
      <p:pic>
        <p:nvPicPr>
          <p:cNvPr id="23" name="Picture 22" descr="rmse_plus_dcg.png"/>
          <p:cNvPicPr>
            <a:picLocks noChangeAspect="1"/>
          </p:cNvPicPr>
          <p:nvPr/>
        </p:nvPicPr>
        <p:blipFill>
          <a:blip r:embed="rId5"/>
          <a:stretch>
            <a:fillRect/>
          </a:stretch>
        </p:blipFill>
        <p:spPr>
          <a:xfrm>
            <a:off x="10282767" y="15433294"/>
            <a:ext cx="8492258" cy="6114425"/>
          </a:xfrm>
          <a:prstGeom prst="rect">
            <a:avLst/>
          </a:prstGeom>
        </p:spPr>
      </p:pic>
      <p:pic>
        <p:nvPicPr>
          <p:cNvPr id="25" name="Picture 24" descr="kmeans3.eps.png"/>
          <p:cNvPicPr>
            <a:picLocks noChangeAspect="1"/>
          </p:cNvPicPr>
          <p:nvPr/>
        </p:nvPicPr>
        <p:blipFill>
          <a:blip r:embed="rId6"/>
          <a:stretch>
            <a:fillRect/>
          </a:stretch>
        </p:blipFill>
        <p:spPr>
          <a:xfrm>
            <a:off x="19491326" y="16334995"/>
            <a:ext cx="8734426" cy="4541902"/>
          </a:xfrm>
          <a:prstGeom prst="rect">
            <a:avLst/>
          </a:prstGeom>
        </p:spPr>
      </p:pic>
      <p:pic>
        <p:nvPicPr>
          <p:cNvPr id="26" name="Picture 25" descr="kmeans2.eps.png"/>
          <p:cNvPicPr>
            <a:picLocks noChangeAspect="1"/>
          </p:cNvPicPr>
          <p:nvPr/>
        </p:nvPicPr>
        <p:blipFill>
          <a:blip r:embed="rId7"/>
          <a:stretch>
            <a:fillRect/>
          </a:stretch>
        </p:blipFill>
        <p:spPr>
          <a:xfrm>
            <a:off x="19491324" y="8411039"/>
            <a:ext cx="8734426" cy="6638164"/>
          </a:xfrm>
          <a:prstGeom prst="rect">
            <a:avLst/>
          </a:prstGeom>
        </p:spPr>
      </p:pic>
      <p:pic>
        <p:nvPicPr>
          <p:cNvPr id="21" name="Picture 20" descr="dcg_naive.eps.png"/>
          <p:cNvPicPr>
            <a:picLocks noChangeAspect="1"/>
          </p:cNvPicPr>
          <p:nvPr/>
        </p:nvPicPr>
        <p:blipFill>
          <a:blip r:embed="rId8"/>
          <a:stretch>
            <a:fillRect/>
          </a:stretch>
        </p:blipFill>
        <p:spPr>
          <a:xfrm>
            <a:off x="600075" y="25826434"/>
            <a:ext cx="8718213" cy="3632589"/>
          </a:xfrm>
          <a:prstGeom prst="rect">
            <a:avLst/>
          </a:prstGeom>
        </p:spPr>
      </p:pic>
      <p:graphicFrame>
        <p:nvGraphicFramePr>
          <p:cNvPr id="30" name="Table 29"/>
          <p:cNvGraphicFramePr>
            <a:graphicFrameLocks noGrp="1"/>
          </p:cNvGraphicFramePr>
          <p:nvPr/>
        </p:nvGraphicFramePr>
        <p:xfrm>
          <a:off x="19609857" y="25407334"/>
          <a:ext cx="8492257" cy="5632024"/>
        </p:xfrm>
        <a:graphic>
          <a:graphicData uri="http://schemas.openxmlformats.org/drawingml/2006/table">
            <a:tbl>
              <a:tblPr firstRow="1" bandRow="1">
                <a:tableStyleId>{D7AC3CCA-C797-4891-BE02-D94E43425B78}</a:tableStyleId>
              </a:tblPr>
              <a:tblGrid>
                <a:gridCol w="1536574"/>
                <a:gridCol w="2681097"/>
                <a:gridCol w="2137293"/>
                <a:gridCol w="2137293"/>
              </a:tblGrid>
              <a:tr h="601133">
                <a:tc>
                  <a:txBody>
                    <a:bodyPr/>
                    <a:lstStyle/>
                    <a:p>
                      <a:pPr algn="ctr"/>
                      <a:r>
                        <a:rPr lang="en-US" sz="1600"/>
                        <a:t>#</a:t>
                      </a:r>
                      <a:r>
                        <a:rPr lang="en-US" sz="1600" baseline="0"/>
                        <a:t> Mixtures</a:t>
                      </a:r>
                      <a:endParaRPr lang="en-US" sz="1600" b="1"/>
                    </a:p>
                  </a:txBody>
                  <a:tcPr anchor="ctr"/>
                </a:tc>
                <a:tc>
                  <a:txBody>
                    <a:bodyPr/>
                    <a:lstStyle/>
                    <a:p>
                      <a:pPr algn="ctr"/>
                      <a:r>
                        <a:rPr lang="en-US" sz="1600"/>
                        <a:t>K Means Features</a:t>
                      </a:r>
                      <a:endParaRPr lang="en-US" sz="1600" b="1"/>
                    </a:p>
                  </a:txBody>
                  <a:tcPr anchor="ctr"/>
                </a:tc>
                <a:tc>
                  <a:txBody>
                    <a:bodyPr/>
                    <a:lstStyle/>
                    <a:p>
                      <a:pPr algn="ctr"/>
                      <a:r>
                        <a:rPr lang="en-US" sz="1600"/>
                        <a:t>DCG (6 Features)</a:t>
                      </a:r>
                      <a:endParaRPr lang="en-US" sz="1600" b="1"/>
                    </a:p>
                  </a:txBody>
                  <a:tcPr anchor="ctr"/>
                </a:tc>
                <a:tc>
                  <a:txBody>
                    <a:bodyPr/>
                    <a:lstStyle/>
                    <a:p>
                      <a:pPr algn="ctr"/>
                      <a:r>
                        <a:rPr lang="en-US" sz="1600" b="1"/>
                        <a:t>DCG</a:t>
                      </a:r>
                      <a:r>
                        <a:rPr lang="en-US" sz="1600" b="1" baseline="0"/>
                        <a:t> (2 Features)</a:t>
                      </a:r>
                      <a:endParaRPr lang="en-US" sz="1600" b="1"/>
                    </a:p>
                  </a:txBody>
                  <a:tcPr anchor="ctr"/>
                </a:tc>
              </a:tr>
              <a:tr h="601133">
                <a:tc>
                  <a:txBody>
                    <a:bodyPr/>
                    <a:lstStyle/>
                    <a:p>
                      <a:pPr algn="ctr"/>
                      <a:r>
                        <a:rPr lang="en-US" sz="1600"/>
                        <a:t>2</a:t>
                      </a:r>
                      <a:endParaRPr lang="en-US" sz="1600" b="0"/>
                    </a:p>
                  </a:txBody>
                  <a:tcPr anchor="ctr"/>
                </a:tc>
                <a:tc>
                  <a:txBody>
                    <a:bodyPr/>
                    <a:lstStyle/>
                    <a:p>
                      <a:pPr algn="ctr"/>
                      <a:r>
                        <a:rPr lang="en-US" sz="1600"/>
                        <a:t>Catches</a:t>
                      </a:r>
                      <a:br>
                        <a:rPr lang="en-US" sz="1600"/>
                      </a:br>
                      <a:r>
                        <a:rPr lang="en-US" sz="1600"/>
                        <a:t>Fantasy</a:t>
                      </a:r>
                      <a:r>
                        <a:rPr lang="en-US" sz="1600" baseline="0"/>
                        <a:t> Points</a:t>
                      </a:r>
                      <a:endParaRPr lang="en-US" sz="1600" b="0" baseline="0"/>
                    </a:p>
                  </a:txBody>
                  <a:tcPr anchor="ctr"/>
                </a:tc>
                <a:tc>
                  <a:txBody>
                    <a:bodyPr/>
                    <a:lstStyle/>
                    <a:p>
                      <a:pPr algn="ctr"/>
                      <a:r>
                        <a:rPr lang="en-US" sz="1600"/>
                        <a:t>1.7601</a:t>
                      </a:r>
                      <a:endParaRPr lang="en-US" sz="1600" b="0"/>
                    </a:p>
                  </a:txBody>
                  <a:tcPr anchor="ctr"/>
                </a:tc>
                <a:tc>
                  <a:txBody>
                    <a:bodyPr/>
                    <a:lstStyle/>
                    <a:p>
                      <a:pPr algn="ctr"/>
                      <a:r>
                        <a:rPr lang="en-US" sz="1600" b="0"/>
                        <a:t>1.8063</a:t>
                      </a:r>
                    </a:p>
                  </a:txBody>
                  <a:tcPr anchor="ctr"/>
                </a:tc>
              </a:tr>
              <a:tr h="601133">
                <a:tc>
                  <a:txBody>
                    <a:bodyPr/>
                    <a:lstStyle/>
                    <a:p>
                      <a:pPr algn="ctr"/>
                      <a:r>
                        <a:rPr lang="en-US" sz="1600"/>
                        <a:t>2</a:t>
                      </a:r>
                      <a:endParaRPr lang="en-US" sz="1600" b="0"/>
                    </a:p>
                  </a:txBody>
                  <a:tcPr anchor="ctr"/>
                </a:tc>
                <a:tc>
                  <a:txBody>
                    <a:bodyPr/>
                    <a:lstStyle/>
                    <a:p>
                      <a:pPr algn="ctr"/>
                      <a:r>
                        <a:rPr lang="en-US" sz="1600"/>
                        <a:t>Fantasy Points</a:t>
                      </a:r>
                      <a:endParaRPr lang="en-US" sz="1600" b="0"/>
                    </a:p>
                  </a:txBody>
                  <a:tcPr anchor="ctr"/>
                </a:tc>
                <a:tc>
                  <a:txBody>
                    <a:bodyPr/>
                    <a:lstStyle/>
                    <a:p>
                      <a:pPr algn="ctr"/>
                      <a:r>
                        <a:rPr lang="en-US" sz="1600"/>
                        <a:t>1.7601</a:t>
                      </a:r>
                      <a:endParaRPr lang="en-US" sz="1600" b="0"/>
                    </a:p>
                  </a:txBody>
                  <a:tcPr anchor="ctr"/>
                </a:tc>
                <a:tc>
                  <a:txBody>
                    <a:bodyPr/>
                    <a:lstStyle/>
                    <a:p>
                      <a:pPr algn="ctr"/>
                      <a:r>
                        <a:rPr lang="en-US" sz="1600" b="0"/>
                        <a:t>1.7925</a:t>
                      </a:r>
                    </a:p>
                  </a:txBody>
                  <a:tcPr anchor="ctr"/>
                </a:tc>
              </a:tr>
              <a:tr h="601133">
                <a:tc>
                  <a:txBody>
                    <a:bodyPr/>
                    <a:lstStyle/>
                    <a:p>
                      <a:pPr algn="ctr"/>
                      <a:r>
                        <a:rPr lang="en-US" sz="1600"/>
                        <a:t>3</a:t>
                      </a:r>
                      <a:endParaRPr lang="en-US" sz="1600" b="0"/>
                    </a:p>
                  </a:txBody>
                  <a:tcPr anchor="ctr"/>
                </a:tc>
                <a:tc>
                  <a:txBody>
                    <a:bodyPr/>
                    <a:lstStyle/>
                    <a:p>
                      <a:pPr algn="ctr"/>
                      <a:r>
                        <a:rPr lang="en-US" sz="1600"/>
                        <a:t>Fantasy Points</a:t>
                      </a:r>
                      <a:endParaRPr lang="en-US" sz="1600" b="0"/>
                    </a:p>
                  </a:txBody>
                  <a:tcPr anchor="ctr"/>
                </a:tc>
                <a:tc>
                  <a:txBody>
                    <a:bodyPr/>
                    <a:lstStyle/>
                    <a:p>
                      <a:pPr algn="ctr"/>
                      <a:r>
                        <a:rPr lang="en-US" sz="1600"/>
                        <a:t>1.3621</a:t>
                      </a:r>
                      <a:endParaRPr lang="en-US" sz="1600" b="0"/>
                    </a:p>
                  </a:txBody>
                  <a:tcPr anchor="ctr"/>
                </a:tc>
                <a:tc>
                  <a:txBody>
                    <a:bodyPr/>
                    <a:lstStyle/>
                    <a:p>
                      <a:pPr algn="ctr"/>
                      <a:r>
                        <a:rPr lang="en-US" sz="1600" b="0"/>
                        <a:t>1.7880</a:t>
                      </a:r>
                    </a:p>
                  </a:txBody>
                  <a:tcPr anchor="ctr"/>
                </a:tc>
              </a:tr>
              <a:tr h="601133">
                <a:tc>
                  <a:txBody>
                    <a:bodyPr/>
                    <a:lstStyle/>
                    <a:p>
                      <a:pPr algn="ctr"/>
                      <a:r>
                        <a:rPr lang="en-US" sz="1600"/>
                        <a:t>2</a:t>
                      </a:r>
                      <a:endParaRPr lang="en-US" sz="1600" b="0"/>
                    </a:p>
                  </a:txBody>
                  <a:tcPr anchor="ctr"/>
                </a:tc>
                <a:tc>
                  <a:txBody>
                    <a:bodyPr/>
                    <a:lstStyle/>
                    <a:p>
                      <a:pPr algn="ctr"/>
                      <a:r>
                        <a:rPr lang="en-US" sz="1600"/>
                        <a:t>Receiving Targets</a:t>
                      </a:r>
                      <a:endParaRPr lang="en-US" sz="1600" b="0"/>
                    </a:p>
                  </a:txBody>
                  <a:tcPr anchor="ctr"/>
                </a:tc>
                <a:tc>
                  <a:txBody>
                    <a:bodyPr/>
                    <a:lstStyle/>
                    <a:p>
                      <a:pPr algn="ctr"/>
                      <a:r>
                        <a:rPr lang="en-US" sz="1600"/>
                        <a:t>1.2053</a:t>
                      </a:r>
                      <a:endParaRPr lang="en-US" sz="1600" b="0"/>
                    </a:p>
                  </a:txBody>
                  <a:tcPr anchor="ctr"/>
                </a:tc>
                <a:tc>
                  <a:txBody>
                    <a:bodyPr/>
                    <a:lstStyle/>
                    <a:p>
                      <a:pPr algn="ctr"/>
                      <a:r>
                        <a:rPr lang="en-US" sz="1600" b="0"/>
                        <a:t>1.7877</a:t>
                      </a:r>
                    </a:p>
                  </a:txBody>
                  <a:tcPr anchor="ctr"/>
                </a:tc>
              </a:tr>
              <a:tr h="601133">
                <a:tc>
                  <a:txBody>
                    <a:bodyPr/>
                    <a:lstStyle/>
                    <a:p>
                      <a:pPr algn="ctr"/>
                      <a:r>
                        <a:rPr lang="en-US" sz="1600"/>
                        <a:t>2</a:t>
                      </a:r>
                      <a:endParaRPr lang="en-US" sz="1600" b="0"/>
                    </a:p>
                  </a:txBody>
                  <a:tcPr anchor="ctr"/>
                </a:tc>
                <a:tc>
                  <a:txBody>
                    <a:bodyPr/>
                    <a:lstStyle/>
                    <a:p>
                      <a:pPr algn="ctr"/>
                      <a:r>
                        <a:rPr lang="en-US" sz="1600"/>
                        <a:t>Catches</a:t>
                      </a:r>
                      <a:br>
                        <a:rPr lang="en-US" sz="1600"/>
                      </a:br>
                      <a:r>
                        <a:rPr lang="en-US" sz="1600"/>
                        <a:t>Fantasy</a:t>
                      </a:r>
                      <a:r>
                        <a:rPr lang="en-US" sz="1600" baseline="0"/>
                        <a:t> Points</a:t>
                      </a:r>
                    </a:p>
                    <a:p>
                      <a:pPr algn="ctr"/>
                      <a:r>
                        <a:rPr lang="en-US" sz="1600" baseline="0"/>
                        <a:t>Targets</a:t>
                      </a:r>
                      <a:endParaRPr lang="en-US" sz="1600" b="0"/>
                    </a:p>
                  </a:txBody>
                  <a:tcPr anchor="ctr"/>
                </a:tc>
                <a:tc>
                  <a:txBody>
                    <a:bodyPr/>
                    <a:lstStyle/>
                    <a:p>
                      <a:pPr algn="ctr"/>
                      <a:r>
                        <a:rPr lang="en-US" sz="1600"/>
                        <a:t>1.1887</a:t>
                      </a:r>
                      <a:endParaRPr lang="en-US" sz="1600" b="0"/>
                    </a:p>
                  </a:txBody>
                  <a:tcPr anchor="ctr"/>
                </a:tc>
                <a:tc>
                  <a:txBody>
                    <a:bodyPr/>
                    <a:lstStyle/>
                    <a:p>
                      <a:pPr algn="ctr"/>
                      <a:r>
                        <a:rPr lang="en-US" sz="1600" b="0"/>
                        <a:t>1.7863</a:t>
                      </a:r>
                    </a:p>
                  </a:txBody>
                  <a:tcPr anchor="ctr"/>
                </a:tc>
              </a:tr>
              <a:tr h="601133">
                <a:tc>
                  <a:txBody>
                    <a:bodyPr/>
                    <a:lstStyle/>
                    <a:p>
                      <a:pPr algn="ctr"/>
                      <a:r>
                        <a:rPr lang="en-US" sz="1600"/>
                        <a:t>2</a:t>
                      </a:r>
                      <a:endParaRPr lang="en-US" sz="1600" b="0"/>
                    </a:p>
                  </a:txBody>
                  <a:tcPr anchor="ctr"/>
                </a:tc>
                <a:tc>
                  <a:txBody>
                    <a:bodyPr/>
                    <a:lstStyle/>
                    <a:p>
                      <a:pPr algn="ctr"/>
                      <a:r>
                        <a:rPr lang="en-US" sz="1600"/>
                        <a:t>Catches</a:t>
                      </a:r>
                      <a:endParaRPr lang="en-US" sz="1600" b="0"/>
                    </a:p>
                  </a:txBody>
                  <a:tcPr anchor="ctr"/>
                </a:tc>
                <a:tc>
                  <a:txBody>
                    <a:bodyPr/>
                    <a:lstStyle/>
                    <a:p>
                      <a:pPr algn="ctr"/>
                      <a:r>
                        <a:rPr lang="en-US" sz="1600"/>
                        <a:t>1.1811</a:t>
                      </a:r>
                      <a:endParaRPr lang="en-US" sz="1600" b="0"/>
                    </a:p>
                  </a:txBody>
                  <a:tcPr anchor="ctr"/>
                </a:tc>
                <a:tc>
                  <a:txBody>
                    <a:bodyPr/>
                    <a:lstStyle/>
                    <a:p>
                      <a:pPr algn="ctr"/>
                      <a:r>
                        <a:rPr lang="en-US" sz="1600" b="0"/>
                        <a:t>1.7814</a:t>
                      </a:r>
                    </a:p>
                  </a:txBody>
                  <a:tcPr anchor="ctr"/>
                </a:tc>
              </a:tr>
              <a:tr h="601133">
                <a:tc>
                  <a:txBody>
                    <a:bodyPr/>
                    <a:lstStyle/>
                    <a:p>
                      <a:pPr algn="ctr"/>
                      <a:r>
                        <a:rPr lang="en-US" sz="1600"/>
                        <a:t>2</a:t>
                      </a:r>
                      <a:endParaRPr lang="en-US" sz="1600" b="0"/>
                    </a:p>
                  </a:txBody>
                  <a:tcPr anchor="ctr"/>
                </a:tc>
                <a:tc>
                  <a:txBody>
                    <a:bodyPr/>
                    <a:lstStyle/>
                    <a:p>
                      <a:pPr algn="ctr"/>
                      <a:r>
                        <a:rPr lang="en-US" sz="1600"/>
                        <a:t>Touchdowns</a:t>
                      </a:r>
                      <a:endParaRPr lang="en-US" sz="1600" b="0"/>
                    </a:p>
                  </a:txBody>
                  <a:tcPr anchor="ctr"/>
                </a:tc>
                <a:tc>
                  <a:txBody>
                    <a:bodyPr/>
                    <a:lstStyle/>
                    <a:p>
                      <a:pPr algn="ctr"/>
                      <a:r>
                        <a:rPr lang="en-US" sz="1600"/>
                        <a:t>1.1107</a:t>
                      </a:r>
                      <a:endParaRPr lang="en-US" sz="1600" b="0"/>
                    </a:p>
                  </a:txBody>
                  <a:tcPr anchor="ctr"/>
                </a:tc>
                <a:tc>
                  <a:txBody>
                    <a:bodyPr/>
                    <a:lstStyle/>
                    <a:p>
                      <a:pPr algn="ctr"/>
                      <a:r>
                        <a:rPr lang="en-US" sz="1600" b="0"/>
                        <a:t>1.7747</a:t>
                      </a:r>
                    </a:p>
                  </a:txBody>
                  <a:tcPr anchor="ctr"/>
                </a:tc>
              </a:tr>
              <a:tr h="601133">
                <a:tc>
                  <a:txBody>
                    <a:bodyPr/>
                    <a:lstStyle/>
                    <a:p>
                      <a:pPr algn="ctr"/>
                      <a:r>
                        <a:rPr lang="en-US" sz="1600"/>
                        <a:t>2</a:t>
                      </a:r>
                      <a:endParaRPr lang="en-US" sz="1600" b="0"/>
                    </a:p>
                  </a:txBody>
                  <a:tcPr anchor="ctr"/>
                </a:tc>
                <a:tc>
                  <a:txBody>
                    <a:bodyPr/>
                    <a:lstStyle/>
                    <a:p>
                      <a:pPr algn="ctr"/>
                      <a:r>
                        <a:rPr lang="en-US" sz="1600"/>
                        <a:t>Receiving Yards</a:t>
                      </a:r>
                      <a:endParaRPr lang="en-US" sz="1600" b="0"/>
                    </a:p>
                  </a:txBody>
                  <a:tcPr anchor="ctr"/>
                </a:tc>
                <a:tc>
                  <a:txBody>
                    <a:bodyPr/>
                    <a:lstStyle/>
                    <a:p>
                      <a:pPr algn="ctr"/>
                      <a:r>
                        <a:rPr lang="en-US" sz="1600"/>
                        <a:t>1.0857</a:t>
                      </a:r>
                      <a:endParaRPr lang="en-US" sz="1600" b="0"/>
                    </a:p>
                  </a:txBody>
                  <a:tcPr anchor="ctr"/>
                </a:tc>
                <a:tc>
                  <a:txBody>
                    <a:bodyPr/>
                    <a:lstStyle/>
                    <a:p>
                      <a:pPr algn="ctr"/>
                      <a:r>
                        <a:rPr lang="en-US" sz="1600" b="0"/>
                        <a:t>1.4428</a:t>
                      </a:r>
                    </a:p>
                  </a:txBody>
                  <a:tcPr anchor="ctr"/>
                </a:tc>
              </a:tr>
            </a:tbl>
          </a:graphicData>
        </a:graphic>
      </p:graphicFrame>
      <p:sp>
        <p:nvSpPr>
          <p:cNvPr id="31" name="Text Box 7"/>
          <p:cNvSpPr txBox="1">
            <a:spLocks noChangeArrowheads="1"/>
          </p:cNvSpPr>
          <p:nvPr/>
        </p:nvSpPr>
        <p:spPr bwMode="auto">
          <a:xfrm>
            <a:off x="10059841" y="13736512"/>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Linear Regression</a:t>
            </a:r>
            <a:endParaRPr lang="en-US" sz="5200" b="1" dirty="0">
              <a:solidFill>
                <a:srgbClr val="F8F8F8"/>
              </a:solidFill>
            </a:endParaRPr>
          </a:p>
        </p:txBody>
      </p:sp>
      <p:sp>
        <p:nvSpPr>
          <p:cNvPr id="33" name="Text Box 7"/>
          <p:cNvSpPr txBox="1">
            <a:spLocks noChangeArrowheads="1"/>
          </p:cNvSpPr>
          <p:nvPr/>
        </p:nvSpPr>
        <p:spPr bwMode="auto">
          <a:xfrm>
            <a:off x="19491326" y="5638800"/>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K-Means Mixture Model</a:t>
            </a:r>
            <a:endParaRPr lang="en-US" sz="5200" b="1" dirty="0">
              <a:solidFill>
                <a:srgbClr val="F8F8F8"/>
              </a:solidFill>
            </a:endParaRPr>
          </a:p>
        </p:txBody>
      </p:sp>
      <p:sp>
        <p:nvSpPr>
          <p:cNvPr id="34" name="Text Box 7"/>
          <p:cNvSpPr txBox="1">
            <a:spLocks noChangeArrowheads="1"/>
          </p:cNvSpPr>
          <p:nvPr/>
        </p:nvSpPr>
        <p:spPr bwMode="auto">
          <a:xfrm>
            <a:off x="28948062" y="20063199"/>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Conclusion</a:t>
            </a:r>
            <a:endParaRPr lang="en-US" sz="5200" b="1" dirty="0">
              <a:solidFill>
                <a:srgbClr val="F8F8F8"/>
              </a:solidFill>
            </a:endParaRPr>
          </a:p>
        </p:txBody>
      </p:sp>
      <p:graphicFrame>
        <p:nvGraphicFramePr>
          <p:cNvPr id="39" name="Table 38"/>
          <p:cNvGraphicFramePr>
            <a:graphicFrameLocks noGrp="1"/>
          </p:cNvGraphicFramePr>
          <p:nvPr/>
        </p:nvGraphicFramePr>
        <p:xfrm>
          <a:off x="727075" y="30276800"/>
          <a:ext cx="8492257" cy="1330590"/>
        </p:xfrm>
        <a:graphic>
          <a:graphicData uri="http://schemas.openxmlformats.org/drawingml/2006/table">
            <a:tbl>
              <a:tblPr firstRow="1" bandRow="1">
                <a:tableStyleId>{D7AC3CCA-C797-4891-BE02-D94E43425B78}</a:tableStyleId>
              </a:tblPr>
              <a:tblGrid>
                <a:gridCol w="3289005"/>
                <a:gridCol w="5203252"/>
              </a:tblGrid>
              <a:tr h="443530">
                <a:tc>
                  <a:txBody>
                    <a:bodyPr/>
                    <a:lstStyle/>
                    <a:p>
                      <a:pPr algn="ctr"/>
                      <a:r>
                        <a:rPr lang="en-US" sz="1600" b="1" dirty="0"/>
                        <a:t>Expert</a:t>
                      </a:r>
                    </a:p>
                  </a:txBody>
                  <a:tcPr anchor="ctr"/>
                </a:tc>
                <a:tc>
                  <a:txBody>
                    <a:bodyPr/>
                    <a:lstStyle/>
                    <a:p>
                      <a:pPr algn="ctr"/>
                      <a:r>
                        <a:rPr lang="en-US" sz="1600" dirty="0"/>
                        <a:t>Discounted Cumulative Gain for 2012 Predictions</a:t>
                      </a:r>
                      <a:endParaRPr lang="en-US" sz="1600" b="1" dirty="0"/>
                    </a:p>
                  </a:txBody>
                  <a:tcPr anchor="ctr"/>
                </a:tc>
              </a:tr>
              <a:tr h="443530">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ESPN</a:t>
                      </a:r>
                      <a:r>
                        <a:rPr lang="en-US" sz="1600" baseline="0"/>
                        <a:t> Expert (Matthew Berry)</a:t>
                      </a:r>
                      <a:endParaRPr lang="en-US" sz="1600" b="1"/>
                    </a:p>
                  </a:txBody>
                  <a:tcPr anchor="ctr"/>
                </a:tc>
                <a:tc>
                  <a:txBody>
                    <a:bodyPr/>
                    <a:lstStyle/>
                    <a:p>
                      <a:pPr algn="ctr"/>
                      <a:r>
                        <a:rPr lang="en-US" sz="1600" b="0"/>
                        <a:t>1.7991</a:t>
                      </a:r>
                    </a:p>
                  </a:txBody>
                  <a:tcPr anchor="ctr"/>
                </a:tc>
              </a:tr>
              <a:tr h="443530">
                <a:tc>
                  <a:txBody>
                    <a:bodyPr/>
                    <a:lstStyle/>
                    <a:p>
                      <a:pPr algn="ctr"/>
                      <a:r>
                        <a:rPr lang="en-US" sz="1600" b="0" dirty="0"/>
                        <a:t>Yahoo Team of Experts</a:t>
                      </a:r>
                    </a:p>
                  </a:txBody>
                  <a:tcPr anchor="ctr"/>
                </a:tc>
                <a:tc>
                  <a:txBody>
                    <a:bodyPr/>
                    <a:lstStyle/>
                    <a:p>
                      <a:pPr algn="ctr"/>
                      <a:r>
                        <a:rPr lang="en-US" sz="1600" b="0" dirty="0"/>
                        <a:t>1.8100</a:t>
                      </a:r>
                    </a:p>
                  </a:txBody>
                  <a:tcPr anchor="ctr"/>
                </a:tc>
              </a:tr>
            </a:tbl>
          </a:graphicData>
        </a:graphic>
      </p:graphicFrame>
      <p:sp>
        <p:nvSpPr>
          <p:cNvPr id="40" name="TextBox 39"/>
          <p:cNvSpPr txBox="1"/>
          <p:nvPr/>
        </p:nvSpPr>
        <p:spPr>
          <a:xfrm>
            <a:off x="29175397" y="25407334"/>
            <a:ext cx="7453432" cy="523220"/>
          </a:xfrm>
          <a:prstGeom prst="rect">
            <a:avLst/>
          </a:prstGeom>
          <a:noFill/>
        </p:spPr>
        <p:txBody>
          <a:bodyPr wrap="none" rtlCol="0">
            <a:spAutoFit/>
          </a:bodyPr>
          <a:lstStyle/>
          <a:p>
            <a:r>
              <a:rPr lang="en-US"/>
              <a:t>Show ESPN, Yahoo, My best, Actual. Then color code it</a:t>
            </a:r>
          </a:p>
        </p:txBody>
      </p:sp>
      <p:graphicFrame>
        <p:nvGraphicFramePr>
          <p:cNvPr id="41" name="Table 40"/>
          <p:cNvGraphicFramePr>
            <a:graphicFrameLocks noGrp="1"/>
          </p:cNvGraphicFramePr>
          <p:nvPr/>
        </p:nvGraphicFramePr>
        <p:xfrm>
          <a:off x="10007412" y="27466732"/>
          <a:ext cx="8492257" cy="5120640"/>
        </p:xfrm>
        <a:graphic>
          <a:graphicData uri="http://schemas.openxmlformats.org/drawingml/2006/table">
            <a:tbl>
              <a:tblPr firstRow="1" bandRow="1">
                <a:tableStyleId>{D7AC3CCA-C797-4891-BE02-D94E43425B78}</a:tableStyleId>
              </a:tblPr>
              <a:tblGrid>
                <a:gridCol w="1486329"/>
                <a:gridCol w="5655733"/>
                <a:gridCol w="1350195"/>
              </a:tblGrid>
              <a:tr h="601133">
                <a:tc>
                  <a:txBody>
                    <a:bodyPr/>
                    <a:lstStyle/>
                    <a:p>
                      <a:pPr algn="ctr"/>
                      <a:r>
                        <a:rPr lang="en-US" sz="1600"/>
                        <a:t>Method</a:t>
                      </a:r>
                      <a:endParaRPr lang="en-US" sz="1600" b="1"/>
                    </a:p>
                  </a:txBody>
                  <a:tcPr anchor="ctr"/>
                </a:tc>
                <a:tc>
                  <a:txBody>
                    <a:bodyPr/>
                    <a:lstStyle/>
                    <a:p>
                      <a:pPr algn="ctr"/>
                      <a:r>
                        <a:rPr lang="en-US" sz="2000"/>
                        <a:t>β</a:t>
                      </a:r>
                      <a:endParaRPr lang="en-US" sz="2000" b="1"/>
                    </a:p>
                  </a:txBody>
                  <a:tcPr anchor="ctr"/>
                </a:tc>
                <a:tc>
                  <a:txBody>
                    <a:bodyPr/>
                    <a:lstStyle/>
                    <a:p>
                      <a:pPr algn="ctr"/>
                      <a:r>
                        <a:rPr lang="en-US" sz="1600"/>
                        <a:t>Discounted</a:t>
                      </a:r>
                    </a:p>
                    <a:p>
                      <a:pPr algn="ctr"/>
                      <a:r>
                        <a:rPr lang="en-US" sz="1600"/>
                        <a:t>Cumulative</a:t>
                      </a:r>
                    </a:p>
                    <a:p>
                      <a:pPr algn="ctr"/>
                      <a:r>
                        <a:rPr lang="en-US" sz="1600"/>
                        <a:t>Gain</a:t>
                      </a:r>
                      <a:endParaRPr lang="en-US" sz="1600" b="1"/>
                    </a:p>
                  </a:txBody>
                  <a:tcPr anchor="ctr"/>
                </a:tc>
              </a:tr>
              <a:tr h="300567">
                <a:tc rowSpan="2">
                  <a:txBody>
                    <a:bodyPr/>
                    <a:lstStyle/>
                    <a:p>
                      <a:pPr algn="ctr"/>
                      <a:r>
                        <a:rPr lang="en-US" sz="1600" b="0"/>
                        <a:t>13 Features</a:t>
                      </a:r>
                    </a:p>
                  </a:txBody>
                  <a:tcPr anchor="ct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RecYds</a:t>
                      </a:r>
                      <a:r>
                        <a:rPr lang="en-US" sz="1400"/>
                        <a:t> w</a:t>
                      </a:r>
                      <a:r>
                        <a:rPr lang="en-US" sz="1400" baseline="-25000"/>
                        <a:t>RecTDs</a:t>
                      </a:r>
                      <a:r>
                        <a:rPr lang="en-US" sz="1400"/>
                        <a:t> w</a:t>
                      </a:r>
                      <a:r>
                        <a:rPr lang="en-US" sz="1400" baseline="-25000"/>
                        <a:t>Targets</a:t>
                      </a:r>
                      <a:r>
                        <a:rPr lang="en-US" sz="1400"/>
                        <a:t> w</a:t>
                      </a:r>
                      <a:r>
                        <a:rPr lang="en-US" sz="1400" baseline="-25000"/>
                        <a:t>Catches</a:t>
                      </a:r>
                      <a:r>
                        <a:rPr lang="en-US" sz="1400"/>
                        <a:t> w</a:t>
                      </a:r>
                      <a:r>
                        <a:rPr lang="en-US" sz="1400" baseline="-25000"/>
                        <a:t>Δ1yrRecYds</a:t>
                      </a:r>
                      <a:r>
                        <a:rPr lang="en-US" sz="1400"/>
                        <a:t> w</a:t>
                      </a:r>
                      <a:r>
                        <a:rPr lang="en-US" sz="1400" baseline="-25000"/>
                        <a:t>Δ1yrRecTDs</a:t>
                      </a:r>
                      <a:r>
                        <a:rPr lang="en-US" sz="1400"/>
                        <a:t> w</a:t>
                      </a:r>
                      <a:r>
                        <a:rPr lang="en-US" sz="1400" baseline="-25000"/>
                        <a:t>Δ2yrRecYds</a:t>
                      </a:r>
                      <a:r>
                        <a:rPr lang="en-US" sz="1400"/>
                        <a:t> w</a:t>
                      </a:r>
                      <a:r>
                        <a:rPr lang="en-US" sz="1400" baseline="-25000"/>
                        <a:t>Δ2yrRecYds</a:t>
                      </a:r>
                      <a:r>
                        <a:rPr lang="en-US" sz="1400"/>
                        <a:t> w</a:t>
                      </a:r>
                      <a:r>
                        <a:rPr lang="en-US" sz="1400" baseline="-25000"/>
                        <a:t>Δ3yrRecYds</a:t>
                      </a:r>
                      <a:r>
                        <a:rPr lang="en-US" sz="1400"/>
                        <a:t> w</a:t>
                      </a:r>
                      <a:r>
                        <a:rPr lang="en-US" sz="1400" baseline="-25000"/>
                        <a:t>Δ3yrRecYds</a:t>
                      </a:r>
                      <a:r>
                        <a:rPr lang="en-US" sz="1400"/>
                        <a:t> w</a:t>
                      </a:r>
                      <a:r>
                        <a:rPr lang="en-US" sz="1400" baseline="-25000"/>
                        <a:t>ESPN</a:t>
                      </a:r>
                      <a:r>
                        <a:rPr lang="en-US" sz="1400"/>
                        <a:t> w</a:t>
                      </a:r>
                      <a:r>
                        <a:rPr lang="en-US" sz="1400" baseline="-25000"/>
                        <a:t>Yahoo</a:t>
                      </a:r>
                      <a:r>
                        <a:rPr lang="en-US" sz="1400"/>
                        <a:t> ]</a:t>
                      </a:r>
                      <a:endParaRPr lang="en-US" sz="1400" baseline="-25000"/>
                    </a:p>
                  </a:txBody>
                  <a:tcPr anchor="ctr"/>
                </a:tc>
                <a:tc rowSpan="2">
                  <a:txBody>
                    <a:bodyPr/>
                    <a:lstStyle/>
                    <a:p>
                      <a:pPr algn="ctr"/>
                      <a:r>
                        <a:rPr lang="en-US" sz="1600"/>
                        <a:t>1.7179</a:t>
                      </a:r>
                      <a:endParaRPr lang="en-US" sz="1600" b="0"/>
                    </a:p>
                  </a:txBody>
                  <a:tcPr anchor="ctr"/>
                </a:tc>
              </a:tr>
              <a:tr h="300567">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β</a:t>
                      </a:r>
                      <a:r>
                        <a:rPr lang="en-US" sz="1600" baseline="-25000"/>
                        <a:t> </a:t>
                      </a:r>
                      <a:r>
                        <a:rPr lang="en-US" sz="1600" baseline="0"/>
                        <a:t>= [0.17, 0.059, 12.91, -0.25, 0.18, -0.34, -4.82</a:t>
                      </a:r>
                      <a:br>
                        <a:rPr lang="en-US" sz="1600" baseline="0"/>
                      </a:br>
                      <a:r>
                        <a:rPr lang="en-US" sz="1600" baseline="0"/>
                        <a:t>-0.031, 0.61, 0.044, -3.36, -1.05, 1.03]</a:t>
                      </a:r>
                      <a:endParaRPr lang="en-US" sz="1600" b="0"/>
                    </a:p>
                  </a:txBody>
                  <a:tcPr anchor="ctr">
                    <a:solidFill>
                      <a:srgbClr val="CCCCCC"/>
                    </a:solidFill>
                  </a:tcPr>
                </a:tc>
                <a:tc vMerge="1">
                  <a:txBody>
                    <a:bodyPr/>
                    <a:lstStyle/>
                    <a:p>
                      <a:endParaRPr lang="en-US"/>
                    </a:p>
                  </a:txBody>
                  <a:tcPr/>
                </a:tc>
              </a:tr>
              <a:tr h="300567">
                <a:tc rowSpan="2">
                  <a:txBody>
                    <a:bodyPr/>
                    <a:lstStyle/>
                    <a:p>
                      <a:pPr algn="ctr"/>
                      <a:r>
                        <a:rPr lang="en-US" sz="1600" b="0"/>
                        <a:t>7 Features</a:t>
                      </a:r>
                    </a:p>
                  </a:txBody>
                  <a:tcPr anchor="ctr">
                    <a:solidFill>
                      <a:schemeClr val="accent5"/>
                    </a:solidFill>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RecYds</a:t>
                      </a:r>
                      <a:r>
                        <a:rPr lang="en-US" sz="1400"/>
                        <a:t> w</a:t>
                      </a:r>
                      <a:r>
                        <a:rPr lang="en-US" sz="1400" baseline="-25000"/>
                        <a:t>RecTDs</a:t>
                      </a:r>
                      <a:r>
                        <a:rPr lang="en-US" sz="1400"/>
                        <a:t> w</a:t>
                      </a:r>
                      <a:r>
                        <a:rPr lang="en-US" sz="1400" baseline="-25000"/>
                        <a:t>Δ1yrRecYds</a:t>
                      </a:r>
                      <a:r>
                        <a:rPr lang="en-US" sz="1400"/>
                        <a:t> w</a:t>
                      </a:r>
                      <a:r>
                        <a:rPr lang="en-US" sz="1400" baseline="-25000"/>
                        <a:t>Δ1yrRecTDs</a:t>
                      </a:r>
                      <a:r>
                        <a:rPr lang="en-US" sz="1400"/>
                        <a:t> w</a:t>
                      </a:r>
                      <a:r>
                        <a:rPr lang="en-US" sz="1400" baseline="-25000"/>
                        <a:t>ESPN</a:t>
                      </a:r>
                      <a:r>
                        <a:rPr lang="en-US" sz="1400"/>
                        <a:t> w</a:t>
                      </a:r>
                      <a:r>
                        <a:rPr lang="en-US" sz="1400" baseline="-25000"/>
                        <a:t>Yahoo </a:t>
                      </a:r>
                      <a:r>
                        <a:rPr lang="en-US" sz="1400"/>
                        <a:t>]</a:t>
                      </a:r>
                    </a:p>
                  </a:txBody>
                  <a:tcPr anchor="ctr">
                    <a:solidFill>
                      <a:schemeClr val="accent5"/>
                    </a:solidFill>
                  </a:tcPr>
                </a:tc>
                <a:tc rowSpan="2">
                  <a:txBody>
                    <a:bodyPr/>
                    <a:lstStyle/>
                    <a:p>
                      <a:pPr algn="ctr"/>
                      <a:r>
                        <a:rPr lang="en-US" sz="1600" b="0"/>
                        <a:t>1.7722</a:t>
                      </a:r>
                    </a:p>
                  </a:txBody>
                  <a:tcPr anchor="ctr">
                    <a:solidFill>
                      <a:schemeClr val="accent5"/>
                    </a:solidFill>
                  </a:tcPr>
                </a:tc>
              </a:tr>
              <a:tr h="300567">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β</a:t>
                      </a:r>
                      <a:r>
                        <a:rPr lang="en-US" sz="1600" baseline="-25000"/>
                        <a:t> </a:t>
                      </a:r>
                      <a:r>
                        <a:rPr lang="en-US" sz="1600" baseline="0"/>
                        <a:t>= [-0.18, 0.12, 11.10, -0.056, -3.35, -2.27, 1.67]</a:t>
                      </a:r>
                      <a:endParaRPr lang="en-US" sz="1600" b="0"/>
                    </a:p>
                  </a:txBody>
                  <a:tcPr anchor="ctr">
                    <a:solidFill>
                      <a:schemeClr val="accent5"/>
                    </a:solidFill>
                  </a:tcPr>
                </a:tc>
                <a:tc vMerge="1">
                  <a:txBody>
                    <a:bodyPr/>
                    <a:lstStyle/>
                    <a:p>
                      <a:endParaRPr lang="en-US"/>
                    </a:p>
                  </a:txBody>
                  <a:tcPr/>
                </a:tc>
              </a:tr>
              <a:tr h="300567">
                <a:tc rowSpan="2">
                  <a:txBody>
                    <a:bodyPr/>
                    <a:lstStyle/>
                    <a:p>
                      <a:pPr algn="ctr"/>
                      <a:r>
                        <a:rPr lang="en-US" sz="1600" b="0"/>
                        <a:t>6 Features</a:t>
                      </a:r>
                    </a:p>
                  </a:txBody>
                  <a:tcPr anchor="ct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RecYds</a:t>
                      </a:r>
                      <a:r>
                        <a:rPr lang="en-US" sz="1400"/>
                        <a:t> w</a:t>
                      </a:r>
                      <a:r>
                        <a:rPr lang="en-US" sz="1400" baseline="-25000"/>
                        <a:t>RecTDs</a:t>
                      </a:r>
                      <a:r>
                        <a:rPr lang="en-US" sz="1400"/>
                        <a:t> w</a:t>
                      </a:r>
                      <a:r>
                        <a:rPr lang="en-US" sz="1400" baseline="-25000"/>
                        <a:t>Δ1yrRecYds</a:t>
                      </a:r>
                      <a:r>
                        <a:rPr lang="en-US" sz="1400"/>
                        <a:t> w</a:t>
                      </a:r>
                      <a:r>
                        <a:rPr lang="en-US" sz="1400" baseline="-25000"/>
                        <a:t>Δ1yrRecTDs</a:t>
                      </a:r>
                      <a:r>
                        <a:rPr lang="en-US" sz="1400"/>
                        <a:t> w</a:t>
                      </a:r>
                      <a:r>
                        <a:rPr lang="en-US" sz="1400" baseline="-25000"/>
                        <a:t>ESPN</a:t>
                      </a:r>
                      <a:r>
                        <a:rPr lang="en-US" sz="1400"/>
                        <a:t> ]</a:t>
                      </a:r>
                    </a:p>
                  </a:txBody>
                  <a:tcPr anchor="ctr"/>
                </a:tc>
                <a:tc rowSpan="2">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1.7621</a:t>
                      </a:r>
                      <a:endParaRPr lang="en-US" sz="1600" b="0"/>
                    </a:p>
                  </a:txBody>
                  <a:tcPr anchor="ctr"/>
                </a:tc>
              </a:tr>
              <a:tr h="300567">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β</a:t>
                      </a:r>
                      <a:r>
                        <a:rPr lang="en-US" sz="1600" baseline="-25000"/>
                        <a:t> </a:t>
                      </a:r>
                      <a:r>
                        <a:rPr lang="en-US" sz="1600" baseline="0"/>
                        <a:t>= [0.10, 0.079, 10.23, -0.06, -3.09, -0.403]</a:t>
                      </a:r>
                      <a:endParaRPr lang="en-US" sz="1600" b="0"/>
                    </a:p>
                  </a:txBody>
                  <a:tcPr anchor="ctr">
                    <a:solidFill>
                      <a:srgbClr val="CCCCCC"/>
                    </a:solidFill>
                  </a:tcPr>
                </a:tc>
                <a:tc vMerge="1">
                  <a:txBody>
                    <a:bodyPr/>
                    <a:lstStyle/>
                    <a:p>
                      <a:endParaRPr lang="en-US"/>
                    </a:p>
                  </a:txBody>
                  <a:tcPr/>
                </a:tc>
              </a:tr>
              <a:tr h="167640">
                <a:tc rowSpan="2">
                  <a:txBody>
                    <a:bodyPr/>
                    <a:lstStyle/>
                    <a:p>
                      <a:pPr algn="ctr"/>
                      <a:r>
                        <a:rPr lang="en-US" sz="1600" b="0"/>
                        <a:t>3 Features</a:t>
                      </a:r>
                    </a:p>
                  </a:txBody>
                  <a:tcPr anchor="ctr">
                    <a:solidFill>
                      <a:schemeClr val="accent5"/>
                    </a:solidFill>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RecYds</a:t>
                      </a:r>
                      <a:r>
                        <a:rPr lang="en-US" sz="1400"/>
                        <a:t> w</a:t>
                      </a:r>
                      <a:r>
                        <a:rPr lang="en-US" sz="1400" baseline="-25000"/>
                        <a:t>RecTDs</a:t>
                      </a:r>
                      <a:r>
                        <a:rPr lang="en-US" sz="1400" baseline="0"/>
                        <a:t> </a:t>
                      </a:r>
                      <a:r>
                        <a:rPr lang="en-US" sz="1400"/>
                        <a:t>]</a:t>
                      </a:r>
                    </a:p>
                  </a:txBody>
                  <a:tcPr anchor="ctr">
                    <a:solidFill>
                      <a:schemeClr val="accent5"/>
                    </a:solidFill>
                  </a:tcPr>
                </a:tc>
                <a:tc rowSpan="2">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b="0"/>
                        <a:t>1.7806</a:t>
                      </a:r>
                    </a:p>
                  </a:txBody>
                  <a:tcPr anchor="ctr">
                    <a:solidFill>
                      <a:schemeClr val="accent5"/>
                    </a:solidFill>
                  </a:tcPr>
                </a:tc>
              </a:tr>
              <a:tr h="167640">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β = [</a:t>
                      </a:r>
                      <a:r>
                        <a:rPr lang="en-US" sz="1600" baseline="0"/>
                        <a:t>1.72, -0.061, -5.08]</a:t>
                      </a:r>
                      <a:endParaRPr lang="en-US" sz="1600" b="0"/>
                    </a:p>
                  </a:txBody>
                  <a:tcPr anchor="ctr">
                    <a:solidFill>
                      <a:schemeClr val="accent5"/>
                    </a:solidFill>
                  </a:tcPr>
                </a:tc>
                <a:tc vMerge="1">
                  <a:txBody>
                    <a:bodyPr/>
                    <a:lstStyle/>
                    <a:p>
                      <a:endParaRPr lang="en-US"/>
                    </a:p>
                  </a:txBody>
                  <a:tcPr/>
                </a:tc>
              </a:tr>
              <a:tr h="167640">
                <a:tc rowSpan="2">
                  <a:txBody>
                    <a:bodyPr/>
                    <a:lstStyle/>
                    <a:p>
                      <a:pPr algn="ctr"/>
                      <a:r>
                        <a:rPr lang="en-US" sz="1600" b="0"/>
                        <a:t>2 Features</a:t>
                      </a:r>
                    </a:p>
                  </a:txBody>
                  <a:tcPr anchor="ct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RecTDs</a:t>
                      </a:r>
                      <a:r>
                        <a:rPr lang="en-US" sz="1400" baseline="0"/>
                        <a:t> </a:t>
                      </a:r>
                      <a:r>
                        <a:rPr lang="en-US" sz="1400"/>
                        <a:t>]</a:t>
                      </a:r>
                    </a:p>
                  </a:txBody>
                  <a:tcPr anchor="ctr">
                    <a:solidFill>
                      <a:srgbClr val="CCCCCC"/>
                    </a:solidFill>
                  </a:tcPr>
                </a:tc>
                <a:tc rowSpan="2">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b="0"/>
                        <a:t>1.7896</a:t>
                      </a:r>
                    </a:p>
                  </a:txBody>
                  <a:tcPr anchor="ctr"/>
                </a:tc>
              </a:tr>
              <a:tr h="167640">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β = [1.15,</a:t>
                      </a:r>
                      <a:r>
                        <a:rPr lang="en-US" sz="1600" baseline="0"/>
                        <a:t> </a:t>
                      </a:r>
                      <a:r>
                        <a:rPr lang="en-US" sz="1600"/>
                        <a:t>-2.031]</a:t>
                      </a:r>
                      <a:endParaRPr lang="en-US" sz="1600" b="0"/>
                    </a:p>
                  </a:txBody>
                  <a:tcPr anchor="ctr">
                    <a:solidFill>
                      <a:srgbClr val="CCCCCC"/>
                    </a:solidFill>
                  </a:tcPr>
                </a:tc>
                <a:tc vMerge="1">
                  <a:txBody>
                    <a:bodyPr/>
                    <a:lstStyle/>
                    <a:p>
                      <a:endParaRPr lang="en-US"/>
                    </a:p>
                  </a:txBody>
                  <a:tcPr/>
                </a:tc>
              </a:tr>
              <a:tr h="167640">
                <a:tc rowSpan="2">
                  <a:txBody>
                    <a:bodyPr/>
                    <a:lstStyle/>
                    <a:p>
                      <a:pPr algn="ctr"/>
                      <a:r>
                        <a:rPr lang="en-US" sz="1600" b="0"/>
                        <a:t>2 Features</a:t>
                      </a:r>
                    </a:p>
                  </a:txBody>
                  <a:tcPr anchor="ctr">
                    <a:solidFill>
                      <a:schemeClr val="accent5"/>
                    </a:solidFill>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RecYds</a:t>
                      </a:r>
                      <a:r>
                        <a:rPr lang="en-US" sz="1400" baseline="0"/>
                        <a:t> </a:t>
                      </a:r>
                      <a:r>
                        <a:rPr lang="en-US" sz="1400"/>
                        <a:t>]</a:t>
                      </a:r>
                    </a:p>
                  </a:txBody>
                  <a:tcPr anchor="ctr">
                    <a:solidFill>
                      <a:schemeClr val="accent5"/>
                    </a:solidFill>
                  </a:tcPr>
                </a:tc>
                <a:tc rowSpan="2">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b="0"/>
                        <a:t>1.7863</a:t>
                      </a:r>
                    </a:p>
                  </a:txBody>
                  <a:tcPr anchor="ctr">
                    <a:solidFill>
                      <a:schemeClr val="accent5"/>
                    </a:solidFill>
                  </a:tcPr>
                </a:tc>
              </a:tr>
              <a:tr h="167640">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dirty="0" err="1"/>
                        <a:t>β</a:t>
                      </a:r>
                      <a:r>
                        <a:rPr lang="en-US" sz="1600" dirty="0"/>
                        <a:t> = [0.92,</a:t>
                      </a:r>
                      <a:r>
                        <a:rPr lang="en-US" sz="1600" baseline="0" dirty="0"/>
                        <a:t> 0.019]</a:t>
                      </a:r>
                      <a:endParaRPr lang="en-US" sz="1600" b="0" dirty="0"/>
                    </a:p>
                  </a:txBody>
                  <a:tcPr anchor="ctr">
                    <a:solidFill>
                      <a:schemeClr val="accent5"/>
                    </a:solidFill>
                  </a:tcPr>
                </a:tc>
                <a:tc vMerge="1">
                  <a:txBody>
                    <a:bodyPr/>
                    <a:lstStyle/>
                    <a:p>
                      <a:endParaRPr lang="en-US"/>
                    </a:p>
                  </a:txBody>
                  <a:tcPr/>
                </a:tc>
              </a:tr>
            </a:tbl>
          </a:graphicData>
        </a:graphic>
      </p:graphicFrame>
      <p:pic>
        <p:nvPicPr>
          <p:cNvPr id="42" name="Picture 41" descr="pca.eps.png"/>
          <p:cNvPicPr>
            <a:picLocks noChangeAspect="1"/>
          </p:cNvPicPr>
          <p:nvPr/>
        </p:nvPicPr>
        <p:blipFill>
          <a:blip r:embed="rId9"/>
          <a:stretch>
            <a:fillRect/>
          </a:stretch>
        </p:blipFill>
        <p:spPr>
          <a:xfrm>
            <a:off x="28948062" y="7631862"/>
            <a:ext cx="8734427" cy="6550820"/>
          </a:xfrm>
          <a:prstGeom prst="rect">
            <a:avLst/>
          </a:prstGeom>
        </p:spPr>
      </p:pic>
      <p:graphicFrame>
        <p:nvGraphicFramePr>
          <p:cNvPr id="43" name="Table 42"/>
          <p:cNvGraphicFramePr>
            <a:graphicFrameLocks noGrp="1"/>
          </p:cNvGraphicFramePr>
          <p:nvPr/>
        </p:nvGraphicFramePr>
        <p:xfrm>
          <a:off x="29073799" y="15433294"/>
          <a:ext cx="8492257" cy="1803401"/>
        </p:xfrm>
        <a:graphic>
          <a:graphicData uri="http://schemas.openxmlformats.org/drawingml/2006/table">
            <a:tbl>
              <a:tblPr firstRow="1" bandRow="1">
                <a:tableStyleId>{D7AC3CCA-C797-4891-BE02-D94E43425B78}</a:tableStyleId>
              </a:tblPr>
              <a:tblGrid>
                <a:gridCol w="4449914"/>
                <a:gridCol w="4042343"/>
              </a:tblGrid>
              <a:tr h="601133">
                <a:tc>
                  <a:txBody>
                    <a:bodyPr/>
                    <a:lstStyle/>
                    <a:p>
                      <a:pPr algn="ctr"/>
                      <a:r>
                        <a:rPr lang="en-US" sz="1600"/>
                        <a:t>Number of Principle Components</a:t>
                      </a:r>
                      <a:endParaRPr lang="en-US" sz="1600" b="1"/>
                    </a:p>
                  </a:txBody>
                  <a:tcPr anchor="ctr"/>
                </a:tc>
                <a:tc>
                  <a:txBody>
                    <a:bodyPr/>
                    <a:lstStyle/>
                    <a:p>
                      <a:pPr algn="ctr"/>
                      <a:r>
                        <a:rPr lang="en-US" sz="1600"/>
                        <a:t>Discounted</a:t>
                      </a:r>
                      <a:r>
                        <a:rPr lang="en-US" sz="1600" baseline="0"/>
                        <a:t> </a:t>
                      </a:r>
                      <a:r>
                        <a:rPr lang="en-US" sz="1600"/>
                        <a:t>Cumulative</a:t>
                      </a:r>
                      <a:r>
                        <a:rPr lang="en-US" sz="1600" baseline="0"/>
                        <a:t> </a:t>
                      </a:r>
                      <a:r>
                        <a:rPr lang="en-US" sz="1600"/>
                        <a:t>Gain</a:t>
                      </a:r>
                      <a:endParaRPr lang="en-US" sz="1600" b="1"/>
                    </a:p>
                  </a:txBody>
                  <a:tcPr anchor="ctr"/>
                </a:tc>
              </a:tr>
              <a:tr h="601134">
                <a:tc>
                  <a:txBody>
                    <a:bodyPr/>
                    <a:lstStyle/>
                    <a:p>
                      <a:pPr algn="ctr"/>
                      <a:r>
                        <a:rPr lang="en-US" sz="1600" b="0"/>
                        <a:t>4</a:t>
                      </a:r>
                    </a:p>
                  </a:txBody>
                  <a:tcPr anchor="ctr"/>
                </a:tc>
                <a:tc>
                  <a:txBody>
                    <a:bodyPr/>
                    <a:lstStyle/>
                    <a:p>
                      <a:pPr algn="ctr"/>
                      <a:r>
                        <a:rPr lang="en-US" sz="1600"/>
                        <a:t>1.8040</a:t>
                      </a:r>
                      <a:endParaRPr lang="en-US" sz="1600" b="0"/>
                    </a:p>
                  </a:txBody>
                  <a:tcPr anchor="ctr"/>
                </a:tc>
              </a:tr>
              <a:tr h="601134">
                <a:tc>
                  <a:txBody>
                    <a:bodyPr/>
                    <a:lstStyle/>
                    <a:p>
                      <a:pPr algn="ctr"/>
                      <a:r>
                        <a:rPr lang="en-US" sz="1600" b="0"/>
                        <a:t>10</a:t>
                      </a:r>
                    </a:p>
                  </a:txBody>
                  <a:tcPr anchor="ctr">
                    <a:solidFill>
                      <a:schemeClr val="accent5"/>
                    </a:solidFill>
                  </a:tcPr>
                </a:tc>
                <a:tc>
                  <a:txBody>
                    <a:bodyPr/>
                    <a:lstStyle/>
                    <a:p>
                      <a:pPr algn="ctr"/>
                      <a:r>
                        <a:rPr lang="en-US" sz="1600" b="0"/>
                        <a:t>1.8132</a:t>
                      </a:r>
                    </a:p>
                  </a:txBody>
                  <a:tcPr anchor="ctr">
                    <a:solidFill>
                      <a:schemeClr val="accent5"/>
                    </a:solidFill>
                  </a:tcPr>
                </a:tc>
              </a:tr>
            </a:tbl>
          </a:graphicData>
        </a:graphic>
      </p:graphicFrame>
      <p:sp>
        <p:nvSpPr>
          <p:cNvPr id="27" name="TextBox 26"/>
          <p:cNvSpPr txBox="1"/>
          <p:nvPr/>
        </p:nvSpPr>
        <p:spPr>
          <a:xfrm>
            <a:off x="888999" y="11385918"/>
            <a:ext cx="8166101" cy="5324535"/>
          </a:xfrm>
          <a:prstGeom prst="rect">
            <a:avLst/>
          </a:prstGeom>
          <a:noFill/>
        </p:spPr>
        <p:txBody>
          <a:bodyPr wrap="square" rtlCol="0">
            <a:spAutoFit/>
          </a:bodyPr>
          <a:lstStyle/>
          <a:p>
            <a:pPr algn="just"/>
            <a:r>
              <a:rPr lang="en-US" sz="2000" b="1" dirty="0">
                <a:latin typeface="+mn-lt"/>
                <a:cs typeface=""/>
              </a:rPr>
              <a:t>Why is predicting fantasy football stats important?</a:t>
            </a:r>
          </a:p>
          <a:p>
            <a:pPr lvl="1">
              <a:buFont typeface="Arial"/>
              <a:buChar char="•"/>
            </a:pPr>
            <a:r>
              <a:rPr lang="en-US" sz="2000" dirty="0">
                <a:latin typeface="+mn-lt"/>
              </a:rPr>
              <a:t> </a:t>
            </a:r>
            <a:r>
              <a:rPr lang="en-US" sz="2000" u="sng" dirty="0">
                <a:latin typeface="+mn-lt"/>
              </a:rPr>
              <a:t>Profit</a:t>
            </a:r>
            <a:r>
              <a:rPr lang="en-US" sz="2000" dirty="0">
                <a:latin typeface="+mn-lt"/>
              </a:rPr>
              <a:t>: $15 billion per year is spent on fantasy football.</a:t>
            </a:r>
            <a:r>
              <a:rPr lang="en-US" sz="2000" dirty="0">
                <a:latin typeface="+mn-lt"/>
                <a:cs typeface=""/>
              </a:rPr>
              <a:t>  </a:t>
            </a:r>
          </a:p>
          <a:p>
            <a:pPr lvl="1">
              <a:buFont typeface="Arial"/>
              <a:buChar char="•"/>
            </a:pPr>
            <a:r>
              <a:rPr lang="en-US" sz="2000" dirty="0">
                <a:latin typeface="+mn-lt"/>
                <a:cs typeface=""/>
              </a:rPr>
              <a:t> </a:t>
            </a:r>
            <a:r>
              <a:rPr lang="en-US" sz="2000" u="sng" dirty="0">
                <a:latin typeface="+mn-lt"/>
                <a:cs typeface=""/>
              </a:rPr>
              <a:t>Popularity</a:t>
            </a:r>
            <a:r>
              <a:rPr lang="en-US" sz="2000" dirty="0">
                <a:latin typeface="+mn-lt"/>
                <a:cs typeface=""/>
              </a:rPr>
              <a:t>: According to the Fantasy Sports Trade Association, 10% of the US population plays fantasy football.</a:t>
            </a:r>
          </a:p>
          <a:p>
            <a:pPr lvl="1">
              <a:buFont typeface="Arial"/>
              <a:buChar char="•"/>
            </a:pPr>
            <a:r>
              <a:rPr lang="en-US" sz="2000" dirty="0">
                <a:latin typeface="+mn-lt"/>
                <a:cs typeface=""/>
              </a:rPr>
              <a:t> </a:t>
            </a:r>
            <a:r>
              <a:rPr lang="en-US" sz="2000" u="sng" dirty="0">
                <a:latin typeface="+mn-lt"/>
                <a:cs typeface=""/>
              </a:rPr>
              <a:t>Difficulty</a:t>
            </a:r>
            <a:r>
              <a:rPr lang="en-US" sz="2000" dirty="0">
                <a:latin typeface="+mn-lt"/>
                <a:cs typeface=""/>
              </a:rPr>
              <a:t>: Ranking players is difficult, even the experts are rarely correct (see Figure 1). A small edge can therefore go a long ways.</a:t>
            </a:r>
          </a:p>
          <a:p>
            <a:pPr algn="just">
              <a:buFont typeface="Arial"/>
              <a:buChar char="•"/>
            </a:pPr>
            <a:endParaRPr lang="en-US" sz="2000" dirty="0">
              <a:latin typeface="+mn-lt"/>
              <a:cs typeface=""/>
            </a:endParaRPr>
          </a:p>
          <a:p>
            <a:pPr algn="just"/>
            <a:r>
              <a:rPr lang="en-US" sz="2000" b="1" dirty="0">
                <a:latin typeface="+mn-lt"/>
              </a:rPr>
              <a:t>How does fantasy football work?</a:t>
            </a:r>
          </a:p>
          <a:p>
            <a:pPr algn="just"/>
            <a:r>
              <a:rPr lang="en-US" sz="2000" dirty="0">
                <a:latin typeface="+mn-lt"/>
              </a:rPr>
              <a:t>Points are awarded when a player scores a touchdown or gains yards. Each owner picks their team at the beginning of the year. Correctly predicting which players will play well greatly improves your team's year-long performance. This paper focuses on an optimal strategy for predicting which NFL wide receivers will have the best fantasy football season using data available prior to the beginning of the season.</a:t>
            </a:r>
          </a:p>
          <a:p>
            <a:pPr algn="just"/>
            <a:endParaRPr lang="en-US" sz="2000" dirty="0">
              <a:latin typeface="+mn-lt"/>
            </a:endParaRPr>
          </a:p>
          <a:p>
            <a:pPr algn="just"/>
            <a:r>
              <a:rPr lang="en-US" sz="2000" b="1" dirty="0">
                <a:latin typeface="+mn-lt"/>
              </a:rPr>
              <a:t>Goal</a:t>
            </a:r>
          </a:p>
          <a:p>
            <a:pPr algn="just"/>
            <a:r>
              <a:rPr lang="en-US" sz="2000" dirty="0">
                <a:latin typeface="+mn-lt"/>
              </a:rPr>
              <a:t>Prediction of NFL receivers’ end of season fantasy point ranking.</a:t>
            </a:r>
          </a:p>
        </p:txBody>
      </p:sp>
      <p:sp>
        <p:nvSpPr>
          <p:cNvPr id="28" name="TextBox 27"/>
          <p:cNvSpPr txBox="1"/>
          <p:nvPr/>
        </p:nvSpPr>
        <p:spPr>
          <a:xfrm>
            <a:off x="898186" y="17799860"/>
            <a:ext cx="8166101" cy="707886"/>
          </a:xfrm>
          <a:prstGeom prst="rect">
            <a:avLst/>
          </a:prstGeom>
          <a:noFill/>
        </p:spPr>
        <p:txBody>
          <a:bodyPr wrap="square" rtlCol="0">
            <a:spAutoFit/>
          </a:bodyPr>
          <a:lstStyle/>
          <a:p>
            <a:pPr algn="just"/>
            <a:r>
              <a:rPr lang="en-US" sz="2000" dirty="0">
                <a:latin typeface="+mn-lt"/>
                <a:cs typeface=""/>
              </a:rPr>
              <a:t>The following key statistics were gathered for every single active wide receiver in the NFL from 2007 until 2012.</a:t>
            </a:r>
          </a:p>
        </p:txBody>
      </p:sp>
      <p:pic>
        <p:nvPicPr>
          <p:cNvPr id="22" name="Picture 21" descr="top30_lin_reg_all_feat.eps.png"/>
          <p:cNvPicPr>
            <a:picLocks noChangeAspect="1"/>
          </p:cNvPicPr>
          <p:nvPr/>
        </p:nvPicPr>
        <p:blipFill>
          <a:blip r:embed="rId10"/>
          <a:stretch>
            <a:fillRect/>
          </a:stretch>
        </p:blipFill>
        <p:spPr>
          <a:xfrm>
            <a:off x="600075" y="6613746"/>
            <a:ext cx="8718213" cy="4067375"/>
          </a:xfrm>
          <a:prstGeom prst="rect">
            <a:avLst/>
          </a:prstGeom>
        </p:spPr>
      </p:pic>
      <p:sp>
        <p:nvSpPr>
          <p:cNvPr id="44" name="TextBox 43"/>
          <p:cNvSpPr txBox="1"/>
          <p:nvPr/>
        </p:nvSpPr>
        <p:spPr>
          <a:xfrm>
            <a:off x="888463" y="10617621"/>
            <a:ext cx="8150942" cy="584776"/>
          </a:xfrm>
          <a:prstGeom prst="rect">
            <a:avLst/>
          </a:prstGeom>
          <a:noFill/>
        </p:spPr>
        <p:txBody>
          <a:bodyPr wrap="square" rtlCol="0">
            <a:spAutoFit/>
          </a:bodyPr>
          <a:lstStyle/>
          <a:p>
            <a:pPr algn="ctr"/>
            <a:r>
              <a:rPr lang="en-US" sz="1600" dirty="0"/>
              <a:t>Figure 1: Total end-of-year fantasy points scored by ESPN / Yahoo’s preseason top 30, compared to the actual top 30 and the featured reduced linear regression algorithm. This shows that ranking is very difficult.</a:t>
            </a:r>
          </a:p>
        </p:txBody>
      </p:sp>
      <p:graphicFrame>
        <p:nvGraphicFramePr>
          <p:cNvPr id="46" name="Table 45"/>
          <p:cNvGraphicFramePr>
            <a:graphicFrameLocks noGrp="1"/>
          </p:cNvGraphicFramePr>
          <p:nvPr/>
        </p:nvGraphicFramePr>
        <p:xfrm>
          <a:off x="2101704" y="19000010"/>
          <a:ext cx="5973233" cy="3589924"/>
        </p:xfrm>
        <a:graphic>
          <a:graphicData uri="http://schemas.openxmlformats.org/drawingml/2006/table">
            <a:tbl>
              <a:tblPr firstRow="1" bandRow="1">
                <a:tableStyleId>{BDBED569-4797-4DF1-A0F4-6AAB3CD982D8}</a:tableStyleId>
              </a:tblPr>
              <a:tblGrid>
                <a:gridCol w="5973233"/>
              </a:tblGrid>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Receiving Yards</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Receiving Touchdowns</a:t>
                      </a:r>
                      <a:endParaRPr lang="en-US" sz="1400" dirty="0">
                        <a:latin typeface="+mn-lt"/>
                        <a:cs typeface=""/>
                      </a:endParaRP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Receiving Targets</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Receiving Catches</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ESPN Preseason Ranking</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Yahoo Preseason Ranking</a:t>
                      </a:r>
                      <a:endParaRPr lang="en-US" sz="1400" dirty="0">
                        <a:latin typeface="+mn-lt"/>
                        <a:cs typeface=""/>
                      </a:endParaRP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Δ 1 year Receiving Yards</a:t>
                      </a:r>
                      <a:r>
                        <a:rPr lang="en-US" sz="1400" dirty="0">
                          <a:latin typeface="+mn-lt"/>
                          <a:cs typeface=""/>
                        </a:rPr>
                        <a:t>: (Yards in year Y-1) – (Yards in year Y-2)</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Δ 1 year Receiving TDs</a:t>
                      </a:r>
                      <a:r>
                        <a:rPr lang="en-US" sz="1400" dirty="0">
                          <a:latin typeface="+mn-lt"/>
                          <a:cs typeface=""/>
                        </a:rPr>
                        <a:t>: (TDs in year Y-1) – (TDs in year Y-2)</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Δ 2 year Receiving Yards</a:t>
                      </a:r>
                      <a:r>
                        <a:rPr lang="en-US" sz="1400" dirty="0">
                          <a:latin typeface="+mn-lt"/>
                          <a:cs typeface=""/>
                        </a:rPr>
                        <a:t>: (Yards in year Y-1) – (Yards in year Y-3)</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Δ 2 year Receiving TDs</a:t>
                      </a:r>
                      <a:r>
                        <a:rPr lang="en-US" sz="1400" dirty="0">
                          <a:latin typeface="+mn-lt"/>
                          <a:cs typeface=""/>
                        </a:rPr>
                        <a:t>: (TDs in year Y-1) – (TDs in year Y-3)</a:t>
                      </a:r>
                      <a:endParaRPr lang="en-US" sz="1400" b="1" dirty="0">
                        <a:latin typeface="+mn-lt"/>
                        <a:cs typeface=""/>
                      </a:endParaRP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Δ 3 year Receiving Yards</a:t>
                      </a:r>
                      <a:r>
                        <a:rPr lang="en-US" sz="1400" dirty="0">
                          <a:latin typeface="+mn-lt"/>
                          <a:cs typeface=""/>
                        </a:rPr>
                        <a:t>: (Yards in year Y-1) – (Yards in year Y-4)</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Δ 3 year Receiving TDs</a:t>
                      </a:r>
                      <a:r>
                        <a:rPr lang="en-US" sz="1400" dirty="0">
                          <a:latin typeface="+mn-lt"/>
                          <a:cs typeface=""/>
                        </a:rPr>
                        <a:t>: (TDs in year Y-1) – (TDs in year Y-4)</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Fantasy Points in Previous Year</a:t>
                      </a:r>
                      <a:r>
                        <a:rPr lang="en-US" sz="1400" dirty="0">
                          <a:latin typeface="+mn-lt"/>
                          <a:cs typeface=""/>
                        </a:rPr>
                        <a:t>: 6 </a:t>
                      </a:r>
                      <a:r>
                        <a:rPr lang="en-US" sz="1400" dirty="0">
                          <a:latin typeface="Wingdings"/>
                          <a:ea typeface="Wingdings"/>
                          <a:cs typeface="Wingdings"/>
                        </a:rPr>
                        <a:t></a:t>
                      </a:r>
                      <a:r>
                        <a:rPr lang="en-US" sz="1400" dirty="0">
                          <a:latin typeface="+mn-lt"/>
                          <a:cs typeface=""/>
                        </a:rPr>
                        <a:t> TDs + 0.1 </a:t>
                      </a:r>
                      <a:r>
                        <a:rPr lang="en-US" sz="1400" dirty="0">
                          <a:latin typeface="Wingdings"/>
                          <a:ea typeface="Wingdings"/>
                          <a:cs typeface="Wingdings"/>
                        </a:rPr>
                        <a:t></a:t>
                      </a:r>
                      <a:r>
                        <a:rPr lang="en-US" sz="1400" b="1" dirty="0">
                          <a:latin typeface="+mn-lt"/>
                          <a:cs typeface=""/>
                        </a:rPr>
                        <a:t> </a:t>
                      </a:r>
                      <a:r>
                        <a:rPr lang="en-US" sz="1400" dirty="0">
                          <a:latin typeface="+mn-lt"/>
                          <a:cs typeface=""/>
                        </a:rPr>
                        <a:t>Yards</a:t>
                      </a:r>
                      <a:endParaRPr lang="en-US" sz="1400" b="1" dirty="0">
                        <a:latin typeface="+mn-lt"/>
                        <a:cs typeface=""/>
                      </a:endParaRP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48" name="TextBox 47"/>
          <p:cNvSpPr txBox="1"/>
          <p:nvPr/>
        </p:nvSpPr>
        <p:spPr>
          <a:xfrm rot="16200000">
            <a:off x="548164" y="20024895"/>
            <a:ext cx="2583860" cy="523220"/>
          </a:xfrm>
          <a:prstGeom prst="rect">
            <a:avLst/>
          </a:prstGeom>
          <a:noFill/>
        </p:spPr>
        <p:txBody>
          <a:bodyPr wrap="none" rtlCol="0">
            <a:spAutoFit/>
          </a:bodyPr>
          <a:lstStyle/>
          <a:p>
            <a:r>
              <a:rPr lang="en-US" dirty="0">
                <a:latin typeface="Wingdings"/>
                <a:ea typeface="Wingdings"/>
                <a:cs typeface="Wingdings"/>
              </a:rPr>
              <a:t></a:t>
            </a:r>
            <a:r>
              <a:rPr lang="en-US" dirty="0">
                <a:latin typeface="+mn-lt"/>
                <a:ea typeface="Wingdings"/>
                <a:cs typeface="Wingdings"/>
              </a:rPr>
              <a:t> </a:t>
            </a:r>
            <a:r>
              <a:rPr lang="en-US" dirty="0">
                <a:latin typeface="+mn-lt"/>
              </a:rPr>
              <a:t>13 Features</a:t>
            </a:r>
          </a:p>
        </p:txBody>
      </p:sp>
      <p:sp>
        <p:nvSpPr>
          <p:cNvPr id="50" name="TextBox 49"/>
          <p:cNvSpPr txBox="1"/>
          <p:nvPr/>
        </p:nvSpPr>
        <p:spPr>
          <a:xfrm>
            <a:off x="2101704" y="18538345"/>
            <a:ext cx="3669995" cy="461665"/>
          </a:xfrm>
          <a:prstGeom prst="rect">
            <a:avLst/>
          </a:prstGeom>
          <a:noFill/>
        </p:spPr>
        <p:txBody>
          <a:bodyPr wrap="none" rtlCol="0">
            <a:spAutoFit/>
          </a:bodyPr>
          <a:lstStyle/>
          <a:p>
            <a:r>
              <a:rPr lang="en-US" sz="2400" dirty="0">
                <a:latin typeface="+mn-lt"/>
              </a:rPr>
              <a:t>700+ Players Per Year </a:t>
            </a:r>
            <a:r>
              <a:rPr lang="en-US" sz="2400" dirty="0">
                <a:latin typeface="Wingdings"/>
                <a:ea typeface="Wingdings"/>
                <a:cs typeface="Wingdings"/>
              </a:rPr>
              <a:t></a:t>
            </a:r>
            <a:endParaRPr lang="en-US" sz="2400" dirty="0">
              <a:latin typeface="+mn-lt"/>
            </a:endParaRPr>
          </a:p>
        </p:txBody>
      </p:sp>
      <p:sp>
        <p:nvSpPr>
          <p:cNvPr id="51" name="TextBox 50"/>
          <p:cNvSpPr txBox="1"/>
          <p:nvPr/>
        </p:nvSpPr>
        <p:spPr>
          <a:xfrm>
            <a:off x="898186" y="22879226"/>
            <a:ext cx="8166101" cy="1631216"/>
          </a:xfrm>
          <a:prstGeom prst="rect">
            <a:avLst/>
          </a:prstGeom>
          <a:noFill/>
        </p:spPr>
        <p:txBody>
          <a:bodyPr wrap="square" rtlCol="0">
            <a:spAutoFit/>
          </a:bodyPr>
          <a:lstStyle/>
          <a:p>
            <a:pPr algn="just"/>
            <a:r>
              <a:rPr lang="en-US" sz="2000" b="1" dirty="0">
                <a:latin typeface="+mn-lt"/>
                <a:cs typeface=""/>
              </a:rPr>
              <a:t>Performance Criteria</a:t>
            </a:r>
            <a:endParaRPr lang="en-US" sz="2000" dirty="0">
              <a:latin typeface="+mn-lt"/>
              <a:cs typeface=""/>
            </a:endParaRPr>
          </a:p>
          <a:p>
            <a:pPr algn="just"/>
            <a:r>
              <a:rPr lang="en-US" sz="2000" dirty="0">
                <a:latin typeface="+mn-lt"/>
                <a:cs typeface=""/>
              </a:rPr>
              <a:t>Discounted cumulative gain (DCG) will be used to reward ranking good players highly and penalize ranking good players low. A higher DCG is better.</a:t>
            </a:r>
          </a:p>
          <a:p>
            <a:pPr algn="just"/>
            <a:endParaRPr lang="en-US" sz="2000" dirty="0">
              <a:latin typeface="+mn-lt"/>
              <a:cs typeface=""/>
            </a:endParaRPr>
          </a:p>
        </p:txBody>
      </p:sp>
      <p:graphicFrame>
        <p:nvGraphicFramePr>
          <p:cNvPr id="52" name="Object 51"/>
          <p:cNvGraphicFramePr>
            <a:graphicFrameLocks noChangeAspect="1"/>
          </p:cNvGraphicFramePr>
          <p:nvPr/>
        </p:nvGraphicFramePr>
        <p:xfrm>
          <a:off x="2101704" y="23985107"/>
          <a:ext cx="2548081" cy="743190"/>
        </p:xfrm>
        <a:graphic>
          <a:graphicData uri="http://schemas.openxmlformats.org/presentationml/2006/ole">
            <p:oleObj spid="_x0000_s38916" name="Equation" r:id="rId11" imgW="1524000" imgH="444500" progId="Equation.3">
              <p:embed/>
            </p:oleObj>
          </a:graphicData>
        </a:graphic>
      </p:graphicFrame>
      <p:sp>
        <p:nvSpPr>
          <p:cNvPr id="53" name="TextBox 52"/>
          <p:cNvSpPr txBox="1"/>
          <p:nvPr/>
        </p:nvSpPr>
        <p:spPr>
          <a:xfrm>
            <a:off x="872786" y="25022416"/>
            <a:ext cx="8166101" cy="707886"/>
          </a:xfrm>
          <a:prstGeom prst="rect">
            <a:avLst/>
          </a:prstGeom>
          <a:noFill/>
        </p:spPr>
        <p:txBody>
          <a:bodyPr wrap="square" rtlCol="0">
            <a:spAutoFit/>
          </a:bodyPr>
          <a:lstStyle/>
          <a:p>
            <a:pPr algn="just"/>
            <a:r>
              <a:rPr lang="en-US" sz="2000" dirty="0">
                <a:latin typeface="+mn-lt"/>
                <a:cs typeface=""/>
              </a:rPr>
              <a:t>Below we can visually view our data, as well as the inconsistency of professional rankings. These will serve as our benchmarks.</a:t>
            </a:r>
          </a:p>
        </p:txBody>
      </p:sp>
      <p:graphicFrame>
        <p:nvGraphicFramePr>
          <p:cNvPr id="38917" name="Object 5"/>
          <p:cNvGraphicFramePr>
            <a:graphicFrameLocks noChangeAspect="1"/>
          </p:cNvGraphicFramePr>
          <p:nvPr/>
        </p:nvGraphicFramePr>
        <p:xfrm>
          <a:off x="5335588" y="24044381"/>
          <a:ext cx="3016250" cy="658812"/>
        </p:xfrm>
        <a:graphic>
          <a:graphicData uri="http://schemas.openxmlformats.org/presentationml/2006/ole">
            <p:oleObj spid="_x0000_s38917" name="Equation" r:id="rId12" imgW="1803400" imgH="393700" progId="Equation.3">
              <p:embed/>
            </p:oleObj>
          </a:graphicData>
        </a:graphic>
      </p:graphicFrame>
      <p:sp>
        <p:nvSpPr>
          <p:cNvPr id="54" name="TextBox 53"/>
          <p:cNvSpPr txBox="1"/>
          <p:nvPr/>
        </p:nvSpPr>
        <p:spPr>
          <a:xfrm>
            <a:off x="913345" y="29408223"/>
            <a:ext cx="8150942" cy="584776"/>
          </a:xfrm>
          <a:prstGeom prst="rect">
            <a:avLst/>
          </a:prstGeom>
          <a:noFill/>
        </p:spPr>
        <p:txBody>
          <a:bodyPr wrap="square" rtlCol="0">
            <a:spAutoFit/>
          </a:bodyPr>
          <a:lstStyle/>
          <a:p>
            <a:pPr algn="ctr"/>
            <a:r>
              <a:rPr lang="en-US" sz="1600" dirty="0"/>
              <a:t>Figure 2: DCG of ESPN / Yahoo preseason rankings over the years, along with a naïve method of using the previous year’s final rankings as the next year’s preseason rankings.</a:t>
            </a:r>
          </a:p>
        </p:txBody>
      </p:sp>
      <p:sp>
        <p:nvSpPr>
          <p:cNvPr id="55" name="TextBox 54"/>
          <p:cNvSpPr txBox="1"/>
          <p:nvPr/>
        </p:nvSpPr>
        <p:spPr>
          <a:xfrm>
            <a:off x="885486" y="31660524"/>
            <a:ext cx="8150942" cy="338554"/>
          </a:xfrm>
          <a:prstGeom prst="rect">
            <a:avLst/>
          </a:prstGeom>
          <a:noFill/>
        </p:spPr>
        <p:txBody>
          <a:bodyPr wrap="square" rtlCol="0">
            <a:spAutoFit/>
          </a:bodyPr>
          <a:lstStyle/>
          <a:p>
            <a:pPr algn="ctr"/>
            <a:r>
              <a:rPr lang="en-US" sz="1600" dirty="0"/>
              <a:t>Figure 3: The numeric DCG of ESPN and Yahoo in 2012. This is the benchmark used for this research.</a:t>
            </a:r>
          </a:p>
        </p:txBody>
      </p:sp>
      <p:sp>
        <p:nvSpPr>
          <p:cNvPr id="38" name="TextBox 37"/>
          <p:cNvSpPr txBox="1"/>
          <p:nvPr/>
        </p:nvSpPr>
        <p:spPr>
          <a:xfrm>
            <a:off x="10333568" y="6674608"/>
            <a:ext cx="8166101" cy="8309967"/>
          </a:xfrm>
          <a:prstGeom prst="rect">
            <a:avLst/>
          </a:prstGeom>
          <a:noFill/>
        </p:spPr>
        <p:txBody>
          <a:bodyPr wrap="square" rtlCol="0">
            <a:spAutoFit/>
          </a:bodyPr>
          <a:lstStyle/>
          <a:p>
            <a:pPr algn="just"/>
            <a:r>
              <a:rPr lang="en-US" sz="2000" b="1" dirty="0">
                <a:latin typeface="+mn-lt"/>
                <a:cs typeface=""/>
              </a:rPr>
              <a:t>(1) Linear Regression</a:t>
            </a:r>
            <a:endParaRPr lang="en-US" sz="2000" dirty="0">
              <a:latin typeface="+mn-lt"/>
              <a:cs typeface=""/>
            </a:endParaRPr>
          </a:p>
          <a:p>
            <a:pPr algn="ctr"/>
            <a:r>
              <a:rPr lang="en-US" sz="2000" dirty="0" err="1">
                <a:latin typeface="+mn-lt"/>
                <a:cs typeface=""/>
              </a:rPr>
              <a:t>β</a:t>
            </a:r>
            <a:r>
              <a:rPr lang="en-US" sz="2000" dirty="0">
                <a:latin typeface="+mn-lt"/>
                <a:cs typeface=""/>
              </a:rPr>
              <a:t> = [ </a:t>
            </a:r>
            <a:r>
              <a:rPr lang="en-US" sz="2000" dirty="0" err="1">
                <a:latin typeface="+mn-lt"/>
                <a:cs typeface=""/>
              </a:rPr>
              <a:t>w</a:t>
            </a:r>
            <a:r>
              <a:rPr lang="en-US" sz="2000" baseline="-25000" dirty="0" err="1">
                <a:latin typeface="+mn-lt"/>
                <a:cs typeface=""/>
              </a:rPr>
              <a:t>FantasyPts</a:t>
            </a:r>
            <a:r>
              <a:rPr lang="en-US" sz="2000" dirty="0">
                <a:latin typeface="+mn-lt"/>
                <a:cs typeface=""/>
              </a:rPr>
              <a:t> </a:t>
            </a:r>
            <a:r>
              <a:rPr lang="en-US" sz="2000" dirty="0" err="1">
                <a:latin typeface="+mn-lt"/>
                <a:cs typeface=""/>
              </a:rPr>
              <a:t>w</a:t>
            </a:r>
            <a:r>
              <a:rPr lang="en-US" sz="2000" baseline="-25000" dirty="0" err="1">
                <a:latin typeface="+mn-lt"/>
                <a:cs typeface=""/>
              </a:rPr>
              <a:t>RecYds</a:t>
            </a:r>
            <a:r>
              <a:rPr lang="en-US" sz="2000" dirty="0">
                <a:latin typeface="+mn-lt"/>
                <a:cs typeface=""/>
              </a:rPr>
              <a:t> </a:t>
            </a:r>
            <a:r>
              <a:rPr lang="en-US" sz="2000" dirty="0" err="1">
                <a:latin typeface="+mn-lt"/>
                <a:cs typeface=""/>
              </a:rPr>
              <a:t>w</a:t>
            </a:r>
            <a:r>
              <a:rPr lang="en-US" sz="2000" baseline="-25000" dirty="0" err="1">
                <a:latin typeface="+mn-lt"/>
                <a:cs typeface=""/>
              </a:rPr>
              <a:t>RecTDs</a:t>
            </a:r>
            <a:r>
              <a:rPr lang="en-US" sz="2000" dirty="0">
                <a:latin typeface="+mn-lt"/>
                <a:cs typeface=""/>
              </a:rPr>
              <a:t> </a:t>
            </a:r>
            <a:r>
              <a:rPr lang="en-US" sz="2000" dirty="0" err="1">
                <a:latin typeface="+mn-lt"/>
                <a:cs typeface=""/>
              </a:rPr>
              <a:t>w</a:t>
            </a:r>
            <a:r>
              <a:rPr lang="en-US" sz="2000" baseline="-25000" dirty="0" err="1">
                <a:latin typeface="+mn-lt"/>
                <a:cs typeface=""/>
              </a:rPr>
              <a:t>Targets</a:t>
            </a:r>
            <a:r>
              <a:rPr lang="en-US" sz="2000" dirty="0">
                <a:latin typeface="+mn-lt"/>
                <a:cs typeface=""/>
              </a:rPr>
              <a:t> </a:t>
            </a:r>
            <a:r>
              <a:rPr lang="en-US" sz="2000" dirty="0" err="1">
                <a:latin typeface="+mn-lt"/>
                <a:cs typeface=""/>
              </a:rPr>
              <a:t>w</a:t>
            </a:r>
            <a:r>
              <a:rPr lang="en-US" sz="2000" baseline="-25000" dirty="0" err="1">
                <a:latin typeface="+mn-lt"/>
                <a:cs typeface=""/>
              </a:rPr>
              <a:t>Catches</a:t>
            </a:r>
            <a:r>
              <a:rPr lang="en-US" sz="2000" dirty="0">
                <a:latin typeface="+mn-lt"/>
                <a:cs typeface=""/>
              </a:rPr>
              <a:t> w</a:t>
            </a:r>
            <a:r>
              <a:rPr lang="en-US" sz="2000" baseline="-25000" dirty="0">
                <a:latin typeface="+mn-lt"/>
                <a:cs typeface=""/>
              </a:rPr>
              <a:t>Δ1yrRecYds</a:t>
            </a:r>
            <a:r>
              <a:rPr lang="en-US" sz="2000" dirty="0">
                <a:latin typeface="+mn-lt"/>
                <a:cs typeface=""/>
              </a:rPr>
              <a:t> w</a:t>
            </a:r>
            <a:r>
              <a:rPr lang="en-US" sz="2000" baseline="-25000" dirty="0">
                <a:latin typeface="+mn-lt"/>
                <a:cs typeface=""/>
              </a:rPr>
              <a:t>Δ1yrRecTDs</a:t>
            </a:r>
            <a:r>
              <a:rPr lang="en-US" sz="2000" dirty="0">
                <a:latin typeface="+mn-lt"/>
                <a:cs typeface=""/>
              </a:rPr>
              <a:t> </a:t>
            </a:r>
          </a:p>
          <a:p>
            <a:pPr algn="ctr"/>
            <a:r>
              <a:rPr lang="en-US" sz="2000" dirty="0">
                <a:latin typeface="+mn-lt"/>
                <a:cs typeface=""/>
              </a:rPr>
              <a:t>w</a:t>
            </a:r>
            <a:r>
              <a:rPr lang="en-US" sz="2000" baseline="-25000" dirty="0">
                <a:latin typeface="+mn-lt"/>
                <a:cs typeface=""/>
              </a:rPr>
              <a:t>Δ2yrRecYds</a:t>
            </a:r>
            <a:r>
              <a:rPr lang="en-US" sz="2000" dirty="0">
                <a:latin typeface="+mn-lt"/>
                <a:cs typeface=""/>
              </a:rPr>
              <a:t> w</a:t>
            </a:r>
            <a:r>
              <a:rPr lang="en-US" sz="2000" baseline="-25000" dirty="0">
                <a:latin typeface="+mn-lt"/>
                <a:cs typeface=""/>
              </a:rPr>
              <a:t>Δ2yrRecYds</a:t>
            </a:r>
            <a:r>
              <a:rPr lang="en-US" sz="2000" dirty="0">
                <a:latin typeface="+mn-lt"/>
                <a:cs typeface=""/>
              </a:rPr>
              <a:t> w</a:t>
            </a:r>
            <a:r>
              <a:rPr lang="en-US" sz="2000" baseline="-25000" dirty="0">
                <a:latin typeface="+mn-lt"/>
                <a:cs typeface=""/>
              </a:rPr>
              <a:t>Δ3yrRecYds</a:t>
            </a:r>
            <a:r>
              <a:rPr lang="en-US" sz="2000" dirty="0">
                <a:latin typeface="+mn-lt"/>
                <a:cs typeface=""/>
              </a:rPr>
              <a:t> w</a:t>
            </a:r>
            <a:r>
              <a:rPr lang="en-US" sz="2000" baseline="-25000" dirty="0">
                <a:latin typeface="+mn-lt"/>
                <a:cs typeface=""/>
              </a:rPr>
              <a:t>Δ3yrRecYds</a:t>
            </a:r>
            <a:r>
              <a:rPr lang="en-US" sz="2000" dirty="0">
                <a:latin typeface="+mn-lt"/>
                <a:cs typeface=""/>
              </a:rPr>
              <a:t> </a:t>
            </a:r>
            <a:r>
              <a:rPr lang="en-US" sz="2000" dirty="0" err="1">
                <a:latin typeface="+mn-lt"/>
                <a:cs typeface=""/>
              </a:rPr>
              <a:t>w</a:t>
            </a:r>
            <a:r>
              <a:rPr lang="en-US" sz="2000" baseline="-25000" dirty="0" err="1">
                <a:latin typeface="+mn-lt"/>
                <a:cs typeface=""/>
              </a:rPr>
              <a:t>ESPN</a:t>
            </a:r>
            <a:r>
              <a:rPr lang="en-US" sz="2000" dirty="0">
                <a:latin typeface="+mn-lt"/>
                <a:cs typeface=""/>
              </a:rPr>
              <a:t> </a:t>
            </a:r>
            <a:r>
              <a:rPr lang="en-US" sz="2000" dirty="0" err="1">
                <a:latin typeface="+mn-lt"/>
                <a:cs typeface=""/>
              </a:rPr>
              <a:t>w</a:t>
            </a:r>
            <a:r>
              <a:rPr lang="en-US" sz="2000" baseline="-25000" dirty="0" err="1">
                <a:latin typeface="+mn-lt"/>
                <a:cs typeface=""/>
              </a:rPr>
              <a:t>Yahoo</a:t>
            </a:r>
            <a:r>
              <a:rPr lang="en-US" sz="2000" dirty="0">
                <a:latin typeface="+mn-lt"/>
                <a:cs typeface=""/>
              </a:rPr>
              <a:t> ]</a:t>
            </a:r>
            <a:endParaRPr lang="en-US" sz="2000" dirty="0">
              <a:latin typeface="+mn-lt"/>
              <a:cs typeface=""/>
            </a:endParaRPr>
          </a:p>
          <a:p>
            <a:pPr algn="ctr"/>
            <a:r>
              <a:rPr lang="en-US" sz="2000" dirty="0">
                <a:latin typeface="+mn-lt"/>
                <a:cs typeface=""/>
              </a:rPr>
              <a:t>β = ( X</a:t>
            </a:r>
            <a:r>
              <a:rPr lang="en-US" sz="2000" baseline="30000" dirty="0">
                <a:latin typeface="+mn-lt"/>
                <a:cs typeface=""/>
              </a:rPr>
              <a:t>T</a:t>
            </a:r>
            <a:r>
              <a:rPr lang="en-US" sz="2000" dirty="0" smtClean="0">
                <a:latin typeface="+mn-lt"/>
                <a:cs typeface=""/>
              </a:rPr>
              <a:t> </a:t>
            </a:r>
            <a:r>
              <a:rPr lang="en-US" sz="2000" dirty="0">
                <a:latin typeface="+mn-lt"/>
                <a:ea typeface="Wingdings"/>
                <a:cs typeface=""/>
              </a:rPr>
              <a:t></a:t>
            </a:r>
            <a:r>
              <a:rPr lang="en-US" sz="2000" dirty="0" smtClean="0">
                <a:latin typeface="+mn-lt"/>
                <a:cs typeface=""/>
              </a:rPr>
              <a:t> </a:t>
            </a:r>
            <a:r>
              <a:rPr lang="en-US" sz="2000" dirty="0">
                <a:latin typeface="+mn-lt"/>
                <a:cs typeface=""/>
              </a:rPr>
              <a:t>X )</a:t>
            </a:r>
            <a:r>
              <a:rPr lang="en-US" sz="2000" baseline="30000" dirty="0">
                <a:latin typeface="+mn-lt"/>
                <a:cs typeface=""/>
              </a:rPr>
              <a:t>-1</a:t>
            </a:r>
            <a:r>
              <a:rPr lang="en-US" sz="2000" dirty="0">
                <a:latin typeface="+mn-lt"/>
                <a:cs typeface=""/>
              </a:rPr>
              <a:t> </a:t>
            </a:r>
            <a:r>
              <a:rPr lang="en-US" sz="2000" dirty="0">
                <a:latin typeface="+mn-lt"/>
                <a:ea typeface="Wingdings"/>
                <a:cs typeface=""/>
              </a:rPr>
              <a:t></a:t>
            </a:r>
            <a:r>
              <a:rPr lang="en-US" sz="2000" dirty="0">
                <a:latin typeface="+mn-lt"/>
                <a:cs typeface=""/>
              </a:rPr>
              <a:t> X</a:t>
            </a:r>
            <a:r>
              <a:rPr lang="en-US" sz="2000" baseline="30000" dirty="0">
                <a:latin typeface="+mn-lt"/>
                <a:cs typeface=""/>
              </a:rPr>
              <a:t>T</a:t>
            </a:r>
            <a:r>
              <a:rPr lang="en-US" sz="2000" dirty="0">
                <a:latin typeface="+mn-lt"/>
                <a:cs typeface=""/>
              </a:rPr>
              <a:t> </a:t>
            </a:r>
            <a:r>
              <a:rPr lang="en-US" sz="2000" dirty="0">
                <a:latin typeface="+mn-lt"/>
                <a:ea typeface="Wingdings"/>
                <a:cs typeface=""/>
              </a:rPr>
              <a:t></a:t>
            </a:r>
            <a:r>
              <a:rPr lang="en-US" sz="2000" dirty="0" smtClean="0">
                <a:latin typeface="+mn-lt"/>
                <a:cs typeface=""/>
              </a:rPr>
              <a:t> Y</a:t>
            </a:r>
          </a:p>
          <a:p>
            <a:pPr algn="ctr"/>
            <a:r>
              <a:rPr lang="en-US" sz="2000" dirty="0" smtClean="0">
                <a:latin typeface="+mn-lt"/>
                <a:cs typeface=""/>
              </a:rPr>
              <a:t>Y = β </a:t>
            </a:r>
            <a:r>
              <a:rPr lang="en-US" sz="2000" dirty="0" smtClean="0">
                <a:latin typeface="+mn-lt"/>
                <a:ea typeface="Wingdings"/>
                <a:cs typeface=""/>
              </a:rPr>
              <a:t></a:t>
            </a:r>
            <a:r>
              <a:rPr lang="en-US" sz="2000" dirty="0" smtClean="0">
                <a:latin typeface="+mn-lt"/>
                <a:cs typeface=""/>
              </a:rPr>
              <a:t> X</a:t>
            </a:r>
          </a:p>
          <a:p>
            <a:endParaRPr lang="en-US" sz="2000" b="1" dirty="0" smtClean="0">
              <a:latin typeface="+mn-lt"/>
              <a:cs typeface=""/>
            </a:endParaRPr>
          </a:p>
          <a:p>
            <a:r>
              <a:rPr lang="en-US" sz="2000" b="1" dirty="0" smtClean="0">
                <a:latin typeface="+mn-lt"/>
                <a:cs typeface=""/>
              </a:rPr>
              <a:t>(2) Feature Reduction</a:t>
            </a:r>
          </a:p>
          <a:p>
            <a:r>
              <a:rPr lang="en-US" sz="2000" dirty="0" smtClean="0">
                <a:latin typeface="+mn-lt"/>
                <a:cs typeface=""/>
              </a:rPr>
              <a:t>Unimportant features, as determined by weight, will be removed to create an L-dimensional β.</a:t>
            </a:r>
          </a:p>
          <a:p>
            <a:pPr algn="ctr"/>
            <a:r>
              <a:rPr lang="en-US" sz="2000" dirty="0" err="1">
                <a:latin typeface="+mn-lt"/>
              </a:rPr>
              <a:t>β</a:t>
            </a:r>
            <a:r>
              <a:rPr lang="en-US" sz="2000" dirty="0">
                <a:latin typeface="+mn-lt"/>
              </a:rPr>
              <a:t> = [ w</a:t>
            </a:r>
            <a:r>
              <a:rPr lang="en-US" sz="2000" baseline="-25000" dirty="0">
                <a:latin typeface="+mn-lt"/>
              </a:rPr>
              <a:t>1</a:t>
            </a:r>
            <a:r>
              <a:rPr lang="en-US" sz="2000" dirty="0">
                <a:latin typeface="+mn-lt"/>
              </a:rPr>
              <a:t> … </a:t>
            </a:r>
            <a:r>
              <a:rPr lang="en-US" sz="2000" dirty="0" err="1">
                <a:latin typeface="+mn-lt"/>
              </a:rPr>
              <a:t>w</a:t>
            </a:r>
            <a:r>
              <a:rPr lang="en-US" sz="2000" baseline="-25000" dirty="0" err="1">
                <a:latin typeface="+mn-lt"/>
              </a:rPr>
              <a:t>L</a:t>
            </a:r>
            <a:r>
              <a:rPr lang="en-US" sz="2000" dirty="0">
                <a:latin typeface="+mn-lt"/>
              </a:rPr>
              <a:t> ]</a:t>
            </a:r>
          </a:p>
          <a:p>
            <a:endParaRPr lang="en-US" sz="2000" b="1" dirty="0">
              <a:latin typeface="+mn-lt"/>
            </a:endParaRPr>
          </a:p>
          <a:p>
            <a:r>
              <a:rPr lang="en-US" sz="2000" b="1" dirty="0">
                <a:latin typeface="+mn-lt"/>
              </a:rPr>
              <a:t>(3) K-Means Mixture Model</a:t>
            </a:r>
          </a:p>
          <a:p>
            <a:r>
              <a:rPr lang="en-US" sz="2000" dirty="0">
                <a:latin typeface="+mn-lt"/>
              </a:rPr>
              <a:t>2 and 3 dimensional K-Means will be used to separate players, and linear regression will be run on each of the K mixtures individually.</a:t>
            </a:r>
          </a:p>
          <a:p>
            <a:pPr algn="ctr"/>
            <a:r>
              <a:rPr lang="en-US" sz="2000" dirty="0" err="1">
                <a:latin typeface="+mn-lt"/>
              </a:rPr>
              <a:t> β</a:t>
            </a:r>
            <a:r>
              <a:rPr lang="en-US" sz="2000" baseline="-25000" dirty="0" err="1">
                <a:latin typeface="+mn-lt"/>
              </a:rPr>
              <a:t>1</a:t>
            </a:r>
            <a:r>
              <a:rPr lang="en-US" sz="2000" dirty="0">
                <a:latin typeface="+mn-lt"/>
              </a:rPr>
              <a:t> = [ w</a:t>
            </a:r>
            <a:r>
              <a:rPr lang="en-US" sz="2000" baseline="-25000" dirty="0">
                <a:latin typeface="+mn-lt"/>
              </a:rPr>
              <a:t>1</a:t>
            </a:r>
            <a:r>
              <a:rPr lang="en-US" sz="2000" dirty="0">
                <a:latin typeface="+mn-lt"/>
              </a:rPr>
              <a:t> … </a:t>
            </a:r>
            <a:r>
              <a:rPr lang="en-US" sz="2000" dirty="0" err="1">
                <a:latin typeface="+mn-lt"/>
              </a:rPr>
              <a:t>w</a:t>
            </a:r>
            <a:r>
              <a:rPr lang="en-US" sz="2000" baseline="-25000" dirty="0" err="1">
                <a:latin typeface="+mn-lt"/>
              </a:rPr>
              <a:t>N</a:t>
            </a:r>
            <a:r>
              <a:rPr lang="en-US" sz="2000" dirty="0">
                <a:latin typeface="+mn-lt"/>
              </a:rPr>
              <a:t> ]</a:t>
            </a:r>
          </a:p>
          <a:p>
            <a:pPr algn="ctr"/>
            <a:r>
              <a:rPr lang="en-US" sz="1400" dirty="0">
                <a:latin typeface="Wingdings"/>
                <a:ea typeface="Wingdings"/>
                <a:cs typeface="Wingdings"/>
              </a:rPr>
              <a:t></a:t>
            </a:r>
            <a:endParaRPr lang="en-US" sz="1400" dirty="0">
              <a:latin typeface="+mn-lt"/>
            </a:endParaRPr>
          </a:p>
          <a:p>
            <a:pPr algn="ctr"/>
            <a:r>
              <a:rPr lang="en-US" sz="2000" dirty="0" err="1">
                <a:latin typeface="+mn-lt"/>
              </a:rPr>
              <a:t> β</a:t>
            </a:r>
            <a:r>
              <a:rPr lang="en-US" sz="2000" baseline="-25000" dirty="0" err="1">
                <a:latin typeface="+mn-lt"/>
              </a:rPr>
              <a:t>K</a:t>
            </a:r>
            <a:r>
              <a:rPr lang="en-US" sz="2000" dirty="0">
                <a:latin typeface="+mn-lt"/>
              </a:rPr>
              <a:t> = [ w</a:t>
            </a:r>
            <a:r>
              <a:rPr lang="en-US" sz="2000" baseline="-25000" dirty="0">
                <a:latin typeface="+mn-lt"/>
              </a:rPr>
              <a:t>1</a:t>
            </a:r>
            <a:r>
              <a:rPr lang="en-US" sz="2000" dirty="0">
                <a:latin typeface="+mn-lt"/>
              </a:rPr>
              <a:t> … </a:t>
            </a:r>
            <a:r>
              <a:rPr lang="en-US" sz="2000" dirty="0" err="1">
                <a:latin typeface="+mn-lt"/>
              </a:rPr>
              <a:t>w</a:t>
            </a:r>
            <a:r>
              <a:rPr lang="en-US" sz="2000" baseline="-25000" dirty="0" err="1">
                <a:latin typeface="+mn-lt"/>
              </a:rPr>
              <a:t>N</a:t>
            </a:r>
            <a:r>
              <a:rPr lang="en-US" sz="2000" dirty="0">
                <a:latin typeface="+mn-lt"/>
              </a:rPr>
              <a:t> ]</a:t>
            </a:r>
          </a:p>
          <a:p>
            <a:pPr algn="ctr"/>
            <a:endParaRPr lang="en-US" sz="2000" dirty="0">
              <a:latin typeface="+mn-lt"/>
            </a:endParaRPr>
          </a:p>
          <a:p>
            <a:r>
              <a:rPr lang="en-US" sz="2000" b="1" dirty="0">
                <a:latin typeface="+mn-lt"/>
              </a:rPr>
              <a:t>(4) PCA Regression</a:t>
            </a:r>
          </a:p>
          <a:p>
            <a:r>
              <a:rPr lang="en-US" sz="2000" dirty="0">
                <a:latin typeface="+mn-lt"/>
              </a:rPr>
              <a:t>2 and 3 dimensional </a:t>
            </a:r>
          </a:p>
          <a:p>
            <a:endParaRPr lang="en-US" sz="2000" dirty="0">
              <a:latin typeface="+mn-lt"/>
            </a:endParaRPr>
          </a:p>
          <a:p>
            <a:endParaRPr lang="en-US" sz="2000" dirty="0">
              <a:latin typeface="+mn-lt"/>
            </a:endParaRPr>
          </a:p>
          <a:p>
            <a:endParaRPr lang="en-US" sz="2000" dirty="0" smtClean="0">
              <a:latin typeface="+mn-lt"/>
              <a:cs typeface=""/>
            </a:endParaRPr>
          </a:p>
          <a:p>
            <a:pPr algn="ctr"/>
            <a:endParaRPr lang="en-US" sz="2000" dirty="0" smtClean="0">
              <a:latin typeface="+mn-lt"/>
              <a:cs typeface=""/>
            </a:endParaRPr>
          </a:p>
          <a:p>
            <a:pPr marL="457200" indent="-457200" algn="just">
              <a:buFont typeface="+mj-lt"/>
              <a:buAutoNum type="arabicPeriod"/>
            </a:pPr>
            <a:endParaRPr lang="en-US" sz="2000" dirty="0" smtClean="0">
              <a:latin typeface="+mn-lt"/>
              <a:cs typeface=""/>
            </a:endParaRPr>
          </a:p>
          <a:p>
            <a:pPr algn="just"/>
            <a:endParaRPr lang="en-US" sz="2000" dirty="0">
              <a:latin typeface="+mn-lt"/>
              <a:cs typeface=""/>
            </a:endParaRPr>
          </a:p>
          <a:p>
            <a:pPr algn="just"/>
            <a:endParaRPr lang="en-US" sz="2000" dirty="0">
              <a:latin typeface="+mn-lt"/>
              <a:cs typeface=""/>
            </a:endParaRPr>
          </a:p>
        </p:txBody>
      </p:sp>
      <p:sp>
        <p:nvSpPr>
          <p:cNvPr id="45" name="Text Box 7"/>
          <p:cNvSpPr txBox="1">
            <a:spLocks noChangeArrowheads="1"/>
          </p:cNvSpPr>
          <p:nvPr/>
        </p:nvSpPr>
        <p:spPr bwMode="auto">
          <a:xfrm>
            <a:off x="10059841" y="23152041"/>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Feature Reduction</a:t>
            </a:r>
            <a:endParaRPr lang="en-US" sz="5200" b="1" dirty="0">
              <a:solidFill>
                <a:srgbClr val="F8F8F8"/>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26591</TotalTime>
  <Words>960</Words>
  <Application>Microsoft Macintosh PowerPoint</Application>
  <PresentationFormat>Custom</PresentationFormat>
  <Paragraphs>149</Paragraphs>
  <Slides>1</Slides>
  <Notes>1</Notes>
  <HiddenSlides>0</HiddenSlides>
  <MMClips>0</MMClips>
  <ScaleCrop>false</ScaleCrop>
  <HeadingPairs>
    <vt:vector size="6" baseType="variant">
      <vt:variant>
        <vt:lpstr>Design Template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Custom Design</vt:lpstr>
      <vt:lpstr>1_Custom Design</vt:lpstr>
      <vt:lpstr>2_Custom Design</vt:lpstr>
      <vt:lpstr>Equation</vt:lpstr>
      <vt:lpstr>Slide 1</vt:lpstr>
    </vt:vector>
  </TitlesOfParts>
  <Company>www.PosterPresentations.com</Company>
  <LinksUpToDate>false</LinksUpToDate>
  <SharedDoc>false</SharedDoc>
  <HyperlinkBase>http://www.posterpresentations.com</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John O'Hollaren</cp:lastModifiedBy>
  <cp:revision>842</cp:revision>
  <cp:lastPrinted>2013-11-29T04:44:42Z</cp:lastPrinted>
  <dcterms:created xsi:type="dcterms:W3CDTF">2013-11-30T04:23:03Z</dcterms:created>
  <dcterms:modified xsi:type="dcterms:W3CDTF">2013-11-30T04:52:33Z</dcterms:modified>
  <cp:category>Powerpoint poster templates</cp:category>
</cp:coreProperties>
</file>