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10278"/>
    <a:srgbClr val="FFFEF4"/>
    <a:srgbClr val="E7FA81"/>
    <a:srgbClr val="3399FF"/>
    <a:srgbClr val="0066FF"/>
    <a:srgbClr val="FF9900"/>
    <a:srgbClr val="CC0000"/>
    <a:srgbClr val="993300"/>
    <a:srgbClr val="009900"/>
    <a:srgbClr val="FFFFF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90" d="100"/>
          <a:sy n="90" d="100"/>
        </p:scale>
        <p:origin x="4184" y="1520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933102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1005681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56813" y="168488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17" name="Picture 16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684" y="9741402"/>
            <a:ext cx="8505067" cy="12573232"/>
          </a:xfrm>
          <a:prstGeom prst="rect">
            <a:avLst/>
          </a:prstGeom>
        </p:spPr>
      </p:pic>
      <p:pic>
        <p:nvPicPr>
          <p:cNvPr id="18" name="Picture 17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684" y="17741204"/>
            <a:ext cx="8505067" cy="12577779"/>
          </a:xfrm>
          <a:prstGeom prst="rect">
            <a:avLst/>
          </a:prstGeom>
        </p:spPr>
      </p:pic>
      <p:pic>
        <p:nvPicPr>
          <p:cNvPr id="13" name="Picture 12" descr="kmeans2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5750" y="5019831"/>
            <a:ext cx="10338497" cy="13373182"/>
          </a:xfrm>
          <a:prstGeom prst="rect">
            <a:avLst/>
          </a:prstGeom>
        </p:spPr>
      </p:pic>
      <p:pic>
        <p:nvPicPr>
          <p:cNvPr id="14" name="Picture 13" descr="kmeans3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5750" y="10113804"/>
            <a:ext cx="10409675" cy="13470119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282767" y="6773333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056812" y="12919566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</a:t>
            </a:r>
            <a:r>
              <a:rPr lang="en-US" baseline="-25000"/>
              <a:t>i</a:t>
            </a:r>
            <a:r>
              <a:rPr lang="en-US"/>
              <a:t>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]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24521</TotalTime>
  <Words>386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715</cp:revision>
  <cp:lastPrinted>2013-11-21T16:32:54Z</cp:lastPrinted>
  <dcterms:created xsi:type="dcterms:W3CDTF">2013-11-28T01:14:42Z</dcterms:created>
  <dcterms:modified xsi:type="dcterms:W3CDTF">2013-11-28T02:15:24Z</dcterms:modified>
  <cp:category>Powerpoint poster templates</cp:category>
</cp:coreProperties>
</file>