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59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1888" y="-200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41" y="5638801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4" y="5638801"/>
            <a:ext cx="491172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7" y="5638801"/>
            <a:ext cx="21018501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4638" y="5638801"/>
            <a:ext cx="2102008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41" y="5638801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4" y="5638801"/>
            <a:ext cx="491172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93737" y="5638801"/>
            <a:ext cx="9974263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7" y="5638801"/>
            <a:ext cx="9974263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1490326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22272625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33078740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93737" y="5638801"/>
            <a:ext cx="9974263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609600" y="32445327"/>
            <a:ext cx="2514601" cy="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7" y="5638801"/>
            <a:ext cx="9974263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1490326" y="5638801"/>
            <a:ext cx="207645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33078740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93737" y="5638801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609600" y="32445327"/>
            <a:ext cx="2514601" cy="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1" y="5638801"/>
            <a:ext cx="42190987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Abstract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85800" y="19331024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Hardware Design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4525963" y="493381"/>
            <a:ext cx="34771013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ZZZZZZZZZZZZ</a:t>
            </a:r>
            <a:endParaRPr lang="en-US" sz="8600" b="1" dirty="0" smtClean="0"/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287" y="423324"/>
            <a:ext cx="3291414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14935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Converter Design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222758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Software Controls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330835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1500741" y="21422294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Operation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33083500" y="22236008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Future Work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33083500" y="27758842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24427</TotalTime>
  <Words>24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686</cp:revision>
  <cp:lastPrinted>2013-11-21T16:32:54Z</cp:lastPrinted>
  <dcterms:created xsi:type="dcterms:W3CDTF">2013-11-24T22:23:36Z</dcterms:created>
  <dcterms:modified xsi:type="dcterms:W3CDTF">2013-11-24T22:35:46Z</dcterms:modified>
  <cp:category>Powerpoint poster templates</cp:category>
</cp:coreProperties>
</file>