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Default Extension="rels" ContentType="application/vnd.openxmlformats-package.relationships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31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Layouts/slideLayout28.xml" ContentType="application/vnd.openxmlformats-officedocument.presentationml.slideLayout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32.xml" ContentType="application/vnd.openxmlformats-officedocument.presentationml.slideLayout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0.xml" ContentType="application/vnd.openxmlformats-officedocument.presentationml.slideLayout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9" r:id="rId1"/>
    <p:sldMasterId id="2147483650" r:id="rId2"/>
    <p:sldMasterId id="2147483651" r:id="rId3"/>
  </p:sldMasterIdLst>
  <p:notesMasterIdLst>
    <p:notesMasterId r:id="rId5"/>
  </p:notesMasterIdLst>
  <p:sldIdLst>
    <p:sldId id="256" r:id="rId4"/>
  </p:sldIdLst>
  <p:sldSz cx="438912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1pPr>
    <a:lvl2pPr marL="457105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2pPr>
    <a:lvl3pPr marL="914211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3pPr>
    <a:lvl4pPr marL="1371318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4pPr>
    <a:lvl5pPr marL="1828423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5pPr>
    <a:lvl6pPr marL="2285529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6pPr>
    <a:lvl7pPr marL="2742634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7pPr>
    <a:lvl8pPr marL="3199741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8pPr>
    <a:lvl9pPr marL="3656847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HP Authorized Customer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110278"/>
    <a:srgbClr val="FFFEF4"/>
    <a:srgbClr val="E7FA81"/>
    <a:srgbClr val="3399FF"/>
    <a:srgbClr val="0066FF"/>
    <a:srgbClr val="FF9900"/>
    <a:srgbClr val="CC0000"/>
    <a:srgbClr val="993300"/>
    <a:srgbClr val="009900"/>
    <a:srgbClr val="FFFFFF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5591" autoAdjust="0"/>
    <p:restoredTop sz="99697" autoAdjust="0"/>
  </p:normalViewPr>
  <p:slideViewPr>
    <p:cSldViewPr snapToGrid="0" snapToObjects="1">
      <p:cViewPr>
        <p:scale>
          <a:sx n="33" d="100"/>
          <a:sy n="33" d="100"/>
        </p:scale>
        <p:origin x="-1888" y="-200"/>
      </p:cViewPr>
      <p:guideLst>
        <p:guide orient="horz" pos="3552"/>
        <p:guide orient="horz" pos="20285"/>
        <p:guide pos="437"/>
        <p:guide pos="6725"/>
        <p:guide pos="7238"/>
        <p:guide pos="13526"/>
        <p:guide pos="14030"/>
        <p:guide pos="20318"/>
        <p:guide pos="20837"/>
        <p:guide pos="271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3E72502-94FC-6E4B-8DC7-64407E2878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8942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57105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211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318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423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529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634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41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847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21F585-D27A-DC45-B8F9-2665A61FDA07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6" y="10226677"/>
            <a:ext cx="37306249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7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337374" y="1273176"/>
            <a:ext cx="10547351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739" y="1273176"/>
            <a:ext cx="31491237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6" y="10226677"/>
            <a:ext cx="37306249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7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9"/>
            <a:ext cx="3730783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741" y="5638801"/>
            <a:ext cx="4910137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6274" y="5638801"/>
            <a:ext cx="4911726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6"/>
            <a:ext cx="39503351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4" y="7369177"/>
            <a:ext cx="19392901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4" y="10439400"/>
            <a:ext cx="19392901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9" y="7369177"/>
            <a:ext cx="19400837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9" y="10439400"/>
            <a:ext cx="19400837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6"/>
            <a:ext cx="14439899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7" y="1311276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4"/>
            <a:ext cx="14439899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4" y="23042564"/>
            <a:ext cx="2633503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4" y="2941638"/>
            <a:ext cx="2633503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4" y="25763538"/>
            <a:ext cx="2633503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337374" y="1273176"/>
            <a:ext cx="10547351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739" y="1273176"/>
            <a:ext cx="31491237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6" y="10226677"/>
            <a:ext cx="37306249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7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9"/>
            <a:ext cx="3730783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737" y="5638801"/>
            <a:ext cx="21018501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4638" y="5638801"/>
            <a:ext cx="21020087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6"/>
            <a:ext cx="39503351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4" y="7369177"/>
            <a:ext cx="19392901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4" y="10439400"/>
            <a:ext cx="19392901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9" y="7369177"/>
            <a:ext cx="19400837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9" y="10439400"/>
            <a:ext cx="19400837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9"/>
            <a:ext cx="3730783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6"/>
            <a:ext cx="14439899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7" y="1311276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4"/>
            <a:ext cx="14439899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4" y="23042564"/>
            <a:ext cx="2633503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4" y="2941638"/>
            <a:ext cx="2633503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4" y="25763538"/>
            <a:ext cx="2633503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337374" y="1273176"/>
            <a:ext cx="10547351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739" y="1273176"/>
            <a:ext cx="31491237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741" y="5638801"/>
            <a:ext cx="4910137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6274" y="5638801"/>
            <a:ext cx="4911726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6"/>
            <a:ext cx="39503351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4" y="7369177"/>
            <a:ext cx="19392901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4" y="10439400"/>
            <a:ext cx="19392901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9" y="7369177"/>
            <a:ext cx="19400837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9" y="10439400"/>
            <a:ext cx="19400837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6"/>
            <a:ext cx="14439899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7" y="1311276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4"/>
            <a:ext cx="14439899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4" y="23042564"/>
            <a:ext cx="2633503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4" y="2941638"/>
            <a:ext cx="2633503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4" y="25763538"/>
            <a:ext cx="2633503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2" name="Rectangle 36"/>
          <p:cNvSpPr>
            <a:spLocks noChangeArrowheads="1"/>
          </p:cNvSpPr>
          <p:nvPr userDrawn="1"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49" name="Rectangle 33"/>
          <p:cNvSpPr>
            <a:spLocks noChangeArrowheads="1"/>
          </p:cNvSpPr>
          <p:nvPr userDrawn="1"/>
        </p:nvSpPr>
        <p:spPr bwMode="auto">
          <a:xfrm>
            <a:off x="693737" y="5638801"/>
            <a:ext cx="9974263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25" name="Rectangle 9"/>
          <p:cNvSpPr>
            <a:spLocks noChangeArrowheads="1"/>
          </p:cNvSpPr>
          <p:nvPr userDrawn="1"/>
        </p:nvSpPr>
        <p:spPr bwMode="auto">
          <a:xfrm>
            <a:off x="0" y="4800600"/>
            <a:ext cx="438912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3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960439" y="1273176"/>
            <a:ext cx="41924288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603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37" y="5638801"/>
            <a:ext cx="9974263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6041" name="Rectangle 25"/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48" name="Rectangle 32"/>
          <p:cNvSpPr>
            <a:spLocks noChangeArrowheads="1"/>
          </p:cNvSpPr>
          <p:nvPr userDrawn="1"/>
        </p:nvSpPr>
        <p:spPr bwMode="auto">
          <a:xfrm>
            <a:off x="11490326" y="5638801"/>
            <a:ext cx="9982201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50" name="Rectangle 34"/>
          <p:cNvSpPr>
            <a:spLocks noChangeArrowheads="1"/>
          </p:cNvSpPr>
          <p:nvPr userDrawn="1"/>
        </p:nvSpPr>
        <p:spPr bwMode="auto">
          <a:xfrm>
            <a:off x="22272625" y="5638801"/>
            <a:ext cx="9982201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51" name="Rectangle 35"/>
          <p:cNvSpPr>
            <a:spLocks noChangeArrowheads="1"/>
          </p:cNvSpPr>
          <p:nvPr userDrawn="1"/>
        </p:nvSpPr>
        <p:spPr bwMode="auto">
          <a:xfrm>
            <a:off x="33078740" y="5638801"/>
            <a:ext cx="9982201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 userDrawn="1"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7" name="Rectangle 3"/>
          <p:cNvSpPr>
            <a:spLocks noChangeArrowheads="1"/>
          </p:cNvSpPr>
          <p:nvPr userDrawn="1"/>
        </p:nvSpPr>
        <p:spPr bwMode="auto">
          <a:xfrm>
            <a:off x="693737" y="5638801"/>
            <a:ext cx="9974263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8" name="Rectangle 4"/>
          <p:cNvSpPr>
            <a:spLocks noChangeArrowheads="1"/>
          </p:cNvSpPr>
          <p:nvPr userDrawn="1"/>
        </p:nvSpPr>
        <p:spPr bwMode="auto">
          <a:xfrm>
            <a:off x="0" y="4800600"/>
            <a:ext cx="438912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9" name="Text Box 5"/>
          <p:cNvSpPr txBox="1">
            <a:spLocks noChangeArrowheads="1"/>
          </p:cNvSpPr>
          <p:nvPr userDrawn="1"/>
        </p:nvSpPr>
        <p:spPr bwMode="auto">
          <a:xfrm>
            <a:off x="609600" y="32445327"/>
            <a:ext cx="2514601" cy="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400" b="1" dirty="0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100" b="1" dirty="0" err="1">
                <a:solidFill>
                  <a:schemeClr val="bg2"/>
                </a:solidFill>
                <a:latin typeface="Arial" charset="0"/>
              </a:rPr>
              <a:t>www.PosterPresentations.com</a:t>
            </a:r>
            <a:endParaRPr lang="en-US" sz="11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60439" y="1273176"/>
            <a:ext cx="41924288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02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37" y="5638801"/>
            <a:ext cx="9974263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0232" name="Rectangle 8"/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3" name="Rectangle 9"/>
          <p:cNvSpPr>
            <a:spLocks noChangeArrowheads="1"/>
          </p:cNvSpPr>
          <p:nvPr userDrawn="1"/>
        </p:nvSpPr>
        <p:spPr bwMode="auto">
          <a:xfrm>
            <a:off x="11490326" y="5638801"/>
            <a:ext cx="20764501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5" name="Rectangle 11"/>
          <p:cNvSpPr>
            <a:spLocks noChangeArrowheads="1"/>
          </p:cNvSpPr>
          <p:nvPr userDrawn="1"/>
        </p:nvSpPr>
        <p:spPr bwMode="auto">
          <a:xfrm>
            <a:off x="33078740" y="5638801"/>
            <a:ext cx="9982201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 userDrawn="1"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1" name="Rectangle 3"/>
          <p:cNvSpPr>
            <a:spLocks noChangeArrowheads="1"/>
          </p:cNvSpPr>
          <p:nvPr userDrawn="1"/>
        </p:nvSpPr>
        <p:spPr bwMode="auto">
          <a:xfrm>
            <a:off x="693737" y="5638801"/>
            <a:ext cx="423672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2" name="Rectangle 4"/>
          <p:cNvSpPr>
            <a:spLocks noChangeArrowheads="1"/>
          </p:cNvSpPr>
          <p:nvPr userDrawn="1"/>
        </p:nvSpPr>
        <p:spPr bwMode="auto">
          <a:xfrm>
            <a:off x="0" y="4800600"/>
            <a:ext cx="438912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3" name="Text Box 5"/>
          <p:cNvSpPr txBox="1">
            <a:spLocks noChangeArrowheads="1"/>
          </p:cNvSpPr>
          <p:nvPr userDrawn="1"/>
        </p:nvSpPr>
        <p:spPr bwMode="auto">
          <a:xfrm>
            <a:off x="609600" y="32445327"/>
            <a:ext cx="2514601" cy="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400" b="1" dirty="0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100" b="1" dirty="0" err="1">
                <a:solidFill>
                  <a:schemeClr val="bg2"/>
                </a:solidFill>
                <a:latin typeface="Arial" charset="0"/>
              </a:rPr>
              <a:t>www.PosterPresentations.com</a:t>
            </a:r>
            <a:endParaRPr lang="en-US" sz="11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60439" y="1273176"/>
            <a:ext cx="41924288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41" y="5638801"/>
            <a:ext cx="42190987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1256" name="Rectangle 8"/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685800" y="5638800"/>
            <a:ext cx="9982201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Abstract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2453" name="Text Box 405"/>
          <p:cNvSpPr txBox="1">
            <a:spLocks noChangeArrowheads="1"/>
          </p:cNvSpPr>
          <p:nvPr/>
        </p:nvSpPr>
        <p:spPr bwMode="auto">
          <a:xfrm>
            <a:off x="685800" y="19331024"/>
            <a:ext cx="9982201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Hardware Design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4525963" y="493381"/>
            <a:ext cx="34771013" cy="40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24" tIns="45605" rIns="91224" bIns="4560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600" b="1" dirty="0" smtClean="0"/>
              <a:t>ZZZZZZZZZZZZ</a:t>
            </a:r>
          </a:p>
          <a:p>
            <a:pPr algn="ctr"/>
            <a:endParaRPr lang="en-US" sz="3000" b="1" dirty="0" smtClean="0"/>
          </a:p>
          <a:p>
            <a:pPr algn="ctr"/>
            <a:r>
              <a:rPr lang="en-US" sz="5200" b="1" dirty="0" smtClean="0">
                <a:latin typeface="Arial" charset="0"/>
              </a:rPr>
              <a:t>John O’Hollaren</a:t>
            </a:r>
            <a:endParaRPr lang="en-US" sz="5200" b="1" dirty="0" smtClean="0">
              <a:solidFill>
                <a:srgbClr val="000000"/>
              </a:solidFill>
              <a:latin typeface="Arial" charset="0"/>
            </a:endParaRPr>
          </a:p>
          <a:p>
            <a:pPr algn="ctr" eaLnBrk="0" hangingPunct="0"/>
            <a:r>
              <a:rPr lang="en-US" sz="4300" dirty="0" smtClean="0">
                <a:latin typeface="Arial" charset="0"/>
              </a:rPr>
              <a:t>Department of Electrical and Computer Engineering</a:t>
            </a:r>
            <a:endParaRPr lang="en-US" sz="5200" dirty="0" smtClean="0">
              <a:latin typeface="Arial" charset="0"/>
            </a:endParaRPr>
          </a:p>
          <a:p>
            <a:pPr algn="ctr" eaLnBrk="0" hangingPunct="0"/>
            <a:r>
              <a:rPr lang="en-US" sz="4300" dirty="0" smtClean="0">
                <a:latin typeface="Arial" charset="0"/>
              </a:rPr>
              <a:t>Duke University</a:t>
            </a:r>
          </a:p>
        </p:txBody>
      </p:sp>
      <p:pic>
        <p:nvPicPr>
          <p:cNvPr id="85" name="Picture 84" descr="duk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4287" y="423324"/>
            <a:ext cx="3291414" cy="4029458"/>
          </a:xfrm>
          <a:prstGeom prst="rect">
            <a:avLst/>
          </a:prstGeom>
        </p:spPr>
      </p:pic>
      <p:sp>
        <p:nvSpPr>
          <p:cNvPr id="88" name="Text Box 7"/>
          <p:cNvSpPr txBox="1">
            <a:spLocks noChangeArrowheads="1"/>
          </p:cNvSpPr>
          <p:nvPr/>
        </p:nvSpPr>
        <p:spPr bwMode="auto">
          <a:xfrm>
            <a:off x="11493500" y="5638800"/>
            <a:ext cx="9982201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Converter Design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22275800" y="5638800"/>
            <a:ext cx="9982201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Software Controls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33083500" y="5638800"/>
            <a:ext cx="9982201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Results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11500741" y="21422294"/>
            <a:ext cx="9982201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Operation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103" name="Text Box 7"/>
          <p:cNvSpPr txBox="1">
            <a:spLocks noChangeArrowheads="1"/>
          </p:cNvSpPr>
          <p:nvPr/>
        </p:nvSpPr>
        <p:spPr bwMode="auto">
          <a:xfrm>
            <a:off x="33083500" y="22236008"/>
            <a:ext cx="9982201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Future Work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104" name="Text Box 7"/>
          <p:cNvSpPr txBox="1">
            <a:spLocks noChangeArrowheads="1"/>
          </p:cNvSpPr>
          <p:nvPr/>
        </p:nvSpPr>
        <p:spPr bwMode="auto">
          <a:xfrm>
            <a:off x="33083500" y="27758842"/>
            <a:ext cx="9982201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References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pic>
        <p:nvPicPr>
          <p:cNvPr id="16" name="Picture 15" descr="lin_reg_learning_curve.ep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7925" y="15436832"/>
            <a:ext cx="10207857" cy="13214350"/>
          </a:xfrm>
          <a:prstGeom prst="rect">
            <a:avLst/>
          </a:prstGeom>
        </p:spPr>
      </p:pic>
      <p:pic>
        <p:nvPicPr>
          <p:cNvPr id="17" name="Picture 16" descr="top30_lin_reg_all_feat.ep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37925" y="9741402"/>
            <a:ext cx="9720076" cy="12573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24437</TotalTime>
  <Words>24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Custom Design</vt:lpstr>
      <vt:lpstr>1_Custom Design</vt:lpstr>
      <vt:lpstr>2_Custom Design</vt:lpstr>
      <vt:lpstr>Slide 1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48x36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John O'Hollaren</cp:lastModifiedBy>
  <cp:revision>688</cp:revision>
  <cp:lastPrinted>2013-11-21T16:32:54Z</cp:lastPrinted>
  <dcterms:created xsi:type="dcterms:W3CDTF">2013-11-27T23:24:07Z</dcterms:created>
  <dcterms:modified xsi:type="dcterms:W3CDTF">2013-11-27T23:34:30Z</dcterms:modified>
  <cp:category>Powerpoint poster templates</cp:category>
</cp:coreProperties>
</file>