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6" d="100"/>
          <a:sy n="11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yoakum/ApplicationMap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6F6F-21D7-C142-8B9F-414562ADA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Mapper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76ABA-506F-7846-B9B5-4E16AA253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Yoakum</a:t>
            </a:r>
          </a:p>
        </p:txBody>
      </p:sp>
    </p:spTree>
    <p:extLst>
      <p:ext uri="{BB962C8B-B14F-4D97-AF65-F5344CB8AC3E}">
        <p14:creationId xmlns:p14="http://schemas.microsoft.com/office/powerpoint/2010/main" val="232973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F7B2-EDB1-8C41-879D-71F611C5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86346-53F9-2B4C-B3CF-A0D06132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 beginner programmer</a:t>
            </a:r>
          </a:p>
          <a:p>
            <a:r>
              <a:rPr lang="en-US" dirty="0"/>
              <a:t>My code is in infancy</a:t>
            </a:r>
          </a:p>
          <a:p>
            <a:r>
              <a:rPr lang="en-US" dirty="0"/>
              <a:t>The prep work is all manual right now, but hope to create a smooth way of creating the mappings later</a:t>
            </a:r>
          </a:p>
        </p:txBody>
      </p:sp>
    </p:spTree>
    <p:extLst>
      <p:ext uri="{BB962C8B-B14F-4D97-AF65-F5344CB8AC3E}">
        <p14:creationId xmlns:p14="http://schemas.microsoft.com/office/powerpoint/2010/main" val="31374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250-1CDB-C243-8397-32F30E38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6F75-F93A-E24D-BBEC-B2FA5BE7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Windows 7 to Windows 10 Upgrade</a:t>
            </a:r>
          </a:p>
          <a:p>
            <a:r>
              <a:rPr lang="en-US" dirty="0"/>
              <a:t>Using UMST with local </a:t>
            </a:r>
            <a:r>
              <a:rPr lang="en-US" dirty="0" err="1"/>
              <a:t>hardlinks</a:t>
            </a:r>
            <a:r>
              <a:rPr lang="en-US" dirty="0"/>
              <a:t> and a wipe and load</a:t>
            </a:r>
          </a:p>
          <a:p>
            <a:r>
              <a:rPr lang="en-US" dirty="0"/>
              <a:t>130 models of computers</a:t>
            </a:r>
          </a:p>
          <a:p>
            <a:r>
              <a:rPr lang="en-US" dirty="0"/>
              <a:t>Seamless user experience from one OS to another (Applications)</a:t>
            </a:r>
          </a:p>
          <a:p>
            <a:r>
              <a:rPr lang="en-US" dirty="0"/>
              <a:t>No budget for a third-party tool</a:t>
            </a:r>
          </a:p>
          <a:p>
            <a:r>
              <a:rPr lang="en-US" dirty="0"/>
              <a:t>All apps to reinstall have to be set for dynamic install and have a step in task sequence for installing apps based on your task variable you want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6CA6-FF15-B440-8CC6-785C6F88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apps from that are installed in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012D-DCDB-1246-A707-252903F5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step is to get all the apps that are installed in your environment</a:t>
            </a:r>
          </a:p>
          <a:p>
            <a:r>
              <a:rPr lang="en-US" dirty="0"/>
              <a:t>I created the following query to get all of them and then selected them all and copied and pasted into an excel sheet</a:t>
            </a:r>
          </a:p>
          <a:p>
            <a:r>
              <a:rPr lang="en-US" i="1" dirty="0"/>
              <a:t>“select distinct </a:t>
            </a:r>
            <a:r>
              <a:rPr lang="en-US" i="1" dirty="0" err="1"/>
              <a:t>SMS_G_System_INSTALLED_SOFTWARE.ProductName</a:t>
            </a:r>
            <a:r>
              <a:rPr lang="en-US" i="1" dirty="0"/>
              <a:t> from  </a:t>
            </a:r>
            <a:r>
              <a:rPr lang="en-US" i="1" dirty="0" err="1"/>
              <a:t>SMS_R_System</a:t>
            </a:r>
            <a:r>
              <a:rPr lang="en-US" i="1" dirty="0"/>
              <a:t> inner join </a:t>
            </a:r>
            <a:r>
              <a:rPr lang="en-US" i="1" dirty="0" err="1"/>
              <a:t>SMS_G_System_INSTALLED_SOFTWARE</a:t>
            </a:r>
            <a:r>
              <a:rPr lang="en-US" i="1" dirty="0"/>
              <a:t> on </a:t>
            </a:r>
            <a:r>
              <a:rPr lang="en-US" i="1" dirty="0" err="1"/>
              <a:t>SMS_G_System_INSTALLED_SOFTWARE.ResourceId</a:t>
            </a:r>
            <a:r>
              <a:rPr lang="en-US" i="1" dirty="0"/>
              <a:t> = </a:t>
            </a:r>
            <a:r>
              <a:rPr lang="en-US" i="1" dirty="0" err="1"/>
              <a:t>SMS_R_System.ResourceId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25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BCA3-1598-D242-AC67-FE691977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apps available for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A349-8AF2-7F48-BA22-48FA6A47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the following commands to get a CSV file of all the application names available to be mapped</a:t>
            </a:r>
          </a:p>
          <a:p>
            <a:r>
              <a:rPr lang="en-US" i="1" dirty="0"/>
              <a:t>“$Apps = Get-</a:t>
            </a:r>
            <a:r>
              <a:rPr lang="en-US" i="1" dirty="0" err="1"/>
              <a:t>CMApplication</a:t>
            </a:r>
            <a:r>
              <a:rPr lang="en-US" i="1" dirty="0"/>
              <a:t> | Select –Property </a:t>
            </a:r>
            <a:r>
              <a:rPr lang="en-US" i="1" dirty="0" err="1"/>
              <a:t>LocalizedDisplayName</a:t>
            </a:r>
            <a:r>
              <a:rPr lang="en-US" i="1" dirty="0"/>
              <a:t>”</a:t>
            </a:r>
          </a:p>
          <a:p>
            <a:r>
              <a:rPr lang="en-US" i="1" dirty="0"/>
              <a:t>“$Apps | Export-Csv -Path ‘</a:t>
            </a:r>
            <a:r>
              <a:rPr lang="en-US" i="1" dirty="0" err="1"/>
              <a:t>Pathtosaveto</a:t>
            </a:r>
            <a:r>
              <a:rPr lang="en-US" i="1" dirty="0"/>
              <a:t>/filename.csv’ -</a:t>
            </a:r>
            <a:r>
              <a:rPr lang="en-US" i="1" dirty="0" err="1"/>
              <a:t>NoTypeInformation</a:t>
            </a:r>
            <a:r>
              <a:rPr lang="en-US" i="1" dirty="0"/>
              <a:t> -Encoding UTF8”</a:t>
            </a:r>
          </a:p>
        </p:txBody>
      </p:sp>
    </p:spTree>
    <p:extLst>
      <p:ext uri="{BB962C8B-B14F-4D97-AF65-F5344CB8AC3E}">
        <p14:creationId xmlns:p14="http://schemas.microsoft.com/office/powerpoint/2010/main" val="33826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C07-1F84-E747-BF64-88B16465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6B53-7481-504E-8AFD-461DB37A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out both files of applications that make no sense to map</a:t>
            </a:r>
          </a:p>
          <a:p>
            <a:r>
              <a:rPr lang="en-US" dirty="0"/>
              <a:t>Create file with two columns, 1</a:t>
            </a:r>
            <a:r>
              <a:rPr lang="en-US" baseline="30000" dirty="0"/>
              <a:t>st</a:t>
            </a:r>
            <a:r>
              <a:rPr lang="en-US" dirty="0"/>
              <a:t> column with existing installed app and 2</a:t>
            </a:r>
            <a:r>
              <a:rPr lang="en-US" baseline="30000" dirty="0"/>
              <a:t>nd</a:t>
            </a:r>
            <a:r>
              <a:rPr lang="en-US" dirty="0"/>
              <a:t> column with the new app to install</a:t>
            </a:r>
          </a:p>
          <a:p>
            <a:r>
              <a:rPr lang="en-US" dirty="0"/>
              <a:t>I name both columns display name, but can be modified</a:t>
            </a:r>
          </a:p>
        </p:txBody>
      </p:sp>
    </p:spTree>
    <p:extLst>
      <p:ext uri="{BB962C8B-B14F-4D97-AF65-F5344CB8AC3E}">
        <p14:creationId xmlns:p14="http://schemas.microsoft.com/office/powerpoint/2010/main" val="109259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96FA-FB2F-224E-86A7-15D9FB1C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and usage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436B-CA62-3040-B191-595968BC4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6881-C21D-4D49-AB01-BE12B821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Sequence 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5ADD8-0B37-A84A-A813-D2B2C4A1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917" y="2052638"/>
            <a:ext cx="7793104" cy="3997325"/>
          </a:xfrm>
        </p:spPr>
      </p:pic>
    </p:spTree>
    <p:extLst>
      <p:ext uri="{BB962C8B-B14F-4D97-AF65-F5344CB8AC3E}">
        <p14:creationId xmlns:p14="http://schemas.microsoft.com/office/powerpoint/2010/main" val="48423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B64-64DD-4C48-840B-ADB1FDF2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9620-0964-40A6-A9A3-8CFC9F7D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2116"/>
            <a:ext cx="9046139" cy="3997828"/>
          </a:xfrm>
        </p:spPr>
        <p:txBody>
          <a:bodyPr>
            <a:normAutofit/>
          </a:bodyPr>
          <a:lstStyle/>
          <a:p>
            <a:r>
              <a:rPr lang="en-US" sz="4800" dirty="0">
                <a:hlinkClick r:id="rId2"/>
              </a:rPr>
              <a:t>https://github.com/johnyoakum/ApplicationMapping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18574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72</TotalTime>
  <Words>321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Application Mapper</vt:lpstr>
      <vt:lpstr>Disclaimers</vt:lpstr>
      <vt:lpstr>Scope and Challenges</vt:lpstr>
      <vt:lpstr>Get all apps from that are installed in your environment</vt:lpstr>
      <vt:lpstr>Get all apps available for mapping</vt:lpstr>
      <vt:lpstr>Map Applications</vt:lpstr>
      <vt:lpstr>Script and usage</vt:lpstr>
      <vt:lpstr>Task Sequence Step</vt:lpstr>
      <vt:lpstr>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Mapper</dc:title>
  <dc:creator>John Yoakum</dc:creator>
  <cp:lastModifiedBy>John Yoakum</cp:lastModifiedBy>
  <cp:revision>9</cp:revision>
  <dcterms:created xsi:type="dcterms:W3CDTF">2019-05-08T19:34:21Z</dcterms:created>
  <dcterms:modified xsi:type="dcterms:W3CDTF">2019-05-08T21:52:51Z</dcterms:modified>
</cp:coreProperties>
</file>