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8" r:id="rId5"/>
  </p:sldMasterIdLst>
  <p:notesMasterIdLst>
    <p:notesMasterId r:id="rId32"/>
  </p:notesMasterIdLst>
  <p:sldIdLst>
    <p:sldId id="287" r:id="rId6"/>
    <p:sldId id="257" r:id="rId7"/>
    <p:sldId id="285" r:id="rId8"/>
    <p:sldId id="278" r:id="rId9"/>
    <p:sldId id="280" r:id="rId10"/>
    <p:sldId id="281" r:id="rId11"/>
    <p:sldId id="282" r:id="rId12"/>
    <p:sldId id="283" r:id="rId13"/>
    <p:sldId id="284" r:id="rId14"/>
    <p:sldId id="286" r:id="rId15"/>
    <p:sldId id="288" r:id="rId16"/>
    <p:sldId id="260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87"/>
            <p14:sldId id="257"/>
          </p14:sldIdLst>
        </p14:section>
        <p14:section name="Presentation" id="{866A3E68-017F-4F94-A6C6-BFF303BC3121}">
          <p14:sldIdLst>
            <p14:sldId id="285"/>
            <p14:sldId id="278"/>
            <p14:sldId id="280"/>
            <p14:sldId id="281"/>
            <p14:sldId id="282"/>
            <p14:sldId id="283"/>
            <p14:sldId id="284"/>
            <p14:sldId id="286"/>
          </p14:sldIdLst>
        </p14:section>
        <p14:section name="Closing" id="{49CB15AC-FD56-4AAC-8B8A-68CF2CB85A39}">
          <p14:sldIdLst>
            <p14:sldId id="288"/>
          </p14:sldIdLst>
        </p14:section>
        <p14:section name="Example Slides" id="{D40DF97A-9355-449E-B0A8-867351E4EBAE}">
          <p14:sldIdLst>
            <p14:sldId id="260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4AFE4-9C1C-6715-03BE-B33192D659F5}" v="264" dt="2021-10-02T22:07:17.578"/>
    <p1510:client id="{855244F2-87D6-8668-BC9C-65CF0548E5F6}" v="17" dt="2021-10-02T23:59:12.305"/>
    <p1510:client id="{B840F0CA-6FD4-9909-6497-0CC375D9AD9C}" v="69" dt="2021-10-02T22:53:1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e4d31b495fdd652e48407c158193841382b90196ded6c1698bb9fe4723e6004::" providerId="AD" clId="Web-{B840F0CA-6FD4-9909-6497-0CC375D9AD9C}"/>
    <pc:docChg chg="modSld">
      <pc:chgData name="Guest User" userId="S::urn:spo:anon#1e4d31b495fdd652e48407c158193841382b90196ded6c1698bb9fe4723e6004::" providerId="AD" clId="Web-{B840F0CA-6FD4-9909-6497-0CC375D9AD9C}" dt="2021-10-02T22:53:09.041" v="62" actId="20577"/>
      <pc:docMkLst>
        <pc:docMk/>
      </pc:docMkLst>
      <pc:sldChg chg="modSp">
        <pc:chgData name="Guest User" userId="S::urn:spo:anon#1e4d31b495fdd652e48407c158193841382b90196ded6c1698bb9fe4723e6004::" providerId="AD" clId="Web-{B840F0CA-6FD4-9909-6497-0CC375D9AD9C}" dt="2021-10-02T22:53:09.041" v="62" actId="20577"/>
        <pc:sldMkLst>
          <pc:docMk/>
          <pc:sldMk cId="1180817244" sldId="257"/>
        </pc:sldMkLst>
        <pc:spChg chg="mod">
          <ac:chgData name="Guest User" userId="S::urn:spo:anon#1e4d31b495fdd652e48407c158193841382b90196ded6c1698bb9fe4723e6004::" providerId="AD" clId="Web-{B840F0CA-6FD4-9909-6497-0CC375D9AD9C}" dt="2021-10-02T22:52:17.960" v="35" actId="20577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Guest User" userId="S::urn:spo:anon#1e4d31b495fdd652e48407c158193841382b90196ded6c1698bb9fe4723e6004::" providerId="AD" clId="Web-{B840F0CA-6FD4-9909-6497-0CC375D9AD9C}" dt="2021-10-02T22:52:39.460" v="45" actId="20577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Guest User" userId="S::urn:spo:anon#1e4d31b495fdd652e48407c158193841382b90196ded6c1698bb9fe4723e6004::" providerId="AD" clId="Web-{B840F0CA-6FD4-9909-6497-0CC375D9AD9C}" dt="2021-10-02T22:52:53.025" v="52" actId="20577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Guest User" userId="S::urn:spo:anon#1e4d31b495fdd652e48407c158193841382b90196ded6c1698bb9fe4723e6004::" providerId="AD" clId="Web-{B840F0CA-6FD4-9909-6497-0CC375D9AD9C}" dt="2021-10-02T22:53:09.041" v="62" actId="20577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Guest User" userId="S::urn:spo:anon#1e4d31b495fdd652e48407c158193841382b90196ded6c1698bb9fe4723e6004::" providerId="AD" clId="Web-{B840F0CA-6FD4-9909-6497-0CC375D9AD9C}" dt="2021-10-02T22:52:06.365" v="21" actId="20577"/>
          <ac:spMkLst>
            <pc:docMk/>
            <pc:sldMk cId="1180817244" sldId="257"/>
            <ac:spMk id="21" creationId="{00000000-0000-0000-0000-000000000000}"/>
          </ac:spMkLst>
        </pc:spChg>
      </pc:sldChg>
      <pc:sldChg chg="modSp">
        <pc:chgData name="Guest User" userId="S::urn:spo:anon#1e4d31b495fdd652e48407c158193841382b90196ded6c1698bb9fe4723e6004::" providerId="AD" clId="Web-{B840F0CA-6FD4-9909-6497-0CC375D9AD9C}" dt="2021-10-02T22:50:42.785" v="1" actId="20577"/>
        <pc:sldMkLst>
          <pc:docMk/>
          <pc:sldMk cId="1866493963" sldId="287"/>
        </pc:sldMkLst>
        <pc:spChg chg="mod">
          <ac:chgData name="Guest User" userId="S::urn:spo:anon#1e4d31b495fdd652e48407c158193841382b90196ded6c1698bb9fe4723e6004::" providerId="AD" clId="Web-{B840F0CA-6FD4-9909-6497-0CC375D9AD9C}" dt="2021-10-02T22:50:42.785" v="1" actId="20577"/>
          <ac:spMkLst>
            <pc:docMk/>
            <pc:sldMk cId="1866493963" sldId="287"/>
            <ac:spMk id="7" creationId="{00000000-0000-0000-0000-000000000000}"/>
          </ac:spMkLst>
        </pc:spChg>
      </pc:sldChg>
    </pc:docChg>
  </pc:docChgLst>
  <pc:docChgLst>
    <pc:chgData name="John Yoakum" userId="S::jyoakum@madduxconsulting.com::8efec932-2cd7-444b-ac4a-2344fa30b4d8" providerId="AD" clId="Web-{6FA4AFE4-9C1C-6715-03BE-B33192D659F5}"/>
    <pc:docChg chg="addSld delSld modSld addMainMaster modSection">
      <pc:chgData name="John Yoakum" userId="S::jyoakum@madduxconsulting.com::8efec932-2cd7-444b-ac4a-2344fa30b4d8" providerId="AD" clId="Web-{6FA4AFE4-9C1C-6715-03BE-B33192D659F5}" dt="2021-10-02T22:07:17.578" v="258" actId="20577"/>
      <pc:docMkLst>
        <pc:docMk/>
      </pc:docMkLst>
      <pc:sldChg chg="addSp delSp modSp del">
        <pc:chgData name="John Yoakum" userId="S::jyoakum@madduxconsulting.com::8efec932-2cd7-444b-ac4a-2344fa30b4d8" providerId="AD" clId="Web-{6FA4AFE4-9C1C-6715-03BE-B33192D659F5}" dt="2021-10-02T21:32:03.903" v="15"/>
        <pc:sldMkLst>
          <pc:docMk/>
          <pc:sldMk cId="3595256070" sldId="256"/>
        </pc:sldMkLst>
        <pc:spChg chg="add del mod">
          <ac:chgData name="John Yoakum" userId="S::jyoakum@madduxconsulting.com::8efec932-2cd7-444b-ac4a-2344fa30b4d8" providerId="AD" clId="Web-{6FA4AFE4-9C1C-6715-03BE-B33192D659F5}" dt="2021-10-02T21:30:43.327" v="4"/>
          <ac:spMkLst>
            <pc:docMk/>
            <pc:sldMk cId="3595256070" sldId="256"/>
            <ac:spMk id="3" creationId="{0C25BF50-37DF-461B-8AC5-05234B80BBD1}"/>
          </ac:spMkLst>
        </pc:spChg>
      </pc:sldChg>
      <pc:sldChg chg="del">
        <pc:chgData name="John Yoakum" userId="S::jyoakum@madduxconsulting.com::8efec932-2cd7-444b-ac4a-2344fa30b4d8" providerId="AD" clId="Web-{6FA4AFE4-9C1C-6715-03BE-B33192D659F5}" dt="2021-10-02T21:31:13.904" v="7"/>
        <pc:sldMkLst>
          <pc:docMk/>
          <pc:sldMk cId="4063178677" sldId="259"/>
        </pc:sldMkLst>
      </pc:sldChg>
      <pc:sldChg chg="modSp">
        <pc:chgData name="John Yoakum" userId="S::jyoakum@madduxconsulting.com::8efec932-2cd7-444b-ac4a-2344fa30b4d8" providerId="AD" clId="Web-{6FA4AFE4-9C1C-6715-03BE-B33192D659F5}" dt="2021-10-02T21:57:16.450" v="17" actId="20577"/>
        <pc:sldMkLst>
          <pc:docMk/>
          <pc:sldMk cId="154892439" sldId="281"/>
        </pc:sldMkLst>
        <pc:spChg chg="mod">
          <ac:chgData name="John Yoakum" userId="S::jyoakum@madduxconsulting.com::8efec932-2cd7-444b-ac4a-2344fa30b4d8" providerId="AD" clId="Web-{6FA4AFE4-9C1C-6715-03BE-B33192D659F5}" dt="2021-10-02T21:57:16.450" v="17" actId="20577"/>
          <ac:spMkLst>
            <pc:docMk/>
            <pc:sldMk cId="154892439" sldId="281"/>
            <ac:spMk id="3" creationId="{00000000-0000-0000-0000-000000000000}"/>
          </ac:spMkLst>
        </pc:spChg>
      </pc:sldChg>
      <pc:sldChg chg="modSp">
        <pc:chgData name="John Yoakum" userId="S::jyoakum@madduxconsulting.com::8efec932-2cd7-444b-ac4a-2344fa30b4d8" providerId="AD" clId="Web-{6FA4AFE4-9C1C-6715-03BE-B33192D659F5}" dt="2021-10-02T22:06:39.954" v="255" actId="20577"/>
        <pc:sldMkLst>
          <pc:docMk/>
          <pc:sldMk cId="3146262046" sldId="282"/>
        </pc:sldMkLst>
        <pc:spChg chg="mod">
          <ac:chgData name="John Yoakum" userId="S::jyoakum@madduxconsulting.com::8efec932-2cd7-444b-ac4a-2344fa30b4d8" providerId="AD" clId="Web-{6FA4AFE4-9C1C-6715-03BE-B33192D659F5}" dt="2021-10-02T22:01:43.429" v="24" actId="20577"/>
          <ac:spMkLst>
            <pc:docMk/>
            <pc:sldMk cId="3146262046" sldId="282"/>
            <ac:spMk id="2" creationId="{00000000-0000-0000-0000-000000000000}"/>
          </ac:spMkLst>
        </pc:spChg>
        <pc:spChg chg="mod">
          <ac:chgData name="John Yoakum" userId="S::jyoakum@madduxconsulting.com::8efec932-2cd7-444b-ac4a-2344fa30b4d8" providerId="AD" clId="Web-{6FA4AFE4-9C1C-6715-03BE-B33192D659F5}" dt="2021-10-02T22:06:39.954" v="255" actId="20577"/>
          <ac:spMkLst>
            <pc:docMk/>
            <pc:sldMk cId="3146262046" sldId="282"/>
            <ac:spMk id="3" creationId="{00000000-0000-0000-0000-000000000000}"/>
          </ac:spMkLst>
        </pc:spChg>
      </pc:sldChg>
      <pc:sldChg chg="modSp">
        <pc:chgData name="John Yoakum" userId="S::jyoakum@madduxconsulting.com::8efec932-2cd7-444b-ac4a-2344fa30b4d8" providerId="AD" clId="Web-{6FA4AFE4-9C1C-6715-03BE-B33192D659F5}" dt="2021-10-02T22:07:17.578" v="258" actId="20577"/>
        <pc:sldMkLst>
          <pc:docMk/>
          <pc:sldMk cId="1268367486" sldId="286"/>
        </pc:sldMkLst>
        <pc:spChg chg="mod">
          <ac:chgData name="John Yoakum" userId="S::jyoakum@madduxconsulting.com::8efec932-2cd7-444b-ac4a-2344fa30b4d8" providerId="AD" clId="Web-{6FA4AFE4-9C1C-6715-03BE-B33192D659F5}" dt="2021-10-02T22:07:17.578" v="258" actId="20577"/>
          <ac:spMkLst>
            <pc:docMk/>
            <pc:sldMk cId="1268367486" sldId="286"/>
            <ac:spMk id="3" creationId="{00000000-0000-0000-0000-000000000000}"/>
          </ac:spMkLst>
        </pc:spChg>
      </pc:sldChg>
      <pc:sldChg chg="modSp add">
        <pc:chgData name="John Yoakum" userId="S::jyoakum@madduxconsulting.com::8efec932-2cd7-444b-ac4a-2344fa30b4d8" providerId="AD" clId="Web-{6FA4AFE4-9C1C-6715-03BE-B33192D659F5}" dt="2021-10-02T21:32:00.169" v="14" actId="20577"/>
        <pc:sldMkLst>
          <pc:docMk/>
          <pc:sldMk cId="1866493963" sldId="287"/>
        </pc:sldMkLst>
        <pc:spChg chg="mod">
          <ac:chgData name="John Yoakum" userId="S::jyoakum@madduxconsulting.com::8efec932-2cd7-444b-ac4a-2344fa30b4d8" providerId="AD" clId="Web-{6FA4AFE4-9C1C-6715-03BE-B33192D659F5}" dt="2021-10-02T21:31:45.497" v="12" actId="20577"/>
          <ac:spMkLst>
            <pc:docMk/>
            <pc:sldMk cId="1866493963" sldId="287"/>
            <ac:spMk id="4" creationId="{00000000-0000-0000-0000-000000000000}"/>
          </ac:spMkLst>
        </pc:spChg>
        <pc:spChg chg="mod">
          <ac:chgData name="John Yoakum" userId="S::jyoakum@madduxconsulting.com::8efec932-2cd7-444b-ac4a-2344fa30b4d8" providerId="AD" clId="Web-{6FA4AFE4-9C1C-6715-03BE-B33192D659F5}" dt="2021-10-02T21:32:00.169" v="14" actId="20577"/>
          <ac:spMkLst>
            <pc:docMk/>
            <pc:sldMk cId="1866493963" sldId="287"/>
            <ac:spMk id="6" creationId="{00000000-0000-0000-0000-000000000000}"/>
          </ac:spMkLst>
        </pc:spChg>
      </pc:sldChg>
      <pc:sldChg chg="add">
        <pc:chgData name="John Yoakum" userId="S::jyoakum@madduxconsulting.com::8efec932-2cd7-444b-ac4a-2344fa30b4d8" providerId="AD" clId="Web-{6FA4AFE4-9C1C-6715-03BE-B33192D659F5}" dt="2021-10-02T21:31:11.763" v="6"/>
        <pc:sldMkLst>
          <pc:docMk/>
          <pc:sldMk cId="3574650329" sldId="288"/>
        </pc:sldMkLst>
      </pc:sldChg>
      <pc:sldMasterChg chg="add addSldLayout">
        <pc:chgData name="John Yoakum" userId="S::jyoakum@madduxconsulting.com::8efec932-2cd7-444b-ac4a-2344fa30b4d8" providerId="AD" clId="Web-{6FA4AFE4-9C1C-6715-03BE-B33192D659F5}" dt="2021-10-02T21:30:56.139" v="5"/>
        <pc:sldMasterMkLst>
          <pc:docMk/>
          <pc:sldMasterMk cId="0" sldId="2147483678"/>
        </pc:sldMasterMkLst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79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0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1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2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3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4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5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1459580119" sldId="2147483686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0" sldId="2147483687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623960925" sldId="2147483688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915698262" sldId="2147483689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3125477223" sldId="2147483690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462609989" sldId="2147483691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1434177686" sldId="2147483692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2182282464" sldId="2147483693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3424062607" sldId="2147483694"/>
          </pc:sldLayoutMkLst>
        </pc:sldLayoutChg>
        <pc:sldLayoutChg chg="add">
          <pc:chgData name="John Yoakum" userId="S::jyoakum@madduxconsulting.com::8efec932-2cd7-444b-ac4a-2344fa30b4d8" providerId="AD" clId="Web-{6FA4AFE4-9C1C-6715-03BE-B33192D659F5}" dt="2021-10-02T21:30:56.139" v="5"/>
          <pc:sldLayoutMkLst>
            <pc:docMk/>
            <pc:sldMasterMk cId="0" sldId="2147483678"/>
            <pc:sldLayoutMk cId="48081136" sldId="2147483695"/>
          </pc:sldLayoutMkLst>
        </pc:sldLayoutChg>
      </pc:sldMasterChg>
    </pc:docChg>
  </pc:docChgLst>
  <pc:docChgLst>
    <pc:chgData name="John Yoakum" userId="abbc8f24-e670-4f0d-9066-0786ada3da93" providerId="ADAL" clId="{581536C2-CBD4-4567-A048-B4885874F874}"/>
    <pc:docChg chg="undo custSel addSld delSld modSld sldOrd modSection">
      <pc:chgData name="John Yoakum" userId="abbc8f24-e670-4f0d-9066-0786ada3da93" providerId="ADAL" clId="{581536C2-CBD4-4567-A048-B4885874F874}" dt="2021-09-11T18:50:24.061" v="1205" actId="2696"/>
      <pc:docMkLst>
        <pc:docMk/>
      </pc:docMkLst>
      <pc:sldChg chg="modSp">
        <pc:chgData name="John Yoakum" userId="abbc8f24-e670-4f0d-9066-0786ada3da93" providerId="ADAL" clId="{581536C2-CBD4-4567-A048-B4885874F874}" dt="2021-09-11T16:41:17.011" v="6" actId="255"/>
        <pc:sldMkLst>
          <pc:docMk/>
          <pc:sldMk cId="3595256070" sldId="256"/>
        </pc:sldMkLst>
        <pc:spChg chg="mod">
          <ac:chgData name="John Yoakum" userId="abbc8f24-e670-4f0d-9066-0786ada3da93" providerId="ADAL" clId="{581536C2-CBD4-4567-A048-B4885874F874}" dt="2021-09-11T16:41:17.011" v="6" actId="255"/>
          <ac:spMkLst>
            <pc:docMk/>
            <pc:sldMk cId="3595256070" sldId="256"/>
            <ac:spMk id="4" creationId="{00000000-0000-0000-0000-000000000000}"/>
          </ac:spMkLst>
        </pc:spChg>
      </pc:sldChg>
      <pc:sldChg chg="del">
        <pc:chgData name="John Yoakum" userId="abbc8f24-e670-4f0d-9066-0786ada3da93" providerId="ADAL" clId="{581536C2-CBD4-4567-A048-B4885874F874}" dt="2021-09-11T18:48:15.669" v="1198" actId="2696"/>
        <pc:sldMkLst>
          <pc:docMk/>
          <pc:sldMk cId="2333710554" sldId="258"/>
        </pc:sldMkLst>
      </pc:sldChg>
      <pc:sldChg chg="modSp del ord modTransition">
        <pc:chgData name="John Yoakum" userId="abbc8f24-e670-4f0d-9066-0786ada3da93" providerId="ADAL" clId="{581536C2-CBD4-4567-A048-B4885874F874}" dt="2021-09-11T18:50:24.061" v="1205" actId="2696"/>
        <pc:sldMkLst>
          <pc:docMk/>
          <pc:sldMk cId="1895725814" sldId="262"/>
        </pc:sldMkLst>
        <pc:spChg chg="mod">
          <ac:chgData name="John Yoakum" userId="abbc8f24-e670-4f0d-9066-0786ada3da93" providerId="ADAL" clId="{581536C2-CBD4-4567-A048-B4885874F874}" dt="2021-09-11T18:49:41.602" v="1204"/>
          <ac:spMkLst>
            <pc:docMk/>
            <pc:sldMk cId="1895725814" sldId="262"/>
            <ac:spMk id="5" creationId="{00000000-0000-0000-0000-000000000000}"/>
          </ac:spMkLst>
        </pc:spChg>
      </pc:sldChg>
      <pc:sldChg chg="modSp ord modTransition">
        <pc:chgData name="John Yoakum" userId="abbc8f24-e670-4f0d-9066-0786ada3da93" providerId="ADAL" clId="{581536C2-CBD4-4567-A048-B4885874F874}" dt="2021-09-11T17:32:40.089" v="630" actId="20577"/>
        <pc:sldMkLst>
          <pc:docMk/>
          <pc:sldMk cId="912164160" sldId="278"/>
        </pc:sldMkLst>
        <pc:spChg chg="mod">
          <ac:chgData name="John Yoakum" userId="abbc8f24-e670-4f0d-9066-0786ada3da93" providerId="ADAL" clId="{581536C2-CBD4-4567-A048-B4885874F874}" dt="2021-09-11T17:28:27.058" v="143" actId="20577"/>
          <ac:spMkLst>
            <pc:docMk/>
            <pc:sldMk cId="912164160" sldId="278"/>
            <ac:spMk id="2" creationId="{00000000-0000-0000-0000-000000000000}"/>
          </ac:spMkLst>
        </pc:spChg>
        <pc:spChg chg="mod">
          <ac:chgData name="John Yoakum" userId="abbc8f24-e670-4f0d-9066-0786ada3da93" providerId="ADAL" clId="{581536C2-CBD4-4567-A048-B4885874F874}" dt="2021-09-11T17:32:40.089" v="630" actId="20577"/>
          <ac:spMkLst>
            <pc:docMk/>
            <pc:sldMk cId="912164160" sldId="278"/>
            <ac:spMk id="3" creationId="{00000000-0000-0000-0000-000000000000}"/>
          </ac:spMkLst>
        </pc:spChg>
      </pc:sldChg>
      <pc:sldChg chg="del">
        <pc:chgData name="John Yoakum" userId="abbc8f24-e670-4f0d-9066-0786ada3da93" providerId="ADAL" clId="{581536C2-CBD4-4567-A048-B4885874F874}" dt="2021-09-11T18:48:10.005" v="1197" actId="2696"/>
        <pc:sldMkLst>
          <pc:docMk/>
          <pc:sldMk cId="4117191359" sldId="279"/>
        </pc:sldMkLst>
      </pc:sldChg>
      <pc:sldChg chg="modSp add">
        <pc:chgData name="John Yoakum" userId="abbc8f24-e670-4f0d-9066-0786ada3da93" providerId="ADAL" clId="{581536C2-CBD4-4567-A048-B4885874F874}" dt="2021-09-11T17:34:15.777" v="891" actId="20577"/>
        <pc:sldMkLst>
          <pc:docMk/>
          <pc:sldMk cId="2465348057" sldId="280"/>
        </pc:sldMkLst>
        <pc:spChg chg="mod">
          <ac:chgData name="John Yoakum" userId="abbc8f24-e670-4f0d-9066-0786ada3da93" providerId="ADAL" clId="{581536C2-CBD4-4567-A048-B4885874F874}" dt="2021-09-11T17:29:52.714" v="309" actId="20577"/>
          <ac:spMkLst>
            <pc:docMk/>
            <pc:sldMk cId="2465348057" sldId="280"/>
            <ac:spMk id="2" creationId="{00000000-0000-0000-0000-000000000000}"/>
          </ac:spMkLst>
        </pc:spChg>
        <pc:spChg chg="mod">
          <ac:chgData name="John Yoakum" userId="abbc8f24-e670-4f0d-9066-0786ada3da93" providerId="ADAL" clId="{581536C2-CBD4-4567-A048-B4885874F874}" dt="2021-09-11T17:34:15.777" v="891" actId="20577"/>
          <ac:spMkLst>
            <pc:docMk/>
            <pc:sldMk cId="2465348057" sldId="280"/>
            <ac:spMk id="3" creationId="{00000000-0000-0000-0000-000000000000}"/>
          </ac:spMkLst>
        </pc:spChg>
      </pc:sldChg>
      <pc:sldChg chg="modSp add">
        <pc:chgData name="John Yoakum" userId="abbc8f24-e670-4f0d-9066-0786ada3da93" providerId="ADAL" clId="{581536C2-CBD4-4567-A048-B4885874F874}" dt="2021-09-11T17:35:21.402" v="1054" actId="20577"/>
        <pc:sldMkLst>
          <pc:docMk/>
          <pc:sldMk cId="154892439" sldId="281"/>
        </pc:sldMkLst>
        <pc:spChg chg="mod">
          <ac:chgData name="John Yoakum" userId="abbc8f24-e670-4f0d-9066-0786ada3da93" providerId="ADAL" clId="{581536C2-CBD4-4567-A048-B4885874F874}" dt="2021-09-11T17:34:35.152" v="908" actId="20577"/>
          <ac:spMkLst>
            <pc:docMk/>
            <pc:sldMk cId="154892439" sldId="281"/>
            <ac:spMk id="2" creationId="{00000000-0000-0000-0000-000000000000}"/>
          </ac:spMkLst>
        </pc:spChg>
        <pc:spChg chg="mod">
          <ac:chgData name="John Yoakum" userId="abbc8f24-e670-4f0d-9066-0786ada3da93" providerId="ADAL" clId="{581536C2-CBD4-4567-A048-B4885874F874}" dt="2021-09-11T17:35:21.402" v="1054" actId="20577"/>
          <ac:spMkLst>
            <pc:docMk/>
            <pc:sldMk cId="154892439" sldId="281"/>
            <ac:spMk id="3" creationId="{00000000-0000-0000-0000-000000000000}"/>
          </ac:spMkLst>
        </pc:spChg>
      </pc:sldChg>
      <pc:sldChg chg="modSp add">
        <pc:chgData name="John Yoakum" userId="abbc8f24-e670-4f0d-9066-0786ada3da93" providerId="ADAL" clId="{581536C2-CBD4-4567-A048-B4885874F874}" dt="2021-09-11T18:27:46.671" v="1106" actId="20577"/>
        <pc:sldMkLst>
          <pc:docMk/>
          <pc:sldMk cId="3146262046" sldId="282"/>
        </pc:sldMkLst>
        <pc:spChg chg="mod">
          <ac:chgData name="John Yoakum" userId="abbc8f24-e670-4f0d-9066-0786ada3da93" providerId="ADAL" clId="{581536C2-CBD4-4567-A048-B4885874F874}" dt="2021-09-11T17:36:06.433" v="1083" actId="20577"/>
          <ac:spMkLst>
            <pc:docMk/>
            <pc:sldMk cId="3146262046" sldId="282"/>
            <ac:spMk id="2" creationId="{00000000-0000-0000-0000-000000000000}"/>
          </ac:spMkLst>
        </pc:spChg>
        <pc:spChg chg="mod">
          <ac:chgData name="John Yoakum" userId="abbc8f24-e670-4f0d-9066-0786ada3da93" providerId="ADAL" clId="{581536C2-CBD4-4567-A048-B4885874F874}" dt="2021-09-11T18:27:46.671" v="1106" actId="20577"/>
          <ac:spMkLst>
            <pc:docMk/>
            <pc:sldMk cId="3146262046" sldId="282"/>
            <ac:spMk id="3" creationId="{00000000-0000-0000-0000-000000000000}"/>
          </ac:spMkLst>
        </pc:spChg>
      </pc:sldChg>
      <pc:sldChg chg="modSp add modTransition">
        <pc:chgData name="John Yoakum" userId="abbc8f24-e670-4f0d-9066-0786ada3da93" providerId="ADAL" clId="{581536C2-CBD4-4567-A048-B4885874F874}" dt="2021-09-11T18:47:44.039" v="1161" actId="20577"/>
        <pc:sldMkLst>
          <pc:docMk/>
          <pc:sldMk cId="649465726" sldId="283"/>
        </pc:sldMkLst>
        <pc:spChg chg="mod">
          <ac:chgData name="John Yoakum" userId="abbc8f24-e670-4f0d-9066-0786ada3da93" providerId="ADAL" clId="{581536C2-CBD4-4567-A048-B4885874F874}" dt="2021-09-11T18:47:44.039" v="1161" actId="20577"/>
          <ac:spMkLst>
            <pc:docMk/>
            <pc:sldMk cId="649465726" sldId="283"/>
            <ac:spMk id="7" creationId="{00000000-0000-0000-0000-000000000000}"/>
          </ac:spMkLst>
        </pc:spChg>
      </pc:sldChg>
      <pc:sldChg chg="modSp add modTransition">
        <pc:chgData name="John Yoakum" userId="abbc8f24-e670-4f0d-9066-0786ada3da93" providerId="ADAL" clId="{581536C2-CBD4-4567-A048-B4885874F874}" dt="2021-09-11T18:47:55.427" v="1196" actId="20577"/>
        <pc:sldMkLst>
          <pc:docMk/>
          <pc:sldMk cId="4061370323" sldId="284"/>
        </pc:sldMkLst>
        <pc:spChg chg="mod">
          <ac:chgData name="John Yoakum" userId="abbc8f24-e670-4f0d-9066-0786ada3da93" providerId="ADAL" clId="{581536C2-CBD4-4567-A048-B4885874F874}" dt="2021-09-11T18:47:55.427" v="1196" actId="20577"/>
          <ac:spMkLst>
            <pc:docMk/>
            <pc:sldMk cId="4061370323" sldId="284"/>
            <ac:spMk id="7" creationId="{00000000-0000-0000-0000-000000000000}"/>
          </ac:spMkLst>
        </pc:spChg>
      </pc:sldChg>
    </pc:docChg>
  </pc:docChgLst>
  <pc:docChgLst>
    <pc:chgData name="John Yoakum" userId="S::jyoakum@madduxconsulting.com::8efec932-2cd7-444b-ac4a-2344fa30b4d8" providerId="AD" clId="Web-{855244F2-87D6-8668-BC9C-65CF0548E5F6}"/>
    <pc:docChg chg="modSld">
      <pc:chgData name="John Yoakum" userId="S::jyoakum@madduxconsulting.com::8efec932-2cd7-444b-ac4a-2344fa30b4d8" providerId="AD" clId="Web-{855244F2-87D6-8668-BC9C-65CF0548E5F6}" dt="2021-10-02T23:59:11.898" v="16" actId="20577"/>
      <pc:docMkLst>
        <pc:docMk/>
      </pc:docMkLst>
      <pc:sldChg chg="modSp">
        <pc:chgData name="John Yoakum" userId="S::jyoakum@madduxconsulting.com::8efec932-2cd7-444b-ac4a-2344fa30b4d8" providerId="AD" clId="Web-{855244F2-87D6-8668-BC9C-65CF0548E5F6}" dt="2021-10-02T23:59:11.898" v="16" actId="20577"/>
        <pc:sldMkLst>
          <pc:docMk/>
          <pc:sldMk cId="1866493963" sldId="287"/>
        </pc:sldMkLst>
        <pc:spChg chg="mod">
          <ac:chgData name="John Yoakum" userId="S::jyoakum@madduxconsulting.com::8efec932-2cd7-444b-ac4a-2344fa30b4d8" providerId="AD" clId="Web-{855244F2-87D6-8668-BC9C-65CF0548E5F6}" dt="2021-10-02T23:59:11.898" v="16" actId="20577"/>
          <ac:spMkLst>
            <pc:docMk/>
            <pc:sldMk cId="1866493963" sldId="287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sv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building, blue, colorful&#10;&#10;Description automatically generated">
            <a:extLst>
              <a:ext uri="{FF2B5EF4-FFF2-40B4-BE49-F238E27FC236}">
                <a16:creationId xmlns:a16="http://schemas.microsoft.com/office/drawing/2014/main" id="{73CA7F61-70E2-4C94-8B1F-C13F3BA1C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8685" y="5273189"/>
            <a:ext cx="1916152" cy="1315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1946" y="6065199"/>
            <a:ext cx="1916152" cy="5237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671595"/>
            <a:ext cx="12192000" cy="1186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8775" y="6058350"/>
            <a:ext cx="601206" cy="6012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6496" y="6135808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6108" y="6162223"/>
            <a:ext cx="2259229" cy="470918"/>
          </a:xfrm>
          <a:prstGeom prst="rect">
            <a:avLst/>
          </a:prstGeom>
        </p:spPr>
      </p:pic>
      <p:pic>
        <p:nvPicPr>
          <p:cNvPr id="3" name="Picture 2" descr="A colorful house on a beach&#10;&#10;Description automatically generated with low confidence">
            <a:extLst>
              <a:ext uri="{FF2B5EF4-FFF2-40B4-BE49-F238E27FC236}">
                <a16:creationId xmlns:a16="http://schemas.microsoft.com/office/drawing/2014/main" id="{425539D4-D26E-49F4-9913-D6D23D8D59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91312" y="4296334"/>
            <a:ext cx="2300688" cy="157655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CEAAE-58F7-4068-8F58-303168A5102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52609" y="6074175"/>
            <a:ext cx="1584043" cy="655918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D8E49005-9FB9-485E-A82A-2F40F40B04A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22304" y="5873927"/>
            <a:ext cx="1584043" cy="874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BC6A72-E6C2-4EB5-BD0B-4118E56DA0E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137642" y="5960217"/>
            <a:ext cx="1862661" cy="8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building, blue, colorful&#10;&#10;Description automatically generated">
            <a:extLst>
              <a:ext uri="{FF2B5EF4-FFF2-40B4-BE49-F238E27FC236}">
                <a16:creationId xmlns:a16="http://schemas.microsoft.com/office/drawing/2014/main" id="{73CA7F61-70E2-4C94-8B1F-C13F3BA1C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8685" y="5273189"/>
            <a:ext cx="1916152" cy="1315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74443D0-2723-4609-8F71-4086F35C74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163" y="5273188"/>
            <a:ext cx="1966194" cy="142837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rgbClr val="0070C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671595"/>
            <a:ext cx="12192000" cy="1186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5653" y="6010789"/>
            <a:ext cx="601206" cy="601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4737" y="6102364"/>
            <a:ext cx="2259229" cy="470918"/>
          </a:xfrm>
          <a:prstGeom prst="rect">
            <a:avLst/>
          </a:prstGeom>
        </p:spPr>
      </p:pic>
      <p:pic>
        <p:nvPicPr>
          <p:cNvPr id="3" name="Picture 2" descr="A colorful house on a beach&#10;&#10;Description automatically generated with low confidence">
            <a:extLst>
              <a:ext uri="{FF2B5EF4-FFF2-40B4-BE49-F238E27FC236}">
                <a16:creationId xmlns:a16="http://schemas.microsoft.com/office/drawing/2014/main" id="{425539D4-D26E-49F4-9913-D6D23D8D59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91312" y="4296334"/>
            <a:ext cx="2300688" cy="157655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CEAAE-58F7-4068-8F58-303168A5102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70382" y="5964194"/>
            <a:ext cx="1584043" cy="655918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D8E49005-9FB9-485E-A82A-2F40F40B04A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22304" y="5873927"/>
            <a:ext cx="1584043" cy="874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BC6A72-E6C2-4EB5-BD0B-4118E56DA0E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891844" y="5909626"/>
            <a:ext cx="1710660" cy="803532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BAD69EC-425C-400C-B7F5-9FE054447A0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1691" y="5920758"/>
            <a:ext cx="1106084" cy="8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rgbClr val="0070C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85BB2D-A377-43F2-83B3-650049CE41B0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73442" y="5600700"/>
            <a:ext cx="1498107" cy="1028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1A069-88E4-4315-9685-7A9C765119F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10749" y="6198983"/>
            <a:ext cx="1263409" cy="405980"/>
          </a:xfrm>
          <a:prstGeom prst="rect">
            <a:avLst/>
          </a:prstGeom>
          <a:effectLst>
            <a:glow rad="546100"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85BB2D-A377-43F2-83B3-650049CE41B0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73442" y="5600700"/>
            <a:ext cx="1498107" cy="1028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1A069-88E4-4315-9685-7A9C765119F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10749" y="6198983"/>
            <a:ext cx="1263409" cy="405980"/>
          </a:xfrm>
          <a:prstGeom prst="rect">
            <a:avLst/>
          </a:prstGeom>
          <a:effectLst>
            <a:glow rad="546100"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yoakum@madduxconsulting.com" TargetMode="External"/><Relationship Id="rId2" Type="http://schemas.openxmlformats.org/officeDocument/2006/relationships/hyperlink" Target="http://www.maddux907.com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harjit.u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yoakum/MMSMIAMI_Bitlocker_Recove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2.png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24" Type="http://schemas.openxmlformats.org/officeDocument/2006/relationships/image" Target="../media/image153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24" Type="http://schemas.openxmlformats.org/officeDocument/2006/relationships/image" Target="../media/image180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" Type="http://schemas.openxmlformats.org/officeDocument/2006/relationships/image" Target="../media/image186.png"/><Relationship Id="rId21" Type="http://schemas.openxmlformats.org/officeDocument/2006/relationships/image" Target="../media/image204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207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23" Type="http://schemas.openxmlformats.org/officeDocument/2006/relationships/image" Target="../media/image206.png"/><Relationship Id="rId28" Type="http://schemas.openxmlformats.org/officeDocument/2006/relationships/image" Target="../media/image211.png"/><Relationship Id="rId10" Type="http://schemas.openxmlformats.org/officeDocument/2006/relationships/image" Target="../media/image193.png"/><Relationship Id="rId19" Type="http://schemas.openxmlformats.org/officeDocument/2006/relationships/image" Target="../media/image202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3" Type="http://schemas.openxmlformats.org/officeDocument/2006/relationships/image" Target="../media/image213.png"/><Relationship Id="rId21" Type="http://schemas.openxmlformats.org/officeDocument/2006/relationships/image" Target="../media/image231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23" Type="http://schemas.openxmlformats.org/officeDocument/2006/relationships/image" Target="../media/image233.png"/><Relationship Id="rId10" Type="http://schemas.openxmlformats.org/officeDocument/2006/relationships/image" Target="../media/image220.png"/><Relationship Id="rId19" Type="http://schemas.openxmlformats.org/officeDocument/2006/relationships/image" Target="../media/image229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Relationship Id="rId22" Type="http://schemas.openxmlformats.org/officeDocument/2006/relationships/image" Target="../media/image2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image" Target="../media/image234.png"/><Relationship Id="rId16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5" Type="http://schemas.openxmlformats.org/officeDocument/2006/relationships/image" Target="../media/image24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RETRIEVING BITLOCKER KEYS FROM THE CONFIGMGR DATABASE, A DIFFERENT APPROACH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John Yoakum</a:t>
            </a:r>
          </a:p>
          <a:p>
            <a:r>
              <a:rPr lang="en-US" dirty="0">
                <a:ea typeface="+mn-lt"/>
                <a:cs typeface="+mn-lt"/>
              </a:rPr>
              <a:t>Software Deployment Engineer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University of Alaska Anchorage</a:t>
            </a:r>
          </a:p>
          <a:p>
            <a:r>
              <a:rPr lang="en-US" dirty="0">
                <a:ea typeface="+mn-lt"/>
                <a:cs typeface="+mn-lt"/>
              </a:rPr>
              <a:t>Website: </a:t>
            </a:r>
            <a:r>
              <a:rPr lang="en-US" dirty="0">
                <a:ea typeface="+mn-lt"/>
                <a:cs typeface="+mn-lt"/>
                <a:hlinkClick r:id="rId2"/>
              </a:rPr>
              <a:t>www.maddux907.com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Email: </a:t>
            </a:r>
            <a:r>
              <a:rPr lang="en-US" dirty="0">
                <a:ea typeface="+mn-lt"/>
                <a:cs typeface="+mn-lt"/>
                <a:hlinkClick r:id="rId3"/>
              </a:rPr>
              <a:t>jyoakum@madduxconsulting.com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/>
                <a:ea typeface="Verdana"/>
              </a:rPr>
              <a:t>Harjit Dhaliwal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Verdana"/>
                <a:ea typeface="Verdana"/>
              </a:rPr>
              <a:t>Customer Engineer – Microsoft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Verdana"/>
                <a:ea typeface="Verdana"/>
              </a:rPr>
              <a:t>Twitter: @Hoorge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Verdana"/>
                <a:ea typeface="Verdana"/>
              </a:rPr>
              <a:t>Blog: </a:t>
            </a:r>
            <a:r>
              <a:rPr lang="en-US" dirty="0">
                <a:latin typeface="Verdana"/>
                <a:ea typeface="Verdana"/>
                <a:hlinkClick r:id="rId4"/>
              </a:rPr>
              <a:t>www.harjit.us</a:t>
            </a:r>
            <a:endParaRPr lang="en-US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2"/>
              </a:rPr>
              <a:t>https://github.com/johnyoakum/MMSMIAMI_Bitlocker_Recovery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6836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5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cs typeface="Segoe UI"/>
              </a:rPr>
              <a:t> @Hoorge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cs typeface="Segoe UI"/>
              </a:rPr>
              <a:t>Former Microsoft MVP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cs typeface="Segoe UI"/>
              </a:rPr>
              <a:t> Over 20 year of 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cs typeface="Segoe UI"/>
              </a:rPr>
              <a:t>Vietnamese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johnyoakum49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MCSE Mobility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6 years in MEMCM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Favorite food: Pizza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latin typeface="Segoe UI"/>
                <a:cs typeface="Segoe UI"/>
              </a:rPr>
              <a:t> Harjit Dhaliwal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John Yoakum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Bitlocker</a:t>
            </a:r>
            <a:r>
              <a:rPr lang="en-US" dirty="0"/>
              <a:t> history</a:t>
            </a:r>
          </a:p>
          <a:p>
            <a:r>
              <a:rPr lang="en-US" dirty="0"/>
              <a:t>What we discovered</a:t>
            </a:r>
          </a:p>
          <a:p>
            <a:r>
              <a:rPr lang="en-US" dirty="0"/>
              <a:t>Solutions used</a:t>
            </a:r>
          </a:p>
          <a:p>
            <a:r>
              <a:rPr lang="en-US" dirty="0"/>
              <a:t>SQL Queries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Bitlocker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time starting </a:t>
            </a:r>
            <a:r>
              <a:rPr lang="en-US" dirty="0" err="1"/>
              <a:t>Bitlocker</a:t>
            </a:r>
            <a:endParaRPr lang="en-US" dirty="0"/>
          </a:p>
          <a:p>
            <a:r>
              <a:rPr lang="en-US" dirty="0"/>
              <a:t>Not escrowing keys in AD</a:t>
            </a:r>
          </a:p>
          <a:p>
            <a:r>
              <a:rPr lang="en-US" dirty="0"/>
              <a:t>Not escrowing keys in Azure</a:t>
            </a:r>
          </a:p>
          <a:p>
            <a:r>
              <a:rPr lang="en-US" dirty="0"/>
              <a:t>Only storing keys in ConfigMgr Database</a:t>
            </a:r>
          </a:p>
          <a:p>
            <a:r>
              <a:rPr lang="en-US" dirty="0"/>
              <a:t>Not prestaging devices through task sequence</a:t>
            </a:r>
          </a:p>
          <a:p>
            <a:r>
              <a:rPr lang="en-US" dirty="0"/>
              <a:t>Using a </a:t>
            </a:r>
            <a:r>
              <a:rPr lang="en-US" dirty="0" err="1"/>
              <a:t>Bitlocker</a:t>
            </a:r>
            <a:r>
              <a:rPr lang="en-US" dirty="0"/>
              <a:t> policy and configuration items to set and deploying to machines</a:t>
            </a:r>
          </a:p>
          <a:p>
            <a:r>
              <a:rPr lang="en-US" dirty="0" err="1"/>
              <a:t>Bitlocker</a:t>
            </a:r>
            <a:r>
              <a:rPr lang="en-US" dirty="0"/>
              <a:t> Recovery Portals configured</a:t>
            </a:r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not start encrypting until domain user signed in</a:t>
            </a:r>
          </a:p>
          <a:p>
            <a:r>
              <a:rPr lang="en-US" dirty="0"/>
              <a:t>For Techs working on a computer:</a:t>
            </a:r>
          </a:p>
          <a:p>
            <a:pPr lvl="1"/>
            <a:r>
              <a:rPr lang="en-US" dirty="0"/>
              <a:t>They could not retrieve a key easily through the </a:t>
            </a:r>
            <a:r>
              <a:rPr lang="en-US" dirty="0" err="1"/>
              <a:t>Bitlocker</a:t>
            </a:r>
            <a:r>
              <a:rPr lang="en-US" dirty="0"/>
              <a:t> Portals</a:t>
            </a:r>
          </a:p>
          <a:p>
            <a:pPr lvl="2"/>
            <a:r>
              <a:rPr lang="en-US" dirty="0"/>
              <a:t>MUST KNOW USERNAME to retrieve recovery key</a:t>
            </a:r>
          </a:p>
          <a:p>
            <a:pPr lvl="1"/>
            <a:r>
              <a:rPr lang="en-US" dirty="0"/>
              <a:t>Wanted a way to get keys either from the Recovery ID or Computer name</a:t>
            </a:r>
          </a:p>
        </p:txBody>
      </p:sp>
    </p:spTree>
    <p:extLst>
      <p:ext uri="{BB962C8B-B14F-4D97-AF65-F5344CB8AC3E}">
        <p14:creationId xmlns:p14="http://schemas.microsoft.com/office/powerpoint/2010/main" val="246534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a SQL query that we modified to retrieve key</a:t>
            </a:r>
          </a:p>
          <a:p>
            <a:r>
              <a:rPr lang="en-US" dirty="0"/>
              <a:t>Use an API to get the key</a:t>
            </a:r>
            <a:endParaRPr lang="en-US" dirty="0">
              <a:cs typeface="Segoe UI"/>
            </a:endParaRPr>
          </a:p>
          <a:p>
            <a:r>
              <a:rPr lang="en-US" dirty="0"/>
              <a:t>Created a User Interface for Techs to get key</a:t>
            </a:r>
          </a:p>
        </p:txBody>
      </p:sp>
    </p:spTree>
    <p:extLst>
      <p:ext uri="{BB962C8B-B14F-4D97-AF65-F5344CB8AC3E}">
        <p14:creationId xmlns:p14="http://schemas.microsoft.com/office/powerpoint/2010/main" val="1548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 we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Created a </a:t>
            </a:r>
            <a:r>
              <a:rPr lang="en-US" dirty="0" err="1">
                <a:cs typeface="Segoe UI"/>
              </a:rPr>
              <a:t>powershell</a:t>
            </a:r>
            <a:r>
              <a:rPr lang="en-US" dirty="0">
                <a:cs typeface="Segoe UI"/>
              </a:rPr>
              <a:t> script that will query the </a:t>
            </a:r>
            <a:r>
              <a:rPr lang="en-US" dirty="0" err="1">
                <a:cs typeface="Segoe UI"/>
              </a:rPr>
              <a:t>ConfigMgr</a:t>
            </a:r>
            <a:r>
              <a:rPr lang="en-US" dirty="0">
                <a:cs typeface="Segoe UI"/>
              </a:rPr>
              <a:t> database for key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Segoe UI"/>
              </a:rPr>
              <a:t>This requires the </a:t>
            </a:r>
            <a:r>
              <a:rPr lang="en-US" dirty="0" err="1">
                <a:cs typeface="Segoe UI"/>
              </a:rPr>
              <a:t>SQLServer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powershell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commandlets</a:t>
            </a:r>
            <a:r>
              <a:rPr lang="en-US" dirty="0">
                <a:cs typeface="Segoe UI"/>
              </a:rPr>
              <a:t>, which the script will install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Segoe UI"/>
              </a:rPr>
              <a:t>Must have permissions to access </a:t>
            </a:r>
            <a:r>
              <a:rPr lang="en-US" dirty="0" err="1">
                <a:cs typeface="Segoe UI"/>
              </a:rPr>
              <a:t>ConfigMgr</a:t>
            </a:r>
            <a:r>
              <a:rPr lang="en-US" dirty="0">
                <a:cs typeface="Segoe UI"/>
              </a:rPr>
              <a:t> database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Segoe UI"/>
              </a:rPr>
              <a:t>Script accepts either computer name or a partial recovery key ID</a:t>
            </a:r>
          </a:p>
          <a:p>
            <a:pPr lvl="1">
              <a:buClr>
                <a:srgbClr val="FFFFFF"/>
              </a:buClr>
            </a:pPr>
            <a:endParaRPr lang="en-US" dirty="0">
              <a:cs typeface="Segoe U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Run the script with either of the following syntax:</a:t>
            </a:r>
            <a:endParaRPr lang="en-US" dirty="0">
              <a:cs typeface="Segoe U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./Get-RecoveryKey.ps1 -</a:t>
            </a:r>
            <a:r>
              <a:rPr lang="en-US" dirty="0" err="1">
                <a:ea typeface="+mn-lt"/>
                <a:cs typeface="+mn-lt"/>
              </a:rPr>
              <a:t>ServerInstance</a:t>
            </a:r>
            <a:r>
              <a:rPr lang="en-US" dirty="0">
                <a:ea typeface="+mn-lt"/>
                <a:cs typeface="+mn-lt"/>
              </a:rPr>
              <a:t> '</a:t>
            </a:r>
            <a:r>
              <a:rPr lang="en-US" dirty="0" err="1">
                <a:ea typeface="+mn-lt"/>
                <a:cs typeface="+mn-lt"/>
              </a:rPr>
              <a:t>viamonstra</a:t>
            </a:r>
            <a:r>
              <a:rPr lang="en-US" dirty="0">
                <a:ea typeface="+mn-lt"/>
                <a:cs typeface="+mn-lt"/>
              </a:rPr>
              <a:t>\sql01' -</a:t>
            </a:r>
            <a:r>
              <a:rPr lang="en-US" dirty="0" err="1">
                <a:ea typeface="+mn-lt"/>
                <a:cs typeface="+mn-lt"/>
              </a:rPr>
              <a:t>SiteCode</a:t>
            </a:r>
            <a:r>
              <a:rPr lang="en-US" dirty="0">
                <a:ea typeface="+mn-lt"/>
                <a:cs typeface="+mn-lt"/>
              </a:rPr>
              <a:t> 'CM1' -</a:t>
            </a:r>
            <a:r>
              <a:rPr lang="en-US" dirty="0" err="1">
                <a:ea typeface="+mn-lt"/>
                <a:cs typeface="+mn-lt"/>
              </a:rPr>
              <a:t>ComputerName</a:t>
            </a:r>
            <a:r>
              <a:rPr lang="en-US" dirty="0">
                <a:ea typeface="+mn-lt"/>
                <a:cs typeface="+mn-lt"/>
              </a:rPr>
              <a:t> 'COMP01'</a:t>
            </a:r>
            <a:endParaRPr lang="en-US">
              <a:cs typeface="Segoe U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./Get-RecoveryKey.ps1 -</a:t>
            </a:r>
            <a:r>
              <a:rPr lang="en-US" dirty="0" err="1">
                <a:ea typeface="+mn-lt"/>
                <a:cs typeface="+mn-lt"/>
              </a:rPr>
              <a:t>ServerInstance</a:t>
            </a:r>
            <a:r>
              <a:rPr lang="en-US" dirty="0">
                <a:ea typeface="+mn-lt"/>
                <a:cs typeface="+mn-lt"/>
              </a:rPr>
              <a:t> '</a:t>
            </a:r>
            <a:r>
              <a:rPr lang="en-US" dirty="0" err="1">
                <a:ea typeface="+mn-lt"/>
                <a:cs typeface="+mn-lt"/>
              </a:rPr>
              <a:t>viamonstra</a:t>
            </a:r>
            <a:r>
              <a:rPr lang="en-US" dirty="0">
                <a:ea typeface="+mn-lt"/>
                <a:cs typeface="+mn-lt"/>
              </a:rPr>
              <a:t>\sql01' -</a:t>
            </a:r>
            <a:r>
              <a:rPr lang="en-US" dirty="0" err="1">
                <a:ea typeface="+mn-lt"/>
                <a:cs typeface="+mn-lt"/>
              </a:rPr>
              <a:t>SiteCode</a:t>
            </a:r>
            <a:r>
              <a:rPr lang="en-US" dirty="0">
                <a:ea typeface="+mn-lt"/>
                <a:cs typeface="+mn-lt"/>
              </a:rPr>
              <a:t> 'CM1' -</a:t>
            </a:r>
            <a:r>
              <a:rPr lang="en-US" dirty="0" err="1">
                <a:ea typeface="+mn-lt"/>
                <a:cs typeface="+mn-lt"/>
              </a:rPr>
              <a:t>KeyID</a:t>
            </a:r>
            <a:r>
              <a:rPr lang="en-US" dirty="0">
                <a:ea typeface="+mn-lt"/>
                <a:cs typeface="+mn-lt"/>
              </a:rPr>
              <a:t> '32343232'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62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Recovery using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64946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Bitlocker</a:t>
            </a:r>
            <a:r>
              <a:rPr lang="en-US" dirty="0"/>
              <a:t> Demo using Script</a:t>
            </a:r>
          </a:p>
        </p:txBody>
      </p:sp>
    </p:spTree>
    <p:extLst>
      <p:ext uri="{BB962C8B-B14F-4D97-AF65-F5344CB8AC3E}">
        <p14:creationId xmlns:p14="http://schemas.microsoft.com/office/powerpoint/2010/main" val="4061370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1B336C-047D-4C03-819D-BE6A1B8680E9}" vid="{5F5D5308-199A-4DDE-B390-48901D18FE56}"/>
    </a:ext>
  </a:extLst>
</a:theme>
</file>

<file path=ppt/theme/theme2.xml><?xml version="1.0" encoding="utf-8"?>
<a:theme xmlns:a="http://schemas.openxmlformats.org/drawingml/2006/main" name="Sl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B10BC8B-8176-4FA4-AF2D-B1A6B5540C41}" vid="{1FD885B0-4A4F-4E08-9C1E-131015536C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6F4C044588164789ADB45AB9512C12" ma:contentTypeVersion="14" ma:contentTypeDescription="Create a new document." ma:contentTypeScope="" ma:versionID="e6de137651e8c4791c382b4fc7268b8e">
  <xsd:schema xmlns:xsd="http://www.w3.org/2001/XMLSchema" xmlns:xs="http://www.w3.org/2001/XMLSchema" xmlns:p="http://schemas.microsoft.com/office/2006/metadata/properties" xmlns:ns1="http://schemas.microsoft.com/sharepoint/v3" xmlns:ns3="5645dcdb-4bd5-4b92-8f6c-660f2bbb1e5f" xmlns:ns4="aa97aa92-c4fb-44e7-9ff7-a84ef2861689" targetNamespace="http://schemas.microsoft.com/office/2006/metadata/properties" ma:root="true" ma:fieldsID="a5bc283e7a66b3e51b7e8733db3de969" ns1:_="" ns3:_="" ns4:_="">
    <xsd:import namespace="http://schemas.microsoft.com/sharepoint/v3"/>
    <xsd:import namespace="5645dcdb-4bd5-4b92-8f6c-660f2bbb1e5f"/>
    <xsd:import namespace="aa97aa92-c4fb-44e7-9ff7-a84ef286168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5dcdb-4bd5-4b92-8f6c-660f2bbb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a92-c4fb-44e7-9ff7-a84ef2861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5645dcdb-4bd5-4b92-8f6c-660f2bbb1e5f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a97aa92-c4fb-44e7-9ff7-a84ef286168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B21330-4294-48A5-A0B1-FB386C2E7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45dcdb-4bd5-4b92-8f6c-660f2bbb1e5f"/>
    <ds:schemaRef ds:uri="aa97aa92-c4fb-44e7-9ff7-a84ef2861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MMSMiami</Template>
  <TotalTime>140</TotalTime>
  <Words>346</Words>
  <Application>Microsoft Office PowerPoint</Application>
  <PresentationFormat>Widescreen</PresentationFormat>
  <Paragraphs>83</Paragraphs>
  <Slides>26</Slides>
  <Notes>0</Notes>
  <HiddenSlides>15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Slice</vt:lpstr>
      <vt:lpstr>Slice</vt:lpstr>
      <vt:lpstr>RETRIEVING BITLOCKER KEYS FROM THE CONFIGMGR DATABASE, A DIFFERENT APPROACH</vt:lpstr>
      <vt:lpstr>PowerPoint Presentation</vt:lpstr>
      <vt:lpstr>Agenda</vt:lpstr>
      <vt:lpstr>Bitlocker history</vt:lpstr>
      <vt:lpstr>What we found</vt:lpstr>
      <vt:lpstr>Solution we used</vt:lpstr>
      <vt:lpstr>Other Solutions we created</vt:lpstr>
      <vt:lpstr>PowerPoint Presentation</vt:lpstr>
      <vt:lpstr>PowerPoint Presentation</vt:lpstr>
      <vt:lpstr>resources</vt:lpstr>
      <vt:lpstr>PowerPoint Presentation</vt:lpstr>
      <vt:lpstr>Section Header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John Yoakum</dc:creator>
  <cp:keywords>No Restrictions</cp:keywords>
  <cp:lastModifiedBy>Harjit Dhaliwal</cp:lastModifiedBy>
  <cp:revision>53</cp:revision>
  <dcterms:created xsi:type="dcterms:W3CDTF">2021-09-09T03:26:26Z</dcterms:created>
  <dcterms:modified xsi:type="dcterms:W3CDTF">2021-10-02T23:59:12Z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0x010100C26F4C044588164789ADB45AB9512C12</vt:lpwstr>
  </property>
</Properties>
</file>