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67" r:id="rId4"/>
    <p:sldId id="262" r:id="rId5"/>
    <p:sldId id="268" r:id="rId6"/>
    <p:sldId id="270" r:id="rId7"/>
    <p:sldId id="271" r:id="rId8"/>
    <p:sldId id="276" r:id="rId9"/>
    <p:sldId id="25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4B55-B99E-4464-97FD-C5F03795BF9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1866-30BC-4D36-B149-E4D4C466E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4B55-B99E-4464-97FD-C5F03795BF9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1866-30BC-4D36-B149-E4D4C466E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4B55-B99E-4464-97FD-C5F03795BF9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1866-30BC-4D36-B149-E4D4C466E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4B55-B99E-4464-97FD-C5F03795BF9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1866-30BC-4D36-B149-E4D4C466E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4B55-B99E-4464-97FD-C5F03795BF9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1866-30BC-4D36-B149-E4D4C466E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4B55-B99E-4464-97FD-C5F03795BF9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1866-30BC-4D36-B149-E4D4C466E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4B55-B99E-4464-97FD-C5F03795BF9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1866-30BC-4D36-B149-E4D4C466E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4B55-B99E-4464-97FD-C5F03795BF9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1866-30BC-4D36-B149-E4D4C466E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4B55-B99E-4464-97FD-C5F03795BF9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1866-30BC-4D36-B149-E4D4C466E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4B55-B99E-4464-97FD-C5F03795BF9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1866-30BC-4D36-B149-E4D4C466E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4B55-B99E-4464-97FD-C5F03795BF9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1866-30BC-4D36-B149-E4D4C466E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14B55-B99E-4464-97FD-C5F03795BF9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C1866-30BC-4D36-B149-E4D4C466E28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548680"/>
            <a:ext cx="86044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           </a:t>
            </a:r>
            <a:r>
              <a:rPr lang="en-US" b="1" dirty="0" err="1" smtClean="0"/>
              <a:t>AudioTrack</a:t>
            </a:r>
            <a:r>
              <a:rPr lang="en-US" b="1" dirty="0" smtClean="0"/>
              <a:t> to </a:t>
            </a:r>
            <a:r>
              <a:rPr lang="en-US" b="1" dirty="0" err="1" smtClean="0"/>
              <a:t>AudioFlinger</a:t>
            </a:r>
            <a:r>
              <a:rPr lang="en-US" b="1" dirty="0" smtClean="0"/>
              <a:t> code walk through </a:t>
            </a:r>
            <a:r>
              <a:rPr lang="en-US" b="1" dirty="0" err="1" smtClean="0"/>
              <a:t>upto</a:t>
            </a:r>
            <a:r>
              <a:rPr lang="en-US" b="1" dirty="0" smtClean="0"/>
              <a:t> creating mixer thread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Android’s </a:t>
            </a:r>
            <a:r>
              <a:rPr lang="en-US" dirty="0"/>
              <a:t>Audio system is divided into two parts, one is the audio policy management, namely the Audio Policy module; the other is the </a:t>
            </a:r>
            <a:r>
              <a:rPr lang="en-US" dirty="0" err="1"/>
              <a:t>AudioFlinger</a:t>
            </a:r>
            <a:r>
              <a:rPr lang="en-US" dirty="0"/>
              <a:t> module, which is responsible for direct interaction with the Audio Hardware Module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1.Framework </a:t>
            </a:r>
            <a:r>
              <a:rPr lang="en-US" dirty="0"/>
              <a:t>or Java layer through JNI, new </a:t>
            </a:r>
            <a:r>
              <a:rPr lang="en-US" dirty="0" err="1"/>
              <a:t>AudioTrack</a:t>
            </a:r>
            <a:r>
              <a:rPr lang="en-US" dirty="0"/>
              <a:t> 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2.According </a:t>
            </a:r>
            <a:r>
              <a:rPr lang="en-US" dirty="0"/>
              <a:t>to </a:t>
            </a:r>
            <a:r>
              <a:rPr lang="en-US" dirty="0" err="1"/>
              <a:t>StreamType</a:t>
            </a:r>
            <a:r>
              <a:rPr lang="en-US" dirty="0"/>
              <a:t> and other parameters, through a series of calls to </a:t>
            </a:r>
            <a:r>
              <a:rPr lang="en-US" b="1" dirty="0" err="1"/>
              <a:t>getOutput</a:t>
            </a:r>
            <a:r>
              <a:rPr lang="en-US" b="1" dirty="0"/>
              <a:t> ();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3.If </a:t>
            </a:r>
            <a:r>
              <a:rPr lang="en-US" dirty="0"/>
              <a:t>necessary, </a:t>
            </a:r>
            <a:r>
              <a:rPr lang="en-US" dirty="0" err="1"/>
              <a:t>AudioFlinger</a:t>
            </a:r>
            <a:r>
              <a:rPr lang="en-US" dirty="0"/>
              <a:t> opens different hardware devices according to </a:t>
            </a:r>
            <a:r>
              <a:rPr lang="en-US" dirty="0" err="1"/>
              <a:t>StreamType</a:t>
            </a:r>
            <a:r>
              <a:rPr lang="en-US" dirty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4.AudioFlinger </a:t>
            </a:r>
            <a:r>
              <a:rPr lang="en-US" dirty="0"/>
              <a:t>creates a mixing thread for the output device: </a:t>
            </a:r>
            <a:r>
              <a:rPr lang="en-US" b="1" dirty="0" err="1"/>
              <a:t>MixerThread</a:t>
            </a:r>
            <a:r>
              <a:rPr lang="en-US" b="1" dirty="0"/>
              <a:t> (), </a:t>
            </a:r>
            <a:r>
              <a:rPr lang="en-US" dirty="0"/>
              <a:t>and </a:t>
            </a:r>
            <a:r>
              <a:rPr lang="en-US" b="1" dirty="0"/>
              <a:t>returns the id of the thread to </a:t>
            </a:r>
            <a:r>
              <a:rPr lang="en-US" b="1" dirty="0" err="1"/>
              <a:t>AudioTrack</a:t>
            </a:r>
            <a:r>
              <a:rPr lang="en-US" b="1" dirty="0"/>
              <a:t> as the return value of </a:t>
            </a:r>
            <a:r>
              <a:rPr lang="en-US" b="1" dirty="0" err="1"/>
              <a:t>getOutput</a:t>
            </a:r>
            <a:r>
              <a:rPr lang="en-US" b="1" dirty="0"/>
              <a:t> ();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s://images0.cnblogs.com/blog/421096/201508/23234210097959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566" y="764704"/>
            <a:ext cx="7723564" cy="41384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548680"/>
            <a:ext cx="82089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implementation </a:t>
            </a:r>
            <a:r>
              <a:rPr lang="en-US" b="1" dirty="0" smtClean="0"/>
              <a:t>of </a:t>
            </a:r>
            <a:r>
              <a:rPr lang="en-US" b="1" dirty="0" err="1" smtClean="0"/>
              <a:t>getOutput</a:t>
            </a:r>
            <a:r>
              <a:rPr lang="en-US" b="1" dirty="0" smtClean="0"/>
              <a:t>(</a:t>
            </a:r>
            <a:r>
              <a:rPr lang="en-US" dirty="0" smtClean="0"/>
              <a:t>) is divided into three steps :</a:t>
            </a:r>
          </a:p>
          <a:p>
            <a:endParaRPr lang="en-US" dirty="0">
              <a:solidFill>
                <a:srgbClr val="000000"/>
              </a:solidFill>
              <a:cs typeface="Times New Roman" pitchFamily="18" charset="0"/>
            </a:endParaRPr>
          </a:p>
          <a:p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AudioPolicyManagerBase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::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getOutput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()</a:t>
            </a:r>
          </a:p>
          <a:p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 1. </a:t>
            </a:r>
            <a:r>
              <a:rPr lang="en-US" dirty="0" smtClean="0"/>
              <a:t>Obtain the strategy according to the incoming stream type.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routing_strategy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 strategy 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getStrategy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((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AudioSystem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::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stream_type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)stream);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2. </a:t>
            </a:r>
            <a:r>
              <a:rPr lang="en-US" dirty="0" smtClean="0"/>
              <a:t>Obtain the output device according to the strategy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cs typeface="Times New Roman" pitchFamily="18" charset="0"/>
              </a:rPr>
              <a:t>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audio_devices_t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 device 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getDeviceForStrategy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(strategy,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Times New Roman" pitchFamily="18" charset="0"/>
              </a:rPr>
              <a:t>false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cs typeface="Times New Roman" pitchFamily="18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cs typeface="Times New Roman" pitchFamily="18" charset="0"/>
              </a:rPr>
              <a:t>/*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cs typeface="Times New Roman" pitchFamily="18" charset="0"/>
              </a:rPr>
              <a:t>fromCache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cs typeface="Times New Roman" pitchFamily="18" charset="0"/>
              </a:rPr>
              <a:t>*/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3.</a:t>
            </a:r>
            <a:r>
              <a:rPr lang="en-US" dirty="0" smtClean="0"/>
              <a:t> Turn on the output device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cs typeface="Times New Roman" pitchFamily="18" charset="0"/>
              </a:rPr>
              <a:t>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mpClientInterface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-&gt;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openOutput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( device,  …….);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cs typeface="Times New Roman" pitchFamily="18" charset="0"/>
              </a:rPr>
              <a:t>                                                                                       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}</a:t>
            </a:r>
            <a:endParaRPr lang="en-US" dirty="0" smtClean="0">
              <a:solidFill>
                <a:srgbClr val="000000"/>
              </a:solidFill>
              <a:cs typeface="Times New Roman" pitchFamily="18" charset="0"/>
            </a:endParaRPr>
          </a:p>
          <a:p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347864" y="3933056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55576" y="4826675"/>
            <a:ext cx="72728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err="1" smtClean="0"/>
              <a:t>AudioFlinger</a:t>
            </a:r>
            <a:r>
              <a:rPr lang="en-US" b="1" dirty="0"/>
              <a:t>::</a:t>
            </a:r>
            <a:r>
              <a:rPr lang="en-US" b="1" dirty="0" err="1" smtClean="0"/>
              <a:t>openOutput</a:t>
            </a:r>
            <a:r>
              <a:rPr lang="en-US" b="1" dirty="0" smtClean="0"/>
              <a:t>( </a:t>
            </a:r>
            <a:r>
              <a:rPr lang="en-US" dirty="0" err="1" smtClean="0"/>
              <a:t>audio_module_handle_t</a:t>
            </a:r>
            <a:r>
              <a:rPr lang="en-US" dirty="0" smtClean="0"/>
              <a:t> </a:t>
            </a:r>
            <a:r>
              <a:rPr lang="en-US" dirty="0"/>
              <a:t>module, </a:t>
            </a:r>
            <a:r>
              <a:rPr lang="en-US" dirty="0" smtClean="0"/>
              <a:t>                                                                        </a:t>
            </a:r>
            <a:r>
              <a:rPr lang="en-US" dirty="0" err="1" smtClean="0"/>
              <a:t>audio_devices_t</a:t>
            </a:r>
            <a:r>
              <a:rPr lang="en-US" dirty="0" smtClean="0"/>
              <a:t> </a:t>
            </a:r>
            <a:r>
              <a:rPr lang="en-US" dirty="0"/>
              <a:t>*</a:t>
            </a:r>
            <a:r>
              <a:rPr lang="en-US" dirty="0" err="1"/>
              <a:t>pDevices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/>
              <a:t>uint32_t *</a:t>
            </a:r>
            <a:r>
              <a:rPr lang="en-US" dirty="0" err="1"/>
              <a:t>pSamplingRate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err="1" smtClean="0"/>
              <a:t>audio_format_t</a:t>
            </a:r>
            <a:r>
              <a:rPr lang="en-US" dirty="0" smtClean="0"/>
              <a:t> </a:t>
            </a:r>
            <a:r>
              <a:rPr lang="en-US" dirty="0"/>
              <a:t>*</a:t>
            </a:r>
            <a:r>
              <a:rPr lang="en-US" dirty="0" err="1"/>
              <a:t>pFormat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err="1" smtClean="0"/>
              <a:t>audio_channel_mask_t</a:t>
            </a:r>
            <a:r>
              <a:rPr lang="en-US" dirty="0" smtClean="0"/>
              <a:t> </a:t>
            </a:r>
            <a:r>
              <a:rPr lang="en-US" dirty="0"/>
              <a:t>*</a:t>
            </a:r>
            <a:r>
              <a:rPr lang="en-US" dirty="0" err="1"/>
              <a:t>pChannelMask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uint32_t </a:t>
            </a:r>
            <a:r>
              <a:rPr lang="en-US" dirty="0"/>
              <a:t>*</a:t>
            </a:r>
            <a:r>
              <a:rPr lang="en-US" dirty="0" err="1"/>
              <a:t>pLatencyMs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err="1" smtClean="0"/>
              <a:t>audio_output_flags_t</a:t>
            </a:r>
            <a:r>
              <a:rPr lang="en-US" dirty="0" smtClean="0"/>
              <a:t> flags 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404664"/>
            <a:ext cx="871296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audio_io_handle_t</a:t>
            </a:r>
            <a:r>
              <a:rPr lang="en-US" dirty="0"/>
              <a:t> </a:t>
            </a:r>
            <a:r>
              <a:rPr lang="en-US" b="1" dirty="0" err="1"/>
              <a:t>AudioFlinger</a:t>
            </a:r>
            <a:r>
              <a:rPr lang="en-US" b="1" dirty="0"/>
              <a:t>::</a:t>
            </a:r>
            <a:r>
              <a:rPr lang="en-US" b="1" dirty="0" err="1" smtClean="0"/>
              <a:t>openOutput</a:t>
            </a:r>
            <a:r>
              <a:rPr lang="en-US" b="1" dirty="0" smtClean="0"/>
              <a:t>(…)</a:t>
            </a:r>
          </a:p>
          <a:p>
            <a:r>
              <a:rPr lang="en-US" b="1" dirty="0" smtClean="0"/>
              <a:t>{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outHwDev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 err="1" smtClean="0"/>
              <a:t>findSuitableHwDev_l</a:t>
            </a:r>
            <a:r>
              <a:rPr lang="en-US" b="1" dirty="0" smtClean="0"/>
              <a:t>(…);</a:t>
            </a:r>
            <a:r>
              <a:rPr lang="en-US" dirty="0" smtClean="0"/>
              <a:t>       // </a:t>
            </a:r>
            <a:r>
              <a:rPr lang="en-US" dirty="0"/>
              <a:t>Find the corresponding audio interface</a:t>
            </a:r>
            <a:r>
              <a:rPr lang="en-US" dirty="0" smtClean="0"/>
              <a:t>.</a:t>
            </a:r>
          </a:p>
          <a:p>
            <a:pPr marL="342900" indent="-342900"/>
            <a:r>
              <a:rPr lang="en-US" dirty="0" smtClean="0"/>
              <a:t>                             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hwDevHal</a:t>
            </a:r>
            <a:r>
              <a:rPr lang="en-US" dirty="0" smtClean="0"/>
              <a:t> = </a:t>
            </a:r>
            <a:r>
              <a:rPr lang="en-US" b="1" dirty="0" err="1" smtClean="0"/>
              <a:t>outHwDev</a:t>
            </a:r>
            <a:r>
              <a:rPr lang="en-US" b="1" dirty="0" smtClean="0"/>
              <a:t>-</a:t>
            </a:r>
            <a:r>
              <a:rPr lang="en-US" b="1" dirty="0"/>
              <a:t>&gt;</a:t>
            </a:r>
            <a:r>
              <a:rPr lang="en-US" b="1" dirty="0" err="1"/>
              <a:t>hwDevice</a:t>
            </a:r>
            <a:r>
              <a:rPr lang="en-US" b="1" dirty="0" smtClean="0"/>
              <a:t>();  </a:t>
            </a:r>
            <a:r>
              <a:rPr lang="en-US" dirty="0" smtClean="0"/>
              <a:t>//</a:t>
            </a:r>
            <a:r>
              <a:rPr lang="en-US" dirty="0"/>
              <a:t>  Load the corresponding Hal for the interface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fontAlgn="base"/>
            <a:r>
              <a:rPr lang="en-US" dirty="0" smtClean="0"/>
              <a:t>3. </a:t>
            </a:r>
            <a:r>
              <a:rPr lang="en-US" dirty="0" err="1" smtClean="0"/>
              <a:t>hwDevHal</a:t>
            </a:r>
            <a:r>
              <a:rPr lang="en-US" dirty="0" smtClean="0"/>
              <a:t>-&gt;</a:t>
            </a:r>
            <a:r>
              <a:rPr lang="en-US" b="1" dirty="0" err="1" smtClean="0"/>
              <a:t>open_output_stream</a:t>
            </a:r>
            <a:r>
              <a:rPr lang="en-US" b="1" dirty="0" smtClean="0"/>
              <a:t>(…);  </a:t>
            </a:r>
            <a:r>
              <a:rPr lang="en-US" dirty="0" smtClean="0"/>
              <a:t>//</a:t>
            </a:r>
            <a:r>
              <a:rPr lang="en-US" dirty="0"/>
              <a:t> Open an output stream for the device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                    </a:t>
            </a:r>
            <a:r>
              <a:rPr lang="en-US" b="1" dirty="0" err="1" smtClean="0"/>
              <a:t>adev_open_output_stream</a:t>
            </a:r>
            <a:r>
              <a:rPr lang="en-US" b="1" dirty="0" smtClean="0"/>
              <a:t>(…)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4. </a:t>
            </a:r>
            <a:r>
              <a:rPr lang="en-US" dirty="0"/>
              <a:t>Create </a:t>
            </a:r>
            <a:r>
              <a:rPr lang="en-US" dirty="0" err="1"/>
              <a:t>PlaybackThread</a:t>
            </a:r>
            <a:r>
              <a:rPr lang="en-US" dirty="0"/>
              <a:t>/Mixer/Offload thread depending on the </a:t>
            </a:r>
            <a:r>
              <a:rPr lang="en-US" dirty="0" err="1"/>
              <a:t>audio_output_flags_t</a:t>
            </a:r>
            <a:r>
              <a:rPr lang="en-US" dirty="0"/>
              <a:t>.</a:t>
            </a:r>
            <a:endParaRPr lang="en-US" dirty="0" smtClean="0"/>
          </a:p>
          <a:p>
            <a:pPr fontAlgn="base"/>
            <a:r>
              <a:rPr lang="en-US" dirty="0"/>
              <a:t> </a:t>
            </a:r>
            <a:r>
              <a:rPr lang="en-US" dirty="0" smtClean="0"/>
              <a:t>if </a:t>
            </a:r>
            <a:r>
              <a:rPr lang="en-US" dirty="0"/>
              <a:t>((flags &amp; AUDIO_OUTPUT_FLAG_DIRECT</a:t>
            </a:r>
            <a:r>
              <a:rPr lang="en-US" dirty="0" smtClean="0"/>
              <a:t>)</a:t>
            </a:r>
          </a:p>
          <a:p>
            <a:pPr fontAlgn="base"/>
            <a:r>
              <a:rPr lang="en-US" b="1" dirty="0"/>
              <a:t>thread = new </a:t>
            </a:r>
            <a:r>
              <a:rPr lang="en-US" b="1" dirty="0" err="1"/>
              <a:t>DirectOutputThread</a:t>
            </a:r>
            <a:r>
              <a:rPr lang="en-US" b="1" dirty="0"/>
              <a:t>(this, output, id, *</a:t>
            </a:r>
            <a:r>
              <a:rPr lang="en-US" b="1" dirty="0" err="1"/>
              <a:t>pDevices</a:t>
            </a:r>
            <a:r>
              <a:rPr lang="en-US" b="1" dirty="0" smtClean="0"/>
              <a:t>);</a:t>
            </a:r>
          </a:p>
          <a:p>
            <a:pPr fontAlgn="base"/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pPr fontAlgn="base"/>
            <a:r>
              <a:rPr lang="en-US" b="1" dirty="0"/>
              <a:t>thread = new </a:t>
            </a:r>
            <a:r>
              <a:rPr lang="en-US" b="1" dirty="0" err="1"/>
              <a:t>MixerThread</a:t>
            </a:r>
            <a:r>
              <a:rPr lang="en-US" b="1" dirty="0"/>
              <a:t>(this, output, id, *</a:t>
            </a:r>
            <a:r>
              <a:rPr lang="en-US" b="1" dirty="0" err="1"/>
              <a:t>pDevices</a:t>
            </a:r>
            <a:r>
              <a:rPr lang="en-US" b="1" dirty="0"/>
              <a:t>);</a:t>
            </a:r>
            <a:endParaRPr lang="en-US" b="1" dirty="0" smtClean="0"/>
          </a:p>
          <a:p>
            <a:pPr fontAlgn="base"/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99792" y="234888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76672"/>
            <a:ext cx="7416824" cy="10147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AudioFlinger</a:t>
            </a:r>
            <a:r>
              <a:rPr lang="en-US" b="1" dirty="0" smtClean="0"/>
              <a:t>:: </a:t>
            </a:r>
            <a:r>
              <a:rPr lang="en-US" b="1" dirty="0" err="1" smtClean="0"/>
              <a:t>findSuitableHwDev_l</a:t>
            </a:r>
            <a:r>
              <a:rPr lang="en-US" dirty="0" smtClean="0"/>
              <a:t>(</a:t>
            </a:r>
            <a:r>
              <a:rPr lang="en-US" dirty="0" err="1" smtClean="0"/>
              <a:t>audio_module_handle_t</a:t>
            </a:r>
            <a:r>
              <a:rPr lang="en-US" dirty="0" smtClean="0"/>
              <a:t> </a:t>
            </a:r>
            <a:r>
              <a:rPr lang="en-US" dirty="0"/>
              <a:t>module, uint32_t devices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{</a:t>
            </a:r>
          </a:p>
          <a:p>
            <a:r>
              <a:rPr lang="en-US" dirty="0" smtClean="0"/>
              <a:t>1.  </a:t>
            </a:r>
            <a:r>
              <a:rPr lang="en-US" dirty="0"/>
              <a:t>if module is 0, the request comes from an old policy manager and we should load  </a:t>
            </a:r>
            <a:r>
              <a:rPr lang="en-US" dirty="0" smtClean="0"/>
              <a:t>well </a:t>
            </a:r>
            <a:r>
              <a:rPr lang="en-US" dirty="0"/>
              <a:t>known </a:t>
            </a:r>
            <a:r>
              <a:rPr lang="en-US" dirty="0" smtClean="0"/>
              <a:t>modules</a:t>
            </a:r>
          </a:p>
          <a:p>
            <a:r>
              <a:rPr lang="en-US" dirty="0" smtClean="0"/>
              <a:t>          </a:t>
            </a:r>
            <a:r>
              <a:rPr lang="en-US" b="1" dirty="0"/>
              <a:t>if (module == 0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          { </a:t>
            </a:r>
          </a:p>
          <a:p>
            <a:r>
              <a:rPr lang="en-US" dirty="0" smtClean="0"/>
              <a:t>               for 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ARRAY_SIZE(</a:t>
            </a:r>
            <a:r>
              <a:rPr lang="en-US" dirty="0" err="1"/>
              <a:t>audio_interfaces</a:t>
            </a:r>
            <a:r>
              <a:rPr lang="en-US" dirty="0"/>
              <a:t>);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dirty="0" smtClean="0"/>
              <a:t>                </a:t>
            </a:r>
          </a:p>
          <a:p>
            <a:r>
              <a:rPr lang="en-US" b="1" dirty="0" smtClean="0"/>
              <a:t>                           </a:t>
            </a:r>
            <a:r>
              <a:rPr lang="en-US" b="1" dirty="0" err="1" smtClean="0"/>
              <a:t>loadHwModule_l</a:t>
            </a:r>
            <a:r>
              <a:rPr lang="en-US" b="1" dirty="0" smtClean="0"/>
              <a:t>(</a:t>
            </a:r>
            <a:r>
              <a:rPr lang="en-US" b="1" dirty="0" err="1" smtClean="0"/>
              <a:t>audio_interfaces</a:t>
            </a:r>
            <a:r>
              <a:rPr lang="en-US" b="1" dirty="0" smtClean="0"/>
              <a:t>[</a:t>
            </a:r>
            <a:r>
              <a:rPr lang="en-US" b="1" dirty="0" err="1" smtClean="0"/>
              <a:t>i</a:t>
            </a:r>
            <a:r>
              <a:rPr lang="en-US" b="1" dirty="0" smtClean="0"/>
              <a:t>]);</a:t>
            </a:r>
            <a:endParaRPr lang="en-US" dirty="0" smtClean="0"/>
          </a:p>
          <a:p>
            <a:r>
              <a:rPr lang="en-US" dirty="0" smtClean="0"/>
              <a:t>          } </a:t>
            </a:r>
          </a:p>
          <a:p>
            <a:r>
              <a:rPr lang="en-US" b="1" dirty="0" smtClean="0"/>
              <a:t>         else</a:t>
            </a:r>
          </a:p>
          <a:p>
            <a:r>
              <a:rPr lang="en-US" dirty="0" smtClean="0"/>
              <a:t>         {</a:t>
            </a:r>
          </a:p>
          <a:p>
            <a:r>
              <a:rPr lang="en-US" dirty="0" smtClean="0"/>
              <a:t> </a:t>
            </a:r>
            <a:r>
              <a:rPr lang="en-US" dirty="0"/>
              <a:t>// check a match for the requested </a:t>
            </a:r>
            <a:r>
              <a:rPr lang="en-US" b="1" dirty="0"/>
              <a:t>module handle </a:t>
            </a:r>
            <a:r>
              <a:rPr lang="en-US" b="1" dirty="0" err="1"/>
              <a:t>AudioHwDevice</a:t>
            </a:r>
            <a:r>
              <a:rPr lang="en-US" b="1" dirty="0"/>
              <a:t> </a:t>
            </a:r>
            <a:r>
              <a:rPr lang="en-US" b="1" dirty="0" smtClean="0"/>
              <a:t>                  </a:t>
            </a:r>
            <a:r>
              <a:rPr lang="en-US" dirty="0" smtClean="0"/>
              <a:t>*</a:t>
            </a:r>
            <a:r>
              <a:rPr lang="en-US" dirty="0" err="1"/>
              <a:t>audioHwdevice</a:t>
            </a:r>
            <a:r>
              <a:rPr lang="en-US" dirty="0"/>
              <a:t> = </a:t>
            </a:r>
            <a:r>
              <a:rPr lang="en-US" dirty="0" err="1"/>
              <a:t>mAudioHwDevs.valueFor</a:t>
            </a:r>
            <a:r>
              <a:rPr lang="en-US" dirty="0"/>
              <a:t>(module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pPr marL="342900" indent="-342900">
              <a:buAutoNum type="arabicPeriod" startAt="2"/>
            </a:pPr>
            <a:r>
              <a:rPr lang="en-US" dirty="0" smtClean="0"/>
              <a:t>then </a:t>
            </a:r>
            <a:r>
              <a:rPr lang="en-US" dirty="0"/>
              <a:t>try to find a module supporting the requested device</a:t>
            </a:r>
            <a:r>
              <a:rPr lang="en-US" dirty="0" smtClean="0"/>
              <a:t>.</a:t>
            </a:r>
          </a:p>
          <a:p>
            <a:pPr marL="342900" indent="-342900">
              <a:buAutoNum type="arabicPeriod" startAt="2"/>
            </a:pPr>
            <a:endParaRPr lang="en-US" dirty="0" smtClean="0"/>
          </a:p>
          <a:p>
            <a:pPr marL="342900" indent="-342900"/>
            <a:r>
              <a:rPr lang="en-US" dirty="0" smtClean="0"/>
              <a:t> </a:t>
            </a:r>
            <a:r>
              <a:rPr lang="en-US" dirty="0"/>
              <a:t>for (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mAudioHwDevs.size</a:t>
            </a:r>
            <a:r>
              <a:rPr lang="en-US" dirty="0"/>
              <a:t>(); </a:t>
            </a:r>
            <a:r>
              <a:rPr lang="en-US" dirty="0" err="1"/>
              <a:t>i</a:t>
            </a:r>
            <a:r>
              <a:rPr lang="en-US" dirty="0" smtClean="0"/>
              <a:t>++)</a:t>
            </a:r>
          </a:p>
          <a:p>
            <a:pPr marL="342900" indent="-342900"/>
            <a:r>
              <a:rPr lang="en-US" dirty="0" smtClean="0"/>
              <a:t> </a:t>
            </a:r>
            <a:r>
              <a:rPr lang="en-US" dirty="0" err="1" smtClean="0"/>
              <a:t>audio_hw_device_t</a:t>
            </a:r>
            <a:r>
              <a:rPr lang="en-US" dirty="0" smtClean="0"/>
              <a:t> </a:t>
            </a:r>
            <a:r>
              <a:rPr lang="en-US" dirty="0"/>
              <a:t>*dev = </a:t>
            </a:r>
            <a:r>
              <a:rPr lang="en-US" dirty="0" err="1"/>
              <a:t>mAudioHwDevs.valueAt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)-&gt;</a:t>
            </a:r>
            <a:r>
              <a:rPr lang="en-US" dirty="0" err="1" smtClean="0"/>
              <a:t>hwDevice</a:t>
            </a:r>
            <a:r>
              <a:rPr lang="en-US" dirty="0" smtClean="0"/>
              <a:t>;</a:t>
            </a:r>
          </a:p>
          <a:p>
            <a:pPr marL="342900" indent="-342900"/>
            <a:r>
              <a:rPr lang="en-US" dirty="0" smtClean="0"/>
              <a:t>                                return </a:t>
            </a:r>
            <a:r>
              <a:rPr lang="en-US" dirty="0"/>
              <a:t>dev</a:t>
            </a:r>
            <a:r>
              <a:rPr lang="en-US" dirty="0" smtClean="0"/>
              <a:t>;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b="1" dirty="0" smtClean="0"/>
              <a:t>}</a:t>
            </a:r>
          </a:p>
          <a:p>
            <a:pPr marL="342900" indent="-342900"/>
            <a:endParaRPr lang="en-US" b="1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b="1" dirty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   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            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Audio_openOutput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24744"/>
            <a:ext cx="7488832" cy="43204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539552" y="0"/>
            <a:ext cx="7704856" cy="664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/>
              <a:t>loadHwModule_l</a:t>
            </a:r>
            <a:r>
              <a:rPr lang="en-US" b="1" dirty="0"/>
              <a:t>() </a:t>
            </a:r>
            <a:r>
              <a:rPr lang="en-US" b="1" dirty="0" smtClean="0"/>
              <a:t> loads </a:t>
            </a:r>
            <a:r>
              <a:rPr lang="en-US" b="1" dirty="0"/>
              <a:t>the specified </a:t>
            </a:r>
            <a:r>
              <a:rPr lang="en-US" b="1" dirty="0" err="1"/>
              <a:t>audiointerface</a:t>
            </a:r>
            <a:r>
              <a:rPr lang="en-US" b="1" dirty="0"/>
              <a:t>, such as "primary", "a2dp" or "</a:t>
            </a:r>
            <a:r>
              <a:rPr lang="en-US" b="1" dirty="0" err="1"/>
              <a:t>usb</a:t>
            </a:r>
            <a:r>
              <a:rPr lang="en-US" b="1" dirty="0"/>
              <a:t>".</a:t>
            </a:r>
            <a:endParaRPr lang="en-US" b="1" dirty="0" smtClean="0">
              <a:solidFill>
                <a:srgbClr val="000000"/>
              </a:solidFill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rgbClr val="000000"/>
                </a:solidFill>
                <a:cs typeface="Arial" pitchFamily="34" charset="0"/>
              </a:rPr>
              <a:t>A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udioFlinger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::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loadHwModule_l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Arial" pitchFamily="34" charset="0"/>
              </a:rPr>
              <a:t>const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cs typeface="Arial" pitchFamily="34" charset="0"/>
              </a:rPr>
              <a:t>char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*name)//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{</a:t>
            </a:r>
          </a:p>
          <a:p>
            <a:pPr fontAlgn="base"/>
            <a:r>
              <a:rPr lang="en-US" dirty="0"/>
              <a:t> </a:t>
            </a:r>
            <a:r>
              <a:rPr lang="en-US" dirty="0" smtClean="0"/>
              <a:t>  1. </a:t>
            </a:r>
            <a:r>
              <a:rPr lang="en-US" dirty="0"/>
              <a:t>load the library file needed by the </a:t>
            </a:r>
            <a:r>
              <a:rPr lang="en-US" dirty="0" smtClean="0"/>
              <a:t>device</a:t>
            </a:r>
          </a:p>
          <a:p>
            <a:pPr fontAlgn="base"/>
            <a:r>
              <a:rPr lang="en-US" dirty="0"/>
              <a:t> </a:t>
            </a:r>
            <a:r>
              <a:rPr lang="en-US" dirty="0" smtClean="0"/>
              <a:t>                           </a:t>
            </a:r>
            <a:r>
              <a:rPr lang="en-US" dirty="0" err="1" smtClean="0"/>
              <a:t>int</a:t>
            </a:r>
            <a:r>
              <a:rPr lang="en-US" dirty="0"/>
              <a:t> </a:t>
            </a:r>
            <a:r>
              <a:rPr lang="en-US" dirty="0" err="1" smtClean="0"/>
              <a:t>rc</a:t>
            </a:r>
            <a:r>
              <a:rPr lang="en-US" dirty="0" smtClean="0"/>
              <a:t> =  </a:t>
            </a:r>
            <a:r>
              <a:rPr lang="en-US" b="1" dirty="0" err="1"/>
              <a:t>load_audio_interface</a:t>
            </a:r>
            <a:r>
              <a:rPr lang="en-US" dirty="0"/>
              <a:t>(name, &amp;dev);</a:t>
            </a:r>
          </a:p>
          <a:p>
            <a:pPr fontAlgn="base"/>
            <a:r>
              <a:rPr lang="en-US" dirty="0"/>
              <a:t> </a:t>
            </a:r>
            <a:endParaRPr lang="en-US" dirty="0" smtClean="0"/>
          </a:p>
          <a:p>
            <a:pPr fontAlgn="base"/>
            <a:r>
              <a:rPr lang="en-US" dirty="0" smtClean="0"/>
              <a:t>2. </a:t>
            </a:r>
            <a:r>
              <a:rPr lang="en-US" dirty="0"/>
              <a:t>determine whether the audio interface has been successfully initialized</a:t>
            </a:r>
            <a:endParaRPr lang="en-US" dirty="0" smtClean="0"/>
          </a:p>
          <a:p>
            <a:pPr fontAlgn="base"/>
            <a:r>
              <a:rPr lang="en-US" dirty="0" smtClean="0"/>
              <a:t>                                       </a:t>
            </a:r>
            <a:r>
              <a:rPr lang="en-US" dirty="0" err="1" smtClean="0"/>
              <a:t>rc</a:t>
            </a:r>
            <a:r>
              <a:rPr lang="en-US" dirty="0" smtClean="0"/>
              <a:t> </a:t>
            </a:r>
            <a:r>
              <a:rPr lang="en-US" dirty="0"/>
              <a:t>= dev-&gt;</a:t>
            </a:r>
            <a:r>
              <a:rPr lang="en-US" b="1" dirty="0" err="1"/>
              <a:t>init_check</a:t>
            </a:r>
            <a:r>
              <a:rPr lang="en-US" dirty="0"/>
              <a:t>(dev</a:t>
            </a:r>
            <a:r>
              <a:rPr lang="en-US" dirty="0" smtClean="0"/>
              <a:t>);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3.</a:t>
            </a:r>
            <a:r>
              <a:rPr lang="en-US" dirty="0"/>
              <a:t>  if this device supports the master volume, </a:t>
            </a:r>
            <a:r>
              <a:rPr lang="en-US" dirty="0" smtClean="0"/>
              <a:t>set it </a:t>
            </a:r>
            <a:endParaRPr lang="en-US" dirty="0"/>
          </a:p>
          <a:p>
            <a:pPr fontAlgn="base"/>
            <a:r>
              <a:rPr lang="en-US" dirty="0"/>
              <a:t>    </a:t>
            </a:r>
            <a:r>
              <a:rPr lang="en-US" dirty="0" smtClean="0"/>
              <a:t>                   dev-</a:t>
            </a:r>
            <a:r>
              <a:rPr lang="en-US" dirty="0"/>
              <a:t>&gt;</a:t>
            </a:r>
            <a:r>
              <a:rPr lang="en-US" b="1" dirty="0" err="1"/>
              <a:t>set_master_volume</a:t>
            </a:r>
            <a:r>
              <a:rPr lang="en-US" dirty="0"/>
              <a:t>(dev, </a:t>
            </a:r>
            <a:r>
              <a:rPr lang="en-US" dirty="0" err="1"/>
              <a:t>mMasterVolume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  </a:t>
            </a:r>
            <a:r>
              <a:rPr lang="en-US" dirty="0" smtClean="0"/>
              <a:t>4.</a:t>
            </a:r>
            <a:r>
              <a:rPr lang="en-US" dirty="0"/>
              <a:t> Add the loaded device to the </a:t>
            </a:r>
            <a:r>
              <a:rPr lang="en-US" dirty="0" err="1"/>
              <a:t>mAudioHwDevs</a:t>
            </a:r>
            <a:r>
              <a:rPr lang="en-US" dirty="0"/>
              <a:t> key-value pair, where the key value is generated by </a:t>
            </a:r>
            <a:r>
              <a:rPr lang="en-US" dirty="0" err="1"/>
              <a:t>nextUniqueId</a:t>
            </a:r>
            <a:r>
              <a:rPr lang="en-US" dirty="0"/>
              <a:t>. This ensures that the </a:t>
            </a:r>
            <a:r>
              <a:rPr lang="en-US" dirty="0" err="1"/>
              <a:t>audiointerface</a:t>
            </a:r>
            <a:r>
              <a:rPr lang="en-US" dirty="0"/>
              <a:t> has a globally unique id number.</a:t>
            </a:r>
            <a:endParaRPr lang="en-US" dirty="0" smtClean="0"/>
          </a:p>
          <a:p>
            <a:pPr fontAlgn="base"/>
            <a:r>
              <a:rPr lang="en-US" dirty="0"/>
              <a:t> </a:t>
            </a:r>
            <a:r>
              <a:rPr lang="en-US" dirty="0" smtClean="0"/>
              <a:t>              </a:t>
            </a:r>
            <a:r>
              <a:rPr lang="en-US" dirty="0" err="1" smtClean="0"/>
              <a:t>audio_module_handle_t</a:t>
            </a:r>
            <a:r>
              <a:rPr lang="en-US" dirty="0" smtClean="0"/>
              <a:t> </a:t>
            </a:r>
            <a:r>
              <a:rPr lang="en-US" dirty="0"/>
              <a:t>handle </a:t>
            </a:r>
            <a:r>
              <a:rPr lang="en-US" b="1" dirty="0"/>
              <a:t>= </a:t>
            </a:r>
            <a:r>
              <a:rPr lang="en-US" b="1" dirty="0" err="1"/>
              <a:t>nextUniqueId</a:t>
            </a:r>
            <a:r>
              <a:rPr lang="en-US" dirty="0"/>
              <a:t>();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mAudioHwDevs.add</a:t>
            </a:r>
            <a:r>
              <a:rPr lang="en-US" dirty="0"/>
              <a:t>(handle, new </a:t>
            </a:r>
            <a:r>
              <a:rPr lang="en-US" dirty="0" err="1"/>
              <a:t>AudioHwDevice</a:t>
            </a:r>
            <a:r>
              <a:rPr lang="en-US" dirty="0"/>
              <a:t>(name, dev, flags));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    return handle</a:t>
            </a:r>
            <a:r>
              <a:rPr lang="en-US" dirty="0" smtClean="0"/>
              <a:t>;</a:t>
            </a:r>
          </a:p>
          <a:p>
            <a:pPr fontAlgn="base"/>
            <a:r>
              <a:rPr lang="en-US" dirty="0"/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539552" y="122149"/>
            <a:ext cx="8136904" cy="5678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Arial" pitchFamily="34" charset="0"/>
              </a:rPr>
              <a:t>static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cs typeface="Arial" pitchFamily="34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load_audio_interface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Arial" pitchFamily="34" charset="0"/>
              </a:rPr>
              <a:t>const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cs typeface="Arial" pitchFamily="34" charset="0"/>
              </a:rPr>
              <a:t>char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*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if_name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audio_hw_device_t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**dev)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   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cs typeface="Arial" pitchFamily="34" charset="0"/>
              </a:rPr>
              <a:t> 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cs typeface="Arial" pitchFamily="34" charset="0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1.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hw_get_module_by_class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(AUDIO_HARDWARE_MODULE_ID,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if_name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, &amp;mod);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cs typeface="Arial" pitchFamily="34" charset="0"/>
              </a:rPr>
              <a:t> 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cs typeface="Arial" pitchFamily="34" charset="0"/>
              </a:rPr>
              <a:t> 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cs typeface="Arial" pitchFamily="34" charset="0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2.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audio_hw_device_open(mod, dev);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cs typeface="Arial" pitchFamily="34" charset="0"/>
            </a:endParaRPr>
          </a:p>
          <a:p>
            <a:pPr fontAlgn="base"/>
            <a:r>
              <a:rPr lang="en-US" dirty="0"/>
              <a:t> </a:t>
            </a:r>
            <a:r>
              <a:rPr lang="en-US" dirty="0" smtClean="0"/>
              <a:t>     }     </a:t>
            </a:r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           </a:t>
            </a:r>
            <a:r>
              <a:rPr lang="en-US" b="1" dirty="0" smtClean="0"/>
              <a:t>open</a:t>
            </a:r>
            <a:r>
              <a:rPr lang="en-US" dirty="0" smtClean="0"/>
              <a:t>(module</a:t>
            </a:r>
            <a:r>
              <a:rPr lang="en-US" dirty="0"/>
              <a:t>, AUDIO_HARDWARE_INTERFACE</a:t>
            </a:r>
            <a:r>
              <a:rPr lang="en-US" dirty="0" smtClean="0"/>
              <a:t>, (</a:t>
            </a:r>
            <a:r>
              <a:rPr lang="en-US" dirty="0" err="1" smtClean="0"/>
              <a:t>struct</a:t>
            </a:r>
            <a:r>
              <a:rPr lang="en-US" dirty="0"/>
              <a:t> </a:t>
            </a:r>
            <a:r>
              <a:rPr lang="en-US" dirty="0" err="1"/>
              <a:t>hw_device_t</a:t>
            </a:r>
            <a:r>
              <a:rPr lang="en-US" dirty="0"/>
              <a:t>**)device</a:t>
            </a:r>
            <a:r>
              <a:rPr lang="en-US" dirty="0" smtClean="0"/>
              <a:t>);</a:t>
            </a:r>
          </a:p>
          <a:p>
            <a:pPr fontAlgn="base"/>
            <a:endParaRPr lang="en-US" dirty="0"/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      </a:t>
            </a:r>
          </a:p>
          <a:p>
            <a:pPr fontAlgn="base"/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b="1" dirty="0" err="1" smtClean="0"/>
              <a:t>adev_open</a:t>
            </a:r>
            <a:r>
              <a:rPr lang="en-US" dirty="0" smtClean="0"/>
              <a:t>(const</a:t>
            </a:r>
            <a:r>
              <a:rPr lang="en-US" dirty="0"/>
              <a:t> </a:t>
            </a:r>
            <a:r>
              <a:rPr lang="en-US" dirty="0" err="1"/>
              <a:t>hw_module_t</a:t>
            </a:r>
            <a:r>
              <a:rPr lang="en-US" dirty="0"/>
              <a:t>* module, const char* name,</a:t>
            </a:r>
          </a:p>
          <a:p>
            <a:pPr fontAlgn="base"/>
            <a:r>
              <a:rPr lang="en-US" dirty="0"/>
              <a:t>                     </a:t>
            </a:r>
            <a:r>
              <a:rPr lang="en-US" dirty="0" err="1"/>
              <a:t>hw_device_t</a:t>
            </a:r>
            <a:r>
              <a:rPr lang="en-US" dirty="0"/>
              <a:t>** device)</a:t>
            </a:r>
          </a:p>
          <a:p>
            <a:pPr fontAlgn="base"/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475656" y="3573016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051720" y="2204864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dio_getOutput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8454167" cy="62646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310</Words>
  <Application>Microsoft Office PowerPoint</Application>
  <PresentationFormat>On-screen Show (4:3)</PresentationFormat>
  <Paragraphs>116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tashi</dc:creator>
  <cp:lastModifiedBy>tashi</cp:lastModifiedBy>
  <cp:revision>49</cp:revision>
  <dcterms:created xsi:type="dcterms:W3CDTF">2020-07-29T08:13:21Z</dcterms:created>
  <dcterms:modified xsi:type="dcterms:W3CDTF">2020-07-30T06:37:13Z</dcterms:modified>
</cp:coreProperties>
</file>