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 panose="020B0806030504020204" charset="0"/>
      <p:regular r:id="rId16"/>
      <p:bold r:id="rId17"/>
    </p:embeddedFont>
    <p:embeddedFont>
      <p:font typeface="Open Sans Extra Bold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0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utra" userId="eff5986797b74803" providerId="LiveId" clId="{BA4F6D5C-BE37-4A08-A61D-11CF25D2C232}"/>
    <pc:docChg chg="modSld sldOrd">
      <pc:chgData name="João Dutra" userId="eff5986797b74803" providerId="LiveId" clId="{BA4F6D5C-BE37-4A08-A61D-11CF25D2C232}" dt="2024-07-16T19:04:04.756" v="4" actId="1076"/>
      <pc:docMkLst>
        <pc:docMk/>
      </pc:docMkLst>
      <pc:sldChg chg="modSp mod ord">
        <pc:chgData name="João Dutra" userId="eff5986797b74803" providerId="LiveId" clId="{BA4F6D5C-BE37-4A08-A61D-11CF25D2C232}" dt="2024-07-16T19:04:04.756" v="4" actId="1076"/>
        <pc:sldMkLst>
          <pc:docMk/>
          <pc:sldMk cId="0" sldId="264"/>
        </pc:sldMkLst>
        <pc:spChg chg="mod">
          <ac:chgData name="João Dutra" userId="eff5986797b74803" providerId="LiveId" clId="{BA4F6D5C-BE37-4A08-A61D-11CF25D2C232}" dt="2024-07-16T19:03:48.256" v="3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ão Dutra" userId="eff5986797b74803" providerId="LiveId" clId="{BA4F6D5C-BE37-4A08-A61D-11CF25D2C232}" dt="2024-07-16T19:04:04.756" v="4" actId="1076"/>
          <ac:spMkLst>
            <pc:docMk/>
            <pc:sldMk cId="0" sldId="264"/>
            <ac:spMk id="8" creationId="{00000000-0000-0000-0000-000000000000}"/>
          </ac:spMkLst>
        </pc:spChg>
      </pc:sldChg>
    </pc:docChg>
  </pc:docChgLst>
  <pc:docChgLst>
    <pc:chgData name="Lucas Reis" userId="9b1dd9aae07d8871" providerId="Windows Live" clId="Web-{A6B8E3A4-01D4-40C3-932C-9AF5EDE205A9}"/>
    <pc:docChg chg="modSld">
      <pc:chgData name="Lucas Reis" userId="9b1dd9aae07d8871" providerId="Windows Live" clId="Web-{A6B8E3A4-01D4-40C3-932C-9AF5EDE205A9}" dt="2023-10-20T20:17:26.594" v="1" actId="14100"/>
      <pc:docMkLst>
        <pc:docMk/>
      </pc:docMkLst>
      <pc:sldChg chg="modSp">
        <pc:chgData name="Lucas Reis" userId="9b1dd9aae07d8871" providerId="Windows Live" clId="Web-{A6B8E3A4-01D4-40C3-932C-9AF5EDE205A9}" dt="2023-10-20T20:17:26.594" v="1" actId="14100"/>
        <pc:sldMkLst>
          <pc:docMk/>
          <pc:sldMk cId="0" sldId="261"/>
        </pc:sldMkLst>
        <pc:spChg chg="mod">
          <ac:chgData name="Lucas Reis" userId="9b1dd9aae07d8871" providerId="Windows Live" clId="Web-{A6B8E3A4-01D4-40C3-932C-9AF5EDE205A9}" dt="2023-10-20T20:17:26.594" v="1" actId="14100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4245" y="4286360"/>
            <a:ext cx="13899510" cy="1714281"/>
            <a:chOff x="0" y="0"/>
            <a:chExt cx="3660776" cy="451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0776" cy="451498"/>
            </a:xfrm>
            <a:custGeom>
              <a:avLst/>
              <a:gdLst/>
              <a:ahLst/>
              <a:cxnLst/>
              <a:rect l="l" t="t" r="r" b="b"/>
              <a:pathLst>
                <a:path w="3660776" h="451498">
                  <a:moveTo>
                    <a:pt x="28407" y="0"/>
                  </a:moveTo>
                  <a:lnTo>
                    <a:pt x="3632369" y="0"/>
                  </a:lnTo>
                  <a:cubicBezTo>
                    <a:pt x="3648058" y="0"/>
                    <a:pt x="3660776" y="12718"/>
                    <a:pt x="3660776" y="28407"/>
                  </a:cubicBezTo>
                  <a:lnTo>
                    <a:pt x="3660776" y="423091"/>
                  </a:lnTo>
                  <a:cubicBezTo>
                    <a:pt x="3660776" y="430625"/>
                    <a:pt x="3657783" y="437850"/>
                    <a:pt x="3652456" y="443178"/>
                  </a:cubicBezTo>
                  <a:cubicBezTo>
                    <a:pt x="3647129" y="448505"/>
                    <a:pt x="3639903" y="451498"/>
                    <a:pt x="3632369" y="451498"/>
                  </a:cubicBezTo>
                  <a:lnTo>
                    <a:pt x="28407" y="451498"/>
                  </a:lnTo>
                  <a:cubicBezTo>
                    <a:pt x="20873" y="451498"/>
                    <a:pt x="13647" y="448505"/>
                    <a:pt x="8320" y="443178"/>
                  </a:cubicBezTo>
                  <a:cubicBezTo>
                    <a:pt x="2993" y="437850"/>
                    <a:pt x="0" y="430625"/>
                    <a:pt x="0" y="423091"/>
                  </a:cubicBezTo>
                  <a:lnTo>
                    <a:pt x="0" y="28407"/>
                  </a:lnTo>
                  <a:cubicBezTo>
                    <a:pt x="0" y="20873"/>
                    <a:pt x="2993" y="13647"/>
                    <a:pt x="8320" y="8320"/>
                  </a:cubicBezTo>
                  <a:cubicBezTo>
                    <a:pt x="13647" y="2993"/>
                    <a:pt x="20873" y="0"/>
                    <a:pt x="28407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28190" y="6435405"/>
            <a:ext cx="2031621" cy="1385196"/>
          </a:xfrm>
          <a:custGeom>
            <a:avLst/>
            <a:gdLst/>
            <a:ahLst/>
            <a:cxnLst/>
            <a:rect l="l" t="t" r="r" b="b"/>
            <a:pathLst>
              <a:path w="2031621" h="1385196">
                <a:moveTo>
                  <a:pt x="0" y="0"/>
                </a:moveTo>
                <a:lnTo>
                  <a:pt x="2031620" y="0"/>
                </a:lnTo>
                <a:lnTo>
                  <a:pt x="2031620" y="1385196"/>
                </a:lnTo>
                <a:lnTo>
                  <a:pt x="0" y="1385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5174061" y="5143500"/>
            <a:ext cx="2786842" cy="5143500"/>
          </a:xfrm>
          <a:custGeom>
            <a:avLst/>
            <a:gdLst/>
            <a:ahLst/>
            <a:cxnLst/>
            <a:rect l="l" t="t" r="r" b="b"/>
            <a:pathLst>
              <a:path w="2786842" h="5143500">
                <a:moveTo>
                  <a:pt x="0" y="0"/>
                </a:moveTo>
                <a:lnTo>
                  <a:pt x="2786842" y="0"/>
                </a:lnTo>
                <a:lnTo>
                  <a:pt x="278684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028700" y="8241566"/>
            <a:ext cx="4952131" cy="1016734"/>
            <a:chOff x="0" y="0"/>
            <a:chExt cx="1304265" cy="2677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4265" cy="267782"/>
            </a:xfrm>
            <a:custGeom>
              <a:avLst/>
              <a:gdLst/>
              <a:ahLst/>
              <a:cxnLst/>
              <a:rect l="l" t="t" r="r" b="b"/>
              <a:pathLst>
                <a:path w="1304265" h="267782">
                  <a:moveTo>
                    <a:pt x="79731" y="0"/>
                  </a:moveTo>
                  <a:lnTo>
                    <a:pt x="1224534" y="0"/>
                  </a:lnTo>
                  <a:cubicBezTo>
                    <a:pt x="1268568" y="0"/>
                    <a:pt x="1304265" y="35697"/>
                    <a:pt x="1304265" y="79731"/>
                  </a:cubicBezTo>
                  <a:lnTo>
                    <a:pt x="1304265" y="188051"/>
                  </a:lnTo>
                  <a:cubicBezTo>
                    <a:pt x="1304265" y="209197"/>
                    <a:pt x="1295865" y="229477"/>
                    <a:pt x="1280912" y="244429"/>
                  </a:cubicBezTo>
                  <a:cubicBezTo>
                    <a:pt x="1265960" y="259382"/>
                    <a:pt x="1245680" y="267782"/>
                    <a:pt x="1224534" y="267782"/>
                  </a:cubicBezTo>
                  <a:lnTo>
                    <a:pt x="79731" y="267782"/>
                  </a:lnTo>
                  <a:cubicBezTo>
                    <a:pt x="58585" y="267782"/>
                    <a:pt x="38305" y="259382"/>
                    <a:pt x="23353" y="244429"/>
                  </a:cubicBezTo>
                  <a:cubicBezTo>
                    <a:pt x="8400" y="229477"/>
                    <a:pt x="0" y="209197"/>
                    <a:pt x="0" y="188051"/>
                  </a:cubicBezTo>
                  <a:lnTo>
                    <a:pt x="0" y="79731"/>
                  </a:lnTo>
                  <a:cubicBezTo>
                    <a:pt x="0" y="58585"/>
                    <a:pt x="8400" y="38305"/>
                    <a:pt x="23353" y="23353"/>
                  </a:cubicBezTo>
                  <a:cubicBezTo>
                    <a:pt x="38305" y="8400"/>
                    <a:pt x="58585" y="0"/>
                    <a:pt x="79731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24969" y="291402"/>
            <a:ext cx="5030618" cy="4852098"/>
          </a:xfrm>
          <a:custGeom>
            <a:avLst/>
            <a:gdLst/>
            <a:ahLst/>
            <a:cxnLst/>
            <a:rect l="l" t="t" r="r" b="b"/>
            <a:pathLst>
              <a:path w="5030618" h="4852098">
                <a:moveTo>
                  <a:pt x="0" y="0"/>
                </a:moveTo>
                <a:lnTo>
                  <a:pt x="5030618" y="0"/>
                </a:lnTo>
                <a:lnTo>
                  <a:pt x="5030618" y="4852098"/>
                </a:lnTo>
                <a:lnTo>
                  <a:pt x="0" y="485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6594762" y="4274503"/>
            <a:ext cx="50984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Light Bold"/>
              </a:rPr>
              <a:t>Arduino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2053" y="8510759"/>
            <a:ext cx="4345424" cy="430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Open Sans Light"/>
              </a:rPr>
              <a:t>João Pedro Dutra e Lucas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76688" y="4274503"/>
            <a:ext cx="29346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0375" y="4274503"/>
            <a:ext cx="494725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Revisão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7270" y="4274503"/>
            <a:ext cx="401345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Aula 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6965" y="5774372"/>
            <a:ext cx="8214069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Projeto - Sensor de Umidade de Solo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698819"/>
            <a:ext cx="6559481" cy="6559481"/>
          </a:xfrm>
          <a:custGeom>
            <a:avLst/>
            <a:gdLst/>
            <a:ahLst/>
            <a:cxnLst/>
            <a:rect l="l" t="t" r="r" b="b"/>
            <a:pathLst>
              <a:path w="6559481" h="6559481">
                <a:moveTo>
                  <a:pt x="0" y="0"/>
                </a:moveTo>
                <a:lnTo>
                  <a:pt x="6559481" y="0"/>
                </a:lnTo>
                <a:lnTo>
                  <a:pt x="6559481" y="6559481"/>
                </a:lnTo>
                <a:lnTo>
                  <a:pt x="0" y="6559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15523263" cy="104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Light Bold"/>
              </a:rPr>
              <a:t>O que é o Sensor de Umidade de Solo?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4326554"/>
            <a:ext cx="799399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Mede a resistividade da terra;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Resistência aumenta com solo seco;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Resistência diminui com solo molhado;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820" y="4274503"/>
            <a:ext cx="602036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Atividade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79645" y="5774372"/>
            <a:ext cx="12728709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Calcular o valor medido pelo Sensor de Umidade do Solo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5976" y="-464107"/>
            <a:ext cx="16691128" cy="10015064"/>
          </a:xfrm>
          <a:custGeom>
            <a:avLst/>
            <a:gdLst/>
            <a:ahLst/>
            <a:cxnLst/>
            <a:rect l="l" t="t" r="r" b="b"/>
            <a:pathLst>
              <a:path w="11061853" h="8814914">
                <a:moveTo>
                  <a:pt x="0" y="0"/>
                </a:moveTo>
                <a:lnTo>
                  <a:pt x="11061852" y="0"/>
                </a:lnTo>
                <a:lnTo>
                  <a:pt x="11061852" y="8814914"/>
                </a:lnTo>
                <a:lnTo>
                  <a:pt x="0" y="881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35462" y="1059973"/>
            <a:ext cx="8617076" cy="8167055"/>
          </a:xfrm>
          <a:custGeom>
            <a:avLst/>
            <a:gdLst/>
            <a:ahLst/>
            <a:cxnLst/>
            <a:rect l="l" t="t" r="r" b="b"/>
            <a:pathLst>
              <a:path w="8617076" h="8167055">
                <a:moveTo>
                  <a:pt x="0" y="0"/>
                </a:moveTo>
                <a:lnTo>
                  <a:pt x="8617076" y="0"/>
                </a:lnTo>
                <a:lnTo>
                  <a:pt x="8617076" y="8167054"/>
                </a:lnTo>
                <a:lnTo>
                  <a:pt x="0" y="816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5523263" cy="104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Light Bold"/>
              </a:rPr>
              <a:t>Função map()</a:t>
            </a:r>
          </a:p>
        </p:txBody>
      </p:sp>
      <p:sp>
        <p:nvSpPr>
          <p:cNvPr id="3" name="Freeform 3"/>
          <p:cNvSpPr/>
          <p:nvPr/>
        </p:nvSpPr>
        <p:spPr>
          <a:xfrm>
            <a:off x="3197007" y="2865615"/>
            <a:ext cx="11893986" cy="923881"/>
          </a:xfrm>
          <a:custGeom>
            <a:avLst/>
            <a:gdLst/>
            <a:ahLst/>
            <a:cxnLst/>
            <a:rect l="l" t="t" r="r" b="b"/>
            <a:pathLst>
              <a:path w="11893986" h="923881">
                <a:moveTo>
                  <a:pt x="0" y="0"/>
                </a:moveTo>
                <a:lnTo>
                  <a:pt x="11893986" y="0"/>
                </a:lnTo>
                <a:lnTo>
                  <a:pt x="11893986" y="923881"/>
                </a:lnTo>
                <a:lnTo>
                  <a:pt x="0" y="923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191" t="-1472234" r="-40660" b="-65977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3907643" y="6347715"/>
            <a:ext cx="15078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1023</a:t>
            </a:r>
          </a:p>
        </p:txBody>
      </p:sp>
      <p:sp>
        <p:nvSpPr>
          <p:cNvPr id="5" name="AutoShape 5"/>
          <p:cNvSpPr/>
          <p:nvPr/>
        </p:nvSpPr>
        <p:spPr>
          <a:xfrm>
            <a:off x="5828826" y="685793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2919117" y="6347715"/>
            <a:ext cx="3769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83141" y="5331955"/>
            <a:ext cx="1745685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Extra Bold"/>
              </a:rPr>
              <a:t>(bits)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16210" y="5384778"/>
            <a:ext cx="115681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(%)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73071" y="7720585"/>
            <a:ext cx="3769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828826" y="823080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2542165" y="7720585"/>
            <a:ext cx="11308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1030" y="766234"/>
            <a:ext cx="10545939" cy="8754532"/>
          </a:xfrm>
          <a:custGeom>
            <a:avLst/>
            <a:gdLst/>
            <a:ahLst/>
            <a:cxnLst/>
            <a:rect l="l" t="t" r="r" b="b"/>
            <a:pathLst>
              <a:path w="10545939" h="8754532">
                <a:moveTo>
                  <a:pt x="0" y="0"/>
                </a:moveTo>
                <a:lnTo>
                  <a:pt x="10545940" y="0"/>
                </a:lnTo>
                <a:lnTo>
                  <a:pt x="10545940" y="8754532"/>
                </a:lnTo>
                <a:lnTo>
                  <a:pt x="0" y="875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</Words>
  <Application>Microsoft Office PowerPoint</Application>
  <PresentationFormat>Personalizar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Open Sans</vt:lpstr>
      <vt:lpstr>Arial</vt:lpstr>
      <vt:lpstr>Calibri</vt:lpstr>
      <vt:lpstr>Open Sans Bold</vt:lpstr>
      <vt:lpstr>Open Sans Extra Bold</vt:lpstr>
      <vt:lpstr>Open Sans Light Bold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- Aula 5</dc:title>
  <cp:lastModifiedBy>João Dutra</cp:lastModifiedBy>
  <cp:revision>3</cp:revision>
  <dcterms:created xsi:type="dcterms:W3CDTF">2006-08-16T00:00:00Z</dcterms:created>
  <dcterms:modified xsi:type="dcterms:W3CDTF">2024-07-16T19:04:15Z</dcterms:modified>
  <dc:identifier>DAFkadud7I4</dc:identifier>
</cp:coreProperties>
</file>