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  <p:bold r:id="rId24"/>
    </p:embeddedFont>
    <p:embeddedFont>
      <p:font typeface="Open Sans Light" panose="020B0306030504020204" pitchFamily="34" charset="0"/>
      <p:regular r:id="rId25"/>
    </p:embeddedFont>
    <p:embeddedFont>
      <p:font typeface="Open Sans Light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2" d="100"/>
          <a:sy n="42" d="100"/>
        </p:scale>
        <p:origin x="-73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utra" userId="eff5986797b74803" providerId="LiveId" clId="{D02B8C17-FC59-4897-A1C6-0EB4B0D5A5CC}"/>
    <pc:docChg chg="modSld">
      <pc:chgData name="João Dutra" userId="eff5986797b74803" providerId="LiveId" clId="{D02B8C17-FC59-4897-A1C6-0EB4B0D5A5CC}" dt="2024-07-16T19:05:51.956" v="0" actId="14100"/>
      <pc:docMkLst>
        <pc:docMk/>
      </pc:docMkLst>
      <pc:sldChg chg="modSp mod">
        <pc:chgData name="João Dutra" userId="eff5986797b74803" providerId="LiveId" clId="{D02B8C17-FC59-4897-A1C6-0EB4B0D5A5CC}" dt="2024-07-16T19:05:51.956" v="0" actId="14100"/>
        <pc:sldMkLst>
          <pc:docMk/>
          <pc:sldMk cId="0" sldId="264"/>
        </pc:sldMkLst>
        <pc:spChg chg="mod">
          <ac:chgData name="João Dutra" userId="eff5986797b74803" providerId="LiveId" clId="{D02B8C17-FC59-4897-A1C6-0EB4B0D5A5CC}" dt="2024-07-16T19:05:51.956" v="0" actId="1410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ars.com/capacitive-sensor/#:~:text=A%20capacitive%20sensor%20is%20an,detected%20by%20a%20capacitive%20sensor.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4245" y="4286360"/>
            <a:ext cx="13899510" cy="1714281"/>
            <a:chOff x="0" y="0"/>
            <a:chExt cx="3660776" cy="451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0776" cy="451498"/>
            </a:xfrm>
            <a:custGeom>
              <a:avLst/>
              <a:gdLst/>
              <a:ahLst/>
              <a:cxnLst/>
              <a:rect l="l" t="t" r="r" b="b"/>
              <a:pathLst>
                <a:path w="3660776" h="451498">
                  <a:moveTo>
                    <a:pt x="28407" y="0"/>
                  </a:moveTo>
                  <a:lnTo>
                    <a:pt x="3632369" y="0"/>
                  </a:lnTo>
                  <a:cubicBezTo>
                    <a:pt x="3648058" y="0"/>
                    <a:pt x="3660776" y="12718"/>
                    <a:pt x="3660776" y="28407"/>
                  </a:cubicBezTo>
                  <a:lnTo>
                    <a:pt x="3660776" y="423091"/>
                  </a:lnTo>
                  <a:cubicBezTo>
                    <a:pt x="3660776" y="430625"/>
                    <a:pt x="3657783" y="437850"/>
                    <a:pt x="3652456" y="443178"/>
                  </a:cubicBezTo>
                  <a:cubicBezTo>
                    <a:pt x="3647129" y="448505"/>
                    <a:pt x="3639903" y="451498"/>
                    <a:pt x="3632369" y="451498"/>
                  </a:cubicBezTo>
                  <a:lnTo>
                    <a:pt x="28407" y="451498"/>
                  </a:lnTo>
                  <a:cubicBezTo>
                    <a:pt x="20873" y="451498"/>
                    <a:pt x="13647" y="448505"/>
                    <a:pt x="8320" y="443178"/>
                  </a:cubicBezTo>
                  <a:cubicBezTo>
                    <a:pt x="2993" y="437850"/>
                    <a:pt x="0" y="430625"/>
                    <a:pt x="0" y="423091"/>
                  </a:cubicBezTo>
                  <a:lnTo>
                    <a:pt x="0" y="28407"/>
                  </a:lnTo>
                  <a:cubicBezTo>
                    <a:pt x="0" y="20873"/>
                    <a:pt x="2993" y="13647"/>
                    <a:pt x="8320" y="8320"/>
                  </a:cubicBezTo>
                  <a:cubicBezTo>
                    <a:pt x="13647" y="2993"/>
                    <a:pt x="20873" y="0"/>
                    <a:pt x="28407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28190" y="6435405"/>
            <a:ext cx="2031621" cy="1385196"/>
          </a:xfrm>
          <a:custGeom>
            <a:avLst/>
            <a:gdLst/>
            <a:ahLst/>
            <a:cxnLst/>
            <a:rect l="l" t="t" r="r" b="b"/>
            <a:pathLst>
              <a:path w="2031621" h="1385196">
                <a:moveTo>
                  <a:pt x="0" y="0"/>
                </a:moveTo>
                <a:lnTo>
                  <a:pt x="2031620" y="0"/>
                </a:lnTo>
                <a:lnTo>
                  <a:pt x="2031620" y="1385196"/>
                </a:lnTo>
                <a:lnTo>
                  <a:pt x="0" y="1385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5174061" y="5143500"/>
            <a:ext cx="2786842" cy="5143500"/>
          </a:xfrm>
          <a:custGeom>
            <a:avLst/>
            <a:gdLst/>
            <a:ahLst/>
            <a:cxnLst/>
            <a:rect l="l" t="t" r="r" b="b"/>
            <a:pathLst>
              <a:path w="2786842" h="5143500">
                <a:moveTo>
                  <a:pt x="0" y="0"/>
                </a:moveTo>
                <a:lnTo>
                  <a:pt x="2786842" y="0"/>
                </a:lnTo>
                <a:lnTo>
                  <a:pt x="278684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028700" y="8241566"/>
            <a:ext cx="4952131" cy="1016734"/>
            <a:chOff x="0" y="0"/>
            <a:chExt cx="1304265" cy="2677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4265" cy="267782"/>
            </a:xfrm>
            <a:custGeom>
              <a:avLst/>
              <a:gdLst/>
              <a:ahLst/>
              <a:cxnLst/>
              <a:rect l="l" t="t" r="r" b="b"/>
              <a:pathLst>
                <a:path w="1304265" h="267782">
                  <a:moveTo>
                    <a:pt x="79731" y="0"/>
                  </a:moveTo>
                  <a:lnTo>
                    <a:pt x="1224534" y="0"/>
                  </a:lnTo>
                  <a:cubicBezTo>
                    <a:pt x="1268568" y="0"/>
                    <a:pt x="1304265" y="35697"/>
                    <a:pt x="1304265" y="79731"/>
                  </a:cubicBezTo>
                  <a:lnTo>
                    <a:pt x="1304265" y="188051"/>
                  </a:lnTo>
                  <a:cubicBezTo>
                    <a:pt x="1304265" y="209197"/>
                    <a:pt x="1295865" y="229477"/>
                    <a:pt x="1280912" y="244429"/>
                  </a:cubicBezTo>
                  <a:cubicBezTo>
                    <a:pt x="1265960" y="259382"/>
                    <a:pt x="1245680" y="267782"/>
                    <a:pt x="1224534" y="267782"/>
                  </a:cubicBezTo>
                  <a:lnTo>
                    <a:pt x="79731" y="267782"/>
                  </a:lnTo>
                  <a:cubicBezTo>
                    <a:pt x="58585" y="267782"/>
                    <a:pt x="38305" y="259382"/>
                    <a:pt x="23353" y="244429"/>
                  </a:cubicBezTo>
                  <a:cubicBezTo>
                    <a:pt x="8400" y="229477"/>
                    <a:pt x="0" y="209197"/>
                    <a:pt x="0" y="188051"/>
                  </a:cubicBezTo>
                  <a:lnTo>
                    <a:pt x="0" y="79731"/>
                  </a:lnTo>
                  <a:cubicBezTo>
                    <a:pt x="0" y="58585"/>
                    <a:pt x="8400" y="38305"/>
                    <a:pt x="23353" y="23353"/>
                  </a:cubicBezTo>
                  <a:cubicBezTo>
                    <a:pt x="38305" y="8400"/>
                    <a:pt x="58585" y="0"/>
                    <a:pt x="79731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24969" y="291402"/>
            <a:ext cx="5030618" cy="4852098"/>
          </a:xfrm>
          <a:custGeom>
            <a:avLst/>
            <a:gdLst/>
            <a:ahLst/>
            <a:cxnLst/>
            <a:rect l="l" t="t" r="r" b="b"/>
            <a:pathLst>
              <a:path w="5030618" h="4852098">
                <a:moveTo>
                  <a:pt x="0" y="0"/>
                </a:moveTo>
                <a:lnTo>
                  <a:pt x="5030618" y="0"/>
                </a:lnTo>
                <a:lnTo>
                  <a:pt x="5030618" y="4852098"/>
                </a:lnTo>
                <a:lnTo>
                  <a:pt x="0" y="485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6594762" y="4274503"/>
            <a:ext cx="50984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Light Bold"/>
              </a:rPr>
              <a:t>Arduino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2053" y="8510759"/>
            <a:ext cx="4345424" cy="430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Open Sans Light"/>
              </a:rPr>
              <a:t>João Pedro Dutra e Lucas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91777" y="527537"/>
            <a:ext cx="10904445" cy="8930840"/>
          </a:xfrm>
          <a:custGeom>
            <a:avLst/>
            <a:gdLst/>
            <a:ahLst/>
            <a:cxnLst/>
            <a:rect l="l" t="t" r="r" b="b"/>
            <a:pathLst>
              <a:path w="10904445" h="8930840">
                <a:moveTo>
                  <a:pt x="0" y="0"/>
                </a:moveTo>
                <a:lnTo>
                  <a:pt x="10904446" y="0"/>
                </a:lnTo>
                <a:lnTo>
                  <a:pt x="10904446" y="8930840"/>
                </a:lnTo>
                <a:lnTo>
                  <a:pt x="0" y="893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2ª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820" y="4274503"/>
            <a:ext cx="602036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Atividade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90753" y="5774372"/>
            <a:ext cx="4506494" cy="64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DHT11 com um LCD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0399" y="1861599"/>
            <a:ext cx="15547203" cy="6563803"/>
          </a:xfrm>
          <a:custGeom>
            <a:avLst/>
            <a:gdLst/>
            <a:ahLst/>
            <a:cxnLst/>
            <a:rect l="l" t="t" r="r" b="b"/>
            <a:pathLst>
              <a:path w="15547203" h="6563803">
                <a:moveTo>
                  <a:pt x="0" y="0"/>
                </a:moveTo>
                <a:lnTo>
                  <a:pt x="15547202" y="0"/>
                </a:lnTo>
                <a:lnTo>
                  <a:pt x="15547202" y="6563802"/>
                </a:lnTo>
                <a:lnTo>
                  <a:pt x="0" y="656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1502" y="1028700"/>
            <a:ext cx="10544996" cy="8114873"/>
          </a:xfrm>
          <a:custGeom>
            <a:avLst/>
            <a:gdLst/>
            <a:ahLst/>
            <a:cxnLst/>
            <a:rect l="l" t="t" r="r" b="b"/>
            <a:pathLst>
              <a:path w="10544996" h="8114873">
                <a:moveTo>
                  <a:pt x="0" y="0"/>
                </a:moveTo>
                <a:lnTo>
                  <a:pt x="10544996" y="0"/>
                </a:lnTo>
                <a:lnTo>
                  <a:pt x="10544996" y="8114873"/>
                </a:lnTo>
                <a:lnTo>
                  <a:pt x="0" y="811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1ª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9704" y="1070044"/>
            <a:ext cx="10128592" cy="8146911"/>
          </a:xfrm>
          <a:custGeom>
            <a:avLst/>
            <a:gdLst/>
            <a:ahLst/>
            <a:cxnLst/>
            <a:rect l="l" t="t" r="r" b="b"/>
            <a:pathLst>
              <a:path w="10128592" h="8146911">
                <a:moveTo>
                  <a:pt x="0" y="0"/>
                </a:moveTo>
                <a:lnTo>
                  <a:pt x="10128592" y="0"/>
                </a:lnTo>
                <a:lnTo>
                  <a:pt x="10128592" y="8146912"/>
                </a:lnTo>
                <a:lnTo>
                  <a:pt x="0" y="814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2ª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18461" y="3650587"/>
            <a:ext cx="11651077" cy="2985827"/>
          </a:xfrm>
          <a:custGeom>
            <a:avLst/>
            <a:gdLst/>
            <a:ahLst/>
            <a:cxnLst/>
            <a:rect l="l" t="t" r="r" b="b"/>
            <a:pathLst>
              <a:path w="11651077" h="2985827">
                <a:moveTo>
                  <a:pt x="0" y="0"/>
                </a:moveTo>
                <a:lnTo>
                  <a:pt x="11651078" y="0"/>
                </a:lnTo>
                <a:lnTo>
                  <a:pt x="11651078" y="2985826"/>
                </a:lnTo>
                <a:lnTo>
                  <a:pt x="0" y="2985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3ª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76688" y="4274503"/>
            <a:ext cx="293462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70375" y="4274503"/>
            <a:ext cx="494725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Revisão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7270" y="4274503"/>
            <a:ext cx="401345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Aula 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67695" y="5774372"/>
            <a:ext cx="11352609" cy="130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Projeto - Sensor de Temperatura e Umidade do Ar </a:t>
            </a:r>
          </a:p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(DHT11)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89945" y="1967006"/>
            <a:ext cx="5514119" cy="7122403"/>
          </a:xfrm>
          <a:custGeom>
            <a:avLst/>
            <a:gdLst/>
            <a:ahLst/>
            <a:cxnLst/>
            <a:rect l="l" t="t" r="r" b="b"/>
            <a:pathLst>
              <a:path w="5514119" h="7122403">
                <a:moveTo>
                  <a:pt x="0" y="0"/>
                </a:moveTo>
                <a:lnTo>
                  <a:pt x="5514119" y="0"/>
                </a:lnTo>
                <a:lnTo>
                  <a:pt x="5514119" y="7122403"/>
                </a:lnTo>
                <a:lnTo>
                  <a:pt x="0" y="712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15523263" cy="104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Light Bold"/>
              </a:rPr>
              <a:t>O que é o Sensor DHT11?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90332" y="3104413"/>
            <a:ext cx="799399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Sensor de temperatura é um termistor;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Resistência diminui quando temperatura aumenta e vice-versa;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Sensor de humidade do ar é um capacitor;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 sensor DHT11 é praticamente um pequeno computador.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5389" y="1358656"/>
            <a:ext cx="13457222" cy="7569687"/>
          </a:xfrm>
          <a:custGeom>
            <a:avLst/>
            <a:gdLst/>
            <a:ahLst/>
            <a:cxnLst/>
            <a:rect l="l" t="t" r="r" b="b"/>
            <a:pathLst>
              <a:path w="13457222" h="7569687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2291216" y="8370153"/>
            <a:ext cx="13705568" cy="315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3"/>
              </a:lnSpc>
            </a:pPr>
            <a:r>
              <a:rPr lang="en-US" sz="1781" u="sng">
                <a:solidFill>
                  <a:srgbClr val="000000"/>
                </a:solidFill>
                <a:latin typeface="Arimo"/>
                <a:hlinkClick r:id="rId3" tooltip="https://realpars.com/capacitive-sensor/#:~:text=A%20capacitive%20sensor%20is%20an,detected%20by%20a%20capacitive%20sensor."/>
              </a:rPr>
              <a:t>https://realpars.com/capacitive-sensor/#:~:text=A%20capacitive%20sensor%20is%20an,detected%20by%20a%20capacitive%20sensor.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2928" y="2905411"/>
            <a:ext cx="10062144" cy="40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u="sng">
                <a:solidFill>
                  <a:srgbClr val="000000"/>
                </a:solidFill>
                <a:latin typeface="Arimo"/>
              </a:rPr>
              <a:t>https://blog.eletrogate.com/wp-content/uploads/2018/12/DHT11-DFRobot.pdf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12928" y="4906010"/>
            <a:ext cx="10062144" cy="40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u="sng">
                <a:solidFill>
                  <a:srgbClr val="000000"/>
                </a:solidFill>
                <a:latin typeface="Arimo"/>
              </a:rPr>
              <a:t>https://blog.eletrogate.com/wp-content/uploads/2018/12/DHT11-sumrom.pdf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820" y="4274503"/>
            <a:ext cx="602036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Atividade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20982" y="5774372"/>
            <a:ext cx="8046036" cy="64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Calcular o valor medido pelo DHT11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44384" y="2052046"/>
            <a:ext cx="11199231" cy="6182909"/>
          </a:xfrm>
          <a:custGeom>
            <a:avLst/>
            <a:gdLst/>
            <a:ahLst/>
            <a:cxnLst/>
            <a:rect l="l" t="t" r="r" b="b"/>
            <a:pathLst>
              <a:path w="11199231" h="6182909">
                <a:moveTo>
                  <a:pt x="0" y="0"/>
                </a:moveTo>
                <a:lnTo>
                  <a:pt x="11199232" y="0"/>
                </a:lnTo>
                <a:lnTo>
                  <a:pt x="11199232" y="6182908"/>
                </a:lnTo>
                <a:lnTo>
                  <a:pt x="0" y="618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9398" y="2237503"/>
            <a:ext cx="12169204" cy="5811994"/>
          </a:xfrm>
          <a:custGeom>
            <a:avLst/>
            <a:gdLst/>
            <a:ahLst/>
            <a:cxnLst/>
            <a:rect l="l" t="t" r="r" b="b"/>
            <a:pathLst>
              <a:path w="12169204" h="5811994">
                <a:moveTo>
                  <a:pt x="0" y="0"/>
                </a:moveTo>
                <a:lnTo>
                  <a:pt x="12169204" y="0"/>
                </a:lnTo>
                <a:lnTo>
                  <a:pt x="12169204" y="5811994"/>
                </a:lnTo>
                <a:lnTo>
                  <a:pt x="0" y="5811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6896100"/>
            <a:ext cx="893670" cy="635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1ª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144</Words>
  <Application>Microsoft Office PowerPoint</Application>
  <PresentationFormat>Personalizar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Open Sans</vt:lpstr>
      <vt:lpstr>Open Sans Bold</vt:lpstr>
      <vt:lpstr>Calibri</vt:lpstr>
      <vt:lpstr>Arial</vt:lpstr>
      <vt:lpstr>Arimo</vt:lpstr>
      <vt:lpstr>Open Sans Light Bold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- Aula 6</dc:title>
  <cp:lastModifiedBy>João Dutra</cp:lastModifiedBy>
  <cp:revision>1</cp:revision>
  <dcterms:created xsi:type="dcterms:W3CDTF">2006-08-16T00:00:00Z</dcterms:created>
  <dcterms:modified xsi:type="dcterms:W3CDTF">2024-07-16T19:06:01Z</dcterms:modified>
  <dc:identifier>DAFn0J_qSV0</dc:identifier>
</cp:coreProperties>
</file>