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Bold" panose="020B0806030504020204" charset="0"/>
      <p:regular r:id="rId21"/>
      <p:bold r:id="rId22"/>
    </p:embeddedFont>
    <p:embeddedFont>
      <p:font typeface="Open Sans Light" panose="020B030603050402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3" d="100"/>
          <a:sy n="53" d="100"/>
        </p:scale>
        <p:origin x="-7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Dutra" userId="eff5986797b74803" providerId="LiveId" clId="{8EAB90A0-C3DC-4AE7-A078-6695A268E4E3}"/>
    <pc:docChg chg="modSld">
      <pc:chgData name="João Dutra" userId="eff5986797b74803" providerId="LiveId" clId="{8EAB90A0-C3DC-4AE7-A078-6695A268E4E3}" dt="2024-07-16T19:46:00.433" v="0" actId="14100"/>
      <pc:docMkLst>
        <pc:docMk/>
      </pc:docMkLst>
      <pc:sldChg chg="modSp mod">
        <pc:chgData name="João Dutra" userId="eff5986797b74803" providerId="LiveId" clId="{8EAB90A0-C3DC-4AE7-A078-6695A268E4E3}" dt="2024-07-16T19:46:00.433" v="0" actId="14100"/>
        <pc:sldMkLst>
          <pc:docMk/>
          <pc:sldMk cId="0" sldId="264"/>
        </pc:sldMkLst>
        <pc:spChg chg="mod">
          <ac:chgData name="João Dutra" userId="eff5986797b74803" providerId="LiveId" clId="{8EAB90A0-C3DC-4AE7-A078-6695A268E4E3}" dt="2024-07-16T19:46:00.433" v="0" actId="14100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94245" y="4286360"/>
            <a:ext cx="13899510" cy="1714281"/>
            <a:chOff x="0" y="0"/>
            <a:chExt cx="3660776" cy="4514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60776" cy="451498"/>
            </a:xfrm>
            <a:custGeom>
              <a:avLst/>
              <a:gdLst/>
              <a:ahLst/>
              <a:cxnLst/>
              <a:rect l="l" t="t" r="r" b="b"/>
              <a:pathLst>
                <a:path w="3660776" h="451498">
                  <a:moveTo>
                    <a:pt x="28407" y="0"/>
                  </a:moveTo>
                  <a:lnTo>
                    <a:pt x="3632369" y="0"/>
                  </a:lnTo>
                  <a:cubicBezTo>
                    <a:pt x="3648058" y="0"/>
                    <a:pt x="3660776" y="12718"/>
                    <a:pt x="3660776" y="28407"/>
                  </a:cubicBezTo>
                  <a:lnTo>
                    <a:pt x="3660776" y="423091"/>
                  </a:lnTo>
                  <a:cubicBezTo>
                    <a:pt x="3660776" y="430625"/>
                    <a:pt x="3657783" y="437850"/>
                    <a:pt x="3652456" y="443178"/>
                  </a:cubicBezTo>
                  <a:cubicBezTo>
                    <a:pt x="3647129" y="448505"/>
                    <a:pt x="3639903" y="451498"/>
                    <a:pt x="3632369" y="451498"/>
                  </a:cubicBezTo>
                  <a:lnTo>
                    <a:pt x="28407" y="451498"/>
                  </a:lnTo>
                  <a:cubicBezTo>
                    <a:pt x="20873" y="451498"/>
                    <a:pt x="13647" y="448505"/>
                    <a:pt x="8320" y="443178"/>
                  </a:cubicBezTo>
                  <a:cubicBezTo>
                    <a:pt x="2993" y="437850"/>
                    <a:pt x="0" y="430625"/>
                    <a:pt x="0" y="423091"/>
                  </a:cubicBezTo>
                  <a:lnTo>
                    <a:pt x="0" y="28407"/>
                  </a:lnTo>
                  <a:cubicBezTo>
                    <a:pt x="0" y="20873"/>
                    <a:pt x="2993" y="13647"/>
                    <a:pt x="8320" y="8320"/>
                  </a:cubicBezTo>
                  <a:cubicBezTo>
                    <a:pt x="13647" y="2993"/>
                    <a:pt x="20873" y="0"/>
                    <a:pt x="28407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6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128190" y="6435405"/>
            <a:ext cx="2031621" cy="1385196"/>
          </a:xfrm>
          <a:custGeom>
            <a:avLst/>
            <a:gdLst/>
            <a:ahLst/>
            <a:cxnLst/>
            <a:rect l="l" t="t" r="r" b="b"/>
            <a:pathLst>
              <a:path w="2031621" h="1385196">
                <a:moveTo>
                  <a:pt x="0" y="0"/>
                </a:moveTo>
                <a:lnTo>
                  <a:pt x="2031620" y="0"/>
                </a:lnTo>
                <a:lnTo>
                  <a:pt x="2031620" y="1385196"/>
                </a:lnTo>
                <a:lnTo>
                  <a:pt x="0" y="1385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5174061" y="5143500"/>
            <a:ext cx="2786842" cy="5143500"/>
          </a:xfrm>
          <a:custGeom>
            <a:avLst/>
            <a:gdLst/>
            <a:ahLst/>
            <a:cxnLst/>
            <a:rect l="l" t="t" r="r" b="b"/>
            <a:pathLst>
              <a:path w="2786842" h="5143500">
                <a:moveTo>
                  <a:pt x="0" y="0"/>
                </a:moveTo>
                <a:lnTo>
                  <a:pt x="2786842" y="0"/>
                </a:lnTo>
                <a:lnTo>
                  <a:pt x="278684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1028700" y="8241566"/>
            <a:ext cx="4952131" cy="1016734"/>
            <a:chOff x="0" y="0"/>
            <a:chExt cx="1304265" cy="2677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4265" cy="267782"/>
            </a:xfrm>
            <a:custGeom>
              <a:avLst/>
              <a:gdLst/>
              <a:ahLst/>
              <a:cxnLst/>
              <a:rect l="l" t="t" r="r" b="b"/>
              <a:pathLst>
                <a:path w="1304265" h="267782">
                  <a:moveTo>
                    <a:pt x="79731" y="0"/>
                  </a:moveTo>
                  <a:lnTo>
                    <a:pt x="1224534" y="0"/>
                  </a:lnTo>
                  <a:cubicBezTo>
                    <a:pt x="1268568" y="0"/>
                    <a:pt x="1304265" y="35697"/>
                    <a:pt x="1304265" y="79731"/>
                  </a:cubicBezTo>
                  <a:lnTo>
                    <a:pt x="1304265" y="188051"/>
                  </a:lnTo>
                  <a:cubicBezTo>
                    <a:pt x="1304265" y="209197"/>
                    <a:pt x="1295865" y="229477"/>
                    <a:pt x="1280912" y="244429"/>
                  </a:cubicBezTo>
                  <a:cubicBezTo>
                    <a:pt x="1265960" y="259382"/>
                    <a:pt x="1245680" y="267782"/>
                    <a:pt x="1224534" y="267782"/>
                  </a:cubicBezTo>
                  <a:lnTo>
                    <a:pt x="79731" y="267782"/>
                  </a:lnTo>
                  <a:cubicBezTo>
                    <a:pt x="58585" y="267782"/>
                    <a:pt x="38305" y="259382"/>
                    <a:pt x="23353" y="244429"/>
                  </a:cubicBezTo>
                  <a:cubicBezTo>
                    <a:pt x="8400" y="229477"/>
                    <a:pt x="0" y="209197"/>
                    <a:pt x="0" y="188051"/>
                  </a:cubicBezTo>
                  <a:lnTo>
                    <a:pt x="0" y="79731"/>
                  </a:lnTo>
                  <a:cubicBezTo>
                    <a:pt x="0" y="58585"/>
                    <a:pt x="8400" y="38305"/>
                    <a:pt x="23353" y="23353"/>
                  </a:cubicBezTo>
                  <a:cubicBezTo>
                    <a:pt x="38305" y="8400"/>
                    <a:pt x="58585" y="0"/>
                    <a:pt x="79731" y="0"/>
                  </a:cubicBez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6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24969" y="291402"/>
            <a:ext cx="5030618" cy="4852098"/>
          </a:xfrm>
          <a:custGeom>
            <a:avLst/>
            <a:gdLst/>
            <a:ahLst/>
            <a:cxnLst/>
            <a:rect l="l" t="t" r="r" b="b"/>
            <a:pathLst>
              <a:path w="5030618" h="4852098">
                <a:moveTo>
                  <a:pt x="0" y="0"/>
                </a:moveTo>
                <a:lnTo>
                  <a:pt x="5030618" y="0"/>
                </a:lnTo>
                <a:lnTo>
                  <a:pt x="5030618" y="4852098"/>
                </a:lnTo>
                <a:lnTo>
                  <a:pt x="0" y="485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6594762" y="4274503"/>
            <a:ext cx="509847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Arduino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2053" y="8510759"/>
            <a:ext cx="4345424" cy="430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FFFFFF"/>
                </a:solidFill>
                <a:latin typeface="Open Sans Light"/>
              </a:rPr>
              <a:t>João Pedro Dutra e Lucas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08012" y="4219619"/>
            <a:ext cx="11271976" cy="923881"/>
          </a:xfrm>
          <a:custGeom>
            <a:avLst/>
            <a:gdLst/>
            <a:ahLst/>
            <a:cxnLst/>
            <a:rect l="l" t="t" r="r" b="b"/>
            <a:pathLst>
              <a:path w="11271976" h="923881">
                <a:moveTo>
                  <a:pt x="0" y="0"/>
                </a:moveTo>
                <a:lnTo>
                  <a:pt x="11271976" y="0"/>
                </a:lnTo>
                <a:lnTo>
                  <a:pt x="11271976" y="923881"/>
                </a:lnTo>
                <a:lnTo>
                  <a:pt x="0" y="923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954" t="-1472234" r="-48422" b="-65977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4736838" y="6560528"/>
            <a:ext cx="8315700" cy="1089393"/>
          </a:xfrm>
          <a:custGeom>
            <a:avLst/>
            <a:gdLst/>
            <a:ahLst/>
            <a:cxnLst/>
            <a:rect l="l" t="t" r="r" b="b"/>
            <a:pathLst>
              <a:path w="8315700" h="1089393">
                <a:moveTo>
                  <a:pt x="0" y="0"/>
                </a:moveTo>
                <a:lnTo>
                  <a:pt x="8315700" y="0"/>
                </a:lnTo>
                <a:lnTo>
                  <a:pt x="8315700" y="1089393"/>
                </a:lnTo>
                <a:lnTo>
                  <a:pt x="0" y="1089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857250"/>
            <a:ext cx="602036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Funções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18029" y="4274503"/>
            <a:ext cx="865194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Atividade 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21866" y="5774372"/>
            <a:ext cx="7444268" cy="64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"/>
              </a:rPr>
              <a:t>Sensor Ultrassônico com um LCD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0399" y="1861599"/>
            <a:ext cx="15547203" cy="6563803"/>
          </a:xfrm>
          <a:custGeom>
            <a:avLst/>
            <a:gdLst/>
            <a:ahLst/>
            <a:cxnLst/>
            <a:rect l="l" t="t" r="r" b="b"/>
            <a:pathLst>
              <a:path w="15547203" h="6563803">
                <a:moveTo>
                  <a:pt x="0" y="0"/>
                </a:moveTo>
                <a:lnTo>
                  <a:pt x="15547202" y="0"/>
                </a:lnTo>
                <a:lnTo>
                  <a:pt x="15547202" y="6563802"/>
                </a:lnTo>
                <a:lnTo>
                  <a:pt x="0" y="6563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46937" y="1523262"/>
            <a:ext cx="12394126" cy="7240476"/>
          </a:xfrm>
          <a:custGeom>
            <a:avLst/>
            <a:gdLst/>
            <a:ahLst/>
            <a:cxnLst/>
            <a:rect l="l" t="t" r="r" b="b"/>
            <a:pathLst>
              <a:path w="12394126" h="7240476">
                <a:moveTo>
                  <a:pt x="0" y="0"/>
                </a:moveTo>
                <a:lnTo>
                  <a:pt x="12394126" y="0"/>
                </a:lnTo>
                <a:lnTo>
                  <a:pt x="12394126" y="7240476"/>
                </a:lnTo>
                <a:lnTo>
                  <a:pt x="0" y="7240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565530" y="7023501"/>
            <a:ext cx="458391" cy="63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1ª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47879" y="1186060"/>
            <a:ext cx="11992243" cy="7914880"/>
          </a:xfrm>
          <a:custGeom>
            <a:avLst/>
            <a:gdLst/>
            <a:ahLst/>
            <a:cxnLst/>
            <a:rect l="l" t="t" r="r" b="b"/>
            <a:pathLst>
              <a:path w="11992243" h="7914880">
                <a:moveTo>
                  <a:pt x="0" y="0"/>
                </a:moveTo>
                <a:lnTo>
                  <a:pt x="11992242" y="0"/>
                </a:lnTo>
                <a:lnTo>
                  <a:pt x="11992242" y="7914880"/>
                </a:lnTo>
                <a:lnTo>
                  <a:pt x="0" y="7914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565530" y="7023501"/>
            <a:ext cx="458391" cy="63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2ª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76688" y="4274503"/>
            <a:ext cx="293462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70375" y="4274503"/>
            <a:ext cx="494725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Revisão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93729" y="4274503"/>
            <a:ext cx="430054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Aula 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05128" y="5774372"/>
            <a:ext cx="11477745" cy="130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000000"/>
                </a:solidFill>
                <a:latin typeface="Open Sans"/>
              </a:rPr>
              <a:t>Projeto - Trena Eletrônica com Sensor Ultrassônico </a:t>
            </a:r>
          </a:p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(HC-SR04)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6999" y="2786122"/>
            <a:ext cx="5863082" cy="5863082"/>
          </a:xfrm>
          <a:custGeom>
            <a:avLst/>
            <a:gdLst/>
            <a:ahLst/>
            <a:cxnLst/>
            <a:rect l="l" t="t" r="r" b="b"/>
            <a:pathLst>
              <a:path w="5863082" h="5863082">
                <a:moveTo>
                  <a:pt x="0" y="0"/>
                </a:moveTo>
                <a:lnTo>
                  <a:pt x="5863082" y="0"/>
                </a:lnTo>
                <a:lnTo>
                  <a:pt x="5863082" y="5863083"/>
                </a:lnTo>
                <a:lnTo>
                  <a:pt x="0" y="586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15523263" cy="104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57"/>
              </a:lnSpc>
              <a:spcBef>
                <a:spcPct val="0"/>
              </a:spcBef>
            </a:pPr>
            <a:r>
              <a:rPr lang="en-US" sz="6183">
                <a:solidFill>
                  <a:srgbClr val="000000"/>
                </a:solidFill>
                <a:latin typeface="Open Sans Bold"/>
              </a:rPr>
              <a:t>O que é o Sensor HC-SR04?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90332" y="3104413"/>
            <a:ext cx="7993998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3131"/>
                </a:solidFill>
                <a:latin typeface="Open Sans Bold"/>
              </a:rPr>
              <a:t>Trigger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 produz pulsos ultrassônicos;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E17EB"/>
                </a:solidFill>
                <a:latin typeface="Open Sans Bold"/>
              </a:rPr>
              <a:t>Echo</a:t>
            </a:r>
            <a:r>
              <a:rPr lang="en-US" sz="3399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recebe pulsos ultrassônicos;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Tempo para o pulso sair do </a:t>
            </a:r>
            <a:r>
              <a:rPr lang="en-US" sz="3399">
                <a:solidFill>
                  <a:srgbClr val="FF3131"/>
                </a:solidFill>
                <a:latin typeface="Open Sans Bold"/>
              </a:rPr>
              <a:t>Trigger  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e entrar no </a:t>
            </a:r>
            <a:r>
              <a:rPr lang="en-US" sz="3399">
                <a:solidFill>
                  <a:srgbClr val="5E17EB"/>
                </a:solidFill>
                <a:latin typeface="Open Sans Bold"/>
              </a:rPr>
              <a:t>Echo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;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Calcular a distância de um objeto;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28882" y="3104413"/>
            <a:ext cx="1419135" cy="5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FF3131"/>
                </a:solidFill>
                <a:latin typeface="Open Sans Bold"/>
              </a:rPr>
              <a:t>Trigger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95892" y="3104413"/>
            <a:ext cx="949523" cy="54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5E17EB"/>
                </a:solidFill>
                <a:latin typeface="Open Sans Bold"/>
              </a:rPr>
              <a:t>Echo</a:t>
            </a:r>
          </a:p>
        </p:txBody>
      </p:sp>
      <p:sp>
        <p:nvSpPr>
          <p:cNvPr id="7" name="AutoShape 7"/>
          <p:cNvSpPr/>
          <p:nvPr/>
        </p:nvSpPr>
        <p:spPr>
          <a:xfrm>
            <a:off x="2651760" y="3674520"/>
            <a:ext cx="386689" cy="98574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pt-BR"/>
          </a:p>
        </p:txBody>
      </p:sp>
      <p:sp>
        <p:nvSpPr>
          <p:cNvPr id="8" name="AutoShape 8"/>
          <p:cNvSpPr/>
          <p:nvPr/>
        </p:nvSpPr>
        <p:spPr>
          <a:xfrm flipH="1">
            <a:off x="6112495" y="3662129"/>
            <a:ext cx="316317" cy="1010523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78648" y="993295"/>
            <a:ext cx="8330703" cy="8300410"/>
          </a:xfrm>
          <a:custGeom>
            <a:avLst/>
            <a:gdLst/>
            <a:ahLst/>
            <a:cxnLst/>
            <a:rect l="l" t="t" r="r" b="b"/>
            <a:pathLst>
              <a:path w="8330703" h="8300410">
                <a:moveTo>
                  <a:pt x="0" y="0"/>
                </a:moveTo>
                <a:lnTo>
                  <a:pt x="8330704" y="0"/>
                </a:lnTo>
                <a:lnTo>
                  <a:pt x="8330704" y="8300410"/>
                </a:lnTo>
                <a:lnTo>
                  <a:pt x="0" y="8300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68268" y="4274503"/>
            <a:ext cx="755146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Atividade 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12525" y="5774372"/>
            <a:ext cx="9862949" cy="64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"/>
              </a:rPr>
              <a:t>Trena eletrônica com o Sensor Ultrassônico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1059" y="2959945"/>
            <a:ext cx="12345882" cy="4367110"/>
          </a:xfrm>
          <a:custGeom>
            <a:avLst/>
            <a:gdLst/>
            <a:ahLst/>
            <a:cxnLst/>
            <a:rect l="l" t="t" r="r" b="b"/>
            <a:pathLst>
              <a:path w="12345882" h="4367110">
                <a:moveTo>
                  <a:pt x="0" y="0"/>
                </a:moveTo>
                <a:lnTo>
                  <a:pt x="12345882" y="0"/>
                </a:lnTo>
                <a:lnTo>
                  <a:pt x="12345882" y="4367110"/>
                </a:lnTo>
                <a:lnTo>
                  <a:pt x="0" y="4367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27496" y="1293323"/>
            <a:ext cx="12033008" cy="7700353"/>
          </a:xfrm>
          <a:custGeom>
            <a:avLst/>
            <a:gdLst/>
            <a:ahLst/>
            <a:cxnLst/>
            <a:rect l="l" t="t" r="r" b="b"/>
            <a:pathLst>
              <a:path w="12033008" h="7700353">
                <a:moveTo>
                  <a:pt x="0" y="0"/>
                </a:moveTo>
                <a:lnTo>
                  <a:pt x="12033008" y="0"/>
                </a:lnTo>
                <a:lnTo>
                  <a:pt x="12033008" y="7700354"/>
                </a:lnTo>
                <a:lnTo>
                  <a:pt x="0" y="7700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565530" y="7023501"/>
            <a:ext cx="458391" cy="63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</a:rPr>
              <a:t>1ª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53022" y="2929802"/>
            <a:ext cx="13981956" cy="4427395"/>
          </a:xfrm>
          <a:custGeom>
            <a:avLst/>
            <a:gdLst/>
            <a:ahLst/>
            <a:cxnLst/>
            <a:rect l="l" t="t" r="r" b="b"/>
            <a:pathLst>
              <a:path w="13981956" h="4427395">
                <a:moveTo>
                  <a:pt x="0" y="0"/>
                </a:moveTo>
                <a:lnTo>
                  <a:pt x="13981956" y="0"/>
                </a:lnTo>
                <a:lnTo>
                  <a:pt x="13981956" y="4427396"/>
                </a:lnTo>
                <a:lnTo>
                  <a:pt x="0" y="4427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676587" y="7005215"/>
            <a:ext cx="858813" cy="637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98"/>
              </a:lnSpc>
              <a:spcBef>
                <a:spcPct val="0"/>
              </a:spcBef>
            </a:pPr>
            <a:r>
              <a:rPr lang="en-US" sz="3784" dirty="0">
                <a:solidFill>
                  <a:srgbClr val="000000"/>
                </a:solidFill>
                <a:latin typeface="Open Sans Bold"/>
              </a:rPr>
              <a:t>2ª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</Words>
  <Application>Microsoft Office PowerPoint</Application>
  <PresentationFormat>Personalizar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Open Sans</vt:lpstr>
      <vt:lpstr>Open Sans Bold</vt:lpstr>
      <vt:lpstr>Calibri</vt:lpstr>
      <vt:lpstr>Arial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- Aula 7</dc:title>
  <cp:lastModifiedBy>João Dutra</cp:lastModifiedBy>
  <cp:revision>1</cp:revision>
  <dcterms:created xsi:type="dcterms:W3CDTF">2006-08-16T00:00:00Z</dcterms:created>
  <dcterms:modified xsi:type="dcterms:W3CDTF">2024-07-16T19:46:11Z</dcterms:modified>
  <dc:identifier>DAFopoqztSg</dc:identifier>
</cp:coreProperties>
</file>