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4245" y="4286360"/>
            <a:ext cx="13899510" cy="1714281"/>
            <a:chOff x="0" y="0"/>
            <a:chExt cx="3660776" cy="4514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60776" cy="451498"/>
            </a:xfrm>
            <a:custGeom>
              <a:avLst/>
              <a:gdLst/>
              <a:ahLst/>
              <a:cxnLst/>
              <a:rect r="r" b="b" t="t" l="l"/>
              <a:pathLst>
                <a:path h="451498" w="3660776">
                  <a:moveTo>
                    <a:pt x="28407" y="0"/>
                  </a:moveTo>
                  <a:lnTo>
                    <a:pt x="3632369" y="0"/>
                  </a:lnTo>
                  <a:cubicBezTo>
                    <a:pt x="3648058" y="0"/>
                    <a:pt x="3660776" y="12718"/>
                    <a:pt x="3660776" y="28407"/>
                  </a:cubicBezTo>
                  <a:lnTo>
                    <a:pt x="3660776" y="423091"/>
                  </a:lnTo>
                  <a:cubicBezTo>
                    <a:pt x="3660776" y="430625"/>
                    <a:pt x="3657783" y="437850"/>
                    <a:pt x="3652456" y="443178"/>
                  </a:cubicBezTo>
                  <a:cubicBezTo>
                    <a:pt x="3647129" y="448505"/>
                    <a:pt x="3639903" y="451498"/>
                    <a:pt x="3632369" y="451498"/>
                  </a:cubicBezTo>
                  <a:lnTo>
                    <a:pt x="28407" y="451498"/>
                  </a:lnTo>
                  <a:cubicBezTo>
                    <a:pt x="20873" y="451498"/>
                    <a:pt x="13647" y="448505"/>
                    <a:pt x="8320" y="443178"/>
                  </a:cubicBezTo>
                  <a:cubicBezTo>
                    <a:pt x="2993" y="437850"/>
                    <a:pt x="0" y="430625"/>
                    <a:pt x="0" y="423091"/>
                  </a:cubicBezTo>
                  <a:lnTo>
                    <a:pt x="0" y="28407"/>
                  </a:lnTo>
                  <a:cubicBezTo>
                    <a:pt x="0" y="20873"/>
                    <a:pt x="2993" y="13647"/>
                    <a:pt x="8320" y="8320"/>
                  </a:cubicBezTo>
                  <a:cubicBezTo>
                    <a:pt x="13647" y="2993"/>
                    <a:pt x="20873" y="0"/>
                    <a:pt x="2840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60776" cy="508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28190" y="6435405"/>
            <a:ext cx="2031621" cy="1385196"/>
          </a:xfrm>
          <a:custGeom>
            <a:avLst/>
            <a:gdLst/>
            <a:ahLst/>
            <a:cxnLst/>
            <a:rect r="r" b="b" t="t" l="l"/>
            <a:pathLst>
              <a:path h="1385196" w="2031621">
                <a:moveTo>
                  <a:pt x="0" y="0"/>
                </a:moveTo>
                <a:lnTo>
                  <a:pt x="2031620" y="0"/>
                </a:lnTo>
                <a:lnTo>
                  <a:pt x="2031620" y="1385196"/>
                </a:lnTo>
                <a:lnTo>
                  <a:pt x="0" y="1385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74061" y="5143500"/>
            <a:ext cx="2786842" cy="5143500"/>
          </a:xfrm>
          <a:custGeom>
            <a:avLst/>
            <a:gdLst/>
            <a:ahLst/>
            <a:cxnLst/>
            <a:rect r="r" b="b" t="t" l="l"/>
            <a:pathLst>
              <a:path h="5143500" w="2786842">
                <a:moveTo>
                  <a:pt x="0" y="0"/>
                </a:moveTo>
                <a:lnTo>
                  <a:pt x="2786842" y="0"/>
                </a:lnTo>
                <a:lnTo>
                  <a:pt x="278684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8241566"/>
            <a:ext cx="4952131" cy="1016734"/>
            <a:chOff x="0" y="0"/>
            <a:chExt cx="1304265" cy="2677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4265" cy="267782"/>
            </a:xfrm>
            <a:custGeom>
              <a:avLst/>
              <a:gdLst/>
              <a:ahLst/>
              <a:cxnLst/>
              <a:rect r="r" b="b" t="t" l="l"/>
              <a:pathLst>
                <a:path h="267782" w="1304265">
                  <a:moveTo>
                    <a:pt x="79731" y="0"/>
                  </a:moveTo>
                  <a:lnTo>
                    <a:pt x="1224534" y="0"/>
                  </a:lnTo>
                  <a:cubicBezTo>
                    <a:pt x="1268568" y="0"/>
                    <a:pt x="1304265" y="35697"/>
                    <a:pt x="1304265" y="79731"/>
                  </a:cubicBezTo>
                  <a:lnTo>
                    <a:pt x="1304265" y="188051"/>
                  </a:lnTo>
                  <a:cubicBezTo>
                    <a:pt x="1304265" y="209197"/>
                    <a:pt x="1295865" y="229477"/>
                    <a:pt x="1280912" y="244429"/>
                  </a:cubicBezTo>
                  <a:cubicBezTo>
                    <a:pt x="1265960" y="259382"/>
                    <a:pt x="1245680" y="267782"/>
                    <a:pt x="1224534" y="267782"/>
                  </a:cubicBezTo>
                  <a:lnTo>
                    <a:pt x="79731" y="267782"/>
                  </a:lnTo>
                  <a:cubicBezTo>
                    <a:pt x="58585" y="267782"/>
                    <a:pt x="38305" y="259382"/>
                    <a:pt x="23353" y="244429"/>
                  </a:cubicBezTo>
                  <a:cubicBezTo>
                    <a:pt x="8400" y="229477"/>
                    <a:pt x="0" y="209197"/>
                    <a:pt x="0" y="188051"/>
                  </a:cubicBezTo>
                  <a:lnTo>
                    <a:pt x="0" y="79731"/>
                  </a:lnTo>
                  <a:cubicBezTo>
                    <a:pt x="0" y="58585"/>
                    <a:pt x="8400" y="38305"/>
                    <a:pt x="23353" y="23353"/>
                  </a:cubicBezTo>
                  <a:cubicBezTo>
                    <a:pt x="38305" y="8400"/>
                    <a:pt x="58585" y="0"/>
                    <a:pt x="79731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04265" cy="324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24969" y="291402"/>
            <a:ext cx="5030618" cy="4852098"/>
          </a:xfrm>
          <a:custGeom>
            <a:avLst/>
            <a:gdLst/>
            <a:ahLst/>
            <a:cxnLst/>
            <a:rect r="r" b="b" t="t" l="l"/>
            <a:pathLst>
              <a:path h="4852098" w="5030618">
                <a:moveTo>
                  <a:pt x="0" y="0"/>
                </a:moveTo>
                <a:lnTo>
                  <a:pt x="5030618" y="0"/>
                </a:lnTo>
                <a:lnTo>
                  <a:pt x="5030618" y="4852098"/>
                </a:lnTo>
                <a:lnTo>
                  <a:pt x="0" y="485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94762" y="4274503"/>
            <a:ext cx="50984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Arduino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2053" y="8510759"/>
            <a:ext cx="4345424" cy="43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João Pedro Dutra e Lucas Reis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3729" y="4274503"/>
            <a:ext cx="43005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Aula 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98372" y="5774372"/>
            <a:ext cx="9091256" cy="63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Projeto - Robô que desvia de obstáculos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629" y="2279220"/>
            <a:ext cx="6979080" cy="6979080"/>
          </a:xfrm>
          <a:custGeom>
            <a:avLst/>
            <a:gdLst/>
            <a:ahLst/>
            <a:cxnLst/>
            <a:rect r="r" b="b" t="t" l="l"/>
            <a:pathLst>
              <a:path h="6979080" w="6979080">
                <a:moveTo>
                  <a:pt x="0" y="0"/>
                </a:moveTo>
                <a:lnTo>
                  <a:pt x="6979080" y="0"/>
                </a:lnTo>
                <a:lnTo>
                  <a:pt x="6979080" y="6979080"/>
                </a:lnTo>
                <a:lnTo>
                  <a:pt x="0" y="6979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5523263" cy="104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robô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83465" y="2444853"/>
            <a:ext cx="7993998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Apresenta vários componentes: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Sensor Ultrassônico;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Motores CC: motores de corrente contínua usados para a movimentação do robô;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Ponte H: permite que os motores possam girar para os dois sentidos;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Servo Motor: movimenta o Sensor Ultrassônico;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05057"/>
            <a:ext cx="6953243" cy="6953243"/>
          </a:xfrm>
          <a:custGeom>
            <a:avLst/>
            <a:gdLst/>
            <a:ahLst/>
            <a:cxnLst/>
            <a:rect r="r" b="b" t="t" l="l"/>
            <a:pathLst>
              <a:path h="6953243" w="6953243">
                <a:moveTo>
                  <a:pt x="0" y="0"/>
                </a:moveTo>
                <a:lnTo>
                  <a:pt x="6953243" y="0"/>
                </a:lnTo>
                <a:lnTo>
                  <a:pt x="6953243" y="6953243"/>
                </a:lnTo>
                <a:lnTo>
                  <a:pt x="0" y="6953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75517" y="2121424"/>
            <a:ext cx="6953243" cy="6953243"/>
          </a:xfrm>
          <a:custGeom>
            <a:avLst/>
            <a:gdLst/>
            <a:ahLst/>
            <a:cxnLst/>
            <a:rect r="r" b="b" t="t" l="l"/>
            <a:pathLst>
              <a:path h="6953243" w="6953243">
                <a:moveTo>
                  <a:pt x="0" y="0"/>
                </a:moveTo>
                <a:lnTo>
                  <a:pt x="6953243" y="0"/>
                </a:lnTo>
                <a:lnTo>
                  <a:pt x="6953243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5523263" cy="104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Motor CC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684" y="2636845"/>
            <a:ext cx="9593208" cy="6310450"/>
          </a:xfrm>
          <a:custGeom>
            <a:avLst/>
            <a:gdLst/>
            <a:ahLst/>
            <a:cxnLst/>
            <a:rect r="r" b="b" t="t" l="l"/>
            <a:pathLst>
              <a:path h="6310450" w="9593208">
                <a:moveTo>
                  <a:pt x="0" y="0"/>
                </a:moveTo>
                <a:lnTo>
                  <a:pt x="9593208" y="0"/>
                </a:lnTo>
                <a:lnTo>
                  <a:pt x="9593208" y="6310450"/>
                </a:lnTo>
                <a:lnTo>
                  <a:pt x="0" y="6310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0" t="0" r="-249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11892" y="2133488"/>
            <a:ext cx="6140072" cy="6813806"/>
          </a:xfrm>
          <a:custGeom>
            <a:avLst/>
            <a:gdLst/>
            <a:ahLst/>
            <a:cxnLst/>
            <a:rect r="r" b="b" t="t" l="l"/>
            <a:pathLst>
              <a:path h="6813806" w="6140072">
                <a:moveTo>
                  <a:pt x="0" y="0"/>
                </a:moveTo>
                <a:lnTo>
                  <a:pt x="6140071" y="0"/>
                </a:lnTo>
                <a:lnTo>
                  <a:pt x="6140071" y="6813807"/>
                </a:lnTo>
                <a:lnTo>
                  <a:pt x="0" y="6813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02" t="0" r="-1730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5523263" cy="104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Ponte 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1370" y="1857100"/>
            <a:ext cx="8405261" cy="6572801"/>
          </a:xfrm>
          <a:custGeom>
            <a:avLst/>
            <a:gdLst/>
            <a:ahLst/>
            <a:cxnLst/>
            <a:rect r="r" b="b" t="t" l="l"/>
            <a:pathLst>
              <a:path h="6572801" w="8405261">
                <a:moveTo>
                  <a:pt x="0" y="0"/>
                </a:moveTo>
                <a:lnTo>
                  <a:pt x="8405260" y="0"/>
                </a:lnTo>
                <a:lnTo>
                  <a:pt x="8405260" y="6572800"/>
                </a:lnTo>
                <a:lnTo>
                  <a:pt x="0" y="65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5523263" cy="104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Servo Motor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76688" y="4274503"/>
            <a:ext cx="293462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DAFp1fu_tY0</dc:identifier>
  <dcterms:modified xsi:type="dcterms:W3CDTF">2011-08-01T06:04:30Z</dcterms:modified>
  <cp:revision>1</cp:revision>
  <dc:title>Arduino - Aula 9</dc:title>
</cp:coreProperties>
</file>