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3" r:id="rId3"/>
    <p:sldId id="259" r:id="rId4"/>
    <p:sldId id="260" r:id="rId5"/>
    <p:sldId id="261" r:id="rId6"/>
    <p:sldId id="262" r:id="rId7"/>
    <p:sldId id="28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2562"/>
  </p:normalViewPr>
  <p:slideViewPr>
    <p:cSldViewPr snapToGrid="0" snapToObjects="1">
      <p:cViewPr>
        <p:scale>
          <a:sx n="138" d="100"/>
          <a:sy n="138" d="100"/>
        </p:scale>
        <p:origin x="-2856" y="-2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92751-C4B3-6841-BDBB-363C61512601}" type="datetimeFigureOut">
              <a:t>6/28/18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F0914-8860-A842-A885-D8FE6B3D2E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859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A54E9-68BF-734A-B962-6B4F0AF58798}" type="datetimeFigureOut">
              <a:t>6/28/18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309B2-0DF0-B044-A0B4-8994781BA90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8098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309B2-0DF0-B044-A0B4-8994781BA90C}" type="slidenum"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303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39289"/>
            <a:ext cx="9144000" cy="1607390"/>
          </a:xfrm>
        </p:spPr>
        <p:txBody>
          <a:bodyPr anchor="b"/>
          <a:lstStyle>
            <a:lvl1pPr algn="ctr">
              <a:defRPr sz="6000" u="none"/>
            </a:lvl1pPr>
          </a:lstStyle>
          <a:p>
            <a:r>
              <a:rPr kumimoji="1" lang="zh-CN" altLang="en-US"/>
              <a:t>单击此处编辑母版标题样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3734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cxnSp>
        <p:nvCxnSpPr>
          <p:cNvPr id="8" name="直线连接符 7"/>
          <p:cNvCxnSpPr/>
          <p:nvPr userDrawn="1"/>
        </p:nvCxnSpPr>
        <p:spPr>
          <a:xfrm flipV="1">
            <a:off x="1173256" y="3146611"/>
            <a:ext cx="9845488" cy="2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68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6/28/18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15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6/28/18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58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39289"/>
            <a:ext cx="9144000" cy="1607390"/>
          </a:xfrm>
        </p:spPr>
        <p:txBody>
          <a:bodyPr anchor="b">
            <a:normAutofit/>
          </a:bodyPr>
          <a:lstStyle>
            <a:lvl1pPr algn="ctr">
              <a:defRPr sz="4800" u="none"/>
            </a:lvl1pPr>
          </a:lstStyle>
          <a:p>
            <a:r>
              <a:rPr kumimoji="1" lang="zh-CN" altLang="en-US"/>
              <a:t>单击此处编辑母版标题样</a:t>
            </a:r>
          </a:p>
        </p:txBody>
      </p:sp>
      <p:cxnSp>
        <p:nvCxnSpPr>
          <p:cNvPr id="8" name="直线连接符 7"/>
          <p:cNvCxnSpPr/>
          <p:nvPr userDrawn="1"/>
        </p:nvCxnSpPr>
        <p:spPr>
          <a:xfrm flipV="1">
            <a:off x="1173256" y="3079376"/>
            <a:ext cx="9845488" cy="2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064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4643998"/>
          </a:xfrm>
        </p:spPr>
        <p:txBody>
          <a:bodyPr/>
          <a:lstStyle>
            <a:lvl1pPr>
              <a:defRPr>
                <a:latin typeface="Monaco" charset="0"/>
                <a:ea typeface="Monaco" charset="0"/>
                <a:cs typeface="Monaco" charset="0"/>
              </a:defRPr>
            </a:lvl1pPr>
            <a:lvl2pPr>
              <a:defRPr>
                <a:latin typeface="Monaco" charset="0"/>
                <a:ea typeface="Monaco" charset="0"/>
                <a:cs typeface="Monaco" charset="0"/>
              </a:defRPr>
            </a:lvl2pPr>
            <a:lvl3pPr>
              <a:defRPr>
                <a:latin typeface="Monaco" charset="0"/>
                <a:ea typeface="Monaco" charset="0"/>
                <a:cs typeface="Monaco" charset="0"/>
              </a:defRPr>
            </a:lvl3pPr>
            <a:lvl4pPr>
              <a:defRPr>
                <a:latin typeface="Monaco" charset="0"/>
                <a:ea typeface="Monaco" charset="0"/>
                <a:cs typeface="Monaco" charset="0"/>
              </a:defRPr>
            </a:lvl4pPr>
            <a:lvl5pPr>
              <a:defRPr>
                <a:latin typeface="Monaco" charset="0"/>
                <a:ea typeface="Monaco" charset="0"/>
                <a:cs typeface="Monaco" charset="0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270996"/>
            <a:ext cx="10515600" cy="1087157"/>
          </a:xfrm>
        </p:spPr>
        <p:txBody>
          <a:bodyPr/>
          <a:lstStyle>
            <a:lvl1pPr>
              <a:defRPr b="0">
                <a:latin typeface="+mj-ea"/>
                <a:ea typeface="+mj-ea"/>
                <a:cs typeface="Microsoft YaHei" charset="0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cxnSp>
        <p:nvCxnSpPr>
          <p:cNvPr id="9" name="直线连接符 8"/>
          <p:cNvCxnSpPr/>
          <p:nvPr userDrawn="1"/>
        </p:nvCxnSpPr>
        <p:spPr>
          <a:xfrm>
            <a:off x="838200" y="1358153"/>
            <a:ext cx="10515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17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6/28/18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88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6/28/18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96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6/28/18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570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6/28/18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6/28/18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42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6/28/18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93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ECF50-5C24-E449-AC6F-631E523724C6}" type="datetimeFigureOut">
              <a:t>6/28/18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12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面向对象</a:t>
            </a:r>
          </a:p>
        </p:txBody>
      </p:sp>
    </p:spTree>
    <p:extLst>
      <p:ext uri="{BB962C8B-B14F-4D97-AF65-F5344CB8AC3E}">
        <p14:creationId xmlns:p14="http://schemas.microsoft.com/office/powerpoint/2010/main" val="61895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✔批量生成</a:t>
            </a:r>
          </a:p>
          <a:p>
            <a:endParaRPr kumimoji="1" lang="zh-CN" altLang="en-US"/>
          </a:p>
          <a:p>
            <a:r>
              <a:rPr kumimoji="1" lang="zh-CN" altLang="en-US"/>
              <a:t>✘型别识别</a:t>
            </a:r>
          </a:p>
          <a:p>
            <a:endParaRPr kumimoji="1" lang="zh-CN" altLang="en-US"/>
          </a:p>
          <a:p>
            <a:r>
              <a:rPr kumimoji="1" lang="zh-CN" altLang="en-US"/>
              <a:t>✘代码复用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工厂模式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832" y="1652912"/>
            <a:ext cx="6173321" cy="3435916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6057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✔批量生成</a:t>
            </a:r>
          </a:p>
          <a:p>
            <a:endParaRPr kumimoji="1" lang="zh-CN" altLang="en-US"/>
          </a:p>
          <a:p>
            <a:r>
              <a:rPr kumimoji="1" lang="zh-CN" altLang="en-US"/>
              <a:t>✔型别识别</a:t>
            </a:r>
          </a:p>
          <a:p>
            <a:endParaRPr kumimoji="1" lang="zh-CN" altLang="en-US"/>
          </a:p>
          <a:p>
            <a:r>
              <a:rPr kumimoji="1" lang="zh-CN" altLang="en-US"/>
              <a:t>✘代码复用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构造函数模式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444" y="1532965"/>
            <a:ext cx="6098909" cy="325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34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✘批量生成</a:t>
            </a:r>
          </a:p>
          <a:p>
            <a:endParaRPr kumimoji="1" lang="zh-CN" altLang="en-US"/>
          </a:p>
          <a:p>
            <a:r>
              <a:rPr kumimoji="1" lang="zh-CN" altLang="en-US"/>
              <a:t>✔型别识别</a:t>
            </a:r>
          </a:p>
          <a:p>
            <a:endParaRPr kumimoji="1" lang="zh-CN" altLang="en-US"/>
          </a:p>
          <a:p>
            <a:r>
              <a:rPr kumimoji="1" lang="zh-CN" altLang="en-US"/>
              <a:t>✔代码复用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原型模式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818" y="1532965"/>
            <a:ext cx="5816600" cy="39243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8788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✔批量生成</a:t>
            </a:r>
          </a:p>
          <a:p>
            <a:endParaRPr kumimoji="1" lang="zh-CN" altLang="en-US"/>
          </a:p>
          <a:p>
            <a:r>
              <a:rPr kumimoji="1" lang="zh-CN" altLang="en-US"/>
              <a:t>✔型别识别</a:t>
            </a:r>
          </a:p>
          <a:p>
            <a:endParaRPr kumimoji="1" lang="zh-CN" altLang="en-US"/>
          </a:p>
          <a:p>
            <a:r>
              <a:rPr kumimoji="1" lang="zh-CN" altLang="en-US"/>
              <a:t>✔代码复用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构造函数</a:t>
            </a:r>
            <a:r>
              <a:rPr kumimoji="1" lang="en-US" altLang="zh-CN"/>
              <a:t>+</a:t>
            </a:r>
            <a:r>
              <a:rPr kumimoji="1" lang="zh-CN" altLang="en-US"/>
              <a:t>原型模式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470" y="1532965"/>
            <a:ext cx="5529729" cy="388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使用内聚度更高的“原型</a:t>
            </a:r>
            <a:r>
              <a:rPr kumimoji="1" lang="en-US" altLang="zh-CN"/>
              <a:t>+</a:t>
            </a:r>
            <a:r>
              <a:rPr kumimoji="1" lang="zh-CN" altLang="en-US"/>
              <a:t>构造函数”方法</a:t>
            </a:r>
          </a:p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动态原型模式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9767"/>
            <a:ext cx="50419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73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532965"/>
            <a:ext cx="5024718" cy="4643998"/>
          </a:xfrm>
        </p:spPr>
        <p:txBody>
          <a:bodyPr/>
          <a:lstStyle/>
          <a:p>
            <a:r>
              <a:rPr kumimoji="1" lang="zh-CN" altLang="en-US"/>
              <a:t>为构造函数加入“引用类型”的返回值</a:t>
            </a:r>
          </a:p>
          <a:p>
            <a:endParaRPr kumimoji="1" lang="zh-CN" altLang="en-US"/>
          </a:p>
          <a:p>
            <a:r>
              <a:rPr kumimoji="1" lang="zh-CN" altLang="en-US"/>
              <a:t>实际上就是工厂模式</a:t>
            </a:r>
          </a:p>
          <a:p>
            <a:endParaRPr kumimoji="1" lang="zh-CN" altLang="en-US"/>
          </a:p>
          <a:p>
            <a:r>
              <a:rPr kumimoji="1" lang="zh-CN" altLang="en-US"/>
              <a:t>比较适合对原有的对象进行“功能增强”</a:t>
            </a:r>
          </a:p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寄生构造函数模式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363" y="1869140"/>
            <a:ext cx="4839447" cy="362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17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什么是稳妥对象（</a:t>
            </a:r>
            <a:r>
              <a:rPr kumimoji="1" lang="en-US" altLang="zh-CN" dirty="0"/>
              <a:t>durable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）</a:t>
            </a:r>
            <a:r>
              <a:rPr kumimoji="1" lang="en-US" altLang="zh-CN" dirty="0"/>
              <a:t>: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没有公共属性</a:t>
            </a:r>
          </a:p>
          <a:p>
            <a:pPr lvl="1"/>
            <a:r>
              <a:rPr kumimoji="1" lang="zh-CN" altLang="en-US" dirty="0"/>
              <a:t>方法内没有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引用</a:t>
            </a:r>
          </a:p>
          <a:p>
            <a:pPr lvl="1"/>
            <a:r>
              <a:rPr kumimoji="1" lang="zh-CN" altLang="en-US" dirty="0"/>
              <a:t>无法使用</a:t>
            </a:r>
            <a:r>
              <a:rPr kumimoji="1" lang="en-US" altLang="zh-CN" dirty="0"/>
              <a:t>new</a:t>
            </a:r>
            <a:r>
              <a:rPr kumimoji="1" lang="zh-CN" altLang="en-US" dirty="0"/>
              <a:t>构造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实际上就是“闭包”实现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稳妥构造函数模式（闭包）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4" y="3033199"/>
            <a:ext cx="4664852" cy="269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60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继承</a:t>
            </a:r>
          </a:p>
        </p:txBody>
      </p:sp>
    </p:spTree>
    <p:extLst>
      <p:ext uri="{BB962C8B-B14F-4D97-AF65-F5344CB8AC3E}">
        <p14:creationId xmlns:p14="http://schemas.microsoft.com/office/powerpoint/2010/main" val="1109706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接口继承</a:t>
            </a:r>
          </a:p>
          <a:p>
            <a:r>
              <a:rPr kumimoji="1" lang="zh-CN" altLang="en-US"/>
              <a:t>实现继承</a:t>
            </a:r>
          </a:p>
          <a:p>
            <a:endParaRPr kumimoji="1" lang="zh-CN" altLang="en-US"/>
          </a:p>
          <a:p>
            <a:r>
              <a:rPr kumimoji="1" lang="en-US" altLang="zh-CN"/>
              <a:t>ES5</a:t>
            </a:r>
            <a:r>
              <a:rPr kumimoji="1" lang="zh-CN" altLang="en-US"/>
              <a:t>实现继承的最主要手段，是使用“原型链”完成“实现继承”</a:t>
            </a:r>
          </a:p>
          <a:p>
            <a:endParaRPr kumimoji="1" lang="zh-CN" altLang="en-US"/>
          </a:p>
          <a:p>
            <a:endParaRPr kumimoji="1" lang="zh-CN" altLang="en-US"/>
          </a:p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关于继承方式</a:t>
            </a:r>
          </a:p>
        </p:txBody>
      </p:sp>
    </p:spTree>
    <p:extLst>
      <p:ext uri="{BB962C8B-B14F-4D97-AF65-F5344CB8AC3E}">
        <p14:creationId xmlns:p14="http://schemas.microsoft.com/office/powerpoint/2010/main" val="262472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基于原型链的继承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65" y="1695823"/>
            <a:ext cx="5350435" cy="504548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975" y="1695823"/>
            <a:ext cx="6028765" cy="503741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94995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封装特性的控制</a:t>
            </a:r>
          </a:p>
        </p:txBody>
      </p:sp>
    </p:spTree>
    <p:extLst>
      <p:ext uri="{BB962C8B-B14F-4D97-AF65-F5344CB8AC3E}">
        <p14:creationId xmlns:p14="http://schemas.microsoft.com/office/powerpoint/2010/main" val="243714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原型中的“引用类型”，会被“子类”对象共享</a:t>
            </a:r>
          </a:p>
          <a:p>
            <a:endParaRPr kumimoji="1" lang="zh-CN" altLang="en-US"/>
          </a:p>
          <a:p>
            <a:r>
              <a:rPr kumimoji="1" lang="zh-CN" altLang="en-US"/>
              <a:t>创建子类型对象时，无法向超类构造函数传参</a:t>
            </a:r>
          </a:p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基于原型链继承方式的不足</a:t>
            </a:r>
          </a:p>
        </p:txBody>
      </p:sp>
    </p:spTree>
    <p:extLst>
      <p:ext uri="{BB962C8B-B14F-4D97-AF65-F5344CB8AC3E}">
        <p14:creationId xmlns:p14="http://schemas.microsoft.com/office/powerpoint/2010/main" val="1983665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子类实例各自一份</a:t>
            </a:r>
          </a:p>
          <a:p>
            <a:r>
              <a:rPr kumimoji="1" lang="zh-CN" altLang="en-US"/>
              <a:t>解决“引用类型”会被子类对象共享的问题</a:t>
            </a:r>
          </a:p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经典继承（借用构造函数）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550" y="3440860"/>
            <a:ext cx="6546650" cy="244026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505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没有原型链</a:t>
            </a:r>
          </a:p>
          <a:p>
            <a:r>
              <a:rPr kumimoji="1" lang="zh-CN" altLang="en-US"/>
              <a:t>解决向超类构造传参，会影响全部子类对象的问题</a:t>
            </a:r>
          </a:p>
          <a:p>
            <a:endParaRPr kumimoji="1" lang="zh-CN" altLang="en-US"/>
          </a:p>
          <a:p>
            <a:r>
              <a:rPr kumimoji="1" lang="zh-CN" altLang="en-US"/>
              <a:t>超类构造方法，子类对象执行一次（不是</a:t>
            </a:r>
            <a:r>
              <a:rPr kumimoji="1" lang="en-US" altLang="zh-CN"/>
              <a:t>new</a:t>
            </a:r>
            <a:r>
              <a:rPr kumimoji="1" lang="zh-CN" altLang="en-US"/>
              <a:t>）</a:t>
            </a:r>
          </a:p>
          <a:p>
            <a:r>
              <a:rPr kumimoji="1" lang="zh-CN" altLang="en-US"/>
              <a:t>超类的原型，子类对象无法访问</a:t>
            </a:r>
          </a:p>
          <a:p>
            <a:endParaRPr kumimoji="1" lang="zh-CN" altLang="en-US"/>
          </a:p>
          <a:p>
            <a:r>
              <a:rPr kumimoji="1" lang="zh-CN" altLang="en-US"/>
              <a:t>所以，一般不会单独使用经典继承的方案</a:t>
            </a:r>
          </a:p>
          <a:p>
            <a:endParaRPr kumimoji="1" lang="zh-CN" altLang="en-US"/>
          </a:p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经典继承 优缺点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859" y="3587110"/>
            <a:ext cx="4582832" cy="286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8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532965"/>
            <a:ext cx="4406153" cy="4643998"/>
          </a:xfrm>
        </p:spPr>
        <p:txBody>
          <a:bodyPr/>
          <a:lstStyle/>
          <a:p>
            <a:r>
              <a:rPr kumimoji="1" lang="zh-CN" altLang="en-US"/>
              <a:t>组合了原型和经典</a:t>
            </a:r>
          </a:p>
          <a:p>
            <a:r>
              <a:rPr kumimoji="1" lang="zh-CN" altLang="en-US"/>
              <a:t>是最常用的继承模式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组合继承（伪经典继承）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194" y="1447800"/>
            <a:ext cx="48514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7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532964"/>
            <a:ext cx="10515600" cy="1487249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/>
              <a:t>是从一个“模板”对象复制出新的对象（临时构造函数产生的对象，原型指向到模板对象）</a:t>
            </a:r>
          </a:p>
          <a:p>
            <a:r>
              <a:rPr kumimoji="1" lang="zh-CN" altLang="en-US"/>
              <a:t>最早由</a:t>
            </a:r>
            <a:r>
              <a:rPr lang="en-US" altLang="zh-CN"/>
              <a:t>Douglas Crockford</a:t>
            </a:r>
            <a:r>
              <a:rPr lang="zh-CN" altLang="en-US"/>
              <a:t>提出，此后</a:t>
            </a:r>
            <a:r>
              <a:rPr lang="en-US" altLang="zh-CN"/>
              <a:t>ES5</a:t>
            </a:r>
            <a:r>
              <a:rPr lang="zh-CN" altLang="en-US"/>
              <a:t>进行了标准化（</a:t>
            </a:r>
            <a:r>
              <a:rPr lang="en-US" altLang="zh-CN"/>
              <a:t>Object.create</a:t>
            </a:r>
            <a:r>
              <a:rPr lang="zh-CN" altLang="en-US"/>
              <a:t> </a:t>
            </a:r>
            <a:r>
              <a:rPr lang="en-US" altLang="zh-CN"/>
              <a:t>--IE9+...</a:t>
            </a:r>
            <a:r>
              <a:rPr lang="zh-CN" altLang="en-US"/>
              <a:t>）。</a:t>
            </a:r>
            <a:endParaRPr kumimoji="1" lang="zh-CN" altLang="en-US"/>
          </a:p>
          <a:p>
            <a:endParaRPr kumimoji="1" lang="zh-CN" altLang="en-US"/>
          </a:p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原型式继承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59" y="3223368"/>
            <a:ext cx="6279776" cy="34780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241" y="3223368"/>
            <a:ext cx="3871559" cy="17793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4396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ES5</a:t>
            </a:r>
            <a:r>
              <a:rPr kumimoji="1" lang="zh-CN" altLang="en-US" dirty="0"/>
              <a:t>使用“</a:t>
            </a:r>
            <a:r>
              <a:rPr kumimoji="1" lang="en-US" altLang="zh-CN" dirty="0"/>
              <a:t>attribute</a:t>
            </a:r>
            <a:r>
              <a:rPr kumimoji="1" lang="zh-CN" altLang="en-US" dirty="0"/>
              <a:t>”来控制对象“</a:t>
            </a:r>
            <a:r>
              <a:rPr kumimoji="1" lang="en-US" altLang="zh-CN" dirty="0"/>
              <a:t>property</a:t>
            </a:r>
            <a:r>
              <a:rPr kumimoji="1" lang="zh-CN" altLang="en-US" dirty="0"/>
              <a:t>”封装特性。</a:t>
            </a:r>
          </a:p>
          <a:p>
            <a:r>
              <a:rPr kumimoji="1" lang="zh-CN" altLang="en-US" dirty="0"/>
              <a:t>一类称为“数据特性”，共有以下以个方面：</a:t>
            </a:r>
          </a:p>
          <a:p>
            <a:pPr lvl="1"/>
            <a:r>
              <a:rPr kumimoji="1" lang="en-US" altLang="zh-CN" dirty="0"/>
              <a:t>Configurable:</a:t>
            </a:r>
            <a:r>
              <a:rPr kumimoji="1" lang="zh-CN" altLang="en-US" dirty="0"/>
              <a:t>是否可以</a:t>
            </a:r>
            <a:r>
              <a:rPr kumimoji="1" lang="en-US" altLang="zh-CN" dirty="0"/>
              <a:t>delete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Enumerable:</a:t>
            </a:r>
            <a:r>
              <a:rPr kumimoji="1" lang="zh-CN" altLang="en-US" dirty="0"/>
              <a:t>是否可以使用</a:t>
            </a:r>
            <a:r>
              <a:rPr kumimoji="1" lang="en-US" altLang="zh-CN" dirty="0"/>
              <a:t>for-in</a:t>
            </a:r>
            <a:r>
              <a:rPr kumimoji="1" lang="zh-CN" altLang="en-US" dirty="0" smtClean="0"/>
              <a:t>遍历及是否可以被克隆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Writable:</a:t>
            </a:r>
            <a:r>
              <a:rPr kumimoji="1" lang="zh-CN" altLang="en-US" dirty="0"/>
              <a:t>是否为只读</a:t>
            </a:r>
          </a:p>
          <a:p>
            <a:pPr lvl="1"/>
            <a:r>
              <a:rPr kumimoji="1" lang="en-US" altLang="zh-CN" dirty="0"/>
              <a:t>Value:</a:t>
            </a:r>
            <a:r>
              <a:rPr kumimoji="1" lang="zh-CN" altLang="en-US" dirty="0"/>
              <a:t>值的内容</a:t>
            </a:r>
          </a:p>
          <a:p>
            <a:r>
              <a:rPr kumimoji="1" lang="zh-CN" altLang="en-US" dirty="0"/>
              <a:t>可以使用“</a:t>
            </a:r>
            <a:r>
              <a:rPr kumimoji="1" lang="en-US" altLang="zh-CN" dirty="0" err="1"/>
              <a:t>Object.defineProperty</a:t>
            </a:r>
            <a:r>
              <a:rPr kumimoji="1" lang="zh-CN" altLang="en-US" dirty="0"/>
              <a:t>”来进行定义：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封装特性的控制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5" y="4932380"/>
            <a:ext cx="5842808" cy="154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1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可以定义“属性”的“访问器特性”，其表现为</a:t>
            </a:r>
            <a:r>
              <a:rPr kumimoji="1" lang="en-US" altLang="zh-CN"/>
              <a:t>get</a:t>
            </a:r>
            <a:r>
              <a:rPr kumimoji="1" lang="zh-CN" altLang="en-US"/>
              <a:t>和</a:t>
            </a:r>
            <a:r>
              <a:rPr kumimoji="1" lang="en-US" altLang="zh-CN"/>
              <a:t>set</a:t>
            </a:r>
            <a:r>
              <a:rPr kumimoji="1" lang="zh-CN" altLang="en-US"/>
              <a:t>的函数引用</a:t>
            </a:r>
          </a:p>
          <a:p>
            <a:r>
              <a:rPr kumimoji="1" lang="zh-CN" altLang="en-US"/>
              <a:t>利用此方法可以控制“属性”的读写，从而达到“</a:t>
            </a:r>
            <a:r>
              <a:rPr kumimoji="1" lang="en-US" altLang="zh-CN"/>
              <a:t>javaBean</a:t>
            </a:r>
            <a:r>
              <a:rPr kumimoji="1" lang="zh-CN" altLang="en-US"/>
              <a:t>”效果</a:t>
            </a:r>
          </a:p>
          <a:p>
            <a:endParaRPr kumimoji="1" lang="zh-CN" altLang="en-US"/>
          </a:p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setter</a:t>
            </a:r>
            <a:r>
              <a:rPr kumimoji="1" lang="zh-CN" altLang="en-US"/>
              <a:t>、</a:t>
            </a:r>
            <a:r>
              <a:rPr kumimoji="1" lang="en-US" altLang="zh-CN"/>
              <a:t>getter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62" y="3012141"/>
            <a:ext cx="4813300" cy="36576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360" y="3352799"/>
            <a:ext cx="5792303" cy="148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0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多属性定义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94" y="1754468"/>
            <a:ext cx="7370482" cy="46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9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Object.getOwnPropertyDescriptor(book,”year”);</a:t>
            </a:r>
            <a:endParaRPr kumimoji="1" lang="zh-CN" altLang="en-US"/>
          </a:p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查看“属性”的“特性”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4759"/>
            <a:ext cx="4970929" cy="182034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902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Object.assign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对象克隆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793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创建模式</a:t>
            </a:r>
          </a:p>
        </p:txBody>
      </p:sp>
    </p:spTree>
    <p:extLst>
      <p:ext uri="{BB962C8B-B14F-4D97-AF65-F5344CB8AC3E}">
        <p14:creationId xmlns:p14="http://schemas.microsoft.com/office/powerpoint/2010/main" val="134031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ES5</a:t>
            </a:r>
            <a:r>
              <a:rPr kumimoji="1" lang="zh-CN" altLang="en-US"/>
              <a:t>中没有</a:t>
            </a:r>
            <a:r>
              <a:rPr kumimoji="1" lang="en-US" altLang="zh-CN"/>
              <a:t>”class”</a:t>
            </a:r>
            <a:endParaRPr kumimoji="1" lang="zh-CN" altLang="en-US"/>
          </a:p>
          <a:p>
            <a:endParaRPr kumimoji="1" lang="zh-CN" altLang="en-US"/>
          </a:p>
          <a:p>
            <a:r>
              <a:rPr kumimoji="1" lang="zh-CN" altLang="en-US"/>
              <a:t>创建模式的三要素：</a:t>
            </a:r>
          </a:p>
          <a:p>
            <a:pPr lvl="1"/>
            <a:r>
              <a:rPr kumimoji="1" lang="en-US" altLang="zh-CN"/>
              <a:t>A</a:t>
            </a:r>
            <a:r>
              <a:rPr kumimoji="1" lang="zh-CN" altLang="en-US"/>
              <a:t>、可以批量生成对象</a:t>
            </a:r>
          </a:p>
          <a:p>
            <a:pPr lvl="1"/>
            <a:r>
              <a:rPr kumimoji="1" lang="en-US" altLang="zh-CN"/>
              <a:t>B</a:t>
            </a:r>
            <a:r>
              <a:rPr kumimoji="1" lang="zh-CN" altLang="en-US"/>
              <a:t>、对象应该有型别信息</a:t>
            </a:r>
          </a:p>
          <a:p>
            <a:pPr lvl="1"/>
            <a:r>
              <a:rPr kumimoji="1" lang="en-US" altLang="zh-CN"/>
              <a:t>C</a:t>
            </a:r>
            <a:r>
              <a:rPr kumimoji="1" lang="zh-CN" altLang="en-US"/>
              <a:t>、代码复用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应该考虑的</a:t>
            </a:r>
            <a:r>
              <a:rPr kumimoji="1" lang="en-US" altLang="zh-CN"/>
              <a:t>……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389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3538</TotalTime>
  <Words>503</Words>
  <Application>Microsoft Macintosh PowerPoint</Application>
  <PresentationFormat>宽屏</PresentationFormat>
  <Paragraphs>95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DengXian</vt:lpstr>
      <vt:lpstr>DengXian Light</vt:lpstr>
      <vt:lpstr>Microsoft YaHei</vt:lpstr>
      <vt:lpstr>Monaco</vt:lpstr>
      <vt:lpstr>Arial</vt:lpstr>
      <vt:lpstr>Office 主题</vt:lpstr>
      <vt:lpstr>JavaScript面向对象</vt:lpstr>
      <vt:lpstr>封装特性的控制</vt:lpstr>
      <vt:lpstr>封装特性的控制</vt:lpstr>
      <vt:lpstr>setter、getter</vt:lpstr>
      <vt:lpstr>多属性定义</vt:lpstr>
      <vt:lpstr>查看“属性”的“特性”</vt:lpstr>
      <vt:lpstr>对象克隆</vt:lpstr>
      <vt:lpstr>创建模式</vt:lpstr>
      <vt:lpstr>应该考虑的……</vt:lpstr>
      <vt:lpstr>工厂模式</vt:lpstr>
      <vt:lpstr>构造函数模式</vt:lpstr>
      <vt:lpstr>原型模式</vt:lpstr>
      <vt:lpstr>构造函数+原型模式</vt:lpstr>
      <vt:lpstr>动态原型模式</vt:lpstr>
      <vt:lpstr>寄生构造函数模式</vt:lpstr>
      <vt:lpstr>稳妥构造函数模式（闭包）</vt:lpstr>
      <vt:lpstr>继承</vt:lpstr>
      <vt:lpstr>关于继承方式</vt:lpstr>
      <vt:lpstr>基于原型链的继承</vt:lpstr>
      <vt:lpstr>基于原型链继承方式的不足</vt:lpstr>
      <vt:lpstr>经典继承（借用构造函数）</vt:lpstr>
      <vt:lpstr>经典继承 优缺点</vt:lpstr>
      <vt:lpstr>组合继承（伪经典继承）</vt:lpstr>
      <vt:lpstr>原型式继承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JavaScript面向对象</dc:title>
  <dc:creator>john yu</dc:creator>
  <cp:lastModifiedBy>yu john</cp:lastModifiedBy>
  <cp:revision>52</cp:revision>
  <dcterms:created xsi:type="dcterms:W3CDTF">2016-05-12T01:33:20Z</dcterms:created>
  <dcterms:modified xsi:type="dcterms:W3CDTF">2018-06-28T09:34:57Z</dcterms:modified>
</cp:coreProperties>
</file>