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2375"/>
  </p:normalViewPr>
  <p:slideViewPr>
    <p:cSldViewPr snapToGrid="0" snapToObjects="1">
      <p:cViewPr>
        <p:scale>
          <a:sx n="269" d="100"/>
          <a:sy n="269" d="100"/>
        </p:scale>
        <p:origin x="-256" y="-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2751-C4B3-6841-BDBB-363C61512601}" type="datetimeFigureOut">
              <a:t>2018/6/30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F0914-8860-A842-A885-D8FE6B3D2EF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5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8B8E2-9FF0-8C47-9210-BA66A45EF6EF}" type="datetimeFigureOut">
              <a:t>2018/6/30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D972-6CA5-F143-8758-5D97F0BED6E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4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D972-6CA5-F143-8758-5D97F0BED6E2}" type="slidenum">
              <a:rPr lang="uk-UA" smtClean="0"/>
              <a:t>12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50818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/>
          <a:lstStyle>
            <a:lvl1pPr algn="ctr">
              <a:defRPr sz="60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373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146611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5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8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39289"/>
            <a:ext cx="9144000" cy="1607390"/>
          </a:xfrm>
        </p:spPr>
        <p:txBody>
          <a:bodyPr anchor="b">
            <a:normAutofit/>
          </a:bodyPr>
          <a:lstStyle>
            <a:lvl1pPr algn="ctr">
              <a:defRPr sz="4800" u="none"/>
            </a:lvl1pPr>
          </a:lstStyle>
          <a:p>
            <a:r>
              <a:rPr kumimoji="1" lang="zh-CN" altLang="en-US"/>
              <a:t>单击此处编辑母版标题样</a:t>
            </a:r>
          </a:p>
        </p:txBody>
      </p:sp>
      <p:cxnSp>
        <p:nvCxnSpPr>
          <p:cNvPr id="8" name="直线连接符 7"/>
          <p:cNvCxnSpPr/>
          <p:nvPr userDrawn="1"/>
        </p:nvCxnSpPr>
        <p:spPr>
          <a:xfrm flipV="1">
            <a:off x="1173256" y="3079376"/>
            <a:ext cx="9845488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6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>
            <a:lvl1pPr>
              <a:defRPr>
                <a:latin typeface="Monaco" charset="0"/>
                <a:ea typeface="Monaco" charset="0"/>
                <a:cs typeface="Monaco" charset="0"/>
              </a:defRPr>
            </a:lvl1pPr>
            <a:lvl2pPr>
              <a:defRPr>
                <a:latin typeface="Monaco" charset="0"/>
                <a:ea typeface="Monaco" charset="0"/>
                <a:cs typeface="Monaco" charset="0"/>
              </a:defRPr>
            </a:lvl2pPr>
            <a:lvl3pPr>
              <a:defRPr>
                <a:latin typeface="Monaco" charset="0"/>
                <a:ea typeface="Monaco" charset="0"/>
                <a:cs typeface="Monaco" charset="0"/>
              </a:defRPr>
            </a:lvl3pPr>
            <a:lvl4pPr>
              <a:defRPr>
                <a:latin typeface="Monaco" charset="0"/>
                <a:ea typeface="Monaco" charset="0"/>
                <a:cs typeface="Monaco" charset="0"/>
              </a:defRPr>
            </a:lvl4pPr>
            <a:lvl5pPr>
              <a:defRPr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1087157"/>
          </a:xfrm>
        </p:spPr>
        <p:txBody>
          <a:bodyPr/>
          <a:lstStyle>
            <a:lvl1pPr>
              <a:defRPr b="0">
                <a:latin typeface="+mj-ea"/>
                <a:ea typeface="+mj-ea"/>
                <a:cs typeface="Microsoft YaHei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838200" y="1358153"/>
            <a:ext cx="10515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70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4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9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CF50-5C24-E449-AC6F-631E523724C6}" type="datetimeFigureOut">
              <a:t>2018/6/30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2122-AE53-1B46-B048-1E28C1C14EC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2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nodejs.org/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8221" y="1238107"/>
            <a:ext cx="9144000" cy="1607390"/>
          </a:xfrm>
        </p:spPr>
        <p:txBody>
          <a:bodyPr/>
          <a:lstStyle/>
          <a:p>
            <a:r>
              <a:rPr kumimoji="1" lang="en-US" altLang="zh-CN" dirty="0" smtClean="0"/>
              <a:t>Mocha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3989" y="2762013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https://mochajs.org/</a:t>
            </a:r>
          </a:p>
        </p:txBody>
      </p:sp>
    </p:spTree>
    <p:extLst>
      <p:ext uri="{BB962C8B-B14F-4D97-AF65-F5344CB8AC3E}">
        <p14:creationId xmlns:p14="http://schemas.microsoft.com/office/powerpoint/2010/main" val="618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chai.js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 rot="19114584">
            <a:off x="5962888" y="3187002"/>
            <a:ext cx="27158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http://www.chaijs.com/</a:t>
            </a:r>
          </a:p>
        </p:txBody>
      </p:sp>
    </p:spTree>
    <p:extLst>
      <p:ext uri="{BB962C8B-B14F-4D97-AF65-F5344CB8AC3E}">
        <p14:creationId xmlns:p14="http://schemas.microsoft.com/office/powerpoint/2010/main" val="56163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Chai is a BDD / TDD assertion library for </a:t>
            </a:r>
            <a:r>
              <a:rPr lang="en-US" altLang="zh-CN" sz="2000" dirty="0">
                <a:hlinkClick r:id="rId2"/>
              </a:rPr>
              <a:t>node</a:t>
            </a:r>
            <a:r>
              <a:rPr lang="en-US" altLang="zh-CN" sz="2000" dirty="0"/>
              <a:t> and the browser that can be delightfully paired with any </a:t>
            </a:r>
            <a:r>
              <a:rPr lang="en-US" altLang="zh-CN" sz="2000" dirty="0" err="1"/>
              <a:t>javascript</a:t>
            </a:r>
            <a:r>
              <a:rPr lang="en-US" altLang="zh-CN" sz="2000" dirty="0"/>
              <a:t> testing framework.</a:t>
            </a: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23" y="3871004"/>
            <a:ext cx="5647423" cy="1454001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270996"/>
            <a:ext cx="5680046" cy="1087157"/>
          </a:xfrm>
        </p:spPr>
        <p:txBody>
          <a:bodyPr/>
          <a:lstStyle/>
          <a:p>
            <a:r>
              <a:rPr kumimoji="1" lang="en-US" altLang="zh-CN" dirty="0" smtClean="0"/>
              <a:t>Chai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chai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37" y="1515902"/>
            <a:ext cx="3975100" cy="328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634" y="1975257"/>
            <a:ext cx="4000500" cy="327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60" y="2942146"/>
            <a:ext cx="4025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BDD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40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接口设计优先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保障需求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接口测试优先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保障质量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是敏捷开发的核心实践技术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保障过程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是重构的有力保障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保障持续性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TDD:Test-Driven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24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1436738"/>
          </a:xfrm>
        </p:spPr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TDD</a:t>
            </a:r>
            <a:r>
              <a:rPr kumimoji="1" lang="zh-CN" altLang="en-US" dirty="0" smtClean="0"/>
              <a:t>的基础上进行了演化，加入敏捷需求中的</a:t>
            </a:r>
            <a:r>
              <a:rPr kumimoji="1" lang="en-US" altLang="zh-CN" dirty="0" smtClean="0"/>
              <a:t>Story</a:t>
            </a:r>
            <a:r>
              <a:rPr kumimoji="1" lang="zh-CN" altLang="en-US" dirty="0" smtClean="0"/>
              <a:t>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充分利用了</a:t>
            </a:r>
            <a:r>
              <a:rPr kumimoji="1" lang="en-US" altLang="zh-CN" dirty="0" smtClean="0"/>
              <a:t>Chainable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call(</a:t>
            </a:r>
            <a:r>
              <a:rPr kumimoji="1" lang="zh-CN" altLang="en-US" dirty="0" smtClean="0"/>
              <a:t>也称流式编程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Behavior-Driven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Development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2" y="2915407"/>
            <a:ext cx="3492500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64" y="2541864"/>
            <a:ext cx="1379723" cy="39768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2" y="4401890"/>
            <a:ext cx="4483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9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目前较流行的方案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22" y="1791455"/>
            <a:ext cx="9482356" cy="45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asynchronous testing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err="1" smtClean="0"/>
              <a:t>TestSuit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describe(</a:t>
            </a:r>
            <a:r>
              <a:rPr kumimoji="1" lang="en-US" altLang="zh-CN" dirty="0" err="1" smtClean="0"/>
              <a:t>msg,callback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err="1" smtClean="0"/>
              <a:t>TestCase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it(</a:t>
            </a:r>
            <a:r>
              <a:rPr kumimoji="1" lang="en-US" altLang="zh-CN" dirty="0" err="1" smtClean="0"/>
              <a:t>msg,callback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42" y="0"/>
            <a:ext cx="3116773" cy="12956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Mocha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mocha.js</a:t>
            </a:r>
            <a:r>
              <a:rPr kumimoji="1" lang="zh-CN" altLang="en-US" dirty="0" smtClean="0"/>
              <a:t>读入测试文件（文件命名有规则）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然后将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放入数组中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然后逐条执行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每次打印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的第一个参数，然后“异步调用”，第二个回调函数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2" y="2399251"/>
            <a:ext cx="10521512" cy="40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所有测试文件位于项目根下的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文件夹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以</a:t>
            </a:r>
            <a:r>
              <a:rPr kumimoji="1" lang="en-US" altLang="zh-CN" dirty="0" err="1" smtClean="0"/>
              <a:t>test.js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spec.js</a:t>
            </a:r>
            <a:r>
              <a:rPr kumimoji="1" lang="zh-CN" altLang="en-US" dirty="0" smtClean="0"/>
              <a:t>结尾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此时执行</a:t>
            </a:r>
            <a:r>
              <a:rPr kumimoji="1" lang="en-US" altLang="zh-CN" dirty="0" smtClean="0"/>
              <a:t>mocha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recursive,</a:t>
            </a:r>
            <a:r>
              <a:rPr kumimoji="1" lang="zh-CN" altLang="en-US" dirty="0" smtClean="0"/>
              <a:t>将以递归方式执行所有文件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测试文件规则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19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如何串连工作？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860"/>
            <a:ext cx="842010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1" y="3922262"/>
            <a:ext cx="9541078" cy="1296676"/>
          </a:xfrm>
          <a:prstGeom prst="rect">
            <a:avLst/>
          </a:prstGeom>
        </p:spPr>
      </p:pic>
      <p:sp>
        <p:nvSpPr>
          <p:cNvPr id="6" name="线形标注 2 (带边框和强调线) 5"/>
          <p:cNvSpPr/>
          <p:nvPr/>
        </p:nvSpPr>
        <p:spPr>
          <a:xfrm>
            <a:off x="3179428" y="4857226"/>
            <a:ext cx="3020036" cy="104023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177"/>
              <a:gd name="adj6" fmla="val -51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TDD</a:t>
            </a:r>
            <a:r>
              <a:rPr kumimoji="1" lang="zh-CN" altLang="en-US" smtClean="0"/>
              <a:t>的方式 </a:t>
            </a:r>
            <a:endParaRPr kumimoji="1" lang="en-US" altLang="zh-CN" smtClean="0"/>
          </a:p>
          <a:p>
            <a:pPr algn="ctr"/>
            <a:r>
              <a:rPr kumimoji="1" lang="zh-CN" altLang="en-US" dirty="0" smtClean="0"/>
              <a:t>这可以使用更棒的断言库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20293</TotalTime>
  <Words>205</Words>
  <Application>Microsoft Macintosh PowerPoint</Application>
  <PresentationFormat>宽屏</PresentationFormat>
  <Paragraphs>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DengXian Light</vt:lpstr>
      <vt:lpstr>Microsoft YaHei</vt:lpstr>
      <vt:lpstr>Monaco</vt:lpstr>
      <vt:lpstr>Arial</vt:lpstr>
      <vt:lpstr>Office 主题</vt:lpstr>
      <vt:lpstr>Mocha</vt:lpstr>
      <vt:lpstr>TDD or BDD</vt:lpstr>
      <vt:lpstr>TDD:Test-Driven Development</vt:lpstr>
      <vt:lpstr>BDD Behavior-Driven Development</vt:lpstr>
      <vt:lpstr>目前较流行的方案</vt:lpstr>
      <vt:lpstr>Mocha</vt:lpstr>
      <vt:lpstr>原理</vt:lpstr>
      <vt:lpstr>测试文件规则</vt:lpstr>
      <vt:lpstr>如何串连工作？</vt:lpstr>
      <vt:lpstr>chai.js</vt:lpstr>
      <vt:lpstr>Chai</vt:lpstr>
      <vt:lpstr>npm install chai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JavaScript面向对象</dc:title>
  <dc:creator>john yu</dc:creator>
  <cp:lastModifiedBy>yu john</cp:lastModifiedBy>
  <cp:revision>388</cp:revision>
  <dcterms:created xsi:type="dcterms:W3CDTF">2016-05-12T01:33:20Z</dcterms:created>
  <dcterms:modified xsi:type="dcterms:W3CDTF">2018-07-01T02:20:43Z</dcterms:modified>
</cp:coreProperties>
</file>