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4" r:id="rId2"/>
    <p:sldId id="325" r:id="rId3"/>
    <p:sldId id="351" r:id="rId4"/>
    <p:sldId id="326" r:id="rId5"/>
    <p:sldId id="327" r:id="rId6"/>
    <p:sldId id="343" r:id="rId7"/>
    <p:sldId id="349" r:id="rId8"/>
    <p:sldId id="344" r:id="rId9"/>
    <p:sldId id="345" r:id="rId10"/>
    <p:sldId id="346" r:id="rId11"/>
    <p:sldId id="347" r:id="rId12"/>
    <p:sldId id="348" r:id="rId13"/>
    <p:sldId id="341" r:id="rId14"/>
    <p:sldId id="352" r:id="rId15"/>
    <p:sldId id="342" r:id="rId16"/>
    <p:sldId id="350" r:id="rId17"/>
    <p:sldId id="336" r:id="rId18"/>
    <p:sldId id="337" r:id="rId19"/>
    <p:sldId id="338" r:id="rId20"/>
    <p:sldId id="33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562"/>
  </p:normalViewPr>
  <p:slideViewPr>
    <p:cSldViewPr snapToGrid="0" snapToObjects="1">
      <p:cViewPr>
        <p:scale>
          <a:sx n="173" d="100"/>
          <a:sy n="173" d="100"/>
        </p:scale>
        <p:origin x="-4184" y="-2992"/>
      </p:cViewPr>
      <p:guideLst/>
    </p:cSldViewPr>
  </p:slideViewPr>
  <p:notesTextViewPr>
    <p:cViewPr>
      <p:scale>
        <a:sx n="175" d="100"/>
        <a:sy n="175" d="100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92751-C4B3-6841-BDBB-363C61512601}" type="datetimeFigureOut">
              <a:rPr lang="zh-CN" altLang="en-US"/>
              <a:t>2018/7/1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F0914-8860-A842-A885-D8FE6B3D2EFC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5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FC5A7-33F0-3949-BDF1-B659CC863F08}" type="datetimeFigureOut">
              <a:rPr lang="zh-CN" altLang="en-US"/>
              <a:t>2018/7/1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2FE4B-236D-C645-B9AA-8553ED525E41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0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FE4B-236D-C645-B9AA-8553ED525E41}" type="slidenum">
              <a:rPr lang="uk-UA" smtClean="0"/>
              <a:t>4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12891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FE4B-236D-C645-B9AA-8553ED525E41}" type="slidenum">
              <a:rPr lang="uk-UA" smtClean="0"/>
              <a:t>5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496035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path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'path'</a:t>
            </a:r>
            <a:r>
              <a:rPr lang="en-US" altLang="zh-CN" dirty="0" smtClean="0"/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err="1" smtClean="0"/>
              <a:t>module.exports</a:t>
            </a:r>
            <a:r>
              <a:rPr lang="en-US" altLang="zh-CN" dirty="0" smtClean="0"/>
              <a:t> =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index.js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output</a:t>
            </a:r>
            <a:r>
              <a:rPr lang="en-US" altLang="zh-CN" dirty="0" smtClean="0"/>
              <a:t>: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path.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resolve</a:t>
            </a:r>
            <a:r>
              <a:rPr lang="en-US" altLang="zh-CN" dirty="0" smtClean="0"/>
              <a:t>(__</a:t>
            </a:r>
            <a:r>
              <a:rPr lang="en-US" altLang="zh-CN" dirty="0" err="1" smtClean="0"/>
              <a:t>dirname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/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filename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bundle.js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FE4B-236D-C645-B9AA-8553ED525E41}" type="slidenum">
              <a:rPr lang="uk-UA" smtClean="0"/>
              <a:t>6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75045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FE4B-236D-C645-B9AA-8553ED525E41}" type="slidenum">
              <a:rPr lang="uk-UA" smtClean="0"/>
              <a:t>13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40104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path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'path'</a:t>
            </a:r>
            <a:r>
              <a:rPr lang="en-US" altLang="zh-CN" dirty="0" smtClean="0"/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err="1" smtClean="0"/>
              <a:t>module.exports</a:t>
            </a:r>
            <a:r>
              <a:rPr lang="en-US" altLang="zh-CN" dirty="0" smtClean="0"/>
              <a:t> =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'none',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entry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index.js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output</a:t>
            </a:r>
            <a:r>
              <a:rPr lang="en-US" altLang="zh-CN" dirty="0" smtClean="0"/>
              <a:t>: {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filename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bundle.js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path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path.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resolve</a:t>
            </a:r>
            <a:r>
              <a:rPr lang="en-US" altLang="zh-CN" dirty="0" smtClean="0"/>
              <a:t>(__</a:t>
            </a:r>
            <a:r>
              <a:rPr lang="en-US" altLang="zh-CN" dirty="0" err="1" smtClean="0"/>
              <a:t>dirname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/>
              <a:t>)}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module</a:t>
            </a:r>
            <a:r>
              <a:rPr lang="en-US" altLang="zh-CN" dirty="0" smtClean="0"/>
              <a:t>: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rules</a:t>
            </a:r>
            <a:r>
              <a:rPr lang="en-US" altLang="zh-CN" dirty="0" smtClean="0"/>
              <a:t>: [{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/\.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$/,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exclude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node_modules|bower_components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)/,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use</a:t>
            </a:r>
            <a:r>
              <a:rPr lang="en-US" altLang="zh-CN" dirty="0" smtClean="0"/>
              <a:t>: {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'babel-loader', options</a:t>
            </a:r>
            <a:r>
              <a:rPr lang="en-US" altLang="zh-CN" dirty="0" smtClean="0"/>
              <a:t>: {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presets</a:t>
            </a:r>
            <a:r>
              <a:rPr lang="en-US" altLang="zh-CN" dirty="0" smtClean="0"/>
              <a:t>: 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'react'</a:t>
            </a:r>
            <a:r>
              <a:rPr lang="en-US" altLang="zh-CN" dirty="0" smtClean="0"/>
              <a:t>]}}</a:t>
            </a:r>
            <a:br>
              <a:rPr lang="en-US" altLang="zh-CN" dirty="0" smtClean="0"/>
            </a:br>
            <a:r>
              <a:rPr lang="en-US" altLang="zh-CN" dirty="0" smtClean="0"/>
              <a:t>        }]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kumimoji="1"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FE4B-236D-C645-B9AA-8553ED525E41}" type="slidenum">
              <a:rPr lang="uk-UA" smtClean="0"/>
              <a:t>15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832351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devServer</a:t>
            </a:r>
            <a:r>
              <a:rPr kumimoji="1" lang="en-US" altLang="zh-CN" dirty="0" smtClean="0"/>
              <a:t>:{</a:t>
            </a:r>
            <a:r>
              <a:rPr kumimoji="1" lang="en-US" altLang="zh-CN" dirty="0" err="1" smtClean="0"/>
              <a:t>contentBase</a:t>
            </a:r>
            <a:r>
              <a:rPr kumimoji="1" lang="en-US" altLang="zh-CN" dirty="0" smtClean="0"/>
              <a:t>:’./</a:t>
            </a:r>
            <a:r>
              <a:rPr kumimoji="1" lang="en-US" altLang="zh-CN" dirty="0" err="1" smtClean="0"/>
              <a:t>dist</a:t>
            </a:r>
            <a:r>
              <a:rPr kumimoji="1" lang="en-US" altLang="zh-CN" dirty="0" smtClean="0"/>
              <a:t>’,</a:t>
            </a:r>
            <a:r>
              <a:rPr kumimoji="1" lang="en-US" altLang="zh-CN" dirty="0" err="1" smtClean="0"/>
              <a:t>inline:true</a:t>
            </a: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FE4B-236D-C645-B9AA-8553ED525E41}" type="slidenum">
              <a:rPr lang="uk-UA" smtClean="0"/>
              <a:t>18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485801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en-US" altLang="zh-CN" dirty="0" smtClean="0"/>
              <a:t> --save-dev html-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-plugin 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HtmlWebpackPlugin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require('html-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-plugin');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plugins: [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HtmlWebpackPlugin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title: 'Output Management'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})],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FE4B-236D-C645-B9AA-8553ED525E41}" type="slidenum">
              <a:rPr lang="uk-UA" smtClean="0"/>
              <a:t>19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96413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server.js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dirty="0" smtClean="0"/>
              <a:t> express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require('express');</a:t>
            </a:r>
            <a:r>
              <a:rPr lang="en-US" altLang="zh-CN" dirty="0" smtClean="0"/>
              <a:t> 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');</a:t>
            </a:r>
            <a:r>
              <a:rPr lang="en-US" altLang="zh-CN" dirty="0" smtClean="0"/>
              <a:t> 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webpackDevMiddleware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-dev-middleware');</a:t>
            </a:r>
          </a:p>
          <a:p>
            <a:r>
              <a:rPr lang="en-US" altLang="zh-CN" dirty="0" smtClean="0"/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dirty="0" smtClean="0"/>
              <a:t> app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express();</a:t>
            </a:r>
            <a:r>
              <a:rPr lang="en-US" altLang="zh-CN" dirty="0" smtClean="0"/>
              <a:t> 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require('./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webpack.config.js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');</a:t>
            </a:r>
            <a:r>
              <a:rPr lang="en-US" altLang="zh-CN" dirty="0" smtClean="0"/>
              <a:t> 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dirty="0" smtClean="0"/>
              <a:t> compiler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dirty="0" smtClean="0"/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dirty="0" err="1" smtClean="0"/>
              <a:t>config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altLang="zh-CN" dirty="0" smtClean="0"/>
              <a:t>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Tell express to use the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-dev-middleware and use the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webpack.config.js</a:t>
            </a:r>
            <a:r>
              <a:rPr lang="en-US" altLang="zh-CN" dirty="0" smtClean="0"/>
              <a:t>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configuration file as a base.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app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.use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webpackDevMiddleware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dirty="0" smtClean="0"/>
              <a:t>compiler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publicPath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output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publicPath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}));</a:t>
            </a:r>
            <a:r>
              <a:rPr lang="en-US" altLang="zh-CN" dirty="0" smtClean="0"/>
              <a:t>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Serve the files on port 3000.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app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.listen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(3000,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console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('Example app listening on port 3000!\n');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FE4B-236D-C645-B9AA-8553ED525E41}" type="slidenum">
              <a:rPr lang="uk-UA" smtClean="0"/>
              <a:t>20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88970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39289"/>
            <a:ext cx="9144000" cy="1607390"/>
          </a:xfrm>
        </p:spPr>
        <p:txBody>
          <a:bodyPr anchor="b"/>
          <a:lstStyle>
            <a:lvl1pPr algn="ctr">
              <a:defRPr sz="6000" u="none"/>
            </a:lvl1pPr>
          </a:lstStyle>
          <a:p>
            <a:r>
              <a:rPr kumimoji="1" lang="zh-CN" altLang="en-US"/>
              <a:t>单击此处编辑母版标题样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3734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cxnSp>
        <p:nvCxnSpPr>
          <p:cNvPr id="8" name="直线连接符 7"/>
          <p:cNvCxnSpPr/>
          <p:nvPr userDrawn="1"/>
        </p:nvCxnSpPr>
        <p:spPr>
          <a:xfrm flipV="1">
            <a:off x="1173256" y="3146611"/>
            <a:ext cx="9845488" cy="2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8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rPr lang="zh-CN" altLang="en-US"/>
              <a:t>2018/7/1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5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rPr lang="zh-CN" altLang="en-US"/>
              <a:t>2018/7/1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58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39289"/>
            <a:ext cx="9144000" cy="1607390"/>
          </a:xfrm>
        </p:spPr>
        <p:txBody>
          <a:bodyPr anchor="b">
            <a:normAutofit/>
          </a:bodyPr>
          <a:lstStyle>
            <a:lvl1pPr algn="ctr">
              <a:defRPr sz="4800" u="none"/>
            </a:lvl1pPr>
          </a:lstStyle>
          <a:p>
            <a:r>
              <a:rPr kumimoji="1" lang="zh-CN" altLang="en-US"/>
              <a:t>单击此处编辑母版标题样</a:t>
            </a:r>
          </a:p>
        </p:txBody>
      </p:sp>
      <p:cxnSp>
        <p:nvCxnSpPr>
          <p:cNvPr id="8" name="直线连接符 7"/>
          <p:cNvCxnSpPr/>
          <p:nvPr userDrawn="1"/>
        </p:nvCxnSpPr>
        <p:spPr>
          <a:xfrm flipV="1">
            <a:off x="1173256" y="3079376"/>
            <a:ext cx="9845488" cy="2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64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/>
          <a:lstStyle>
            <a:lvl1pPr>
              <a:defRPr>
                <a:latin typeface="Monaco" charset="0"/>
                <a:ea typeface="Monaco" charset="0"/>
                <a:cs typeface="Monaco" charset="0"/>
              </a:defRPr>
            </a:lvl1pPr>
            <a:lvl2pPr>
              <a:defRPr>
                <a:latin typeface="Monaco" charset="0"/>
                <a:ea typeface="Monaco" charset="0"/>
                <a:cs typeface="Monaco" charset="0"/>
              </a:defRPr>
            </a:lvl2pPr>
            <a:lvl3pPr>
              <a:defRPr>
                <a:latin typeface="Monaco" charset="0"/>
                <a:ea typeface="Monaco" charset="0"/>
                <a:cs typeface="Monaco" charset="0"/>
              </a:defRPr>
            </a:lvl3pPr>
            <a:lvl4pPr>
              <a:defRPr>
                <a:latin typeface="Monaco" charset="0"/>
                <a:ea typeface="Monaco" charset="0"/>
                <a:cs typeface="Monaco" charset="0"/>
              </a:defRPr>
            </a:lvl4pPr>
            <a:lvl5pPr>
              <a:defRPr>
                <a:latin typeface="Monaco" charset="0"/>
                <a:ea typeface="Monaco" charset="0"/>
                <a:cs typeface="Monaco" charset="0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270996"/>
            <a:ext cx="10515600" cy="1087157"/>
          </a:xfrm>
        </p:spPr>
        <p:txBody>
          <a:bodyPr/>
          <a:lstStyle>
            <a:lvl1pPr>
              <a:defRPr b="0">
                <a:latin typeface="+mj-ea"/>
                <a:ea typeface="+mj-ea"/>
                <a:cs typeface="Microsoft YaHei" charset="0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838200" y="1358153"/>
            <a:ext cx="10515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17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rPr lang="zh-CN" altLang="en-US"/>
              <a:t>2018/7/1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88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rPr lang="zh-CN" altLang="en-US"/>
              <a:t>2018/7/1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96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rPr lang="zh-CN" altLang="en-US"/>
              <a:t>2018/7/1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70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rPr lang="zh-CN" altLang="en-US"/>
              <a:t>2018/7/1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rPr lang="zh-CN" altLang="en-US"/>
              <a:t>2018/7/1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42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rPr lang="zh-CN" altLang="en-US"/>
              <a:t>2018/7/1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93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ECF50-5C24-E449-AC6F-631E523724C6}" type="datetimeFigureOut">
              <a:rPr lang="zh-CN" altLang="en-US"/>
              <a:t>2018/7/1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2122-AE53-1B46-B048-1E28C1C14EC0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12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62149"/>
            <a:ext cx="9144000" cy="1607390"/>
          </a:xfrm>
        </p:spPr>
        <p:txBody>
          <a:bodyPr/>
          <a:lstStyle/>
          <a:p>
            <a:r>
              <a:rPr kumimoji="1" lang="en-US" altLang="zh-CN" noProof="1" smtClean="0"/>
              <a:t>Webpack</a:t>
            </a:r>
            <a:endParaRPr kumimoji="1" lang="en-US" altLang="zh-CN" noProof="1"/>
          </a:p>
        </p:txBody>
      </p:sp>
      <p:sp>
        <p:nvSpPr>
          <p:cNvPr id="3" name="文本框 2"/>
          <p:cNvSpPr txBox="1"/>
          <p:nvPr/>
        </p:nvSpPr>
        <p:spPr>
          <a:xfrm>
            <a:off x="3907231" y="3432661"/>
            <a:ext cx="4377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https://</a:t>
            </a:r>
            <a:r>
              <a:rPr kumimoji="1" lang="en-US" altLang="zh-CN" sz="2400" dirty="0" err="1"/>
              <a:t>webpack.js.org</a:t>
            </a:r>
            <a:r>
              <a:rPr kumimoji="1" lang="en-US" altLang="zh-CN" sz="2400" dirty="0"/>
              <a:t>/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19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855" y="0"/>
            <a:ext cx="7851755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8743" y="2654187"/>
            <a:ext cx="2824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Monaco" charset="0"/>
              </a:rPr>
              <a:t>图片</a:t>
            </a:r>
            <a:endParaRPr lang="en-US" altLang="zh-CN" sz="3200" dirty="0">
              <a:latin typeface="Monaco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48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4" y="14868"/>
            <a:ext cx="6603326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05" y="121100"/>
            <a:ext cx="46609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7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‘./</a:t>
            </a:r>
            <a:r>
              <a:rPr kumimoji="1" lang="en-US" altLang="zh-CN" dirty="0" err="1" smtClean="0"/>
              <a:t>user.json</a:t>
            </a:r>
            <a:r>
              <a:rPr kumimoji="1" lang="en-US" altLang="zh-CN" dirty="0" smtClean="0"/>
              <a:t>’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json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98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32964"/>
            <a:ext cx="10515600" cy="2633683"/>
          </a:xfrm>
        </p:spPr>
        <p:txBody>
          <a:bodyPr>
            <a:noAutofit/>
          </a:bodyPr>
          <a:lstStyle/>
          <a:p>
            <a:r>
              <a:rPr kumimoji="1" lang="en-US" altLang="zh-CN" sz="2000" dirty="0" err="1" smtClean="0"/>
              <a:t>npm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install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en-US" altLang="zh-CN" sz="2000" dirty="0" smtClean="0"/>
              <a:t>save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jquery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underscore</a:t>
            </a:r>
          </a:p>
          <a:p>
            <a:r>
              <a:rPr kumimoji="1" lang="en-US" altLang="zh-CN" sz="2000" dirty="0" smtClean="0"/>
              <a:t>import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$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from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‘</a:t>
            </a:r>
            <a:r>
              <a:rPr kumimoji="1" lang="en-US" altLang="zh-CN" sz="2000" dirty="0" err="1" smtClean="0"/>
              <a:t>jquery</a:t>
            </a:r>
            <a:r>
              <a:rPr kumimoji="1" lang="en-US" altLang="zh-CN" sz="2000" dirty="0" smtClean="0"/>
              <a:t>’</a:t>
            </a:r>
          </a:p>
          <a:p>
            <a:r>
              <a:rPr kumimoji="1" lang="zh-CN" altLang="en-US" sz="2000" dirty="0" smtClean="0"/>
              <a:t>以上方法可以在</a:t>
            </a:r>
            <a:r>
              <a:rPr kumimoji="1" lang="en-US" altLang="zh-CN" sz="2000" dirty="0" err="1" smtClean="0"/>
              <a:t>js</a:t>
            </a:r>
            <a:r>
              <a:rPr kumimoji="1" lang="zh-CN" altLang="en-US" sz="2000" dirty="0" smtClean="0"/>
              <a:t>中使用</a:t>
            </a:r>
            <a:r>
              <a:rPr kumimoji="1" lang="en-US" altLang="zh-CN" sz="2000" dirty="0" smtClean="0"/>
              <a:t>$</a:t>
            </a:r>
          </a:p>
          <a:p>
            <a:r>
              <a:rPr kumimoji="1" lang="zh-CN" altLang="en-US" sz="2000" dirty="0" smtClean="0"/>
              <a:t>但</a:t>
            </a:r>
            <a:r>
              <a:rPr kumimoji="1" lang="en-US" altLang="zh-CN" sz="2000" dirty="0" smtClean="0"/>
              <a:t>$</a:t>
            </a:r>
            <a:r>
              <a:rPr kumimoji="1" lang="zh-CN" altLang="en-US" sz="2000" dirty="0" smtClean="0"/>
              <a:t>并没有成为全局变量，对于一些依赖于</a:t>
            </a:r>
            <a:r>
              <a:rPr kumimoji="1" lang="en-US" altLang="zh-CN" sz="2000" dirty="0" err="1" smtClean="0"/>
              <a:t>jquery</a:t>
            </a:r>
            <a:r>
              <a:rPr kumimoji="1" lang="zh-CN" altLang="en-US" sz="2000" dirty="0" smtClean="0"/>
              <a:t>的插件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如</a:t>
            </a:r>
            <a:r>
              <a:rPr kumimoji="1" lang="en-US" altLang="zh-CN" sz="2000" dirty="0" smtClean="0"/>
              <a:t>:</a:t>
            </a:r>
            <a:r>
              <a:rPr kumimoji="1" lang="en-US" altLang="zh-CN" sz="2000" dirty="0" err="1" smtClean="0"/>
              <a:t>bootstrap.js</a:t>
            </a:r>
            <a:r>
              <a:rPr kumimoji="1" lang="en-US" altLang="zh-CN" sz="2000" dirty="0" smtClean="0"/>
              <a:t>)</a:t>
            </a:r>
            <a:r>
              <a:rPr kumimoji="1" lang="zh-CN" altLang="en-US" sz="2000" dirty="0" smtClean="0"/>
              <a:t>，会造成无法使用的情况</a:t>
            </a:r>
            <a:endParaRPr kumimoji="1" lang="en-US" altLang="zh-CN" sz="2000" dirty="0" smtClean="0"/>
          </a:p>
          <a:p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解决的方法：</a:t>
            </a:r>
            <a:r>
              <a:rPr kumimoji="1" lang="en-US" altLang="zh-CN" sz="2000" dirty="0" err="1" smtClean="0"/>
              <a:t>npm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install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en-US" altLang="zh-CN" sz="2000" dirty="0" smtClean="0"/>
              <a:t>save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expose-loader</a:t>
            </a:r>
          </a:p>
          <a:p>
            <a:r>
              <a:rPr kumimoji="1" lang="zh-CN" altLang="en-US" sz="2000" dirty="0" smtClean="0"/>
              <a:t>然后如下图方式引入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此时会将</a:t>
            </a:r>
            <a:r>
              <a:rPr kumimoji="1" lang="en-US" altLang="zh-CN" sz="2000" dirty="0" smtClean="0"/>
              <a:t>$</a:t>
            </a:r>
            <a:r>
              <a:rPr kumimoji="1" lang="zh-CN" altLang="en-US" sz="2000" dirty="0" smtClean="0"/>
              <a:t>暴露为全局变量</a:t>
            </a:r>
            <a:endParaRPr kumimoji="1"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jQuery,UnderScore</a:t>
            </a:r>
            <a:r>
              <a:rPr kumimoji="1" lang="zh-CN" altLang="en-US" dirty="0" smtClean="0"/>
              <a:t>等第三方库的使用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17" y="4455770"/>
            <a:ext cx="6952861" cy="15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67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的引入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492"/>
            <a:ext cx="8374626" cy="369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69155"/>
            <a:ext cx="8470900" cy="81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946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整合</a:t>
            </a:r>
            <a:r>
              <a:rPr kumimoji="1" lang="en-US" altLang="zh-CN" dirty="0" smtClean="0"/>
              <a:t>react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767" y="88490"/>
            <a:ext cx="5314531" cy="2831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00" y="1540659"/>
            <a:ext cx="5299009" cy="3875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766" y="3018503"/>
            <a:ext cx="5314531" cy="3611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165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662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1169775"/>
          </a:xfrm>
        </p:spPr>
        <p:txBody>
          <a:bodyPr/>
          <a:lstStyle/>
          <a:p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watch</a:t>
            </a:r>
          </a:p>
          <a:p>
            <a:r>
              <a:rPr kumimoji="1" lang="zh-CN" altLang="en-US" dirty="0" smtClean="0"/>
              <a:t>或者在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中：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监视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7552"/>
            <a:ext cx="57023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18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自动编译、运行服务器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48" y="1490227"/>
            <a:ext cx="4838700" cy="673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48" y="2248299"/>
            <a:ext cx="4243987" cy="46097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296" y="2163326"/>
            <a:ext cx="4093892" cy="4694673"/>
          </a:xfrm>
          <a:prstGeom prst="rect">
            <a:avLst/>
          </a:prstGeom>
        </p:spPr>
      </p:pic>
      <p:sp>
        <p:nvSpPr>
          <p:cNvPr id="2" name="线形标注 1 (带边框和强调线) 1"/>
          <p:cNvSpPr/>
          <p:nvPr/>
        </p:nvSpPr>
        <p:spPr>
          <a:xfrm>
            <a:off x="6540910" y="1607574"/>
            <a:ext cx="2669458" cy="555752"/>
          </a:xfrm>
          <a:prstGeom prst="accentBorderCallout1">
            <a:avLst>
              <a:gd name="adj1" fmla="val 18750"/>
              <a:gd name="adj2" fmla="val -8333"/>
              <a:gd name="adj3" fmla="val 42175"/>
              <a:gd name="adj4" fmla="val -43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基于</a:t>
            </a:r>
            <a:r>
              <a:rPr kumimoji="1" lang="en-US" altLang="zh-CN" dirty="0" err="1" smtClean="0"/>
              <a:t>webpack</a:t>
            </a:r>
            <a:r>
              <a:rPr kumimoji="1" lang="en-US" altLang="zh-CN" dirty="0" smtClean="0"/>
              <a:t>-cli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198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自动生成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3953"/>
            <a:ext cx="4254500" cy="58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24255"/>
            <a:ext cx="4759575" cy="411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43" y="305058"/>
            <a:ext cx="8590961" cy="41674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4826675"/>
            <a:ext cx="12192000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基于</a:t>
            </a:r>
            <a:r>
              <a:rPr kumimoji="1"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Node</a:t>
            </a:r>
            <a:r>
              <a:rPr kumimoji="1"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的“前端资源”打包及构建的“后端”工具</a:t>
            </a:r>
            <a:endParaRPr kumimoji="1" lang="en-US" altLang="zh-CN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解决了前端开发“无模块系统”的致命问题</a:t>
            </a:r>
            <a:endParaRPr kumimoji="1" lang="en-US" altLang="zh-CN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兼容</a:t>
            </a:r>
            <a:r>
              <a:rPr kumimoji="1"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ES6,AMD,CMD</a:t>
            </a:r>
            <a:r>
              <a:rPr kumimoji="1"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不同标准的模块系统问题</a:t>
            </a:r>
            <a:endParaRPr kumimoji="1" lang="en-US" altLang="zh-CN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是前端开发“工程化”的基石</a:t>
            </a:r>
            <a:endParaRPr kumimoji="1" lang="en-US" altLang="zh-CN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0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布署到</a:t>
            </a:r>
            <a:r>
              <a:rPr kumimoji="1" lang="en-US" altLang="zh-CN" dirty="0" smtClean="0"/>
              <a:t>express</a:t>
            </a:r>
            <a:r>
              <a:rPr kumimoji="1" lang="zh-CN" altLang="en-US" dirty="0" smtClean="0"/>
              <a:t>服务器上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25" y="1444083"/>
            <a:ext cx="5422900" cy="60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15" y="2139613"/>
            <a:ext cx="4279024" cy="43229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709" y="2053683"/>
            <a:ext cx="2143397" cy="2273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464" y="3660697"/>
            <a:ext cx="3234015" cy="2551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424" y="663498"/>
            <a:ext cx="4759875" cy="318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7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086" y="112978"/>
            <a:ext cx="5013159" cy="38079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056" y="4595621"/>
            <a:ext cx="6837217" cy="2085273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4939645" y="3920883"/>
            <a:ext cx="378019" cy="67473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02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998" y="463798"/>
            <a:ext cx="8639934" cy="618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dirty="0" smtClean="0"/>
              <a:t>在项目文件下键入：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此时将项目文件夹下的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进行打包（</a:t>
            </a:r>
            <a:r>
              <a:rPr kumimoji="1" lang="en-US" altLang="zh-CN" dirty="0" smtClean="0"/>
              <a:t>--save</a:t>
            </a:r>
            <a:r>
              <a:rPr kumimoji="1" lang="zh-CN" altLang="en-US" dirty="0" smtClean="0"/>
              <a:t>安装，可以使用</a:t>
            </a:r>
            <a:r>
              <a:rPr kumimoji="1" lang="en-US" altLang="zh-CN" dirty="0" err="1" smtClean="0"/>
              <a:t>npx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>
              <a:lnSpc>
                <a:spcPct val="200000"/>
              </a:lnSpc>
            </a:pPr>
            <a:r>
              <a:rPr kumimoji="1" lang="zh-CN" altLang="en-US" dirty="0" smtClean="0"/>
              <a:t>打包的入口文件为：</a:t>
            </a:r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index.js</a:t>
            </a:r>
            <a:endParaRPr kumimoji="1" lang="en-US" altLang="zh-CN" dirty="0" smtClean="0"/>
          </a:p>
          <a:p>
            <a:pPr>
              <a:lnSpc>
                <a:spcPct val="200000"/>
              </a:lnSpc>
            </a:pPr>
            <a:r>
              <a:rPr kumimoji="1" lang="zh-CN" altLang="en-US" dirty="0" smtClean="0"/>
              <a:t>输出的默认文件为：</a:t>
            </a:r>
            <a:r>
              <a:rPr kumimoji="1" lang="en-US" altLang="zh-CN" dirty="0" err="1" smtClean="0"/>
              <a:t>dist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main.js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默认配置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30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786029"/>
          </a:xfrm>
        </p:spPr>
        <p:txBody>
          <a:bodyPr/>
          <a:lstStyle/>
          <a:p>
            <a:r>
              <a:rPr kumimoji="1" lang="zh-CN" altLang="en-US" dirty="0" smtClean="0"/>
              <a:t>默认：项目根下的</a:t>
            </a:r>
            <a:r>
              <a:rPr kumimoji="1" lang="en-US" altLang="zh-CN" dirty="0" err="1" smtClean="0"/>
              <a:t>webpack.config.js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配置文件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59" y="2422689"/>
            <a:ext cx="6628353" cy="26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0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各种资源的引入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270996"/>
            <a:ext cx="2277234" cy="574947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引入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919" y="334587"/>
            <a:ext cx="8744863" cy="62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6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19" y="187859"/>
            <a:ext cx="4318000" cy="5041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793" y="193928"/>
            <a:ext cx="53467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8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26619</TotalTime>
  <Words>352</Words>
  <Application>Microsoft Macintosh PowerPoint</Application>
  <PresentationFormat>宽屏</PresentationFormat>
  <Paragraphs>59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DengXian</vt:lpstr>
      <vt:lpstr>DengXian Light</vt:lpstr>
      <vt:lpstr>Microsoft YaHei</vt:lpstr>
      <vt:lpstr>Monaco</vt:lpstr>
      <vt:lpstr>Arial</vt:lpstr>
      <vt:lpstr>Office 主题</vt:lpstr>
      <vt:lpstr>Webpack</vt:lpstr>
      <vt:lpstr>PowerPoint 演示文稿</vt:lpstr>
      <vt:lpstr>PowerPoint 演示文稿</vt:lpstr>
      <vt:lpstr>PowerPoint 演示文稿</vt:lpstr>
      <vt:lpstr>默认配置</vt:lpstr>
      <vt:lpstr>配置文件</vt:lpstr>
      <vt:lpstr>各种资源的引入</vt:lpstr>
      <vt:lpstr>CSS引入</vt:lpstr>
      <vt:lpstr>PowerPoint 演示文稿</vt:lpstr>
      <vt:lpstr>PowerPoint 演示文稿</vt:lpstr>
      <vt:lpstr>PowerPoint 演示文稿</vt:lpstr>
      <vt:lpstr>json</vt:lpstr>
      <vt:lpstr>jQuery,UnderScore等第三方库的使用</vt:lpstr>
      <vt:lpstr>ES6的引入</vt:lpstr>
      <vt:lpstr>整合react</vt:lpstr>
      <vt:lpstr>PowerPoint 演示文稿</vt:lpstr>
      <vt:lpstr>监视</vt:lpstr>
      <vt:lpstr>自动编译、运行服务器</vt:lpstr>
      <vt:lpstr>自动生成HTML文件</vt:lpstr>
      <vt:lpstr>布署到express服务器上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JavaScript面向对象</dc:title>
  <dc:creator>john yu</dc:creator>
  <cp:lastModifiedBy>yu john</cp:lastModifiedBy>
  <cp:revision>467</cp:revision>
  <dcterms:created xsi:type="dcterms:W3CDTF">2016-05-12T01:33:20Z</dcterms:created>
  <dcterms:modified xsi:type="dcterms:W3CDTF">2018-07-01T02:21:36Z</dcterms:modified>
</cp:coreProperties>
</file>