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52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4B3A3-8AB4-4783-B717-85DDEB746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49EB7A-D741-4266-91C1-02E00AE12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6BE43C-40A6-4593-AED0-51FFAAB52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4D7C-E918-4780-9479-15FEAD6FCFCB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025955-B66F-430F-A7C7-1F82B62B2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BF60FB-BA70-42C2-BBE4-00DE49216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8BBC-3245-4F96-891F-6F8A4EC78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62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ED12CD-B27B-497F-B1D0-C45579A19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D7FC61-1D61-4343-961D-5CF41E1D9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E149D8-3BC4-40A9-B119-92A02A31C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4D7C-E918-4780-9479-15FEAD6FCFCB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B3D0EA-2DFA-4FF5-A6AD-38679DDE1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BBD576-5A38-47FC-9F0D-DB41993F2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8BBC-3245-4F96-891F-6F8A4EC78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01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6C31C8-00F4-435F-9702-C53FBC3C52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AEE307-5072-492F-BB05-7D1240E99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035F29-B51A-4963-912F-E80285D85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4D7C-E918-4780-9479-15FEAD6FCFCB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DB1214-8D26-44B5-8390-B72958257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F04E9E-B802-4B59-87E7-397CF7FF2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8BBC-3245-4F96-891F-6F8A4EC78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819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EC923-6CF3-46CE-A6E7-EDEB6E9BC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310B31-E7CB-4F36-A666-7D7AD5CF9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1A2131-4370-4DB9-8172-6FEBDDBE8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4D7C-E918-4780-9479-15FEAD6FCFCB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156704-2750-4CFD-B395-17B9E855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0E85A2-921C-4797-9D0B-2CE103C3B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8BBC-3245-4F96-891F-6F8A4EC78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046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82E6B-D739-4C39-B318-556AB7402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47AA48-AE43-4DD9-A261-EE31A9409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E5F71B-9BBC-4ECD-98FA-51705D7EC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4D7C-E918-4780-9479-15FEAD6FCFCB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1C160A-89C4-452B-AE8D-26FB148EC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D06D92-42A1-440F-9C97-27868B844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8BBC-3245-4F96-891F-6F8A4EC78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41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6A72C4-7841-41B8-A04C-117DB9DF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A7588-FB99-4A7E-B562-96A1EAA02F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48D260-BD80-4B60-BAB5-23154DF1A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F942C6-933F-49B9-BFE7-5BC39ECD6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4D7C-E918-4780-9479-15FEAD6FCFCB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9FC6F8-A832-4C5E-A478-BB9A8759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D1B046-4228-4B8B-816A-22D615594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8BBC-3245-4F96-891F-6F8A4EC78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365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BB773-CC0A-476D-ACE7-BA3B3203F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84A9C0-1EA7-4840-B61A-EAC6B132E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A4F7F4-88E5-44CE-95B9-A0B4CFA7C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D09AFA-3863-4BF2-841F-2FAC7E144A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1AD825-1DC3-4B9E-ACBF-FFDFFB8D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95EE08-4F90-4F69-8CDE-2CEB47990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4D7C-E918-4780-9479-15FEAD6FCFCB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F430E82-4FD0-4046-BC4F-A25E4D9E2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711CAB-7DB9-4371-B856-5945E4CA7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8BBC-3245-4F96-891F-6F8A4EC78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91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8ED3D4-EE3C-4C08-88E5-BD6486E5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3A1FA5-DF54-4DBA-8525-02735FBCC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4D7C-E918-4780-9479-15FEAD6FCFCB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D309C3-5B7A-4C01-8252-E8EC22CF8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E42313-6EDB-4FC3-BA53-191192E35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8BBC-3245-4F96-891F-6F8A4EC78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675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645EE1-DDE0-40E2-B052-7E0844C04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4D7C-E918-4780-9479-15FEAD6FCFCB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C94A5B-2487-489D-B800-E1A2015D4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A6E359-0539-4D9F-9BA9-62BEBAFBF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8BBC-3245-4F96-891F-6F8A4EC78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084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29A17-2402-42C7-A229-9F9788101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62A0E6-C8AF-4ECB-B945-EAFC73816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E0E861-A525-4E0B-BD2E-DBCA2E60F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654A91-4D78-4331-A831-76F7BD6F4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4D7C-E918-4780-9479-15FEAD6FCFCB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F49787-DB91-4E38-A8A7-87A80B221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D6E38E-3C17-4E5E-936E-9F58AD5FC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8BBC-3245-4F96-891F-6F8A4EC78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552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20709-CA01-4926-80F4-AB46F13CB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836DAC-2A6F-41CC-90F3-199844C95D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9C0D70-B59A-4568-8A62-229D061FF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752CE4-9C22-41B2-BE12-A2404407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4D7C-E918-4780-9479-15FEAD6FCFCB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6FDDBF-37F6-4D79-8B23-244DF61FB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FD52FE-B5DF-4F73-82BE-4DEAF8F6E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8BBC-3245-4F96-891F-6F8A4EC78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232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402D8A-1147-4F34-AED7-65987E27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4F84A1-50BC-49B3-8977-ED41F068C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2B9DEB-BB2A-4759-A0A0-60DF833E9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34D7C-E918-4780-9479-15FEAD6FCFCB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31D93-284A-40F4-87C7-A748B31966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FC54EA-DAFC-4102-B5E1-4AD791F46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E8BBC-3245-4F96-891F-6F8A4EC78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52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486515-AB86-45F9-8BC1-9EE417C909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E6C336-7599-4783-A18A-47BC8DC520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 descr="실외, 눈, 아이, 조그만이(가) 표시된 사진&#10;&#10;자동 생성된 설명">
            <a:extLst>
              <a:ext uri="{FF2B5EF4-FFF2-40B4-BE49-F238E27FC236}">
                <a16:creationId xmlns:a16="http://schemas.microsoft.com/office/drawing/2014/main" id="{D65D1216-776C-4D66-B25C-9C2AE52F3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713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John Yun</dc:creator>
  <cp:lastModifiedBy>John Yun</cp:lastModifiedBy>
  <cp:revision>2</cp:revision>
  <dcterms:created xsi:type="dcterms:W3CDTF">2020-01-22T05:52:14Z</dcterms:created>
  <dcterms:modified xsi:type="dcterms:W3CDTF">2020-01-23T04:22:25Z</dcterms:modified>
</cp:coreProperties>
</file>