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FA0DC7-AE0C-42E1-BF8F-174C1FA1213B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4A3B658-401A-4F9D-9747-71CF7F4B57B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Legalización de una empresa en Colombia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30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7019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ooper Black" panose="0208090404030B020404" pitchFamily="18" charset="0"/>
              </a:rPr>
              <a:t>A que tipo de persona pertenece</a:t>
            </a:r>
            <a:endParaRPr lang="es-ES" dirty="0">
              <a:latin typeface="Cooper Black" panose="0208090404030B020404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3568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Persona Natural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084168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Persona Jurídica 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213285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Dicha persona asume a titulo personal todos los derechos y obligaciones de la actividad comercial que ejerce.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88024" y="213285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una persona ficticia, capaz de ejercer derechos y contraer obligaciones, y de ser representada judicial y extrajudicialmente.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Resultado de imagen para persona natur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http://www.servimcoop.com/images/vinculacion/persona-natural/persona-natu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30" y="3501008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nceptodefinicion.de/wp-content/uploads/2014/07/persona-ju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65424"/>
            <a:ext cx="2789514" cy="20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4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76470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PROCESO PARA UNA PERSONA NATURAL.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55679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Tener claro cual será la idea de negocio, enfoque y a quienes va a beneficiar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21328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Documentos necesarios y consultas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55576" y="285293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DOCUMENTOS NECESARIOS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342900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Original del documento de identidad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391631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Formulario del Registro Único Tributario RUT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5576" y="441160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Formulario registro único empresarial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55576" y="5024637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Caratula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única empresarial y anexo de matrícula mercantil.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5436096" y="5393969"/>
            <a:ext cx="0" cy="2672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339752" y="56612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 todos los empresarios ejercer cualquier actividad comercial y acreditar públicamente su calidad de comerciante.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6453336"/>
            <a:ext cx="42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formulario registro con otras identidades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4975841" y="6643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580112" y="64533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Secretaria de hacienda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5486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CONSULTAS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2519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Nombre del establecimiento:</a:t>
            </a:r>
            <a:endParaRPr lang="es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459635" y="1251990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Confirme que el nombre de su empresa no ha sido utilizado.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700808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consulte la actividad económica a la que se dedicara su empresa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80585" y="535231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Uso del suelo: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365349" y="535231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en la Secretaria Distrital de Planeación si la actividad que va a iniciar puede desarrollarse en el lugar previsto para su funcionamiento.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www.galpenergia.com/ES/ProdutosServicos/SolucoesPara/PublishingImages/agricul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98" y="2492896"/>
            <a:ext cx="1576963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foxoforce.com/wp-content/uploads/2014/05/ganaderia-foxoforce-producto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55" y="2217320"/>
            <a:ext cx="2360342" cy="13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arino-erp.com/images/stories/sector%20industria%20quimic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40587"/>
            <a:ext cx="1656522" cy="110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periodicodelbiencomun.com/wp-content/uploads/2014/10/TLC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26" y="3791897"/>
            <a:ext cx="1872208" cy="1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0.wp.com/www.semanariovoz.com/wp-content/uploads/2013/08/29/Ilustracion-comunicacione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03365"/>
            <a:ext cx="1562182" cy="140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0584" y="6237312"/>
            <a:ext cx="2163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Consulta de marca</a:t>
            </a: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25773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76470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PROCESO PARA UNA PERSONA </a:t>
            </a:r>
            <a:r>
              <a:rPr lang="es-ES" b="1" dirty="0" smtClean="0"/>
              <a:t>JURIDICA.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499800"/>
            <a:ext cx="763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Documentos </a:t>
            </a:r>
            <a:r>
              <a:rPr lang="es-CO" sz="1400" b="1" dirty="0" smtClean="0"/>
              <a:t>necesarios, presentados </a:t>
            </a:r>
            <a:r>
              <a:rPr lang="es-CO" sz="1400" b="1" dirty="0"/>
              <a:t>ante la CCB:</a:t>
            </a:r>
            <a:endParaRPr lang="es-CO" sz="1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2007420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1. Original </a:t>
            </a:r>
            <a:r>
              <a:rPr lang="es-CO" sz="1600" dirty="0">
                <a:latin typeface="Times New Roman" pitchFamily="18" charset="0"/>
                <a:cs typeface="Times New Roman" pitchFamily="18" charset="0"/>
              </a:rPr>
              <a:t>del documento de identidad</a:t>
            </a:r>
            <a:r>
              <a:rPr lang="es-CO" sz="1600" dirty="0" smtClean="0"/>
              <a:t>.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2" y="234597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2. Formulario </a:t>
            </a:r>
            <a:r>
              <a:rPr lang="es-CO" sz="1600" dirty="0">
                <a:latin typeface="Times New Roman" pitchFamily="18" charset="0"/>
                <a:cs typeface="Times New Roman" pitchFamily="18" charset="0"/>
              </a:rPr>
              <a:t>del </a:t>
            </a:r>
            <a:r>
              <a:rPr lang="es-CO" sz="1600" dirty="0">
                <a:latin typeface="Times New Roman" pitchFamily="18" charset="0"/>
                <a:cs typeface="Times New Roman" pitchFamily="18" charset="0"/>
              </a:rPr>
              <a:t>Registro Único Tributario</a:t>
            </a:r>
            <a:r>
              <a:rPr lang="es-CO" sz="1600" dirty="0">
                <a:latin typeface="Times New Roman" pitchFamily="18" charset="0"/>
                <a:cs typeface="Times New Roman" pitchFamily="18" charset="0"/>
              </a:rPr>
              <a:t> (RUT)</a:t>
            </a:r>
            <a:r>
              <a:rPr lang="es-CO" dirty="0"/>
              <a:t> 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2715306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3. Formulario </a:t>
            </a:r>
            <a:r>
              <a:rPr lang="es-CO" sz="1600" dirty="0">
                <a:latin typeface="Times New Roman" pitchFamily="18" charset="0"/>
                <a:cs typeface="Times New Roman" pitchFamily="18" charset="0"/>
              </a:rPr>
              <a:t>RUE (Registro Único Empresarial</a:t>
            </a:r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s-CO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9552" y="3084268"/>
            <a:ext cx="5250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4. Carátula </a:t>
            </a:r>
            <a:r>
              <a:rPr lang="es-CO" sz="1600" dirty="0">
                <a:latin typeface="Times New Roman" pitchFamily="18" charset="0"/>
                <a:cs typeface="Times New Roman" pitchFamily="18" charset="0"/>
              </a:rPr>
              <a:t>única empresarial y anexo de matrícula mercantil</a:t>
            </a:r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CO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39552" y="3422822"/>
            <a:ext cx="3626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5. Formulario </a:t>
            </a:r>
            <a:r>
              <a:rPr lang="es-CO" sz="1600" dirty="0">
                <a:latin typeface="Times New Roman" pitchFamily="18" charset="0"/>
                <a:cs typeface="Times New Roman" pitchFamily="18" charset="0"/>
              </a:rPr>
              <a:t>registro con otras entidades</a:t>
            </a:r>
            <a:endParaRPr lang="es-CO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83568" y="3981393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Consultas virtuales</a:t>
            </a:r>
            <a:endParaRPr lang="es-CO" sz="16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9552" y="450912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Nombre del establecimiento:</a:t>
            </a:r>
            <a:endParaRPr lang="es-ES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347864" y="4509120"/>
            <a:ext cx="5217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Verifique que el </a:t>
            </a:r>
            <a:r>
              <a:rPr lang="es-CO" sz="1600" dirty="0">
                <a:latin typeface="Times New Roman" pitchFamily="18" charset="0"/>
                <a:cs typeface="Times New Roman" pitchFamily="18" charset="0"/>
              </a:rPr>
              <a:t>nombre </a:t>
            </a:r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de su empresa no ha sido registrado.</a:t>
            </a:r>
            <a:endParaRPr lang="es-CO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39552" y="4925559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smtClean="0"/>
              <a:t>Consulta de marca</a:t>
            </a: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0692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128</TotalTime>
  <Words>258</Words>
  <Application>Microsoft Office PowerPoint</Application>
  <PresentationFormat>Presentación en pantalla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Transmisión de listas</vt:lpstr>
      <vt:lpstr>Legalización de una empresa en Colombia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Legalización de una empresa en Colombia</dc:title>
  <dc:creator>John Jairo Zarate Pavas</dc:creator>
  <cp:lastModifiedBy>USUARIO</cp:lastModifiedBy>
  <cp:revision>11</cp:revision>
  <dcterms:created xsi:type="dcterms:W3CDTF">2015-11-06T03:10:32Z</dcterms:created>
  <dcterms:modified xsi:type="dcterms:W3CDTF">2015-11-06T16:50:42Z</dcterms:modified>
</cp:coreProperties>
</file>