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3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5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7134-53CB-5300-302B-84268C9FE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E9381-3C4E-470F-F2E2-AAF22690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9F827-2324-C025-C62C-2314B473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18A9-EE9B-C0C2-3529-BBBA8D38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31B4-9303-2504-7FCF-F3E40830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16876-3D2C-E506-36C2-63289D8E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60657-FADF-655D-4745-A75E6771A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387C2-C838-5D17-EE97-5198A4EA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D7938-ED5E-356F-DA92-6F92FF0E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42E8-AB98-2CA7-B923-3A464A34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30BE6-C458-C1C6-05FC-1A9B3801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6BBF0-08C9-4406-DF34-4D3C1D4E9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E17-47B3-6DC3-D7AD-226CB4BA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CC4A-4630-03C0-C814-174703E0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84A7-2690-BBD5-A658-2CDF6DC2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822C-22EE-58A1-E795-F5C532E9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246D7-2DA2-049F-B0DA-EF5F26A5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2E69-8782-08E7-EE36-FB886B68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00D0-5FBD-7613-38DC-4DEA9416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7D709-8A29-2953-B640-B9A04A45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9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F561-A17F-EB0B-B533-D4A4421A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B97A-F552-E337-376F-68AE3F19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4139-FAFD-B542-66E0-99CE2DA8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FDE5-A92B-2B44-8B97-E56E610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E462A-C164-2028-D3B2-2D9EB144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D2C1-4EDC-73E3-A2DF-FD1A97BE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02D6-1A5F-79E3-C5A6-6F43A1537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5C5B2-C43E-89C1-82DF-CAEBA145B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10C1F-0FD0-5EAC-B345-4D8F25A11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A4D7-0D23-23D8-3452-D91266ED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0B2E1-1414-CD7B-683F-6779349D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9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AD5-F209-A767-E12B-E33810F9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18F31-8036-852B-B080-C78A5A6F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69BA8-D3FC-38AD-C000-D964E5CB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2D19B-FCEF-A2EA-32AF-92C1783BC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67173-4D22-9126-B5FC-5AA158769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D9D1E-E512-8E1F-452D-E733EC43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49373-6572-DC08-58AA-01B6EDBB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C85CE-C00D-5C37-68CE-930FC958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261E-721A-9081-DE1F-452627F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35210-AACE-B037-DB6E-AC47DAF7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1FB4D-C4C4-734C-8148-D94BE050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129D-C851-335B-AF1A-950AAD30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666A-04AE-C01C-F517-ED3E8124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CA657-E676-232E-5B88-BC9FA030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D4E46-D035-B426-F3DD-2293A336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4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549B-C7D9-FF5C-0645-5595A2CE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5887-5E21-5E69-16AB-5DE46D58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92C27-B89B-712A-CE8E-47591A9B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8AC7E-CB12-9BFB-3B15-CEECE04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EF860-D7EE-37F0-2C4D-EF64B69F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6D79-48E8-D625-8C53-7031DE6F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0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E8BD-8DA2-93C6-9CB0-3CEBC48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BD117-B4C3-E4FE-28AD-FF5706C1E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56778-E530-B267-86B1-2740E7B6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EFD82-A863-037D-196A-A94A731C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7E810-2651-84F3-8400-77D8DD00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9D7B-7EC9-A09E-1BC1-FCED0BBE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2502ED-FCBD-7A42-5EE5-81DCEAC2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DB63-419A-9AD4-6DAE-E3957302D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B1E9-2E36-C0BE-49F3-1E73A5A7B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5F36E-7DC7-4727-B8E6-8A765FB8D40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65DDA-815D-6E28-9FE2-9B72B2B58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203A-53A7-E681-42FA-7C3F8F4D1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F95D1-305A-4A98-9212-A0FCDA333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D4390-BD5A-4AA4-4DCA-2A311C7C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A2BB2-1749-FD97-4985-36814AE38087}"/>
              </a:ext>
            </a:extLst>
          </p:cNvPr>
          <p:cNvSpPr txBox="1"/>
          <p:nvPr/>
        </p:nvSpPr>
        <p:spPr>
          <a:xfrm>
            <a:off x="1150706" y="914400"/>
            <a:ext cx="876813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What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Tool to ease the Pain of Metadata to encourage its creation, maintenance and uniform adoption in QGIS towards helping downstream users understand what they have in your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QGIS plugin to make it easy to deploy and hopefully easy to use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4F0E43-EE6B-84BF-D060-618765C8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0515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1471C-156A-1CCE-D286-65693139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3CED0-324F-A740-B71F-A39AE817557F}"/>
              </a:ext>
            </a:extLst>
          </p:cNvPr>
          <p:cNvSpPr txBox="1"/>
          <p:nvPr/>
        </p:nvSpPr>
        <p:spPr>
          <a:xfrm>
            <a:off x="1150706" y="914400"/>
            <a:ext cx="8768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Idea based on an inventory tool we wrote to catalog piles of data we collected for projects.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Sometimes we must catalog our own stuff too!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It depends on good metadata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A97D072-2871-0CEA-9258-75F6BF63D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60653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118D2-8B67-8BC8-BFA0-20EB3A73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99EA0-00B0-2926-5393-C6C5363B728E}"/>
              </a:ext>
            </a:extLst>
          </p:cNvPr>
          <p:cNvSpPr txBox="1"/>
          <p:nvPr/>
        </p:nvSpPr>
        <p:spPr>
          <a:xfrm>
            <a:off x="1150706" y="914400"/>
            <a:ext cx="8768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Why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 like knowing what I have received from others. It’s interesting AND helpful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098CEB-74E9-49F1-BA4C-22FAB59E1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0C2E16-B0B4-76B6-C5D2-2809D406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15" y="3828000"/>
            <a:ext cx="10445393" cy="25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DA5EB-FFAD-F6B9-B279-5480397A1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F79CC-9A34-389F-6844-76078875285A}"/>
              </a:ext>
            </a:extLst>
          </p:cNvPr>
          <p:cNvSpPr txBox="1"/>
          <p:nvPr/>
        </p:nvSpPr>
        <p:spPr>
          <a:xfrm>
            <a:off x="1150706" y="914400"/>
            <a:ext cx="87681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I’m not a developer, so this is conducted purely through robots in the clouds. I’m sorry.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58ED4A9-28D8-C763-B880-E203CC64A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393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9A10B-4FE1-3429-4F1E-66F35EDA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7389A-3A9F-9167-63B5-3FD3B0801FA2}"/>
              </a:ext>
            </a:extLst>
          </p:cNvPr>
          <p:cNvSpPr txBox="1"/>
          <p:nvPr/>
        </p:nvSpPr>
        <p:spPr>
          <a:xfrm>
            <a:off x="1150706" y="914400"/>
            <a:ext cx="87681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Present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Scan directories for both geodata and not to create inventory (</a:t>
            </a:r>
            <a:r>
              <a:rPr lang="en-US" sz="4000" dirty="0" err="1">
                <a:solidFill>
                  <a:schemeClr val="bg1"/>
                </a:solidFill>
              </a:rPr>
              <a:t>GeoPackage</a:t>
            </a:r>
            <a:r>
              <a:rPr lang="en-US" sz="4000" dirty="0">
                <a:solidFill>
                  <a:schemeClr val="bg1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Store lots of attributes and create polygons from bounding boxes we find (thank you </a:t>
            </a:r>
            <a:r>
              <a:rPr lang="en-US" sz="4000" dirty="0" err="1">
                <a:solidFill>
                  <a:schemeClr val="bg1"/>
                </a:solidFill>
              </a:rPr>
              <a:t>ogrinfo</a:t>
            </a:r>
            <a:r>
              <a:rPr lang="en-US" sz="4000" dirty="0">
                <a:solidFill>
                  <a:schemeClr val="bg1"/>
                </a:solidFill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Detect existing metadata where we can and store it for reuse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00C969-1CEA-C78E-52BC-D952656FA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9341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D1533-FB8B-5951-2D8F-6F9B3007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503AD1-36A0-4912-F34E-E3CEF8785067}"/>
              </a:ext>
            </a:extLst>
          </p:cNvPr>
          <p:cNvSpPr txBox="1"/>
          <p:nvPr/>
        </p:nvSpPr>
        <p:spPr>
          <a:xfrm>
            <a:off x="1150706" y="914400"/>
            <a:ext cx="87681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Present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Dashboard to summarize inventory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Screens to create QGIS-flavored metadata (assisted by existing data and metadata)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Cache metadata, then write to either .</a:t>
            </a:r>
            <a:r>
              <a:rPr lang="en-US" sz="4000" dirty="0" err="1">
                <a:solidFill>
                  <a:schemeClr val="bg1"/>
                </a:solidFill>
              </a:rPr>
              <a:t>qmd</a:t>
            </a:r>
            <a:r>
              <a:rPr lang="en-US" sz="4000" dirty="0">
                <a:solidFill>
                  <a:schemeClr val="bg1"/>
                </a:solidFill>
              </a:rPr>
              <a:t> or </a:t>
            </a:r>
            <a:r>
              <a:rPr lang="en-US" sz="4000" dirty="0" err="1">
                <a:solidFill>
                  <a:schemeClr val="bg1"/>
                </a:solidFill>
              </a:rPr>
              <a:t>Geopackage</a:t>
            </a:r>
            <a:r>
              <a:rPr lang="en-US" sz="4000" dirty="0">
                <a:solidFill>
                  <a:schemeClr val="bg1"/>
                </a:solidFill>
              </a:rPr>
              <a:t> entry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2E4CB9E-088E-250B-BCCD-846C3BC1A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1473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92641-FEFA-6261-1957-44CF55D1FA34}"/>
              </a:ext>
            </a:extLst>
          </p:cNvPr>
          <p:cNvSpPr txBox="1"/>
          <p:nvPr/>
        </p:nvSpPr>
        <p:spPr>
          <a:xfrm>
            <a:off x="1150706" y="914400"/>
            <a:ext cx="908235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Finish quality of life features to speed up creation of metadata to static files and entries in </a:t>
            </a:r>
            <a:r>
              <a:rPr lang="en-US" sz="4000" dirty="0" err="1">
                <a:solidFill>
                  <a:schemeClr val="bg1"/>
                </a:solidFill>
              </a:rPr>
              <a:t>Geopackages</a:t>
            </a:r>
            <a:r>
              <a:rPr lang="en-US" sz="4000" dirty="0">
                <a:solidFill>
                  <a:schemeClr val="bg1"/>
                </a:solidFill>
              </a:rPr>
              <a:t> for layers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Change name to </a:t>
            </a:r>
            <a:r>
              <a:rPr lang="en-US" sz="4000" dirty="0" err="1">
                <a:solidFill>
                  <a:schemeClr val="bg1"/>
                </a:solidFill>
              </a:rPr>
              <a:t>MetaMiner</a:t>
            </a:r>
            <a:r>
              <a:rPr lang="en-US" sz="4000" dirty="0">
                <a:solidFill>
                  <a:schemeClr val="bg1"/>
                </a:solidFill>
              </a:rPr>
              <a:t> – homage to similar tool we made for ArcCatalog 8.3!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F69047E-28D2-047C-A29B-49D37FA84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3649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1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A8775-4FB6-F3F5-0A9D-A3C07BF4D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C63F4-1A0E-2090-3F73-3C30031700C1}"/>
              </a:ext>
            </a:extLst>
          </p:cNvPr>
          <p:cNvSpPr txBox="1"/>
          <p:nvPr/>
        </p:nvSpPr>
        <p:spPr>
          <a:xfrm>
            <a:off x="1150706" y="914400"/>
            <a:ext cx="90823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Plans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Thinking about how to integrate with  </a:t>
            </a:r>
            <a:r>
              <a:rPr lang="en-US" sz="4000" dirty="0" err="1">
                <a:solidFill>
                  <a:schemeClr val="bg1"/>
                </a:solidFill>
              </a:rPr>
              <a:t>PostGIS</a:t>
            </a:r>
            <a:r>
              <a:rPr lang="en-US" sz="4000" dirty="0">
                <a:solidFill>
                  <a:schemeClr val="bg1"/>
                </a:solidFill>
              </a:rPr>
              <a:t> data and shared data stores instead of static files on a workstation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301FBDC-F66C-060E-584F-79367C49E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8843" y="0"/>
            <a:ext cx="2244902" cy="224490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54569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242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Zastrow</dc:creator>
  <cp:lastModifiedBy>John Zastrow</cp:lastModifiedBy>
  <cp:revision>2</cp:revision>
  <dcterms:created xsi:type="dcterms:W3CDTF">2025-10-07T21:01:37Z</dcterms:created>
  <dcterms:modified xsi:type="dcterms:W3CDTF">2025-10-07T21:47:59Z</dcterms:modified>
</cp:coreProperties>
</file>