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80728"/>
            <a:ext cx="17281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Task_api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764704"/>
            <a:ext cx="17281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Task_work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4048" y="980728"/>
            <a:ext cx="17281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URL 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struct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280" y="1340768"/>
            <a:ext cx="17281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Policy work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988840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 call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1916832"/>
            <a:ext cx="15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2060848"/>
            <a:ext cx="15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2420888"/>
            <a:ext cx="15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-1260648" y="2276872"/>
            <a:ext cx="1512168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Manager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Server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multi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87824" y="2708920"/>
            <a:ext cx="1512168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Main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Single</a:t>
            </a:r>
          </a:p>
        </p:txBody>
      </p:sp>
      <p:sp>
        <p:nvSpPr>
          <p:cNvPr id="14" name="椭圆 13"/>
          <p:cNvSpPr/>
          <p:nvPr/>
        </p:nvSpPr>
        <p:spPr>
          <a:xfrm>
            <a:off x="7452320" y="2924944"/>
            <a:ext cx="1224136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Work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pool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96752"/>
            <a:ext cx="17281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Policy work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276872"/>
            <a:ext cx="15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1560" y="2780928"/>
            <a:ext cx="1224136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Work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pool</a:t>
            </a:r>
          </a:p>
        </p:txBody>
      </p:sp>
      <p:sp>
        <p:nvSpPr>
          <p:cNvPr id="5" name="椭圆 4"/>
          <p:cNvSpPr/>
          <p:nvPr/>
        </p:nvSpPr>
        <p:spPr>
          <a:xfrm>
            <a:off x="7524328" y="2708920"/>
            <a:ext cx="1224136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Iocp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pool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4005064"/>
            <a:ext cx="10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http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4797152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 call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63688" y="3212976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40152" y="41490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12160" y="45811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051720" y="5301208"/>
            <a:ext cx="5040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</dc:creator>
  <cp:lastModifiedBy>DE</cp:lastModifiedBy>
  <cp:revision>3</cp:revision>
  <dcterms:created xsi:type="dcterms:W3CDTF">2013-11-08T01:59:01Z</dcterms:created>
  <dcterms:modified xsi:type="dcterms:W3CDTF">2013-11-08T09:48:06Z</dcterms:modified>
</cp:coreProperties>
</file>