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85D5A-19F8-4308-BDAE-12BD37C10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06399-6E03-4CA5-9E1B-D9F6BE924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B3BA5-B0E6-4F9A-9BAE-453C9D7D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FD843-2712-4967-8342-257D00C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849CF-084F-45D2-8118-A35E1890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3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5D7B-E3EE-41A8-B01B-F2F07ABD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D7DFA-1930-4CD4-916B-54300C6C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7F453-46DF-4B70-84F8-FFA76F84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81D1A-376B-471D-950B-8FE6147E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F2554-246B-4EEC-9EAA-A25C1D45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79160C-4BC3-4089-B951-E44B5B47D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D32A0-9C9B-4079-A61F-85523BBA6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7C3EC-EA3B-469E-9FDA-DCCE71A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AC8D6-5E78-499B-977F-57FBFC6F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D96BC-7BC4-484D-9005-D71D2729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3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21818-B485-40F4-BAD1-5F37EA70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36AD7-8157-4D24-AAAF-78A5CF92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0AEE8-84B2-46DC-B329-48F8CDD4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5D955-1CE2-462A-B5E0-7ED5EEA9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42337-51A1-4BAE-8B93-C0A65A8C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9A3A5-9EC5-407E-AEAE-B123998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B6E76-CDF5-479D-9D12-731B5F75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878DD-E38C-4E29-A6FD-421EA8B3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6D9A6-4E32-4880-9287-F85E45A9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DB748-E18F-425F-B679-FACD3A9B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7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23F9C-0F53-4B37-B2AA-27D79BCF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1901D-FB78-4A88-B0CA-93427C6F1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9D8E0-5772-41A1-BD8D-A86438FF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382C0-AB62-44B9-82B6-911B55E2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3767A-5AEE-4914-A97B-661242BA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F6732-130F-4CD2-A7CD-4AF5D126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7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F8F14-7AAD-42BB-ABF4-4EFA66E4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8E4CB-4816-466C-BD50-65340AF2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EB679-7B70-4BC5-9932-CE75E7D5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94534-59F2-4C95-85F6-1D90417B0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2ABFAE-8CA7-4929-A261-5480E9891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0A116-59B6-4985-9CB9-BD9AF193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703234-0D75-49BD-B3F7-BE965B7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6E683-19E4-4DA2-9FCD-ED8B7D7D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0C5F-0BE0-47D6-B65E-4C72BDA0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59EB84-6F96-4C93-AA3A-65D125B3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96D47C-8AC4-465B-9790-CE42351E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18648E-F5B8-4CD9-8A93-A2D2CA99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0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8F52A-5083-40EA-971A-B4746C1E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2C7F82-B2D4-49E5-93F3-1811B952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03A40-A7CB-4D6F-881D-4B6059C1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ADC9F-4A81-47C9-A91F-E28427FD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D9B5C-C572-4122-B33E-FC740776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67624-8267-4A3A-892D-1F4A19B17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9744A-02F9-42FF-BD09-E943002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84AB0-F3EB-468F-B6AF-8623F39F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64932-C629-496B-995D-FC740748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AB90-D56B-41DF-B1AB-46B41687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C6341B-DEA1-46F9-879E-6A61EE03E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3F9D9-B1AF-4C23-9168-55D117A61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82BCD-5A4A-48CE-A88E-7F7CB078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E2ECC-4F28-4285-B37E-E7F5AE17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46BA3-549B-440F-887C-69CAAB8E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1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2FDF8-06C5-4182-BE32-BC8C16CA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030F5-2B93-4231-87D4-FF180A0E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70DE9-88BD-40F4-A22B-00BC752C7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2370-331C-4951-9B27-AA94FFB015CE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A8E7E-9D82-41B6-9645-E215281F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CC603-1920-4DBC-855D-F0C9DACE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12AC77-97E1-4EE5-8FB9-8A7751BD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57225"/>
            <a:ext cx="107632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7ED2E9-4ACB-4CC5-9332-AE201307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66900"/>
            <a:ext cx="10248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8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86AC24-8CC9-463A-BDA2-D9FC44AB0EB9}"/>
              </a:ext>
            </a:extLst>
          </p:cNvPr>
          <p:cNvSpPr/>
          <p:nvPr/>
        </p:nvSpPr>
        <p:spPr>
          <a:xfrm>
            <a:off x="1700777" y="239197"/>
            <a:ext cx="9134475" cy="1852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6E5D9E-A2E3-4BB4-BC67-CCE8221C567F}"/>
              </a:ext>
            </a:extLst>
          </p:cNvPr>
          <p:cNvSpPr txBox="1"/>
          <p:nvPr/>
        </p:nvSpPr>
        <p:spPr>
          <a:xfrm>
            <a:off x="9158851" y="360402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hadoop102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9019A7-4A0D-494B-B5DF-CFDA6181D0CD}"/>
              </a:ext>
            </a:extLst>
          </p:cNvPr>
          <p:cNvSpPr/>
          <p:nvPr/>
        </p:nvSpPr>
        <p:spPr>
          <a:xfrm>
            <a:off x="1700777" y="2396609"/>
            <a:ext cx="9134475" cy="20266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D37910-71F8-4582-90B7-78A2222F2BDA}"/>
              </a:ext>
            </a:extLst>
          </p:cNvPr>
          <p:cNvSpPr txBox="1"/>
          <p:nvPr/>
        </p:nvSpPr>
        <p:spPr>
          <a:xfrm>
            <a:off x="9158851" y="251781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hadoop103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FBB7093-2A4D-4AD4-BDB1-DE7551C7B87F}"/>
              </a:ext>
            </a:extLst>
          </p:cNvPr>
          <p:cNvSpPr/>
          <p:nvPr/>
        </p:nvSpPr>
        <p:spPr>
          <a:xfrm>
            <a:off x="1700777" y="4728091"/>
            <a:ext cx="9134475" cy="19500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152593-B950-4EF6-BF22-2E99AF60789E}"/>
              </a:ext>
            </a:extLst>
          </p:cNvPr>
          <p:cNvSpPr txBox="1"/>
          <p:nvPr/>
        </p:nvSpPr>
        <p:spPr>
          <a:xfrm>
            <a:off x="9158851" y="4857511"/>
            <a:ext cx="20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hadoop104</a:t>
            </a:r>
            <a:endParaRPr lang="zh-CN" altLang="en-US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9838C3-6A7E-4653-BD79-8A2117C1348F}"/>
              </a:ext>
            </a:extLst>
          </p:cNvPr>
          <p:cNvSpPr/>
          <p:nvPr/>
        </p:nvSpPr>
        <p:spPr>
          <a:xfrm>
            <a:off x="9376724" y="943808"/>
            <a:ext cx="130492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Namenode</a:t>
            </a:r>
            <a:endParaRPr lang="zh-CN" altLang="en-US" sz="16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1A3DEBB-83FC-41AD-BC12-A150033F5DE2}"/>
              </a:ext>
            </a:extLst>
          </p:cNvPr>
          <p:cNvSpPr/>
          <p:nvPr/>
        </p:nvSpPr>
        <p:spPr>
          <a:xfrm>
            <a:off x="8524875" y="5914192"/>
            <a:ext cx="22424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SecondaryNamenode</a:t>
            </a:r>
            <a:endParaRPr lang="zh-CN" altLang="en-US" sz="1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14A0FF-6DFE-40C1-940C-C731AE863B92}"/>
              </a:ext>
            </a:extLst>
          </p:cNvPr>
          <p:cNvSpPr txBox="1"/>
          <p:nvPr/>
        </p:nvSpPr>
        <p:spPr>
          <a:xfrm>
            <a:off x="11016226" y="990361"/>
            <a:ext cx="1223400" cy="110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chemeClr val="accent4"/>
                </a:solidFill>
              </a:rPr>
              <a:t>Secondarynamenode</a:t>
            </a:r>
            <a:r>
              <a:rPr lang="zh-CN" altLang="en-US" sz="1600" b="1" dirty="0">
                <a:solidFill>
                  <a:schemeClr val="accent4"/>
                </a:solidFill>
              </a:rPr>
              <a:t>会保存一部分元数据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768E07-58C0-4AC8-8621-9C0456E4674B}"/>
              </a:ext>
            </a:extLst>
          </p:cNvPr>
          <p:cNvSpPr/>
          <p:nvPr/>
        </p:nvSpPr>
        <p:spPr>
          <a:xfrm>
            <a:off x="6934763" y="810458"/>
            <a:ext cx="1304925" cy="588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Test.avi</a:t>
            </a:r>
          </a:p>
          <a:p>
            <a:pPr algn="ctr"/>
            <a:r>
              <a:rPr lang="en-US" altLang="zh-CN" sz="1400" dirty="0"/>
              <a:t>zz.txt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23B5E3-4C1C-4A44-8BAD-0DBD385F5E45}"/>
              </a:ext>
            </a:extLst>
          </p:cNvPr>
          <p:cNvSpPr/>
          <p:nvPr/>
        </p:nvSpPr>
        <p:spPr>
          <a:xfrm>
            <a:off x="6934763" y="442198"/>
            <a:ext cx="1304925" cy="368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Datanode</a:t>
            </a:r>
            <a:endParaRPr lang="zh-CN" altLang="en-US" sz="1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3FE74B-A509-4217-9F75-764882F302A9}"/>
              </a:ext>
            </a:extLst>
          </p:cNvPr>
          <p:cNvSpPr/>
          <p:nvPr/>
        </p:nvSpPr>
        <p:spPr>
          <a:xfrm>
            <a:off x="6934763" y="2954893"/>
            <a:ext cx="1304925" cy="588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yy.txt</a:t>
            </a:r>
          </a:p>
          <a:p>
            <a:pPr algn="ctr"/>
            <a:r>
              <a:rPr lang="en-US" altLang="zh-CN" sz="1400" dirty="0"/>
              <a:t>jj.txt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A83D86-239A-40DB-B0AA-636079594D4F}"/>
              </a:ext>
            </a:extLst>
          </p:cNvPr>
          <p:cNvSpPr/>
          <p:nvPr/>
        </p:nvSpPr>
        <p:spPr>
          <a:xfrm>
            <a:off x="6934763" y="2586633"/>
            <a:ext cx="1304925" cy="368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Datanode</a:t>
            </a:r>
            <a:endParaRPr lang="zh-CN" altLang="en-US" sz="1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39631EA-D382-4DDB-9D59-AF33D32E360C}"/>
              </a:ext>
            </a:extLst>
          </p:cNvPr>
          <p:cNvSpPr/>
          <p:nvPr/>
        </p:nvSpPr>
        <p:spPr>
          <a:xfrm>
            <a:off x="6934764" y="5298719"/>
            <a:ext cx="1341260" cy="615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zz.txt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84B061-3615-4233-B6E4-3694E16D2CB6}"/>
              </a:ext>
            </a:extLst>
          </p:cNvPr>
          <p:cNvSpPr/>
          <p:nvPr/>
        </p:nvSpPr>
        <p:spPr>
          <a:xfrm>
            <a:off x="6934764" y="4930458"/>
            <a:ext cx="1341260" cy="38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Datanode</a:t>
            </a:r>
            <a:endParaRPr lang="zh-CN" altLang="en-US" sz="14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83B8DCA-177A-4718-A904-1DFEFD639336}"/>
              </a:ext>
            </a:extLst>
          </p:cNvPr>
          <p:cNvSpPr/>
          <p:nvPr/>
        </p:nvSpPr>
        <p:spPr>
          <a:xfrm>
            <a:off x="4977372" y="381329"/>
            <a:ext cx="1471617" cy="51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31D372-049F-41D7-BDD4-9E6B322C7D05}"/>
              </a:ext>
            </a:extLst>
          </p:cNvPr>
          <p:cNvSpPr/>
          <p:nvPr/>
        </p:nvSpPr>
        <p:spPr>
          <a:xfrm>
            <a:off x="4977374" y="2590655"/>
            <a:ext cx="1471617" cy="51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91AD64D-3764-4FEB-AA39-DD8287E1CE0A}"/>
              </a:ext>
            </a:extLst>
          </p:cNvPr>
          <p:cNvSpPr/>
          <p:nvPr/>
        </p:nvSpPr>
        <p:spPr>
          <a:xfrm>
            <a:off x="4977372" y="4969525"/>
            <a:ext cx="1471617" cy="61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9793246-4DFC-47A9-97E7-79C2CD4728D4}"/>
              </a:ext>
            </a:extLst>
          </p:cNvPr>
          <p:cNvSpPr/>
          <p:nvPr/>
        </p:nvSpPr>
        <p:spPr>
          <a:xfrm>
            <a:off x="2172257" y="3101253"/>
            <a:ext cx="1885954" cy="80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ResourceManager</a:t>
            </a:r>
            <a:endParaRPr lang="zh-CN" altLang="en-US" sz="1400" b="1" dirty="0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ADCA144-2AA9-4041-B7E7-A1F367645313}"/>
              </a:ext>
            </a:extLst>
          </p:cNvPr>
          <p:cNvCxnSpPr>
            <a:cxnSpLocks/>
            <a:stCxn id="16" idx="3"/>
            <a:endCxn id="21" idx="3"/>
          </p:cNvCxnSpPr>
          <p:nvPr/>
        </p:nvCxnSpPr>
        <p:spPr>
          <a:xfrm>
            <a:off x="10681649" y="1128474"/>
            <a:ext cx="85725" cy="4970384"/>
          </a:xfrm>
          <a:prstGeom prst="bentConnector3">
            <a:avLst>
              <a:gd name="adj1" fmla="val 366667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F3AAC9C-5129-43C6-A176-46385E784818}"/>
              </a:ext>
            </a:extLst>
          </p:cNvPr>
          <p:cNvSpPr/>
          <p:nvPr/>
        </p:nvSpPr>
        <p:spPr>
          <a:xfrm>
            <a:off x="96381" y="3101253"/>
            <a:ext cx="1118624" cy="8025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Client</a:t>
            </a:r>
            <a:endParaRPr lang="zh-CN" altLang="en-US" b="1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C719D5F-E67B-45B0-815C-A619B37A20BD}"/>
              </a:ext>
            </a:extLst>
          </p:cNvPr>
          <p:cNvCxnSpPr>
            <a:stCxn id="69" idx="6"/>
          </p:cNvCxnSpPr>
          <p:nvPr/>
        </p:nvCxnSpPr>
        <p:spPr>
          <a:xfrm>
            <a:off x="1215005" y="3502531"/>
            <a:ext cx="9572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8D4F0222-9C9B-4DC5-A671-6650E13548D8}"/>
              </a:ext>
            </a:extLst>
          </p:cNvPr>
          <p:cNvSpPr txBox="1"/>
          <p:nvPr/>
        </p:nvSpPr>
        <p:spPr>
          <a:xfrm>
            <a:off x="73136" y="3993368"/>
            <a:ext cx="181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作业：从</a:t>
            </a:r>
            <a:r>
              <a:rPr lang="en-US" altLang="zh-CN" sz="1400" b="1" dirty="0">
                <a:solidFill>
                  <a:srgbClr val="FF0000"/>
                </a:solidFill>
              </a:rPr>
              <a:t>100T</a:t>
            </a:r>
            <a:r>
              <a:rPr lang="zh-CN" altLang="en-US" sz="1400" b="1" dirty="0">
                <a:solidFill>
                  <a:srgbClr val="FF0000"/>
                </a:solidFill>
              </a:rPr>
              <a:t>的文件里面找出</a:t>
            </a:r>
            <a:r>
              <a:rPr lang="en-US" altLang="zh-CN" sz="1400" b="1" dirty="0">
                <a:solidFill>
                  <a:srgbClr val="FF0000"/>
                </a:solidFill>
              </a:rPr>
              <a:t>Test.txt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962DECC-FDA1-41E1-9060-E0ABB3A1DCAD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239688" y="626328"/>
            <a:ext cx="1112044" cy="407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4786334-F38E-43A1-AC52-7BAAD2AC6AE5}"/>
              </a:ext>
            </a:extLst>
          </p:cNvPr>
          <p:cNvCxnSpPr>
            <a:cxnSpLocks/>
          </p:cNvCxnSpPr>
          <p:nvPr/>
        </p:nvCxnSpPr>
        <p:spPr>
          <a:xfrm flipV="1">
            <a:off x="8232507" y="1197589"/>
            <a:ext cx="1106076" cy="1581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AC8A1E5-1F9F-495E-B84D-B620636B3D42}"/>
              </a:ext>
            </a:extLst>
          </p:cNvPr>
          <p:cNvCxnSpPr>
            <a:cxnSpLocks/>
          </p:cNvCxnSpPr>
          <p:nvPr/>
        </p:nvCxnSpPr>
        <p:spPr>
          <a:xfrm flipV="1">
            <a:off x="8295001" y="1338772"/>
            <a:ext cx="1081723" cy="3786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104E615-7204-4F8D-9F98-DA6B6F2D9638}"/>
              </a:ext>
            </a:extLst>
          </p:cNvPr>
          <p:cNvCxnSpPr>
            <a:cxnSpLocks/>
          </p:cNvCxnSpPr>
          <p:nvPr/>
        </p:nvCxnSpPr>
        <p:spPr>
          <a:xfrm flipH="1">
            <a:off x="4021662" y="729734"/>
            <a:ext cx="930720" cy="2371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8137F5A-2EA7-4237-9A6D-C2BA03E17756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4058211" y="2887146"/>
            <a:ext cx="919162" cy="61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919BFA-F8F7-4F9B-B9F2-083FDB1BE8EF}"/>
              </a:ext>
            </a:extLst>
          </p:cNvPr>
          <p:cNvCxnSpPr>
            <a:cxnSpLocks/>
          </p:cNvCxnSpPr>
          <p:nvPr/>
        </p:nvCxnSpPr>
        <p:spPr>
          <a:xfrm flipH="1" flipV="1">
            <a:off x="3667126" y="3993068"/>
            <a:ext cx="1321594" cy="1319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E5049927-5F3B-40E0-ADED-AA68C5F36F6E}"/>
              </a:ext>
            </a:extLst>
          </p:cNvPr>
          <p:cNvSpPr/>
          <p:nvPr/>
        </p:nvSpPr>
        <p:spPr>
          <a:xfrm>
            <a:off x="2466168" y="570927"/>
            <a:ext cx="1327473" cy="8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E929E9F-F849-4677-84C2-6CAAC57A75CE}"/>
              </a:ext>
            </a:extLst>
          </p:cNvPr>
          <p:cNvSpPr/>
          <p:nvPr/>
        </p:nvSpPr>
        <p:spPr>
          <a:xfrm>
            <a:off x="2646337" y="1040277"/>
            <a:ext cx="985273" cy="253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APP </a:t>
            </a:r>
            <a:r>
              <a:rPr lang="en-US" altLang="zh-CN" sz="1400" dirty="0" err="1">
                <a:solidFill>
                  <a:schemeClr val="tx1"/>
                </a:solidFill>
              </a:rPr>
              <a:t>Mstr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E5F3F43-FB79-4923-A4AA-15311AC7635A}"/>
              </a:ext>
            </a:extLst>
          </p:cNvPr>
          <p:cNvSpPr/>
          <p:nvPr/>
        </p:nvSpPr>
        <p:spPr>
          <a:xfrm>
            <a:off x="5014876" y="1041284"/>
            <a:ext cx="1327473" cy="8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F35CC9B-FD54-42C1-BAF5-4B2002C42222}"/>
              </a:ext>
            </a:extLst>
          </p:cNvPr>
          <p:cNvSpPr/>
          <p:nvPr/>
        </p:nvSpPr>
        <p:spPr>
          <a:xfrm>
            <a:off x="5195045" y="1510634"/>
            <a:ext cx="985273" cy="253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MapTask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02B8A7D-CC29-400D-9060-367B7D236FE4}"/>
              </a:ext>
            </a:extLst>
          </p:cNvPr>
          <p:cNvSpPr/>
          <p:nvPr/>
        </p:nvSpPr>
        <p:spPr>
          <a:xfrm>
            <a:off x="4964216" y="3304315"/>
            <a:ext cx="1327473" cy="8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59177D1-CAA4-4A16-96E0-6E784D662E55}"/>
              </a:ext>
            </a:extLst>
          </p:cNvPr>
          <p:cNvSpPr/>
          <p:nvPr/>
        </p:nvSpPr>
        <p:spPr>
          <a:xfrm>
            <a:off x="5144385" y="3773665"/>
            <a:ext cx="985273" cy="253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MapTask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DC1EBB3-F1F0-4A46-ACB6-6E3742D4C2BE}"/>
              </a:ext>
            </a:extLst>
          </p:cNvPr>
          <p:cNvSpPr/>
          <p:nvPr/>
        </p:nvSpPr>
        <p:spPr>
          <a:xfrm>
            <a:off x="5062675" y="5688063"/>
            <a:ext cx="1327473" cy="8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58BDA93-C8C1-4F28-B6C7-078BA28BF59E}"/>
              </a:ext>
            </a:extLst>
          </p:cNvPr>
          <p:cNvSpPr/>
          <p:nvPr/>
        </p:nvSpPr>
        <p:spPr>
          <a:xfrm>
            <a:off x="5242844" y="6157413"/>
            <a:ext cx="985273" cy="253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ReduceTask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DAEDD3FF-B687-4922-8773-F1EAAC86B52D}"/>
              </a:ext>
            </a:extLst>
          </p:cNvPr>
          <p:cNvCxnSpPr/>
          <p:nvPr/>
        </p:nvCxnSpPr>
        <p:spPr>
          <a:xfrm rot="10800000" flipV="1">
            <a:off x="6377232" y="1421102"/>
            <a:ext cx="1234060" cy="285539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2E901094-D864-44E2-B135-895D146A0966}"/>
              </a:ext>
            </a:extLst>
          </p:cNvPr>
          <p:cNvCxnSpPr/>
          <p:nvPr/>
        </p:nvCxnSpPr>
        <p:spPr>
          <a:xfrm rot="10800000" flipV="1">
            <a:off x="6342349" y="3562561"/>
            <a:ext cx="1234060" cy="285539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529D514A-CCF3-4919-8F21-BB31C1DBB90D}"/>
              </a:ext>
            </a:extLst>
          </p:cNvPr>
          <p:cNvCxnSpPr>
            <a:cxnSpLocks/>
            <a:stCxn id="101" idx="1"/>
            <a:endCxn id="105" idx="1"/>
          </p:cNvCxnSpPr>
          <p:nvPr/>
        </p:nvCxnSpPr>
        <p:spPr>
          <a:xfrm rot="10800000" flipH="1" flipV="1">
            <a:off x="5014875" y="1460717"/>
            <a:ext cx="47799" cy="4646779"/>
          </a:xfrm>
          <a:prstGeom prst="bentConnector3">
            <a:avLst>
              <a:gd name="adj1" fmla="val -7373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15A734E5-E905-495B-8EBB-79C3A267F0BC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H="1" flipV="1">
            <a:off x="4964216" y="3723748"/>
            <a:ext cx="125542" cy="2190443"/>
          </a:xfrm>
          <a:prstGeom prst="bentConnector4">
            <a:avLst>
              <a:gd name="adj1" fmla="val -182090"/>
              <a:gd name="adj2" fmla="val 995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D189EF40-0A68-4723-8566-D2A522E5D756}"/>
              </a:ext>
            </a:extLst>
          </p:cNvPr>
          <p:cNvCxnSpPr/>
          <p:nvPr/>
        </p:nvCxnSpPr>
        <p:spPr>
          <a:xfrm rot="5400000">
            <a:off x="2084099" y="2261177"/>
            <a:ext cx="1680152" cy="12700"/>
          </a:xfrm>
          <a:prstGeom prst="bentConnector3">
            <a:avLst>
              <a:gd name="adj1" fmla="val 98755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9C526AC-5E19-4815-A8F2-F233DE8C5B10}"/>
              </a:ext>
            </a:extLst>
          </p:cNvPr>
          <p:cNvSpPr txBox="1"/>
          <p:nvPr/>
        </p:nvSpPr>
        <p:spPr>
          <a:xfrm>
            <a:off x="1396059" y="3018263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4A0215B-F81E-4FE5-B175-5AF70AA300B4}"/>
              </a:ext>
            </a:extLst>
          </p:cNvPr>
          <p:cNvSpPr/>
          <p:nvPr/>
        </p:nvSpPr>
        <p:spPr>
          <a:xfrm>
            <a:off x="6934763" y="5914402"/>
            <a:ext cx="1341260" cy="61252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Test.avi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1D26EC64-AA7D-4663-B7FF-B874C6513EAD}"/>
              </a:ext>
            </a:extLst>
          </p:cNvPr>
          <p:cNvCxnSpPr>
            <a:endCxn id="134" idx="1"/>
          </p:cNvCxnSpPr>
          <p:nvPr/>
        </p:nvCxnSpPr>
        <p:spPr>
          <a:xfrm>
            <a:off x="6405740" y="6153375"/>
            <a:ext cx="529023" cy="6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57FB81D-9A0A-48BB-B818-303DFE3540B8}"/>
              </a:ext>
            </a:extLst>
          </p:cNvPr>
          <p:cNvSpPr txBox="1"/>
          <p:nvPr/>
        </p:nvSpPr>
        <p:spPr>
          <a:xfrm>
            <a:off x="2404772" y="1971150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9BAA72C-0C5C-4329-84D3-D730C744A43A}"/>
              </a:ext>
            </a:extLst>
          </p:cNvPr>
          <p:cNvSpPr txBox="1"/>
          <p:nvPr/>
        </p:nvSpPr>
        <p:spPr>
          <a:xfrm>
            <a:off x="6718036" y="1635572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713CBD1-6B66-4D4E-8351-FB536D31B6DA}"/>
              </a:ext>
            </a:extLst>
          </p:cNvPr>
          <p:cNvSpPr txBox="1"/>
          <p:nvPr/>
        </p:nvSpPr>
        <p:spPr>
          <a:xfrm>
            <a:off x="6659617" y="3780939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713B0-5BD6-48C2-94FD-D8436B0BD866}"/>
              </a:ext>
            </a:extLst>
          </p:cNvPr>
          <p:cNvSpPr txBox="1"/>
          <p:nvPr/>
        </p:nvSpPr>
        <p:spPr>
          <a:xfrm>
            <a:off x="4253531" y="5759001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41CB7FE-D8B2-4816-B729-1E5F8FF31B80}"/>
              </a:ext>
            </a:extLst>
          </p:cNvPr>
          <p:cNvSpPr txBox="1"/>
          <p:nvPr/>
        </p:nvSpPr>
        <p:spPr>
          <a:xfrm>
            <a:off x="6465293" y="6157138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2CEDD7-235A-4E98-AA31-E5D40B287FF5}"/>
              </a:ext>
            </a:extLst>
          </p:cNvPr>
          <p:cNvSpPr/>
          <p:nvPr/>
        </p:nvSpPr>
        <p:spPr>
          <a:xfrm>
            <a:off x="400050" y="352425"/>
            <a:ext cx="2219326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/home/</a:t>
            </a:r>
            <a:r>
              <a:rPr lang="en-US" altLang="zh-CN" sz="1200" b="1" dirty="0" err="1"/>
              <a:t>gtguigu</a:t>
            </a:r>
            <a:r>
              <a:rPr lang="en-US" altLang="zh-CN" sz="1200" b="1" dirty="0"/>
              <a:t>/wc.jar</a:t>
            </a:r>
          </a:p>
          <a:p>
            <a:endParaRPr lang="en-US" altLang="zh-CN" sz="1200" b="1" dirty="0"/>
          </a:p>
          <a:p>
            <a:r>
              <a:rPr lang="en-US" altLang="zh-CN" sz="1200" b="1" dirty="0"/>
              <a:t>Main(){</a:t>
            </a:r>
          </a:p>
          <a:p>
            <a:r>
              <a:rPr lang="en-US" altLang="zh-CN" sz="1200" b="1" dirty="0" err="1"/>
              <a:t>Job.waitForCompletion</a:t>
            </a:r>
            <a:r>
              <a:rPr lang="en-US" altLang="zh-CN" sz="1200" b="1" dirty="0"/>
              <a:t>();</a:t>
            </a:r>
          </a:p>
          <a:p>
            <a:r>
              <a:rPr lang="en-US" altLang="zh-CN" sz="1200" b="1" dirty="0"/>
              <a:t>}</a:t>
            </a:r>
          </a:p>
          <a:p>
            <a:endParaRPr lang="en-US" altLang="zh-CN" sz="1200" b="1" dirty="0"/>
          </a:p>
          <a:p>
            <a:r>
              <a:rPr lang="en-US" altLang="zh-CN" sz="1200" b="1" dirty="0" err="1"/>
              <a:t>YarnRunner</a:t>
            </a:r>
            <a:endParaRPr lang="zh-CN" altLang="en-US" sz="1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0A5807-4454-4C52-B771-2C17FF6CFA40}"/>
              </a:ext>
            </a:extLst>
          </p:cNvPr>
          <p:cNvSpPr/>
          <p:nvPr/>
        </p:nvSpPr>
        <p:spPr>
          <a:xfrm>
            <a:off x="6296024" y="382487"/>
            <a:ext cx="4562475" cy="2085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68BD3A-591A-4072-83E4-77E86B68522D}"/>
              </a:ext>
            </a:extLst>
          </p:cNvPr>
          <p:cNvSpPr txBox="1"/>
          <p:nvPr/>
        </p:nvSpPr>
        <p:spPr>
          <a:xfrm>
            <a:off x="400050" y="65186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Client</a:t>
            </a:r>
            <a:endParaRPr lang="zh-CN" altLang="en-US" sz="1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4B0060-3BF5-47AC-BB54-24D077C9C6C9}"/>
              </a:ext>
            </a:extLst>
          </p:cNvPr>
          <p:cNvSpPr txBox="1"/>
          <p:nvPr/>
        </p:nvSpPr>
        <p:spPr>
          <a:xfrm>
            <a:off x="6296024" y="65185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ResourceManager</a:t>
            </a:r>
            <a:endParaRPr lang="zh-CN" altLang="en-US" sz="14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EBF07B-CF3C-4EE2-8982-0DB62582EDA7}"/>
              </a:ext>
            </a:extLst>
          </p:cNvPr>
          <p:cNvCxnSpPr>
            <a:cxnSpLocks/>
          </p:cNvCxnSpPr>
          <p:nvPr/>
        </p:nvCxnSpPr>
        <p:spPr>
          <a:xfrm>
            <a:off x="2619376" y="514350"/>
            <a:ext cx="3676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DBFFB2-C59C-4D58-B3D9-9F07291A2E8E}"/>
              </a:ext>
            </a:extLst>
          </p:cNvPr>
          <p:cNvCxnSpPr>
            <a:cxnSpLocks/>
          </p:cNvCxnSpPr>
          <p:nvPr/>
        </p:nvCxnSpPr>
        <p:spPr>
          <a:xfrm flipH="1">
            <a:off x="2619376" y="1152525"/>
            <a:ext cx="3676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B1BDE24-6651-4079-9782-8FBD19F48556}"/>
              </a:ext>
            </a:extLst>
          </p:cNvPr>
          <p:cNvSpPr txBox="1"/>
          <p:nvPr/>
        </p:nvSpPr>
        <p:spPr>
          <a:xfrm>
            <a:off x="1357313" y="-47685"/>
            <a:ext cx="68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4DC2C4-441F-4C4D-8474-84191CCF1B0E}"/>
              </a:ext>
            </a:extLst>
          </p:cNvPr>
          <p:cNvSpPr txBox="1"/>
          <p:nvPr/>
        </p:nvSpPr>
        <p:spPr>
          <a:xfrm>
            <a:off x="2712246" y="65185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33C809-5BCC-4224-B528-D38C8B335EDA}"/>
              </a:ext>
            </a:extLst>
          </p:cNvPr>
          <p:cNvSpPr txBox="1"/>
          <p:nvPr/>
        </p:nvSpPr>
        <p:spPr>
          <a:xfrm>
            <a:off x="5809060" y="685740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云形 29">
            <a:extLst>
              <a:ext uri="{FF2B5EF4-FFF2-40B4-BE49-F238E27FC236}">
                <a16:creationId xmlns:a16="http://schemas.microsoft.com/office/drawing/2014/main" id="{050C1A4F-8CE5-48E2-ADC3-C3C6B55CDF29}"/>
              </a:ext>
            </a:extLst>
          </p:cNvPr>
          <p:cNvSpPr/>
          <p:nvPr/>
        </p:nvSpPr>
        <p:spPr>
          <a:xfrm>
            <a:off x="31007" y="3754495"/>
            <a:ext cx="4234945" cy="24574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Hdfs</a:t>
            </a:r>
            <a:r>
              <a:rPr lang="en-US" altLang="zh-CN" sz="1400" b="1" dirty="0"/>
              <a:t>://…/staging/</a:t>
            </a:r>
            <a:r>
              <a:rPr lang="en-US" altLang="zh-CN" sz="1400" b="1" dirty="0" err="1"/>
              <a:t>application_id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这些文件在</a:t>
            </a:r>
            <a:endParaRPr lang="en-US" altLang="zh-CN" sz="1400" b="1" dirty="0"/>
          </a:p>
          <a:p>
            <a:r>
              <a:rPr lang="en-US" altLang="zh-CN" sz="1400" b="1" dirty="0" err="1"/>
              <a:t>Job.submit</a:t>
            </a:r>
            <a:r>
              <a:rPr lang="en-US" altLang="zh-CN" sz="1400" b="1" dirty="0"/>
              <a:t>()</a:t>
            </a:r>
          </a:p>
          <a:p>
            <a:r>
              <a:rPr lang="zh-CN" altLang="en-US" sz="1400" b="1" dirty="0"/>
              <a:t>之后生成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CCA0F7-A54E-4DB5-988B-691F3A44CC7A}"/>
              </a:ext>
            </a:extLst>
          </p:cNvPr>
          <p:cNvSpPr/>
          <p:nvPr/>
        </p:nvSpPr>
        <p:spPr>
          <a:xfrm>
            <a:off x="2047875" y="4773272"/>
            <a:ext cx="1085850" cy="789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err="1"/>
              <a:t>Job.split</a:t>
            </a:r>
            <a:endParaRPr lang="en-US" altLang="zh-CN" sz="1400" b="1" dirty="0"/>
          </a:p>
          <a:p>
            <a:r>
              <a:rPr lang="en-US" altLang="zh-CN" sz="1400" b="1" dirty="0"/>
              <a:t>Job.xml</a:t>
            </a:r>
          </a:p>
          <a:p>
            <a:r>
              <a:rPr lang="en-US" altLang="zh-CN" sz="1400" b="1" dirty="0"/>
              <a:t>wc.jar</a:t>
            </a:r>
            <a:endParaRPr lang="zh-CN" altLang="en-US" sz="1400" b="1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D91A719-4C47-4DCC-B531-BD3356537BCC}"/>
              </a:ext>
            </a:extLst>
          </p:cNvPr>
          <p:cNvCxnSpPr>
            <a:cxnSpLocks/>
          </p:cNvCxnSpPr>
          <p:nvPr/>
        </p:nvCxnSpPr>
        <p:spPr>
          <a:xfrm>
            <a:off x="1509713" y="1724025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729A103-1AC0-43C1-AA08-BE8A790829E0}"/>
              </a:ext>
            </a:extLst>
          </p:cNvPr>
          <p:cNvSpPr txBox="1"/>
          <p:nvPr/>
        </p:nvSpPr>
        <p:spPr>
          <a:xfrm>
            <a:off x="789385" y="2468462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E912FA0-03E7-46BC-858B-004922D0938E}"/>
              </a:ext>
            </a:extLst>
          </p:cNvPr>
          <p:cNvCxnSpPr>
            <a:cxnSpLocks/>
          </p:cNvCxnSpPr>
          <p:nvPr/>
        </p:nvCxnSpPr>
        <p:spPr>
          <a:xfrm>
            <a:off x="2619376" y="1724025"/>
            <a:ext cx="3676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BDD87CA-CD99-4A9B-84BC-4975AAE1715E}"/>
              </a:ext>
            </a:extLst>
          </p:cNvPr>
          <p:cNvSpPr txBox="1"/>
          <p:nvPr/>
        </p:nvSpPr>
        <p:spPr>
          <a:xfrm>
            <a:off x="2733675" y="1312721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F9B4F6A-99F1-4373-8A18-040EEDB2EA63}"/>
              </a:ext>
            </a:extLst>
          </p:cNvPr>
          <p:cNvSpPr/>
          <p:nvPr/>
        </p:nvSpPr>
        <p:spPr>
          <a:xfrm>
            <a:off x="9708355" y="541990"/>
            <a:ext cx="322659" cy="3318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22ADC3-FF62-4EC9-9C30-EDA9ED8CB366}"/>
              </a:ext>
            </a:extLst>
          </p:cNvPr>
          <p:cNvSpPr/>
          <p:nvPr/>
        </p:nvSpPr>
        <p:spPr>
          <a:xfrm>
            <a:off x="6955629" y="1365144"/>
            <a:ext cx="2874169" cy="435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B8133F-FBD4-44E0-9968-F8974AFE3B0C}"/>
              </a:ext>
            </a:extLst>
          </p:cNvPr>
          <p:cNvSpPr/>
          <p:nvPr/>
        </p:nvSpPr>
        <p:spPr>
          <a:xfrm>
            <a:off x="6963965" y="1935145"/>
            <a:ext cx="2874169" cy="435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E3A8C19-178C-432F-AC78-99DEFA168389}"/>
              </a:ext>
            </a:extLst>
          </p:cNvPr>
          <p:cNvSpPr/>
          <p:nvPr/>
        </p:nvSpPr>
        <p:spPr>
          <a:xfrm>
            <a:off x="7187207" y="1416765"/>
            <a:ext cx="322659" cy="3318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F3C3EFD-2618-42F9-A60A-47780FD94633}"/>
              </a:ext>
            </a:extLst>
          </p:cNvPr>
          <p:cNvSpPr/>
          <p:nvPr/>
        </p:nvSpPr>
        <p:spPr>
          <a:xfrm>
            <a:off x="7187207" y="1968424"/>
            <a:ext cx="322659" cy="3318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BA1FD64D-DBBE-4749-A086-67332E6721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0149" y="696894"/>
            <a:ext cx="2061117" cy="91154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E2CE7BE-2F73-40D4-AACD-784D1FBAA744}"/>
              </a:ext>
            </a:extLst>
          </p:cNvPr>
          <p:cNvSpPr txBox="1"/>
          <p:nvPr/>
        </p:nvSpPr>
        <p:spPr>
          <a:xfrm>
            <a:off x="8515350" y="505118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2424FB2-1405-4165-A2AD-41047C472046}"/>
              </a:ext>
            </a:extLst>
          </p:cNvPr>
          <p:cNvSpPr/>
          <p:nvPr/>
        </p:nvSpPr>
        <p:spPr>
          <a:xfrm>
            <a:off x="4386262" y="2978592"/>
            <a:ext cx="2228844" cy="179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9D32CC8-30EA-4764-90CE-9C030B27B75B}"/>
              </a:ext>
            </a:extLst>
          </p:cNvPr>
          <p:cNvSpPr txBox="1"/>
          <p:nvPr/>
        </p:nvSpPr>
        <p:spPr>
          <a:xfrm>
            <a:off x="4295774" y="2630387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1FDB684-49E4-49FA-B6BD-A594D14E0771}"/>
              </a:ext>
            </a:extLst>
          </p:cNvPr>
          <p:cNvCxnSpPr/>
          <p:nvPr/>
        </p:nvCxnSpPr>
        <p:spPr>
          <a:xfrm flipH="1">
            <a:off x="5620496" y="1582678"/>
            <a:ext cx="1478007" cy="1285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EDFB06B-8A4D-49C0-A2AE-83457768A7E2}"/>
              </a:ext>
            </a:extLst>
          </p:cNvPr>
          <p:cNvSpPr txBox="1"/>
          <p:nvPr/>
        </p:nvSpPr>
        <p:spPr>
          <a:xfrm>
            <a:off x="5708452" y="2025570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5A488BE-2DDA-40EE-BFA2-116C016946AF}"/>
              </a:ext>
            </a:extLst>
          </p:cNvPr>
          <p:cNvSpPr/>
          <p:nvPr/>
        </p:nvSpPr>
        <p:spPr>
          <a:xfrm>
            <a:off x="4509937" y="3398695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 err="1"/>
              <a:t>MRAppmaster</a:t>
            </a:r>
            <a:endParaRPr lang="zh-CN" altLang="en-US" sz="14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79B09DB-0481-4858-B5CB-E616DA0303D4}"/>
              </a:ext>
            </a:extLst>
          </p:cNvPr>
          <p:cNvSpPr txBox="1"/>
          <p:nvPr/>
        </p:nvSpPr>
        <p:spPr>
          <a:xfrm>
            <a:off x="4457700" y="3100089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C0D1A45-2FDD-4CE9-AC36-E2C318F079CD}"/>
              </a:ext>
            </a:extLst>
          </p:cNvPr>
          <p:cNvSpPr txBox="1"/>
          <p:nvPr/>
        </p:nvSpPr>
        <p:spPr>
          <a:xfrm>
            <a:off x="2588203" y="2741498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17FF972-8D53-4E01-BA3A-B387046C652F}"/>
              </a:ext>
            </a:extLst>
          </p:cNvPr>
          <p:cNvSpPr txBox="1"/>
          <p:nvPr/>
        </p:nvSpPr>
        <p:spPr>
          <a:xfrm>
            <a:off x="3439419" y="3195065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9DE7B24-F3B6-46E7-9020-A5F28245FDF6}"/>
              </a:ext>
            </a:extLst>
          </p:cNvPr>
          <p:cNvSpPr/>
          <p:nvPr/>
        </p:nvSpPr>
        <p:spPr>
          <a:xfrm>
            <a:off x="6982576" y="2975017"/>
            <a:ext cx="2228844" cy="179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26C82F-D576-45AA-A772-F7B1C7C7727C}"/>
              </a:ext>
            </a:extLst>
          </p:cNvPr>
          <p:cNvSpPr txBox="1"/>
          <p:nvPr/>
        </p:nvSpPr>
        <p:spPr>
          <a:xfrm>
            <a:off x="6892088" y="2626812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E976A97-DBC3-4ACC-A132-C000FF5FFE6F}"/>
              </a:ext>
            </a:extLst>
          </p:cNvPr>
          <p:cNvSpPr/>
          <p:nvPr/>
        </p:nvSpPr>
        <p:spPr>
          <a:xfrm>
            <a:off x="7106251" y="3395120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MapTask0</a:t>
            </a:r>
            <a:endParaRPr lang="zh-CN" altLang="en-US" sz="1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9C8128B-F59F-4DEB-A16B-4B9815C9231D}"/>
              </a:ext>
            </a:extLst>
          </p:cNvPr>
          <p:cNvSpPr txBox="1"/>
          <p:nvPr/>
        </p:nvSpPr>
        <p:spPr>
          <a:xfrm>
            <a:off x="7054014" y="3096514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E0AF09B-54C1-4091-A714-325C4074FBE0}"/>
              </a:ext>
            </a:extLst>
          </p:cNvPr>
          <p:cNvSpPr/>
          <p:nvPr/>
        </p:nvSpPr>
        <p:spPr>
          <a:xfrm>
            <a:off x="9495991" y="2975017"/>
            <a:ext cx="2228844" cy="179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88C45D9-A32B-47F8-8B47-9161473FECA8}"/>
              </a:ext>
            </a:extLst>
          </p:cNvPr>
          <p:cNvSpPr txBox="1"/>
          <p:nvPr/>
        </p:nvSpPr>
        <p:spPr>
          <a:xfrm>
            <a:off x="9405503" y="2626812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1FADB56-0FAB-42BC-84DF-B56158D29246}"/>
              </a:ext>
            </a:extLst>
          </p:cNvPr>
          <p:cNvSpPr/>
          <p:nvPr/>
        </p:nvSpPr>
        <p:spPr>
          <a:xfrm>
            <a:off x="9619666" y="3395120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MapTask1</a:t>
            </a:r>
            <a:endParaRPr lang="zh-CN" altLang="en-US" sz="14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8131773-E107-458D-B4AB-04A4F835F2CE}"/>
              </a:ext>
            </a:extLst>
          </p:cNvPr>
          <p:cNvSpPr txBox="1"/>
          <p:nvPr/>
        </p:nvSpPr>
        <p:spPr>
          <a:xfrm>
            <a:off x="9567429" y="3096514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12DE492-81E4-4DC2-8A4D-372AE08A6568}"/>
              </a:ext>
            </a:extLst>
          </p:cNvPr>
          <p:cNvCxnSpPr/>
          <p:nvPr/>
        </p:nvCxnSpPr>
        <p:spPr>
          <a:xfrm flipV="1">
            <a:off x="5953715" y="2477987"/>
            <a:ext cx="796088" cy="935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65CF04F-6424-42E0-8CCE-B9CC677BA184}"/>
              </a:ext>
            </a:extLst>
          </p:cNvPr>
          <p:cNvSpPr txBox="1"/>
          <p:nvPr/>
        </p:nvSpPr>
        <p:spPr>
          <a:xfrm>
            <a:off x="6499027" y="2625328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31AF3B3-9016-4F92-B3FA-38498C90717E}"/>
              </a:ext>
            </a:extLst>
          </p:cNvPr>
          <p:cNvCxnSpPr>
            <a:cxnSpLocks/>
          </p:cNvCxnSpPr>
          <p:nvPr/>
        </p:nvCxnSpPr>
        <p:spPr>
          <a:xfrm flipH="1">
            <a:off x="8392713" y="2482029"/>
            <a:ext cx="483543" cy="88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40EEF27-881E-4899-996C-7FCD55036077}"/>
              </a:ext>
            </a:extLst>
          </p:cNvPr>
          <p:cNvCxnSpPr>
            <a:cxnSpLocks/>
          </p:cNvCxnSpPr>
          <p:nvPr/>
        </p:nvCxnSpPr>
        <p:spPr>
          <a:xfrm>
            <a:off x="8884612" y="2505146"/>
            <a:ext cx="796654" cy="92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E014F9A-C8E5-48CE-A3EA-F63DF3EA0972}"/>
              </a:ext>
            </a:extLst>
          </p:cNvPr>
          <p:cNvSpPr txBox="1"/>
          <p:nvPr/>
        </p:nvSpPr>
        <p:spPr>
          <a:xfrm>
            <a:off x="8650707" y="2592047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1804D33-6ED4-4D7D-9D34-CE6179E88059}"/>
              </a:ext>
            </a:extLst>
          </p:cNvPr>
          <p:cNvCxnSpPr/>
          <p:nvPr/>
        </p:nvCxnSpPr>
        <p:spPr>
          <a:xfrm flipV="1">
            <a:off x="5953715" y="3476109"/>
            <a:ext cx="1152536" cy="295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ACB58B3-68E6-4B7D-B6F8-BDAFC829F6A8}"/>
              </a:ext>
            </a:extLst>
          </p:cNvPr>
          <p:cNvCxnSpPr>
            <a:cxnSpLocks/>
          </p:cNvCxnSpPr>
          <p:nvPr/>
        </p:nvCxnSpPr>
        <p:spPr>
          <a:xfrm flipV="1">
            <a:off x="5953714" y="3771358"/>
            <a:ext cx="3665951" cy="8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8068204-5018-4DB6-B7FD-789DE429132A}"/>
              </a:ext>
            </a:extLst>
          </p:cNvPr>
          <p:cNvSpPr txBox="1"/>
          <p:nvPr/>
        </p:nvSpPr>
        <p:spPr>
          <a:xfrm>
            <a:off x="6567159" y="3502842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9F3242E-2BAA-43D7-81BD-195CE791E980}"/>
              </a:ext>
            </a:extLst>
          </p:cNvPr>
          <p:cNvSpPr/>
          <p:nvPr/>
        </p:nvSpPr>
        <p:spPr>
          <a:xfrm>
            <a:off x="5281022" y="5275322"/>
            <a:ext cx="2228844" cy="1315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3677E51-F907-492A-989A-49942D557153}"/>
              </a:ext>
            </a:extLst>
          </p:cNvPr>
          <p:cNvSpPr/>
          <p:nvPr/>
        </p:nvSpPr>
        <p:spPr>
          <a:xfrm>
            <a:off x="5469737" y="5705475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ReduceTask0</a:t>
            </a:r>
            <a:endParaRPr lang="zh-CN" altLang="en-US" sz="14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AE9850C-ADB5-4258-90DC-991B25478079}"/>
              </a:ext>
            </a:extLst>
          </p:cNvPr>
          <p:cNvSpPr txBox="1"/>
          <p:nvPr/>
        </p:nvSpPr>
        <p:spPr>
          <a:xfrm>
            <a:off x="5417500" y="5406869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99C4E85-2274-4C21-84B8-9F485205207C}"/>
              </a:ext>
            </a:extLst>
          </p:cNvPr>
          <p:cNvSpPr txBox="1"/>
          <p:nvPr/>
        </p:nvSpPr>
        <p:spPr>
          <a:xfrm>
            <a:off x="5198686" y="4937066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6AD0F4C-7225-476A-B77C-6730AFF6B140}"/>
              </a:ext>
            </a:extLst>
          </p:cNvPr>
          <p:cNvSpPr/>
          <p:nvPr/>
        </p:nvSpPr>
        <p:spPr>
          <a:xfrm>
            <a:off x="8650707" y="5275322"/>
            <a:ext cx="2228844" cy="1315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DB1AA96-AE95-4D32-9F0E-29447C0FE746}"/>
              </a:ext>
            </a:extLst>
          </p:cNvPr>
          <p:cNvSpPr/>
          <p:nvPr/>
        </p:nvSpPr>
        <p:spPr>
          <a:xfrm>
            <a:off x="8839422" y="5705475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ReduceTask1</a:t>
            </a:r>
            <a:endParaRPr lang="zh-CN" altLang="en-US" sz="1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D6B899E-5BF0-4253-8B12-823C2E66AB45}"/>
              </a:ext>
            </a:extLst>
          </p:cNvPr>
          <p:cNvSpPr txBox="1"/>
          <p:nvPr/>
        </p:nvSpPr>
        <p:spPr>
          <a:xfrm>
            <a:off x="8787185" y="5406869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26E412D-CEC7-4CD5-9C58-B6278474C4B2}"/>
              </a:ext>
            </a:extLst>
          </p:cNvPr>
          <p:cNvSpPr txBox="1"/>
          <p:nvPr/>
        </p:nvSpPr>
        <p:spPr>
          <a:xfrm>
            <a:off x="8568371" y="4937066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4C4C01E-2974-40F6-89A8-DE60B75BC936}"/>
              </a:ext>
            </a:extLst>
          </p:cNvPr>
          <p:cNvCxnSpPr/>
          <p:nvPr/>
        </p:nvCxnSpPr>
        <p:spPr>
          <a:xfrm>
            <a:off x="5198686" y="4147596"/>
            <a:ext cx="218814" cy="1097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91D23EA-97F9-4567-A138-05FE9E78956A}"/>
              </a:ext>
            </a:extLst>
          </p:cNvPr>
          <p:cNvCxnSpPr>
            <a:cxnSpLocks/>
          </p:cNvCxnSpPr>
          <p:nvPr/>
        </p:nvCxnSpPr>
        <p:spPr>
          <a:xfrm>
            <a:off x="5216501" y="4156926"/>
            <a:ext cx="3247580" cy="1194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910D044-A875-42E5-96CA-CD9246132A83}"/>
              </a:ext>
            </a:extLst>
          </p:cNvPr>
          <p:cNvSpPr txBox="1"/>
          <p:nvPr/>
        </p:nvSpPr>
        <p:spPr>
          <a:xfrm>
            <a:off x="5244108" y="4226518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836EDEB-5A0C-430F-9019-9D2C1798E4D6}"/>
              </a:ext>
            </a:extLst>
          </p:cNvPr>
          <p:cNvSpPr/>
          <p:nvPr/>
        </p:nvSpPr>
        <p:spPr>
          <a:xfrm>
            <a:off x="7177677" y="4285922"/>
            <a:ext cx="342022" cy="3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1DC9228-2EB2-48D3-8271-F34514D18575}"/>
              </a:ext>
            </a:extLst>
          </p:cNvPr>
          <p:cNvSpPr/>
          <p:nvPr/>
        </p:nvSpPr>
        <p:spPr>
          <a:xfrm>
            <a:off x="7512383" y="4285922"/>
            <a:ext cx="342022" cy="3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7369F3F-BA08-4886-9C48-F04804431273}"/>
              </a:ext>
            </a:extLst>
          </p:cNvPr>
          <p:cNvSpPr/>
          <p:nvPr/>
        </p:nvSpPr>
        <p:spPr>
          <a:xfrm>
            <a:off x="9756056" y="4299226"/>
            <a:ext cx="342022" cy="3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9BE1328-93F3-4501-A95C-25E877433051}"/>
              </a:ext>
            </a:extLst>
          </p:cNvPr>
          <p:cNvSpPr/>
          <p:nvPr/>
        </p:nvSpPr>
        <p:spPr>
          <a:xfrm>
            <a:off x="10090762" y="4299226"/>
            <a:ext cx="342022" cy="3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0D80EE0-0B46-4A7F-AC40-9F93B040B3D0}"/>
              </a:ext>
            </a:extLst>
          </p:cNvPr>
          <p:cNvSpPr txBox="1"/>
          <p:nvPr/>
        </p:nvSpPr>
        <p:spPr>
          <a:xfrm>
            <a:off x="8096146" y="3955047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YarnChild</a:t>
            </a:r>
            <a:endParaRPr lang="zh-CN" altLang="en-US" sz="14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8FCB8B0-8AB4-4445-87B8-A4AEEC0398CC}"/>
              </a:ext>
            </a:extLst>
          </p:cNvPr>
          <p:cNvSpPr txBox="1"/>
          <p:nvPr/>
        </p:nvSpPr>
        <p:spPr>
          <a:xfrm>
            <a:off x="10610413" y="3955047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YarnChild</a:t>
            </a:r>
            <a:endParaRPr lang="zh-CN" altLang="en-US" sz="1400" b="1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ED53190-5335-4C6A-946F-C709C2FFD993}"/>
              </a:ext>
            </a:extLst>
          </p:cNvPr>
          <p:cNvCxnSpPr>
            <a:cxnSpLocks/>
          </p:cNvCxnSpPr>
          <p:nvPr/>
        </p:nvCxnSpPr>
        <p:spPr>
          <a:xfrm flipH="1">
            <a:off x="6920022" y="4646062"/>
            <a:ext cx="428514" cy="1054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98277EC-4BC6-4AA3-AB61-C20242873F1D}"/>
              </a:ext>
            </a:extLst>
          </p:cNvPr>
          <p:cNvCxnSpPr>
            <a:cxnSpLocks/>
          </p:cNvCxnSpPr>
          <p:nvPr/>
        </p:nvCxnSpPr>
        <p:spPr>
          <a:xfrm flipH="1">
            <a:off x="6926458" y="4635195"/>
            <a:ext cx="3013252" cy="1109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F163BB9-8FE6-470B-8AF4-5DA5043AA8C0}"/>
              </a:ext>
            </a:extLst>
          </p:cNvPr>
          <p:cNvSpPr txBox="1"/>
          <p:nvPr/>
        </p:nvSpPr>
        <p:spPr>
          <a:xfrm>
            <a:off x="7030978" y="5184873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908D751-D484-42DF-ABD8-9BC7575F8990}"/>
              </a:ext>
            </a:extLst>
          </p:cNvPr>
          <p:cNvSpPr txBox="1"/>
          <p:nvPr/>
        </p:nvSpPr>
        <p:spPr>
          <a:xfrm>
            <a:off x="6558340" y="6274416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YarnChild</a:t>
            </a:r>
            <a:endParaRPr lang="zh-CN" altLang="en-US" sz="14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510BB51-C47F-4B7F-9DFC-C7FB3A487F28}"/>
              </a:ext>
            </a:extLst>
          </p:cNvPr>
          <p:cNvSpPr txBox="1"/>
          <p:nvPr/>
        </p:nvSpPr>
        <p:spPr>
          <a:xfrm>
            <a:off x="9873118" y="6282036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YarnChild</a:t>
            </a:r>
            <a:endParaRPr lang="zh-CN" altLang="en-US" sz="1400" b="1" dirty="0"/>
          </a:p>
        </p:txBody>
      </p: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787F04E3-6C1A-48E8-97A6-5C952DFE238E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4913532" y="2012628"/>
            <a:ext cx="1969645" cy="7953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F8E57EF-389F-486F-BF69-CD78AF3AEA4D}"/>
              </a:ext>
            </a:extLst>
          </p:cNvPr>
          <p:cNvSpPr txBox="1"/>
          <p:nvPr/>
        </p:nvSpPr>
        <p:spPr>
          <a:xfrm>
            <a:off x="5081883" y="1185170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317DF03-B9A4-41D4-8DCD-00E01951E9C1}"/>
              </a:ext>
            </a:extLst>
          </p:cNvPr>
          <p:cNvCxnSpPr/>
          <p:nvPr/>
        </p:nvCxnSpPr>
        <p:spPr>
          <a:xfrm>
            <a:off x="1133475" y="648053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A9B2571-2230-43E3-8319-AC707D20C4B4}"/>
              </a:ext>
            </a:extLst>
          </p:cNvPr>
          <p:cNvCxnSpPr/>
          <p:nvPr/>
        </p:nvCxnSpPr>
        <p:spPr>
          <a:xfrm>
            <a:off x="1133475" y="1208299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DE2C7BED-AB59-4C22-A360-84C5077B9FA5}"/>
              </a:ext>
            </a:extLst>
          </p:cNvPr>
          <p:cNvCxnSpPr/>
          <p:nvPr/>
        </p:nvCxnSpPr>
        <p:spPr>
          <a:xfrm flipV="1">
            <a:off x="2447925" y="3171825"/>
            <a:ext cx="1847849" cy="552453"/>
          </a:xfrm>
          <a:prstGeom prst="bentConnector3">
            <a:avLst>
              <a:gd name="adj1" fmla="val -5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E228E7BB-68B7-450C-92A1-F5E3AD5A94AB}"/>
              </a:ext>
            </a:extLst>
          </p:cNvPr>
          <p:cNvSpPr txBox="1"/>
          <p:nvPr/>
        </p:nvSpPr>
        <p:spPr>
          <a:xfrm>
            <a:off x="9069645" y="1040077"/>
            <a:ext cx="220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调度器</a:t>
            </a:r>
          </a:p>
        </p:txBody>
      </p:sp>
    </p:spTree>
    <p:extLst>
      <p:ext uri="{BB962C8B-B14F-4D97-AF65-F5344CB8AC3E}">
        <p14:creationId xmlns:p14="http://schemas.microsoft.com/office/powerpoint/2010/main" val="162931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8A1C17-7B77-4D71-A804-347624527FBD}"/>
              </a:ext>
            </a:extLst>
          </p:cNvPr>
          <p:cNvSpPr/>
          <p:nvPr/>
        </p:nvSpPr>
        <p:spPr>
          <a:xfrm>
            <a:off x="514350" y="1762125"/>
            <a:ext cx="552450" cy="1666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</a:t>
            </a:r>
          </a:p>
          <a:p>
            <a:pPr algn="ctr"/>
            <a:r>
              <a:rPr lang="en-US" altLang="zh-CN" b="1" dirty="0"/>
              <a:t>B</a:t>
            </a:r>
          </a:p>
          <a:p>
            <a:pPr algn="ctr"/>
            <a:r>
              <a:rPr lang="en-US" altLang="zh-CN" b="1" dirty="0"/>
              <a:t>C</a:t>
            </a:r>
          </a:p>
          <a:p>
            <a:pPr algn="ctr"/>
            <a:r>
              <a:rPr lang="en-US" altLang="zh-CN" b="1" dirty="0"/>
              <a:t>A</a:t>
            </a:r>
          </a:p>
          <a:p>
            <a:pPr algn="ctr"/>
            <a:r>
              <a:rPr lang="en-US" altLang="zh-CN" b="1" dirty="0"/>
              <a:t>B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21A0533-13EE-4165-8FB5-02FF15F67F64}"/>
              </a:ext>
            </a:extLst>
          </p:cNvPr>
          <p:cNvSpPr/>
          <p:nvPr/>
        </p:nvSpPr>
        <p:spPr>
          <a:xfrm>
            <a:off x="257175" y="5172075"/>
            <a:ext cx="12192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DAE356-02A4-4B14-BA00-78D141467D3A}"/>
              </a:ext>
            </a:extLst>
          </p:cNvPr>
          <p:cNvSpPr txBox="1"/>
          <p:nvPr/>
        </p:nvSpPr>
        <p:spPr>
          <a:xfrm>
            <a:off x="1266825" y="2195452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CC63BA-3E5B-4458-AB5B-C240E3D9F43E}"/>
              </a:ext>
            </a:extLst>
          </p:cNvPr>
          <p:cNvSpPr txBox="1"/>
          <p:nvPr/>
        </p:nvSpPr>
        <p:spPr>
          <a:xfrm>
            <a:off x="257175" y="3474091"/>
            <a:ext cx="55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A6720856-F7BC-4B66-86D0-941056ADEECA}"/>
              </a:ext>
            </a:extLst>
          </p:cNvPr>
          <p:cNvCxnSpPr>
            <a:cxnSpLocks/>
            <a:stCxn id="3" idx="0"/>
            <a:endCxn id="2" idx="1"/>
          </p:cNvCxnSpPr>
          <p:nvPr/>
        </p:nvCxnSpPr>
        <p:spPr>
          <a:xfrm rot="16200000" flipV="1">
            <a:off x="-597693" y="3707606"/>
            <a:ext cx="2576512" cy="352425"/>
          </a:xfrm>
          <a:prstGeom prst="curvedConnector4">
            <a:avLst>
              <a:gd name="adj1" fmla="val 33826"/>
              <a:gd name="adj2" fmla="val 20540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16846BE-5698-4C59-9EAF-C7BD7EEAE947}"/>
              </a:ext>
            </a:extLst>
          </p:cNvPr>
          <p:cNvSpPr/>
          <p:nvPr/>
        </p:nvSpPr>
        <p:spPr>
          <a:xfrm>
            <a:off x="1955005" y="4314793"/>
            <a:ext cx="1219200" cy="752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Job.split</a:t>
            </a:r>
            <a:endParaRPr lang="en-US" altLang="zh-CN" sz="1400" b="1" dirty="0"/>
          </a:p>
          <a:p>
            <a:pPr algn="ctr"/>
            <a:r>
              <a:rPr lang="en-US" altLang="zh-CN" sz="1400" b="1" dirty="0"/>
              <a:t>Wc.jar</a:t>
            </a:r>
          </a:p>
          <a:p>
            <a:pPr algn="ctr"/>
            <a:r>
              <a:rPr lang="en-US" altLang="zh-CN" sz="1400" b="1" dirty="0"/>
              <a:t>Job.xml</a:t>
            </a:r>
            <a:endParaRPr lang="zh-CN" altLang="en-US" sz="1400" b="1" dirty="0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4AF49055-FAB2-41CB-A2E8-2C1E6D4A41CC}"/>
              </a:ext>
            </a:extLst>
          </p:cNvPr>
          <p:cNvSpPr/>
          <p:nvPr/>
        </p:nvSpPr>
        <p:spPr>
          <a:xfrm>
            <a:off x="1955005" y="5705475"/>
            <a:ext cx="1397795" cy="752537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Yarn</a:t>
            </a:r>
          </a:p>
          <a:p>
            <a:pPr algn="ctr"/>
            <a:r>
              <a:rPr lang="en-US" altLang="zh-CN" sz="1600" b="1" dirty="0"/>
              <a:t>RM</a:t>
            </a:r>
            <a:endParaRPr lang="zh-CN" altLang="en-US" sz="1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DC745A-1BB7-4F35-AB1E-832EBFA51B08}"/>
              </a:ext>
            </a:extLst>
          </p:cNvPr>
          <p:cNvSpPr txBox="1"/>
          <p:nvPr/>
        </p:nvSpPr>
        <p:spPr>
          <a:xfrm>
            <a:off x="1944290" y="3905158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CA50EBA-9371-477F-B1F5-5EBD405344D6}"/>
              </a:ext>
            </a:extLst>
          </p:cNvPr>
          <p:cNvCxnSpPr>
            <a:stCxn id="3" idx="6"/>
          </p:cNvCxnSpPr>
          <p:nvPr/>
        </p:nvCxnSpPr>
        <p:spPr>
          <a:xfrm>
            <a:off x="1476375" y="5514975"/>
            <a:ext cx="68580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74755E8-176A-4098-A444-482240E2E83D}"/>
              </a:ext>
            </a:extLst>
          </p:cNvPr>
          <p:cNvCxnSpPr>
            <a:cxnSpLocks/>
          </p:cNvCxnSpPr>
          <p:nvPr/>
        </p:nvCxnSpPr>
        <p:spPr>
          <a:xfrm flipH="1">
            <a:off x="1733550" y="5086380"/>
            <a:ext cx="676275" cy="528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C1F998-54AF-4A2A-B6BC-B27BFE2B549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62325" y="5910293"/>
            <a:ext cx="802777" cy="28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B99DEA-7721-4931-8204-5598F6B9EDC9}"/>
              </a:ext>
            </a:extLst>
          </p:cNvPr>
          <p:cNvSpPr/>
          <p:nvPr/>
        </p:nvSpPr>
        <p:spPr>
          <a:xfrm>
            <a:off x="4165102" y="5819217"/>
            <a:ext cx="1543050" cy="752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MrAppmaster</a:t>
            </a:r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482076-E9A9-41F4-9351-85A5F3E93BB8}"/>
              </a:ext>
            </a:extLst>
          </p:cNvPr>
          <p:cNvSpPr txBox="1"/>
          <p:nvPr/>
        </p:nvSpPr>
        <p:spPr>
          <a:xfrm>
            <a:off x="4343395" y="5396165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70309F-1BD8-40F0-8138-7211E522EAE8}"/>
              </a:ext>
            </a:extLst>
          </p:cNvPr>
          <p:cNvSpPr/>
          <p:nvPr/>
        </p:nvSpPr>
        <p:spPr>
          <a:xfrm>
            <a:off x="3838573" y="4353991"/>
            <a:ext cx="1752600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A7A061-4116-4CA1-8F87-ECA064E217D7}"/>
              </a:ext>
            </a:extLst>
          </p:cNvPr>
          <p:cNvSpPr/>
          <p:nvPr/>
        </p:nvSpPr>
        <p:spPr>
          <a:xfrm>
            <a:off x="3819524" y="257175"/>
            <a:ext cx="1800225" cy="2338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F94B45-CB77-4C92-9210-F84C5CF8D35F}"/>
              </a:ext>
            </a:extLst>
          </p:cNvPr>
          <p:cNvSpPr/>
          <p:nvPr/>
        </p:nvSpPr>
        <p:spPr>
          <a:xfrm>
            <a:off x="4086225" y="609660"/>
            <a:ext cx="1190625" cy="647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E8E49F-6E32-453F-B2AD-588D96864F7A}"/>
              </a:ext>
            </a:extLst>
          </p:cNvPr>
          <p:cNvSpPr txBox="1"/>
          <p:nvPr/>
        </p:nvSpPr>
        <p:spPr>
          <a:xfrm>
            <a:off x="4424956" y="335249"/>
            <a:ext cx="102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MapTask1</a:t>
            </a:r>
            <a:endParaRPr lang="zh-CN" altLang="en-US" sz="14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5AED55-2C66-4AB2-881C-83F284D49202}"/>
              </a:ext>
            </a:extLst>
          </p:cNvPr>
          <p:cNvSpPr/>
          <p:nvPr/>
        </p:nvSpPr>
        <p:spPr>
          <a:xfrm>
            <a:off x="2301773" y="281315"/>
            <a:ext cx="1302545" cy="3998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InputFormat</a:t>
            </a:r>
            <a:endParaRPr lang="zh-CN" altLang="en-US" sz="14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5A432E-2B3E-4D6B-BB87-D102BF8CFFA3}"/>
              </a:ext>
            </a:extLst>
          </p:cNvPr>
          <p:cNvSpPr/>
          <p:nvPr/>
        </p:nvSpPr>
        <p:spPr>
          <a:xfrm>
            <a:off x="393800" y="293237"/>
            <a:ext cx="1462385" cy="3998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RecordeReader</a:t>
            </a:r>
            <a:endParaRPr lang="zh-CN" altLang="en-US" sz="1400" b="1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F80266-52BA-44B0-BF74-94C136701E6E}"/>
              </a:ext>
            </a:extLst>
          </p:cNvPr>
          <p:cNvCxnSpPr/>
          <p:nvPr/>
        </p:nvCxnSpPr>
        <p:spPr>
          <a:xfrm flipH="1">
            <a:off x="3724275" y="452529"/>
            <a:ext cx="672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CAFC5C5-B768-4F36-9157-2B6E703D3C6A}"/>
              </a:ext>
            </a:extLst>
          </p:cNvPr>
          <p:cNvCxnSpPr>
            <a:cxnSpLocks/>
          </p:cNvCxnSpPr>
          <p:nvPr/>
        </p:nvCxnSpPr>
        <p:spPr>
          <a:xfrm flipH="1">
            <a:off x="1944290" y="452529"/>
            <a:ext cx="310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FE02E0F-0242-4309-A582-F79AF7961724}"/>
              </a:ext>
            </a:extLst>
          </p:cNvPr>
          <p:cNvCxnSpPr>
            <a:cxnSpLocks/>
          </p:cNvCxnSpPr>
          <p:nvPr/>
        </p:nvCxnSpPr>
        <p:spPr>
          <a:xfrm flipH="1">
            <a:off x="866775" y="722872"/>
            <a:ext cx="200025" cy="240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A6E68F0-DD74-4EFA-ABCA-E985A8513104}"/>
              </a:ext>
            </a:extLst>
          </p:cNvPr>
          <p:cNvSpPr txBox="1"/>
          <p:nvPr/>
        </p:nvSpPr>
        <p:spPr>
          <a:xfrm>
            <a:off x="385168" y="921060"/>
            <a:ext cx="95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K,v</a:t>
            </a:r>
            <a:endParaRPr lang="en-US" altLang="zh-CN" sz="1400" b="1" dirty="0"/>
          </a:p>
          <a:p>
            <a:r>
              <a:rPr lang="en-US" altLang="zh-CN" sz="1400" b="1" dirty="0"/>
              <a:t>Reader()</a:t>
            </a:r>
            <a:endParaRPr lang="zh-CN" altLang="en-US" sz="1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6408E9F-9234-468C-84B7-D5647D9DAEC8}"/>
              </a:ext>
            </a:extLst>
          </p:cNvPr>
          <p:cNvCxnSpPr>
            <a:cxnSpLocks/>
          </p:cNvCxnSpPr>
          <p:nvPr/>
        </p:nvCxnSpPr>
        <p:spPr>
          <a:xfrm flipH="1">
            <a:off x="790575" y="1402066"/>
            <a:ext cx="1" cy="264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BD0AB38-86E6-48E8-A59C-82DCE8D0A028}"/>
              </a:ext>
            </a:extLst>
          </p:cNvPr>
          <p:cNvCxnSpPr>
            <a:cxnSpLocks/>
          </p:cNvCxnSpPr>
          <p:nvPr/>
        </p:nvCxnSpPr>
        <p:spPr>
          <a:xfrm flipV="1">
            <a:off x="1266826" y="770564"/>
            <a:ext cx="3100980" cy="5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5729668-10C4-4ED8-A63E-9411D4C72E35}"/>
              </a:ext>
            </a:extLst>
          </p:cNvPr>
          <p:cNvSpPr txBox="1"/>
          <p:nvPr/>
        </p:nvSpPr>
        <p:spPr>
          <a:xfrm>
            <a:off x="4379115" y="571030"/>
            <a:ext cx="95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K,v</a:t>
            </a:r>
            <a:endParaRPr lang="en-US" altLang="zh-CN" sz="1400" b="1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019B60-3215-4980-9522-626C1D1D28AF}"/>
              </a:ext>
            </a:extLst>
          </p:cNvPr>
          <p:cNvCxnSpPr>
            <a:cxnSpLocks/>
          </p:cNvCxnSpPr>
          <p:nvPr/>
        </p:nvCxnSpPr>
        <p:spPr>
          <a:xfrm flipH="1">
            <a:off x="4588369" y="851193"/>
            <a:ext cx="149" cy="22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F50724A-87BF-4128-9F90-9315DF031FA8}"/>
              </a:ext>
            </a:extLst>
          </p:cNvPr>
          <p:cNvSpPr/>
          <p:nvPr/>
        </p:nvSpPr>
        <p:spPr>
          <a:xfrm>
            <a:off x="3952279" y="1090853"/>
            <a:ext cx="851298" cy="3443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Mapper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10132CD-EB73-400D-A062-1CDAD54D6786}"/>
              </a:ext>
            </a:extLst>
          </p:cNvPr>
          <p:cNvSpPr txBox="1"/>
          <p:nvPr/>
        </p:nvSpPr>
        <p:spPr>
          <a:xfrm>
            <a:off x="1648719" y="-6371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710748E-7577-4127-8B5D-31A2D7AF2BBB}"/>
              </a:ext>
            </a:extLst>
          </p:cNvPr>
          <p:cNvSpPr txBox="1"/>
          <p:nvPr/>
        </p:nvSpPr>
        <p:spPr>
          <a:xfrm>
            <a:off x="3948111" y="1556548"/>
            <a:ext cx="16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 err="1"/>
              <a:t>Context.write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255C9F6-7188-4BCE-BC9F-023F3734B3B3}"/>
              </a:ext>
            </a:extLst>
          </p:cNvPr>
          <p:cNvCxnSpPr>
            <a:endCxn id="54" idx="1"/>
          </p:cNvCxnSpPr>
          <p:nvPr/>
        </p:nvCxnSpPr>
        <p:spPr>
          <a:xfrm rot="5400000">
            <a:off x="3667712" y="1537759"/>
            <a:ext cx="560798" cy="12700"/>
          </a:xfrm>
          <a:prstGeom prst="bentConnector4">
            <a:avLst>
              <a:gd name="adj1" fmla="val -501"/>
              <a:gd name="adj2" fmla="val 1675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45BFE762-C0D0-4E97-AAAC-7936CB01B589}"/>
              </a:ext>
            </a:extLst>
          </p:cNvPr>
          <p:cNvSpPr/>
          <p:nvPr/>
        </p:nvSpPr>
        <p:spPr>
          <a:xfrm>
            <a:off x="4054473" y="2239842"/>
            <a:ext cx="1458913" cy="3058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outputCollector</a:t>
            </a:r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DC2046B-1E6D-45EE-904A-F057391DD811}"/>
              </a:ext>
            </a:extLst>
          </p:cNvPr>
          <p:cNvCxnSpPr>
            <a:cxnSpLocks/>
          </p:cNvCxnSpPr>
          <p:nvPr/>
        </p:nvCxnSpPr>
        <p:spPr>
          <a:xfrm>
            <a:off x="4588369" y="2039080"/>
            <a:ext cx="0" cy="200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8C324CA-4B4E-4482-BF8A-575C023D4A56}"/>
              </a:ext>
            </a:extLst>
          </p:cNvPr>
          <p:cNvSpPr txBox="1"/>
          <p:nvPr/>
        </p:nvSpPr>
        <p:spPr>
          <a:xfrm>
            <a:off x="337694" y="3855151"/>
            <a:ext cx="141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0-128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Test.txt 128-200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A934663-2C1B-4091-9B4E-4B1B623DB177}"/>
              </a:ext>
            </a:extLst>
          </p:cNvPr>
          <p:cNvSpPr txBox="1"/>
          <p:nvPr/>
        </p:nvSpPr>
        <p:spPr>
          <a:xfrm>
            <a:off x="1109514" y="2740102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200m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C3C4AC5-F532-4283-9928-0FC655555229}"/>
              </a:ext>
            </a:extLst>
          </p:cNvPr>
          <p:cNvSpPr txBox="1"/>
          <p:nvPr/>
        </p:nvSpPr>
        <p:spPr>
          <a:xfrm>
            <a:off x="3963884" y="-11859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0-128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2070243-248C-46A4-AFC6-0A3188129C44}"/>
              </a:ext>
            </a:extLst>
          </p:cNvPr>
          <p:cNvSpPr txBox="1"/>
          <p:nvPr/>
        </p:nvSpPr>
        <p:spPr>
          <a:xfrm>
            <a:off x="3850031" y="4027162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128-200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C73BC6D-4427-4380-BEC4-E3256D9867A9}"/>
              </a:ext>
            </a:extLst>
          </p:cNvPr>
          <p:cNvSpPr txBox="1"/>
          <p:nvPr/>
        </p:nvSpPr>
        <p:spPr>
          <a:xfrm>
            <a:off x="4136525" y="4407844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MapTask2</a:t>
            </a:r>
          </a:p>
          <a:p>
            <a:r>
              <a:rPr lang="zh-CN" altLang="en-US" sz="1400" b="1" dirty="0"/>
              <a:t>操作同</a:t>
            </a:r>
            <a:r>
              <a:rPr lang="en-US" altLang="zh-CN" sz="1400" b="1" dirty="0"/>
              <a:t>Mapask1</a:t>
            </a:r>
            <a:endParaRPr lang="zh-CN" altLang="en-US" sz="14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5404F5-D372-4FAB-AB70-31708F29A1D4}"/>
              </a:ext>
            </a:extLst>
          </p:cNvPr>
          <p:cNvSpPr txBox="1"/>
          <p:nvPr/>
        </p:nvSpPr>
        <p:spPr>
          <a:xfrm>
            <a:off x="3364409" y="1344698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1" name="圆: 空心 70">
            <a:extLst>
              <a:ext uri="{FF2B5EF4-FFF2-40B4-BE49-F238E27FC236}">
                <a16:creationId xmlns:a16="http://schemas.microsoft.com/office/drawing/2014/main" id="{D46E53F7-EE3B-488E-8E11-8892D0EC7DD9}"/>
              </a:ext>
            </a:extLst>
          </p:cNvPr>
          <p:cNvSpPr/>
          <p:nvPr/>
        </p:nvSpPr>
        <p:spPr>
          <a:xfrm>
            <a:off x="6336800" y="77941"/>
            <a:ext cx="1746348" cy="171113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AD4C70-3CA4-4476-A657-8F5833D4F51F}"/>
              </a:ext>
            </a:extLst>
          </p:cNvPr>
          <p:cNvCxnSpPr/>
          <p:nvPr/>
        </p:nvCxnSpPr>
        <p:spPr>
          <a:xfrm flipV="1">
            <a:off x="5542059" y="963274"/>
            <a:ext cx="690266" cy="1429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D185067-2F84-4348-91F8-70FF16F196C1}"/>
              </a:ext>
            </a:extLst>
          </p:cNvPr>
          <p:cNvSpPr txBox="1"/>
          <p:nvPr/>
        </p:nvSpPr>
        <p:spPr>
          <a:xfrm>
            <a:off x="5651596" y="118267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802199-621E-4D8A-8D03-55613D1A7DFF}"/>
              </a:ext>
            </a:extLst>
          </p:cNvPr>
          <p:cNvSpPr txBox="1"/>
          <p:nvPr/>
        </p:nvSpPr>
        <p:spPr>
          <a:xfrm>
            <a:off x="6780459" y="782560"/>
            <a:ext cx="100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默认</a:t>
            </a:r>
            <a:r>
              <a:rPr lang="en-US" altLang="zh-CN" sz="1200" b="1" dirty="0">
                <a:solidFill>
                  <a:srgbClr val="FF0000"/>
                </a:solidFill>
              </a:rPr>
              <a:t>100m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6" name="箭头: 左弧形 75">
            <a:extLst>
              <a:ext uri="{FF2B5EF4-FFF2-40B4-BE49-F238E27FC236}">
                <a16:creationId xmlns:a16="http://schemas.microsoft.com/office/drawing/2014/main" id="{44FDE832-B7A2-4E09-A0C0-5F28D50913EB}"/>
              </a:ext>
            </a:extLst>
          </p:cNvPr>
          <p:cNvSpPr/>
          <p:nvPr/>
        </p:nvSpPr>
        <p:spPr>
          <a:xfrm>
            <a:off x="6517079" y="186682"/>
            <a:ext cx="629637" cy="1558126"/>
          </a:xfrm>
          <a:prstGeom prst="curvedRightArrow">
            <a:avLst>
              <a:gd name="adj1" fmla="val 25000"/>
              <a:gd name="adj2" fmla="val 50000"/>
              <a:gd name="adj3" fmla="val 263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7" name="箭头: 右弧形 76">
            <a:extLst>
              <a:ext uri="{FF2B5EF4-FFF2-40B4-BE49-F238E27FC236}">
                <a16:creationId xmlns:a16="http://schemas.microsoft.com/office/drawing/2014/main" id="{FEE5F72F-3255-4622-946D-B9C007B1AE6E}"/>
              </a:ext>
            </a:extLst>
          </p:cNvPr>
          <p:cNvSpPr/>
          <p:nvPr/>
        </p:nvSpPr>
        <p:spPr>
          <a:xfrm>
            <a:off x="7309559" y="177720"/>
            <a:ext cx="656307" cy="1506455"/>
          </a:xfrm>
          <a:prstGeom prst="curvedLeftArrow">
            <a:avLst>
              <a:gd name="adj1" fmla="val 19101"/>
              <a:gd name="adj2" fmla="val 51463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FB36F59-5E45-46CC-9FE8-411903A29441}"/>
              </a:ext>
            </a:extLst>
          </p:cNvPr>
          <p:cNvSpPr txBox="1"/>
          <p:nvPr/>
        </p:nvSpPr>
        <p:spPr>
          <a:xfrm>
            <a:off x="5711874" y="49909"/>
            <a:ext cx="14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索引 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en-US" altLang="zh-CN" sz="1200" dirty="0" err="1">
                <a:solidFill>
                  <a:srgbClr val="FF0000"/>
                </a:solidFill>
              </a:rPr>
              <a:t>Kvmeta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 err="1">
                <a:solidFill>
                  <a:srgbClr val="FF0000"/>
                </a:solidFill>
              </a:rPr>
              <a:t>kvindex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B18A91-E43C-4B03-A9E5-87247A863DAD}"/>
              </a:ext>
            </a:extLst>
          </p:cNvPr>
          <p:cNvSpPr txBox="1"/>
          <p:nvPr/>
        </p:nvSpPr>
        <p:spPr>
          <a:xfrm>
            <a:off x="8033564" y="-29929"/>
            <a:ext cx="14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数据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&lt;</a:t>
            </a:r>
            <a:r>
              <a:rPr lang="en-US" altLang="zh-CN" sz="1200" dirty="0" err="1">
                <a:solidFill>
                  <a:srgbClr val="FF0000"/>
                </a:solidFill>
              </a:rPr>
              <a:t>k,v</a:t>
            </a:r>
            <a:r>
              <a:rPr lang="en-US" altLang="zh-CN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1200" dirty="0" err="1">
                <a:solidFill>
                  <a:srgbClr val="FF0000"/>
                </a:solidFill>
              </a:rPr>
              <a:t>bufindex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BA3E3A0-C86B-4474-B1D7-B155827E6DC6}"/>
              </a:ext>
            </a:extLst>
          </p:cNvPr>
          <p:cNvSpPr/>
          <p:nvPr/>
        </p:nvSpPr>
        <p:spPr>
          <a:xfrm>
            <a:off x="4984248" y="2793249"/>
            <a:ext cx="2035673" cy="120320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D33475-343D-4087-8E08-B15C747FD376}"/>
              </a:ext>
            </a:extLst>
          </p:cNvPr>
          <p:cNvCxnSpPr>
            <a:cxnSpLocks/>
          </p:cNvCxnSpPr>
          <p:nvPr/>
        </p:nvCxnSpPr>
        <p:spPr>
          <a:xfrm flipH="1">
            <a:off x="6573438" y="1824508"/>
            <a:ext cx="497284" cy="915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D9C3CE6-597C-4E7D-B9B0-DF3171FD44A5}"/>
              </a:ext>
            </a:extLst>
          </p:cNvPr>
          <p:cNvSpPr txBox="1"/>
          <p:nvPr/>
        </p:nvSpPr>
        <p:spPr>
          <a:xfrm>
            <a:off x="5954817" y="2424653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1B546FE-D22F-43D4-9552-A43D26AA2C36}"/>
              </a:ext>
            </a:extLst>
          </p:cNvPr>
          <p:cNvSpPr/>
          <p:nvPr/>
        </p:nvSpPr>
        <p:spPr>
          <a:xfrm>
            <a:off x="5305868" y="2849889"/>
            <a:ext cx="690265" cy="3548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E1ED0D7-B8B9-44B9-8864-DC2C13AF766B}"/>
              </a:ext>
            </a:extLst>
          </p:cNvPr>
          <p:cNvSpPr/>
          <p:nvPr/>
        </p:nvSpPr>
        <p:spPr>
          <a:xfrm>
            <a:off x="5932479" y="2849889"/>
            <a:ext cx="690265" cy="3548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949A27F-9E67-4BE7-9ECD-745EF80092FF}"/>
              </a:ext>
            </a:extLst>
          </p:cNvPr>
          <p:cNvSpPr/>
          <p:nvPr/>
        </p:nvSpPr>
        <p:spPr>
          <a:xfrm>
            <a:off x="5305868" y="3406371"/>
            <a:ext cx="690265" cy="5620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1</a:t>
            </a:r>
          </a:p>
          <a:p>
            <a:r>
              <a:rPr lang="zh-CN" altLang="en-US" sz="1400" b="1" dirty="0"/>
              <a:t>快排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B249D49-12B8-44AC-BD65-269CE04E1EF5}"/>
              </a:ext>
            </a:extLst>
          </p:cNvPr>
          <p:cNvSpPr/>
          <p:nvPr/>
        </p:nvSpPr>
        <p:spPr>
          <a:xfrm>
            <a:off x="5932479" y="3406371"/>
            <a:ext cx="690265" cy="5620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2</a:t>
            </a:r>
          </a:p>
          <a:p>
            <a:r>
              <a:rPr lang="zh-CN" altLang="en-US" sz="1400" b="1" dirty="0"/>
              <a:t>快排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A87C41C-3B23-4B7F-92E8-2AADBD82093E}"/>
              </a:ext>
            </a:extLst>
          </p:cNvPr>
          <p:cNvSpPr/>
          <p:nvPr/>
        </p:nvSpPr>
        <p:spPr>
          <a:xfrm>
            <a:off x="7607772" y="1824508"/>
            <a:ext cx="59054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index</a:t>
            </a:r>
            <a:endParaRPr lang="zh-CN" altLang="en-US" sz="11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7E2C8C7-2C8D-40C6-94EE-110DD87D91FF}"/>
              </a:ext>
            </a:extLst>
          </p:cNvPr>
          <p:cNvSpPr/>
          <p:nvPr/>
        </p:nvSpPr>
        <p:spPr>
          <a:xfrm>
            <a:off x="8198322" y="1824508"/>
            <a:ext cx="85802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partition</a:t>
            </a:r>
            <a:endParaRPr lang="zh-CN" altLang="en-US" sz="11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1A40110-D740-46ED-A586-50C29C490443}"/>
              </a:ext>
            </a:extLst>
          </p:cNvPr>
          <p:cNvSpPr/>
          <p:nvPr/>
        </p:nvSpPr>
        <p:spPr>
          <a:xfrm>
            <a:off x="9002796" y="1824508"/>
            <a:ext cx="70842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keystart</a:t>
            </a:r>
            <a:endParaRPr lang="zh-CN" altLang="en-US" sz="11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B7BE7D2-D25B-4AFE-A617-CAF40CB3DF77}"/>
              </a:ext>
            </a:extLst>
          </p:cNvPr>
          <p:cNvSpPr/>
          <p:nvPr/>
        </p:nvSpPr>
        <p:spPr>
          <a:xfrm>
            <a:off x="9679747" y="1824508"/>
            <a:ext cx="68771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valstart</a:t>
            </a:r>
            <a:endParaRPr lang="zh-CN" altLang="en-US" sz="11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6FE77E3-D5DF-43E2-8E1F-785CCB3AB897}"/>
              </a:ext>
            </a:extLst>
          </p:cNvPr>
          <p:cNvSpPr/>
          <p:nvPr/>
        </p:nvSpPr>
        <p:spPr>
          <a:xfrm>
            <a:off x="10334624" y="1824508"/>
            <a:ext cx="623398" cy="282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key</a:t>
            </a:r>
            <a:endParaRPr lang="zh-CN" altLang="en-US" sz="11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C50DDA9-A643-430F-AD76-D96E590E1E38}"/>
              </a:ext>
            </a:extLst>
          </p:cNvPr>
          <p:cNvSpPr/>
          <p:nvPr/>
        </p:nvSpPr>
        <p:spPr>
          <a:xfrm>
            <a:off x="10925174" y="1824508"/>
            <a:ext cx="53705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value</a:t>
            </a:r>
            <a:endParaRPr lang="zh-CN" altLang="en-US" sz="1100" b="1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254749C-B902-4DF2-BAE8-06E90FCC8D5F}"/>
              </a:ext>
            </a:extLst>
          </p:cNvPr>
          <p:cNvSpPr/>
          <p:nvPr/>
        </p:nvSpPr>
        <p:spPr>
          <a:xfrm>
            <a:off x="11462224" y="1824508"/>
            <a:ext cx="67689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unused</a:t>
            </a:r>
            <a:endParaRPr lang="zh-CN" altLang="en-US" sz="1100" b="1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9B13051-E377-4F2D-A655-F778583E2180}"/>
              </a:ext>
            </a:extLst>
          </p:cNvPr>
          <p:cNvCxnSpPr/>
          <p:nvPr/>
        </p:nvCxnSpPr>
        <p:spPr>
          <a:xfrm>
            <a:off x="10334624" y="910494"/>
            <a:ext cx="0" cy="156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730C569-58A3-45EC-93AC-3E9425EAD722}"/>
              </a:ext>
            </a:extLst>
          </p:cNvPr>
          <p:cNvSpPr txBox="1"/>
          <p:nvPr/>
        </p:nvSpPr>
        <p:spPr>
          <a:xfrm>
            <a:off x="9612889" y="1280608"/>
            <a:ext cx="543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Meta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81059DA-65D2-457A-B311-4DDE7BDC2448}"/>
              </a:ext>
            </a:extLst>
          </p:cNvPr>
          <p:cNvSpPr txBox="1"/>
          <p:nvPr/>
        </p:nvSpPr>
        <p:spPr>
          <a:xfrm>
            <a:off x="10521863" y="1257360"/>
            <a:ext cx="879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Records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C91447A-7364-4536-B79E-B930CE4C86BF}"/>
              </a:ext>
            </a:extLst>
          </p:cNvPr>
          <p:cNvCxnSpPr>
            <a:cxnSpLocks/>
          </p:cNvCxnSpPr>
          <p:nvPr/>
        </p:nvCxnSpPr>
        <p:spPr>
          <a:xfrm flipH="1">
            <a:off x="9002796" y="1426368"/>
            <a:ext cx="546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812E21-2686-4307-A1A4-B7C2E9D7ADB2}"/>
              </a:ext>
            </a:extLst>
          </p:cNvPr>
          <p:cNvCxnSpPr>
            <a:cxnSpLocks/>
          </p:cNvCxnSpPr>
          <p:nvPr/>
        </p:nvCxnSpPr>
        <p:spPr>
          <a:xfrm>
            <a:off x="11274803" y="1426368"/>
            <a:ext cx="525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9E96C016-3207-45B9-B54E-D149F00E8662}"/>
              </a:ext>
            </a:extLst>
          </p:cNvPr>
          <p:cNvSpPr/>
          <p:nvPr/>
        </p:nvSpPr>
        <p:spPr>
          <a:xfrm>
            <a:off x="7226993" y="3070366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&lt;a,1&gt;&lt;c,1&gt;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C0FB281-8F6A-4A19-B301-00E096B6B6F4}"/>
              </a:ext>
            </a:extLst>
          </p:cNvPr>
          <p:cNvSpPr/>
          <p:nvPr/>
        </p:nvSpPr>
        <p:spPr>
          <a:xfrm>
            <a:off x="8191572" y="3070366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&lt;b,1&gt;&lt;b,1&gt;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94F82E3-1B43-4A5D-A517-B17BE7739B69}"/>
              </a:ext>
            </a:extLst>
          </p:cNvPr>
          <p:cNvSpPr/>
          <p:nvPr/>
        </p:nvSpPr>
        <p:spPr>
          <a:xfrm>
            <a:off x="7226993" y="3481413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&lt;a,1&gt;&lt;e,1&gt;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555512-6F80-42F3-B327-8DD5F7783183}"/>
              </a:ext>
            </a:extLst>
          </p:cNvPr>
          <p:cNvSpPr/>
          <p:nvPr/>
        </p:nvSpPr>
        <p:spPr>
          <a:xfrm>
            <a:off x="8191572" y="3481413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&lt;b,1&gt;&lt;f,1&gt;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56594F1-61B3-4394-BB02-CEC3F95D7998}"/>
              </a:ext>
            </a:extLst>
          </p:cNvPr>
          <p:cNvSpPr txBox="1"/>
          <p:nvPr/>
        </p:nvSpPr>
        <p:spPr>
          <a:xfrm>
            <a:off x="7792695" y="3913037"/>
            <a:ext cx="102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 …</a:t>
            </a:r>
            <a:endParaRPr lang="zh-CN" altLang="en-US" sz="20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E23CA49-4B92-4281-BF35-358ADEC2D334}"/>
              </a:ext>
            </a:extLst>
          </p:cNvPr>
          <p:cNvCxnSpPr>
            <a:cxnSpLocks/>
          </p:cNvCxnSpPr>
          <p:nvPr/>
        </p:nvCxnSpPr>
        <p:spPr>
          <a:xfrm flipV="1">
            <a:off x="6751577" y="3293084"/>
            <a:ext cx="475416" cy="70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33F7BF8-C2C1-4B51-9D67-161F9F674310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6712728" y="3516887"/>
            <a:ext cx="514265" cy="10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F9845FF-9E68-481D-A070-2A70F77760C7}"/>
              </a:ext>
            </a:extLst>
          </p:cNvPr>
          <p:cNvCxnSpPr>
            <a:cxnSpLocks/>
          </p:cNvCxnSpPr>
          <p:nvPr/>
        </p:nvCxnSpPr>
        <p:spPr>
          <a:xfrm>
            <a:off x="6686920" y="3726437"/>
            <a:ext cx="765230" cy="386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F84406AE-4067-4062-B6E9-FE24DCC600ED}"/>
              </a:ext>
            </a:extLst>
          </p:cNvPr>
          <p:cNvSpPr/>
          <p:nvPr/>
        </p:nvSpPr>
        <p:spPr>
          <a:xfrm>
            <a:off x="8743325" y="2557357"/>
            <a:ext cx="1695781" cy="291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&lt;a,1&gt;&lt;a,1&gt;&lt;c,1&gt;&lt;e,1&gt;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22AF404-82FE-472A-BD7A-A5268D21E278}"/>
              </a:ext>
            </a:extLst>
          </p:cNvPr>
          <p:cNvSpPr/>
          <p:nvPr/>
        </p:nvSpPr>
        <p:spPr>
          <a:xfrm>
            <a:off x="10426912" y="2557357"/>
            <a:ext cx="1695781" cy="291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&lt;a,1&gt;&lt;a,1&gt;&lt;c,1&gt;&lt;e,1&gt;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FF4F0C9-99BD-4242-B249-A20B4911F249}"/>
              </a:ext>
            </a:extLst>
          </p:cNvPr>
          <p:cNvSpPr txBox="1"/>
          <p:nvPr/>
        </p:nvSpPr>
        <p:spPr>
          <a:xfrm>
            <a:off x="7226993" y="2597074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F537A47-AE98-4FB2-9E41-D0B1E9C8247F}"/>
              </a:ext>
            </a:extLst>
          </p:cNvPr>
          <p:cNvCxnSpPr>
            <a:cxnSpLocks/>
          </p:cNvCxnSpPr>
          <p:nvPr/>
        </p:nvCxnSpPr>
        <p:spPr>
          <a:xfrm flipV="1">
            <a:off x="9204331" y="2997184"/>
            <a:ext cx="634262" cy="243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B935BAE9-200A-4DF7-ADDB-527185FDF454}"/>
              </a:ext>
            </a:extLst>
          </p:cNvPr>
          <p:cNvCxnSpPr>
            <a:cxnSpLocks/>
          </p:cNvCxnSpPr>
          <p:nvPr/>
        </p:nvCxnSpPr>
        <p:spPr>
          <a:xfrm flipV="1">
            <a:off x="9275808" y="3015521"/>
            <a:ext cx="608866" cy="574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9D281ED-4E50-4EB4-9785-80BA95DE4F43}"/>
              </a:ext>
            </a:extLst>
          </p:cNvPr>
          <p:cNvCxnSpPr>
            <a:cxnSpLocks/>
          </p:cNvCxnSpPr>
          <p:nvPr/>
        </p:nvCxnSpPr>
        <p:spPr>
          <a:xfrm flipV="1">
            <a:off x="9099171" y="3027314"/>
            <a:ext cx="876122" cy="113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CFDC463-5295-4B60-A544-D20FB3593FF1}"/>
              </a:ext>
            </a:extLst>
          </p:cNvPr>
          <p:cNvSpPr txBox="1"/>
          <p:nvPr/>
        </p:nvSpPr>
        <p:spPr>
          <a:xfrm>
            <a:off x="9910733" y="3196487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9A093E3-52B3-4D4F-A939-9E338EA96A19}"/>
              </a:ext>
            </a:extLst>
          </p:cNvPr>
          <p:cNvSpPr/>
          <p:nvPr/>
        </p:nvSpPr>
        <p:spPr>
          <a:xfrm>
            <a:off x="6870925" y="4591527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&lt;a,1&gt;&lt;c,1&gt;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CEE41B0-86F6-4A7D-9457-C96D88C71886}"/>
              </a:ext>
            </a:extLst>
          </p:cNvPr>
          <p:cNvSpPr/>
          <p:nvPr/>
        </p:nvSpPr>
        <p:spPr>
          <a:xfrm>
            <a:off x="7835504" y="4591527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&lt;b,2&gt;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67C62C0-FE81-4117-96CB-7363EAFA30CC}"/>
              </a:ext>
            </a:extLst>
          </p:cNvPr>
          <p:cNvSpPr/>
          <p:nvPr/>
        </p:nvSpPr>
        <p:spPr>
          <a:xfrm>
            <a:off x="6892729" y="4949390"/>
            <a:ext cx="1896440" cy="289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Combine</a:t>
            </a:r>
            <a:r>
              <a:rPr lang="zh-CN" altLang="en-US" sz="1400" b="1" dirty="0"/>
              <a:t>合并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46E20170-9FD5-4081-81CE-4282642065C2}"/>
              </a:ext>
            </a:extLst>
          </p:cNvPr>
          <p:cNvCxnSpPr>
            <a:cxnSpLocks/>
          </p:cNvCxnSpPr>
          <p:nvPr/>
        </p:nvCxnSpPr>
        <p:spPr>
          <a:xfrm>
            <a:off x="8968603" y="4782724"/>
            <a:ext cx="4528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99A1F89B-186F-47E4-A035-E960A1E03968}"/>
              </a:ext>
            </a:extLst>
          </p:cNvPr>
          <p:cNvSpPr/>
          <p:nvPr/>
        </p:nvSpPr>
        <p:spPr>
          <a:xfrm>
            <a:off x="9548820" y="4551456"/>
            <a:ext cx="1315182" cy="291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&lt;a,2&gt;&lt;c,1&gt;&lt;e,1&gt;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ADAFC9E-65F1-4A08-9FA0-0C8879444FBE}"/>
              </a:ext>
            </a:extLst>
          </p:cNvPr>
          <p:cNvSpPr/>
          <p:nvPr/>
        </p:nvSpPr>
        <p:spPr>
          <a:xfrm>
            <a:off x="10823940" y="4551456"/>
            <a:ext cx="1315182" cy="291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&lt;b,3&gt;&lt;f,1&gt;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FBB3810-98C9-4D60-B840-8AA2DCDC0CF2}"/>
              </a:ext>
            </a:extLst>
          </p:cNvPr>
          <p:cNvSpPr txBox="1"/>
          <p:nvPr/>
        </p:nvSpPr>
        <p:spPr>
          <a:xfrm>
            <a:off x="9612888" y="4827402"/>
            <a:ext cx="81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C94C1F4-79D1-455F-B9DD-F46B0D36F662}"/>
              </a:ext>
            </a:extLst>
          </p:cNvPr>
          <p:cNvSpPr txBox="1"/>
          <p:nvPr/>
        </p:nvSpPr>
        <p:spPr>
          <a:xfrm>
            <a:off x="10873698" y="4842787"/>
            <a:ext cx="81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0B37D11-EA94-435C-B5AA-E816C18B9662}"/>
              </a:ext>
            </a:extLst>
          </p:cNvPr>
          <p:cNvSpPr/>
          <p:nvPr/>
        </p:nvSpPr>
        <p:spPr>
          <a:xfrm>
            <a:off x="9548179" y="5656175"/>
            <a:ext cx="1315182" cy="291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&lt;g,1&gt;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71C85A6-1BCE-4A23-A8CE-0314A6574EC2}"/>
              </a:ext>
            </a:extLst>
          </p:cNvPr>
          <p:cNvSpPr/>
          <p:nvPr/>
        </p:nvSpPr>
        <p:spPr>
          <a:xfrm>
            <a:off x="10823299" y="5656175"/>
            <a:ext cx="1315182" cy="291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&lt;h,1&gt;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D1E539D-8A4E-44E5-869A-6A9E4DD242A0}"/>
              </a:ext>
            </a:extLst>
          </p:cNvPr>
          <p:cNvSpPr txBox="1"/>
          <p:nvPr/>
        </p:nvSpPr>
        <p:spPr>
          <a:xfrm>
            <a:off x="7479010" y="5586137"/>
            <a:ext cx="102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 …</a:t>
            </a:r>
            <a:endParaRPr lang="zh-CN" altLang="en-US" sz="2000" b="1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36AAA60D-7246-4F30-8A26-EFBF87FDD76F}"/>
              </a:ext>
            </a:extLst>
          </p:cNvPr>
          <p:cNvSpPr txBox="1"/>
          <p:nvPr/>
        </p:nvSpPr>
        <p:spPr>
          <a:xfrm>
            <a:off x="7565139" y="5186027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2AD5C9E-FCD1-4CC9-86AD-68DA3E02F78F}"/>
              </a:ext>
            </a:extLst>
          </p:cNvPr>
          <p:cNvCxnSpPr>
            <a:cxnSpLocks/>
          </p:cNvCxnSpPr>
          <p:nvPr/>
        </p:nvCxnSpPr>
        <p:spPr>
          <a:xfrm>
            <a:off x="8822964" y="5514975"/>
            <a:ext cx="598483" cy="271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57D5DEBA-46EA-456C-A999-84DE63C5F985}"/>
              </a:ext>
            </a:extLst>
          </p:cNvPr>
          <p:cNvCxnSpPr>
            <a:cxnSpLocks/>
          </p:cNvCxnSpPr>
          <p:nvPr/>
        </p:nvCxnSpPr>
        <p:spPr>
          <a:xfrm flipV="1">
            <a:off x="8822964" y="5910293"/>
            <a:ext cx="598483" cy="16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15CB005D-763B-493E-9396-12D804EE6EA5}"/>
              </a:ext>
            </a:extLst>
          </p:cNvPr>
          <p:cNvSpPr txBox="1"/>
          <p:nvPr/>
        </p:nvSpPr>
        <p:spPr>
          <a:xfrm>
            <a:off x="6344349" y="1757357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80%</a:t>
            </a:r>
            <a:r>
              <a:rPr lang="zh-CN" altLang="en-US" sz="1200" b="1" dirty="0">
                <a:solidFill>
                  <a:srgbClr val="FF0000"/>
                </a:solidFill>
              </a:rPr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49542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>
            <a:extLst>
              <a:ext uri="{FF2B5EF4-FFF2-40B4-BE49-F238E27FC236}">
                <a16:creationId xmlns:a16="http://schemas.microsoft.com/office/drawing/2014/main" id="{393635D3-FDA4-49EF-99E6-682A680F4E7D}"/>
              </a:ext>
            </a:extLst>
          </p:cNvPr>
          <p:cNvSpPr/>
          <p:nvPr/>
        </p:nvSpPr>
        <p:spPr>
          <a:xfrm>
            <a:off x="0" y="3038475"/>
            <a:ext cx="2162175" cy="16383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Client</a:t>
            </a:r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A7A6AC-AA1E-44F0-9B7B-A5E374AB1472}"/>
              </a:ext>
            </a:extLst>
          </p:cNvPr>
          <p:cNvSpPr/>
          <p:nvPr/>
        </p:nvSpPr>
        <p:spPr>
          <a:xfrm>
            <a:off x="3238500" y="342900"/>
            <a:ext cx="552450" cy="1666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</a:t>
            </a:r>
          </a:p>
          <a:p>
            <a:pPr algn="ctr"/>
            <a:r>
              <a:rPr lang="en-US" altLang="zh-CN" b="1" dirty="0"/>
              <a:t>B</a:t>
            </a:r>
          </a:p>
          <a:p>
            <a:pPr algn="ctr"/>
            <a:r>
              <a:rPr lang="en-US" altLang="zh-CN" b="1" dirty="0"/>
              <a:t>C</a:t>
            </a:r>
          </a:p>
          <a:p>
            <a:pPr algn="ctr"/>
            <a:r>
              <a:rPr lang="en-US" altLang="zh-CN" b="1" dirty="0"/>
              <a:t>A</a:t>
            </a:r>
          </a:p>
          <a:p>
            <a:pPr algn="ctr"/>
            <a:r>
              <a:rPr lang="en-US" altLang="zh-CN" b="1" dirty="0"/>
              <a:t>B</a:t>
            </a:r>
          </a:p>
        </p:txBody>
      </p:sp>
      <p:sp>
        <p:nvSpPr>
          <p:cNvPr id="49" name="云形 48">
            <a:extLst>
              <a:ext uri="{FF2B5EF4-FFF2-40B4-BE49-F238E27FC236}">
                <a16:creationId xmlns:a16="http://schemas.microsoft.com/office/drawing/2014/main" id="{03BA771E-9AB4-42D9-B7B9-B4F7D8C7593E}"/>
              </a:ext>
            </a:extLst>
          </p:cNvPr>
          <p:cNvSpPr/>
          <p:nvPr/>
        </p:nvSpPr>
        <p:spPr>
          <a:xfrm>
            <a:off x="2867204" y="4455703"/>
            <a:ext cx="2867025" cy="125107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Yarn</a:t>
            </a:r>
          </a:p>
          <a:p>
            <a:pPr algn="ctr"/>
            <a:r>
              <a:rPr lang="en-US" altLang="zh-CN" sz="1600" b="1" dirty="0" err="1"/>
              <a:t>ResourceManager</a:t>
            </a:r>
            <a:endParaRPr lang="zh-CN" altLang="en-US" sz="16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938663B-C64E-48C6-8AC2-729EC665970B}"/>
              </a:ext>
            </a:extLst>
          </p:cNvPr>
          <p:cNvSpPr/>
          <p:nvPr/>
        </p:nvSpPr>
        <p:spPr>
          <a:xfrm>
            <a:off x="447676" y="3671702"/>
            <a:ext cx="1219200" cy="7525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Job.split</a:t>
            </a:r>
            <a:endParaRPr lang="en-US" altLang="zh-CN" sz="1400" b="1" dirty="0"/>
          </a:p>
          <a:p>
            <a:pPr algn="ctr"/>
            <a:r>
              <a:rPr lang="en-US" altLang="zh-CN" sz="1400" b="1" dirty="0"/>
              <a:t>Wc.jar</a:t>
            </a:r>
          </a:p>
          <a:p>
            <a:pPr algn="ctr"/>
            <a:r>
              <a:rPr lang="en-US" altLang="zh-CN" sz="1400" b="1" dirty="0"/>
              <a:t>Job.xml</a:t>
            </a:r>
            <a:endParaRPr lang="zh-CN" altLang="en-US" sz="1400" b="1" dirty="0"/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2825E5D9-16B4-46B2-9435-1F86DBA145E3}"/>
              </a:ext>
            </a:extLst>
          </p:cNvPr>
          <p:cNvCxnSpPr>
            <a:cxnSpLocks/>
            <a:stCxn id="47" idx="0"/>
            <a:endCxn id="48" idx="1"/>
          </p:cNvCxnSpPr>
          <p:nvPr/>
        </p:nvCxnSpPr>
        <p:spPr>
          <a:xfrm rot="5400000" flipH="1" flipV="1">
            <a:off x="1228726" y="1028701"/>
            <a:ext cx="1862137" cy="21574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05986CB-4410-47D4-B918-2124C494E791}"/>
              </a:ext>
            </a:extLst>
          </p:cNvPr>
          <p:cNvSpPr txBox="1"/>
          <p:nvPr/>
        </p:nvSpPr>
        <p:spPr>
          <a:xfrm>
            <a:off x="2585015" y="5206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3E742A4-433B-492D-990C-34EF5C254B9A}"/>
              </a:ext>
            </a:extLst>
          </p:cNvPr>
          <p:cNvSpPr txBox="1"/>
          <p:nvPr/>
        </p:nvSpPr>
        <p:spPr>
          <a:xfrm>
            <a:off x="2157443" y="370005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200m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B9333B3-3616-4140-B7C6-69CEBDB965F7}"/>
              </a:ext>
            </a:extLst>
          </p:cNvPr>
          <p:cNvSpPr txBox="1"/>
          <p:nvPr/>
        </p:nvSpPr>
        <p:spPr>
          <a:xfrm>
            <a:off x="966935" y="807066"/>
            <a:ext cx="55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CC101B-06DC-4302-8B39-35447A613865}"/>
              </a:ext>
            </a:extLst>
          </p:cNvPr>
          <p:cNvSpPr txBox="1"/>
          <p:nvPr/>
        </p:nvSpPr>
        <p:spPr>
          <a:xfrm>
            <a:off x="595322" y="1198492"/>
            <a:ext cx="141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0-128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Test.txt 128-200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F10805F-D664-4685-A05D-C7EE5CD2F521}"/>
              </a:ext>
            </a:extLst>
          </p:cNvPr>
          <p:cNvCxnSpPr>
            <a:cxnSpLocks/>
          </p:cNvCxnSpPr>
          <p:nvPr/>
        </p:nvCxnSpPr>
        <p:spPr>
          <a:xfrm>
            <a:off x="1690855" y="4039234"/>
            <a:ext cx="1176348" cy="82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05D8260-9250-4086-B0CC-C3B10A8204AB}"/>
              </a:ext>
            </a:extLst>
          </p:cNvPr>
          <p:cNvSpPr txBox="1"/>
          <p:nvPr/>
        </p:nvSpPr>
        <p:spPr>
          <a:xfrm>
            <a:off x="1832373" y="4400394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F7D8041-8817-4BFA-B9B1-4E0D79016BB0}"/>
              </a:ext>
            </a:extLst>
          </p:cNvPr>
          <p:cNvSpPr/>
          <p:nvPr/>
        </p:nvSpPr>
        <p:spPr>
          <a:xfrm>
            <a:off x="6439258" y="5872964"/>
            <a:ext cx="1543050" cy="7525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MR </a:t>
            </a:r>
            <a:r>
              <a:rPr lang="en-US" altLang="zh-CN" sz="1400" b="1" dirty="0" err="1">
                <a:solidFill>
                  <a:schemeClr val="tx1"/>
                </a:solidFill>
              </a:rPr>
              <a:t>Appmaster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NodeManager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12586E9-C75F-492B-8B13-E50119579DD9}"/>
              </a:ext>
            </a:extLst>
          </p:cNvPr>
          <p:cNvSpPr txBox="1"/>
          <p:nvPr/>
        </p:nvSpPr>
        <p:spPr>
          <a:xfrm>
            <a:off x="7065275" y="5438743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6B107A5-9200-4E3D-BF76-26915CA7E2AE}"/>
              </a:ext>
            </a:extLst>
          </p:cNvPr>
          <p:cNvSpPr/>
          <p:nvPr/>
        </p:nvSpPr>
        <p:spPr>
          <a:xfrm>
            <a:off x="9020325" y="4438618"/>
            <a:ext cx="1752600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972889D-C210-4B4A-B0C9-47B30FDB1293}"/>
              </a:ext>
            </a:extLst>
          </p:cNvPr>
          <p:cNvSpPr/>
          <p:nvPr/>
        </p:nvSpPr>
        <p:spPr>
          <a:xfrm>
            <a:off x="9001276" y="341802"/>
            <a:ext cx="1800225" cy="2338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36B8895-8A11-4542-9D1B-82F1DE8702F6}"/>
              </a:ext>
            </a:extLst>
          </p:cNvPr>
          <p:cNvSpPr/>
          <p:nvPr/>
        </p:nvSpPr>
        <p:spPr>
          <a:xfrm>
            <a:off x="9267977" y="694287"/>
            <a:ext cx="1190625" cy="647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7BBC130-618D-495A-AE06-2B31B28AD975}"/>
              </a:ext>
            </a:extLst>
          </p:cNvPr>
          <p:cNvSpPr txBox="1"/>
          <p:nvPr/>
        </p:nvSpPr>
        <p:spPr>
          <a:xfrm>
            <a:off x="9606708" y="419876"/>
            <a:ext cx="102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MapTask1</a:t>
            </a:r>
            <a:endParaRPr lang="zh-CN" altLang="en-US" sz="1400" b="1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6C23220-BAE0-4819-AD83-A4463FAB765B}"/>
              </a:ext>
            </a:extLst>
          </p:cNvPr>
          <p:cNvCxnSpPr>
            <a:cxnSpLocks/>
          </p:cNvCxnSpPr>
          <p:nvPr/>
        </p:nvCxnSpPr>
        <p:spPr>
          <a:xfrm flipH="1">
            <a:off x="8220075" y="537156"/>
            <a:ext cx="1358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ED22489-4A85-453D-9B7B-426D7B77A5F5}"/>
              </a:ext>
            </a:extLst>
          </p:cNvPr>
          <p:cNvSpPr txBox="1"/>
          <p:nvPr/>
        </p:nvSpPr>
        <p:spPr>
          <a:xfrm>
            <a:off x="9560867" y="655657"/>
            <a:ext cx="95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K,v</a:t>
            </a:r>
            <a:endParaRPr lang="en-US" altLang="zh-CN" sz="1400" b="1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7764AF5-2FF1-4341-A589-92D44D425B98}"/>
              </a:ext>
            </a:extLst>
          </p:cNvPr>
          <p:cNvCxnSpPr>
            <a:cxnSpLocks/>
          </p:cNvCxnSpPr>
          <p:nvPr/>
        </p:nvCxnSpPr>
        <p:spPr>
          <a:xfrm flipH="1">
            <a:off x="9770121" y="935820"/>
            <a:ext cx="149" cy="22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A1EA097C-953A-4E3F-A8C7-6F5EF115562F}"/>
              </a:ext>
            </a:extLst>
          </p:cNvPr>
          <p:cNvSpPr/>
          <p:nvPr/>
        </p:nvSpPr>
        <p:spPr>
          <a:xfrm>
            <a:off x="9134031" y="1175480"/>
            <a:ext cx="851298" cy="3443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Mapper</a:t>
            </a:r>
            <a:endParaRPr lang="zh-CN" altLang="en-US" sz="14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E29C176-6B84-4F5B-B577-BF011E788C9A}"/>
              </a:ext>
            </a:extLst>
          </p:cNvPr>
          <p:cNvSpPr txBox="1"/>
          <p:nvPr/>
        </p:nvSpPr>
        <p:spPr>
          <a:xfrm>
            <a:off x="9129863" y="1641175"/>
            <a:ext cx="16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 err="1"/>
              <a:t>Context.write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023DDEAB-0C11-43F3-9174-BFFCB969F9AA}"/>
              </a:ext>
            </a:extLst>
          </p:cNvPr>
          <p:cNvCxnSpPr>
            <a:endCxn id="76" idx="1"/>
          </p:cNvCxnSpPr>
          <p:nvPr/>
        </p:nvCxnSpPr>
        <p:spPr>
          <a:xfrm rot="5400000">
            <a:off x="8849464" y="1622386"/>
            <a:ext cx="560798" cy="12700"/>
          </a:xfrm>
          <a:prstGeom prst="bentConnector4">
            <a:avLst>
              <a:gd name="adj1" fmla="val -501"/>
              <a:gd name="adj2" fmla="val 1675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2A85D1AE-D566-4545-A43B-854A88F84AD5}"/>
              </a:ext>
            </a:extLst>
          </p:cNvPr>
          <p:cNvSpPr/>
          <p:nvPr/>
        </p:nvSpPr>
        <p:spPr>
          <a:xfrm>
            <a:off x="9236225" y="2324469"/>
            <a:ext cx="1458913" cy="3058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outputCollector</a:t>
            </a:r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2E144D1-2BE3-417C-BACB-0360A5F9567E}"/>
              </a:ext>
            </a:extLst>
          </p:cNvPr>
          <p:cNvCxnSpPr>
            <a:cxnSpLocks/>
          </p:cNvCxnSpPr>
          <p:nvPr/>
        </p:nvCxnSpPr>
        <p:spPr>
          <a:xfrm>
            <a:off x="9770121" y="2123707"/>
            <a:ext cx="0" cy="200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7EA4904-E414-4E5F-AD2D-EC30245D7B19}"/>
              </a:ext>
            </a:extLst>
          </p:cNvPr>
          <p:cNvSpPr txBox="1"/>
          <p:nvPr/>
        </p:nvSpPr>
        <p:spPr>
          <a:xfrm>
            <a:off x="9145636" y="72768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0-128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419D3D2-D0BF-4DE5-91E7-E68920D8D292}"/>
              </a:ext>
            </a:extLst>
          </p:cNvPr>
          <p:cNvSpPr txBox="1"/>
          <p:nvPr/>
        </p:nvSpPr>
        <p:spPr>
          <a:xfrm>
            <a:off x="9031783" y="4111789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128-200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DA0065A-4580-4C7D-B4DC-DF4F796E8D75}"/>
              </a:ext>
            </a:extLst>
          </p:cNvPr>
          <p:cNvSpPr txBox="1"/>
          <p:nvPr/>
        </p:nvSpPr>
        <p:spPr>
          <a:xfrm>
            <a:off x="9318277" y="449247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MapTask2</a:t>
            </a:r>
          </a:p>
          <a:p>
            <a:r>
              <a:rPr lang="zh-CN" altLang="en-US" sz="1400" b="1" dirty="0"/>
              <a:t>操作同</a:t>
            </a:r>
            <a:r>
              <a:rPr lang="en-US" altLang="zh-CN" sz="1400" b="1" dirty="0"/>
              <a:t>Mapask1</a:t>
            </a:r>
            <a:endParaRPr lang="zh-CN" altLang="en-US" sz="14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8388D5C-3F28-47B1-9106-1EF87553ED42}"/>
              </a:ext>
            </a:extLst>
          </p:cNvPr>
          <p:cNvSpPr txBox="1"/>
          <p:nvPr/>
        </p:nvSpPr>
        <p:spPr>
          <a:xfrm>
            <a:off x="8546161" y="1429325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5FBDF28-0F96-46E2-AA46-41637DA80921}"/>
              </a:ext>
            </a:extLst>
          </p:cNvPr>
          <p:cNvCxnSpPr>
            <a:cxnSpLocks/>
          </p:cNvCxnSpPr>
          <p:nvPr/>
        </p:nvCxnSpPr>
        <p:spPr>
          <a:xfrm>
            <a:off x="5574861" y="5422090"/>
            <a:ext cx="775995" cy="450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FA9CA58-C207-40A6-936E-AC2640C787A5}"/>
              </a:ext>
            </a:extLst>
          </p:cNvPr>
          <p:cNvCxnSpPr>
            <a:cxnSpLocks/>
          </p:cNvCxnSpPr>
          <p:nvPr/>
        </p:nvCxnSpPr>
        <p:spPr>
          <a:xfrm flipV="1">
            <a:off x="8086725" y="5081241"/>
            <a:ext cx="845198" cy="690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841379C-3FFA-4181-BE03-AE84860169E2}"/>
              </a:ext>
            </a:extLst>
          </p:cNvPr>
          <p:cNvCxnSpPr>
            <a:cxnSpLocks/>
          </p:cNvCxnSpPr>
          <p:nvPr/>
        </p:nvCxnSpPr>
        <p:spPr>
          <a:xfrm flipV="1">
            <a:off x="7953808" y="2742957"/>
            <a:ext cx="945297" cy="2963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30123C1-C220-42EB-969C-C98B9B49CFBF}"/>
              </a:ext>
            </a:extLst>
          </p:cNvPr>
          <p:cNvSpPr/>
          <p:nvPr/>
        </p:nvSpPr>
        <p:spPr>
          <a:xfrm>
            <a:off x="6775509" y="363541"/>
            <a:ext cx="1302545" cy="3998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InputFormat</a:t>
            </a:r>
            <a:endParaRPr lang="zh-CN" altLang="en-US" sz="14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8AEB0A8-005E-4F58-BD2E-7AC8B0C36238}"/>
              </a:ext>
            </a:extLst>
          </p:cNvPr>
          <p:cNvSpPr/>
          <p:nvPr/>
        </p:nvSpPr>
        <p:spPr>
          <a:xfrm>
            <a:off x="4867536" y="375463"/>
            <a:ext cx="1462385" cy="3998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RecordeReader</a:t>
            </a:r>
            <a:endParaRPr lang="zh-CN" altLang="en-US" sz="1400" b="1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7135B99A-E72B-4196-A2BA-217744EB7C48}"/>
              </a:ext>
            </a:extLst>
          </p:cNvPr>
          <p:cNvCxnSpPr>
            <a:cxnSpLocks/>
          </p:cNvCxnSpPr>
          <p:nvPr/>
        </p:nvCxnSpPr>
        <p:spPr>
          <a:xfrm flipH="1">
            <a:off x="6418026" y="534755"/>
            <a:ext cx="310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F6F27B1-9529-4089-969E-9276FE9D357E}"/>
              </a:ext>
            </a:extLst>
          </p:cNvPr>
          <p:cNvCxnSpPr>
            <a:cxnSpLocks/>
          </p:cNvCxnSpPr>
          <p:nvPr/>
        </p:nvCxnSpPr>
        <p:spPr>
          <a:xfrm flipH="1">
            <a:off x="5340511" y="805098"/>
            <a:ext cx="200025" cy="240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CEA7E9E-9D67-43F5-843C-75C94C58E3F4}"/>
              </a:ext>
            </a:extLst>
          </p:cNvPr>
          <p:cNvSpPr txBox="1"/>
          <p:nvPr/>
        </p:nvSpPr>
        <p:spPr>
          <a:xfrm>
            <a:off x="4858904" y="1003286"/>
            <a:ext cx="95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K,v</a:t>
            </a:r>
            <a:endParaRPr lang="en-US" altLang="zh-CN" sz="1400" b="1" dirty="0"/>
          </a:p>
          <a:p>
            <a:r>
              <a:rPr lang="en-US" altLang="zh-CN" sz="1400" b="1" dirty="0"/>
              <a:t>Reader()</a:t>
            </a:r>
            <a:endParaRPr lang="zh-CN" altLang="en-US" sz="1400" b="1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DDE4ED8-FC10-4C35-ABA8-7469128AD00A}"/>
              </a:ext>
            </a:extLst>
          </p:cNvPr>
          <p:cNvCxnSpPr>
            <a:cxnSpLocks/>
          </p:cNvCxnSpPr>
          <p:nvPr/>
        </p:nvCxnSpPr>
        <p:spPr>
          <a:xfrm flipH="1" flipV="1">
            <a:off x="3937349" y="981604"/>
            <a:ext cx="935729" cy="262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2C6802E-117C-42A3-B36D-CE963D2AE9E4}"/>
              </a:ext>
            </a:extLst>
          </p:cNvPr>
          <p:cNvCxnSpPr>
            <a:cxnSpLocks/>
          </p:cNvCxnSpPr>
          <p:nvPr/>
        </p:nvCxnSpPr>
        <p:spPr>
          <a:xfrm flipV="1">
            <a:off x="5740562" y="856322"/>
            <a:ext cx="3747086" cy="536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CDB953B-8137-461A-AD27-BA00906AF589}"/>
              </a:ext>
            </a:extLst>
          </p:cNvPr>
          <p:cNvSpPr txBox="1"/>
          <p:nvPr/>
        </p:nvSpPr>
        <p:spPr>
          <a:xfrm>
            <a:off x="5874930" y="-54411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8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>
            <a:extLst>
              <a:ext uri="{FF2B5EF4-FFF2-40B4-BE49-F238E27FC236}">
                <a16:creationId xmlns:a16="http://schemas.microsoft.com/office/drawing/2014/main" id="{5BAE1D01-5858-440E-A984-80B82CFC12ED}"/>
              </a:ext>
            </a:extLst>
          </p:cNvPr>
          <p:cNvSpPr/>
          <p:nvPr/>
        </p:nvSpPr>
        <p:spPr>
          <a:xfrm>
            <a:off x="3919925" y="5378421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压缩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C43C9B5-3707-4807-B716-3C73F2D92BEB}"/>
              </a:ext>
            </a:extLst>
          </p:cNvPr>
          <p:cNvCxnSpPr/>
          <p:nvPr/>
        </p:nvCxnSpPr>
        <p:spPr>
          <a:xfrm flipH="1">
            <a:off x="3047930" y="5606351"/>
            <a:ext cx="78302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圆柱体 143">
            <a:extLst>
              <a:ext uri="{FF2B5EF4-FFF2-40B4-BE49-F238E27FC236}">
                <a16:creationId xmlns:a16="http://schemas.microsoft.com/office/drawing/2014/main" id="{5536CA4C-9A81-45F8-83F6-5909D9F7F08A}"/>
              </a:ext>
            </a:extLst>
          </p:cNvPr>
          <p:cNvSpPr/>
          <p:nvPr/>
        </p:nvSpPr>
        <p:spPr>
          <a:xfrm>
            <a:off x="874216" y="5131599"/>
            <a:ext cx="1993979" cy="99754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D1E0482-F5F2-4539-A3AF-7DE1C2430844}"/>
              </a:ext>
            </a:extLst>
          </p:cNvPr>
          <p:cNvSpPr/>
          <p:nvPr/>
        </p:nvSpPr>
        <p:spPr>
          <a:xfrm>
            <a:off x="1133645" y="552338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3CDB1E3-2E87-42F3-AAA2-2E3A0B55E48D}"/>
              </a:ext>
            </a:extLst>
          </p:cNvPr>
          <p:cNvSpPr/>
          <p:nvPr/>
        </p:nvSpPr>
        <p:spPr>
          <a:xfrm>
            <a:off x="1888602" y="552338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BD650E7-DF89-4EB9-A383-B675812380F5}"/>
              </a:ext>
            </a:extLst>
          </p:cNvPr>
          <p:cNvSpPr txBox="1"/>
          <p:nvPr/>
        </p:nvSpPr>
        <p:spPr>
          <a:xfrm>
            <a:off x="3186538" y="5262187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写磁盘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A4C54C8-EE1E-4A6B-BA7D-9C3594A3AC8E}"/>
              </a:ext>
            </a:extLst>
          </p:cNvPr>
          <p:cNvSpPr txBox="1"/>
          <p:nvPr/>
        </p:nvSpPr>
        <p:spPr>
          <a:xfrm>
            <a:off x="3282419" y="5669728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966734-E307-4801-8DDA-FDEE28975412}"/>
              </a:ext>
            </a:extLst>
          </p:cNvPr>
          <p:cNvSpPr/>
          <p:nvPr/>
        </p:nvSpPr>
        <p:spPr>
          <a:xfrm>
            <a:off x="467622" y="1061189"/>
            <a:ext cx="1171424" cy="84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Map1</a:t>
            </a:r>
            <a:r>
              <a:rPr lang="zh-CN" altLang="en-US" sz="1400" b="1" dirty="0"/>
              <a:t>方法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6DD73B-0205-45BB-AB1D-8527FDB1C2A8}"/>
              </a:ext>
            </a:extLst>
          </p:cNvPr>
          <p:cNvSpPr/>
          <p:nvPr/>
        </p:nvSpPr>
        <p:spPr>
          <a:xfrm>
            <a:off x="472583" y="2234941"/>
            <a:ext cx="1171424" cy="84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Map2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DE4AEE5-7D68-4F51-89EE-3B1CB95BADEC}"/>
              </a:ext>
            </a:extLst>
          </p:cNvPr>
          <p:cNvSpPr txBox="1"/>
          <p:nvPr/>
        </p:nvSpPr>
        <p:spPr>
          <a:xfrm>
            <a:off x="2058269" y="1271585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B056CA-23EA-446F-921A-56CFB8D4A255}"/>
              </a:ext>
            </a:extLst>
          </p:cNvPr>
          <p:cNvSpPr txBox="1"/>
          <p:nvPr/>
        </p:nvSpPr>
        <p:spPr>
          <a:xfrm>
            <a:off x="4276526" y="141342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环形缓冲区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76C8236-66A5-4F6C-8A1E-AC8EAFDD166C}"/>
              </a:ext>
            </a:extLst>
          </p:cNvPr>
          <p:cNvSpPr txBox="1"/>
          <p:nvPr/>
        </p:nvSpPr>
        <p:spPr>
          <a:xfrm>
            <a:off x="86883" y="3092763"/>
            <a:ext cx="193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Map2</a:t>
            </a:r>
            <a:r>
              <a:rPr lang="zh-CN" altLang="en-US" sz="1200" dirty="0"/>
              <a:t>方法的流程和</a:t>
            </a:r>
            <a:r>
              <a:rPr lang="en-US" altLang="zh-CN" sz="1200" dirty="0"/>
              <a:t>Map1</a:t>
            </a:r>
            <a:r>
              <a:rPr lang="zh-CN" altLang="en-US" sz="1200" dirty="0"/>
              <a:t>方法一样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FE077DA-BC09-441C-8BD2-68AD4BA4F6E0}"/>
              </a:ext>
            </a:extLst>
          </p:cNvPr>
          <p:cNvSpPr/>
          <p:nvPr/>
        </p:nvSpPr>
        <p:spPr>
          <a:xfrm>
            <a:off x="2337282" y="748934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B9258050-25F7-4664-96DF-2C4BF4366361}"/>
              </a:ext>
            </a:extLst>
          </p:cNvPr>
          <p:cNvSpPr/>
          <p:nvPr/>
        </p:nvSpPr>
        <p:spPr>
          <a:xfrm>
            <a:off x="3092239" y="748934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62CA8E8-D641-4E36-B786-1768718EE7FE}"/>
              </a:ext>
            </a:extLst>
          </p:cNvPr>
          <p:cNvSpPr/>
          <p:nvPr/>
        </p:nvSpPr>
        <p:spPr>
          <a:xfrm>
            <a:off x="2353872" y="200080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17E3CAC-F7E0-4E7B-BBB1-2E0E1967D6A6}"/>
              </a:ext>
            </a:extLst>
          </p:cNvPr>
          <p:cNvSpPr/>
          <p:nvPr/>
        </p:nvSpPr>
        <p:spPr>
          <a:xfrm>
            <a:off x="3108829" y="200080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EF4E7AD-993B-4A6E-926D-D7C0384A2609}"/>
              </a:ext>
            </a:extLst>
          </p:cNvPr>
          <p:cNvSpPr txBox="1"/>
          <p:nvPr/>
        </p:nvSpPr>
        <p:spPr>
          <a:xfrm>
            <a:off x="2840352" y="425658"/>
            <a:ext cx="73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分区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7EF81A8B-6FAF-4D9B-9D72-E1C9922B4C59}"/>
              </a:ext>
            </a:extLst>
          </p:cNvPr>
          <p:cNvSpPr txBox="1"/>
          <p:nvPr/>
        </p:nvSpPr>
        <p:spPr>
          <a:xfrm>
            <a:off x="2882483" y="1741341"/>
            <a:ext cx="73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分区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992001DD-8381-4FF2-81D0-E783C8F1E54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39046" y="984847"/>
            <a:ext cx="696876" cy="496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0870BF9-E1F2-4A8C-B878-99319D89714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39046" y="1481793"/>
            <a:ext cx="707057" cy="775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707F7A4-1AEA-42C7-AC60-4189ECF421E2}"/>
              </a:ext>
            </a:extLst>
          </p:cNvPr>
          <p:cNvCxnSpPr>
            <a:cxnSpLocks/>
          </p:cNvCxnSpPr>
          <p:nvPr/>
        </p:nvCxnSpPr>
        <p:spPr>
          <a:xfrm flipV="1">
            <a:off x="3870369" y="988614"/>
            <a:ext cx="296599" cy="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4EBB002-4E95-42DB-8BCB-28593CF9E747}"/>
              </a:ext>
            </a:extLst>
          </p:cNvPr>
          <p:cNvCxnSpPr>
            <a:cxnSpLocks/>
          </p:cNvCxnSpPr>
          <p:nvPr/>
        </p:nvCxnSpPr>
        <p:spPr>
          <a:xfrm flipV="1">
            <a:off x="3879300" y="2227261"/>
            <a:ext cx="296599" cy="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2EC3F99-4889-4F6B-AD23-A2547704B6D8}"/>
              </a:ext>
            </a:extLst>
          </p:cNvPr>
          <p:cNvSpPr txBox="1"/>
          <p:nvPr/>
        </p:nvSpPr>
        <p:spPr>
          <a:xfrm>
            <a:off x="2820765" y="1288424"/>
            <a:ext cx="553998" cy="619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171" name="圆: 空心 170">
            <a:extLst>
              <a:ext uri="{FF2B5EF4-FFF2-40B4-BE49-F238E27FC236}">
                <a16:creationId xmlns:a16="http://schemas.microsoft.com/office/drawing/2014/main" id="{82FE0DD5-B050-4E88-8399-DD221D337187}"/>
              </a:ext>
            </a:extLst>
          </p:cNvPr>
          <p:cNvSpPr/>
          <p:nvPr/>
        </p:nvSpPr>
        <p:spPr>
          <a:xfrm>
            <a:off x="4208404" y="616566"/>
            <a:ext cx="1746348" cy="171113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A42A810-3524-47A5-B750-27C0DFC0DD9C}"/>
              </a:ext>
            </a:extLst>
          </p:cNvPr>
          <p:cNvSpPr txBox="1"/>
          <p:nvPr/>
        </p:nvSpPr>
        <p:spPr>
          <a:xfrm>
            <a:off x="4673768" y="407561"/>
            <a:ext cx="100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默认</a:t>
            </a:r>
            <a:r>
              <a:rPr lang="en-US" altLang="zh-CN" sz="1200" b="1" dirty="0">
                <a:solidFill>
                  <a:srgbClr val="FF0000"/>
                </a:solidFill>
              </a:rPr>
              <a:t>100m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3" name="箭头: 左弧形 172">
            <a:extLst>
              <a:ext uri="{FF2B5EF4-FFF2-40B4-BE49-F238E27FC236}">
                <a16:creationId xmlns:a16="http://schemas.microsoft.com/office/drawing/2014/main" id="{576E9874-B7DB-46D1-BE76-40B1F8E1355C}"/>
              </a:ext>
            </a:extLst>
          </p:cNvPr>
          <p:cNvSpPr/>
          <p:nvPr/>
        </p:nvSpPr>
        <p:spPr>
          <a:xfrm>
            <a:off x="4388683" y="725307"/>
            <a:ext cx="629637" cy="1558126"/>
          </a:xfrm>
          <a:prstGeom prst="curvedRightArrow">
            <a:avLst>
              <a:gd name="adj1" fmla="val 25000"/>
              <a:gd name="adj2" fmla="val 50000"/>
              <a:gd name="adj3" fmla="val 263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4" name="箭头: 右弧形 173">
            <a:extLst>
              <a:ext uri="{FF2B5EF4-FFF2-40B4-BE49-F238E27FC236}">
                <a16:creationId xmlns:a16="http://schemas.microsoft.com/office/drawing/2014/main" id="{903CAA81-C2C3-4A17-8DD3-093337A03921}"/>
              </a:ext>
            </a:extLst>
          </p:cNvPr>
          <p:cNvSpPr/>
          <p:nvPr/>
        </p:nvSpPr>
        <p:spPr>
          <a:xfrm>
            <a:off x="5135601" y="716345"/>
            <a:ext cx="701870" cy="1584405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B19AB36-14B4-4B68-B9C0-CBF3B1795E5D}"/>
              </a:ext>
            </a:extLst>
          </p:cNvPr>
          <p:cNvSpPr txBox="1"/>
          <p:nvPr/>
        </p:nvSpPr>
        <p:spPr>
          <a:xfrm>
            <a:off x="4212126" y="2170324"/>
            <a:ext cx="14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索引 </a:t>
            </a:r>
            <a:endParaRPr lang="en-US" altLang="zh-CN" sz="1200" b="1" dirty="0"/>
          </a:p>
          <a:p>
            <a:r>
              <a:rPr lang="en-US" altLang="zh-CN" sz="1200" dirty="0" err="1"/>
              <a:t>Kvmeta</a:t>
            </a:r>
            <a:endParaRPr lang="en-US" altLang="zh-CN" sz="1200" dirty="0"/>
          </a:p>
          <a:p>
            <a:r>
              <a:rPr lang="en-US" altLang="zh-CN" sz="1200" dirty="0" err="1"/>
              <a:t>kvindex</a:t>
            </a:r>
            <a:endParaRPr lang="zh-CN" altLang="en-US" sz="12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D3B38C01-483E-436B-9991-3BF0BB587BF9}"/>
              </a:ext>
            </a:extLst>
          </p:cNvPr>
          <p:cNvSpPr txBox="1"/>
          <p:nvPr/>
        </p:nvSpPr>
        <p:spPr>
          <a:xfrm>
            <a:off x="4738452" y="1613237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80%</a:t>
            </a:r>
            <a:r>
              <a:rPr lang="zh-CN" altLang="en-US" sz="1200" b="1" dirty="0">
                <a:solidFill>
                  <a:srgbClr val="FF0000"/>
                </a:solidFill>
              </a:rPr>
              <a:t>反向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47C57720-2FC7-446D-9F1A-8755B8989384}"/>
              </a:ext>
            </a:extLst>
          </p:cNvPr>
          <p:cNvSpPr txBox="1"/>
          <p:nvPr/>
        </p:nvSpPr>
        <p:spPr>
          <a:xfrm>
            <a:off x="5361402" y="2181319"/>
            <a:ext cx="90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</a:t>
            </a:r>
            <a:endParaRPr lang="en-US" altLang="zh-CN" sz="1200" b="1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k,v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 err="1"/>
              <a:t>bufindex</a:t>
            </a:r>
            <a:endParaRPr lang="zh-CN" altLang="en-US" sz="12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B4F5D65-F39E-42EE-90A4-E43480A6E835}"/>
              </a:ext>
            </a:extLst>
          </p:cNvPr>
          <p:cNvSpPr txBox="1"/>
          <p:nvPr/>
        </p:nvSpPr>
        <p:spPr>
          <a:xfrm>
            <a:off x="3915609" y="467135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C0710A7-33D2-4236-96BA-21A0EB1969DB}"/>
              </a:ext>
            </a:extLst>
          </p:cNvPr>
          <p:cNvSpPr txBox="1"/>
          <p:nvPr/>
        </p:nvSpPr>
        <p:spPr>
          <a:xfrm>
            <a:off x="5913794" y="1363493"/>
            <a:ext cx="553998" cy="619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A03CA3B-2A6F-42EE-8AAD-1826F20AFEF0}"/>
              </a:ext>
            </a:extLst>
          </p:cNvPr>
          <p:cNvSpPr/>
          <p:nvPr/>
        </p:nvSpPr>
        <p:spPr>
          <a:xfrm>
            <a:off x="6397264" y="787893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排序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55667E1-B852-42E2-9911-82133D39B94F}"/>
              </a:ext>
            </a:extLst>
          </p:cNvPr>
          <p:cNvSpPr/>
          <p:nvPr/>
        </p:nvSpPr>
        <p:spPr>
          <a:xfrm>
            <a:off x="7152221" y="787893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排序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557BAE7-17EA-4E99-869C-F0B8C97FDAA2}"/>
              </a:ext>
            </a:extLst>
          </p:cNvPr>
          <p:cNvSpPr txBox="1"/>
          <p:nvPr/>
        </p:nvSpPr>
        <p:spPr>
          <a:xfrm>
            <a:off x="6724154" y="485459"/>
            <a:ext cx="85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快速排序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A603B1-7974-43C9-9BE4-6E96DDC028F9}"/>
              </a:ext>
            </a:extLst>
          </p:cNvPr>
          <p:cNvSpPr txBox="1"/>
          <p:nvPr/>
        </p:nvSpPr>
        <p:spPr>
          <a:xfrm>
            <a:off x="5954752" y="485459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80ACAE1-3DB6-40DB-8E3B-1B1F846350BE}"/>
              </a:ext>
            </a:extLst>
          </p:cNvPr>
          <p:cNvSpPr txBox="1"/>
          <p:nvPr/>
        </p:nvSpPr>
        <p:spPr>
          <a:xfrm>
            <a:off x="6783866" y="1741341"/>
            <a:ext cx="85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快速排序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4D1D1B-93EE-4CD8-8967-B9AC9CFEE99F}"/>
              </a:ext>
            </a:extLst>
          </p:cNvPr>
          <p:cNvSpPr/>
          <p:nvPr/>
        </p:nvSpPr>
        <p:spPr>
          <a:xfrm>
            <a:off x="6423532" y="2039768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排序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5F6C991-58EB-479C-AC52-B430D34DF933}"/>
              </a:ext>
            </a:extLst>
          </p:cNvPr>
          <p:cNvSpPr/>
          <p:nvPr/>
        </p:nvSpPr>
        <p:spPr>
          <a:xfrm>
            <a:off x="7178489" y="2039768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排序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672080B-C531-427A-9404-F650A824A9AC}"/>
              </a:ext>
            </a:extLst>
          </p:cNvPr>
          <p:cNvCxnSpPr>
            <a:cxnSpLocks/>
          </p:cNvCxnSpPr>
          <p:nvPr/>
        </p:nvCxnSpPr>
        <p:spPr>
          <a:xfrm flipV="1">
            <a:off x="6083327" y="1027573"/>
            <a:ext cx="296599" cy="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3324BEAF-FA54-46AD-9E49-73CCAC5A3027}"/>
              </a:ext>
            </a:extLst>
          </p:cNvPr>
          <p:cNvCxnSpPr>
            <a:cxnSpLocks/>
          </p:cNvCxnSpPr>
          <p:nvPr/>
        </p:nvCxnSpPr>
        <p:spPr>
          <a:xfrm flipV="1">
            <a:off x="6092258" y="2266220"/>
            <a:ext cx="296599" cy="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B04503F-1A7B-4D78-B1B6-0C2623E24DDC}"/>
              </a:ext>
            </a:extLst>
          </p:cNvPr>
          <p:cNvSpPr txBox="1"/>
          <p:nvPr/>
        </p:nvSpPr>
        <p:spPr>
          <a:xfrm>
            <a:off x="1639046" y="5096503"/>
            <a:ext cx="6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磁盘</a:t>
            </a:r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53A3DC75-E8BD-4B54-B9EF-5DA601567C8E}"/>
              </a:ext>
            </a:extLst>
          </p:cNvPr>
          <p:cNvSpPr/>
          <p:nvPr/>
        </p:nvSpPr>
        <p:spPr>
          <a:xfrm>
            <a:off x="9345655" y="1780300"/>
            <a:ext cx="1993979" cy="99754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897DC6E-9781-4507-A905-BEEA798A0615}"/>
              </a:ext>
            </a:extLst>
          </p:cNvPr>
          <p:cNvSpPr/>
          <p:nvPr/>
        </p:nvSpPr>
        <p:spPr>
          <a:xfrm>
            <a:off x="9627293" y="218131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FA27234-0DCD-4CE7-BD2F-4E4DAC2C1E20}"/>
              </a:ext>
            </a:extLst>
          </p:cNvPr>
          <p:cNvSpPr/>
          <p:nvPr/>
        </p:nvSpPr>
        <p:spPr>
          <a:xfrm>
            <a:off x="10382250" y="218131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90" name="圆柱体 89">
            <a:extLst>
              <a:ext uri="{FF2B5EF4-FFF2-40B4-BE49-F238E27FC236}">
                <a16:creationId xmlns:a16="http://schemas.microsoft.com/office/drawing/2014/main" id="{8585691C-AAB0-44FF-AA92-24C5DC772F91}"/>
              </a:ext>
            </a:extLst>
          </p:cNvPr>
          <p:cNvSpPr/>
          <p:nvPr/>
        </p:nvSpPr>
        <p:spPr>
          <a:xfrm>
            <a:off x="9301237" y="552139"/>
            <a:ext cx="1993979" cy="99754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A87B94F-2837-4A6A-BDB2-DE5A2B3CB479}"/>
              </a:ext>
            </a:extLst>
          </p:cNvPr>
          <p:cNvSpPr/>
          <p:nvPr/>
        </p:nvSpPr>
        <p:spPr>
          <a:xfrm>
            <a:off x="9600064" y="943184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DDAF910-7330-4AE7-AEE5-4E3941E73B29}"/>
              </a:ext>
            </a:extLst>
          </p:cNvPr>
          <p:cNvSpPr/>
          <p:nvPr/>
        </p:nvSpPr>
        <p:spPr>
          <a:xfrm>
            <a:off x="10355021" y="943184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F67D04D-3266-45B2-B3DF-46250E814D96}"/>
              </a:ext>
            </a:extLst>
          </p:cNvPr>
          <p:cNvSpPr txBox="1"/>
          <p:nvPr/>
        </p:nvSpPr>
        <p:spPr>
          <a:xfrm>
            <a:off x="7003384" y="2907681"/>
            <a:ext cx="220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Combiner</a:t>
            </a:r>
            <a:r>
              <a:rPr lang="zh-CN" altLang="en-US" sz="1400" b="1" dirty="0">
                <a:solidFill>
                  <a:srgbClr val="00B0F0"/>
                </a:solidFill>
              </a:rPr>
              <a:t>为可选的流程</a:t>
            </a: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F256AB67-5BC6-40CA-BCA3-2407C1730FAF}"/>
              </a:ext>
            </a:extLst>
          </p:cNvPr>
          <p:cNvCxnSpPr>
            <a:endCxn id="100" idx="1"/>
          </p:cNvCxnSpPr>
          <p:nvPr/>
        </p:nvCxnSpPr>
        <p:spPr>
          <a:xfrm rot="5400000">
            <a:off x="8038988" y="2804830"/>
            <a:ext cx="3122152" cy="12700"/>
          </a:xfrm>
          <a:prstGeom prst="bentConnector4">
            <a:avLst>
              <a:gd name="adj1" fmla="val -22"/>
              <a:gd name="adj2" fmla="val 41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7FB449D-94EF-4E95-843F-437F069E7507}"/>
              </a:ext>
            </a:extLst>
          </p:cNvPr>
          <p:cNvCxnSpPr>
            <a:cxnSpLocks/>
            <a:endCxn id="100" idx="1"/>
          </p:cNvCxnSpPr>
          <p:nvPr/>
        </p:nvCxnSpPr>
        <p:spPr>
          <a:xfrm rot="5400000">
            <a:off x="8606334" y="3353912"/>
            <a:ext cx="2005725" cy="18263"/>
          </a:xfrm>
          <a:prstGeom prst="bentConnector4">
            <a:avLst>
              <a:gd name="adj1" fmla="val -1746"/>
              <a:gd name="adj2" fmla="val 187325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97844C47-B9AB-4BC4-AD15-9F9B9E172402}"/>
              </a:ext>
            </a:extLst>
          </p:cNvPr>
          <p:cNvCxnSpPr>
            <a:cxnSpLocks/>
            <a:stCxn id="94" idx="3"/>
            <a:endCxn id="101" idx="3"/>
          </p:cNvCxnSpPr>
          <p:nvPr/>
        </p:nvCxnSpPr>
        <p:spPr>
          <a:xfrm>
            <a:off x="11109978" y="1171115"/>
            <a:ext cx="12700" cy="3194791"/>
          </a:xfrm>
          <a:prstGeom prst="bentConnector3">
            <a:avLst>
              <a:gd name="adj1" fmla="val 4725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D75E31DB-12D1-4379-806F-E4F1A032C5BC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11104415" y="2409250"/>
            <a:ext cx="32792" cy="1965990"/>
          </a:xfrm>
          <a:prstGeom prst="bentConnector4">
            <a:avLst>
              <a:gd name="adj1" fmla="val -1713756"/>
              <a:gd name="adj2" fmla="val 10037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89A2FBD-4CFE-4913-A6EE-E22283A23C38}"/>
              </a:ext>
            </a:extLst>
          </p:cNvPr>
          <p:cNvSpPr txBox="1"/>
          <p:nvPr/>
        </p:nvSpPr>
        <p:spPr>
          <a:xfrm>
            <a:off x="8039426" y="675919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Combiner</a:t>
            </a:r>
            <a:endParaRPr lang="zh-CN" altLang="en-US" sz="1200" b="1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B15FF47-0913-4223-B3C5-15ED4ED02BDD}"/>
              </a:ext>
            </a:extLst>
          </p:cNvPr>
          <p:cNvCxnSpPr>
            <a:cxnSpLocks/>
          </p:cNvCxnSpPr>
          <p:nvPr/>
        </p:nvCxnSpPr>
        <p:spPr>
          <a:xfrm flipV="1">
            <a:off x="7924383" y="1050911"/>
            <a:ext cx="1281908" cy="10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ADD91BF-E30D-44DC-90A5-D59F67768EDC}"/>
              </a:ext>
            </a:extLst>
          </p:cNvPr>
          <p:cNvSpPr txBox="1"/>
          <p:nvPr/>
        </p:nvSpPr>
        <p:spPr>
          <a:xfrm>
            <a:off x="8072471" y="1961711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Combiner</a:t>
            </a:r>
            <a:endParaRPr lang="zh-CN" altLang="en-US" sz="12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7FA077E-082C-4712-AF0F-EA78D21C7C64}"/>
              </a:ext>
            </a:extLst>
          </p:cNvPr>
          <p:cNvSpPr txBox="1"/>
          <p:nvPr/>
        </p:nvSpPr>
        <p:spPr>
          <a:xfrm>
            <a:off x="8089994" y="2360181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</a:t>
            </a:r>
            <a:r>
              <a:rPr lang="en-US" altLang="zh-CN" sz="1200" b="1" dirty="0"/>
              <a:t>n</a:t>
            </a:r>
            <a:r>
              <a:rPr lang="zh-CN" altLang="en-US" sz="1200" b="1" dirty="0"/>
              <a:t>次溢写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F3532A2-A827-45C3-B2B2-D0A0F1278C74}"/>
              </a:ext>
            </a:extLst>
          </p:cNvPr>
          <p:cNvSpPr txBox="1"/>
          <p:nvPr/>
        </p:nvSpPr>
        <p:spPr>
          <a:xfrm>
            <a:off x="8064504" y="1106163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次溢写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85E7054-286E-488B-B20B-2C14681CDEA0}"/>
              </a:ext>
            </a:extLst>
          </p:cNvPr>
          <p:cNvSpPr txBox="1"/>
          <p:nvPr/>
        </p:nvSpPr>
        <p:spPr>
          <a:xfrm>
            <a:off x="8208678" y="1383162"/>
            <a:ext cx="553998" cy="619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77767FF-F02F-4AF3-A617-CA6C10A19C9A}"/>
              </a:ext>
            </a:extLst>
          </p:cNvPr>
          <p:cNvCxnSpPr>
            <a:cxnSpLocks/>
          </p:cNvCxnSpPr>
          <p:nvPr/>
        </p:nvCxnSpPr>
        <p:spPr>
          <a:xfrm flipV="1">
            <a:off x="7952476" y="2299431"/>
            <a:ext cx="1281908" cy="10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0C36725-ACDE-434B-BB2A-E99921CC2D9D}"/>
              </a:ext>
            </a:extLst>
          </p:cNvPr>
          <p:cNvSpPr/>
          <p:nvPr/>
        </p:nvSpPr>
        <p:spPr>
          <a:xfrm>
            <a:off x="1828800" y="381000"/>
            <a:ext cx="6196097" cy="24363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0F17DD5-7F59-4059-A68E-60F3C7701208}"/>
              </a:ext>
            </a:extLst>
          </p:cNvPr>
          <p:cNvSpPr/>
          <p:nvPr/>
        </p:nvSpPr>
        <p:spPr>
          <a:xfrm>
            <a:off x="9600064" y="4137975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归并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DB87071-4720-4743-AC9A-B7DC99D7AEDA}"/>
              </a:ext>
            </a:extLst>
          </p:cNvPr>
          <p:cNvSpPr/>
          <p:nvPr/>
        </p:nvSpPr>
        <p:spPr>
          <a:xfrm>
            <a:off x="10355021" y="4137975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归并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95DFF10-A3B1-4B6F-9CB7-476459E4C46B}"/>
              </a:ext>
            </a:extLst>
          </p:cNvPr>
          <p:cNvSpPr txBox="1"/>
          <p:nvPr/>
        </p:nvSpPr>
        <p:spPr>
          <a:xfrm>
            <a:off x="8440306" y="3380665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0279138-3DFF-48F6-AFC2-CDC9F13582EB}"/>
              </a:ext>
            </a:extLst>
          </p:cNvPr>
          <p:cNvSpPr/>
          <p:nvPr/>
        </p:nvSpPr>
        <p:spPr>
          <a:xfrm>
            <a:off x="4674882" y="5378421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压缩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B33617D-AB8C-4A4D-8DD1-8A6A83B0BCD2}"/>
              </a:ext>
            </a:extLst>
          </p:cNvPr>
          <p:cNvSpPr/>
          <p:nvPr/>
        </p:nvSpPr>
        <p:spPr>
          <a:xfrm>
            <a:off x="6957558" y="5366302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815B3C8-12FC-42EB-A74D-DF4DACFBFD4C}"/>
              </a:ext>
            </a:extLst>
          </p:cNvPr>
          <p:cNvSpPr/>
          <p:nvPr/>
        </p:nvSpPr>
        <p:spPr>
          <a:xfrm>
            <a:off x="7712515" y="5366302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2C6E47F1-9EE5-4459-90F9-C133AB04EB63}"/>
              </a:ext>
            </a:extLst>
          </p:cNvPr>
          <p:cNvCxnSpPr>
            <a:cxnSpLocks/>
            <a:stCxn id="100" idx="2"/>
            <a:endCxn id="129" idx="0"/>
          </p:cNvCxnSpPr>
          <p:nvPr/>
        </p:nvCxnSpPr>
        <p:spPr>
          <a:xfrm rot="5400000">
            <a:off x="8270057" y="3658816"/>
            <a:ext cx="772466" cy="26425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88258BE-3AC6-4A51-952A-EC6439934709}"/>
              </a:ext>
            </a:extLst>
          </p:cNvPr>
          <p:cNvCxnSpPr>
            <a:cxnSpLocks/>
          </p:cNvCxnSpPr>
          <p:nvPr/>
        </p:nvCxnSpPr>
        <p:spPr>
          <a:xfrm flipH="1">
            <a:off x="5532112" y="5602118"/>
            <a:ext cx="12517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5B8D057-D083-428A-900D-690141434FA6}"/>
              </a:ext>
            </a:extLst>
          </p:cNvPr>
          <p:cNvSpPr txBox="1"/>
          <p:nvPr/>
        </p:nvSpPr>
        <p:spPr>
          <a:xfrm>
            <a:off x="5965421" y="5274106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压缩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24D9F1A-A6B1-4949-BE75-BA298304E4B7}"/>
              </a:ext>
            </a:extLst>
          </p:cNvPr>
          <p:cNvSpPr txBox="1"/>
          <p:nvPr/>
        </p:nvSpPr>
        <p:spPr>
          <a:xfrm>
            <a:off x="5977774" y="5630372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AE04BC93-F6E4-4A2F-8303-103BA64ADDD1}"/>
              </a:ext>
            </a:extLst>
          </p:cNvPr>
          <p:cNvCxnSpPr>
            <a:stCxn id="101" idx="2"/>
            <a:endCxn id="130" idx="2"/>
          </p:cNvCxnSpPr>
          <p:nvPr/>
        </p:nvCxnSpPr>
        <p:spPr>
          <a:xfrm rot="5400000">
            <a:off x="8797084" y="3886746"/>
            <a:ext cx="1228327" cy="2642506"/>
          </a:xfrm>
          <a:prstGeom prst="bentConnector3">
            <a:avLst>
              <a:gd name="adj1" fmla="val 11861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4804616-6BF0-49E0-A105-3A4FDAB68D55}"/>
              </a:ext>
            </a:extLst>
          </p:cNvPr>
          <p:cNvSpPr txBox="1"/>
          <p:nvPr/>
        </p:nvSpPr>
        <p:spPr>
          <a:xfrm>
            <a:off x="9678057" y="4683267"/>
            <a:ext cx="158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第二次</a:t>
            </a:r>
            <a:r>
              <a:rPr lang="en-US" altLang="zh-CN" sz="1200" b="1" dirty="0"/>
              <a:t>Combiner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2B6B669-C1C7-4990-AA5A-420ABC7632BE}"/>
              </a:ext>
            </a:extLst>
          </p:cNvPr>
          <p:cNvSpPr txBox="1"/>
          <p:nvPr/>
        </p:nvSpPr>
        <p:spPr>
          <a:xfrm>
            <a:off x="9375113" y="3656890"/>
            <a:ext cx="220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Combiner</a:t>
            </a:r>
            <a:r>
              <a:rPr lang="zh-CN" altLang="en-US" sz="1400" b="1" dirty="0">
                <a:solidFill>
                  <a:srgbClr val="00B0F0"/>
                </a:solidFill>
              </a:rPr>
              <a:t>为可选的流程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F8779613-7DB3-4B26-A518-6214E6E5CC46}"/>
              </a:ext>
            </a:extLst>
          </p:cNvPr>
          <p:cNvSpPr txBox="1"/>
          <p:nvPr/>
        </p:nvSpPr>
        <p:spPr>
          <a:xfrm>
            <a:off x="10066701" y="528690"/>
            <a:ext cx="6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磁盘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B047E6A-DB83-4A39-A001-EE77D12C9537}"/>
              </a:ext>
            </a:extLst>
          </p:cNvPr>
          <p:cNvSpPr txBox="1"/>
          <p:nvPr/>
        </p:nvSpPr>
        <p:spPr>
          <a:xfrm>
            <a:off x="10131569" y="1760785"/>
            <a:ext cx="6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磁盘</a:t>
            </a:r>
          </a:p>
        </p:txBody>
      </p:sp>
    </p:spTree>
    <p:extLst>
      <p:ext uri="{BB962C8B-B14F-4D97-AF65-F5344CB8AC3E}">
        <p14:creationId xmlns:p14="http://schemas.microsoft.com/office/powerpoint/2010/main" val="227488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C9C6A8-1EC1-4EB4-A250-1D47AF4B2E2A}"/>
              </a:ext>
            </a:extLst>
          </p:cNvPr>
          <p:cNvSpPr/>
          <p:nvPr/>
        </p:nvSpPr>
        <p:spPr>
          <a:xfrm>
            <a:off x="657225" y="466725"/>
            <a:ext cx="3248025" cy="2266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715B2D-59A1-41A9-808D-D9451BE58977}"/>
              </a:ext>
            </a:extLst>
          </p:cNvPr>
          <p:cNvSpPr txBox="1"/>
          <p:nvPr/>
        </p:nvSpPr>
        <p:spPr>
          <a:xfrm>
            <a:off x="733425" y="5524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MapTask1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D7DC2D-E9C5-4963-ADE8-EE96DEDE912B}"/>
              </a:ext>
            </a:extLst>
          </p:cNvPr>
          <p:cNvSpPr/>
          <p:nvPr/>
        </p:nvSpPr>
        <p:spPr>
          <a:xfrm>
            <a:off x="1363132" y="114393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17E4F4-E783-4315-A951-D20D8C8C8C41}"/>
              </a:ext>
            </a:extLst>
          </p:cNvPr>
          <p:cNvSpPr/>
          <p:nvPr/>
        </p:nvSpPr>
        <p:spPr>
          <a:xfrm>
            <a:off x="2118089" y="114393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EA0B50-4216-4C1E-9C11-65E1CD969E82}"/>
              </a:ext>
            </a:extLst>
          </p:cNvPr>
          <p:cNvSpPr/>
          <p:nvPr/>
        </p:nvSpPr>
        <p:spPr>
          <a:xfrm>
            <a:off x="657225" y="3248025"/>
            <a:ext cx="3248025" cy="2266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692D07-FAA5-4240-A977-3895978C5044}"/>
              </a:ext>
            </a:extLst>
          </p:cNvPr>
          <p:cNvSpPr txBox="1"/>
          <p:nvPr/>
        </p:nvSpPr>
        <p:spPr>
          <a:xfrm>
            <a:off x="733425" y="3333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MapTask1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FA5CCC-B2B3-43BE-AB7D-34F8FAF0ACD8}"/>
              </a:ext>
            </a:extLst>
          </p:cNvPr>
          <p:cNvSpPr/>
          <p:nvPr/>
        </p:nvSpPr>
        <p:spPr>
          <a:xfrm>
            <a:off x="1363132" y="392523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70A3E5-F6AE-4A40-92D3-64C624CB644B}"/>
              </a:ext>
            </a:extLst>
          </p:cNvPr>
          <p:cNvSpPr/>
          <p:nvPr/>
        </p:nvSpPr>
        <p:spPr>
          <a:xfrm>
            <a:off x="2118089" y="392523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12F0C89-A12C-49C2-B383-51ED4F02B932}"/>
              </a:ext>
            </a:extLst>
          </p:cNvPr>
          <p:cNvCxnSpPr>
            <a:cxnSpLocks/>
          </p:cNvCxnSpPr>
          <p:nvPr/>
        </p:nvCxnSpPr>
        <p:spPr>
          <a:xfrm>
            <a:off x="276260" y="921782"/>
            <a:ext cx="1059538" cy="354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D03E2B-59A0-4AE6-91AB-99B66D7C838D}"/>
              </a:ext>
            </a:extLst>
          </p:cNvPr>
          <p:cNvCxnSpPr>
            <a:cxnSpLocks/>
          </p:cNvCxnSpPr>
          <p:nvPr/>
        </p:nvCxnSpPr>
        <p:spPr>
          <a:xfrm>
            <a:off x="265494" y="3703082"/>
            <a:ext cx="1059538" cy="354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2BC0A71-83E1-4B65-AAD1-63AD5EDFDA69}"/>
              </a:ext>
            </a:extLst>
          </p:cNvPr>
          <p:cNvCxnSpPr>
            <a:cxnSpLocks/>
          </p:cNvCxnSpPr>
          <p:nvPr/>
        </p:nvCxnSpPr>
        <p:spPr>
          <a:xfrm flipV="1">
            <a:off x="276260" y="1406353"/>
            <a:ext cx="1032313" cy="393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E9316B2-3DB9-4D17-B4DD-BA5C136A12C4}"/>
              </a:ext>
            </a:extLst>
          </p:cNvPr>
          <p:cNvCxnSpPr>
            <a:cxnSpLocks/>
          </p:cNvCxnSpPr>
          <p:nvPr/>
        </p:nvCxnSpPr>
        <p:spPr>
          <a:xfrm flipV="1">
            <a:off x="265494" y="4243998"/>
            <a:ext cx="1032313" cy="393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E81F8B6-9F4E-44AE-A844-58FD9DA5B10A}"/>
              </a:ext>
            </a:extLst>
          </p:cNvPr>
          <p:cNvSpPr/>
          <p:nvPr/>
        </p:nvSpPr>
        <p:spPr>
          <a:xfrm>
            <a:off x="4591049" y="439047"/>
            <a:ext cx="7343775" cy="22669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6ABB83-E22E-491C-87C7-EF114C557DE5}"/>
              </a:ext>
            </a:extLst>
          </p:cNvPr>
          <p:cNvSpPr/>
          <p:nvPr/>
        </p:nvSpPr>
        <p:spPr>
          <a:xfrm>
            <a:off x="4819650" y="768608"/>
            <a:ext cx="1074555" cy="157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A7960C-9943-4F15-9193-B8AAC66228FA}"/>
              </a:ext>
            </a:extLst>
          </p:cNvPr>
          <p:cNvSpPr/>
          <p:nvPr/>
        </p:nvSpPr>
        <p:spPr>
          <a:xfrm>
            <a:off x="4979448" y="104841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166168-6D44-4A54-BBD8-8BF7DA56BF00}"/>
              </a:ext>
            </a:extLst>
          </p:cNvPr>
          <p:cNvSpPr/>
          <p:nvPr/>
        </p:nvSpPr>
        <p:spPr>
          <a:xfrm>
            <a:off x="4979447" y="1694326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57F840A-44C5-4928-83F4-55A05F394663}"/>
              </a:ext>
            </a:extLst>
          </p:cNvPr>
          <p:cNvCxnSpPr>
            <a:stCxn id="8" idx="0"/>
            <a:endCxn id="25" idx="0"/>
          </p:cNvCxnSpPr>
          <p:nvPr/>
        </p:nvCxnSpPr>
        <p:spPr>
          <a:xfrm rot="5400000" flipH="1" flipV="1">
            <a:off x="3501010" y="-711980"/>
            <a:ext cx="95518" cy="3616316"/>
          </a:xfrm>
          <a:prstGeom prst="bentConnector3">
            <a:avLst>
              <a:gd name="adj1" fmla="val 25955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B081C1F-9976-42CD-BF10-B6E8B59BF93C}"/>
              </a:ext>
            </a:extLst>
          </p:cNvPr>
          <p:cNvCxnSpPr>
            <a:stCxn id="12" idx="2"/>
            <a:endCxn id="26" idx="2"/>
          </p:cNvCxnSpPr>
          <p:nvPr/>
        </p:nvCxnSpPr>
        <p:spPr>
          <a:xfrm rot="5400000" flipH="1" flipV="1">
            <a:off x="2433312" y="1457485"/>
            <a:ext cx="2230911" cy="3616315"/>
          </a:xfrm>
          <a:prstGeom prst="bentConnector3">
            <a:avLst>
              <a:gd name="adj1" fmla="val -102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D4B5CBD-9E8F-46A0-AC05-05B20670A1CC}"/>
              </a:ext>
            </a:extLst>
          </p:cNvPr>
          <p:cNvSpPr txBox="1"/>
          <p:nvPr/>
        </p:nvSpPr>
        <p:spPr>
          <a:xfrm>
            <a:off x="79706" y="115431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755D8B-070B-402F-A47E-A0C66134A08E}"/>
              </a:ext>
            </a:extLst>
          </p:cNvPr>
          <p:cNvSpPr txBox="1"/>
          <p:nvPr/>
        </p:nvSpPr>
        <p:spPr>
          <a:xfrm>
            <a:off x="3937992" y="420379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D227C7-F7AD-4FA2-8259-4EDACE533F77}"/>
              </a:ext>
            </a:extLst>
          </p:cNvPr>
          <p:cNvSpPr txBox="1"/>
          <p:nvPr/>
        </p:nvSpPr>
        <p:spPr>
          <a:xfrm>
            <a:off x="4979447" y="470416"/>
            <a:ext cx="90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内存缓冲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0EAA648-E1C3-482F-A438-062E49B11A02}"/>
              </a:ext>
            </a:extLst>
          </p:cNvPr>
          <p:cNvSpPr txBox="1"/>
          <p:nvPr/>
        </p:nvSpPr>
        <p:spPr>
          <a:xfrm>
            <a:off x="5845390" y="896123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C0C5F2E-B2E9-480E-94A7-EC2E91FF01BD}"/>
              </a:ext>
            </a:extLst>
          </p:cNvPr>
          <p:cNvSpPr/>
          <p:nvPr/>
        </p:nvSpPr>
        <p:spPr>
          <a:xfrm>
            <a:off x="9876589" y="848896"/>
            <a:ext cx="1658185" cy="149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Reduce(</a:t>
            </a:r>
            <a:r>
              <a:rPr lang="en-US" altLang="zh-CN" sz="1400" dirty="0" err="1"/>
              <a:t>k,v</a:t>
            </a:r>
            <a:r>
              <a:rPr lang="en-US" altLang="zh-CN" sz="1400" dirty="0"/>
              <a:t>)</a:t>
            </a:r>
          </a:p>
          <a:p>
            <a:pPr algn="ctr"/>
            <a:r>
              <a:rPr lang="en-US" altLang="zh-CN" sz="1400" dirty="0" err="1"/>
              <a:t>Context.write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k,v</a:t>
            </a:r>
            <a:r>
              <a:rPr lang="en-US" altLang="zh-CN" sz="1400" dirty="0"/>
              <a:t>)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1B2A49A-4740-4EF9-A86D-78773D6DBD76}"/>
              </a:ext>
            </a:extLst>
          </p:cNvPr>
          <p:cNvSpPr txBox="1"/>
          <p:nvPr/>
        </p:nvSpPr>
        <p:spPr>
          <a:xfrm>
            <a:off x="9824507" y="548724"/>
            <a:ext cx="90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Reducer</a:t>
            </a:r>
            <a:endParaRPr lang="zh-CN" altLang="en-US" sz="1200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4070594-3F09-4BFD-9C62-4FCE3B4AA4BA}"/>
              </a:ext>
            </a:extLst>
          </p:cNvPr>
          <p:cNvSpPr/>
          <p:nvPr/>
        </p:nvSpPr>
        <p:spPr>
          <a:xfrm>
            <a:off x="9876589" y="2340291"/>
            <a:ext cx="1188578" cy="61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OutputFormat</a:t>
            </a:r>
            <a:endParaRPr lang="en-US" altLang="zh-CN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2ABDC-AB55-45CC-88B6-5B368D558003}"/>
              </a:ext>
            </a:extLst>
          </p:cNvPr>
          <p:cNvSpPr/>
          <p:nvPr/>
        </p:nvSpPr>
        <p:spPr>
          <a:xfrm>
            <a:off x="9876589" y="3575014"/>
            <a:ext cx="1188578" cy="61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RecordWriter</a:t>
            </a:r>
            <a:endParaRPr lang="en-US" altLang="zh-CN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A240CF1-626A-4728-9799-6FEF534314D7}"/>
              </a:ext>
            </a:extLst>
          </p:cNvPr>
          <p:cNvSpPr txBox="1"/>
          <p:nvPr/>
        </p:nvSpPr>
        <p:spPr>
          <a:xfrm>
            <a:off x="9994033" y="4809737"/>
            <a:ext cx="95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Write(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DB09A28-D3CB-4DCC-86DF-7FDFD1E46CFA}"/>
              </a:ext>
            </a:extLst>
          </p:cNvPr>
          <p:cNvCxnSpPr/>
          <p:nvPr/>
        </p:nvCxnSpPr>
        <p:spPr>
          <a:xfrm>
            <a:off x="10470878" y="3028950"/>
            <a:ext cx="0" cy="48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436EC2B-0439-4FC4-A38D-17E52B5ED5EE}"/>
              </a:ext>
            </a:extLst>
          </p:cNvPr>
          <p:cNvCxnSpPr/>
          <p:nvPr/>
        </p:nvCxnSpPr>
        <p:spPr>
          <a:xfrm>
            <a:off x="10470878" y="4320271"/>
            <a:ext cx="0" cy="48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54A3988-C3B1-4D5B-81C6-10697B4ADDBE}"/>
              </a:ext>
            </a:extLst>
          </p:cNvPr>
          <p:cNvSpPr/>
          <p:nvPr/>
        </p:nvSpPr>
        <p:spPr>
          <a:xfrm>
            <a:off x="10083366" y="5641397"/>
            <a:ext cx="775023" cy="99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 2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 1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 1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C5AF65A-C92F-4448-8BEC-D80B723ACF71}"/>
              </a:ext>
            </a:extLst>
          </p:cNvPr>
          <p:cNvSpPr txBox="1"/>
          <p:nvPr/>
        </p:nvSpPr>
        <p:spPr>
          <a:xfrm>
            <a:off x="10858389" y="5825281"/>
            <a:ext cx="1188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Part-r-000001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E96340C-C450-4B65-BBE8-E0EADED80E5B}"/>
              </a:ext>
            </a:extLst>
          </p:cNvPr>
          <p:cNvCxnSpPr>
            <a:cxnSpLocks/>
          </p:cNvCxnSpPr>
          <p:nvPr/>
        </p:nvCxnSpPr>
        <p:spPr>
          <a:xfrm>
            <a:off x="8877809" y="4963625"/>
            <a:ext cx="1116224" cy="788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75D54C21-F7A5-4182-A2FE-7958829E7B59}"/>
              </a:ext>
            </a:extLst>
          </p:cNvPr>
          <p:cNvSpPr/>
          <p:nvPr/>
        </p:nvSpPr>
        <p:spPr>
          <a:xfrm>
            <a:off x="4476751" y="3238937"/>
            <a:ext cx="5022092" cy="22760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81ECC04-A367-44F9-B5E4-B953B1597952}"/>
              </a:ext>
            </a:extLst>
          </p:cNvPr>
          <p:cNvSpPr/>
          <p:nvPr/>
        </p:nvSpPr>
        <p:spPr>
          <a:xfrm>
            <a:off x="5501931" y="3659393"/>
            <a:ext cx="1074555" cy="157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EB974C4-ACD8-4FF6-A548-430396AE33A7}"/>
              </a:ext>
            </a:extLst>
          </p:cNvPr>
          <p:cNvSpPr/>
          <p:nvPr/>
        </p:nvSpPr>
        <p:spPr>
          <a:xfrm>
            <a:off x="5661729" y="3939204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149656D-518A-4DF7-B641-7B88147156B3}"/>
              </a:ext>
            </a:extLst>
          </p:cNvPr>
          <p:cNvSpPr/>
          <p:nvPr/>
        </p:nvSpPr>
        <p:spPr>
          <a:xfrm>
            <a:off x="5661728" y="4585111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039C0C4-78D0-4602-AC54-969B54A70051}"/>
              </a:ext>
            </a:extLst>
          </p:cNvPr>
          <p:cNvSpPr txBox="1"/>
          <p:nvPr/>
        </p:nvSpPr>
        <p:spPr>
          <a:xfrm>
            <a:off x="5661728" y="3361201"/>
            <a:ext cx="90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内存缓冲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120186DB-4B71-4745-A8CD-51F7053112E0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909487" y="1423748"/>
            <a:ext cx="2752242" cy="2743387"/>
          </a:xfrm>
          <a:prstGeom prst="bentConnector3">
            <a:avLst>
              <a:gd name="adj1" fmla="val 281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28E0E505-0121-4BB7-A395-839C3970B846}"/>
              </a:ext>
            </a:extLst>
          </p:cNvPr>
          <p:cNvCxnSpPr>
            <a:endCxn id="105" idx="2"/>
          </p:cNvCxnSpPr>
          <p:nvPr/>
        </p:nvCxnSpPr>
        <p:spPr>
          <a:xfrm>
            <a:off x="2499416" y="4416258"/>
            <a:ext cx="3539791" cy="624714"/>
          </a:xfrm>
          <a:prstGeom prst="bentConnector4">
            <a:avLst>
              <a:gd name="adj1" fmla="val 269"/>
              <a:gd name="adj2" fmla="val 13659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EB6BF14-B1C9-462E-83EA-63452080C07F}"/>
              </a:ext>
            </a:extLst>
          </p:cNvPr>
          <p:cNvSpPr txBox="1"/>
          <p:nvPr/>
        </p:nvSpPr>
        <p:spPr>
          <a:xfrm>
            <a:off x="5661728" y="5905865"/>
            <a:ext cx="24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ReduceTask2</a:t>
            </a:r>
            <a:r>
              <a:rPr lang="zh-CN" altLang="en-US" sz="1200" dirty="0"/>
              <a:t>方法的流程和</a:t>
            </a:r>
            <a:r>
              <a:rPr lang="en-US" altLang="zh-CN" sz="1200" dirty="0"/>
              <a:t>ReduceTask1</a:t>
            </a:r>
            <a:r>
              <a:rPr lang="zh-CN" altLang="en-US" sz="1200" dirty="0"/>
              <a:t>方法一样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2AEEE6-30BF-4363-A5AC-53BC8A1DB323}"/>
              </a:ext>
            </a:extLst>
          </p:cNvPr>
          <p:cNvSpPr/>
          <p:nvPr/>
        </p:nvSpPr>
        <p:spPr>
          <a:xfrm>
            <a:off x="6251080" y="784618"/>
            <a:ext cx="951413" cy="15964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D4A4218-61EA-493B-82E0-2D5EF0D03B17}"/>
              </a:ext>
            </a:extLst>
          </p:cNvPr>
          <p:cNvSpPr txBox="1"/>
          <p:nvPr/>
        </p:nvSpPr>
        <p:spPr>
          <a:xfrm>
            <a:off x="7125471" y="126215"/>
            <a:ext cx="174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ReduceTask1</a:t>
            </a:r>
            <a:endParaRPr lang="zh-CN" altLang="en-US" sz="14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2949EB0-F042-4EB4-A0EF-51B5D301662B}"/>
              </a:ext>
            </a:extLst>
          </p:cNvPr>
          <p:cNvSpPr txBox="1"/>
          <p:nvPr/>
        </p:nvSpPr>
        <p:spPr>
          <a:xfrm>
            <a:off x="5979743" y="5598088"/>
            <a:ext cx="174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ReduceTask2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0C8F345-5021-4814-9347-FAE694C23D6B}"/>
              </a:ext>
            </a:extLst>
          </p:cNvPr>
          <p:cNvSpPr txBox="1"/>
          <p:nvPr/>
        </p:nvSpPr>
        <p:spPr>
          <a:xfrm>
            <a:off x="7517563" y="4216203"/>
            <a:ext cx="102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 …</a:t>
            </a:r>
            <a:endParaRPr lang="zh-CN" altLang="en-US" sz="2000" b="1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16914D7-FD20-49CD-B4A6-2DC8A61BDF55}"/>
              </a:ext>
            </a:extLst>
          </p:cNvPr>
          <p:cNvCxnSpPr/>
          <p:nvPr/>
        </p:nvCxnSpPr>
        <p:spPr>
          <a:xfrm>
            <a:off x="10470878" y="5108622"/>
            <a:ext cx="0" cy="48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006F7CA-F62C-467D-8FA2-10CF893340A1}"/>
              </a:ext>
            </a:extLst>
          </p:cNvPr>
          <p:cNvSpPr txBox="1"/>
          <p:nvPr/>
        </p:nvSpPr>
        <p:spPr>
          <a:xfrm>
            <a:off x="11224616" y="4344098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18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5FDA44E-7458-4829-B5CF-2E466E746368}"/>
              </a:ext>
            </a:extLst>
          </p:cNvPr>
          <p:cNvSpPr/>
          <p:nvPr/>
        </p:nvSpPr>
        <p:spPr>
          <a:xfrm>
            <a:off x="6386913" y="1663673"/>
            <a:ext cx="687728" cy="4953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22D9995-42AC-49BB-A170-0F987DC31C5B}"/>
              </a:ext>
            </a:extLst>
          </p:cNvPr>
          <p:cNvCxnSpPr>
            <a:cxnSpLocks/>
          </p:cNvCxnSpPr>
          <p:nvPr/>
        </p:nvCxnSpPr>
        <p:spPr>
          <a:xfrm>
            <a:off x="5800845" y="1338319"/>
            <a:ext cx="566924" cy="3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FC6B889-2751-48B6-A4F9-F43C70FD4DFF}"/>
              </a:ext>
            </a:extLst>
          </p:cNvPr>
          <p:cNvSpPr/>
          <p:nvPr/>
        </p:nvSpPr>
        <p:spPr>
          <a:xfrm>
            <a:off x="6389052" y="1122988"/>
            <a:ext cx="687728" cy="4953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2501BD-28CE-4AE1-AACE-5D42D8A51722}"/>
              </a:ext>
            </a:extLst>
          </p:cNvPr>
          <p:cNvCxnSpPr>
            <a:cxnSpLocks/>
          </p:cNvCxnSpPr>
          <p:nvPr/>
        </p:nvCxnSpPr>
        <p:spPr>
          <a:xfrm>
            <a:off x="5800845" y="1919118"/>
            <a:ext cx="566924" cy="3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902371-6351-4443-92BA-71C28B0A0245}"/>
              </a:ext>
            </a:extLst>
          </p:cNvPr>
          <p:cNvSpPr txBox="1"/>
          <p:nvPr/>
        </p:nvSpPr>
        <p:spPr>
          <a:xfrm>
            <a:off x="6464022" y="459283"/>
            <a:ext cx="63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磁盘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617B570-C6C9-4AD5-B42E-922D3A5833D1}"/>
              </a:ext>
            </a:extLst>
          </p:cNvPr>
          <p:cNvSpPr/>
          <p:nvPr/>
        </p:nvSpPr>
        <p:spPr>
          <a:xfrm>
            <a:off x="7379739" y="791529"/>
            <a:ext cx="2284967" cy="1589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1FA26D5-BE2C-4073-BA5B-13ADCEFA2CC3}"/>
              </a:ext>
            </a:extLst>
          </p:cNvPr>
          <p:cNvSpPr/>
          <p:nvPr/>
        </p:nvSpPr>
        <p:spPr>
          <a:xfrm>
            <a:off x="7554004" y="1352113"/>
            <a:ext cx="687728" cy="4953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归并排序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183D4E-8891-417C-AB74-380AA3E2468E}"/>
              </a:ext>
            </a:extLst>
          </p:cNvPr>
          <p:cNvSpPr/>
          <p:nvPr/>
        </p:nvSpPr>
        <p:spPr>
          <a:xfrm>
            <a:off x="8715297" y="1352113"/>
            <a:ext cx="687728" cy="4953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分组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8FA577-E7F2-4A98-B0E9-BDD39047BB0F}"/>
              </a:ext>
            </a:extLst>
          </p:cNvPr>
          <p:cNvCxnSpPr>
            <a:cxnSpLocks/>
          </p:cNvCxnSpPr>
          <p:nvPr/>
        </p:nvCxnSpPr>
        <p:spPr>
          <a:xfrm>
            <a:off x="8327669" y="1619886"/>
            <a:ext cx="325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4B31D30-4F8D-416F-90C6-77EBFE69519B}"/>
              </a:ext>
            </a:extLst>
          </p:cNvPr>
          <p:cNvSpPr txBox="1"/>
          <p:nvPr/>
        </p:nvSpPr>
        <p:spPr>
          <a:xfrm>
            <a:off x="8241732" y="115431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01E2953-B8EC-43B4-B6FA-B9F5C1AEBA6E}"/>
              </a:ext>
            </a:extLst>
          </p:cNvPr>
          <p:cNvCxnSpPr>
            <a:cxnSpLocks/>
          </p:cNvCxnSpPr>
          <p:nvPr/>
        </p:nvCxnSpPr>
        <p:spPr>
          <a:xfrm>
            <a:off x="9498842" y="1619886"/>
            <a:ext cx="325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F9C5305-9626-4763-9761-AB55BA109DCE}"/>
              </a:ext>
            </a:extLst>
          </p:cNvPr>
          <p:cNvSpPr txBox="1"/>
          <p:nvPr/>
        </p:nvSpPr>
        <p:spPr>
          <a:xfrm>
            <a:off x="9412905" y="115431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EC75CF1-46B5-4ACC-965A-51ED4C6F8598}"/>
              </a:ext>
            </a:extLst>
          </p:cNvPr>
          <p:cNvSpPr txBox="1"/>
          <p:nvPr/>
        </p:nvSpPr>
        <p:spPr>
          <a:xfrm>
            <a:off x="7099254" y="943882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87E3CEC-AA0C-4473-90A0-ADCA7CD93907}"/>
              </a:ext>
            </a:extLst>
          </p:cNvPr>
          <p:cNvCxnSpPr>
            <a:cxnSpLocks/>
          </p:cNvCxnSpPr>
          <p:nvPr/>
        </p:nvCxnSpPr>
        <p:spPr>
          <a:xfrm>
            <a:off x="7125471" y="1370673"/>
            <a:ext cx="392092" cy="229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B97E2E-FA3D-499A-8D79-4C7DD71FF90E}"/>
              </a:ext>
            </a:extLst>
          </p:cNvPr>
          <p:cNvCxnSpPr>
            <a:cxnSpLocks/>
          </p:cNvCxnSpPr>
          <p:nvPr/>
        </p:nvCxnSpPr>
        <p:spPr>
          <a:xfrm flipV="1">
            <a:off x="7095119" y="1663673"/>
            <a:ext cx="422444" cy="245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81149C5-216D-4E23-BE1B-B7ACEDEE8A29}"/>
              </a:ext>
            </a:extLst>
          </p:cNvPr>
          <p:cNvSpPr txBox="1"/>
          <p:nvPr/>
        </p:nvSpPr>
        <p:spPr>
          <a:xfrm>
            <a:off x="8198664" y="479672"/>
            <a:ext cx="90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6044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2FA3E2-B9E3-4E7B-B98A-64D670DE1622}"/>
              </a:ext>
            </a:extLst>
          </p:cNvPr>
          <p:cNvSpPr/>
          <p:nvPr/>
        </p:nvSpPr>
        <p:spPr>
          <a:xfrm>
            <a:off x="7883990" y="1330818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F3D8F3-5779-4D52-BEB8-B99C7816980F}"/>
              </a:ext>
            </a:extLst>
          </p:cNvPr>
          <p:cNvSpPr/>
          <p:nvPr/>
        </p:nvSpPr>
        <p:spPr>
          <a:xfrm>
            <a:off x="8638947" y="1330818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D7B720-036C-4689-A42A-552A706ED6AD}"/>
              </a:ext>
            </a:extLst>
          </p:cNvPr>
          <p:cNvSpPr/>
          <p:nvPr/>
        </p:nvSpPr>
        <p:spPr>
          <a:xfrm>
            <a:off x="7900580" y="2582693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6DED9E-4775-4D37-8D55-E874CA4702BD}"/>
              </a:ext>
            </a:extLst>
          </p:cNvPr>
          <p:cNvSpPr/>
          <p:nvPr/>
        </p:nvSpPr>
        <p:spPr>
          <a:xfrm>
            <a:off x="8655537" y="2582693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DE10CA-EB23-421E-9BB3-C1EBFE709755}"/>
              </a:ext>
            </a:extLst>
          </p:cNvPr>
          <p:cNvSpPr txBox="1"/>
          <p:nvPr/>
        </p:nvSpPr>
        <p:spPr>
          <a:xfrm>
            <a:off x="8387060" y="1007542"/>
            <a:ext cx="73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分区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AD6883-9827-4528-AF9E-C0B3A442B538}"/>
              </a:ext>
            </a:extLst>
          </p:cNvPr>
          <p:cNvSpPr txBox="1"/>
          <p:nvPr/>
        </p:nvSpPr>
        <p:spPr>
          <a:xfrm>
            <a:off x="8429191" y="2323225"/>
            <a:ext cx="73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分区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789325C-1A2A-40E7-A698-7880CD98E16D}"/>
              </a:ext>
            </a:extLst>
          </p:cNvPr>
          <p:cNvCxnSpPr>
            <a:cxnSpLocks/>
          </p:cNvCxnSpPr>
          <p:nvPr/>
        </p:nvCxnSpPr>
        <p:spPr>
          <a:xfrm flipV="1">
            <a:off x="7433631" y="1566730"/>
            <a:ext cx="448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373B4BF-5CD9-4294-9EDA-C97A436E4D1B}"/>
              </a:ext>
            </a:extLst>
          </p:cNvPr>
          <p:cNvCxnSpPr>
            <a:cxnSpLocks/>
          </p:cNvCxnSpPr>
          <p:nvPr/>
        </p:nvCxnSpPr>
        <p:spPr>
          <a:xfrm flipV="1">
            <a:off x="7443812" y="2839395"/>
            <a:ext cx="448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953B7C-D70F-42D7-AB2E-F86C5D39459A}"/>
              </a:ext>
            </a:extLst>
          </p:cNvPr>
          <p:cNvCxnSpPr>
            <a:cxnSpLocks/>
          </p:cNvCxnSpPr>
          <p:nvPr/>
        </p:nvCxnSpPr>
        <p:spPr>
          <a:xfrm flipV="1">
            <a:off x="9417077" y="1570498"/>
            <a:ext cx="296599" cy="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BF1469-1763-47B1-AE13-FA19F04A87C9}"/>
              </a:ext>
            </a:extLst>
          </p:cNvPr>
          <p:cNvCxnSpPr>
            <a:cxnSpLocks/>
          </p:cNvCxnSpPr>
          <p:nvPr/>
        </p:nvCxnSpPr>
        <p:spPr>
          <a:xfrm flipV="1">
            <a:off x="9426008" y="2809145"/>
            <a:ext cx="296599" cy="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圆: 空心 11">
            <a:extLst>
              <a:ext uri="{FF2B5EF4-FFF2-40B4-BE49-F238E27FC236}">
                <a16:creationId xmlns:a16="http://schemas.microsoft.com/office/drawing/2014/main" id="{2C36C222-B7E4-4F9F-B66E-046EB04B0773}"/>
              </a:ext>
            </a:extLst>
          </p:cNvPr>
          <p:cNvSpPr/>
          <p:nvPr/>
        </p:nvSpPr>
        <p:spPr>
          <a:xfrm>
            <a:off x="2379765" y="539135"/>
            <a:ext cx="1746348" cy="171113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E9FA54-935C-417E-9079-CC94D6C807E2}"/>
              </a:ext>
            </a:extLst>
          </p:cNvPr>
          <p:cNvSpPr txBox="1"/>
          <p:nvPr/>
        </p:nvSpPr>
        <p:spPr>
          <a:xfrm>
            <a:off x="2845129" y="330130"/>
            <a:ext cx="100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默认</a:t>
            </a:r>
            <a:r>
              <a:rPr lang="en-US" altLang="zh-CN" sz="1200" b="1" dirty="0">
                <a:solidFill>
                  <a:srgbClr val="FF0000"/>
                </a:solidFill>
              </a:rPr>
              <a:t>100m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820ACDA7-17E0-4641-A11A-8C094BAE27FC}"/>
              </a:ext>
            </a:extLst>
          </p:cNvPr>
          <p:cNvSpPr/>
          <p:nvPr/>
        </p:nvSpPr>
        <p:spPr>
          <a:xfrm>
            <a:off x="2560044" y="647876"/>
            <a:ext cx="629637" cy="1558126"/>
          </a:xfrm>
          <a:prstGeom prst="curvedRightArrow">
            <a:avLst>
              <a:gd name="adj1" fmla="val 25000"/>
              <a:gd name="adj2" fmla="val 50000"/>
              <a:gd name="adj3" fmla="val 263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47B38F9A-72AE-4FE4-A4F9-BA663AEA6BFF}"/>
              </a:ext>
            </a:extLst>
          </p:cNvPr>
          <p:cNvSpPr/>
          <p:nvPr/>
        </p:nvSpPr>
        <p:spPr>
          <a:xfrm>
            <a:off x="3306962" y="638914"/>
            <a:ext cx="701870" cy="1584405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540081-C0FE-4391-9418-6EAE4C446D16}"/>
              </a:ext>
            </a:extLst>
          </p:cNvPr>
          <p:cNvSpPr txBox="1"/>
          <p:nvPr/>
        </p:nvSpPr>
        <p:spPr>
          <a:xfrm>
            <a:off x="2383487" y="2092893"/>
            <a:ext cx="14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索引 </a:t>
            </a:r>
            <a:endParaRPr lang="en-US" altLang="zh-CN" sz="1200" b="1" dirty="0"/>
          </a:p>
          <a:p>
            <a:r>
              <a:rPr lang="en-US" altLang="zh-CN" sz="1200" dirty="0" err="1"/>
              <a:t>Kvmeta</a:t>
            </a:r>
            <a:endParaRPr lang="en-US" altLang="zh-CN" sz="1200" dirty="0"/>
          </a:p>
          <a:p>
            <a:r>
              <a:rPr lang="en-US" altLang="zh-CN" sz="1200" dirty="0" err="1"/>
              <a:t>kvindex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059511-C1E6-4ABD-A05E-424274BAB872}"/>
              </a:ext>
            </a:extLst>
          </p:cNvPr>
          <p:cNvSpPr txBox="1"/>
          <p:nvPr/>
        </p:nvSpPr>
        <p:spPr>
          <a:xfrm>
            <a:off x="2909813" y="1535806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80%</a:t>
            </a:r>
            <a:r>
              <a:rPr lang="zh-CN" altLang="en-US" sz="1200" b="1" dirty="0">
                <a:solidFill>
                  <a:srgbClr val="FF0000"/>
                </a:solidFill>
              </a:rPr>
              <a:t>反向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32EF0C-31AF-40B7-8328-779BBAA8E76A}"/>
              </a:ext>
            </a:extLst>
          </p:cNvPr>
          <p:cNvSpPr txBox="1"/>
          <p:nvPr/>
        </p:nvSpPr>
        <p:spPr>
          <a:xfrm>
            <a:off x="3532763" y="2103888"/>
            <a:ext cx="90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</a:t>
            </a:r>
            <a:endParaRPr lang="en-US" altLang="zh-CN" sz="1200" b="1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k,v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 err="1"/>
              <a:t>bufindex</a:t>
            </a:r>
            <a:endParaRPr lang="zh-CN" altLang="en-US" sz="1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E341B1-2B58-4A9B-97B7-114515120C38}"/>
              </a:ext>
            </a:extLst>
          </p:cNvPr>
          <p:cNvCxnSpPr>
            <a:cxnSpLocks/>
          </p:cNvCxnSpPr>
          <p:nvPr/>
        </p:nvCxnSpPr>
        <p:spPr>
          <a:xfrm>
            <a:off x="1724851" y="1394705"/>
            <a:ext cx="551624" cy="5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224E4B2-C166-4FD5-A07F-4C5F6E352CFA}"/>
              </a:ext>
            </a:extLst>
          </p:cNvPr>
          <p:cNvSpPr txBox="1"/>
          <p:nvPr/>
        </p:nvSpPr>
        <p:spPr>
          <a:xfrm>
            <a:off x="1794125" y="943184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D7CB65-EE7B-4A7C-9D88-709D36CCC842}"/>
              </a:ext>
            </a:extLst>
          </p:cNvPr>
          <p:cNvCxnSpPr>
            <a:cxnSpLocks/>
          </p:cNvCxnSpPr>
          <p:nvPr/>
        </p:nvCxnSpPr>
        <p:spPr>
          <a:xfrm flipV="1">
            <a:off x="4099881" y="1023805"/>
            <a:ext cx="448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AC20B78-D5B6-49D8-98FF-7B153FB18952}"/>
              </a:ext>
            </a:extLst>
          </p:cNvPr>
          <p:cNvCxnSpPr>
            <a:cxnSpLocks/>
          </p:cNvCxnSpPr>
          <p:nvPr/>
        </p:nvCxnSpPr>
        <p:spPr>
          <a:xfrm flipV="1">
            <a:off x="4110062" y="2296470"/>
            <a:ext cx="448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736</Words>
  <Application>Microsoft Office PowerPoint</Application>
  <PresentationFormat>宽屏</PresentationFormat>
  <Paragraphs>359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Zhuang John</dc:creator>
  <cp:lastModifiedBy>Zhuang John</cp:lastModifiedBy>
  <cp:revision>48</cp:revision>
  <dcterms:created xsi:type="dcterms:W3CDTF">2023-02-21T15:55:02Z</dcterms:created>
  <dcterms:modified xsi:type="dcterms:W3CDTF">2023-02-26T03:40:17Z</dcterms:modified>
</cp:coreProperties>
</file>