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85D5A-19F8-4308-BDAE-12BD37C10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D06399-6E03-4CA5-9E1B-D9F6BE924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B3BA5-B0E6-4F9A-9BAE-453C9D7D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FD843-2712-4967-8342-257D00C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849CF-084F-45D2-8118-A35E1890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3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5D7B-E3EE-41A8-B01B-F2F07ABD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D7DFA-1930-4CD4-916B-54300C6CE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7F453-46DF-4B70-84F8-FFA76F84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81D1A-376B-471D-950B-8FE6147E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F2554-246B-4EEC-9EAA-A25C1D45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79160C-4BC3-4089-B951-E44B5B47D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D32A0-9C9B-4079-A61F-85523BBA6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7C3EC-EA3B-469E-9FDA-DCCE71AC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AC8D6-5E78-499B-977F-57FBFC6F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D96BC-7BC4-484D-9005-D71D2729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3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21818-B485-40F4-BAD1-5F37EA70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36AD7-8157-4D24-AAAF-78A5CF92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0AEE8-84B2-46DC-B329-48F8CDD4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5D955-1CE2-462A-B5E0-7ED5EEA9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42337-51A1-4BAE-8B93-C0A65A8C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9A3A5-9EC5-407E-AEAE-B123998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B6E76-CDF5-479D-9D12-731B5F75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878DD-E38C-4E29-A6FD-421EA8B3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6D9A6-4E32-4880-9287-F85E45A9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DB748-E18F-425F-B679-FACD3A9B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7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23F9C-0F53-4B37-B2AA-27D79BCF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1901D-FB78-4A88-B0CA-93427C6F1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9D8E0-5772-41A1-BD8D-A86438FF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382C0-AB62-44B9-82B6-911B55E2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3767A-5AEE-4914-A97B-661242BA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F6732-130F-4CD2-A7CD-4AF5D126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7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F8F14-7AAD-42BB-ABF4-4EFA66E4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8E4CB-4816-466C-BD50-65340AF2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EB679-7B70-4BC5-9932-CE75E7D57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C94534-59F2-4C95-85F6-1D90417B0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2ABFAE-8CA7-4929-A261-5480E9891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0A116-59B6-4985-9CB9-BD9AF193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703234-0D75-49BD-B3F7-BE965B71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16E683-19E4-4DA2-9FCD-ED8B7D7D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E0C5F-0BE0-47D6-B65E-4C72BDA0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59EB84-6F96-4C93-AA3A-65D125B3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96D47C-8AC4-465B-9790-CE42351E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18648E-F5B8-4CD9-8A93-A2D2CA99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0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48F52A-5083-40EA-971A-B4746C1E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2C7F82-B2D4-49E5-93F3-1811B952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03A40-A7CB-4D6F-881D-4B6059C1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ADC9F-4A81-47C9-A91F-E28427FD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D9B5C-C572-4122-B33E-FC740776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67624-8267-4A3A-892D-1F4A19B17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9744A-02F9-42FF-BD09-E943002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84AB0-F3EB-468F-B6AF-8623F39F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64932-C629-496B-995D-FC740748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6AB90-D56B-41DF-B1AB-46B41687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C6341B-DEA1-46F9-879E-6A61EE03E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3F9D9-B1AF-4C23-9168-55D117A61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82BCD-5A4A-48CE-A88E-7F7CB078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E2ECC-4F28-4285-B37E-E7F5AE17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46BA3-549B-440F-887C-69CAAB8E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1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82FDF8-06C5-4182-BE32-BC8C16CA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030F5-2B93-4231-87D4-FF180A0E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70DE9-88BD-40F4-A22B-00BC752C7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2370-331C-4951-9B27-AA94FFB015CE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A8E7E-9D82-41B6-9645-E215281F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CC603-1920-4DBC-855D-F0C9DACE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12AC77-97E1-4EE5-8FB9-8A7751BD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657225"/>
            <a:ext cx="107632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7ED2E9-4ACB-4CC5-9332-AE201307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866900"/>
            <a:ext cx="10248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8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Zhuang John</dc:creator>
  <cp:lastModifiedBy>Zhuang John</cp:lastModifiedBy>
  <cp:revision>1</cp:revision>
  <dcterms:created xsi:type="dcterms:W3CDTF">2023-02-21T15:55:02Z</dcterms:created>
  <dcterms:modified xsi:type="dcterms:W3CDTF">2023-02-21T15:55:30Z</dcterms:modified>
</cp:coreProperties>
</file>