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BC180-049F-4FAB-A243-C05D7ABC1EF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D4385D-5B5E-4B7D-8A2B-8D8039380E7C}">
      <dgm:prSet phldrT="[文本]" custT="1"/>
      <dgm:spPr/>
      <dgm:t>
        <a:bodyPr/>
        <a:lstStyle/>
        <a:p>
          <a:r>
            <a: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、企业邮箱</a:t>
          </a:r>
        </a:p>
      </dgm:t>
    </dgm:pt>
    <dgm:pt modelId="{606F85B8-4E64-45AE-950F-F2AC35F4F236}" type="parTrans" cxnId="{CAC91404-1A83-4FB7-8FA2-AC2E606ED183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7F0A3-AF03-4EEC-BCCB-2AED809C3A59}" type="sibTrans" cxnId="{CAC91404-1A83-4FB7-8FA2-AC2E606ED183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34B55E-1C34-41B4-BDD5-587E447ADF7F}">
      <dgm:prSet phldrT="[文本]" custT="1"/>
      <dgm:spPr/>
      <dgm:t>
        <a:bodyPr/>
        <a:lstStyle/>
        <a:p>
          <a:r>
            <a: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、通达</a:t>
          </a:r>
          <a:r>
            <a: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endParaRPr lang="zh-CN" altLang="en-US" sz="4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9AE1A-0D8D-47FF-B03E-75A93B83CA80}" type="parTrans" cxnId="{9D4171C4-13DA-4C79-A86F-45A7FB640B4D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85227-6861-4626-8F47-3D1F64873438}" type="sibTrans" cxnId="{9D4171C4-13DA-4C79-A86F-45A7FB640B4D}">
      <dgm:prSet/>
      <dgm:spPr/>
      <dgm:t>
        <a:bodyPr/>
        <a:lstStyle/>
        <a:p>
          <a:endParaRPr lang="zh-CN" altLang="en-US" sz="4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C5EEA-ECBF-4CA7-BF11-4E46F55382F6}" type="pres">
      <dgm:prSet presAssocID="{CD3BC180-049F-4FAB-A243-C05D7ABC1EFB}" presName="linear" presStyleCnt="0">
        <dgm:presLayoutVars>
          <dgm:dir/>
          <dgm:animLvl val="lvl"/>
          <dgm:resizeHandles val="exact"/>
        </dgm:presLayoutVars>
      </dgm:prSet>
      <dgm:spPr/>
    </dgm:pt>
    <dgm:pt modelId="{E8BE897A-38B8-4E85-8F6D-155D6AA92308}" type="pres">
      <dgm:prSet presAssocID="{F2D4385D-5B5E-4B7D-8A2B-8D8039380E7C}" presName="parentLin" presStyleCnt="0"/>
      <dgm:spPr/>
    </dgm:pt>
    <dgm:pt modelId="{40AD3011-BCEB-45E1-A508-5E83742C141C}" type="pres">
      <dgm:prSet presAssocID="{F2D4385D-5B5E-4B7D-8A2B-8D8039380E7C}" presName="parentLeftMargin" presStyleLbl="node1" presStyleIdx="0" presStyleCnt="2"/>
      <dgm:spPr/>
    </dgm:pt>
    <dgm:pt modelId="{E4C6BF75-A174-452C-BBE6-5DAB829F4348}" type="pres">
      <dgm:prSet presAssocID="{F2D4385D-5B5E-4B7D-8A2B-8D8039380E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9F2EC8-2763-4484-AAF7-09327F9B5C04}" type="pres">
      <dgm:prSet presAssocID="{F2D4385D-5B5E-4B7D-8A2B-8D8039380E7C}" presName="negativeSpace" presStyleCnt="0"/>
      <dgm:spPr/>
    </dgm:pt>
    <dgm:pt modelId="{DAA8C990-3D21-491C-9382-D0A154066D82}" type="pres">
      <dgm:prSet presAssocID="{F2D4385D-5B5E-4B7D-8A2B-8D8039380E7C}" presName="childText" presStyleLbl="conFgAcc1" presStyleIdx="0" presStyleCnt="2">
        <dgm:presLayoutVars>
          <dgm:bulletEnabled val="1"/>
        </dgm:presLayoutVars>
      </dgm:prSet>
      <dgm:spPr/>
    </dgm:pt>
    <dgm:pt modelId="{6426D1D9-0FCA-44BC-8D74-58675C276DCE}" type="pres">
      <dgm:prSet presAssocID="{C9B7F0A3-AF03-4EEC-BCCB-2AED809C3A59}" presName="spaceBetweenRectangles" presStyleCnt="0"/>
      <dgm:spPr/>
    </dgm:pt>
    <dgm:pt modelId="{DE8770E7-2B11-48FE-8BE2-B22979988A46}" type="pres">
      <dgm:prSet presAssocID="{1C34B55E-1C34-41B4-BDD5-587E447ADF7F}" presName="parentLin" presStyleCnt="0"/>
      <dgm:spPr/>
    </dgm:pt>
    <dgm:pt modelId="{833D3642-196E-4172-A87A-5893A3A2963E}" type="pres">
      <dgm:prSet presAssocID="{1C34B55E-1C34-41B4-BDD5-587E447ADF7F}" presName="parentLeftMargin" presStyleLbl="node1" presStyleIdx="0" presStyleCnt="2"/>
      <dgm:spPr/>
    </dgm:pt>
    <dgm:pt modelId="{5801CB59-26CD-437A-8D88-CAF9E8A524C0}" type="pres">
      <dgm:prSet presAssocID="{1C34B55E-1C34-41B4-BDD5-587E447AD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13040A-B17A-4DD2-AC15-615D9F54B358}" type="pres">
      <dgm:prSet presAssocID="{1C34B55E-1C34-41B4-BDD5-587E447ADF7F}" presName="negativeSpace" presStyleCnt="0"/>
      <dgm:spPr/>
    </dgm:pt>
    <dgm:pt modelId="{D28985C1-CA1B-48A4-9FB5-D95441287B68}" type="pres">
      <dgm:prSet presAssocID="{1C34B55E-1C34-41B4-BDD5-587E447AD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4171C4-13DA-4C79-A86F-45A7FB640B4D}" srcId="{CD3BC180-049F-4FAB-A243-C05D7ABC1EFB}" destId="{1C34B55E-1C34-41B4-BDD5-587E447ADF7F}" srcOrd="1" destOrd="0" parTransId="{EF59AE1A-0D8D-47FF-B03E-75A93B83CA80}" sibTransId="{31685227-6861-4626-8F47-3D1F64873438}"/>
    <dgm:cxn modelId="{1E655436-D0E8-4C18-9AF3-D0B3118EE690}" type="presOf" srcId="{CD3BC180-049F-4FAB-A243-C05D7ABC1EFB}" destId="{654C5EEA-ECBF-4CA7-BF11-4E46F55382F6}" srcOrd="0" destOrd="0" presId="urn:microsoft.com/office/officeart/2005/8/layout/list1"/>
    <dgm:cxn modelId="{6621AC5C-8C5A-4E4C-BAF9-B221B409F671}" type="presOf" srcId="{1C34B55E-1C34-41B4-BDD5-587E447ADF7F}" destId="{5801CB59-26CD-437A-8D88-CAF9E8A524C0}" srcOrd="1" destOrd="0" presId="urn:microsoft.com/office/officeart/2005/8/layout/list1"/>
    <dgm:cxn modelId="{CAC91404-1A83-4FB7-8FA2-AC2E606ED183}" srcId="{CD3BC180-049F-4FAB-A243-C05D7ABC1EFB}" destId="{F2D4385D-5B5E-4B7D-8A2B-8D8039380E7C}" srcOrd="0" destOrd="0" parTransId="{606F85B8-4E64-45AE-950F-F2AC35F4F236}" sibTransId="{C9B7F0A3-AF03-4EEC-BCCB-2AED809C3A59}"/>
    <dgm:cxn modelId="{0006EE36-A4FA-4451-A80D-8DB093E1BB76}" type="presOf" srcId="{1C34B55E-1C34-41B4-BDD5-587E447ADF7F}" destId="{833D3642-196E-4172-A87A-5893A3A2963E}" srcOrd="0" destOrd="0" presId="urn:microsoft.com/office/officeart/2005/8/layout/list1"/>
    <dgm:cxn modelId="{3AE585F7-43A5-432F-879B-3BC6BF0E8EC6}" type="presOf" srcId="{F2D4385D-5B5E-4B7D-8A2B-8D8039380E7C}" destId="{E4C6BF75-A174-452C-BBE6-5DAB829F4348}" srcOrd="1" destOrd="0" presId="urn:microsoft.com/office/officeart/2005/8/layout/list1"/>
    <dgm:cxn modelId="{B6E7FCCE-4880-4B9A-88DF-50E462E35E7F}" type="presOf" srcId="{F2D4385D-5B5E-4B7D-8A2B-8D8039380E7C}" destId="{40AD3011-BCEB-45E1-A508-5E83742C141C}" srcOrd="0" destOrd="0" presId="urn:microsoft.com/office/officeart/2005/8/layout/list1"/>
    <dgm:cxn modelId="{456272CA-CF01-4EB0-8925-44B25300D767}" type="presParOf" srcId="{654C5EEA-ECBF-4CA7-BF11-4E46F55382F6}" destId="{E8BE897A-38B8-4E85-8F6D-155D6AA92308}" srcOrd="0" destOrd="0" presId="urn:microsoft.com/office/officeart/2005/8/layout/list1"/>
    <dgm:cxn modelId="{51988416-FA4B-46E0-AB65-FDD13C4C1DC1}" type="presParOf" srcId="{E8BE897A-38B8-4E85-8F6D-155D6AA92308}" destId="{40AD3011-BCEB-45E1-A508-5E83742C141C}" srcOrd="0" destOrd="0" presId="urn:microsoft.com/office/officeart/2005/8/layout/list1"/>
    <dgm:cxn modelId="{AE09DAE6-3850-47EF-BB2B-71345FD15E4F}" type="presParOf" srcId="{E8BE897A-38B8-4E85-8F6D-155D6AA92308}" destId="{E4C6BF75-A174-452C-BBE6-5DAB829F4348}" srcOrd="1" destOrd="0" presId="urn:microsoft.com/office/officeart/2005/8/layout/list1"/>
    <dgm:cxn modelId="{051FE319-7315-4072-92C3-018DF1F26FEB}" type="presParOf" srcId="{654C5EEA-ECBF-4CA7-BF11-4E46F55382F6}" destId="{059F2EC8-2763-4484-AAF7-09327F9B5C04}" srcOrd="1" destOrd="0" presId="urn:microsoft.com/office/officeart/2005/8/layout/list1"/>
    <dgm:cxn modelId="{E8A1B51E-3F46-42FB-8941-B04AE1359BF6}" type="presParOf" srcId="{654C5EEA-ECBF-4CA7-BF11-4E46F55382F6}" destId="{DAA8C990-3D21-491C-9382-D0A154066D82}" srcOrd="2" destOrd="0" presId="urn:microsoft.com/office/officeart/2005/8/layout/list1"/>
    <dgm:cxn modelId="{33C9D305-D633-4116-863D-623FAC1C2D3D}" type="presParOf" srcId="{654C5EEA-ECBF-4CA7-BF11-4E46F55382F6}" destId="{6426D1D9-0FCA-44BC-8D74-58675C276DCE}" srcOrd="3" destOrd="0" presId="urn:microsoft.com/office/officeart/2005/8/layout/list1"/>
    <dgm:cxn modelId="{3CC449A8-A744-430A-A810-FB9DAB61DDD8}" type="presParOf" srcId="{654C5EEA-ECBF-4CA7-BF11-4E46F55382F6}" destId="{DE8770E7-2B11-48FE-8BE2-B22979988A46}" srcOrd="4" destOrd="0" presId="urn:microsoft.com/office/officeart/2005/8/layout/list1"/>
    <dgm:cxn modelId="{B0AF6293-FB36-42AC-ADAA-DA8809CB6568}" type="presParOf" srcId="{DE8770E7-2B11-48FE-8BE2-B22979988A46}" destId="{833D3642-196E-4172-A87A-5893A3A2963E}" srcOrd="0" destOrd="0" presId="urn:microsoft.com/office/officeart/2005/8/layout/list1"/>
    <dgm:cxn modelId="{F55AB175-FBC9-4BA8-9109-BCC1B3A43D4D}" type="presParOf" srcId="{DE8770E7-2B11-48FE-8BE2-B22979988A46}" destId="{5801CB59-26CD-437A-8D88-CAF9E8A524C0}" srcOrd="1" destOrd="0" presId="urn:microsoft.com/office/officeart/2005/8/layout/list1"/>
    <dgm:cxn modelId="{EE7CBA03-D9E5-484C-84BF-0A296ED89E37}" type="presParOf" srcId="{654C5EEA-ECBF-4CA7-BF11-4E46F55382F6}" destId="{8513040A-B17A-4DD2-AC15-615D9F54B358}" srcOrd="5" destOrd="0" presId="urn:microsoft.com/office/officeart/2005/8/layout/list1"/>
    <dgm:cxn modelId="{D8B10E06-6D53-4782-A34A-EAE0A97BCE30}" type="presParOf" srcId="{654C5EEA-ECBF-4CA7-BF11-4E46F55382F6}" destId="{D28985C1-CA1B-48A4-9FB5-D95441287B6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8C990-3D21-491C-9382-D0A154066D82}">
      <dsp:nvSpPr>
        <dsp:cNvPr id="0" name=""/>
        <dsp:cNvSpPr/>
      </dsp:nvSpPr>
      <dsp:spPr>
        <a:xfrm>
          <a:off x="0" y="677593"/>
          <a:ext cx="1052632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6BF75-A174-452C-BBE6-5DAB829F4348}">
      <dsp:nvSpPr>
        <dsp:cNvPr id="0" name=""/>
        <dsp:cNvSpPr/>
      </dsp:nvSpPr>
      <dsp:spPr>
        <a:xfrm>
          <a:off x="526316" y="28153"/>
          <a:ext cx="7368424" cy="1298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509" tIns="0" rIns="278509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、企业邮箱</a:t>
          </a:r>
        </a:p>
      </dsp:txBody>
      <dsp:txXfrm>
        <a:off x="589722" y="91559"/>
        <a:ext cx="7241612" cy="1172068"/>
      </dsp:txXfrm>
    </dsp:sp>
    <dsp:sp modelId="{D28985C1-CA1B-48A4-9FB5-D95441287B68}">
      <dsp:nvSpPr>
        <dsp:cNvPr id="0" name=""/>
        <dsp:cNvSpPr/>
      </dsp:nvSpPr>
      <dsp:spPr>
        <a:xfrm>
          <a:off x="0" y="2673433"/>
          <a:ext cx="1052632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1CB59-26CD-437A-8D88-CAF9E8A524C0}">
      <dsp:nvSpPr>
        <dsp:cNvPr id="0" name=""/>
        <dsp:cNvSpPr/>
      </dsp:nvSpPr>
      <dsp:spPr>
        <a:xfrm>
          <a:off x="526316" y="2023994"/>
          <a:ext cx="7368424" cy="12988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509" tIns="0" rIns="278509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、通达</a:t>
          </a:r>
          <a:r>
            <a:rPr lang="en-US" altLang="zh-CN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endParaRPr lang="zh-CN" altLang="en-US" sz="4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9722" y="2087400"/>
        <a:ext cx="7241612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" y="5612130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2800" strike="noStrike" spc="10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信息中心</a:t>
            </a:r>
            <a:endParaRPr lang="en-US" altLang="zh-CN" sz="2800" strike="noStrike" spc="100" noProof="1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9439" y="3537060"/>
            <a:ext cx="591312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文本框 12"/>
          <p:cNvSpPr txBox="1"/>
          <p:nvPr/>
        </p:nvSpPr>
        <p:spPr>
          <a:xfrm>
            <a:off x="1" y="231982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常用办公软件设置与使用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5267641" y="3447110"/>
            <a:ext cx="165671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2017-2-5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E:\Foxmail\Global\Signatures\images\60202_60202_%E9%82%AE%E4%BB%B6%E7%AD%BE%E5%90%8D%E5%BA%95%E5%9B%BE3(03-02-11-51-02).png"/>
          <p:cNvSpPr>
            <a:spLocks noChangeAspect="1" noChangeArrowheads="1"/>
          </p:cNvSpPr>
          <p:nvPr/>
        </p:nvSpPr>
        <p:spPr bwMode="auto">
          <a:xfrm>
            <a:off x="410825" y="2752268"/>
            <a:ext cx="8230672" cy="37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7103" y="1222933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Foxmail</a:t>
            </a:r>
            <a:r>
              <a:rPr lang="zh-CN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软件（</a:t>
            </a:r>
            <a:r>
              <a:rPr lang="en-US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7.0</a:t>
            </a:r>
            <a:r>
              <a:rPr lang="zh-CN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以上版本），点击左下角进入通讯录管理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149187" y="1572311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将原来旧的通讯录信息全选（</a:t>
            </a:r>
            <a:r>
              <a:rPr lang="en-US" altLang="zh-CN" sz="2000" b="1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Ctrl+A</a:t>
            </a:r>
            <a:r>
              <a:rPr lang="zh-CN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）后删除</a:t>
            </a:r>
            <a:endParaRPr lang="en-US" altLang="zh-CN" sz="20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*无旧通讯录或新建使用可直接跳过此步</a:t>
            </a:r>
            <a:endParaRPr lang="zh-CN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15704" y="1708574"/>
            <a:ext cx="3631444" cy="2286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392" y="2270529"/>
            <a:ext cx="9168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点击右上角菜单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32417" y="2238018"/>
            <a:ext cx="530016" cy="4995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993" y="2648673"/>
            <a:ext cx="9156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选择“导入”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Foxmail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地址簿目录”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99191" y="3114944"/>
            <a:ext cx="3616994" cy="10869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1089" y="418450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找到并选中下载的“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Foxmail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企业邮箱通讯录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.csv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584812" y="4077518"/>
            <a:ext cx="2765034" cy="18320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1089" y="4552452"/>
            <a:ext cx="9131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点击下一步，点击全选并完成即可完成通讯录的导入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1189251" y="4993556"/>
            <a:ext cx="2998512" cy="1719554"/>
          </a:xfrm>
          <a:prstGeom prst="rect">
            <a:avLst/>
          </a:prstGeom>
        </p:spPr>
      </p:pic>
      <p:sp>
        <p:nvSpPr>
          <p:cNvPr id="16" name="右箭头 31"/>
          <p:cNvSpPr/>
          <p:nvPr/>
        </p:nvSpPr>
        <p:spPr>
          <a:xfrm>
            <a:off x="7717502" y="1305272"/>
            <a:ext cx="913924" cy="266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32"/>
          <p:cNvSpPr/>
          <p:nvPr/>
        </p:nvSpPr>
        <p:spPr>
          <a:xfrm>
            <a:off x="4936986" y="2004872"/>
            <a:ext cx="1759751" cy="203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33"/>
          <p:cNvSpPr/>
          <p:nvPr/>
        </p:nvSpPr>
        <p:spPr>
          <a:xfrm rot="7290143">
            <a:off x="4110141" y="3159985"/>
            <a:ext cx="565368" cy="25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34"/>
          <p:cNvSpPr/>
          <p:nvPr/>
        </p:nvSpPr>
        <p:spPr>
          <a:xfrm>
            <a:off x="6146966" y="4286201"/>
            <a:ext cx="1352791" cy="266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35"/>
          <p:cNvSpPr/>
          <p:nvPr/>
        </p:nvSpPr>
        <p:spPr>
          <a:xfrm rot="7735149">
            <a:off x="4238578" y="5059077"/>
            <a:ext cx="565367" cy="25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7"/>
          <a:stretch>
            <a:fillRect/>
          </a:stretch>
        </p:blipFill>
        <p:spPr>
          <a:xfrm>
            <a:off x="8641497" y="829134"/>
            <a:ext cx="1481372" cy="860803"/>
          </a:xfrm>
          <a:prstGeom prst="rect">
            <a:avLst/>
          </a:prstGeom>
        </p:spPr>
      </p:pic>
      <p:sp>
        <p:nvSpPr>
          <p:cNvPr id="22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Foxmail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通讯录导入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78" y="1466422"/>
            <a:ext cx="8061253" cy="389650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Foxmail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标签管理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739" y="5521366"/>
            <a:ext cx="914400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75"/>
              </a:lnSpc>
              <a:spcAft>
                <a:spcPts val="0"/>
              </a:spcAft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*标签管理中的标签可根据个人需要定义名称；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ts val="2475"/>
              </a:lnSpc>
              <a:spcAft>
                <a:spcPts val="0"/>
              </a:spcAft>
            </a:pP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ts val="2475"/>
              </a:lnSpc>
              <a:spcAft>
                <a:spcPts val="0"/>
              </a:spcAft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*快捷键也可根据个人使用习惯进行自定义。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1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Foxmail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邮件归档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757353"/>
            <a:ext cx="4613310" cy="3082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456" y="124949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创建电脑本地文件夹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20" y="798307"/>
            <a:ext cx="4892410" cy="4004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56" y="1957754"/>
            <a:ext cx="1822354" cy="660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08" y="5023685"/>
            <a:ext cx="2504606" cy="18126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777" y="5327239"/>
            <a:ext cx="3635711" cy="1225339"/>
          </a:xfrm>
          <a:prstGeom prst="rect">
            <a:avLst/>
          </a:prstGeom>
        </p:spPr>
      </p:pic>
      <p:sp>
        <p:nvSpPr>
          <p:cNvPr id="12" name="右箭头 21"/>
          <p:cNvSpPr/>
          <p:nvPr/>
        </p:nvSpPr>
        <p:spPr>
          <a:xfrm>
            <a:off x="2802928" y="2080668"/>
            <a:ext cx="17271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22"/>
          <p:cNvSpPr/>
          <p:nvPr/>
        </p:nvSpPr>
        <p:spPr>
          <a:xfrm rot="5400000">
            <a:off x="9813113" y="4667386"/>
            <a:ext cx="518883" cy="359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23"/>
          <p:cNvSpPr/>
          <p:nvPr/>
        </p:nvSpPr>
        <p:spPr>
          <a:xfrm>
            <a:off x="6207212" y="2036607"/>
            <a:ext cx="4903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23"/>
          <p:cNvSpPr/>
          <p:nvPr/>
        </p:nvSpPr>
        <p:spPr>
          <a:xfrm rot="10800000">
            <a:off x="7608814" y="5779032"/>
            <a:ext cx="8808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3177" y="5568302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归档后邮件不会丢失</a:t>
            </a:r>
          </a:p>
        </p:txBody>
      </p:sp>
    </p:spTree>
    <p:extLst>
      <p:ext uri="{BB962C8B-B14F-4D97-AF65-F5344CB8AC3E}">
        <p14:creationId xmlns:p14="http://schemas.microsoft.com/office/powerpoint/2010/main" val="360183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、通达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OA——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登录设置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5" y="1331974"/>
            <a:ext cx="6076190" cy="43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88" y="1331974"/>
            <a:ext cx="3816424" cy="45900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1566" y="5784456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注意网址需使用半角英文字符输入</a:t>
            </a:r>
          </a:p>
        </p:txBody>
      </p:sp>
    </p:spTree>
    <p:extLst>
      <p:ext uri="{BB962C8B-B14F-4D97-AF65-F5344CB8AC3E}">
        <p14:creationId xmlns:p14="http://schemas.microsoft.com/office/powerpoint/2010/main" val="189913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、通达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OA——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企业号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8" y="1203301"/>
            <a:ext cx="2802839" cy="47713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95" y="1190035"/>
            <a:ext cx="2796584" cy="48221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7" y="1203301"/>
            <a:ext cx="2797711" cy="4822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76" y="1190035"/>
            <a:ext cx="2765919" cy="47846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2898" y="6198524"/>
            <a:ext cx="918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集团企业号申请开通后，直接关联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；能使用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所有相关功能</a:t>
            </a:r>
          </a:p>
        </p:txBody>
      </p:sp>
    </p:spTree>
    <p:extLst>
      <p:ext uri="{BB962C8B-B14F-4D97-AF65-F5344CB8AC3E}">
        <p14:creationId xmlns:p14="http://schemas.microsoft.com/office/powerpoint/2010/main" val="10230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9081293"/>
              </p:ext>
            </p:extLst>
          </p:nvPr>
        </p:nvGraphicFramePr>
        <p:xfrm>
          <a:off x="597481" y="1642455"/>
          <a:ext cx="10526321" cy="381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4" y="784363"/>
            <a:ext cx="6092186" cy="30023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基本使用规则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061" y="1553053"/>
            <a:ext cx="108182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企业邮箱后缀统一更改为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@dossen.com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初始密码为随机密码；首次使用必须修改初始密码；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群发邮件必须使用部门内部公共对外邮箱；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企业邮箱中的邮件在服务器中只保留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天的数据；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请自行使用邮件客户端软件（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Foxmail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）设置归档文件夹归档保存；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企业邮箱只能接受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的附件，若超过则无法收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的邮件，请使用网盘工具或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中转站（超大附件）进行发送；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新邮箱地址为：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http://mail.dossen.com/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原后缀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ccinn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邮箱永久保留使用；离职后清理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92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邮件设置配置参考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07" y="5491255"/>
            <a:ext cx="11153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新建账号，点击“创建”后检查相关配置信息；再点击“创建”即可使用。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9" y="1764343"/>
            <a:ext cx="4695238" cy="3647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94" y="1764342"/>
            <a:ext cx="4753547" cy="364761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28507" y="1223386"/>
            <a:ext cx="2626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Foxmail</a:t>
            </a:r>
            <a:r>
              <a:rPr lang="zh-CN" altLang="en-US" sz="2400" b="1" dirty="0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账号设置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8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邮件设置配置参考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2" y="1685051"/>
            <a:ext cx="4642612" cy="41099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8507" y="1223386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OutLook</a:t>
            </a:r>
            <a:r>
              <a:rPr lang="zh-CN" altLang="en-US" sz="2400" b="1" dirty="0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账号设置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73" y="1884941"/>
            <a:ext cx="7979115" cy="39788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84340" y="5885707"/>
            <a:ext cx="12229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新建账号，点击“下一步”即可使用；如收发异常，可打开“账号设置”检查配置情况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移动端配置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7" y="1759629"/>
            <a:ext cx="1217914" cy="1281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01" y="1223386"/>
            <a:ext cx="2046899" cy="25726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97" y="3222073"/>
            <a:ext cx="2416815" cy="3580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824" y="3736106"/>
            <a:ext cx="2446444" cy="3066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56" y="1276746"/>
            <a:ext cx="1587355" cy="2485453"/>
          </a:xfrm>
          <a:prstGeom prst="rect">
            <a:avLst/>
          </a:prstGeom>
        </p:spPr>
      </p:pic>
      <p:sp>
        <p:nvSpPr>
          <p:cNvPr id="11" name="右箭头 37"/>
          <p:cNvSpPr/>
          <p:nvPr/>
        </p:nvSpPr>
        <p:spPr>
          <a:xfrm>
            <a:off x="1876704" y="2192428"/>
            <a:ext cx="317479" cy="40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744" y="1236151"/>
            <a:ext cx="2138711" cy="2566641"/>
          </a:xfrm>
          <a:prstGeom prst="rect">
            <a:avLst/>
          </a:prstGeom>
        </p:spPr>
      </p:pic>
      <p:sp>
        <p:nvSpPr>
          <p:cNvPr id="14" name="右箭头 40"/>
          <p:cNvSpPr/>
          <p:nvPr/>
        </p:nvSpPr>
        <p:spPr>
          <a:xfrm rot="10800000">
            <a:off x="7949721" y="5093313"/>
            <a:ext cx="1451369" cy="313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8507" y="122338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安卓版设置</a:t>
            </a:r>
          </a:p>
        </p:txBody>
      </p:sp>
      <p:sp>
        <p:nvSpPr>
          <p:cNvPr id="17" name="右箭头 37"/>
          <p:cNvSpPr/>
          <p:nvPr/>
        </p:nvSpPr>
        <p:spPr>
          <a:xfrm>
            <a:off x="4135688" y="2318278"/>
            <a:ext cx="317479" cy="40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37"/>
          <p:cNvSpPr/>
          <p:nvPr/>
        </p:nvSpPr>
        <p:spPr>
          <a:xfrm>
            <a:off x="6971024" y="2362997"/>
            <a:ext cx="317479" cy="40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40"/>
          <p:cNvSpPr/>
          <p:nvPr/>
        </p:nvSpPr>
        <p:spPr>
          <a:xfrm rot="1457226">
            <a:off x="9484904" y="2745975"/>
            <a:ext cx="1216419" cy="313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54" y="4209359"/>
            <a:ext cx="5117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05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移动端配置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696" y="111970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400" b="1" dirty="0">
                <a:ln w="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设置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4066746"/>
            <a:ext cx="5117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4" y="1616414"/>
            <a:ext cx="773298" cy="853294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pic>
        <p:nvPicPr>
          <p:cNvPr id="22" name="图片 2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72" y="1739991"/>
            <a:ext cx="2220965" cy="436203"/>
          </a:xfrm>
          <a:prstGeom prst="rect">
            <a:avLst/>
          </a:prstGeom>
        </p:spPr>
      </p:pic>
      <p:pic>
        <p:nvPicPr>
          <p:cNvPr id="23" name="图片 2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35450" y="1789475"/>
            <a:ext cx="2005815" cy="403131"/>
          </a:xfrm>
          <a:prstGeom prst="rect">
            <a:avLst/>
          </a:prstGeom>
        </p:spPr>
      </p:pic>
      <p:pic>
        <p:nvPicPr>
          <p:cNvPr id="24" name="图片 23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41265" y="1658328"/>
            <a:ext cx="2443221" cy="582988"/>
          </a:xfrm>
          <a:prstGeom prst="rect">
            <a:avLst/>
          </a:prstGeom>
        </p:spPr>
      </p:pic>
      <p:pic>
        <p:nvPicPr>
          <p:cNvPr id="26" name="图片 25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828278" y="2698099"/>
            <a:ext cx="1978524" cy="2011712"/>
          </a:xfrm>
          <a:prstGeom prst="rect">
            <a:avLst/>
          </a:prstGeom>
        </p:spPr>
      </p:pic>
      <p:pic>
        <p:nvPicPr>
          <p:cNvPr id="27" name="图片 26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56527" y="2469707"/>
            <a:ext cx="1945792" cy="2240104"/>
          </a:xfrm>
          <a:prstGeom prst="rect">
            <a:avLst/>
          </a:prstGeom>
        </p:spPr>
      </p:pic>
      <p:pic>
        <p:nvPicPr>
          <p:cNvPr id="28" name="图片 27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901249" y="2641780"/>
            <a:ext cx="2005815" cy="1343770"/>
          </a:xfrm>
          <a:prstGeom prst="rect">
            <a:avLst/>
          </a:prstGeom>
        </p:spPr>
      </p:pic>
      <p:sp>
        <p:nvSpPr>
          <p:cNvPr id="29" name="右箭头 23"/>
          <p:cNvSpPr/>
          <p:nvPr/>
        </p:nvSpPr>
        <p:spPr>
          <a:xfrm>
            <a:off x="1550032" y="1830927"/>
            <a:ext cx="264042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箭头 24"/>
          <p:cNvSpPr/>
          <p:nvPr/>
        </p:nvSpPr>
        <p:spPr>
          <a:xfrm>
            <a:off x="4309385" y="1830926"/>
            <a:ext cx="454692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25"/>
          <p:cNvSpPr/>
          <p:nvPr/>
        </p:nvSpPr>
        <p:spPr>
          <a:xfrm rot="5400000">
            <a:off x="10641073" y="2357404"/>
            <a:ext cx="380221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0"/>
          <p:cNvSpPr/>
          <p:nvPr/>
        </p:nvSpPr>
        <p:spPr>
          <a:xfrm>
            <a:off x="7137551" y="1870238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1"/>
          <p:cNvSpPr/>
          <p:nvPr/>
        </p:nvSpPr>
        <p:spPr>
          <a:xfrm rot="10800000">
            <a:off x="9392025" y="3343394"/>
            <a:ext cx="3362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466017" y="2619311"/>
            <a:ext cx="2005815" cy="1343770"/>
          </a:xfrm>
          <a:prstGeom prst="rect">
            <a:avLst/>
          </a:prstGeom>
        </p:spPr>
      </p:pic>
      <p:pic>
        <p:nvPicPr>
          <p:cNvPr id="36" name="图片 35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0" y="2682378"/>
            <a:ext cx="2005815" cy="1343770"/>
          </a:xfrm>
          <a:prstGeom prst="rect">
            <a:avLst/>
          </a:prstGeom>
        </p:spPr>
      </p:pic>
      <p:sp>
        <p:nvSpPr>
          <p:cNvPr id="37" name="右箭头 35"/>
          <p:cNvSpPr/>
          <p:nvPr/>
        </p:nvSpPr>
        <p:spPr>
          <a:xfrm rot="10800000">
            <a:off x="6955433" y="3268724"/>
            <a:ext cx="336253" cy="25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0"/>
          <p:cNvSpPr/>
          <p:nvPr/>
        </p:nvSpPr>
        <p:spPr>
          <a:xfrm>
            <a:off x="8489878" y="1837290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145" y="1632062"/>
            <a:ext cx="2612676" cy="609254"/>
          </a:xfrm>
          <a:prstGeom prst="rect">
            <a:avLst/>
          </a:prstGeom>
        </p:spPr>
      </p:pic>
      <p:sp>
        <p:nvSpPr>
          <p:cNvPr id="42" name="右箭头 35"/>
          <p:cNvSpPr/>
          <p:nvPr/>
        </p:nvSpPr>
        <p:spPr>
          <a:xfrm rot="10800000">
            <a:off x="4514996" y="3235188"/>
            <a:ext cx="336253" cy="25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箭头 35"/>
          <p:cNvSpPr/>
          <p:nvPr/>
        </p:nvSpPr>
        <p:spPr>
          <a:xfrm rot="10800000">
            <a:off x="2123230" y="3121499"/>
            <a:ext cx="336253" cy="25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3475" y="4297578"/>
            <a:ext cx="1794497" cy="1192119"/>
          </a:xfrm>
          <a:prstGeom prst="rect">
            <a:avLst/>
          </a:prstGeom>
        </p:spPr>
      </p:pic>
      <p:sp>
        <p:nvSpPr>
          <p:cNvPr id="45" name="右箭头 25"/>
          <p:cNvSpPr/>
          <p:nvPr/>
        </p:nvSpPr>
        <p:spPr>
          <a:xfrm rot="5400000">
            <a:off x="830432" y="4076883"/>
            <a:ext cx="232300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402745" y="4544790"/>
            <a:ext cx="2162223" cy="500280"/>
          </a:xfrm>
          <a:prstGeom prst="rect">
            <a:avLst/>
          </a:prstGeom>
        </p:spPr>
      </p:pic>
      <p:sp>
        <p:nvSpPr>
          <p:cNvPr id="47" name="右箭头 30"/>
          <p:cNvSpPr/>
          <p:nvPr/>
        </p:nvSpPr>
        <p:spPr>
          <a:xfrm>
            <a:off x="1934722" y="4690508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/>
          <p:cNvPicPr preferRelativeResize="0"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971975" y="4563391"/>
            <a:ext cx="2160000" cy="432000"/>
          </a:xfrm>
          <a:prstGeom prst="rect">
            <a:avLst/>
          </a:prstGeom>
        </p:spPr>
      </p:pic>
      <p:sp>
        <p:nvSpPr>
          <p:cNvPr id="49" name="右箭头 30"/>
          <p:cNvSpPr/>
          <p:nvPr/>
        </p:nvSpPr>
        <p:spPr>
          <a:xfrm>
            <a:off x="3389469" y="4709811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/>
          <p:cNvPicPr preferRelativeResize="0"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48854" y="4794930"/>
            <a:ext cx="2160000" cy="432000"/>
          </a:xfrm>
          <a:prstGeom prst="rect">
            <a:avLst/>
          </a:prstGeom>
        </p:spPr>
      </p:pic>
      <p:sp>
        <p:nvSpPr>
          <p:cNvPr id="51" name="右箭头 30"/>
          <p:cNvSpPr/>
          <p:nvPr/>
        </p:nvSpPr>
        <p:spPr>
          <a:xfrm rot="578311">
            <a:off x="6110901" y="4794930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9235431" y="4732938"/>
            <a:ext cx="2160000" cy="720000"/>
          </a:xfrm>
          <a:prstGeom prst="rect">
            <a:avLst/>
          </a:prstGeom>
        </p:spPr>
      </p:pic>
      <p:sp>
        <p:nvSpPr>
          <p:cNvPr id="53" name="右箭头 30"/>
          <p:cNvSpPr/>
          <p:nvPr/>
        </p:nvSpPr>
        <p:spPr>
          <a:xfrm>
            <a:off x="8786351" y="4951414"/>
            <a:ext cx="4379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9423763" y="5658528"/>
            <a:ext cx="2050330" cy="836182"/>
          </a:xfrm>
          <a:prstGeom prst="rect">
            <a:avLst/>
          </a:prstGeom>
        </p:spPr>
      </p:pic>
      <p:sp>
        <p:nvSpPr>
          <p:cNvPr id="55" name="右箭头 25"/>
          <p:cNvSpPr/>
          <p:nvPr/>
        </p:nvSpPr>
        <p:spPr>
          <a:xfrm rot="5400000">
            <a:off x="10284401" y="5402441"/>
            <a:ext cx="329055" cy="23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6955433" y="5907142"/>
            <a:ext cx="2160000" cy="432000"/>
          </a:xfrm>
          <a:prstGeom prst="rect">
            <a:avLst/>
          </a:prstGeom>
        </p:spPr>
      </p:pic>
      <p:sp>
        <p:nvSpPr>
          <p:cNvPr id="57" name="右箭头 31"/>
          <p:cNvSpPr/>
          <p:nvPr/>
        </p:nvSpPr>
        <p:spPr>
          <a:xfrm rot="10800000">
            <a:off x="9117350" y="6042150"/>
            <a:ext cx="3362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77702" y="5811834"/>
            <a:ext cx="2160000" cy="656046"/>
          </a:xfrm>
          <a:prstGeom prst="rect">
            <a:avLst/>
          </a:prstGeom>
        </p:spPr>
      </p:pic>
      <p:pic>
        <p:nvPicPr>
          <p:cNvPr id="60" name="图片 59"/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484934" y="5384186"/>
            <a:ext cx="1716094" cy="1236307"/>
          </a:xfrm>
          <a:prstGeom prst="rect">
            <a:avLst/>
          </a:prstGeom>
        </p:spPr>
      </p:pic>
      <p:sp>
        <p:nvSpPr>
          <p:cNvPr id="61" name="右箭头 31"/>
          <p:cNvSpPr/>
          <p:nvPr/>
        </p:nvSpPr>
        <p:spPr>
          <a:xfrm rot="10800000">
            <a:off x="6560314" y="6002340"/>
            <a:ext cx="3362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箭头 31"/>
          <p:cNvSpPr/>
          <p:nvPr/>
        </p:nvSpPr>
        <p:spPr>
          <a:xfrm rot="10800000">
            <a:off x="4277110" y="6002340"/>
            <a:ext cx="3362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152587" y="5579190"/>
            <a:ext cx="1812597" cy="1121333"/>
          </a:xfrm>
          <a:prstGeom prst="rect">
            <a:avLst/>
          </a:prstGeom>
          <a:effectLst>
            <a:glow>
              <a:srgbClr val="FFFF00"/>
            </a:glow>
            <a:softEdge rad="0"/>
          </a:effectLst>
        </p:spPr>
      </p:pic>
      <p:sp>
        <p:nvSpPr>
          <p:cNvPr id="64" name="右箭头 31"/>
          <p:cNvSpPr/>
          <p:nvPr/>
        </p:nvSpPr>
        <p:spPr>
          <a:xfrm rot="10800000">
            <a:off x="2066492" y="6042151"/>
            <a:ext cx="336253" cy="24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8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微信企业号配置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95" y="1311983"/>
            <a:ext cx="2743676" cy="45803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7751" y="5943672"/>
            <a:ext cx="12229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联系信息中心开通企业号权限；登录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版邮件，使用个人微信扫描二维码保存；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可在企业号中直接收发邮件（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3" y="1170727"/>
            <a:ext cx="6616647" cy="47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6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/>
          <p:cNvSpPr/>
          <p:nvPr/>
        </p:nvSpPr>
        <p:spPr>
          <a:xfrm>
            <a:off x="-84340" y="620688"/>
            <a:ext cx="9136062" cy="5826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121920" rIns="121920" bIns="121920" spcCol="1270" anchor="ctr"/>
          <a:lstStyle/>
          <a:p>
            <a:pPr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、企业邮箱</a:t>
            </a:r>
            <a:r>
              <a:rPr lang="en-US" altLang="zh-CN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Foxmail</a:t>
            </a:r>
            <a:r>
              <a:rPr lang="zh-CN" altLang="en-US" sz="28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签名档配置</a:t>
            </a:r>
            <a:endParaRPr lang="zh-CN" altLang="en-US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7" y="1203301"/>
            <a:ext cx="4023312" cy="2490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07" y="1077697"/>
            <a:ext cx="5325542" cy="21790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29357" y="3322674"/>
            <a:ext cx="5402441" cy="39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75"/>
              </a:lnSpc>
              <a:spcAft>
                <a:spcPts val="0"/>
              </a:spcAft>
            </a:pPr>
            <a:r>
              <a:rPr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en-US" altLang="zh-CN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IE</a:t>
            </a:r>
            <a:r>
              <a:rPr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版签名档无法添加二维码及集团</a:t>
            </a:r>
            <a:r>
              <a:rPr lang="en-US" altLang="zh-CN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LOGO</a:t>
            </a:r>
            <a:r>
              <a:rPr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图片</a:t>
            </a:r>
            <a:endParaRPr lang="en-US" altLang="zh-CN" sz="20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7" y="3839337"/>
            <a:ext cx="5428671" cy="2967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81846" y="4221776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所属分店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办公电话（尽量不出现个人手机）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办公邮箱（不出现个人邮箱）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1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520</Words>
  <Application>Microsoft Office PowerPoint</Application>
  <PresentationFormat>宽屏</PresentationFormat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雷彬</dc:creator>
  <cp:lastModifiedBy>Administrator</cp:lastModifiedBy>
  <cp:revision>129</cp:revision>
  <dcterms:created xsi:type="dcterms:W3CDTF">2016-12-26T03:46:00Z</dcterms:created>
  <dcterms:modified xsi:type="dcterms:W3CDTF">2017-02-06T08:51:05Z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