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E794-7A00-4BC9-BDE7-640772E41B35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98E1-E24F-4170-A9BA-F38C26F9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Johan Hölling</dc:creator>
  <cp:lastModifiedBy>Johan Hölling</cp:lastModifiedBy>
  <cp:revision>1</cp:revision>
  <dcterms:created xsi:type="dcterms:W3CDTF">2016-07-21T13:03:14Z</dcterms:created>
  <dcterms:modified xsi:type="dcterms:W3CDTF">2016-07-21T13:03:41Z</dcterms:modified>
</cp:coreProperties>
</file>