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0AAFD10-1C49-4DA6-B790-40E80C5C1A6C}" type="datetime">
              <a:rPr b="0" lang="sv-SE" sz="1200" spc="-1" strike="noStrike">
                <a:solidFill>
                  <a:srgbClr val="8b8b8b"/>
                </a:solidFill>
                <a:latin typeface="Calibri"/>
              </a:rPr>
              <a:t>2020-09-15</a:t>
            </a:fld>
            <a:endParaRPr b="0" lang="sv-S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sv-S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89C4957-4EE2-4307-AB07-1B34653ACF11}" type="slidenum">
              <a:rPr b="0" lang="sv-SE" sz="1200" spc="-1" strike="noStrike">
                <a:solidFill>
                  <a:srgbClr val="8b8b8b"/>
                </a:solidFill>
                <a:latin typeface="Calibri"/>
              </a:rPr>
              <a:t>&lt;nummer&gt;</a:t>
            </a:fld>
            <a:endParaRPr b="0" lang="sv-S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Klicka för att redigera dispositionstextens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Andra dispositionsnivån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Tredje dispositionsnivån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Fjärde dispositionsnivån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Femte dispositionsnivån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Sjätte dispositionsnivån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Sjunde dispositionsnivån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test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</a:rPr>
              <a:t>Igen</a:t>
            </a:r>
            <a:endParaRPr b="0" lang="sv-SE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</a:rPr>
              <a:t>Och igen...</a:t>
            </a:r>
            <a:endParaRPr b="0" lang="sv-S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LibreOffice/6.3.2.2$Windows_X86_64 LibreOffice_project/98b30e735bda24bc04ab42594c85f7fd8be07b9c</Application>
  <Words>2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2016-07-21T13:03:14Z</dcterms:created>
  <dc:creator>Johan Hölling</dc:creator>
  <dc:description/>
  <dc:language>sv-SE</dc:language>
  <cp:lastModifiedBy/>
  <dcterms:modified xsi:type="dcterms:W3CDTF">2020-09-15T13:33:44Z</dcterms:modified>
  <cp:revision>4</cp:revision>
  <dc:subject/>
  <dc:title>test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