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ja-JP" altLang="en-US" sz="9600" dirty="0" smtClean="0">
                <a:solidFill>
                  <a:schemeClr val="bg1"/>
                </a:solidFill>
                <a:latin typeface="AR P行書体M" panose="02020600000000000000" pitchFamily="18" charset="-128"/>
                <a:ea typeface="AR P行書体M" panose="02020600000000000000" pitchFamily="18" charset="-128"/>
              </a:rPr>
              <a:t>２班</a:t>
            </a:r>
            <a:endParaRPr kumimoji="1" lang="ja-JP" altLang="en-US" sz="9600" dirty="0">
              <a:solidFill>
                <a:schemeClr val="bg1"/>
              </a:solidFill>
              <a:latin typeface="AR P行書体M" panose="02020600000000000000" pitchFamily="18" charset="-128"/>
              <a:ea typeface="AR P行書体M" panose="020206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659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4337" y="1326860"/>
            <a:ext cx="8761413" cy="728480"/>
          </a:xfrm>
        </p:spPr>
        <p:txBody>
          <a:bodyPr/>
          <a:lstStyle/>
          <a:p>
            <a:r>
              <a:rPr kumimoji="1" lang="ja-JP" altLang="en-US" sz="54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コンセプト</a:t>
            </a:r>
            <a:endParaRPr kumimoji="1" lang="ja-JP" altLang="en-US" sz="54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4336" y="2858873"/>
            <a:ext cx="9570713" cy="34163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安来のことを少しでも知ってもらうため、安来の有名な建物を取り込みました。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4729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役割分担</a:t>
            </a:r>
            <a:endParaRPr kumimoji="1" lang="ja-JP" altLang="en-US" sz="54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あいか・・・ストーリー、スタート画面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いっき・・・背景など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か　い・・・プログラミング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42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この作業を通して学んだこと</a:t>
            </a:r>
            <a:endParaRPr kumimoji="1" lang="ja-JP" altLang="en-US" sz="48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複数でやる良さ</a:t>
            </a:r>
            <a:endParaRPr kumimoji="1" lang="en-US" altLang="ja-JP" sz="5400" dirty="0" smtClean="0"/>
          </a:p>
          <a:p>
            <a:endParaRPr lang="en-US" altLang="ja-JP" sz="5400" dirty="0"/>
          </a:p>
          <a:p>
            <a:r>
              <a:rPr kumimoji="1" lang="ja-JP" altLang="en-US" sz="5400" dirty="0" smtClean="0"/>
              <a:t>いろいろな経験ができた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786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追加したい機能</a:t>
            </a:r>
            <a:endParaRPr kumimoji="1" lang="ja-JP" altLang="en-US" sz="66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00943" y="3517557"/>
            <a:ext cx="8681025" cy="144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8800" dirty="0" smtClean="0"/>
              <a:t>戦闘シーン</a:t>
            </a:r>
            <a:endParaRPr kumimoji="1" lang="en-US" altLang="ja-JP" sz="8800" dirty="0" smtClean="0"/>
          </a:p>
        </p:txBody>
      </p:sp>
    </p:spTree>
    <p:extLst>
      <p:ext uri="{BB962C8B-B14F-4D97-AF65-F5344CB8AC3E}">
        <p14:creationId xmlns:p14="http://schemas.microsoft.com/office/powerpoint/2010/main" val="41840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7621" y="3177123"/>
            <a:ext cx="5152540" cy="6622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5000" dirty="0" smtClean="0"/>
              <a:t>感想</a:t>
            </a:r>
            <a:endParaRPr kumimoji="1" lang="ja-JP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10867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60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Adobe Kaiti Std R</vt:lpstr>
      <vt:lpstr>AR P行書体M</vt:lpstr>
      <vt:lpstr>メイリオ</vt:lpstr>
      <vt:lpstr>Arial</vt:lpstr>
      <vt:lpstr>Century Gothic</vt:lpstr>
      <vt:lpstr>Wingdings 3</vt:lpstr>
      <vt:lpstr>イオン ボードルーム</vt:lpstr>
      <vt:lpstr>２班</vt:lpstr>
      <vt:lpstr>コンセプト</vt:lpstr>
      <vt:lpstr>役割分担</vt:lpstr>
      <vt:lpstr>この作業を通して学んだこと</vt:lpstr>
      <vt:lpstr>追加したい機能</vt:lpstr>
      <vt:lpstr>PowerPoint プレゼンテーション</vt:lpstr>
    </vt:vector>
  </TitlesOfParts>
  <Company>島根県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s2015005</dc:creator>
  <cp:lastModifiedBy>s2015037</cp:lastModifiedBy>
  <cp:revision>8</cp:revision>
  <dcterms:created xsi:type="dcterms:W3CDTF">2018-01-18T06:07:49Z</dcterms:created>
  <dcterms:modified xsi:type="dcterms:W3CDTF">2018-01-25T06:27:35Z</dcterms:modified>
</cp:coreProperties>
</file>