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遊戲企劃書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950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小組 :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3" name="Shape 73"/>
          <p:cNvSpPr/>
          <p:nvPr/>
        </p:nvSpPr>
        <p:spPr>
          <a:xfrm>
            <a:off x="0" y="-24550"/>
            <a:ext cx="4585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975425" y="1694650"/>
            <a:ext cx="387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 - Animal Crush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975425" y="2515950"/>
            <a:ext cx="38724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參考遊戲 Candy Crush ，製作一款是動物系列的遊戲。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0" y="1055663"/>
            <a:ext cx="3724024" cy="37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2" name="Shape 82"/>
          <p:cNvSpPr/>
          <p:nvPr/>
        </p:nvSpPr>
        <p:spPr>
          <a:xfrm>
            <a:off x="5221600" y="-24550"/>
            <a:ext cx="39447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24925" y="711788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遊戲主軸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24925" y="1533088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益智遊戲，想辦法消滅動物，在時間內得到最高的分數。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824925" y="2738613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操作系統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24925" y="3559913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手機 IOS &amp; </a:t>
            </a: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Android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197988"/>
            <a:ext cx="2397996" cy="4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9050" y="268175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遊戲角</a:t>
            </a:r>
            <a:r>
              <a:rPr lang="zh-TW"/>
              <a:t>色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9050" y="1089475"/>
            <a:ext cx="83688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以可愛的動物為主，主要有柴犬、熊貓，兔子，之後會陸續加入一些其他動物。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196382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517" y="205807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925" y="1935350"/>
            <a:ext cx="2558824" cy="25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043888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柴犬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920313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熊貓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825225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兔子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1829125" y="1326300"/>
            <a:ext cx="593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遊戲特效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29125" y="2306800"/>
            <a:ext cx="694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消除動物時，會在消除動物週圍放個小煙火。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當拼成十字消滅時，會加分1.5倍。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拼成ㄏ字行，會加1倍。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22325" y="-24550"/>
            <a:ext cx="11901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7486525" y="-24550"/>
            <a:ext cx="1657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79400" y="1348750"/>
            <a:ext cx="685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音樂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79325" y="2248150"/>
            <a:ext cx="68574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會用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輕鬆愉快的音樂，讓遊玩者不會感到緊張而腦袋一片空白，簡單的鋼琴聲或是吉他聲，讓遊戲過程輕鬆。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37000" y="11038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流量表</a:t>
            </a:r>
            <a:endParaRPr sz="48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75" y="562800"/>
            <a:ext cx="4126851" cy="38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 amt="48000"/>
          </a:blip>
          <a:srcRect b="0" l="0" r="42647" t="0"/>
          <a:stretch/>
        </p:blipFill>
        <p:spPr>
          <a:xfrm>
            <a:off x="0" y="79213"/>
            <a:ext cx="457447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"/>
                <a:ea typeface="Cambria"/>
                <a:cs typeface="Cambria"/>
                <a:sym typeface="Cambria"/>
              </a:rPr>
              <a:t>組員名單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 -</a:t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D1054421018 陳惠真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D1054421058 王孟惠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D1054421031 聶婉姍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D1054421201 鍾瑜欣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D1054421051 周孟璇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