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76" r:id="rId2"/>
  </p:sldMasterIdLst>
  <p:notesMasterIdLst>
    <p:notesMasterId r:id="rId6"/>
  </p:notesMasterIdLst>
  <p:sldIdLst>
    <p:sldId id="300" r:id="rId3"/>
    <p:sldId id="291" r:id="rId4"/>
    <p:sldId id="292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FF7"/>
    <a:srgbClr val="398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/>
    <p:restoredTop sz="94624"/>
  </p:normalViewPr>
  <p:slideViewPr>
    <p:cSldViewPr>
      <p:cViewPr varScale="1">
        <p:scale>
          <a:sx n="111" d="100"/>
          <a:sy n="111" d="100"/>
        </p:scale>
        <p:origin x="576" y="14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3/9/15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Relationship Id="rId3" Type="http://schemas.openxmlformats.org/officeDocument/2006/relationships/hyperlink" Target="http://slidemodel.com/" TargetMode="Externa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Relationship Id="rId3" Type="http://schemas.openxmlformats.org/officeDocument/2006/relationships/hyperlink" Target="http://slidemodel.com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can safely remove this slide. This slide</a:t>
            </a:r>
            <a:r>
              <a:rPr lang="en-US" baseline="0" dirty="0" smtClean="0"/>
              <a:t> design was provided by SlideModel.com – You can download more templates, shapes and elements for PowerPoint from </a:t>
            </a:r>
            <a:r>
              <a:rPr lang="en-US" dirty="0" smtClean="0">
                <a:hlinkClick r:id="rId3"/>
              </a:rPr>
              <a:t>http://slidemodel.com/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08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safely remove this slide. This slide</a:t>
            </a:r>
            <a:r>
              <a:rPr lang="en-US" baseline="0" dirty="0" smtClean="0"/>
              <a:t> design was provided by SlideModel.com – You can download more templates, shapes and elements for PowerPoint from </a:t>
            </a:r>
            <a:r>
              <a:rPr lang="en-US" dirty="0" smtClean="0">
                <a:hlinkClick r:id="rId3"/>
              </a:rPr>
              <a:t>http://slidemodel.com/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778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3/9/15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225800"/>
            <a:ext cx="12188825" cy="3632200"/>
          </a:xfrm>
          <a:prstGeom prst="rect">
            <a:avLst/>
          </a:prstGeom>
          <a:gradFill flip="none" rotWithShape="1">
            <a:gsLst>
              <a:gs pos="44000">
                <a:srgbClr val="CBCBCB">
                  <a:alpha val="22000"/>
                </a:srgbClr>
              </a:gs>
              <a:gs pos="100000">
                <a:srgbClr val="5F5F5F">
                  <a:alpha val="1900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895"/>
            <a:endParaRPr lang="en-US" sz="2399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4987990"/>
            <a:ext cx="10360501" cy="610820"/>
          </a:xfrm>
        </p:spPr>
        <p:txBody>
          <a:bodyPr/>
          <a:lstStyle>
            <a:lvl1pPr algn="ctr">
              <a:defRPr lang="en-US" sz="3999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550936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9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3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3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7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037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8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6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1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0088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9629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32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666">
                <a:solidFill>
                  <a:schemeClr val="tx1">
                    <a:tint val="75000"/>
                  </a:schemeClr>
                </a:solidFill>
              </a:defRPr>
            </a:lvl1pPr>
            <a:lvl2pPr marL="609422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884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267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4pPr>
            <a:lvl5pPr marL="2437689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5pPr>
            <a:lvl6pPr marL="3047111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6pPr>
            <a:lvl7pPr marL="3656534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7pPr>
            <a:lvl8pPr marL="4265955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8pPr>
            <a:lvl9pPr marL="4875378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4667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6096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22" indent="0">
              <a:buNone/>
              <a:defRPr sz="2666" b="1"/>
            </a:lvl2pPr>
            <a:lvl3pPr marL="1218845" indent="0">
              <a:buNone/>
              <a:defRPr sz="2399" b="1"/>
            </a:lvl3pPr>
            <a:lvl4pPr marL="1828267" indent="0">
              <a:buNone/>
              <a:defRPr sz="2133" b="1"/>
            </a:lvl4pPr>
            <a:lvl5pPr marL="2437689" indent="0">
              <a:buNone/>
              <a:defRPr sz="2133" b="1"/>
            </a:lvl5pPr>
            <a:lvl6pPr marL="3047111" indent="0">
              <a:buNone/>
              <a:defRPr sz="2133" b="1"/>
            </a:lvl6pPr>
            <a:lvl7pPr marL="3656534" indent="0">
              <a:buNone/>
              <a:defRPr sz="2133" b="1"/>
            </a:lvl7pPr>
            <a:lvl8pPr marL="4265955" indent="0">
              <a:buNone/>
              <a:defRPr sz="2133" b="1"/>
            </a:lvl8pPr>
            <a:lvl9pPr marL="48753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7" y="1535113"/>
            <a:ext cx="5387630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22" indent="0">
              <a:buNone/>
              <a:defRPr sz="2666" b="1"/>
            </a:lvl2pPr>
            <a:lvl3pPr marL="1218845" indent="0">
              <a:buNone/>
              <a:defRPr sz="2399" b="1"/>
            </a:lvl3pPr>
            <a:lvl4pPr marL="1828267" indent="0">
              <a:buNone/>
              <a:defRPr sz="2133" b="1"/>
            </a:lvl4pPr>
            <a:lvl5pPr marL="2437689" indent="0">
              <a:buNone/>
              <a:defRPr sz="2133" b="1"/>
            </a:lvl5pPr>
            <a:lvl6pPr marL="3047111" indent="0">
              <a:buNone/>
              <a:defRPr sz="2133" b="1"/>
            </a:lvl6pPr>
            <a:lvl7pPr marL="3656534" indent="0">
              <a:buNone/>
              <a:defRPr sz="2133" b="1"/>
            </a:lvl7pPr>
            <a:lvl8pPr marL="4265955" indent="0">
              <a:buNone/>
              <a:defRPr sz="2133" b="1"/>
            </a:lvl8pPr>
            <a:lvl9pPr marL="48753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7" y="2174875"/>
            <a:ext cx="5387630" cy="395128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994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441" y="274640"/>
            <a:ext cx="10969943" cy="715961"/>
          </a:xfrm>
        </p:spPr>
        <p:txBody>
          <a:bodyPr>
            <a:normAutofit/>
          </a:bodyPr>
          <a:lstStyle>
            <a:lvl1pPr algn="l">
              <a:defRPr sz="3732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118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441" y="274640"/>
            <a:ext cx="10969943" cy="715961"/>
          </a:xfrm>
        </p:spPr>
        <p:txBody>
          <a:bodyPr>
            <a:normAutofit/>
          </a:bodyPr>
          <a:lstStyle>
            <a:lvl1pPr algn="l">
              <a:defRPr sz="3732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990600"/>
            <a:ext cx="10969943" cy="508000"/>
          </a:xfrm>
        </p:spPr>
        <p:txBody>
          <a:bodyPr>
            <a:noAutofit/>
          </a:bodyPr>
          <a:lstStyle>
            <a:lvl1pPr marL="0" indent="0">
              <a:buNone/>
              <a:defRPr sz="1866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Subtitle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4899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4238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0549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441" y="274640"/>
            <a:ext cx="10969943" cy="715961"/>
          </a:xfrm>
        </p:spPr>
        <p:txBody>
          <a:bodyPr>
            <a:normAutofit/>
          </a:bodyPr>
          <a:lstStyle>
            <a:lvl1pPr algn="l">
              <a:defRPr sz="3732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990600"/>
            <a:ext cx="10969943" cy="508000"/>
          </a:xfrm>
        </p:spPr>
        <p:txBody>
          <a:bodyPr>
            <a:noAutofit/>
          </a:bodyPr>
          <a:lstStyle>
            <a:lvl1pPr marL="0" indent="0">
              <a:buNone/>
              <a:defRPr sz="1866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Subtitle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068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441" y="274640"/>
            <a:ext cx="10969943" cy="715961"/>
          </a:xfrm>
        </p:spPr>
        <p:txBody>
          <a:bodyPr>
            <a:normAutofit/>
          </a:bodyPr>
          <a:lstStyle>
            <a:lvl1pPr algn="l">
              <a:defRPr sz="3732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8551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5130800"/>
            <a:ext cx="12188825" cy="1727200"/>
          </a:xfrm>
          <a:prstGeom prst="rect">
            <a:avLst/>
          </a:prstGeom>
          <a:solidFill>
            <a:srgbClr val="B5D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895"/>
            <a:endParaRPr lang="en-US" sz="2399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8014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5" y="273049"/>
            <a:ext cx="4010039" cy="1162051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3"/>
            <a:ext cx="6813892" cy="5853113"/>
          </a:xfrm>
        </p:spPr>
        <p:txBody>
          <a:bodyPr/>
          <a:lstStyle>
            <a:lvl1pPr>
              <a:defRPr sz="4266"/>
            </a:lvl1pPr>
            <a:lvl2pPr>
              <a:defRPr sz="3732"/>
            </a:lvl2pPr>
            <a:lvl3pPr>
              <a:defRPr sz="3199"/>
            </a:lvl3pPr>
            <a:lvl4pPr>
              <a:defRPr sz="2666"/>
            </a:lvl4pPr>
            <a:lvl5pPr>
              <a:defRPr sz="2666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5" y="1435103"/>
            <a:ext cx="4010039" cy="4691063"/>
          </a:xfrm>
        </p:spPr>
        <p:txBody>
          <a:bodyPr/>
          <a:lstStyle>
            <a:lvl1pPr marL="0" indent="0">
              <a:buNone/>
              <a:defRPr sz="1866"/>
            </a:lvl1pPr>
            <a:lvl2pPr marL="609422" indent="0">
              <a:buNone/>
              <a:defRPr sz="1600"/>
            </a:lvl2pPr>
            <a:lvl3pPr marL="1218845" indent="0">
              <a:buNone/>
              <a:defRPr sz="1333"/>
            </a:lvl3pPr>
            <a:lvl4pPr marL="1828267" indent="0">
              <a:buNone/>
              <a:defRPr sz="1200"/>
            </a:lvl4pPr>
            <a:lvl5pPr marL="2437689" indent="0">
              <a:buNone/>
              <a:defRPr sz="1200"/>
            </a:lvl5pPr>
            <a:lvl6pPr marL="3047111" indent="0">
              <a:buNone/>
              <a:defRPr sz="1200"/>
            </a:lvl6pPr>
            <a:lvl7pPr marL="3656534" indent="0">
              <a:buNone/>
              <a:defRPr sz="1200"/>
            </a:lvl7pPr>
            <a:lvl8pPr marL="4265955" indent="0">
              <a:buNone/>
              <a:defRPr sz="1200"/>
            </a:lvl8pPr>
            <a:lvl9pPr marL="48753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1303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1"/>
            <a:ext cx="7313295" cy="566739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266"/>
            </a:lvl1pPr>
            <a:lvl2pPr marL="609422" indent="0">
              <a:buNone/>
              <a:defRPr sz="3732"/>
            </a:lvl2pPr>
            <a:lvl3pPr marL="1218845" indent="0">
              <a:buNone/>
              <a:defRPr sz="3199"/>
            </a:lvl3pPr>
            <a:lvl4pPr marL="1828267" indent="0">
              <a:buNone/>
              <a:defRPr sz="2666"/>
            </a:lvl4pPr>
            <a:lvl5pPr marL="2437689" indent="0">
              <a:buNone/>
              <a:defRPr sz="2666"/>
            </a:lvl5pPr>
            <a:lvl6pPr marL="3047111" indent="0">
              <a:buNone/>
              <a:defRPr sz="2666"/>
            </a:lvl6pPr>
            <a:lvl7pPr marL="3656534" indent="0">
              <a:buNone/>
              <a:defRPr sz="2666"/>
            </a:lvl7pPr>
            <a:lvl8pPr marL="4265955" indent="0">
              <a:buNone/>
              <a:defRPr sz="2666"/>
            </a:lvl8pPr>
            <a:lvl9pPr marL="4875378" indent="0">
              <a:buNone/>
              <a:defRPr sz="266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9"/>
            <a:ext cx="7313295" cy="804863"/>
          </a:xfrm>
        </p:spPr>
        <p:txBody>
          <a:bodyPr/>
          <a:lstStyle>
            <a:lvl1pPr marL="0" indent="0">
              <a:buNone/>
              <a:defRPr sz="1866"/>
            </a:lvl1pPr>
            <a:lvl2pPr marL="609422" indent="0">
              <a:buNone/>
              <a:defRPr sz="1600"/>
            </a:lvl2pPr>
            <a:lvl3pPr marL="1218845" indent="0">
              <a:buNone/>
              <a:defRPr sz="1333"/>
            </a:lvl3pPr>
            <a:lvl4pPr marL="1828267" indent="0">
              <a:buNone/>
              <a:defRPr sz="1200"/>
            </a:lvl4pPr>
            <a:lvl5pPr marL="2437689" indent="0">
              <a:buNone/>
              <a:defRPr sz="1200"/>
            </a:lvl5pPr>
            <a:lvl6pPr marL="3047111" indent="0">
              <a:buNone/>
              <a:defRPr sz="1200"/>
            </a:lvl6pPr>
            <a:lvl7pPr marL="3656534" indent="0">
              <a:buNone/>
              <a:defRPr sz="1200"/>
            </a:lvl7pPr>
            <a:lvl8pPr marL="4265955" indent="0">
              <a:buNone/>
              <a:defRPr sz="1200"/>
            </a:lvl8pPr>
            <a:lvl9pPr marL="48753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3091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282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0"/>
            <a:ext cx="2742486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0"/>
            <a:ext cx="802431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2800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model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02160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5812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441" y="274640"/>
            <a:ext cx="10969943" cy="715961"/>
          </a:xfrm>
        </p:spPr>
        <p:txBody>
          <a:bodyPr>
            <a:normAutofit/>
          </a:bodyPr>
          <a:lstStyle>
            <a:lvl1pPr algn="l">
              <a:defRPr sz="3732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990600"/>
            <a:ext cx="10969943" cy="508000"/>
          </a:xfrm>
        </p:spPr>
        <p:txBody>
          <a:bodyPr>
            <a:noAutofit/>
          </a:bodyPr>
          <a:lstStyle>
            <a:lvl1pPr marL="0" indent="0">
              <a:buNone/>
              <a:defRPr sz="1866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Subtitle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462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6970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441" y="274640"/>
            <a:ext cx="10969943" cy="715961"/>
          </a:xfrm>
        </p:spPr>
        <p:txBody>
          <a:bodyPr>
            <a:normAutofit/>
          </a:bodyPr>
          <a:lstStyle>
            <a:lvl1pPr algn="l">
              <a:defRPr sz="3732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990600"/>
            <a:ext cx="10969943" cy="508000"/>
          </a:xfrm>
        </p:spPr>
        <p:txBody>
          <a:bodyPr>
            <a:noAutofit/>
          </a:bodyPr>
          <a:lstStyle>
            <a:lvl1pPr marL="0" indent="0">
              <a:buNone/>
              <a:defRPr sz="1866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Subtitle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2135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Only"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274641"/>
            <a:ext cx="6703854" cy="711081"/>
          </a:xfrm>
        </p:spPr>
        <p:txBody>
          <a:bodyPr>
            <a:noAutofit/>
          </a:bodyPr>
          <a:lstStyle>
            <a:lvl1pPr>
              <a:defRPr sz="3599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4E2B0-FEF2-4C8F-90A4-46C9D72643E3}" type="datetime1">
              <a:rPr lang="en-US" smtClean="0"/>
              <a:t>3/9/15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7023" y="6356353"/>
            <a:ext cx="761803" cy="365125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0" tIns="91440" rIns="0" bIns="91440" numCol="1" anchor="ctr" anchorCtr="1" compatLnSpc="1">
            <a:prstTxWarp prst="textNoShape">
              <a:avLst/>
            </a:prstTxWarp>
          </a:bodyPr>
          <a:lstStyle>
            <a:lvl1pPr algn="r">
              <a:defRPr lang="en-US" sz="1400" kern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6E69268-9C8B-4EBF-A9EE-DC5DC2D48DC3}" type="slidenum">
              <a:rPr lang="es-UY" smtClean="0"/>
              <a:pPr/>
              <a:t>‹#›</a:t>
            </a:fld>
            <a:endParaRPr lang="es-UY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478353" y="362139"/>
            <a:ext cx="4113728" cy="533400"/>
          </a:xfrm>
        </p:spPr>
        <p:txBody>
          <a:bodyPr anchor="ctr">
            <a:noAutofit/>
          </a:bodyPr>
          <a:lstStyle>
            <a:lvl1pPr marL="0" indent="0" algn="r">
              <a:buNone/>
              <a:defRPr sz="1999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Breadcrumb 1 &gt; Breadcrumb 2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086963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20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4.xml"/><Relationship Id="rId22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6.xml"/><Relationship Id="rId24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3/9/15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rgbClr val="EEEEEE"/>
            </a:gs>
            <a:gs pos="67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40"/>
            <a:ext cx="10969943" cy="711081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2"/>
            <a:ext cx="2844059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895"/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8895"/>
              <a:t>3/9/15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2"/>
            <a:ext cx="3859795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895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6" y="6356352"/>
            <a:ext cx="2844059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895"/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8895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090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  <p:sldLayoutId id="2147483695" r:id="rId19"/>
    <p:sldLayoutId id="2147483696" r:id="rId20"/>
    <p:sldLayoutId id="2147483697" r:id="rId21"/>
    <p:sldLayoutId id="2147483698" r:id="rId22"/>
    <p:sldLayoutId id="2147483701" r:id="rId23"/>
  </p:sldLayoutIdLst>
  <p:txStyles>
    <p:titleStyle>
      <a:lvl1pPr algn="l" defTabSz="1218845" rtl="0" eaLnBrk="1" latinLnBrk="0" hangingPunct="1">
        <a:spcBef>
          <a:spcPct val="0"/>
        </a:spcBef>
        <a:buNone/>
        <a:defRPr sz="3199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457067" indent="-457067" algn="l" defTabSz="1218845" rtl="0" eaLnBrk="1" latinLnBrk="0" hangingPunct="1">
        <a:spcBef>
          <a:spcPct val="20000"/>
        </a:spcBef>
        <a:buFont typeface="Arial" pitchFamily="34" charset="0"/>
        <a:buChar char="•"/>
        <a:defRPr sz="3599" kern="1200">
          <a:solidFill>
            <a:schemeClr val="tx1"/>
          </a:solidFill>
          <a:latin typeface="+mj-lt"/>
          <a:ea typeface="+mn-ea"/>
          <a:cs typeface="+mn-cs"/>
        </a:defRPr>
      </a:lvl1pPr>
      <a:lvl2pPr marL="990311" indent="-380889" algn="l" defTabSz="1218845" rtl="0" eaLnBrk="1" latinLnBrk="0" hangingPunct="1">
        <a:spcBef>
          <a:spcPct val="20000"/>
        </a:spcBef>
        <a:buFont typeface="Arial" pitchFamily="34" charset="0"/>
        <a:buChar char="–"/>
        <a:defRPr sz="3199" kern="1200">
          <a:solidFill>
            <a:schemeClr val="tx1"/>
          </a:solidFill>
          <a:latin typeface="+mj-lt"/>
          <a:ea typeface="+mn-ea"/>
          <a:cs typeface="+mn-cs"/>
        </a:defRPr>
      </a:lvl2pPr>
      <a:lvl3pPr marL="1523555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399" kern="1200">
          <a:solidFill>
            <a:schemeClr val="tx1"/>
          </a:solidFill>
          <a:latin typeface="+mj-lt"/>
          <a:ea typeface="+mn-ea"/>
          <a:cs typeface="+mn-cs"/>
        </a:defRPr>
      </a:lvl3pPr>
      <a:lvl4pPr marL="2132979" indent="-304712" algn="l" defTabSz="1218845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400" indent="-304712" algn="l" defTabSz="1218845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1822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6pPr>
      <a:lvl7pPr marL="3961244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7pPr>
      <a:lvl8pPr marL="4570666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8pPr>
      <a:lvl9pPr marL="5180089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22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45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267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689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111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534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955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378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6" Type="http://schemas.openxmlformats.org/officeDocument/2006/relationships/image" Target="../media/image3.tiff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SWOT Analysis</a:t>
            </a:r>
            <a:endParaRPr lang="es-UY" dirty="0"/>
          </a:p>
        </p:txBody>
      </p:sp>
      <p:sp>
        <p:nvSpPr>
          <p:cNvPr id="86" name="Text Placeholder 8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29" name="TextBox 28"/>
          <p:cNvSpPr txBox="1"/>
          <p:nvPr/>
        </p:nvSpPr>
        <p:spPr>
          <a:xfrm>
            <a:off x="697434" y="1573532"/>
            <a:ext cx="861657" cy="1861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497" b="1">
                <a:solidFill>
                  <a:prstClr val="white">
                    <a:lumMod val="65000"/>
                  </a:prstClr>
                </a:solidFill>
                <a:latin typeface="Arial" pitchFamily="34" charset="0"/>
                <a:cs typeface="Arial" pitchFamily="34" charset="0"/>
              </a:rPr>
              <a:t>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857863" y="1590776"/>
            <a:ext cx="861657" cy="1861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497" b="1">
                <a:solidFill>
                  <a:prstClr val="white">
                    <a:lumMod val="65000"/>
                  </a:prstClr>
                </a:solidFill>
                <a:latin typeface="Arial" pitchFamily="34" charset="0"/>
                <a:cs typeface="Arial" pitchFamily="34" charset="0"/>
              </a:rPr>
              <a:t>W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857863" y="3932925"/>
            <a:ext cx="861657" cy="1861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497" b="1">
                <a:solidFill>
                  <a:prstClr val="white">
                    <a:lumMod val="65000"/>
                  </a:prstClr>
                </a:solidFill>
                <a:latin typeface="Arial" pitchFamily="34" charset="0"/>
                <a:cs typeface="Arial" pitchFamily="34" charset="0"/>
              </a:rPr>
              <a:t>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23230" y="3920352"/>
            <a:ext cx="861657" cy="1861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497" b="1">
                <a:solidFill>
                  <a:prstClr val="white">
                    <a:lumMod val="65000"/>
                  </a:prstClr>
                </a:solidFill>
                <a:latin typeface="Arial" pitchFamily="34" charset="0"/>
                <a:cs typeface="Arial" pitchFamily="34" charset="0"/>
              </a:rPr>
              <a:t>O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1827199" y="1426635"/>
            <a:ext cx="4224536" cy="238464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162" tIns="91416" rIns="914162" bIns="91416" numCol="1" anchor="ctr" anchorCtr="1" compatLnSpc="1">
            <a:prstTxWarp prst="textNoShape">
              <a:avLst/>
            </a:prstTxWarp>
          </a:bodyPr>
          <a:lstStyle/>
          <a:p>
            <a:endParaRPr lang="en-US" sz="1799" ker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6166401" y="1421551"/>
            <a:ext cx="4224536" cy="2384640"/>
          </a:xfrm>
          <a:prstGeom prst="roundRect">
            <a:avLst/>
          </a:prstGeom>
          <a:gradFill flip="none" rotWithShape="1">
            <a:gsLst>
              <a:gs pos="0">
                <a:srgbClr val="F79646">
                  <a:lumMod val="75000"/>
                  <a:shade val="30000"/>
                  <a:satMod val="115000"/>
                </a:srgbClr>
              </a:gs>
              <a:gs pos="50000">
                <a:srgbClr val="F79646">
                  <a:lumMod val="75000"/>
                  <a:shade val="67500"/>
                  <a:satMod val="115000"/>
                </a:srgbClr>
              </a:gs>
              <a:gs pos="100000">
                <a:srgbClr val="F79646">
                  <a:lumMod val="75000"/>
                  <a:shade val="100000"/>
                  <a:satMod val="115000"/>
                </a:srgb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126"/>
            <a:endParaRPr lang="en-US" sz="1799" kern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6166401" y="3926321"/>
            <a:ext cx="4224536" cy="2384640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126"/>
            <a:endParaRPr lang="en-US" sz="1799" kern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828001" y="3932926"/>
            <a:ext cx="4224536" cy="2384640"/>
          </a:xfrm>
          <a:prstGeom prst="round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126"/>
            <a:endParaRPr lang="en-US" sz="1799" kern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ounded Rectangle 29"/>
          <p:cNvSpPr/>
          <p:nvPr/>
        </p:nvSpPr>
        <p:spPr>
          <a:xfrm>
            <a:off x="1959295" y="2163036"/>
            <a:ext cx="3956857" cy="1542495"/>
          </a:xfrm>
          <a:custGeom>
            <a:avLst/>
            <a:gdLst/>
            <a:ahLst/>
            <a:cxnLst/>
            <a:rect l="l" t="t" r="r" b="b"/>
            <a:pathLst>
              <a:path w="3957888" h="1542897">
                <a:moveTo>
                  <a:pt x="0" y="0"/>
                </a:moveTo>
                <a:lnTo>
                  <a:pt x="3957888" y="0"/>
                </a:lnTo>
                <a:lnTo>
                  <a:pt x="3957888" y="1181487"/>
                </a:lnTo>
                <a:cubicBezTo>
                  <a:pt x="3957888" y="1381088"/>
                  <a:pt x="3796079" y="1542897"/>
                  <a:pt x="3596479" y="1542897"/>
                </a:cubicBezTo>
                <a:lnTo>
                  <a:pt x="361410" y="1542897"/>
                </a:lnTo>
                <a:cubicBezTo>
                  <a:pt x="161809" y="1542897"/>
                  <a:pt x="0" y="1381088"/>
                  <a:pt x="0" y="1181487"/>
                </a:cubicBezTo>
                <a:close/>
              </a:path>
            </a:pathLst>
          </a:cu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innerShdw blurRad="203200" dist="50800" dir="135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algn="ctr" defTabSz="914126"/>
            <a:endParaRPr lang="en-US" sz="1799" kern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566939" y="2305346"/>
            <a:ext cx="2663602" cy="70770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664" indent="-285664">
              <a:buFont typeface="Arial" pitchFamily="34" charset="0"/>
              <a:buChar char="•"/>
            </a:pPr>
            <a:r>
              <a:rPr lang="en-US" sz="1999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Edit text here</a:t>
            </a:r>
          </a:p>
          <a:p>
            <a:pPr marL="285664" indent="-285664">
              <a:buFont typeface="Arial" pitchFamily="34" charset="0"/>
              <a:buChar char="•"/>
            </a:pPr>
            <a:r>
              <a:rPr lang="en-US" sz="1999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Edit text here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251115" y="1599661"/>
            <a:ext cx="3267383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99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Strengths</a:t>
            </a:r>
          </a:p>
        </p:txBody>
      </p:sp>
      <p:sp>
        <p:nvSpPr>
          <p:cNvPr id="40" name="Rounded Rectangle 37"/>
          <p:cNvSpPr/>
          <p:nvPr/>
        </p:nvSpPr>
        <p:spPr>
          <a:xfrm>
            <a:off x="6312933" y="2163035"/>
            <a:ext cx="3956858" cy="1562099"/>
          </a:xfrm>
          <a:custGeom>
            <a:avLst/>
            <a:gdLst/>
            <a:ahLst/>
            <a:cxnLst/>
            <a:rect l="l" t="t" r="r" b="b"/>
            <a:pathLst>
              <a:path w="3957889" h="1562506">
                <a:moveTo>
                  <a:pt x="0" y="0"/>
                </a:moveTo>
                <a:lnTo>
                  <a:pt x="3957889" y="0"/>
                </a:lnTo>
                <a:lnTo>
                  <a:pt x="3957889" y="1201096"/>
                </a:lnTo>
                <a:cubicBezTo>
                  <a:pt x="3957888" y="1400697"/>
                  <a:pt x="3796079" y="1562506"/>
                  <a:pt x="3596478" y="1562506"/>
                </a:cubicBezTo>
                <a:lnTo>
                  <a:pt x="361411" y="1562506"/>
                </a:lnTo>
                <a:cubicBezTo>
                  <a:pt x="161809" y="1562506"/>
                  <a:pt x="0" y="1400697"/>
                  <a:pt x="0" y="1201096"/>
                </a:cubicBezTo>
                <a:close/>
              </a:path>
            </a:pathLst>
          </a:cu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innerShdw blurRad="203200" dist="50800" dir="135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algn="ctr" defTabSz="914126"/>
            <a:endParaRPr lang="en-US" sz="1799" kern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174251" y="2324949"/>
            <a:ext cx="2663602" cy="70770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664" indent="-285664">
              <a:buFont typeface="Arial" pitchFamily="34" charset="0"/>
              <a:buChar char="•"/>
            </a:pPr>
            <a:r>
              <a:rPr lang="en-US" sz="1999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Edit text here</a:t>
            </a:r>
          </a:p>
          <a:p>
            <a:pPr marL="285664" indent="-285664">
              <a:buFont typeface="Arial" pitchFamily="34" charset="0"/>
              <a:buChar char="•"/>
            </a:pPr>
            <a:r>
              <a:rPr lang="en-US" sz="1999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Edit text here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04751" y="1619265"/>
            <a:ext cx="3267383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99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Weaknesses</a:t>
            </a:r>
          </a:p>
        </p:txBody>
      </p:sp>
      <p:sp>
        <p:nvSpPr>
          <p:cNvPr id="43" name="Rounded Rectangle 53"/>
          <p:cNvSpPr/>
          <p:nvPr/>
        </p:nvSpPr>
        <p:spPr>
          <a:xfrm>
            <a:off x="1959295" y="4709953"/>
            <a:ext cx="3956857" cy="1499219"/>
          </a:xfrm>
          <a:custGeom>
            <a:avLst/>
            <a:gdLst/>
            <a:ahLst/>
            <a:cxnLst/>
            <a:rect l="l" t="t" r="r" b="b"/>
            <a:pathLst>
              <a:path w="3957888" h="1499610">
                <a:moveTo>
                  <a:pt x="0" y="0"/>
                </a:moveTo>
                <a:lnTo>
                  <a:pt x="3957888" y="0"/>
                </a:lnTo>
                <a:lnTo>
                  <a:pt x="3957888" y="1138199"/>
                </a:lnTo>
                <a:cubicBezTo>
                  <a:pt x="3957888" y="1337800"/>
                  <a:pt x="3796079" y="1499609"/>
                  <a:pt x="3596479" y="1499610"/>
                </a:cubicBezTo>
                <a:lnTo>
                  <a:pt x="361410" y="1499610"/>
                </a:lnTo>
                <a:cubicBezTo>
                  <a:pt x="161809" y="1499609"/>
                  <a:pt x="0" y="1337800"/>
                  <a:pt x="0" y="1138199"/>
                </a:cubicBezTo>
                <a:close/>
              </a:path>
            </a:pathLst>
          </a:cu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innerShdw blurRad="203200" dist="50800" dir="135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algn="ctr" defTabSz="914126"/>
            <a:endParaRPr lang="en-US" sz="1799" kern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66939" y="4808986"/>
            <a:ext cx="2663602" cy="70770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664" indent="-285664">
              <a:buFont typeface="Arial" pitchFamily="34" charset="0"/>
              <a:buChar char="•"/>
            </a:pPr>
            <a:r>
              <a:rPr lang="en-US" sz="1999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Edit text here</a:t>
            </a:r>
          </a:p>
          <a:p>
            <a:pPr marL="285664" indent="-285664">
              <a:buFont typeface="Arial" pitchFamily="34" charset="0"/>
              <a:buChar char="•"/>
            </a:pPr>
            <a:r>
              <a:rPr lang="en-US" sz="1999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Edit text here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251115" y="4103302"/>
            <a:ext cx="3267383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99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Opportunities</a:t>
            </a:r>
          </a:p>
        </p:txBody>
      </p:sp>
      <p:sp>
        <p:nvSpPr>
          <p:cNvPr id="46" name="Rounded Rectangle 56"/>
          <p:cNvSpPr/>
          <p:nvPr/>
        </p:nvSpPr>
        <p:spPr>
          <a:xfrm>
            <a:off x="6306567" y="4709951"/>
            <a:ext cx="3956858" cy="1508743"/>
          </a:xfrm>
          <a:custGeom>
            <a:avLst/>
            <a:gdLst/>
            <a:ahLst/>
            <a:cxnLst/>
            <a:rect l="l" t="t" r="r" b="b"/>
            <a:pathLst>
              <a:path w="3957889" h="1509136">
                <a:moveTo>
                  <a:pt x="0" y="0"/>
                </a:moveTo>
                <a:lnTo>
                  <a:pt x="3957889" y="0"/>
                </a:lnTo>
                <a:lnTo>
                  <a:pt x="3957889" y="1147725"/>
                </a:lnTo>
                <a:cubicBezTo>
                  <a:pt x="3957888" y="1347326"/>
                  <a:pt x="3796079" y="1509135"/>
                  <a:pt x="3596478" y="1509136"/>
                </a:cubicBezTo>
                <a:lnTo>
                  <a:pt x="361411" y="1509136"/>
                </a:lnTo>
                <a:cubicBezTo>
                  <a:pt x="161809" y="1509135"/>
                  <a:pt x="0" y="1347326"/>
                  <a:pt x="0" y="1147725"/>
                </a:cubicBezTo>
                <a:close/>
              </a:path>
            </a:pathLst>
          </a:cu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innerShdw blurRad="203200" dist="50800" dir="135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algn="ctr" defTabSz="914126"/>
            <a:endParaRPr lang="en-US" sz="1799" kern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885642" y="4808986"/>
            <a:ext cx="2663602" cy="70770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664" indent="-285664">
              <a:buFont typeface="Arial" pitchFamily="34" charset="0"/>
              <a:buChar char="•"/>
            </a:pPr>
            <a:r>
              <a:rPr lang="en-US" sz="1999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Edit text here</a:t>
            </a:r>
          </a:p>
          <a:p>
            <a:pPr marL="285664" indent="-285664">
              <a:buFont typeface="Arial" pitchFamily="34" charset="0"/>
              <a:buChar char="•"/>
            </a:pPr>
            <a:r>
              <a:rPr lang="en-US" sz="1999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Edit text here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569818" y="4103302"/>
            <a:ext cx="3267383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99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Threats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4877260" y="2555165"/>
            <a:ext cx="2363260" cy="2363260"/>
            <a:chOff x="3389437" y="2730853"/>
            <a:chExt cx="2363876" cy="2363876"/>
          </a:xfrm>
        </p:grpSpPr>
        <p:sp>
          <p:nvSpPr>
            <p:cNvPr id="50" name="Oval 49"/>
            <p:cNvSpPr/>
            <p:nvPr/>
          </p:nvSpPr>
          <p:spPr>
            <a:xfrm>
              <a:off x="3389437" y="2730853"/>
              <a:ext cx="2363876" cy="2363876"/>
            </a:xfrm>
            <a:prstGeom prst="ellipse">
              <a:avLst/>
            </a:prstGeom>
            <a:gradFill>
              <a:gsLst>
                <a:gs pos="9000">
                  <a:sysClr val="windowText" lastClr="000000">
                    <a:lumMod val="85000"/>
                    <a:lumOff val="15000"/>
                  </a:sysClr>
                </a:gs>
                <a:gs pos="43800">
                  <a:srgbClr val="FFFFFF"/>
                </a:gs>
                <a:gs pos="100000">
                  <a:sysClr val="windowText" lastClr="000000"/>
                </a:gs>
                <a:gs pos="60000">
                  <a:sysClr val="window" lastClr="FFFFFF"/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126"/>
              <a:endParaRPr lang="en-US" sz="1799" kern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3582478" y="2923887"/>
              <a:ext cx="1977794" cy="1977793"/>
              <a:chOff x="6019800" y="3276599"/>
              <a:chExt cx="533400" cy="533400"/>
            </a:xfrm>
            <a:effectLst/>
          </p:grpSpPr>
          <p:sp>
            <p:nvSpPr>
              <p:cNvPr id="53" name="Oval 52"/>
              <p:cNvSpPr/>
              <p:nvPr/>
            </p:nvSpPr>
            <p:spPr>
              <a:xfrm>
                <a:off x="6019800" y="3276599"/>
                <a:ext cx="533400" cy="533400"/>
              </a:xfrm>
              <a:prstGeom prst="ellipse">
                <a:avLst/>
              </a:prstGeom>
              <a:gradFill>
                <a:gsLst>
                  <a:gs pos="35000">
                    <a:srgbClr val="00297A"/>
                  </a:gs>
                  <a:gs pos="70000">
                    <a:srgbClr val="0070C0"/>
                  </a:gs>
                  <a:gs pos="100000">
                    <a:srgbClr val="00B0F0"/>
                  </a:gs>
                </a:gsLst>
                <a:lin ang="5400000" scaled="1"/>
              </a:gradFill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126">
                  <a:defRPr/>
                </a:pPr>
                <a:endParaRPr lang="en-US" sz="1799" kern="0">
                  <a:solidFill>
                    <a:sysClr val="window" lastClr="FFFFFF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6032368" y="3296068"/>
                <a:ext cx="508265" cy="446900"/>
              </a:xfrm>
              <a:prstGeom prst="ellipse">
                <a:avLst/>
              </a:prstGeom>
              <a:gradFill>
                <a:gsLst>
                  <a:gs pos="0">
                    <a:sysClr val="window" lastClr="FFFFFF">
                      <a:lumMod val="100000"/>
                      <a:alpha val="65000"/>
                    </a:sysClr>
                  </a:gs>
                  <a:gs pos="100000">
                    <a:sysClr val="window" lastClr="FFFFFF">
                      <a:alpha val="0"/>
                    </a:sysClr>
                  </a:gs>
                </a:gsLst>
                <a:lin ang="5400000" scaled="1"/>
              </a:gra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126">
                  <a:defRPr/>
                </a:pPr>
                <a:endParaRPr lang="en-US" sz="1799" kern="0">
                  <a:solidFill>
                    <a:sysClr val="window" lastClr="FFFFFF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2" name="Rectangle 51"/>
            <p:cNvSpPr/>
            <p:nvPr/>
          </p:nvSpPr>
          <p:spPr>
            <a:xfrm>
              <a:off x="3792620" y="3466416"/>
              <a:ext cx="1557516" cy="86177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defTabSz="914126"/>
              <a:r>
                <a:rPr lang="en-US" sz="3199" b="1" kern="0">
                  <a:solidFill>
                    <a:prstClr val="white"/>
                  </a:solidFill>
                  <a:effectLst>
                    <a:outerShdw blurRad="101600" dist="38100" dir="2700000" algn="tl" rotWithShape="0">
                      <a:prstClr val="black">
                        <a:alpha val="50000"/>
                      </a:prstClr>
                    </a:outerShdw>
                  </a:effectLst>
                  <a:latin typeface="Arial" pitchFamily="34" charset="0"/>
                  <a:ea typeface="Kozuka Gothic Pr6N B" pitchFamily="34" charset="-128"/>
                  <a:cs typeface="Arial" pitchFamily="34" charset="0"/>
                </a:rPr>
                <a:t>SWOT</a:t>
              </a:r>
            </a:p>
            <a:p>
              <a:pPr algn="ctr" defTabSz="914126"/>
              <a:r>
                <a:rPr lang="en-US" sz="1799" b="1" kern="0">
                  <a:solidFill>
                    <a:prstClr val="white"/>
                  </a:solidFill>
                  <a:effectLst>
                    <a:outerShdw blurRad="101600" dist="38100" dir="2700000" algn="tl" rotWithShape="0">
                      <a:prstClr val="black">
                        <a:alpha val="50000"/>
                      </a:prstClr>
                    </a:outerShdw>
                  </a:effectLst>
                  <a:latin typeface="Arial" pitchFamily="34" charset="0"/>
                  <a:ea typeface="Kozuka Gothic Pr6N B" pitchFamily="34" charset="-128"/>
                  <a:cs typeface="Arial" pitchFamily="34" charset="0"/>
                </a:rPr>
                <a:t>Analysis</a:t>
              </a:r>
              <a:endParaRPr lang="en-US" sz="3199" b="1" kern="0" dirty="0">
                <a:solidFill>
                  <a:prstClr val="white"/>
                </a:solidFill>
                <a:effectLst>
                  <a:outerShdw blurRad="101600" dist="38100" dir="2700000" algn="tl" rotWithShape="0">
                    <a:prstClr val="black">
                      <a:alpha val="50000"/>
                    </a:prstClr>
                  </a:outerShdw>
                </a:effectLst>
                <a:latin typeface="Arial" pitchFamily="34" charset="0"/>
                <a:ea typeface="Kozuka Gothic Pr6N B" pitchFamily="34" charset="-128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393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0"/>
            <a:ext cx="12188825" cy="686980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2399"/>
          </a:p>
        </p:txBody>
      </p:sp>
      <p:sp>
        <p:nvSpPr>
          <p:cNvPr id="20" name="Up Ribbon 19"/>
          <p:cNvSpPr/>
          <p:nvPr/>
        </p:nvSpPr>
        <p:spPr>
          <a:xfrm>
            <a:off x="6170026" y="1841490"/>
            <a:ext cx="5589692" cy="1368579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2399">
              <a:solidFill>
                <a:schemeClr val="bg1"/>
              </a:solidFill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5655" y="4650731"/>
            <a:ext cx="2839082" cy="609441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b="1" dirty="0"/>
              <a:t>SUBSCRIBE NOW</a:t>
            </a:r>
            <a:endParaRPr lang="es-UY" sz="2399" b="1" dirty="0"/>
          </a:p>
        </p:txBody>
      </p:sp>
      <p:pic>
        <p:nvPicPr>
          <p:cNvPr id="1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816" y="762000"/>
            <a:ext cx="2791118" cy="528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7518" y="4034840"/>
            <a:ext cx="1844195" cy="742757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2399"/>
          </a:p>
        </p:txBody>
      </p:sp>
      <p:sp>
        <p:nvSpPr>
          <p:cNvPr id="18" name="TextBox 17"/>
          <p:cNvSpPr txBox="1"/>
          <p:nvPr/>
        </p:nvSpPr>
        <p:spPr>
          <a:xfrm>
            <a:off x="7152778" y="2004163"/>
            <a:ext cx="3624191" cy="8307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Coupon Code:</a:t>
            </a:r>
          </a:p>
          <a:p>
            <a:r>
              <a:rPr lang="en-US" sz="3199" b="1" dirty="0">
                <a:solidFill>
                  <a:schemeClr val="bg1"/>
                </a:solidFill>
              </a:rPr>
              <a:t>FREEBUNDLE15</a:t>
            </a:r>
            <a:endParaRPr lang="es-UY" sz="2399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50927" y="1371698"/>
            <a:ext cx="5027892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Get </a:t>
            </a:r>
            <a:r>
              <a:rPr lang="en-US" sz="1600" b="1" dirty="0">
                <a:solidFill>
                  <a:schemeClr val="bg1"/>
                </a:solidFill>
              </a:rPr>
              <a:t>15% discount</a:t>
            </a:r>
            <a:r>
              <a:rPr lang="en-US" sz="1600" dirty="0">
                <a:solidFill>
                  <a:schemeClr val="bg1"/>
                </a:solidFill>
              </a:rPr>
              <a:t> from regular price</a:t>
            </a:r>
            <a:endParaRPr lang="es-UY" sz="16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7231" y="3362283"/>
            <a:ext cx="4155282" cy="33846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Apply this coupon code during sign up</a:t>
            </a:r>
            <a:endParaRPr lang="es-UY" sz="1600" dirty="0">
              <a:solidFill>
                <a:schemeClr val="bg1"/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29034" y="709071"/>
            <a:ext cx="4323420" cy="3577905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8412" y="5343414"/>
            <a:ext cx="2548533" cy="304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35658" y="4851278"/>
            <a:ext cx="4720554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863" indent="-169863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Easy to use</a:t>
            </a:r>
          </a:p>
          <a:p>
            <a:pPr marL="169863" indent="-169863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Fully customizable</a:t>
            </a:r>
          </a:p>
          <a:p>
            <a:pPr marL="169863" indent="-169863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35658" y="4469016"/>
            <a:ext cx="59152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templates </a:t>
            </a:r>
            <a:r>
              <a:rPr lang="en-US" sz="18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and save 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123299"/>
            <a:ext cx="12188825" cy="67574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7409" y="898953"/>
            <a:ext cx="3976877" cy="223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4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reeform 11"/>
          <p:cNvSpPr>
            <a:spLocks/>
          </p:cNvSpPr>
          <p:nvPr/>
        </p:nvSpPr>
        <p:spPr bwMode="auto">
          <a:xfrm>
            <a:off x="9283995" y="6088715"/>
            <a:ext cx="331856" cy="275173"/>
          </a:xfrm>
          <a:custGeom>
            <a:avLst/>
            <a:gdLst>
              <a:gd name="T0" fmla="*/ 2823 w 3863"/>
              <a:gd name="T1" fmla="*/ 12 h 2669"/>
              <a:gd name="T2" fmla="*/ 3027 w 3863"/>
              <a:gd name="T3" fmla="*/ 70 h 2669"/>
              <a:gd name="T4" fmla="*/ 3203 w 3863"/>
              <a:gd name="T5" fmla="*/ 171 h 2669"/>
              <a:gd name="T6" fmla="*/ 3431 w 3863"/>
              <a:gd name="T7" fmla="*/ 174 h 2669"/>
              <a:gd name="T8" fmla="*/ 3680 w 3863"/>
              <a:gd name="T9" fmla="*/ 86 h 2669"/>
              <a:gd name="T10" fmla="*/ 3700 w 3863"/>
              <a:gd name="T11" fmla="*/ 162 h 2669"/>
              <a:gd name="T12" fmla="*/ 3576 w 3863"/>
              <a:gd name="T13" fmla="*/ 309 h 2669"/>
              <a:gd name="T14" fmla="*/ 3409 w 3863"/>
              <a:gd name="T15" fmla="*/ 422 h 2669"/>
              <a:gd name="T16" fmla="*/ 3689 w 3863"/>
              <a:gd name="T17" fmla="*/ 372 h 2669"/>
              <a:gd name="T18" fmla="*/ 3809 w 3863"/>
              <a:gd name="T19" fmla="*/ 382 h 2669"/>
              <a:gd name="T20" fmla="*/ 3616 w 3863"/>
              <a:gd name="T21" fmla="*/ 562 h 2669"/>
              <a:gd name="T22" fmla="*/ 3470 w 3863"/>
              <a:gd name="T23" fmla="*/ 752 h 2669"/>
              <a:gd name="T24" fmla="*/ 3453 w 3863"/>
              <a:gd name="T25" fmla="*/ 984 h 2669"/>
              <a:gd name="T26" fmla="*/ 3401 w 3863"/>
              <a:gd name="T27" fmla="*/ 1216 h 2669"/>
              <a:gd name="T28" fmla="*/ 3314 w 3863"/>
              <a:gd name="T29" fmla="*/ 1446 h 2669"/>
              <a:gd name="T30" fmla="*/ 3194 w 3863"/>
              <a:gd name="T31" fmla="*/ 1669 h 2669"/>
              <a:gd name="T32" fmla="*/ 3042 w 3863"/>
              <a:gd name="T33" fmla="*/ 1880 h 2669"/>
              <a:gd name="T34" fmla="*/ 2856 w 3863"/>
              <a:gd name="T35" fmla="*/ 2076 h 2669"/>
              <a:gd name="T36" fmla="*/ 2639 w 3863"/>
              <a:gd name="T37" fmla="*/ 2251 h 2669"/>
              <a:gd name="T38" fmla="*/ 2390 w 3863"/>
              <a:gd name="T39" fmla="*/ 2401 h 2669"/>
              <a:gd name="T40" fmla="*/ 2109 w 3863"/>
              <a:gd name="T41" fmla="*/ 2522 h 2669"/>
              <a:gd name="T42" fmla="*/ 1799 w 3863"/>
              <a:gd name="T43" fmla="*/ 2610 h 2669"/>
              <a:gd name="T44" fmla="*/ 1459 w 3863"/>
              <a:gd name="T45" fmla="*/ 2659 h 2669"/>
              <a:gd name="T46" fmla="*/ 1094 w 3863"/>
              <a:gd name="T47" fmla="*/ 2666 h 2669"/>
              <a:gd name="T48" fmla="*/ 741 w 3863"/>
              <a:gd name="T49" fmla="*/ 2627 h 2669"/>
              <a:gd name="T50" fmla="*/ 408 w 3863"/>
              <a:gd name="T51" fmla="*/ 2542 h 2669"/>
              <a:gd name="T52" fmla="*/ 98 w 3863"/>
              <a:gd name="T53" fmla="*/ 2416 h 2669"/>
              <a:gd name="T54" fmla="*/ 189 w 3863"/>
              <a:gd name="T55" fmla="*/ 2375 h 2669"/>
              <a:gd name="T56" fmla="*/ 514 w 3863"/>
              <a:gd name="T57" fmla="*/ 2348 h 2669"/>
              <a:gd name="T58" fmla="*/ 817 w 3863"/>
              <a:gd name="T59" fmla="*/ 2267 h 2669"/>
              <a:gd name="T60" fmla="*/ 1089 w 3863"/>
              <a:gd name="T61" fmla="*/ 2139 h 2669"/>
              <a:gd name="T62" fmla="*/ 1029 w 3863"/>
              <a:gd name="T63" fmla="*/ 2074 h 2669"/>
              <a:gd name="T64" fmla="*/ 829 w 3863"/>
              <a:gd name="T65" fmla="*/ 2014 h 2669"/>
              <a:gd name="T66" fmla="*/ 658 w 3863"/>
              <a:gd name="T67" fmla="*/ 1914 h 2669"/>
              <a:gd name="T68" fmla="*/ 523 w 3863"/>
              <a:gd name="T69" fmla="*/ 1780 h 2669"/>
              <a:gd name="T70" fmla="*/ 433 w 3863"/>
              <a:gd name="T71" fmla="*/ 1620 h 2669"/>
              <a:gd name="T72" fmla="*/ 654 w 3863"/>
              <a:gd name="T73" fmla="*/ 1629 h 2669"/>
              <a:gd name="T74" fmla="*/ 719 w 3863"/>
              <a:gd name="T75" fmla="*/ 1593 h 2669"/>
              <a:gd name="T76" fmla="*/ 524 w 3863"/>
              <a:gd name="T77" fmla="*/ 1516 h 2669"/>
              <a:gd name="T78" fmla="*/ 361 w 3863"/>
              <a:gd name="T79" fmla="*/ 1399 h 2669"/>
              <a:gd name="T80" fmla="*/ 240 w 3863"/>
              <a:gd name="T81" fmla="*/ 1249 h 2669"/>
              <a:gd name="T82" fmla="*/ 170 w 3863"/>
              <a:gd name="T83" fmla="*/ 1074 h 2669"/>
              <a:gd name="T84" fmla="*/ 156 w 3863"/>
              <a:gd name="T85" fmla="*/ 938 h 2669"/>
              <a:gd name="T86" fmla="*/ 327 w 3863"/>
              <a:gd name="T87" fmla="*/ 999 h 2669"/>
              <a:gd name="T88" fmla="*/ 514 w 3863"/>
              <a:gd name="T89" fmla="*/ 1023 h 2669"/>
              <a:gd name="T90" fmla="*/ 358 w 3863"/>
              <a:gd name="T91" fmla="*/ 906 h 2669"/>
              <a:gd name="T92" fmla="*/ 243 w 3863"/>
              <a:gd name="T93" fmla="*/ 758 h 2669"/>
              <a:gd name="T94" fmla="*/ 175 w 3863"/>
              <a:gd name="T95" fmla="*/ 586 h 2669"/>
              <a:gd name="T96" fmla="*/ 165 w 3863"/>
              <a:gd name="T97" fmla="*/ 401 h 2669"/>
              <a:gd name="T98" fmla="*/ 210 w 3863"/>
              <a:gd name="T99" fmla="*/ 228 h 2669"/>
              <a:gd name="T100" fmla="*/ 345 w 3863"/>
              <a:gd name="T101" fmla="*/ 198 h 2669"/>
              <a:gd name="T102" fmla="*/ 597 w 3863"/>
              <a:gd name="T103" fmla="*/ 401 h 2669"/>
              <a:gd name="T104" fmla="*/ 883 w 3863"/>
              <a:gd name="T105" fmla="*/ 570 h 2669"/>
              <a:gd name="T106" fmla="*/ 1200 w 3863"/>
              <a:gd name="T107" fmla="*/ 699 h 2669"/>
              <a:gd name="T108" fmla="*/ 1541 w 3863"/>
              <a:gd name="T109" fmla="*/ 786 h 2669"/>
              <a:gd name="T110" fmla="*/ 1904 w 3863"/>
              <a:gd name="T111" fmla="*/ 827 h 2669"/>
              <a:gd name="T112" fmla="*/ 1882 w 3863"/>
              <a:gd name="T113" fmla="*/ 674 h 2669"/>
              <a:gd name="T114" fmla="*/ 1914 w 3863"/>
              <a:gd name="T115" fmla="*/ 485 h 2669"/>
              <a:gd name="T116" fmla="*/ 2004 w 3863"/>
              <a:gd name="T117" fmla="*/ 316 h 2669"/>
              <a:gd name="T118" fmla="*/ 2140 w 3863"/>
              <a:gd name="T119" fmla="*/ 177 h 2669"/>
              <a:gd name="T120" fmla="*/ 2318 w 3863"/>
              <a:gd name="T121" fmla="*/ 73 h 2669"/>
              <a:gd name="T122" fmla="*/ 2524 w 3863"/>
              <a:gd name="T123" fmla="*/ 12 h 2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863" h="2669">
                <a:moveTo>
                  <a:pt x="2675" y="0"/>
                </a:moveTo>
                <a:lnTo>
                  <a:pt x="2750" y="3"/>
                </a:lnTo>
                <a:lnTo>
                  <a:pt x="2823" y="12"/>
                </a:lnTo>
                <a:lnTo>
                  <a:pt x="2894" y="26"/>
                </a:lnTo>
                <a:lnTo>
                  <a:pt x="2962" y="45"/>
                </a:lnTo>
                <a:lnTo>
                  <a:pt x="3027" y="70"/>
                </a:lnTo>
                <a:lnTo>
                  <a:pt x="3090" y="100"/>
                </a:lnTo>
                <a:lnTo>
                  <a:pt x="3149" y="133"/>
                </a:lnTo>
                <a:lnTo>
                  <a:pt x="3203" y="171"/>
                </a:lnTo>
                <a:lnTo>
                  <a:pt x="3253" y="212"/>
                </a:lnTo>
                <a:lnTo>
                  <a:pt x="3343" y="195"/>
                </a:lnTo>
                <a:lnTo>
                  <a:pt x="3431" y="174"/>
                </a:lnTo>
                <a:lnTo>
                  <a:pt x="3516" y="148"/>
                </a:lnTo>
                <a:lnTo>
                  <a:pt x="3599" y="119"/>
                </a:lnTo>
                <a:lnTo>
                  <a:pt x="3680" y="86"/>
                </a:lnTo>
                <a:lnTo>
                  <a:pt x="3758" y="49"/>
                </a:lnTo>
                <a:lnTo>
                  <a:pt x="3733" y="107"/>
                </a:lnTo>
                <a:lnTo>
                  <a:pt x="3700" y="162"/>
                </a:lnTo>
                <a:lnTo>
                  <a:pt x="3664" y="214"/>
                </a:lnTo>
                <a:lnTo>
                  <a:pt x="3622" y="264"/>
                </a:lnTo>
                <a:lnTo>
                  <a:pt x="3576" y="309"/>
                </a:lnTo>
                <a:lnTo>
                  <a:pt x="3524" y="351"/>
                </a:lnTo>
                <a:lnTo>
                  <a:pt x="3469" y="389"/>
                </a:lnTo>
                <a:lnTo>
                  <a:pt x="3409" y="422"/>
                </a:lnTo>
                <a:lnTo>
                  <a:pt x="3504" y="410"/>
                </a:lnTo>
                <a:lnTo>
                  <a:pt x="3597" y="393"/>
                </a:lnTo>
                <a:lnTo>
                  <a:pt x="3689" y="372"/>
                </a:lnTo>
                <a:lnTo>
                  <a:pt x="3778" y="346"/>
                </a:lnTo>
                <a:lnTo>
                  <a:pt x="3863" y="315"/>
                </a:lnTo>
                <a:lnTo>
                  <a:pt x="3809" y="382"/>
                </a:lnTo>
                <a:lnTo>
                  <a:pt x="3748" y="446"/>
                </a:lnTo>
                <a:lnTo>
                  <a:pt x="3684" y="505"/>
                </a:lnTo>
                <a:lnTo>
                  <a:pt x="3616" y="562"/>
                </a:lnTo>
                <a:lnTo>
                  <a:pt x="3543" y="615"/>
                </a:lnTo>
                <a:lnTo>
                  <a:pt x="3467" y="665"/>
                </a:lnTo>
                <a:lnTo>
                  <a:pt x="3470" y="752"/>
                </a:lnTo>
                <a:lnTo>
                  <a:pt x="3469" y="829"/>
                </a:lnTo>
                <a:lnTo>
                  <a:pt x="3463" y="906"/>
                </a:lnTo>
                <a:lnTo>
                  <a:pt x="3453" y="984"/>
                </a:lnTo>
                <a:lnTo>
                  <a:pt x="3439" y="1060"/>
                </a:lnTo>
                <a:lnTo>
                  <a:pt x="3422" y="1138"/>
                </a:lnTo>
                <a:lnTo>
                  <a:pt x="3401" y="1216"/>
                </a:lnTo>
                <a:lnTo>
                  <a:pt x="3376" y="1293"/>
                </a:lnTo>
                <a:lnTo>
                  <a:pt x="3347" y="1370"/>
                </a:lnTo>
                <a:lnTo>
                  <a:pt x="3314" y="1446"/>
                </a:lnTo>
                <a:lnTo>
                  <a:pt x="3278" y="1521"/>
                </a:lnTo>
                <a:lnTo>
                  <a:pt x="3238" y="1595"/>
                </a:lnTo>
                <a:lnTo>
                  <a:pt x="3194" y="1669"/>
                </a:lnTo>
                <a:lnTo>
                  <a:pt x="3148" y="1741"/>
                </a:lnTo>
                <a:lnTo>
                  <a:pt x="3096" y="1812"/>
                </a:lnTo>
                <a:lnTo>
                  <a:pt x="3042" y="1880"/>
                </a:lnTo>
                <a:lnTo>
                  <a:pt x="2983" y="1947"/>
                </a:lnTo>
                <a:lnTo>
                  <a:pt x="2922" y="2013"/>
                </a:lnTo>
                <a:lnTo>
                  <a:pt x="2856" y="2076"/>
                </a:lnTo>
                <a:lnTo>
                  <a:pt x="2787" y="2136"/>
                </a:lnTo>
                <a:lnTo>
                  <a:pt x="2715" y="2195"/>
                </a:lnTo>
                <a:lnTo>
                  <a:pt x="2639" y="2251"/>
                </a:lnTo>
                <a:lnTo>
                  <a:pt x="2559" y="2303"/>
                </a:lnTo>
                <a:lnTo>
                  <a:pt x="2476" y="2354"/>
                </a:lnTo>
                <a:lnTo>
                  <a:pt x="2390" y="2401"/>
                </a:lnTo>
                <a:lnTo>
                  <a:pt x="2300" y="2445"/>
                </a:lnTo>
                <a:lnTo>
                  <a:pt x="2207" y="2485"/>
                </a:lnTo>
                <a:lnTo>
                  <a:pt x="2109" y="2522"/>
                </a:lnTo>
                <a:lnTo>
                  <a:pt x="2010" y="2555"/>
                </a:lnTo>
                <a:lnTo>
                  <a:pt x="1906" y="2584"/>
                </a:lnTo>
                <a:lnTo>
                  <a:pt x="1799" y="2610"/>
                </a:lnTo>
                <a:lnTo>
                  <a:pt x="1690" y="2631"/>
                </a:lnTo>
                <a:lnTo>
                  <a:pt x="1576" y="2647"/>
                </a:lnTo>
                <a:lnTo>
                  <a:pt x="1459" y="2659"/>
                </a:lnTo>
                <a:lnTo>
                  <a:pt x="1339" y="2666"/>
                </a:lnTo>
                <a:lnTo>
                  <a:pt x="1215" y="2669"/>
                </a:lnTo>
                <a:lnTo>
                  <a:pt x="1094" y="2666"/>
                </a:lnTo>
                <a:lnTo>
                  <a:pt x="975" y="2658"/>
                </a:lnTo>
                <a:lnTo>
                  <a:pt x="857" y="2645"/>
                </a:lnTo>
                <a:lnTo>
                  <a:pt x="741" y="2627"/>
                </a:lnTo>
                <a:lnTo>
                  <a:pt x="628" y="2602"/>
                </a:lnTo>
                <a:lnTo>
                  <a:pt x="516" y="2575"/>
                </a:lnTo>
                <a:lnTo>
                  <a:pt x="408" y="2542"/>
                </a:lnTo>
                <a:lnTo>
                  <a:pt x="301" y="2504"/>
                </a:lnTo>
                <a:lnTo>
                  <a:pt x="197" y="2463"/>
                </a:lnTo>
                <a:lnTo>
                  <a:pt x="98" y="2416"/>
                </a:lnTo>
                <a:lnTo>
                  <a:pt x="0" y="2366"/>
                </a:lnTo>
                <a:lnTo>
                  <a:pt x="94" y="2373"/>
                </a:lnTo>
                <a:lnTo>
                  <a:pt x="189" y="2375"/>
                </a:lnTo>
                <a:lnTo>
                  <a:pt x="300" y="2372"/>
                </a:lnTo>
                <a:lnTo>
                  <a:pt x="408" y="2363"/>
                </a:lnTo>
                <a:lnTo>
                  <a:pt x="514" y="2348"/>
                </a:lnTo>
                <a:lnTo>
                  <a:pt x="617" y="2326"/>
                </a:lnTo>
                <a:lnTo>
                  <a:pt x="718" y="2299"/>
                </a:lnTo>
                <a:lnTo>
                  <a:pt x="817" y="2267"/>
                </a:lnTo>
                <a:lnTo>
                  <a:pt x="911" y="2229"/>
                </a:lnTo>
                <a:lnTo>
                  <a:pt x="1002" y="2187"/>
                </a:lnTo>
                <a:lnTo>
                  <a:pt x="1089" y="2139"/>
                </a:lnTo>
                <a:lnTo>
                  <a:pt x="1174" y="2088"/>
                </a:lnTo>
                <a:lnTo>
                  <a:pt x="1100" y="2084"/>
                </a:lnTo>
                <a:lnTo>
                  <a:pt x="1029" y="2074"/>
                </a:lnTo>
                <a:lnTo>
                  <a:pt x="960" y="2058"/>
                </a:lnTo>
                <a:lnTo>
                  <a:pt x="893" y="2039"/>
                </a:lnTo>
                <a:lnTo>
                  <a:pt x="829" y="2014"/>
                </a:lnTo>
                <a:lnTo>
                  <a:pt x="768" y="1985"/>
                </a:lnTo>
                <a:lnTo>
                  <a:pt x="711" y="1951"/>
                </a:lnTo>
                <a:lnTo>
                  <a:pt x="658" y="1914"/>
                </a:lnTo>
                <a:lnTo>
                  <a:pt x="609" y="1872"/>
                </a:lnTo>
                <a:lnTo>
                  <a:pt x="564" y="1828"/>
                </a:lnTo>
                <a:lnTo>
                  <a:pt x="523" y="1780"/>
                </a:lnTo>
                <a:lnTo>
                  <a:pt x="488" y="1729"/>
                </a:lnTo>
                <a:lnTo>
                  <a:pt x="458" y="1675"/>
                </a:lnTo>
                <a:lnTo>
                  <a:pt x="433" y="1620"/>
                </a:lnTo>
                <a:lnTo>
                  <a:pt x="508" y="1629"/>
                </a:lnTo>
                <a:lnTo>
                  <a:pt x="583" y="1631"/>
                </a:lnTo>
                <a:lnTo>
                  <a:pt x="654" y="1629"/>
                </a:lnTo>
                <a:lnTo>
                  <a:pt x="724" y="1621"/>
                </a:lnTo>
                <a:lnTo>
                  <a:pt x="791" y="1608"/>
                </a:lnTo>
                <a:lnTo>
                  <a:pt x="719" y="1593"/>
                </a:lnTo>
                <a:lnTo>
                  <a:pt x="652" y="1572"/>
                </a:lnTo>
                <a:lnTo>
                  <a:pt x="586" y="1547"/>
                </a:lnTo>
                <a:lnTo>
                  <a:pt x="524" y="1516"/>
                </a:lnTo>
                <a:lnTo>
                  <a:pt x="466" y="1482"/>
                </a:lnTo>
                <a:lnTo>
                  <a:pt x="411" y="1443"/>
                </a:lnTo>
                <a:lnTo>
                  <a:pt x="361" y="1399"/>
                </a:lnTo>
                <a:lnTo>
                  <a:pt x="315" y="1353"/>
                </a:lnTo>
                <a:lnTo>
                  <a:pt x="275" y="1303"/>
                </a:lnTo>
                <a:lnTo>
                  <a:pt x="240" y="1249"/>
                </a:lnTo>
                <a:lnTo>
                  <a:pt x="210" y="1194"/>
                </a:lnTo>
                <a:lnTo>
                  <a:pt x="187" y="1135"/>
                </a:lnTo>
                <a:lnTo>
                  <a:pt x="170" y="1074"/>
                </a:lnTo>
                <a:lnTo>
                  <a:pt x="159" y="1011"/>
                </a:lnTo>
                <a:lnTo>
                  <a:pt x="156" y="946"/>
                </a:lnTo>
                <a:lnTo>
                  <a:pt x="156" y="938"/>
                </a:lnTo>
                <a:lnTo>
                  <a:pt x="210" y="962"/>
                </a:lnTo>
                <a:lnTo>
                  <a:pt x="268" y="982"/>
                </a:lnTo>
                <a:lnTo>
                  <a:pt x="327" y="999"/>
                </a:lnTo>
                <a:lnTo>
                  <a:pt x="388" y="1011"/>
                </a:lnTo>
                <a:lnTo>
                  <a:pt x="449" y="1019"/>
                </a:lnTo>
                <a:lnTo>
                  <a:pt x="514" y="1023"/>
                </a:lnTo>
                <a:lnTo>
                  <a:pt x="458" y="988"/>
                </a:lnTo>
                <a:lnTo>
                  <a:pt x="405" y="949"/>
                </a:lnTo>
                <a:lnTo>
                  <a:pt x="358" y="906"/>
                </a:lnTo>
                <a:lnTo>
                  <a:pt x="314" y="860"/>
                </a:lnTo>
                <a:lnTo>
                  <a:pt x="276" y="811"/>
                </a:lnTo>
                <a:lnTo>
                  <a:pt x="243" y="758"/>
                </a:lnTo>
                <a:lnTo>
                  <a:pt x="214" y="703"/>
                </a:lnTo>
                <a:lnTo>
                  <a:pt x="191" y="646"/>
                </a:lnTo>
                <a:lnTo>
                  <a:pt x="175" y="586"/>
                </a:lnTo>
                <a:lnTo>
                  <a:pt x="165" y="526"/>
                </a:lnTo>
                <a:lnTo>
                  <a:pt x="162" y="462"/>
                </a:lnTo>
                <a:lnTo>
                  <a:pt x="165" y="401"/>
                </a:lnTo>
                <a:lnTo>
                  <a:pt x="174" y="341"/>
                </a:lnTo>
                <a:lnTo>
                  <a:pt x="189" y="284"/>
                </a:lnTo>
                <a:lnTo>
                  <a:pt x="210" y="228"/>
                </a:lnTo>
                <a:lnTo>
                  <a:pt x="237" y="175"/>
                </a:lnTo>
                <a:lnTo>
                  <a:pt x="269" y="123"/>
                </a:lnTo>
                <a:lnTo>
                  <a:pt x="345" y="198"/>
                </a:lnTo>
                <a:lnTo>
                  <a:pt x="425" y="270"/>
                </a:lnTo>
                <a:lnTo>
                  <a:pt x="509" y="337"/>
                </a:lnTo>
                <a:lnTo>
                  <a:pt x="597" y="401"/>
                </a:lnTo>
                <a:lnTo>
                  <a:pt x="688" y="462"/>
                </a:lnTo>
                <a:lnTo>
                  <a:pt x="785" y="517"/>
                </a:lnTo>
                <a:lnTo>
                  <a:pt x="883" y="570"/>
                </a:lnTo>
                <a:lnTo>
                  <a:pt x="986" y="618"/>
                </a:lnTo>
                <a:lnTo>
                  <a:pt x="1092" y="661"/>
                </a:lnTo>
                <a:lnTo>
                  <a:pt x="1200" y="699"/>
                </a:lnTo>
                <a:lnTo>
                  <a:pt x="1310" y="734"/>
                </a:lnTo>
                <a:lnTo>
                  <a:pt x="1425" y="763"/>
                </a:lnTo>
                <a:lnTo>
                  <a:pt x="1541" y="786"/>
                </a:lnTo>
                <a:lnTo>
                  <a:pt x="1660" y="806"/>
                </a:lnTo>
                <a:lnTo>
                  <a:pt x="1780" y="819"/>
                </a:lnTo>
                <a:lnTo>
                  <a:pt x="1904" y="827"/>
                </a:lnTo>
                <a:lnTo>
                  <a:pt x="1892" y="777"/>
                </a:lnTo>
                <a:lnTo>
                  <a:pt x="1885" y="726"/>
                </a:lnTo>
                <a:lnTo>
                  <a:pt x="1882" y="674"/>
                </a:lnTo>
                <a:lnTo>
                  <a:pt x="1887" y="608"/>
                </a:lnTo>
                <a:lnTo>
                  <a:pt x="1898" y="546"/>
                </a:lnTo>
                <a:lnTo>
                  <a:pt x="1914" y="485"/>
                </a:lnTo>
                <a:lnTo>
                  <a:pt x="1938" y="425"/>
                </a:lnTo>
                <a:lnTo>
                  <a:pt x="1968" y="370"/>
                </a:lnTo>
                <a:lnTo>
                  <a:pt x="2004" y="316"/>
                </a:lnTo>
                <a:lnTo>
                  <a:pt x="2044" y="266"/>
                </a:lnTo>
                <a:lnTo>
                  <a:pt x="2090" y="219"/>
                </a:lnTo>
                <a:lnTo>
                  <a:pt x="2140" y="177"/>
                </a:lnTo>
                <a:lnTo>
                  <a:pt x="2196" y="137"/>
                </a:lnTo>
                <a:lnTo>
                  <a:pt x="2255" y="103"/>
                </a:lnTo>
                <a:lnTo>
                  <a:pt x="2318" y="73"/>
                </a:lnTo>
                <a:lnTo>
                  <a:pt x="2384" y="47"/>
                </a:lnTo>
                <a:lnTo>
                  <a:pt x="2453" y="27"/>
                </a:lnTo>
                <a:lnTo>
                  <a:pt x="2524" y="12"/>
                </a:lnTo>
                <a:lnTo>
                  <a:pt x="2599" y="3"/>
                </a:lnTo>
                <a:lnTo>
                  <a:pt x="267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620014" y="6076508"/>
            <a:ext cx="2548533" cy="312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@slidemodel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635829" y="6400800"/>
            <a:ext cx="2548533" cy="304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http://slidemodel.com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reeform 474"/>
          <p:cNvSpPr>
            <a:spLocks noEditPoints="1"/>
          </p:cNvSpPr>
          <p:nvPr/>
        </p:nvSpPr>
        <p:spPr bwMode="auto">
          <a:xfrm>
            <a:off x="9318998" y="6445859"/>
            <a:ext cx="211495" cy="213890"/>
          </a:xfrm>
          <a:custGeom>
            <a:avLst/>
            <a:gdLst>
              <a:gd name="T0" fmla="*/ 1349 w 3531"/>
              <a:gd name="T1" fmla="*/ 1544 h 3517"/>
              <a:gd name="T2" fmla="*/ 1478 w 3531"/>
              <a:gd name="T3" fmla="*/ 1655 h 3517"/>
              <a:gd name="T4" fmla="*/ 1441 w 3531"/>
              <a:gd name="T5" fmla="*/ 1744 h 3517"/>
              <a:gd name="T6" fmla="*/ 1346 w 3531"/>
              <a:gd name="T7" fmla="*/ 1730 h 3517"/>
              <a:gd name="T8" fmla="*/ 1195 w 3531"/>
              <a:gd name="T9" fmla="*/ 1664 h 3517"/>
              <a:gd name="T10" fmla="*/ 1036 w 3531"/>
              <a:gd name="T11" fmla="*/ 1709 h 3517"/>
              <a:gd name="T12" fmla="*/ 172 w 3531"/>
              <a:gd name="T13" fmla="*/ 2597 h 3517"/>
              <a:gd name="T14" fmla="*/ 172 w 3531"/>
              <a:gd name="T15" fmla="*/ 2759 h 3517"/>
              <a:gd name="T16" fmla="*/ 701 w 3531"/>
              <a:gd name="T17" fmla="*/ 3313 h 3517"/>
              <a:gd name="T18" fmla="*/ 859 w 3531"/>
              <a:gd name="T19" fmla="*/ 3359 h 3517"/>
              <a:gd name="T20" fmla="*/ 1011 w 3531"/>
              <a:gd name="T21" fmla="*/ 3290 h 3517"/>
              <a:gd name="T22" fmla="*/ 1858 w 3531"/>
              <a:gd name="T23" fmla="*/ 2393 h 3517"/>
              <a:gd name="T24" fmla="*/ 1835 w 3531"/>
              <a:gd name="T25" fmla="*/ 2231 h 3517"/>
              <a:gd name="T26" fmla="*/ 1770 w 3531"/>
              <a:gd name="T27" fmla="*/ 2121 h 3517"/>
              <a:gd name="T28" fmla="*/ 1829 w 3531"/>
              <a:gd name="T29" fmla="*/ 2045 h 3517"/>
              <a:gd name="T30" fmla="*/ 1936 w 3531"/>
              <a:gd name="T31" fmla="*/ 2099 h 3517"/>
              <a:gd name="T32" fmla="*/ 2019 w 3531"/>
              <a:gd name="T33" fmla="*/ 2300 h 3517"/>
              <a:gd name="T34" fmla="*/ 1983 w 3531"/>
              <a:gd name="T35" fmla="*/ 2512 h 3517"/>
              <a:gd name="T36" fmla="*/ 1087 w 3531"/>
              <a:gd name="T37" fmla="*/ 3432 h 3517"/>
              <a:gd name="T38" fmla="*/ 886 w 3531"/>
              <a:gd name="T39" fmla="*/ 3514 h 3517"/>
              <a:gd name="T40" fmla="*/ 674 w 3531"/>
              <a:gd name="T41" fmla="*/ 3479 h 3517"/>
              <a:gd name="T42" fmla="*/ 84 w 3531"/>
              <a:gd name="T43" fmla="*/ 2922 h 3517"/>
              <a:gd name="T44" fmla="*/ 2 w 3531"/>
              <a:gd name="T45" fmla="*/ 2721 h 3517"/>
              <a:gd name="T46" fmla="*/ 21 w 3531"/>
              <a:gd name="T47" fmla="*/ 2550 h 3517"/>
              <a:gd name="T48" fmla="*/ 899 w 3531"/>
              <a:gd name="T49" fmla="*/ 1619 h 3517"/>
              <a:gd name="T50" fmla="*/ 1091 w 3531"/>
              <a:gd name="T51" fmla="*/ 1517 h 3517"/>
              <a:gd name="T52" fmla="*/ 2671 w 3531"/>
              <a:gd name="T53" fmla="*/ 826 h 3517"/>
              <a:gd name="T54" fmla="*/ 2709 w 3531"/>
              <a:gd name="T55" fmla="*/ 916 h 3517"/>
              <a:gd name="T56" fmla="*/ 863 w 3531"/>
              <a:gd name="T57" fmla="*/ 2754 h 3517"/>
              <a:gd name="T58" fmla="*/ 774 w 3531"/>
              <a:gd name="T59" fmla="*/ 2717 h 3517"/>
              <a:gd name="T60" fmla="*/ 787 w 3531"/>
              <a:gd name="T61" fmla="*/ 2622 h 3517"/>
              <a:gd name="T62" fmla="*/ 2687 w 3531"/>
              <a:gd name="T63" fmla="*/ 0 h 3517"/>
              <a:gd name="T64" fmla="*/ 2857 w 3531"/>
              <a:gd name="T65" fmla="*/ 37 h 3517"/>
              <a:gd name="T66" fmla="*/ 3447 w 3531"/>
              <a:gd name="T67" fmla="*/ 595 h 3517"/>
              <a:gd name="T68" fmla="*/ 3529 w 3531"/>
              <a:gd name="T69" fmla="*/ 797 h 3517"/>
              <a:gd name="T70" fmla="*/ 3493 w 3531"/>
              <a:gd name="T71" fmla="*/ 1008 h 3517"/>
              <a:gd name="T72" fmla="*/ 2600 w 3531"/>
              <a:gd name="T73" fmla="*/ 1928 h 3517"/>
              <a:gd name="T74" fmla="*/ 2398 w 3531"/>
              <a:gd name="T75" fmla="*/ 2011 h 3517"/>
              <a:gd name="T76" fmla="*/ 2182 w 3531"/>
              <a:gd name="T77" fmla="*/ 1975 h 3517"/>
              <a:gd name="T78" fmla="*/ 2052 w 3531"/>
              <a:gd name="T79" fmla="*/ 1862 h 3517"/>
              <a:gd name="T80" fmla="*/ 2090 w 3531"/>
              <a:gd name="T81" fmla="*/ 1774 h 3517"/>
              <a:gd name="T82" fmla="*/ 2185 w 3531"/>
              <a:gd name="T83" fmla="*/ 1786 h 3517"/>
              <a:gd name="T84" fmla="*/ 2336 w 3531"/>
              <a:gd name="T85" fmla="*/ 1853 h 3517"/>
              <a:gd name="T86" fmla="*/ 2494 w 3531"/>
              <a:gd name="T87" fmla="*/ 1809 h 3517"/>
              <a:gd name="T88" fmla="*/ 3359 w 3531"/>
              <a:gd name="T89" fmla="*/ 921 h 3517"/>
              <a:gd name="T90" fmla="*/ 3359 w 3531"/>
              <a:gd name="T91" fmla="*/ 758 h 3517"/>
              <a:gd name="T92" fmla="*/ 2830 w 3531"/>
              <a:gd name="T93" fmla="*/ 204 h 3517"/>
              <a:gd name="T94" fmla="*/ 2672 w 3531"/>
              <a:gd name="T95" fmla="*/ 158 h 3517"/>
              <a:gd name="T96" fmla="*/ 2521 w 3531"/>
              <a:gd name="T97" fmla="*/ 227 h 3517"/>
              <a:gd name="T98" fmla="*/ 1673 w 3531"/>
              <a:gd name="T99" fmla="*/ 1125 h 3517"/>
              <a:gd name="T100" fmla="*/ 1696 w 3531"/>
              <a:gd name="T101" fmla="*/ 1285 h 3517"/>
              <a:gd name="T102" fmla="*/ 1760 w 3531"/>
              <a:gd name="T103" fmla="*/ 1397 h 3517"/>
              <a:gd name="T104" fmla="*/ 1702 w 3531"/>
              <a:gd name="T105" fmla="*/ 1473 h 3517"/>
              <a:gd name="T106" fmla="*/ 1594 w 3531"/>
              <a:gd name="T107" fmla="*/ 1418 h 3517"/>
              <a:gd name="T108" fmla="*/ 1512 w 3531"/>
              <a:gd name="T109" fmla="*/ 1217 h 3517"/>
              <a:gd name="T110" fmla="*/ 1547 w 3531"/>
              <a:gd name="T111" fmla="*/ 1005 h 3517"/>
              <a:gd name="T112" fmla="*/ 2444 w 3531"/>
              <a:gd name="T113" fmla="*/ 84 h 3517"/>
              <a:gd name="T114" fmla="*/ 2646 w 3531"/>
              <a:gd name="T115" fmla="*/ 2 h 3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531" h="3517">
                <a:moveTo>
                  <a:pt x="1179" y="1508"/>
                </a:moveTo>
                <a:lnTo>
                  <a:pt x="1222" y="1510"/>
                </a:lnTo>
                <a:lnTo>
                  <a:pt x="1265" y="1517"/>
                </a:lnTo>
                <a:lnTo>
                  <a:pt x="1308" y="1529"/>
                </a:lnTo>
                <a:lnTo>
                  <a:pt x="1349" y="1544"/>
                </a:lnTo>
                <a:lnTo>
                  <a:pt x="1387" y="1565"/>
                </a:lnTo>
                <a:lnTo>
                  <a:pt x="1424" y="1590"/>
                </a:lnTo>
                <a:lnTo>
                  <a:pt x="1457" y="1619"/>
                </a:lnTo>
                <a:lnTo>
                  <a:pt x="1470" y="1637"/>
                </a:lnTo>
                <a:lnTo>
                  <a:pt x="1478" y="1655"/>
                </a:lnTo>
                <a:lnTo>
                  <a:pt x="1481" y="1675"/>
                </a:lnTo>
                <a:lnTo>
                  <a:pt x="1478" y="1696"/>
                </a:lnTo>
                <a:lnTo>
                  <a:pt x="1470" y="1714"/>
                </a:lnTo>
                <a:lnTo>
                  <a:pt x="1457" y="1730"/>
                </a:lnTo>
                <a:lnTo>
                  <a:pt x="1441" y="1744"/>
                </a:lnTo>
                <a:lnTo>
                  <a:pt x="1422" y="1751"/>
                </a:lnTo>
                <a:lnTo>
                  <a:pt x="1401" y="1753"/>
                </a:lnTo>
                <a:lnTo>
                  <a:pt x="1382" y="1751"/>
                </a:lnTo>
                <a:lnTo>
                  <a:pt x="1363" y="1744"/>
                </a:lnTo>
                <a:lnTo>
                  <a:pt x="1346" y="1730"/>
                </a:lnTo>
                <a:lnTo>
                  <a:pt x="1320" y="1709"/>
                </a:lnTo>
                <a:lnTo>
                  <a:pt x="1292" y="1691"/>
                </a:lnTo>
                <a:lnTo>
                  <a:pt x="1260" y="1677"/>
                </a:lnTo>
                <a:lnTo>
                  <a:pt x="1228" y="1668"/>
                </a:lnTo>
                <a:lnTo>
                  <a:pt x="1195" y="1664"/>
                </a:lnTo>
                <a:lnTo>
                  <a:pt x="1161" y="1664"/>
                </a:lnTo>
                <a:lnTo>
                  <a:pt x="1128" y="1668"/>
                </a:lnTo>
                <a:lnTo>
                  <a:pt x="1096" y="1677"/>
                </a:lnTo>
                <a:lnTo>
                  <a:pt x="1064" y="1691"/>
                </a:lnTo>
                <a:lnTo>
                  <a:pt x="1036" y="1709"/>
                </a:lnTo>
                <a:lnTo>
                  <a:pt x="1011" y="1730"/>
                </a:lnTo>
                <a:lnTo>
                  <a:pt x="227" y="2510"/>
                </a:lnTo>
                <a:lnTo>
                  <a:pt x="204" y="2537"/>
                </a:lnTo>
                <a:lnTo>
                  <a:pt x="185" y="2566"/>
                </a:lnTo>
                <a:lnTo>
                  <a:pt x="172" y="2597"/>
                </a:lnTo>
                <a:lnTo>
                  <a:pt x="162" y="2628"/>
                </a:lnTo>
                <a:lnTo>
                  <a:pt x="158" y="2661"/>
                </a:lnTo>
                <a:lnTo>
                  <a:pt x="158" y="2694"/>
                </a:lnTo>
                <a:lnTo>
                  <a:pt x="162" y="2726"/>
                </a:lnTo>
                <a:lnTo>
                  <a:pt x="172" y="2759"/>
                </a:lnTo>
                <a:lnTo>
                  <a:pt x="185" y="2790"/>
                </a:lnTo>
                <a:lnTo>
                  <a:pt x="204" y="2818"/>
                </a:lnTo>
                <a:lnTo>
                  <a:pt x="227" y="2844"/>
                </a:lnTo>
                <a:lnTo>
                  <a:pt x="675" y="3290"/>
                </a:lnTo>
                <a:lnTo>
                  <a:pt x="701" y="3313"/>
                </a:lnTo>
                <a:lnTo>
                  <a:pt x="730" y="3332"/>
                </a:lnTo>
                <a:lnTo>
                  <a:pt x="760" y="3345"/>
                </a:lnTo>
                <a:lnTo>
                  <a:pt x="793" y="3355"/>
                </a:lnTo>
                <a:lnTo>
                  <a:pt x="825" y="3359"/>
                </a:lnTo>
                <a:lnTo>
                  <a:pt x="859" y="3359"/>
                </a:lnTo>
                <a:lnTo>
                  <a:pt x="892" y="3355"/>
                </a:lnTo>
                <a:lnTo>
                  <a:pt x="924" y="3345"/>
                </a:lnTo>
                <a:lnTo>
                  <a:pt x="955" y="3332"/>
                </a:lnTo>
                <a:lnTo>
                  <a:pt x="983" y="3313"/>
                </a:lnTo>
                <a:lnTo>
                  <a:pt x="1011" y="3290"/>
                </a:lnTo>
                <a:lnTo>
                  <a:pt x="1793" y="2510"/>
                </a:lnTo>
                <a:lnTo>
                  <a:pt x="1816" y="2484"/>
                </a:lnTo>
                <a:lnTo>
                  <a:pt x="1835" y="2456"/>
                </a:lnTo>
                <a:lnTo>
                  <a:pt x="1848" y="2424"/>
                </a:lnTo>
                <a:lnTo>
                  <a:pt x="1858" y="2393"/>
                </a:lnTo>
                <a:lnTo>
                  <a:pt x="1862" y="2360"/>
                </a:lnTo>
                <a:lnTo>
                  <a:pt x="1862" y="2327"/>
                </a:lnTo>
                <a:lnTo>
                  <a:pt x="1858" y="2294"/>
                </a:lnTo>
                <a:lnTo>
                  <a:pt x="1848" y="2263"/>
                </a:lnTo>
                <a:lnTo>
                  <a:pt x="1835" y="2231"/>
                </a:lnTo>
                <a:lnTo>
                  <a:pt x="1816" y="2203"/>
                </a:lnTo>
                <a:lnTo>
                  <a:pt x="1793" y="2177"/>
                </a:lnTo>
                <a:lnTo>
                  <a:pt x="1780" y="2159"/>
                </a:lnTo>
                <a:lnTo>
                  <a:pt x="1772" y="2141"/>
                </a:lnTo>
                <a:lnTo>
                  <a:pt x="1770" y="2121"/>
                </a:lnTo>
                <a:lnTo>
                  <a:pt x="1772" y="2100"/>
                </a:lnTo>
                <a:lnTo>
                  <a:pt x="1780" y="2082"/>
                </a:lnTo>
                <a:lnTo>
                  <a:pt x="1793" y="2065"/>
                </a:lnTo>
                <a:lnTo>
                  <a:pt x="1811" y="2052"/>
                </a:lnTo>
                <a:lnTo>
                  <a:pt x="1829" y="2045"/>
                </a:lnTo>
                <a:lnTo>
                  <a:pt x="1849" y="2041"/>
                </a:lnTo>
                <a:lnTo>
                  <a:pt x="1870" y="2045"/>
                </a:lnTo>
                <a:lnTo>
                  <a:pt x="1889" y="2052"/>
                </a:lnTo>
                <a:lnTo>
                  <a:pt x="1905" y="2065"/>
                </a:lnTo>
                <a:lnTo>
                  <a:pt x="1936" y="2099"/>
                </a:lnTo>
                <a:lnTo>
                  <a:pt x="1962" y="2136"/>
                </a:lnTo>
                <a:lnTo>
                  <a:pt x="1983" y="2176"/>
                </a:lnTo>
                <a:lnTo>
                  <a:pt x="1999" y="2216"/>
                </a:lnTo>
                <a:lnTo>
                  <a:pt x="2011" y="2257"/>
                </a:lnTo>
                <a:lnTo>
                  <a:pt x="2019" y="2300"/>
                </a:lnTo>
                <a:lnTo>
                  <a:pt x="2021" y="2344"/>
                </a:lnTo>
                <a:lnTo>
                  <a:pt x="2019" y="2387"/>
                </a:lnTo>
                <a:lnTo>
                  <a:pt x="2011" y="2430"/>
                </a:lnTo>
                <a:lnTo>
                  <a:pt x="1999" y="2471"/>
                </a:lnTo>
                <a:lnTo>
                  <a:pt x="1983" y="2512"/>
                </a:lnTo>
                <a:lnTo>
                  <a:pt x="1962" y="2551"/>
                </a:lnTo>
                <a:lnTo>
                  <a:pt x="1936" y="2588"/>
                </a:lnTo>
                <a:lnTo>
                  <a:pt x="1905" y="2622"/>
                </a:lnTo>
                <a:lnTo>
                  <a:pt x="1123" y="3402"/>
                </a:lnTo>
                <a:lnTo>
                  <a:pt x="1087" y="3432"/>
                </a:lnTo>
                <a:lnTo>
                  <a:pt x="1050" y="3458"/>
                </a:lnTo>
                <a:lnTo>
                  <a:pt x="1012" y="3479"/>
                </a:lnTo>
                <a:lnTo>
                  <a:pt x="971" y="3496"/>
                </a:lnTo>
                <a:lnTo>
                  <a:pt x="928" y="3508"/>
                </a:lnTo>
                <a:lnTo>
                  <a:pt x="886" y="3514"/>
                </a:lnTo>
                <a:lnTo>
                  <a:pt x="843" y="3517"/>
                </a:lnTo>
                <a:lnTo>
                  <a:pt x="799" y="3514"/>
                </a:lnTo>
                <a:lnTo>
                  <a:pt x="756" y="3508"/>
                </a:lnTo>
                <a:lnTo>
                  <a:pt x="714" y="3496"/>
                </a:lnTo>
                <a:lnTo>
                  <a:pt x="674" y="3479"/>
                </a:lnTo>
                <a:lnTo>
                  <a:pt x="634" y="3458"/>
                </a:lnTo>
                <a:lnTo>
                  <a:pt x="597" y="3432"/>
                </a:lnTo>
                <a:lnTo>
                  <a:pt x="563" y="3402"/>
                </a:lnTo>
                <a:lnTo>
                  <a:pt x="115" y="2957"/>
                </a:lnTo>
                <a:lnTo>
                  <a:pt x="84" y="2922"/>
                </a:lnTo>
                <a:lnTo>
                  <a:pt x="58" y="2885"/>
                </a:lnTo>
                <a:lnTo>
                  <a:pt x="37" y="2846"/>
                </a:lnTo>
                <a:lnTo>
                  <a:pt x="21" y="2805"/>
                </a:lnTo>
                <a:lnTo>
                  <a:pt x="9" y="2764"/>
                </a:lnTo>
                <a:lnTo>
                  <a:pt x="2" y="2721"/>
                </a:lnTo>
                <a:lnTo>
                  <a:pt x="0" y="2678"/>
                </a:lnTo>
                <a:lnTo>
                  <a:pt x="0" y="2677"/>
                </a:lnTo>
                <a:lnTo>
                  <a:pt x="2" y="2635"/>
                </a:lnTo>
                <a:lnTo>
                  <a:pt x="9" y="2591"/>
                </a:lnTo>
                <a:lnTo>
                  <a:pt x="21" y="2550"/>
                </a:lnTo>
                <a:lnTo>
                  <a:pt x="37" y="2509"/>
                </a:lnTo>
                <a:lnTo>
                  <a:pt x="58" y="2470"/>
                </a:lnTo>
                <a:lnTo>
                  <a:pt x="84" y="2433"/>
                </a:lnTo>
                <a:lnTo>
                  <a:pt x="115" y="2399"/>
                </a:lnTo>
                <a:lnTo>
                  <a:pt x="899" y="1619"/>
                </a:lnTo>
                <a:lnTo>
                  <a:pt x="932" y="1590"/>
                </a:lnTo>
                <a:lnTo>
                  <a:pt x="969" y="1565"/>
                </a:lnTo>
                <a:lnTo>
                  <a:pt x="1007" y="1544"/>
                </a:lnTo>
                <a:lnTo>
                  <a:pt x="1048" y="1529"/>
                </a:lnTo>
                <a:lnTo>
                  <a:pt x="1091" y="1517"/>
                </a:lnTo>
                <a:lnTo>
                  <a:pt x="1135" y="1510"/>
                </a:lnTo>
                <a:lnTo>
                  <a:pt x="1179" y="1508"/>
                </a:lnTo>
                <a:close/>
                <a:moveTo>
                  <a:pt x="2633" y="816"/>
                </a:moveTo>
                <a:lnTo>
                  <a:pt x="2652" y="818"/>
                </a:lnTo>
                <a:lnTo>
                  <a:pt x="2671" y="826"/>
                </a:lnTo>
                <a:lnTo>
                  <a:pt x="2688" y="839"/>
                </a:lnTo>
                <a:lnTo>
                  <a:pt x="2702" y="857"/>
                </a:lnTo>
                <a:lnTo>
                  <a:pt x="2709" y="875"/>
                </a:lnTo>
                <a:lnTo>
                  <a:pt x="2712" y="895"/>
                </a:lnTo>
                <a:lnTo>
                  <a:pt x="2709" y="916"/>
                </a:lnTo>
                <a:lnTo>
                  <a:pt x="2702" y="934"/>
                </a:lnTo>
                <a:lnTo>
                  <a:pt x="2688" y="952"/>
                </a:lnTo>
                <a:lnTo>
                  <a:pt x="899" y="2733"/>
                </a:lnTo>
                <a:lnTo>
                  <a:pt x="881" y="2746"/>
                </a:lnTo>
                <a:lnTo>
                  <a:pt x="863" y="2754"/>
                </a:lnTo>
                <a:lnTo>
                  <a:pt x="843" y="2757"/>
                </a:lnTo>
                <a:lnTo>
                  <a:pt x="822" y="2754"/>
                </a:lnTo>
                <a:lnTo>
                  <a:pt x="803" y="2746"/>
                </a:lnTo>
                <a:lnTo>
                  <a:pt x="787" y="2733"/>
                </a:lnTo>
                <a:lnTo>
                  <a:pt x="774" y="2717"/>
                </a:lnTo>
                <a:lnTo>
                  <a:pt x="766" y="2698"/>
                </a:lnTo>
                <a:lnTo>
                  <a:pt x="764" y="2677"/>
                </a:lnTo>
                <a:lnTo>
                  <a:pt x="766" y="2658"/>
                </a:lnTo>
                <a:lnTo>
                  <a:pt x="774" y="2639"/>
                </a:lnTo>
                <a:lnTo>
                  <a:pt x="787" y="2622"/>
                </a:lnTo>
                <a:lnTo>
                  <a:pt x="2577" y="839"/>
                </a:lnTo>
                <a:lnTo>
                  <a:pt x="2593" y="826"/>
                </a:lnTo>
                <a:lnTo>
                  <a:pt x="2613" y="818"/>
                </a:lnTo>
                <a:lnTo>
                  <a:pt x="2633" y="816"/>
                </a:lnTo>
                <a:close/>
                <a:moveTo>
                  <a:pt x="2687" y="0"/>
                </a:moveTo>
                <a:lnTo>
                  <a:pt x="2690" y="0"/>
                </a:lnTo>
                <a:lnTo>
                  <a:pt x="2731" y="2"/>
                </a:lnTo>
                <a:lnTo>
                  <a:pt x="2775" y="10"/>
                </a:lnTo>
                <a:lnTo>
                  <a:pt x="2817" y="21"/>
                </a:lnTo>
                <a:lnTo>
                  <a:pt x="2857" y="37"/>
                </a:lnTo>
                <a:lnTo>
                  <a:pt x="2897" y="59"/>
                </a:lnTo>
                <a:lnTo>
                  <a:pt x="2933" y="84"/>
                </a:lnTo>
                <a:lnTo>
                  <a:pt x="2968" y="115"/>
                </a:lnTo>
                <a:lnTo>
                  <a:pt x="3416" y="561"/>
                </a:lnTo>
                <a:lnTo>
                  <a:pt x="3447" y="595"/>
                </a:lnTo>
                <a:lnTo>
                  <a:pt x="3472" y="632"/>
                </a:lnTo>
                <a:lnTo>
                  <a:pt x="3493" y="671"/>
                </a:lnTo>
                <a:lnTo>
                  <a:pt x="3510" y="712"/>
                </a:lnTo>
                <a:lnTo>
                  <a:pt x="3521" y="754"/>
                </a:lnTo>
                <a:lnTo>
                  <a:pt x="3529" y="797"/>
                </a:lnTo>
                <a:lnTo>
                  <a:pt x="3531" y="839"/>
                </a:lnTo>
                <a:lnTo>
                  <a:pt x="3529" y="883"/>
                </a:lnTo>
                <a:lnTo>
                  <a:pt x="3521" y="925"/>
                </a:lnTo>
                <a:lnTo>
                  <a:pt x="3510" y="967"/>
                </a:lnTo>
                <a:lnTo>
                  <a:pt x="3493" y="1008"/>
                </a:lnTo>
                <a:lnTo>
                  <a:pt x="3472" y="1046"/>
                </a:lnTo>
                <a:lnTo>
                  <a:pt x="3447" y="1084"/>
                </a:lnTo>
                <a:lnTo>
                  <a:pt x="3416" y="1118"/>
                </a:lnTo>
                <a:lnTo>
                  <a:pt x="2633" y="1897"/>
                </a:lnTo>
                <a:lnTo>
                  <a:pt x="2600" y="1928"/>
                </a:lnTo>
                <a:lnTo>
                  <a:pt x="2563" y="1953"/>
                </a:lnTo>
                <a:lnTo>
                  <a:pt x="2524" y="1975"/>
                </a:lnTo>
                <a:lnTo>
                  <a:pt x="2483" y="1991"/>
                </a:lnTo>
                <a:lnTo>
                  <a:pt x="2442" y="2003"/>
                </a:lnTo>
                <a:lnTo>
                  <a:pt x="2398" y="2011"/>
                </a:lnTo>
                <a:lnTo>
                  <a:pt x="2353" y="2013"/>
                </a:lnTo>
                <a:lnTo>
                  <a:pt x="2308" y="2011"/>
                </a:lnTo>
                <a:lnTo>
                  <a:pt x="2264" y="2003"/>
                </a:lnTo>
                <a:lnTo>
                  <a:pt x="2222" y="1991"/>
                </a:lnTo>
                <a:lnTo>
                  <a:pt x="2182" y="1975"/>
                </a:lnTo>
                <a:lnTo>
                  <a:pt x="2143" y="1953"/>
                </a:lnTo>
                <a:lnTo>
                  <a:pt x="2107" y="1928"/>
                </a:lnTo>
                <a:lnTo>
                  <a:pt x="2073" y="1897"/>
                </a:lnTo>
                <a:lnTo>
                  <a:pt x="2060" y="1881"/>
                </a:lnTo>
                <a:lnTo>
                  <a:pt x="2052" y="1862"/>
                </a:lnTo>
                <a:lnTo>
                  <a:pt x="2050" y="1842"/>
                </a:lnTo>
                <a:lnTo>
                  <a:pt x="2052" y="1822"/>
                </a:lnTo>
                <a:lnTo>
                  <a:pt x="2060" y="1804"/>
                </a:lnTo>
                <a:lnTo>
                  <a:pt x="2073" y="1786"/>
                </a:lnTo>
                <a:lnTo>
                  <a:pt x="2090" y="1774"/>
                </a:lnTo>
                <a:lnTo>
                  <a:pt x="2109" y="1766"/>
                </a:lnTo>
                <a:lnTo>
                  <a:pt x="2129" y="1763"/>
                </a:lnTo>
                <a:lnTo>
                  <a:pt x="2149" y="1766"/>
                </a:lnTo>
                <a:lnTo>
                  <a:pt x="2168" y="1774"/>
                </a:lnTo>
                <a:lnTo>
                  <a:pt x="2185" y="1786"/>
                </a:lnTo>
                <a:lnTo>
                  <a:pt x="2211" y="1809"/>
                </a:lnTo>
                <a:lnTo>
                  <a:pt x="2240" y="1826"/>
                </a:lnTo>
                <a:lnTo>
                  <a:pt x="2270" y="1840"/>
                </a:lnTo>
                <a:lnTo>
                  <a:pt x="2302" y="1848"/>
                </a:lnTo>
                <a:lnTo>
                  <a:pt x="2336" y="1853"/>
                </a:lnTo>
                <a:lnTo>
                  <a:pt x="2369" y="1853"/>
                </a:lnTo>
                <a:lnTo>
                  <a:pt x="2403" y="1848"/>
                </a:lnTo>
                <a:lnTo>
                  <a:pt x="2435" y="1840"/>
                </a:lnTo>
                <a:lnTo>
                  <a:pt x="2466" y="1826"/>
                </a:lnTo>
                <a:lnTo>
                  <a:pt x="2494" y="1809"/>
                </a:lnTo>
                <a:lnTo>
                  <a:pt x="2521" y="1786"/>
                </a:lnTo>
                <a:lnTo>
                  <a:pt x="3304" y="1007"/>
                </a:lnTo>
                <a:lnTo>
                  <a:pt x="3327" y="980"/>
                </a:lnTo>
                <a:lnTo>
                  <a:pt x="3345" y="952"/>
                </a:lnTo>
                <a:lnTo>
                  <a:pt x="3359" y="921"/>
                </a:lnTo>
                <a:lnTo>
                  <a:pt x="3368" y="888"/>
                </a:lnTo>
                <a:lnTo>
                  <a:pt x="3372" y="856"/>
                </a:lnTo>
                <a:lnTo>
                  <a:pt x="3372" y="823"/>
                </a:lnTo>
                <a:lnTo>
                  <a:pt x="3368" y="790"/>
                </a:lnTo>
                <a:lnTo>
                  <a:pt x="3359" y="758"/>
                </a:lnTo>
                <a:lnTo>
                  <a:pt x="3345" y="728"/>
                </a:lnTo>
                <a:lnTo>
                  <a:pt x="3327" y="698"/>
                </a:lnTo>
                <a:lnTo>
                  <a:pt x="3304" y="672"/>
                </a:lnTo>
                <a:lnTo>
                  <a:pt x="2856" y="227"/>
                </a:lnTo>
                <a:lnTo>
                  <a:pt x="2830" y="204"/>
                </a:lnTo>
                <a:lnTo>
                  <a:pt x="2800" y="186"/>
                </a:lnTo>
                <a:lnTo>
                  <a:pt x="2770" y="172"/>
                </a:lnTo>
                <a:lnTo>
                  <a:pt x="2738" y="163"/>
                </a:lnTo>
                <a:lnTo>
                  <a:pt x="2705" y="158"/>
                </a:lnTo>
                <a:lnTo>
                  <a:pt x="2672" y="158"/>
                </a:lnTo>
                <a:lnTo>
                  <a:pt x="2639" y="163"/>
                </a:lnTo>
                <a:lnTo>
                  <a:pt x="2607" y="172"/>
                </a:lnTo>
                <a:lnTo>
                  <a:pt x="2577" y="186"/>
                </a:lnTo>
                <a:lnTo>
                  <a:pt x="2547" y="204"/>
                </a:lnTo>
                <a:lnTo>
                  <a:pt x="2521" y="227"/>
                </a:lnTo>
                <a:lnTo>
                  <a:pt x="1737" y="1006"/>
                </a:lnTo>
                <a:lnTo>
                  <a:pt x="1714" y="1033"/>
                </a:lnTo>
                <a:lnTo>
                  <a:pt x="1696" y="1062"/>
                </a:lnTo>
                <a:lnTo>
                  <a:pt x="1682" y="1092"/>
                </a:lnTo>
                <a:lnTo>
                  <a:pt x="1673" y="1125"/>
                </a:lnTo>
                <a:lnTo>
                  <a:pt x="1669" y="1158"/>
                </a:lnTo>
                <a:lnTo>
                  <a:pt x="1669" y="1190"/>
                </a:lnTo>
                <a:lnTo>
                  <a:pt x="1673" y="1223"/>
                </a:lnTo>
                <a:lnTo>
                  <a:pt x="1682" y="1255"/>
                </a:lnTo>
                <a:lnTo>
                  <a:pt x="1696" y="1285"/>
                </a:lnTo>
                <a:lnTo>
                  <a:pt x="1714" y="1315"/>
                </a:lnTo>
                <a:lnTo>
                  <a:pt x="1737" y="1341"/>
                </a:lnTo>
                <a:lnTo>
                  <a:pt x="1750" y="1357"/>
                </a:lnTo>
                <a:lnTo>
                  <a:pt x="1758" y="1377"/>
                </a:lnTo>
                <a:lnTo>
                  <a:pt x="1760" y="1397"/>
                </a:lnTo>
                <a:lnTo>
                  <a:pt x="1758" y="1416"/>
                </a:lnTo>
                <a:lnTo>
                  <a:pt x="1750" y="1436"/>
                </a:lnTo>
                <a:lnTo>
                  <a:pt x="1737" y="1452"/>
                </a:lnTo>
                <a:lnTo>
                  <a:pt x="1721" y="1465"/>
                </a:lnTo>
                <a:lnTo>
                  <a:pt x="1702" y="1473"/>
                </a:lnTo>
                <a:lnTo>
                  <a:pt x="1681" y="1475"/>
                </a:lnTo>
                <a:lnTo>
                  <a:pt x="1661" y="1473"/>
                </a:lnTo>
                <a:lnTo>
                  <a:pt x="1643" y="1465"/>
                </a:lnTo>
                <a:lnTo>
                  <a:pt x="1625" y="1452"/>
                </a:lnTo>
                <a:lnTo>
                  <a:pt x="1594" y="1418"/>
                </a:lnTo>
                <a:lnTo>
                  <a:pt x="1569" y="1381"/>
                </a:lnTo>
                <a:lnTo>
                  <a:pt x="1547" y="1342"/>
                </a:lnTo>
                <a:lnTo>
                  <a:pt x="1531" y="1302"/>
                </a:lnTo>
                <a:lnTo>
                  <a:pt x="1520" y="1259"/>
                </a:lnTo>
                <a:lnTo>
                  <a:pt x="1512" y="1217"/>
                </a:lnTo>
                <a:lnTo>
                  <a:pt x="1510" y="1174"/>
                </a:lnTo>
                <a:lnTo>
                  <a:pt x="1512" y="1130"/>
                </a:lnTo>
                <a:lnTo>
                  <a:pt x="1520" y="1088"/>
                </a:lnTo>
                <a:lnTo>
                  <a:pt x="1531" y="1045"/>
                </a:lnTo>
                <a:lnTo>
                  <a:pt x="1547" y="1005"/>
                </a:lnTo>
                <a:lnTo>
                  <a:pt x="1569" y="967"/>
                </a:lnTo>
                <a:lnTo>
                  <a:pt x="1594" y="930"/>
                </a:lnTo>
                <a:lnTo>
                  <a:pt x="1625" y="895"/>
                </a:lnTo>
                <a:lnTo>
                  <a:pt x="2409" y="115"/>
                </a:lnTo>
                <a:lnTo>
                  <a:pt x="2444" y="84"/>
                </a:lnTo>
                <a:lnTo>
                  <a:pt x="2480" y="59"/>
                </a:lnTo>
                <a:lnTo>
                  <a:pt x="2519" y="37"/>
                </a:lnTo>
                <a:lnTo>
                  <a:pt x="2560" y="21"/>
                </a:lnTo>
                <a:lnTo>
                  <a:pt x="2602" y="10"/>
                </a:lnTo>
                <a:lnTo>
                  <a:pt x="2646" y="2"/>
                </a:lnTo>
                <a:lnTo>
                  <a:pt x="268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2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slidemodel.com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slidemodel.com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144</Words>
  <Application>Microsoft Macintosh PowerPoint</Application>
  <PresentationFormat>Custom</PresentationFormat>
  <Paragraphs>35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Calibri</vt:lpstr>
      <vt:lpstr>Kozuka Gothic Pr6N B</vt:lpstr>
      <vt:lpstr>Open Sans</vt:lpstr>
      <vt:lpstr>Segoe UI</vt:lpstr>
      <vt:lpstr>Arial</vt:lpstr>
      <vt:lpstr>Office Theme</vt:lpstr>
      <vt:lpstr>2_Office Theme</vt:lpstr>
      <vt:lpstr>SWOT Analysis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2014-01-23T13:52:15Z</dcterms:created>
  <dcterms:modified xsi:type="dcterms:W3CDTF">2015-03-09T15:09:31Z</dcterms:modified>
</cp:coreProperties>
</file>