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7" r:id="rId3"/>
    <p:sldId id="278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>
            <a:extLst>
              <a:ext uri="{FF2B5EF4-FFF2-40B4-BE49-F238E27FC236}">
                <a16:creationId xmlns:a16="http://schemas.microsoft.com/office/drawing/2014/main" id="{99DD6CBA-E50F-4659-8D7C-DAC3CE01BEE5}"/>
              </a:ext>
            </a:extLst>
          </p:cNvPr>
          <p:cNvSpPr/>
          <p:nvPr/>
        </p:nvSpPr>
        <p:spPr>
          <a:xfrm>
            <a:off x="1039902" y="4923517"/>
            <a:ext cx="2459214" cy="198286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33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BB53B6F-0E14-48AD-B4EC-B8159820D149}"/>
              </a:ext>
            </a:extLst>
          </p:cNvPr>
          <p:cNvSpPr/>
          <p:nvPr/>
        </p:nvSpPr>
        <p:spPr>
          <a:xfrm>
            <a:off x="4176115" y="4970291"/>
            <a:ext cx="2459214" cy="198286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33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1D93F7D-519E-4BB8-9D64-C8E966FA14DD}"/>
              </a:ext>
            </a:extLst>
          </p:cNvPr>
          <p:cNvSpPr/>
          <p:nvPr/>
        </p:nvSpPr>
        <p:spPr>
          <a:xfrm>
            <a:off x="7595758" y="4976977"/>
            <a:ext cx="1679676" cy="13543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33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6 Step Paper Strip Process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Timeline</a:t>
            </a: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1444915" y="3250856"/>
            <a:ext cx="1035240" cy="1789949"/>
          </a:xfrm>
          <a:custGeom>
            <a:avLst/>
            <a:gdLst>
              <a:gd name="T0" fmla="*/ 12 w 703"/>
              <a:gd name="T1" fmla="*/ 0 h 1573"/>
              <a:gd name="T2" fmla="*/ 236 w 703"/>
              <a:gd name="T3" fmla="*/ 22 h 1573"/>
              <a:gd name="T4" fmla="*/ 463 w 703"/>
              <a:gd name="T5" fmla="*/ 45 h 1573"/>
              <a:gd name="T6" fmla="*/ 461 w 703"/>
              <a:gd name="T7" fmla="*/ 53 h 1573"/>
              <a:gd name="T8" fmla="*/ 461 w 703"/>
              <a:gd name="T9" fmla="*/ 73 h 1573"/>
              <a:gd name="T10" fmla="*/ 459 w 703"/>
              <a:gd name="T11" fmla="*/ 106 h 1573"/>
              <a:gd name="T12" fmla="*/ 457 w 703"/>
              <a:gd name="T13" fmla="*/ 151 h 1573"/>
              <a:gd name="T14" fmla="*/ 455 w 703"/>
              <a:gd name="T15" fmla="*/ 203 h 1573"/>
              <a:gd name="T16" fmla="*/ 455 w 703"/>
              <a:gd name="T17" fmla="*/ 268 h 1573"/>
              <a:gd name="T18" fmla="*/ 455 w 703"/>
              <a:gd name="T19" fmla="*/ 340 h 1573"/>
              <a:gd name="T20" fmla="*/ 457 w 703"/>
              <a:gd name="T21" fmla="*/ 418 h 1573"/>
              <a:gd name="T22" fmla="*/ 461 w 703"/>
              <a:gd name="T23" fmla="*/ 506 h 1573"/>
              <a:gd name="T24" fmla="*/ 467 w 703"/>
              <a:gd name="T25" fmla="*/ 597 h 1573"/>
              <a:gd name="T26" fmla="*/ 477 w 703"/>
              <a:gd name="T27" fmla="*/ 697 h 1573"/>
              <a:gd name="T28" fmla="*/ 490 w 703"/>
              <a:gd name="T29" fmla="*/ 798 h 1573"/>
              <a:gd name="T30" fmla="*/ 506 w 703"/>
              <a:gd name="T31" fmla="*/ 906 h 1573"/>
              <a:gd name="T32" fmla="*/ 527 w 703"/>
              <a:gd name="T33" fmla="*/ 1013 h 1573"/>
              <a:gd name="T34" fmla="*/ 551 w 703"/>
              <a:gd name="T35" fmla="*/ 1124 h 1573"/>
              <a:gd name="T36" fmla="*/ 582 w 703"/>
              <a:gd name="T37" fmla="*/ 1237 h 1573"/>
              <a:gd name="T38" fmla="*/ 617 w 703"/>
              <a:gd name="T39" fmla="*/ 1348 h 1573"/>
              <a:gd name="T40" fmla="*/ 656 w 703"/>
              <a:gd name="T41" fmla="*/ 1462 h 1573"/>
              <a:gd name="T42" fmla="*/ 703 w 703"/>
              <a:gd name="T43" fmla="*/ 1573 h 1573"/>
              <a:gd name="T44" fmla="*/ 180 w 703"/>
              <a:gd name="T45" fmla="*/ 1475 h 1573"/>
              <a:gd name="T46" fmla="*/ 141 w 703"/>
              <a:gd name="T47" fmla="*/ 1348 h 1573"/>
              <a:gd name="T48" fmla="*/ 107 w 703"/>
              <a:gd name="T49" fmla="*/ 1222 h 1573"/>
              <a:gd name="T50" fmla="*/ 80 w 703"/>
              <a:gd name="T51" fmla="*/ 1097 h 1573"/>
              <a:gd name="T52" fmla="*/ 57 w 703"/>
              <a:gd name="T53" fmla="*/ 974 h 1573"/>
              <a:gd name="T54" fmla="*/ 39 w 703"/>
              <a:gd name="T55" fmla="*/ 855 h 1573"/>
              <a:gd name="T56" fmla="*/ 25 w 703"/>
              <a:gd name="T57" fmla="*/ 742 h 1573"/>
              <a:gd name="T58" fmla="*/ 14 w 703"/>
              <a:gd name="T59" fmla="*/ 632 h 1573"/>
              <a:gd name="T60" fmla="*/ 8 w 703"/>
              <a:gd name="T61" fmla="*/ 529 h 1573"/>
              <a:gd name="T62" fmla="*/ 2 w 703"/>
              <a:gd name="T63" fmla="*/ 432 h 1573"/>
              <a:gd name="T64" fmla="*/ 0 w 703"/>
              <a:gd name="T65" fmla="*/ 344 h 1573"/>
              <a:gd name="T66" fmla="*/ 0 w 703"/>
              <a:gd name="T67" fmla="*/ 262 h 1573"/>
              <a:gd name="T68" fmla="*/ 2 w 703"/>
              <a:gd name="T69" fmla="*/ 192 h 1573"/>
              <a:gd name="T70" fmla="*/ 4 w 703"/>
              <a:gd name="T71" fmla="*/ 129 h 1573"/>
              <a:gd name="T72" fmla="*/ 6 w 703"/>
              <a:gd name="T73" fmla="*/ 78 h 1573"/>
              <a:gd name="T74" fmla="*/ 8 w 703"/>
              <a:gd name="T75" fmla="*/ 39 h 1573"/>
              <a:gd name="T76" fmla="*/ 10 w 703"/>
              <a:gd name="T77" fmla="*/ 14 h 1573"/>
              <a:gd name="T78" fmla="*/ 12 w 703"/>
              <a:gd name="T7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1573">
                <a:moveTo>
                  <a:pt x="12" y="0"/>
                </a:moveTo>
                <a:lnTo>
                  <a:pt x="236" y="22"/>
                </a:lnTo>
                <a:lnTo>
                  <a:pt x="463" y="45"/>
                </a:lnTo>
                <a:lnTo>
                  <a:pt x="461" y="53"/>
                </a:lnTo>
                <a:lnTo>
                  <a:pt x="461" y="73"/>
                </a:lnTo>
                <a:lnTo>
                  <a:pt x="459" y="106"/>
                </a:lnTo>
                <a:lnTo>
                  <a:pt x="457" y="151"/>
                </a:lnTo>
                <a:lnTo>
                  <a:pt x="455" y="203"/>
                </a:lnTo>
                <a:lnTo>
                  <a:pt x="455" y="268"/>
                </a:lnTo>
                <a:lnTo>
                  <a:pt x="455" y="340"/>
                </a:lnTo>
                <a:lnTo>
                  <a:pt x="457" y="418"/>
                </a:lnTo>
                <a:lnTo>
                  <a:pt x="461" y="506"/>
                </a:lnTo>
                <a:lnTo>
                  <a:pt x="467" y="597"/>
                </a:lnTo>
                <a:lnTo>
                  <a:pt x="477" y="697"/>
                </a:lnTo>
                <a:lnTo>
                  <a:pt x="490" y="798"/>
                </a:lnTo>
                <a:lnTo>
                  <a:pt x="506" y="906"/>
                </a:lnTo>
                <a:lnTo>
                  <a:pt x="527" y="1013"/>
                </a:lnTo>
                <a:lnTo>
                  <a:pt x="551" y="1124"/>
                </a:lnTo>
                <a:lnTo>
                  <a:pt x="582" y="1237"/>
                </a:lnTo>
                <a:lnTo>
                  <a:pt x="617" y="1348"/>
                </a:lnTo>
                <a:lnTo>
                  <a:pt x="656" y="1462"/>
                </a:lnTo>
                <a:lnTo>
                  <a:pt x="703" y="1573"/>
                </a:lnTo>
                <a:lnTo>
                  <a:pt x="180" y="1475"/>
                </a:lnTo>
                <a:lnTo>
                  <a:pt x="141" y="1348"/>
                </a:lnTo>
                <a:lnTo>
                  <a:pt x="107" y="1222"/>
                </a:lnTo>
                <a:lnTo>
                  <a:pt x="80" y="1097"/>
                </a:lnTo>
                <a:lnTo>
                  <a:pt x="57" y="974"/>
                </a:lnTo>
                <a:lnTo>
                  <a:pt x="39" y="855"/>
                </a:lnTo>
                <a:lnTo>
                  <a:pt x="25" y="742"/>
                </a:lnTo>
                <a:lnTo>
                  <a:pt x="14" y="632"/>
                </a:lnTo>
                <a:lnTo>
                  <a:pt x="8" y="529"/>
                </a:lnTo>
                <a:lnTo>
                  <a:pt x="2" y="432"/>
                </a:lnTo>
                <a:lnTo>
                  <a:pt x="0" y="344"/>
                </a:lnTo>
                <a:lnTo>
                  <a:pt x="0" y="262"/>
                </a:lnTo>
                <a:lnTo>
                  <a:pt x="2" y="192"/>
                </a:lnTo>
                <a:lnTo>
                  <a:pt x="4" y="129"/>
                </a:lnTo>
                <a:lnTo>
                  <a:pt x="6" y="78"/>
                </a:lnTo>
                <a:lnTo>
                  <a:pt x="8" y="39"/>
                </a:lnTo>
                <a:lnTo>
                  <a:pt x="10" y="14"/>
                </a:lnTo>
                <a:lnTo>
                  <a:pt x="1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4145669" y="2316623"/>
            <a:ext cx="1515309" cy="2748078"/>
          </a:xfrm>
          <a:custGeom>
            <a:avLst/>
            <a:gdLst>
              <a:gd name="T0" fmla="*/ 420 w 1029"/>
              <a:gd name="T1" fmla="*/ 0 h 2415"/>
              <a:gd name="T2" fmla="*/ 455 w 1029"/>
              <a:gd name="T3" fmla="*/ 49 h 2415"/>
              <a:gd name="T4" fmla="*/ 494 w 1029"/>
              <a:gd name="T5" fmla="*/ 107 h 2415"/>
              <a:gd name="T6" fmla="*/ 537 w 1029"/>
              <a:gd name="T7" fmla="*/ 176 h 2415"/>
              <a:gd name="T8" fmla="*/ 582 w 1029"/>
              <a:gd name="T9" fmla="*/ 252 h 2415"/>
              <a:gd name="T10" fmla="*/ 629 w 1029"/>
              <a:gd name="T11" fmla="*/ 338 h 2415"/>
              <a:gd name="T12" fmla="*/ 678 w 1029"/>
              <a:gd name="T13" fmla="*/ 431 h 2415"/>
              <a:gd name="T14" fmla="*/ 726 w 1029"/>
              <a:gd name="T15" fmla="*/ 533 h 2415"/>
              <a:gd name="T16" fmla="*/ 775 w 1029"/>
              <a:gd name="T17" fmla="*/ 642 h 2415"/>
              <a:gd name="T18" fmla="*/ 849 w 1029"/>
              <a:gd name="T19" fmla="*/ 835 h 2415"/>
              <a:gd name="T20" fmla="*/ 910 w 1029"/>
              <a:gd name="T21" fmla="*/ 1032 h 2415"/>
              <a:gd name="T22" fmla="*/ 959 w 1029"/>
              <a:gd name="T23" fmla="*/ 1229 h 2415"/>
              <a:gd name="T24" fmla="*/ 996 w 1029"/>
              <a:gd name="T25" fmla="*/ 1426 h 2415"/>
              <a:gd name="T26" fmla="*/ 1019 w 1029"/>
              <a:gd name="T27" fmla="*/ 1625 h 2415"/>
              <a:gd name="T28" fmla="*/ 1029 w 1029"/>
              <a:gd name="T29" fmla="*/ 1824 h 2415"/>
              <a:gd name="T30" fmla="*/ 1025 w 1029"/>
              <a:gd name="T31" fmla="*/ 2023 h 2415"/>
              <a:gd name="T32" fmla="*/ 1010 w 1029"/>
              <a:gd name="T33" fmla="*/ 2220 h 2415"/>
              <a:gd name="T34" fmla="*/ 980 w 1029"/>
              <a:gd name="T35" fmla="*/ 2415 h 2415"/>
              <a:gd name="T36" fmla="*/ 527 w 1029"/>
              <a:gd name="T37" fmla="*/ 2372 h 2415"/>
              <a:gd name="T38" fmla="*/ 551 w 1029"/>
              <a:gd name="T39" fmla="*/ 2232 h 2415"/>
              <a:gd name="T40" fmla="*/ 566 w 1029"/>
              <a:gd name="T41" fmla="*/ 2093 h 2415"/>
              <a:gd name="T42" fmla="*/ 574 w 1029"/>
              <a:gd name="T43" fmla="*/ 1959 h 2415"/>
              <a:gd name="T44" fmla="*/ 576 w 1029"/>
              <a:gd name="T45" fmla="*/ 1826 h 2415"/>
              <a:gd name="T46" fmla="*/ 570 w 1029"/>
              <a:gd name="T47" fmla="*/ 1697 h 2415"/>
              <a:gd name="T48" fmla="*/ 558 w 1029"/>
              <a:gd name="T49" fmla="*/ 1574 h 2415"/>
              <a:gd name="T50" fmla="*/ 541 w 1029"/>
              <a:gd name="T51" fmla="*/ 1453 h 2415"/>
              <a:gd name="T52" fmla="*/ 519 w 1029"/>
              <a:gd name="T53" fmla="*/ 1336 h 2415"/>
              <a:gd name="T54" fmla="*/ 494 w 1029"/>
              <a:gd name="T55" fmla="*/ 1225 h 2415"/>
              <a:gd name="T56" fmla="*/ 463 w 1029"/>
              <a:gd name="T57" fmla="*/ 1116 h 2415"/>
              <a:gd name="T58" fmla="*/ 432 w 1029"/>
              <a:gd name="T59" fmla="*/ 1015 h 2415"/>
              <a:gd name="T60" fmla="*/ 396 w 1029"/>
              <a:gd name="T61" fmla="*/ 917 h 2415"/>
              <a:gd name="T62" fmla="*/ 359 w 1029"/>
              <a:gd name="T63" fmla="*/ 823 h 2415"/>
              <a:gd name="T64" fmla="*/ 322 w 1029"/>
              <a:gd name="T65" fmla="*/ 737 h 2415"/>
              <a:gd name="T66" fmla="*/ 283 w 1029"/>
              <a:gd name="T67" fmla="*/ 656 h 2415"/>
              <a:gd name="T68" fmla="*/ 244 w 1029"/>
              <a:gd name="T69" fmla="*/ 579 h 2415"/>
              <a:gd name="T70" fmla="*/ 207 w 1029"/>
              <a:gd name="T71" fmla="*/ 511 h 2415"/>
              <a:gd name="T72" fmla="*/ 170 w 1029"/>
              <a:gd name="T73" fmla="*/ 447 h 2415"/>
              <a:gd name="T74" fmla="*/ 137 w 1029"/>
              <a:gd name="T75" fmla="*/ 390 h 2415"/>
              <a:gd name="T76" fmla="*/ 105 w 1029"/>
              <a:gd name="T77" fmla="*/ 339 h 2415"/>
              <a:gd name="T78" fmla="*/ 76 w 1029"/>
              <a:gd name="T79" fmla="*/ 297 h 2415"/>
              <a:gd name="T80" fmla="*/ 51 w 1029"/>
              <a:gd name="T81" fmla="*/ 261 h 2415"/>
              <a:gd name="T82" fmla="*/ 29 w 1029"/>
              <a:gd name="T83" fmla="*/ 232 h 2415"/>
              <a:gd name="T84" fmla="*/ 14 w 1029"/>
              <a:gd name="T85" fmla="*/ 213 h 2415"/>
              <a:gd name="T86" fmla="*/ 4 w 1029"/>
              <a:gd name="T87" fmla="*/ 199 h 2415"/>
              <a:gd name="T88" fmla="*/ 0 w 1029"/>
              <a:gd name="T89" fmla="*/ 193 h 2415"/>
              <a:gd name="T90" fmla="*/ 191 w 1029"/>
              <a:gd name="T91" fmla="*/ 33 h 2415"/>
              <a:gd name="T92" fmla="*/ 420 w 1029"/>
              <a:gd name="T93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2415">
                <a:moveTo>
                  <a:pt x="420" y="0"/>
                </a:moveTo>
                <a:lnTo>
                  <a:pt x="455" y="49"/>
                </a:lnTo>
                <a:lnTo>
                  <a:pt x="494" y="107"/>
                </a:lnTo>
                <a:lnTo>
                  <a:pt x="537" y="176"/>
                </a:lnTo>
                <a:lnTo>
                  <a:pt x="582" y="252"/>
                </a:lnTo>
                <a:lnTo>
                  <a:pt x="629" y="338"/>
                </a:lnTo>
                <a:lnTo>
                  <a:pt x="678" y="431"/>
                </a:lnTo>
                <a:lnTo>
                  <a:pt x="726" y="533"/>
                </a:lnTo>
                <a:lnTo>
                  <a:pt x="775" y="642"/>
                </a:lnTo>
                <a:lnTo>
                  <a:pt x="849" y="835"/>
                </a:lnTo>
                <a:lnTo>
                  <a:pt x="910" y="1032"/>
                </a:lnTo>
                <a:lnTo>
                  <a:pt x="959" y="1229"/>
                </a:lnTo>
                <a:lnTo>
                  <a:pt x="996" y="1426"/>
                </a:lnTo>
                <a:lnTo>
                  <a:pt x="1019" y="1625"/>
                </a:lnTo>
                <a:lnTo>
                  <a:pt x="1029" y="1824"/>
                </a:lnTo>
                <a:lnTo>
                  <a:pt x="1025" y="2023"/>
                </a:lnTo>
                <a:lnTo>
                  <a:pt x="1010" y="2220"/>
                </a:lnTo>
                <a:lnTo>
                  <a:pt x="980" y="2415"/>
                </a:lnTo>
                <a:lnTo>
                  <a:pt x="527" y="2372"/>
                </a:lnTo>
                <a:lnTo>
                  <a:pt x="551" y="2232"/>
                </a:lnTo>
                <a:lnTo>
                  <a:pt x="566" y="2093"/>
                </a:lnTo>
                <a:lnTo>
                  <a:pt x="574" y="1959"/>
                </a:lnTo>
                <a:lnTo>
                  <a:pt x="576" y="1826"/>
                </a:lnTo>
                <a:lnTo>
                  <a:pt x="570" y="1697"/>
                </a:lnTo>
                <a:lnTo>
                  <a:pt x="558" y="1574"/>
                </a:lnTo>
                <a:lnTo>
                  <a:pt x="541" y="1453"/>
                </a:lnTo>
                <a:lnTo>
                  <a:pt x="519" y="1336"/>
                </a:lnTo>
                <a:lnTo>
                  <a:pt x="494" y="1225"/>
                </a:lnTo>
                <a:lnTo>
                  <a:pt x="463" y="1116"/>
                </a:lnTo>
                <a:lnTo>
                  <a:pt x="432" y="1015"/>
                </a:lnTo>
                <a:lnTo>
                  <a:pt x="396" y="917"/>
                </a:lnTo>
                <a:lnTo>
                  <a:pt x="359" y="823"/>
                </a:lnTo>
                <a:lnTo>
                  <a:pt x="322" y="737"/>
                </a:lnTo>
                <a:lnTo>
                  <a:pt x="283" y="656"/>
                </a:lnTo>
                <a:lnTo>
                  <a:pt x="244" y="579"/>
                </a:lnTo>
                <a:lnTo>
                  <a:pt x="207" y="511"/>
                </a:lnTo>
                <a:lnTo>
                  <a:pt x="170" y="447"/>
                </a:lnTo>
                <a:lnTo>
                  <a:pt x="137" y="390"/>
                </a:lnTo>
                <a:lnTo>
                  <a:pt x="105" y="339"/>
                </a:lnTo>
                <a:lnTo>
                  <a:pt x="76" y="297"/>
                </a:lnTo>
                <a:lnTo>
                  <a:pt x="51" y="261"/>
                </a:lnTo>
                <a:lnTo>
                  <a:pt x="29" y="232"/>
                </a:lnTo>
                <a:lnTo>
                  <a:pt x="14" y="213"/>
                </a:lnTo>
                <a:lnTo>
                  <a:pt x="4" y="199"/>
                </a:lnTo>
                <a:lnTo>
                  <a:pt x="0" y="193"/>
                </a:lnTo>
                <a:lnTo>
                  <a:pt x="191" y="33"/>
                </a:lnTo>
                <a:lnTo>
                  <a:pt x="42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6719779" y="2778619"/>
            <a:ext cx="1918802" cy="1989085"/>
          </a:xfrm>
          <a:custGeom>
            <a:avLst/>
            <a:gdLst>
              <a:gd name="T0" fmla="*/ 541 w 1303"/>
              <a:gd name="T1" fmla="*/ 0 h 1748"/>
              <a:gd name="T2" fmla="*/ 637 w 1303"/>
              <a:gd name="T3" fmla="*/ 129 h 1748"/>
              <a:gd name="T4" fmla="*/ 726 w 1303"/>
              <a:gd name="T5" fmla="*/ 259 h 1748"/>
              <a:gd name="T6" fmla="*/ 806 w 1303"/>
              <a:gd name="T7" fmla="*/ 390 h 1748"/>
              <a:gd name="T8" fmla="*/ 881 w 1303"/>
              <a:gd name="T9" fmla="*/ 521 h 1748"/>
              <a:gd name="T10" fmla="*/ 947 w 1303"/>
              <a:gd name="T11" fmla="*/ 649 h 1748"/>
              <a:gd name="T12" fmla="*/ 1008 w 1303"/>
              <a:gd name="T13" fmla="*/ 774 h 1748"/>
              <a:gd name="T14" fmla="*/ 1060 w 1303"/>
              <a:gd name="T15" fmla="*/ 897 h 1748"/>
              <a:gd name="T16" fmla="*/ 1109 w 1303"/>
              <a:gd name="T17" fmla="*/ 1014 h 1748"/>
              <a:gd name="T18" fmla="*/ 1152 w 1303"/>
              <a:gd name="T19" fmla="*/ 1126 h 1748"/>
              <a:gd name="T20" fmla="*/ 1187 w 1303"/>
              <a:gd name="T21" fmla="*/ 1231 h 1748"/>
              <a:gd name="T22" fmla="*/ 1221 w 1303"/>
              <a:gd name="T23" fmla="*/ 1330 h 1748"/>
              <a:gd name="T24" fmla="*/ 1248 w 1303"/>
              <a:gd name="T25" fmla="*/ 1420 h 1748"/>
              <a:gd name="T26" fmla="*/ 1269 w 1303"/>
              <a:gd name="T27" fmla="*/ 1502 h 1748"/>
              <a:gd name="T28" fmla="*/ 1287 w 1303"/>
              <a:gd name="T29" fmla="*/ 1572 h 1748"/>
              <a:gd name="T30" fmla="*/ 1303 w 1303"/>
              <a:gd name="T31" fmla="*/ 1633 h 1748"/>
              <a:gd name="T32" fmla="*/ 863 w 1303"/>
              <a:gd name="T33" fmla="*/ 1748 h 1748"/>
              <a:gd name="T34" fmla="*/ 851 w 1303"/>
              <a:gd name="T35" fmla="*/ 1699 h 1748"/>
              <a:gd name="T36" fmla="*/ 836 w 1303"/>
              <a:gd name="T37" fmla="*/ 1639 h 1748"/>
              <a:gd name="T38" fmla="*/ 816 w 1303"/>
              <a:gd name="T39" fmla="*/ 1566 h 1748"/>
              <a:gd name="T40" fmla="*/ 793 w 1303"/>
              <a:gd name="T41" fmla="*/ 1486 h 1748"/>
              <a:gd name="T42" fmla="*/ 764 w 1303"/>
              <a:gd name="T43" fmla="*/ 1397 h 1748"/>
              <a:gd name="T44" fmla="*/ 728 w 1303"/>
              <a:gd name="T45" fmla="*/ 1299 h 1748"/>
              <a:gd name="T46" fmla="*/ 689 w 1303"/>
              <a:gd name="T47" fmla="*/ 1194 h 1748"/>
              <a:gd name="T48" fmla="*/ 642 w 1303"/>
              <a:gd name="T49" fmla="*/ 1085 h 1748"/>
              <a:gd name="T50" fmla="*/ 590 w 1303"/>
              <a:gd name="T51" fmla="*/ 967 h 1748"/>
              <a:gd name="T52" fmla="*/ 529 w 1303"/>
              <a:gd name="T53" fmla="*/ 848 h 1748"/>
              <a:gd name="T54" fmla="*/ 463 w 1303"/>
              <a:gd name="T55" fmla="*/ 724 h 1748"/>
              <a:gd name="T56" fmla="*/ 387 w 1303"/>
              <a:gd name="T57" fmla="*/ 597 h 1748"/>
              <a:gd name="T58" fmla="*/ 305 w 1303"/>
              <a:gd name="T59" fmla="*/ 468 h 1748"/>
              <a:gd name="T60" fmla="*/ 211 w 1303"/>
              <a:gd name="T61" fmla="*/ 337 h 1748"/>
              <a:gd name="T62" fmla="*/ 111 w 1303"/>
              <a:gd name="T63" fmla="*/ 207 h 1748"/>
              <a:gd name="T64" fmla="*/ 0 w 1303"/>
              <a:gd name="T65" fmla="*/ 76 h 1748"/>
              <a:gd name="T66" fmla="*/ 172 w 1303"/>
              <a:gd name="T67" fmla="*/ 52 h 1748"/>
              <a:gd name="T68" fmla="*/ 541 w 1303"/>
              <a:gd name="T69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3" h="1748">
                <a:moveTo>
                  <a:pt x="541" y="0"/>
                </a:moveTo>
                <a:lnTo>
                  <a:pt x="637" y="129"/>
                </a:lnTo>
                <a:lnTo>
                  <a:pt x="726" y="259"/>
                </a:lnTo>
                <a:lnTo>
                  <a:pt x="806" y="390"/>
                </a:lnTo>
                <a:lnTo>
                  <a:pt x="881" y="521"/>
                </a:lnTo>
                <a:lnTo>
                  <a:pt x="947" y="649"/>
                </a:lnTo>
                <a:lnTo>
                  <a:pt x="1008" y="774"/>
                </a:lnTo>
                <a:lnTo>
                  <a:pt x="1060" y="897"/>
                </a:lnTo>
                <a:lnTo>
                  <a:pt x="1109" y="1014"/>
                </a:lnTo>
                <a:lnTo>
                  <a:pt x="1152" y="1126"/>
                </a:lnTo>
                <a:lnTo>
                  <a:pt x="1187" y="1231"/>
                </a:lnTo>
                <a:lnTo>
                  <a:pt x="1221" y="1330"/>
                </a:lnTo>
                <a:lnTo>
                  <a:pt x="1248" y="1420"/>
                </a:lnTo>
                <a:lnTo>
                  <a:pt x="1269" y="1502"/>
                </a:lnTo>
                <a:lnTo>
                  <a:pt x="1287" y="1572"/>
                </a:lnTo>
                <a:lnTo>
                  <a:pt x="1303" y="1633"/>
                </a:lnTo>
                <a:lnTo>
                  <a:pt x="863" y="1748"/>
                </a:lnTo>
                <a:lnTo>
                  <a:pt x="851" y="1699"/>
                </a:lnTo>
                <a:lnTo>
                  <a:pt x="836" y="1639"/>
                </a:lnTo>
                <a:lnTo>
                  <a:pt x="816" y="1566"/>
                </a:lnTo>
                <a:lnTo>
                  <a:pt x="793" y="1486"/>
                </a:lnTo>
                <a:lnTo>
                  <a:pt x="764" y="1397"/>
                </a:lnTo>
                <a:lnTo>
                  <a:pt x="728" y="1299"/>
                </a:lnTo>
                <a:lnTo>
                  <a:pt x="689" y="1194"/>
                </a:lnTo>
                <a:lnTo>
                  <a:pt x="642" y="1085"/>
                </a:lnTo>
                <a:lnTo>
                  <a:pt x="590" y="967"/>
                </a:lnTo>
                <a:lnTo>
                  <a:pt x="529" y="848"/>
                </a:lnTo>
                <a:lnTo>
                  <a:pt x="463" y="724"/>
                </a:lnTo>
                <a:lnTo>
                  <a:pt x="387" y="597"/>
                </a:lnTo>
                <a:lnTo>
                  <a:pt x="305" y="468"/>
                </a:lnTo>
                <a:lnTo>
                  <a:pt x="211" y="337"/>
                </a:lnTo>
                <a:lnTo>
                  <a:pt x="111" y="207"/>
                </a:lnTo>
                <a:lnTo>
                  <a:pt x="0" y="76"/>
                </a:lnTo>
                <a:lnTo>
                  <a:pt x="172" y="52"/>
                </a:lnTo>
                <a:lnTo>
                  <a:pt x="541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8606184" y="3201925"/>
            <a:ext cx="2055754" cy="1085576"/>
          </a:xfrm>
          <a:custGeom>
            <a:avLst/>
            <a:gdLst>
              <a:gd name="T0" fmla="*/ 584 w 1396"/>
              <a:gd name="T1" fmla="*/ 0 h 954"/>
              <a:gd name="T2" fmla="*/ 645 w 1396"/>
              <a:gd name="T3" fmla="*/ 75 h 954"/>
              <a:gd name="T4" fmla="*/ 709 w 1396"/>
              <a:gd name="T5" fmla="*/ 139 h 954"/>
              <a:gd name="T6" fmla="*/ 773 w 1396"/>
              <a:gd name="T7" fmla="*/ 199 h 954"/>
              <a:gd name="T8" fmla="*/ 842 w 1396"/>
              <a:gd name="T9" fmla="*/ 252 h 954"/>
              <a:gd name="T10" fmla="*/ 908 w 1396"/>
              <a:gd name="T11" fmla="*/ 299 h 954"/>
              <a:gd name="T12" fmla="*/ 977 w 1396"/>
              <a:gd name="T13" fmla="*/ 340 h 954"/>
              <a:gd name="T14" fmla="*/ 1041 w 1396"/>
              <a:gd name="T15" fmla="*/ 377 h 954"/>
              <a:gd name="T16" fmla="*/ 1104 w 1396"/>
              <a:gd name="T17" fmla="*/ 408 h 954"/>
              <a:gd name="T18" fmla="*/ 1164 w 1396"/>
              <a:gd name="T19" fmla="*/ 434 h 954"/>
              <a:gd name="T20" fmla="*/ 1219 w 1396"/>
              <a:gd name="T21" fmla="*/ 455 h 954"/>
              <a:gd name="T22" fmla="*/ 1268 w 1396"/>
              <a:gd name="T23" fmla="*/ 473 h 954"/>
              <a:gd name="T24" fmla="*/ 1311 w 1396"/>
              <a:gd name="T25" fmla="*/ 486 h 954"/>
              <a:gd name="T26" fmla="*/ 1346 w 1396"/>
              <a:gd name="T27" fmla="*/ 496 h 954"/>
              <a:gd name="T28" fmla="*/ 1373 w 1396"/>
              <a:gd name="T29" fmla="*/ 504 h 954"/>
              <a:gd name="T30" fmla="*/ 1389 w 1396"/>
              <a:gd name="T31" fmla="*/ 508 h 954"/>
              <a:gd name="T32" fmla="*/ 1396 w 1396"/>
              <a:gd name="T33" fmla="*/ 508 h 954"/>
              <a:gd name="T34" fmla="*/ 1316 w 1396"/>
              <a:gd name="T35" fmla="*/ 954 h 954"/>
              <a:gd name="T36" fmla="*/ 1305 w 1396"/>
              <a:gd name="T37" fmla="*/ 953 h 954"/>
              <a:gd name="T38" fmla="*/ 1281 w 1396"/>
              <a:gd name="T39" fmla="*/ 947 h 954"/>
              <a:gd name="T40" fmla="*/ 1246 w 1396"/>
              <a:gd name="T41" fmla="*/ 937 h 954"/>
              <a:gd name="T42" fmla="*/ 1201 w 1396"/>
              <a:gd name="T43" fmla="*/ 925 h 954"/>
              <a:gd name="T44" fmla="*/ 1146 w 1396"/>
              <a:gd name="T45" fmla="*/ 908 h 954"/>
              <a:gd name="T46" fmla="*/ 1084 w 1396"/>
              <a:gd name="T47" fmla="*/ 884 h 954"/>
              <a:gd name="T48" fmla="*/ 1016 w 1396"/>
              <a:gd name="T49" fmla="*/ 857 h 954"/>
              <a:gd name="T50" fmla="*/ 939 w 1396"/>
              <a:gd name="T51" fmla="*/ 822 h 954"/>
              <a:gd name="T52" fmla="*/ 855 w 1396"/>
              <a:gd name="T53" fmla="*/ 783 h 954"/>
              <a:gd name="T54" fmla="*/ 770 w 1396"/>
              <a:gd name="T55" fmla="*/ 734 h 954"/>
              <a:gd name="T56" fmla="*/ 678 w 1396"/>
              <a:gd name="T57" fmla="*/ 679 h 954"/>
              <a:gd name="T58" fmla="*/ 584 w 1396"/>
              <a:gd name="T59" fmla="*/ 615 h 954"/>
              <a:gd name="T60" fmla="*/ 486 w 1396"/>
              <a:gd name="T61" fmla="*/ 545 h 954"/>
              <a:gd name="T62" fmla="*/ 389 w 1396"/>
              <a:gd name="T63" fmla="*/ 463 h 954"/>
              <a:gd name="T64" fmla="*/ 291 w 1396"/>
              <a:gd name="T65" fmla="*/ 373 h 954"/>
              <a:gd name="T66" fmla="*/ 191 w 1396"/>
              <a:gd name="T67" fmla="*/ 272 h 954"/>
              <a:gd name="T68" fmla="*/ 96 w 1396"/>
              <a:gd name="T69" fmla="*/ 160 h 954"/>
              <a:gd name="T70" fmla="*/ 0 w 1396"/>
              <a:gd name="T71" fmla="*/ 38 h 954"/>
              <a:gd name="T72" fmla="*/ 221 w 1396"/>
              <a:gd name="T73" fmla="*/ 24 h 954"/>
              <a:gd name="T74" fmla="*/ 584 w 1396"/>
              <a:gd name="T7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6" h="954">
                <a:moveTo>
                  <a:pt x="584" y="0"/>
                </a:moveTo>
                <a:lnTo>
                  <a:pt x="645" y="75"/>
                </a:lnTo>
                <a:lnTo>
                  <a:pt x="709" y="139"/>
                </a:lnTo>
                <a:lnTo>
                  <a:pt x="773" y="199"/>
                </a:lnTo>
                <a:lnTo>
                  <a:pt x="842" y="252"/>
                </a:lnTo>
                <a:lnTo>
                  <a:pt x="908" y="299"/>
                </a:lnTo>
                <a:lnTo>
                  <a:pt x="977" y="340"/>
                </a:lnTo>
                <a:lnTo>
                  <a:pt x="1041" y="377"/>
                </a:lnTo>
                <a:lnTo>
                  <a:pt x="1104" y="408"/>
                </a:lnTo>
                <a:lnTo>
                  <a:pt x="1164" y="434"/>
                </a:lnTo>
                <a:lnTo>
                  <a:pt x="1219" y="455"/>
                </a:lnTo>
                <a:lnTo>
                  <a:pt x="1268" y="473"/>
                </a:lnTo>
                <a:lnTo>
                  <a:pt x="1311" y="486"/>
                </a:lnTo>
                <a:lnTo>
                  <a:pt x="1346" y="496"/>
                </a:lnTo>
                <a:lnTo>
                  <a:pt x="1373" y="504"/>
                </a:lnTo>
                <a:lnTo>
                  <a:pt x="1389" y="508"/>
                </a:lnTo>
                <a:lnTo>
                  <a:pt x="1396" y="508"/>
                </a:lnTo>
                <a:lnTo>
                  <a:pt x="1316" y="954"/>
                </a:lnTo>
                <a:lnTo>
                  <a:pt x="1305" y="953"/>
                </a:lnTo>
                <a:lnTo>
                  <a:pt x="1281" y="947"/>
                </a:lnTo>
                <a:lnTo>
                  <a:pt x="1246" y="937"/>
                </a:lnTo>
                <a:lnTo>
                  <a:pt x="1201" y="925"/>
                </a:lnTo>
                <a:lnTo>
                  <a:pt x="1146" y="908"/>
                </a:lnTo>
                <a:lnTo>
                  <a:pt x="1084" y="884"/>
                </a:lnTo>
                <a:lnTo>
                  <a:pt x="1016" y="857"/>
                </a:lnTo>
                <a:lnTo>
                  <a:pt x="939" y="822"/>
                </a:lnTo>
                <a:lnTo>
                  <a:pt x="855" y="783"/>
                </a:lnTo>
                <a:lnTo>
                  <a:pt x="770" y="734"/>
                </a:lnTo>
                <a:lnTo>
                  <a:pt x="678" y="679"/>
                </a:lnTo>
                <a:lnTo>
                  <a:pt x="584" y="615"/>
                </a:lnTo>
                <a:lnTo>
                  <a:pt x="486" y="545"/>
                </a:lnTo>
                <a:lnTo>
                  <a:pt x="389" y="463"/>
                </a:lnTo>
                <a:lnTo>
                  <a:pt x="291" y="373"/>
                </a:lnTo>
                <a:lnTo>
                  <a:pt x="191" y="272"/>
                </a:lnTo>
                <a:lnTo>
                  <a:pt x="96" y="160"/>
                </a:lnTo>
                <a:lnTo>
                  <a:pt x="0" y="38"/>
                </a:lnTo>
                <a:lnTo>
                  <a:pt x="221" y="24"/>
                </a:lnTo>
                <a:lnTo>
                  <a:pt x="58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7990636" y="3204201"/>
            <a:ext cx="1429898" cy="1563503"/>
          </a:xfrm>
          <a:custGeom>
            <a:avLst/>
            <a:gdLst>
              <a:gd name="T0" fmla="*/ 971 w 971"/>
              <a:gd name="T1" fmla="*/ 0 h 1374"/>
              <a:gd name="T2" fmla="*/ 967 w 971"/>
              <a:gd name="T3" fmla="*/ 6 h 1374"/>
              <a:gd name="T4" fmla="*/ 959 w 971"/>
              <a:gd name="T5" fmla="*/ 18 h 1374"/>
              <a:gd name="T6" fmla="*/ 945 w 971"/>
              <a:gd name="T7" fmla="*/ 39 h 1374"/>
              <a:gd name="T8" fmla="*/ 928 w 971"/>
              <a:gd name="T9" fmla="*/ 69 h 1374"/>
              <a:gd name="T10" fmla="*/ 906 w 971"/>
              <a:gd name="T11" fmla="*/ 104 h 1374"/>
              <a:gd name="T12" fmla="*/ 883 w 971"/>
              <a:gd name="T13" fmla="*/ 147 h 1374"/>
              <a:gd name="T14" fmla="*/ 856 w 971"/>
              <a:gd name="T15" fmla="*/ 195 h 1374"/>
              <a:gd name="T16" fmla="*/ 826 w 971"/>
              <a:gd name="T17" fmla="*/ 250 h 1374"/>
              <a:gd name="T18" fmla="*/ 795 w 971"/>
              <a:gd name="T19" fmla="*/ 311 h 1374"/>
              <a:gd name="T20" fmla="*/ 762 w 971"/>
              <a:gd name="T21" fmla="*/ 377 h 1374"/>
              <a:gd name="T22" fmla="*/ 729 w 971"/>
              <a:gd name="T23" fmla="*/ 447 h 1374"/>
              <a:gd name="T24" fmla="*/ 695 w 971"/>
              <a:gd name="T25" fmla="*/ 523 h 1374"/>
              <a:gd name="T26" fmla="*/ 662 w 971"/>
              <a:gd name="T27" fmla="*/ 601 h 1374"/>
              <a:gd name="T28" fmla="*/ 629 w 971"/>
              <a:gd name="T29" fmla="*/ 685 h 1374"/>
              <a:gd name="T30" fmla="*/ 600 w 971"/>
              <a:gd name="T31" fmla="*/ 773 h 1374"/>
              <a:gd name="T32" fmla="*/ 570 w 971"/>
              <a:gd name="T33" fmla="*/ 863 h 1374"/>
              <a:gd name="T34" fmla="*/ 543 w 971"/>
              <a:gd name="T35" fmla="*/ 956 h 1374"/>
              <a:gd name="T36" fmla="*/ 520 w 971"/>
              <a:gd name="T37" fmla="*/ 1052 h 1374"/>
              <a:gd name="T38" fmla="*/ 498 w 971"/>
              <a:gd name="T39" fmla="*/ 1150 h 1374"/>
              <a:gd name="T40" fmla="*/ 483 w 971"/>
              <a:gd name="T41" fmla="*/ 1247 h 1374"/>
              <a:gd name="T42" fmla="*/ 57 w 971"/>
              <a:gd name="T43" fmla="*/ 1360 h 1374"/>
              <a:gd name="T44" fmla="*/ 0 w 971"/>
              <a:gd name="T45" fmla="*/ 1374 h 1374"/>
              <a:gd name="T46" fmla="*/ 16 w 971"/>
              <a:gd name="T47" fmla="*/ 1228 h 1374"/>
              <a:gd name="T48" fmla="*/ 39 w 971"/>
              <a:gd name="T49" fmla="*/ 1087 h 1374"/>
              <a:gd name="T50" fmla="*/ 68 w 971"/>
              <a:gd name="T51" fmla="*/ 949 h 1374"/>
              <a:gd name="T52" fmla="*/ 102 w 971"/>
              <a:gd name="T53" fmla="*/ 818 h 1374"/>
              <a:gd name="T54" fmla="*/ 139 w 971"/>
              <a:gd name="T55" fmla="*/ 693 h 1374"/>
              <a:gd name="T56" fmla="*/ 178 w 971"/>
              <a:gd name="T57" fmla="*/ 576 h 1374"/>
              <a:gd name="T58" fmla="*/ 219 w 971"/>
              <a:gd name="T59" fmla="*/ 465 h 1374"/>
              <a:gd name="T60" fmla="*/ 262 w 971"/>
              <a:gd name="T61" fmla="*/ 361 h 1374"/>
              <a:gd name="T62" fmla="*/ 303 w 971"/>
              <a:gd name="T63" fmla="*/ 268 h 1374"/>
              <a:gd name="T64" fmla="*/ 344 w 971"/>
              <a:gd name="T65" fmla="*/ 180 h 1374"/>
              <a:gd name="T66" fmla="*/ 383 w 971"/>
              <a:gd name="T67" fmla="*/ 104 h 1374"/>
              <a:gd name="T68" fmla="*/ 418 w 971"/>
              <a:gd name="T69" fmla="*/ 36 h 1374"/>
              <a:gd name="T70" fmla="*/ 770 w 971"/>
              <a:gd name="T71" fmla="*/ 14 h 1374"/>
              <a:gd name="T72" fmla="*/ 772 w 971"/>
              <a:gd name="T73" fmla="*/ 14 h 1374"/>
              <a:gd name="T74" fmla="*/ 971 w 971"/>
              <a:gd name="T75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1" h="1374">
                <a:moveTo>
                  <a:pt x="971" y="0"/>
                </a:moveTo>
                <a:lnTo>
                  <a:pt x="967" y="6"/>
                </a:lnTo>
                <a:lnTo>
                  <a:pt x="959" y="18"/>
                </a:lnTo>
                <a:lnTo>
                  <a:pt x="945" y="39"/>
                </a:lnTo>
                <a:lnTo>
                  <a:pt x="928" y="69"/>
                </a:lnTo>
                <a:lnTo>
                  <a:pt x="906" y="104"/>
                </a:lnTo>
                <a:lnTo>
                  <a:pt x="883" y="147"/>
                </a:lnTo>
                <a:lnTo>
                  <a:pt x="856" y="195"/>
                </a:lnTo>
                <a:lnTo>
                  <a:pt x="826" y="250"/>
                </a:lnTo>
                <a:lnTo>
                  <a:pt x="795" y="311"/>
                </a:lnTo>
                <a:lnTo>
                  <a:pt x="762" y="377"/>
                </a:lnTo>
                <a:lnTo>
                  <a:pt x="729" y="447"/>
                </a:lnTo>
                <a:lnTo>
                  <a:pt x="695" y="523"/>
                </a:lnTo>
                <a:lnTo>
                  <a:pt x="662" y="601"/>
                </a:lnTo>
                <a:lnTo>
                  <a:pt x="629" y="685"/>
                </a:lnTo>
                <a:lnTo>
                  <a:pt x="600" y="773"/>
                </a:lnTo>
                <a:lnTo>
                  <a:pt x="570" y="863"/>
                </a:lnTo>
                <a:lnTo>
                  <a:pt x="543" y="956"/>
                </a:lnTo>
                <a:lnTo>
                  <a:pt x="520" y="1052"/>
                </a:lnTo>
                <a:lnTo>
                  <a:pt x="498" y="1150"/>
                </a:lnTo>
                <a:lnTo>
                  <a:pt x="483" y="1247"/>
                </a:lnTo>
                <a:lnTo>
                  <a:pt x="57" y="1360"/>
                </a:lnTo>
                <a:lnTo>
                  <a:pt x="0" y="1374"/>
                </a:lnTo>
                <a:lnTo>
                  <a:pt x="16" y="1228"/>
                </a:lnTo>
                <a:lnTo>
                  <a:pt x="39" y="1087"/>
                </a:lnTo>
                <a:lnTo>
                  <a:pt x="68" y="949"/>
                </a:lnTo>
                <a:lnTo>
                  <a:pt x="102" y="818"/>
                </a:lnTo>
                <a:lnTo>
                  <a:pt x="139" y="693"/>
                </a:lnTo>
                <a:lnTo>
                  <a:pt x="178" y="576"/>
                </a:lnTo>
                <a:lnTo>
                  <a:pt x="219" y="465"/>
                </a:lnTo>
                <a:lnTo>
                  <a:pt x="262" y="361"/>
                </a:lnTo>
                <a:lnTo>
                  <a:pt x="303" y="268"/>
                </a:lnTo>
                <a:lnTo>
                  <a:pt x="344" y="180"/>
                </a:lnTo>
                <a:lnTo>
                  <a:pt x="383" y="104"/>
                </a:lnTo>
                <a:lnTo>
                  <a:pt x="418" y="36"/>
                </a:lnTo>
                <a:lnTo>
                  <a:pt x="770" y="14"/>
                </a:lnTo>
                <a:lnTo>
                  <a:pt x="772" y="14"/>
                </a:lnTo>
                <a:lnTo>
                  <a:pt x="97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1810121" y="2321175"/>
            <a:ext cx="2921644" cy="2764009"/>
          </a:xfrm>
          <a:custGeom>
            <a:avLst/>
            <a:gdLst>
              <a:gd name="T0" fmla="*/ 1984 w 1984"/>
              <a:gd name="T1" fmla="*/ 0 h 2429"/>
              <a:gd name="T2" fmla="*/ 1980 w 1984"/>
              <a:gd name="T3" fmla="*/ 29 h 2429"/>
              <a:gd name="T4" fmla="*/ 1975 w 1984"/>
              <a:gd name="T5" fmla="*/ 72 h 2429"/>
              <a:gd name="T6" fmla="*/ 1969 w 1984"/>
              <a:gd name="T7" fmla="*/ 125 h 2429"/>
              <a:gd name="T8" fmla="*/ 1959 w 1984"/>
              <a:gd name="T9" fmla="*/ 187 h 2429"/>
              <a:gd name="T10" fmla="*/ 1945 w 1984"/>
              <a:gd name="T11" fmla="*/ 259 h 2429"/>
              <a:gd name="T12" fmla="*/ 1930 w 1984"/>
              <a:gd name="T13" fmla="*/ 341 h 2429"/>
              <a:gd name="T14" fmla="*/ 1910 w 1984"/>
              <a:gd name="T15" fmla="*/ 429 h 2429"/>
              <a:gd name="T16" fmla="*/ 1887 w 1984"/>
              <a:gd name="T17" fmla="*/ 527 h 2429"/>
              <a:gd name="T18" fmla="*/ 1859 w 1984"/>
              <a:gd name="T19" fmla="*/ 628 h 2429"/>
              <a:gd name="T20" fmla="*/ 1826 w 1984"/>
              <a:gd name="T21" fmla="*/ 735 h 2429"/>
              <a:gd name="T22" fmla="*/ 1789 w 1984"/>
              <a:gd name="T23" fmla="*/ 849 h 2429"/>
              <a:gd name="T24" fmla="*/ 1748 w 1984"/>
              <a:gd name="T25" fmla="*/ 966 h 2429"/>
              <a:gd name="T26" fmla="*/ 1699 w 1984"/>
              <a:gd name="T27" fmla="*/ 1085 h 2429"/>
              <a:gd name="T28" fmla="*/ 1623 w 1984"/>
              <a:gd name="T29" fmla="*/ 1256 h 2429"/>
              <a:gd name="T30" fmla="*/ 1539 w 1984"/>
              <a:gd name="T31" fmla="*/ 1420 h 2429"/>
              <a:gd name="T32" fmla="*/ 1449 w 1984"/>
              <a:gd name="T33" fmla="*/ 1576 h 2429"/>
              <a:gd name="T34" fmla="*/ 1354 w 1984"/>
              <a:gd name="T35" fmla="*/ 1727 h 2429"/>
              <a:gd name="T36" fmla="*/ 1250 w 1984"/>
              <a:gd name="T37" fmla="*/ 1869 h 2429"/>
              <a:gd name="T38" fmla="*/ 1139 w 1984"/>
              <a:gd name="T39" fmla="*/ 2004 h 2429"/>
              <a:gd name="T40" fmla="*/ 1031 w 1984"/>
              <a:gd name="T41" fmla="*/ 2121 h 2429"/>
              <a:gd name="T42" fmla="*/ 918 w 1984"/>
              <a:gd name="T43" fmla="*/ 2230 h 2429"/>
              <a:gd name="T44" fmla="*/ 801 w 1984"/>
              <a:gd name="T45" fmla="*/ 2333 h 2429"/>
              <a:gd name="T46" fmla="*/ 678 w 1984"/>
              <a:gd name="T47" fmla="*/ 2429 h 2429"/>
              <a:gd name="T48" fmla="*/ 0 w 1984"/>
              <a:gd name="T49" fmla="*/ 2304 h 2429"/>
              <a:gd name="T50" fmla="*/ 131 w 1984"/>
              <a:gd name="T51" fmla="*/ 2240 h 2429"/>
              <a:gd name="T52" fmla="*/ 256 w 1984"/>
              <a:gd name="T53" fmla="*/ 2167 h 2429"/>
              <a:gd name="T54" fmla="*/ 371 w 1984"/>
              <a:gd name="T55" fmla="*/ 2091 h 2429"/>
              <a:gd name="T56" fmla="*/ 481 w 1984"/>
              <a:gd name="T57" fmla="*/ 2009 h 2429"/>
              <a:gd name="T58" fmla="*/ 584 w 1984"/>
              <a:gd name="T59" fmla="*/ 1922 h 2429"/>
              <a:gd name="T60" fmla="*/ 678 w 1984"/>
              <a:gd name="T61" fmla="*/ 1832 h 2429"/>
              <a:gd name="T62" fmla="*/ 768 w 1984"/>
              <a:gd name="T63" fmla="*/ 1738 h 2429"/>
              <a:gd name="T64" fmla="*/ 850 w 1984"/>
              <a:gd name="T65" fmla="*/ 1641 h 2429"/>
              <a:gd name="T66" fmla="*/ 926 w 1984"/>
              <a:gd name="T67" fmla="*/ 1543 h 2429"/>
              <a:gd name="T68" fmla="*/ 996 w 1984"/>
              <a:gd name="T69" fmla="*/ 1442 h 2429"/>
              <a:gd name="T70" fmla="*/ 1063 w 1984"/>
              <a:gd name="T71" fmla="*/ 1340 h 2429"/>
              <a:gd name="T72" fmla="*/ 1121 w 1984"/>
              <a:gd name="T73" fmla="*/ 1237 h 2429"/>
              <a:gd name="T74" fmla="*/ 1176 w 1984"/>
              <a:gd name="T75" fmla="*/ 1135 h 2429"/>
              <a:gd name="T76" fmla="*/ 1225 w 1984"/>
              <a:gd name="T77" fmla="*/ 1034 h 2429"/>
              <a:gd name="T78" fmla="*/ 1270 w 1984"/>
              <a:gd name="T79" fmla="*/ 934 h 2429"/>
              <a:gd name="T80" fmla="*/ 1311 w 1984"/>
              <a:gd name="T81" fmla="*/ 835 h 2429"/>
              <a:gd name="T82" fmla="*/ 1348 w 1984"/>
              <a:gd name="T83" fmla="*/ 739 h 2429"/>
              <a:gd name="T84" fmla="*/ 1379 w 1984"/>
              <a:gd name="T85" fmla="*/ 646 h 2429"/>
              <a:gd name="T86" fmla="*/ 1406 w 1984"/>
              <a:gd name="T87" fmla="*/ 554 h 2429"/>
              <a:gd name="T88" fmla="*/ 1432 w 1984"/>
              <a:gd name="T89" fmla="*/ 468 h 2429"/>
              <a:gd name="T90" fmla="*/ 1453 w 1984"/>
              <a:gd name="T91" fmla="*/ 386 h 2429"/>
              <a:gd name="T92" fmla="*/ 1471 w 1984"/>
              <a:gd name="T93" fmla="*/ 310 h 2429"/>
              <a:gd name="T94" fmla="*/ 1486 w 1984"/>
              <a:gd name="T95" fmla="*/ 240 h 2429"/>
              <a:gd name="T96" fmla="*/ 1500 w 1984"/>
              <a:gd name="T97" fmla="*/ 175 h 2429"/>
              <a:gd name="T98" fmla="*/ 1510 w 1984"/>
              <a:gd name="T99" fmla="*/ 117 h 2429"/>
              <a:gd name="T100" fmla="*/ 1518 w 1984"/>
              <a:gd name="T101" fmla="*/ 66 h 2429"/>
              <a:gd name="T102" fmla="*/ 1984 w 1984"/>
              <a:gd name="T10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4" h="2429">
                <a:moveTo>
                  <a:pt x="1984" y="0"/>
                </a:moveTo>
                <a:lnTo>
                  <a:pt x="1980" y="29"/>
                </a:lnTo>
                <a:lnTo>
                  <a:pt x="1975" y="72"/>
                </a:lnTo>
                <a:lnTo>
                  <a:pt x="1969" y="125"/>
                </a:lnTo>
                <a:lnTo>
                  <a:pt x="1959" y="187"/>
                </a:lnTo>
                <a:lnTo>
                  <a:pt x="1945" y="259"/>
                </a:lnTo>
                <a:lnTo>
                  <a:pt x="1930" y="341"/>
                </a:lnTo>
                <a:lnTo>
                  <a:pt x="1910" y="429"/>
                </a:lnTo>
                <a:lnTo>
                  <a:pt x="1887" y="527"/>
                </a:lnTo>
                <a:lnTo>
                  <a:pt x="1859" y="628"/>
                </a:lnTo>
                <a:lnTo>
                  <a:pt x="1826" y="735"/>
                </a:lnTo>
                <a:lnTo>
                  <a:pt x="1789" y="849"/>
                </a:lnTo>
                <a:lnTo>
                  <a:pt x="1748" y="966"/>
                </a:lnTo>
                <a:lnTo>
                  <a:pt x="1699" y="1085"/>
                </a:lnTo>
                <a:lnTo>
                  <a:pt x="1623" y="1256"/>
                </a:lnTo>
                <a:lnTo>
                  <a:pt x="1539" y="1420"/>
                </a:lnTo>
                <a:lnTo>
                  <a:pt x="1449" y="1576"/>
                </a:lnTo>
                <a:lnTo>
                  <a:pt x="1354" y="1727"/>
                </a:lnTo>
                <a:lnTo>
                  <a:pt x="1250" y="1869"/>
                </a:lnTo>
                <a:lnTo>
                  <a:pt x="1139" y="2004"/>
                </a:lnTo>
                <a:lnTo>
                  <a:pt x="1031" y="2121"/>
                </a:lnTo>
                <a:lnTo>
                  <a:pt x="918" y="2230"/>
                </a:lnTo>
                <a:lnTo>
                  <a:pt x="801" y="2333"/>
                </a:lnTo>
                <a:lnTo>
                  <a:pt x="678" y="2429"/>
                </a:lnTo>
                <a:lnTo>
                  <a:pt x="0" y="2304"/>
                </a:lnTo>
                <a:lnTo>
                  <a:pt x="131" y="2240"/>
                </a:lnTo>
                <a:lnTo>
                  <a:pt x="256" y="2167"/>
                </a:lnTo>
                <a:lnTo>
                  <a:pt x="371" y="2091"/>
                </a:lnTo>
                <a:lnTo>
                  <a:pt x="481" y="2009"/>
                </a:lnTo>
                <a:lnTo>
                  <a:pt x="584" y="1922"/>
                </a:lnTo>
                <a:lnTo>
                  <a:pt x="678" y="1832"/>
                </a:lnTo>
                <a:lnTo>
                  <a:pt x="768" y="1738"/>
                </a:lnTo>
                <a:lnTo>
                  <a:pt x="850" y="1641"/>
                </a:lnTo>
                <a:lnTo>
                  <a:pt x="926" y="1543"/>
                </a:lnTo>
                <a:lnTo>
                  <a:pt x="996" y="1442"/>
                </a:lnTo>
                <a:lnTo>
                  <a:pt x="1063" y="1340"/>
                </a:lnTo>
                <a:lnTo>
                  <a:pt x="1121" y="1237"/>
                </a:lnTo>
                <a:lnTo>
                  <a:pt x="1176" y="1135"/>
                </a:lnTo>
                <a:lnTo>
                  <a:pt x="1225" y="1034"/>
                </a:lnTo>
                <a:lnTo>
                  <a:pt x="1270" y="934"/>
                </a:lnTo>
                <a:lnTo>
                  <a:pt x="1311" y="835"/>
                </a:lnTo>
                <a:lnTo>
                  <a:pt x="1348" y="739"/>
                </a:lnTo>
                <a:lnTo>
                  <a:pt x="1379" y="646"/>
                </a:lnTo>
                <a:lnTo>
                  <a:pt x="1406" y="554"/>
                </a:lnTo>
                <a:lnTo>
                  <a:pt x="1432" y="468"/>
                </a:lnTo>
                <a:lnTo>
                  <a:pt x="1453" y="386"/>
                </a:lnTo>
                <a:lnTo>
                  <a:pt x="1471" y="310"/>
                </a:lnTo>
                <a:lnTo>
                  <a:pt x="1486" y="240"/>
                </a:lnTo>
                <a:lnTo>
                  <a:pt x="1500" y="175"/>
                </a:lnTo>
                <a:lnTo>
                  <a:pt x="1510" y="117"/>
                </a:lnTo>
                <a:lnTo>
                  <a:pt x="1518" y="66"/>
                </a:lnTo>
                <a:lnTo>
                  <a:pt x="198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4921731" y="2789998"/>
            <a:ext cx="2485754" cy="2290634"/>
          </a:xfrm>
          <a:custGeom>
            <a:avLst/>
            <a:gdLst>
              <a:gd name="T0" fmla="*/ 1688 w 1688"/>
              <a:gd name="T1" fmla="*/ 0 h 2013"/>
              <a:gd name="T2" fmla="*/ 1688 w 1688"/>
              <a:gd name="T3" fmla="*/ 0 h 2013"/>
              <a:gd name="T4" fmla="*/ 1688 w 1688"/>
              <a:gd name="T5" fmla="*/ 11 h 2013"/>
              <a:gd name="T6" fmla="*/ 1684 w 1688"/>
              <a:gd name="T7" fmla="*/ 35 h 2013"/>
              <a:gd name="T8" fmla="*/ 1680 w 1688"/>
              <a:gd name="T9" fmla="*/ 70 h 2013"/>
              <a:gd name="T10" fmla="*/ 1672 w 1688"/>
              <a:gd name="T11" fmla="*/ 117 h 2013"/>
              <a:gd name="T12" fmla="*/ 1662 w 1688"/>
              <a:gd name="T13" fmla="*/ 173 h 2013"/>
              <a:gd name="T14" fmla="*/ 1649 w 1688"/>
              <a:gd name="T15" fmla="*/ 240 h 2013"/>
              <a:gd name="T16" fmla="*/ 1633 w 1688"/>
              <a:gd name="T17" fmla="*/ 316 h 2013"/>
              <a:gd name="T18" fmla="*/ 1611 w 1688"/>
              <a:gd name="T19" fmla="*/ 400 h 2013"/>
              <a:gd name="T20" fmla="*/ 1586 w 1688"/>
              <a:gd name="T21" fmla="*/ 491 h 2013"/>
              <a:gd name="T22" fmla="*/ 1555 w 1688"/>
              <a:gd name="T23" fmla="*/ 589 h 2013"/>
              <a:gd name="T24" fmla="*/ 1518 w 1688"/>
              <a:gd name="T25" fmla="*/ 692 h 2013"/>
              <a:gd name="T26" fmla="*/ 1477 w 1688"/>
              <a:gd name="T27" fmla="*/ 799 h 2013"/>
              <a:gd name="T28" fmla="*/ 1406 w 1688"/>
              <a:gd name="T29" fmla="*/ 957 h 2013"/>
              <a:gd name="T30" fmla="*/ 1330 w 1688"/>
              <a:gd name="T31" fmla="*/ 1110 h 2013"/>
              <a:gd name="T32" fmla="*/ 1246 w 1688"/>
              <a:gd name="T33" fmla="*/ 1256 h 2013"/>
              <a:gd name="T34" fmla="*/ 1154 w 1688"/>
              <a:gd name="T35" fmla="*/ 1398 h 2013"/>
              <a:gd name="T36" fmla="*/ 1057 w 1688"/>
              <a:gd name="T37" fmla="*/ 1533 h 2013"/>
              <a:gd name="T38" fmla="*/ 953 w 1688"/>
              <a:gd name="T39" fmla="*/ 1664 h 2013"/>
              <a:gd name="T40" fmla="*/ 842 w 1688"/>
              <a:gd name="T41" fmla="*/ 1787 h 2013"/>
              <a:gd name="T42" fmla="*/ 723 w 1688"/>
              <a:gd name="T43" fmla="*/ 1904 h 2013"/>
              <a:gd name="T44" fmla="*/ 600 w 1688"/>
              <a:gd name="T45" fmla="*/ 2013 h 2013"/>
              <a:gd name="T46" fmla="*/ 192 w 1688"/>
              <a:gd name="T47" fmla="*/ 1974 h 2013"/>
              <a:gd name="T48" fmla="*/ 0 w 1688"/>
              <a:gd name="T49" fmla="*/ 1956 h 2013"/>
              <a:gd name="T50" fmla="*/ 123 w 1688"/>
              <a:gd name="T51" fmla="*/ 1869 h 2013"/>
              <a:gd name="T52" fmla="*/ 239 w 1688"/>
              <a:gd name="T53" fmla="*/ 1773 h 2013"/>
              <a:gd name="T54" fmla="*/ 348 w 1688"/>
              <a:gd name="T55" fmla="*/ 1674 h 2013"/>
              <a:gd name="T56" fmla="*/ 449 w 1688"/>
              <a:gd name="T57" fmla="*/ 1570 h 2013"/>
              <a:gd name="T58" fmla="*/ 543 w 1688"/>
              <a:gd name="T59" fmla="*/ 1463 h 2013"/>
              <a:gd name="T60" fmla="*/ 629 w 1688"/>
              <a:gd name="T61" fmla="*/ 1354 h 2013"/>
              <a:gd name="T62" fmla="*/ 709 w 1688"/>
              <a:gd name="T63" fmla="*/ 1244 h 2013"/>
              <a:gd name="T64" fmla="*/ 781 w 1688"/>
              <a:gd name="T65" fmla="*/ 1133 h 2013"/>
              <a:gd name="T66" fmla="*/ 850 w 1688"/>
              <a:gd name="T67" fmla="*/ 1022 h 2013"/>
              <a:gd name="T68" fmla="*/ 910 w 1688"/>
              <a:gd name="T69" fmla="*/ 911 h 2013"/>
              <a:gd name="T70" fmla="*/ 965 w 1688"/>
              <a:gd name="T71" fmla="*/ 803 h 2013"/>
              <a:gd name="T72" fmla="*/ 1014 w 1688"/>
              <a:gd name="T73" fmla="*/ 698 h 2013"/>
              <a:gd name="T74" fmla="*/ 1057 w 1688"/>
              <a:gd name="T75" fmla="*/ 597 h 2013"/>
              <a:gd name="T76" fmla="*/ 1096 w 1688"/>
              <a:gd name="T77" fmla="*/ 499 h 2013"/>
              <a:gd name="T78" fmla="*/ 1127 w 1688"/>
              <a:gd name="T79" fmla="*/ 409 h 2013"/>
              <a:gd name="T80" fmla="*/ 1156 w 1688"/>
              <a:gd name="T81" fmla="*/ 323 h 2013"/>
              <a:gd name="T82" fmla="*/ 1178 w 1688"/>
              <a:gd name="T83" fmla="*/ 245 h 2013"/>
              <a:gd name="T84" fmla="*/ 1197 w 1688"/>
              <a:gd name="T85" fmla="*/ 177 h 2013"/>
              <a:gd name="T86" fmla="*/ 1211 w 1688"/>
              <a:gd name="T87" fmla="*/ 117 h 2013"/>
              <a:gd name="T88" fmla="*/ 1221 w 1688"/>
              <a:gd name="T89" fmla="*/ 66 h 2013"/>
              <a:gd name="T90" fmla="*/ 1688 w 1688"/>
              <a:gd name="T91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8" h="2013">
                <a:moveTo>
                  <a:pt x="1688" y="0"/>
                </a:moveTo>
                <a:lnTo>
                  <a:pt x="1688" y="0"/>
                </a:lnTo>
                <a:lnTo>
                  <a:pt x="1688" y="11"/>
                </a:lnTo>
                <a:lnTo>
                  <a:pt x="1684" y="35"/>
                </a:lnTo>
                <a:lnTo>
                  <a:pt x="1680" y="70"/>
                </a:lnTo>
                <a:lnTo>
                  <a:pt x="1672" y="117"/>
                </a:lnTo>
                <a:lnTo>
                  <a:pt x="1662" y="173"/>
                </a:lnTo>
                <a:lnTo>
                  <a:pt x="1649" y="240"/>
                </a:lnTo>
                <a:lnTo>
                  <a:pt x="1633" y="316"/>
                </a:lnTo>
                <a:lnTo>
                  <a:pt x="1611" y="400"/>
                </a:lnTo>
                <a:lnTo>
                  <a:pt x="1586" y="491"/>
                </a:lnTo>
                <a:lnTo>
                  <a:pt x="1555" y="589"/>
                </a:lnTo>
                <a:lnTo>
                  <a:pt x="1518" y="692"/>
                </a:lnTo>
                <a:lnTo>
                  <a:pt x="1477" y="799"/>
                </a:lnTo>
                <a:lnTo>
                  <a:pt x="1406" y="957"/>
                </a:lnTo>
                <a:lnTo>
                  <a:pt x="1330" y="1110"/>
                </a:lnTo>
                <a:lnTo>
                  <a:pt x="1246" y="1256"/>
                </a:lnTo>
                <a:lnTo>
                  <a:pt x="1154" y="1398"/>
                </a:lnTo>
                <a:lnTo>
                  <a:pt x="1057" y="1533"/>
                </a:lnTo>
                <a:lnTo>
                  <a:pt x="953" y="1664"/>
                </a:lnTo>
                <a:lnTo>
                  <a:pt x="842" y="1787"/>
                </a:lnTo>
                <a:lnTo>
                  <a:pt x="723" y="1904"/>
                </a:lnTo>
                <a:lnTo>
                  <a:pt x="600" y="2013"/>
                </a:lnTo>
                <a:lnTo>
                  <a:pt x="192" y="1974"/>
                </a:lnTo>
                <a:lnTo>
                  <a:pt x="0" y="1956"/>
                </a:lnTo>
                <a:lnTo>
                  <a:pt x="123" y="1869"/>
                </a:lnTo>
                <a:lnTo>
                  <a:pt x="239" y="1773"/>
                </a:lnTo>
                <a:lnTo>
                  <a:pt x="348" y="1674"/>
                </a:lnTo>
                <a:lnTo>
                  <a:pt x="449" y="1570"/>
                </a:lnTo>
                <a:lnTo>
                  <a:pt x="543" y="1463"/>
                </a:lnTo>
                <a:lnTo>
                  <a:pt x="629" y="1354"/>
                </a:lnTo>
                <a:lnTo>
                  <a:pt x="709" y="1244"/>
                </a:lnTo>
                <a:lnTo>
                  <a:pt x="781" y="1133"/>
                </a:lnTo>
                <a:lnTo>
                  <a:pt x="850" y="1022"/>
                </a:lnTo>
                <a:lnTo>
                  <a:pt x="910" y="911"/>
                </a:lnTo>
                <a:lnTo>
                  <a:pt x="965" y="803"/>
                </a:lnTo>
                <a:lnTo>
                  <a:pt x="1014" y="698"/>
                </a:lnTo>
                <a:lnTo>
                  <a:pt x="1057" y="597"/>
                </a:lnTo>
                <a:lnTo>
                  <a:pt x="1096" y="499"/>
                </a:lnTo>
                <a:lnTo>
                  <a:pt x="1127" y="409"/>
                </a:lnTo>
                <a:lnTo>
                  <a:pt x="1156" y="323"/>
                </a:lnTo>
                <a:lnTo>
                  <a:pt x="1178" y="245"/>
                </a:lnTo>
                <a:lnTo>
                  <a:pt x="1197" y="177"/>
                </a:lnTo>
                <a:lnTo>
                  <a:pt x="1211" y="117"/>
                </a:lnTo>
                <a:lnTo>
                  <a:pt x="1221" y="66"/>
                </a:lnTo>
                <a:lnTo>
                  <a:pt x="1688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3" name="Group 62"/>
          <p:cNvGrpSpPr/>
          <p:nvPr/>
        </p:nvGrpSpPr>
        <p:grpSpPr>
          <a:xfrm>
            <a:off x="6872645" y="2982081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281014" y="4257523"/>
            <a:ext cx="269750" cy="267210"/>
            <a:chOff x="-1214438" y="931824"/>
            <a:chExt cx="2867026" cy="2840037"/>
          </a:xfrm>
          <a:solidFill>
            <a:schemeClr val="bg1"/>
          </a:solidFill>
        </p:grpSpPr>
        <p:sp>
          <p:nvSpPr>
            <p:cNvPr id="68" name="Freeform 13"/>
            <p:cNvSpPr>
              <a:spLocks/>
            </p:cNvSpPr>
            <p:nvPr/>
          </p:nvSpPr>
          <p:spPr bwMode="auto">
            <a:xfrm>
              <a:off x="73025" y="1217574"/>
              <a:ext cx="1579563" cy="2511425"/>
            </a:xfrm>
            <a:custGeom>
              <a:avLst/>
              <a:gdLst>
                <a:gd name="T0" fmla="*/ 749 w 1988"/>
                <a:gd name="T1" fmla="*/ 33 h 3165"/>
                <a:gd name="T2" fmla="*/ 938 w 1988"/>
                <a:gd name="T3" fmla="*/ 274 h 3165"/>
                <a:gd name="T4" fmla="*/ 1200 w 1988"/>
                <a:gd name="T5" fmla="*/ 585 h 3165"/>
                <a:gd name="T6" fmla="*/ 1340 w 1988"/>
                <a:gd name="T7" fmla="*/ 476 h 3165"/>
                <a:gd name="T8" fmla="*/ 1683 w 1988"/>
                <a:gd name="T9" fmla="*/ 433 h 3165"/>
                <a:gd name="T10" fmla="*/ 1788 w 1988"/>
                <a:gd name="T11" fmla="*/ 611 h 3165"/>
                <a:gd name="T12" fmla="*/ 1873 w 1988"/>
                <a:gd name="T13" fmla="*/ 801 h 3165"/>
                <a:gd name="T14" fmla="*/ 1935 w 1988"/>
                <a:gd name="T15" fmla="*/ 1001 h 3165"/>
                <a:gd name="T16" fmla="*/ 1974 w 1988"/>
                <a:gd name="T17" fmla="*/ 1210 h 3165"/>
                <a:gd name="T18" fmla="*/ 1988 w 1988"/>
                <a:gd name="T19" fmla="*/ 1428 h 3165"/>
                <a:gd name="T20" fmla="*/ 1974 w 1988"/>
                <a:gd name="T21" fmla="*/ 1654 h 3165"/>
                <a:gd name="T22" fmla="*/ 1932 w 1988"/>
                <a:gd name="T23" fmla="*/ 1872 h 3165"/>
                <a:gd name="T24" fmla="*/ 1865 w 1988"/>
                <a:gd name="T25" fmla="*/ 2079 h 3165"/>
                <a:gd name="T26" fmla="*/ 1773 w 1988"/>
                <a:gd name="T27" fmla="*/ 2275 h 3165"/>
                <a:gd name="T28" fmla="*/ 1659 w 1988"/>
                <a:gd name="T29" fmla="*/ 2457 h 3165"/>
                <a:gd name="T30" fmla="*/ 1525 w 1988"/>
                <a:gd name="T31" fmla="*/ 2623 h 3165"/>
                <a:gd name="T32" fmla="*/ 1372 w 1988"/>
                <a:gd name="T33" fmla="*/ 2772 h 3165"/>
                <a:gd name="T34" fmla="*/ 1202 w 1988"/>
                <a:gd name="T35" fmla="*/ 2903 h 3165"/>
                <a:gd name="T36" fmla="*/ 1016 w 1988"/>
                <a:gd name="T37" fmla="*/ 3013 h 3165"/>
                <a:gd name="T38" fmla="*/ 817 w 1988"/>
                <a:gd name="T39" fmla="*/ 3101 h 3165"/>
                <a:gd name="T40" fmla="*/ 607 w 1988"/>
                <a:gd name="T41" fmla="*/ 3165 h 3165"/>
                <a:gd name="T42" fmla="*/ 949 w 1988"/>
                <a:gd name="T43" fmla="*/ 2841 h 3165"/>
                <a:gd name="T44" fmla="*/ 1245 w 1988"/>
                <a:gd name="T45" fmla="*/ 2523 h 3165"/>
                <a:gd name="T46" fmla="*/ 1133 w 1988"/>
                <a:gd name="T47" fmla="*/ 1957 h 3165"/>
                <a:gd name="T48" fmla="*/ 876 w 1988"/>
                <a:gd name="T49" fmla="*/ 1763 h 3165"/>
                <a:gd name="T50" fmla="*/ 517 w 1988"/>
                <a:gd name="T51" fmla="*/ 1686 h 3165"/>
                <a:gd name="T52" fmla="*/ 284 w 1988"/>
                <a:gd name="T53" fmla="*/ 1627 h 3165"/>
                <a:gd name="T54" fmla="*/ 203 w 1988"/>
                <a:gd name="T55" fmla="*/ 1470 h 3165"/>
                <a:gd name="T56" fmla="*/ 35 w 1988"/>
                <a:gd name="T57" fmla="*/ 1544 h 3165"/>
                <a:gd name="T58" fmla="*/ 141 w 1988"/>
                <a:gd name="T59" fmla="*/ 1332 h 3165"/>
                <a:gd name="T60" fmla="*/ 362 w 1988"/>
                <a:gd name="T61" fmla="*/ 1397 h 3165"/>
                <a:gd name="T62" fmla="*/ 605 w 1988"/>
                <a:gd name="T63" fmla="*/ 1028 h 3165"/>
                <a:gd name="T64" fmla="*/ 1078 w 1988"/>
                <a:gd name="T65" fmla="*/ 900 h 3165"/>
                <a:gd name="T66" fmla="*/ 878 w 1988"/>
                <a:gd name="T67" fmla="*/ 599 h 3165"/>
                <a:gd name="T68" fmla="*/ 680 w 1988"/>
                <a:gd name="T69" fmla="*/ 438 h 3165"/>
                <a:gd name="T70" fmla="*/ 447 w 1988"/>
                <a:gd name="T71" fmla="*/ 373 h 3165"/>
                <a:gd name="T72" fmla="*/ 221 w 1988"/>
                <a:gd name="T73" fmla="*/ 523 h 3165"/>
                <a:gd name="T74" fmla="*/ 355 w 1988"/>
                <a:gd name="T75" fmla="*/ 373 h 3165"/>
                <a:gd name="T76" fmla="*/ 550 w 1988"/>
                <a:gd name="T77" fmla="*/ 223 h 3165"/>
                <a:gd name="T78" fmla="*/ 657 w 1988"/>
                <a:gd name="T79" fmla="*/ 358 h 3165"/>
                <a:gd name="T80" fmla="*/ 823 w 1988"/>
                <a:gd name="T81" fmla="*/ 332 h 3165"/>
                <a:gd name="T82" fmla="*/ 576 w 1988"/>
                <a:gd name="T83" fmla="*/ 77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8" h="3165">
                  <a:moveTo>
                    <a:pt x="580" y="0"/>
                  </a:moveTo>
                  <a:lnTo>
                    <a:pt x="749" y="33"/>
                  </a:lnTo>
                  <a:lnTo>
                    <a:pt x="894" y="161"/>
                  </a:lnTo>
                  <a:lnTo>
                    <a:pt x="938" y="274"/>
                  </a:lnTo>
                  <a:lnTo>
                    <a:pt x="971" y="380"/>
                  </a:lnTo>
                  <a:lnTo>
                    <a:pt x="1200" y="585"/>
                  </a:lnTo>
                  <a:lnTo>
                    <a:pt x="1259" y="604"/>
                  </a:lnTo>
                  <a:lnTo>
                    <a:pt x="1340" y="476"/>
                  </a:lnTo>
                  <a:lnTo>
                    <a:pt x="1629" y="450"/>
                  </a:lnTo>
                  <a:lnTo>
                    <a:pt x="1683" y="433"/>
                  </a:lnTo>
                  <a:lnTo>
                    <a:pt x="1738" y="520"/>
                  </a:lnTo>
                  <a:lnTo>
                    <a:pt x="1788" y="611"/>
                  </a:lnTo>
                  <a:lnTo>
                    <a:pt x="1833" y="704"/>
                  </a:lnTo>
                  <a:lnTo>
                    <a:pt x="1873" y="801"/>
                  </a:lnTo>
                  <a:lnTo>
                    <a:pt x="1907" y="900"/>
                  </a:lnTo>
                  <a:lnTo>
                    <a:pt x="1935" y="1001"/>
                  </a:lnTo>
                  <a:lnTo>
                    <a:pt x="1959" y="1105"/>
                  </a:lnTo>
                  <a:lnTo>
                    <a:pt x="1974" y="1210"/>
                  </a:lnTo>
                  <a:lnTo>
                    <a:pt x="1985" y="1319"/>
                  </a:lnTo>
                  <a:lnTo>
                    <a:pt x="1988" y="1428"/>
                  </a:lnTo>
                  <a:lnTo>
                    <a:pt x="1985" y="1542"/>
                  </a:lnTo>
                  <a:lnTo>
                    <a:pt x="1974" y="1654"/>
                  </a:lnTo>
                  <a:lnTo>
                    <a:pt x="1957" y="1765"/>
                  </a:lnTo>
                  <a:lnTo>
                    <a:pt x="1932" y="1872"/>
                  </a:lnTo>
                  <a:lnTo>
                    <a:pt x="1901" y="1977"/>
                  </a:lnTo>
                  <a:lnTo>
                    <a:pt x="1865" y="2079"/>
                  </a:lnTo>
                  <a:lnTo>
                    <a:pt x="1821" y="2178"/>
                  </a:lnTo>
                  <a:lnTo>
                    <a:pt x="1773" y="2275"/>
                  </a:lnTo>
                  <a:lnTo>
                    <a:pt x="1719" y="2367"/>
                  </a:lnTo>
                  <a:lnTo>
                    <a:pt x="1659" y="2457"/>
                  </a:lnTo>
                  <a:lnTo>
                    <a:pt x="1594" y="2542"/>
                  </a:lnTo>
                  <a:lnTo>
                    <a:pt x="1525" y="2623"/>
                  </a:lnTo>
                  <a:lnTo>
                    <a:pt x="1451" y="2700"/>
                  </a:lnTo>
                  <a:lnTo>
                    <a:pt x="1372" y="2772"/>
                  </a:lnTo>
                  <a:lnTo>
                    <a:pt x="1289" y="2840"/>
                  </a:lnTo>
                  <a:lnTo>
                    <a:pt x="1202" y="2903"/>
                  </a:lnTo>
                  <a:lnTo>
                    <a:pt x="1110" y="2961"/>
                  </a:lnTo>
                  <a:lnTo>
                    <a:pt x="1016" y="3013"/>
                  </a:lnTo>
                  <a:lnTo>
                    <a:pt x="918" y="3060"/>
                  </a:lnTo>
                  <a:lnTo>
                    <a:pt x="817" y="3101"/>
                  </a:lnTo>
                  <a:lnTo>
                    <a:pt x="712" y="3137"/>
                  </a:lnTo>
                  <a:lnTo>
                    <a:pt x="607" y="3165"/>
                  </a:lnTo>
                  <a:lnTo>
                    <a:pt x="640" y="3047"/>
                  </a:lnTo>
                  <a:lnTo>
                    <a:pt x="949" y="2841"/>
                  </a:lnTo>
                  <a:lnTo>
                    <a:pt x="1030" y="2622"/>
                  </a:lnTo>
                  <a:lnTo>
                    <a:pt x="1245" y="2523"/>
                  </a:lnTo>
                  <a:lnTo>
                    <a:pt x="1447" y="2140"/>
                  </a:lnTo>
                  <a:lnTo>
                    <a:pt x="1133" y="1957"/>
                  </a:lnTo>
                  <a:lnTo>
                    <a:pt x="971" y="1774"/>
                  </a:lnTo>
                  <a:lnTo>
                    <a:pt x="876" y="1763"/>
                  </a:lnTo>
                  <a:lnTo>
                    <a:pt x="683" y="1711"/>
                  </a:lnTo>
                  <a:lnTo>
                    <a:pt x="517" y="1686"/>
                  </a:lnTo>
                  <a:lnTo>
                    <a:pt x="373" y="1726"/>
                  </a:lnTo>
                  <a:lnTo>
                    <a:pt x="284" y="1627"/>
                  </a:lnTo>
                  <a:lnTo>
                    <a:pt x="195" y="1602"/>
                  </a:lnTo>
                  <a:lnTo>
                    <a:pt x="203" y="1470"/>
                  </a:lnTo>
                  <a:lnTo>
                    <a:pt x="96" y="1474"/>
                  </a:lnTo>
                  <a:lnTo>
                    <a:pt x="35" y="1544"/>
                  </a:lnTo>
                  <a:lnTo>
                    <a:pt x="0" y="1397"/>
                  </a:lnTo>
                  <a:lnTo>
                    <a:pt x="141" y="1332"/>
                  </a:lnTo>
                  <a:lnTo>
                    <a:pt x="284" y="1397"/>
                  </a:lnTo>
                  <a:lnTo>
                    <a:pt x="362" y="1397"/>
                  </a:lnTo>
                  <a:lnTo>
                    <a:pt x="390" y="1284"/>
                  </a:lnTo>
                  <a:lnTo>
                    <a:pt x="605" y="1028"/>
                  </a:lnTo>
                  <a:lnTo>
                    <a:pt x="905" y="877"/>
                  </a:lnTo>
                  <a:lnTo>
                    <a:pt x="1078" y="900"/>
                  </a:lnTo>
                  <a:lnTo>
                    <a:pt x="1093" y="816"/>
                  </a:lnTo>
                  <a:lnTo>
                    <a:pt x="878" y="599"/>
                  </a:lnTo>
                  <a:lnTo>
                    <a:pt x="798" y="438"/>
                  </a:lnTo>
                  <a:lnTo>
                    <a:pt x="680" y="438"/>
                  </a:lnTo>
                  <a:lnTo>
                    <a:pt x="607" y="396"/>
                  </a:lnTo>
                  <a:lnTo>
                    <a:pt x="447" y="373"/>
                  </a:lnTo>
                  <a:lnTo>
                    <a:pt x="414" y="561"/>
                  </a:lnTo>
                  <a:lnTo>
                    <a:pt x="221" y="523"/>
                  </a:lnTo>
                  <a:lnTo>
                    <a:pt x="207" y="406"/>
                  </a:lnTo>
                  <a:lnTo>
                    <a:pt x="355" y="373"/>
                  </a:lnTo>
                  <a:lnTo>
                    <a:pt x="403" y="164"/>
                  </a:lnTo>
                  <a:lnTo>
                    <a:pt x="550" y="223"/>
                  </a:lnTo>
                  <a:lnTo>
                    <a:pt x="545" y="313"/>
                  </a:lnTo>
                  <a:lnTo>
                    <a:pt x="657" y="358"/>
                  </a:lnTo>
                  <a:lnTo>
                    <a:pt x="731" y="380"/>
                  </a:lnTo>
                  <a:lnTo>
                    <a:pt x="823" y="332"/>
                  </a:lnTo>
                  <a:lnTo>
                    <a:pt x="742" y="238"/>
                  </a:lnTo>
                  <a:lnTo>
                    <a:pt x="576" y="77"/>
                  </a:lnTo>
                  <a:lnTo>
                    <a:pt x="5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-1214438" y="1612861"/>
              <a:ext cx="1663701" cy="2159000"/>
            </a:xfrm>
            <a:custGeom>
              <a:avLst/>
              <a:gdLst>
                <a:gd name="T0" fmla="*/ 247 w 2096"/>
                <a:gd name="T1" fmla="*/ 101 h 2719"/>
                <a:gd name="T2" fmla="*/ 552 w 2096"/>
                <a:gd name="T3" fmla="*/ 167 h 2719"/>
                <a:gd name="T4" fmla="*/ 1043 w 2096"/>
                <a:gd name="T5" fmla="*/ 420 h 2719"/>
                <a:gd name="T6" fmla="*/ 1302 w 2096"/>
                <a:gd name="T7" fmla="*/ 1053 h 2719"/>
                <a:gd name="T8" fmla="*/ 1345 w 2096"/>
                <a:gd name="T9" fmla="*/ 930 h 2719"/>
                <a:gd name="T10" fmla="*/ 1745 w 2096"/>
                <a:gd name="T11" fmla="*/ 1204 h 2719"/>
                <a:gd name="T12" fmla="*/ 2003 w 2096"/>
                <a:gd name="T13" fmla="*/ 1374 h 2719"/>
                <a:gd name="T14" fmla="*/ 2013 w 2096"/>
                <a:gd name="T15" fmla="*/ 1864 h 2719"/>
                <a:gd name="T16" fmla="*/ 2017 w 2096"/>
                <a:gd name="T17" fmla="*/ 1877 h 2719"/>
                <a:gd name="T18" fmla="*/ 2026 w 2096"/>
                <a:gd name="T19" fmla="*/ 1909 h 2719"/>
                <a:gd name="T20" fmla="*/ 2039 w 2096"/>
                <a:gd name="T21" fmla="*/ 1953 h 2719"/>
                <a:gd name="T22" fmla="*/ 2054 w 2096"/>
                <a:gd name="T23" fmla="*/ 2005 h 2719"/>
                <a:gd name="T24" fmla="*/ 2070 w 2096"/>
                <a:gd name="T25" fmla="*/ 2058 h 2719"/>
                <a:gd name="T26" fmla="*/ 2083 w 2096"/>
                <a:gd name="T27" fmla="*/ 2104 h 2719"/>
                <a:gd name="T28" fmla="*/ 2092 w 2096"/>
                <a:gd name="T29" fmla="*/ 2138 h 2719"/>
                <a:gd name="T30" fmla="*/ 2096 w 2096"/>
                <a:gd name="T31" fmla="*/ 2154 h 2719"/>
                <a:gd name="T32" fmla="*/ 2093 w 2096"/>
                <a:gd name="T33" fmla="*/ 2169 h 2719"/>
                <a:gd name="T34" fmla="*/ 2084 w 2096"/>
                <a:gd name="T35" fmla="*/ 2204 h 2719"/>
                <a:gd name="T36" fmla="*/ 2072 w 2096"/>
                <a:gd name="T37" fmla="*/ 2253 h 2719"/>
                <a:gd name="T38" fmla="*/ 2058 w 2096"/>
                <a:gd name="T39" fmla="*/ 2309 h 2719"/>
                <a:gd name="T40" fmla="*/ 2044 w 2096"/>
                <a:gd name="T41" fmla="*/ 2367 h 2719"/>
                <a:gd name="T42" fmla="*/ 2030 w 2096"/>
                <a:gd name="T43" fmla="*/ 2419 h 2719"/>
                <a:gd name="T44" fmla="*/ 2020 w 2096"/>
                <a:gd name="T45" fmla="*/ 2459 h 2719"/>
                <a:gd name="T46" fmla="*/ 2013 w 2096"/>
                <a:gd name="T47" fmla="*/ 2483 h 2719"/>
                <a:gd name="T48" fmla="*/ 2032 w 2096"/>
                <a:gd name="T49" fmla="*/ 2703 h 2719"/>
                <a:gd name="T50" fmla="*/ 1882 w 2096"/>
                <a:gd name="T51" fmla="*/ 2717 h 2719"/>
                <a:gd name="T52" fmla="*/ 1691 w 2096"/>
                <a:gd name="T53" fmla="*/ 2716 h 2719"/>
                <a:gd name="T54" fmla="*/ 1469 w 2096"/>
                <a:gd name="T55" fmla="*/ 2688 h 2719"/>
                <a:gd name="T56" fmla="*/ 1255 w 2096"/>
                <a:gd name="T57" fmla="*/ 2634 h 2719"/>
                <a:gd name="T58" fmla="*/ 1052 w 2096"/>
                <a:gd name="T59" fmla="*/ 2556 h 2719"/>
                <a:gd name="T60" fmla="*/ 863 w 2096"/>
                <a:gd name="T61" fmla="*/ 2456 h 2719"/>
                <a:gd name="T62" fmla="*/ 688 w 2096"/>
                <a:gd name="T63" fmla="*/ 2335 h 2719"/>
                <a:gd name="T64" fmla="*/ 528 w 2096"/>
                <a:gd name="T65" fmla="*/ 2195 h 2719"/>
                <a:gd name="T66" fmla="*/ 387 w 2096"/>
                <a:gd name="T67" fmla="*/ 2037 h 2719"/>
                <a:gd name="T68" fmla="*/ 265 w 2096"/>
                <a:gd name="T69" fmla="*/ 1863 h 2719"/>
                <a:gd name="T70" fmla="*/ 163 w 2096"/>
                <a:gd name="T71" fmla="*/ 1676 h 2719"/>
                <a:gd name="T72" fmla="*/ 85 w 2096"/>
                <a:gd name="T73" fmla="*/ 1475 h 2719"/>
                <a:gd name="T74" fmla="*/ 31 w 2096"/>
                <a:gd name="T75" fmla="*/ 1263 h 2719"/>
                <a:gd name="T76" fmla="*/ 4 w 2096"/>
                <a:gd name="T77" fmla="*/ 1043 h 2719"/>
                <a:gd name="T78" fmla="*/ 2 w 2096"/>
                <a:gd name="T79" fmla="*/ 821 h 2719"/>
                <a:gd name="T80" fmla="*/ 29 w 2096"/>
                <a:gd name="T81" fmla="*/ 609 h 2719"/>
                <a:gd name="T82" fmla="*/ 80 w 2096"/>
                <a:gd name="T83" fmla="*/ 405 h 2719"/>
                <a:gd name="T84" fmla="*/ 153 w 2096"/>
                <a:gd name="T85" fmla="*/ 212 h 2719"/>
                <a:gd name="T86" fmla="*/ 247 w 2096"/>
                <a:gd name="T87" fmla="*/ 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6" h="2719">
                  <a:moveTo>
                    <a:pt x="377" y="0"/>
                  </a:moveTo>
                  <a:lnTo>
                    <a:pt x="247" y="101"/>
                  </a:lnTo>
                  <a:lnTo>
                    <a:pt x="349" y="167"/>
                  </a:lnTo>
                  <a:lnTo>
                    <a:pt x="552" y="167"/>
                  </a:lnTo>
                  <a:lnTo>
                    <a:pt x="854" y="114"/>
                  </a:lnTo>
                  <a:lnTo>
                    <a:pt x="1043" y="420"/>
                  </a:lnTo>
                  <a:lnTo>
                    <a:pt x="1043" y="705"/>
                  </a:lnTo>
                  <a:lnTo>
                    <a:pt x="1302" y="1053"/>
                  </a:lnTo>
                  <a:lnTo>
                    <a:pt x="1345" y="1053"/>
                  </a:lnTo>
                  <a:lnTo>
                    <a:pt x="1345" y="930"/>
                  </a:lnTo>
                  <a:lnTo>
                    <a:pt x="1445" y="1138"/>
                  </a:lnTo>
                  <a:lnTo>
                    <a:pt x="1745" y="1204"/>
                  </a:lnTo>
                  <a:lnTo>
                    <a:pt x="1882" y="1338"/>
                  </a:lnTo>
                  <a:lnTo>
                    <a:pt x="2003" y="1374"/>
                  </a:lnTo>
                  <a:lnTo>
                    <a:pt x="1882" y="1623"/>
                  </a:lnTo>
                  <a:lnTo>
                    <a:pt x="2013" y="1864"/>
                  </a:lnTo>
                  <a:lnTo>
                    <a:pt x="2013" y="1868"/>
                  </a:lnTo>
                  <a:lnTo>
                    <a:pt x="2017" y="1877"/>
                  </a:lnTo>
                  <a:lnTo>
                    <a:pt x="2020" y="1891"/>
                  </a:lnTo>
                  <a:lnTo>
                    <a:pt x="2026" y="1909"/>
                  </a:lnTo>
                  <a:lnTo>
                    <a:pt x="2032" y="1929"/>
                  </a:lnTo>
                  <a:lnTo>
                    <a:pt x="2039" y="1953"/>
                  </a:lnTo>
                  <a:lnTo>
                    <a:pt x="2046" y="1978"/>
                  </a:lnTo>
                  <a:lnTo>
                    <a:pt x="2054" y="2005"/>
                  </a:lnTo>
                  <a:lnTo>
                    <a:pt x="2063" y="2032"/>
                  </a:lnTo>
                  <a:lnTo>
                    <a:pt x="2070" y="2058"/>
                  </a:lnTo>
                  <a:lnTo>
                    <a:pt x="2077" y="2082"/>
                  </a:lnTo>
                  <a:lnTo>
                    <a:pt x="2083" y="2104"/>
                  </a:lnTo>
                  <a:lnTo>
                    <a:pt x="2088" y="2123"/>
                  </a:lnTo>
                  <a:lnTo>
                    <a:pt x="2092" y="2138"/>
                  </a:lnTo>
                  <a:lnTo>
                    <a:pt x="2096" y="2148"/>
                  </a:lnTo>
                  <a:lnTo>
                    <a:pt x="2096" y="2154"/>
                  </a:lnTo>
                  <a:lnTo>
                    <a:pt x="2096" y="2159"/>
                  </a:lnTo>
                  <a:lnTo>
                    <a:pt x="2093" y="2169"/>
                  </a:lnTo>
                  <a:lnTo>
                    <a:pt x="2090" y="2185"/>
                  </a:lnTo>
                  <a:lnTo>
                    <a:pt x="2084" y="2204"/>
                  </a:lnTo>
                  <a:lnTo>
                    <a:pt x="2079" y="2228"/>
                  </a:lnTo>
                  <a:lnTo>
                    <a:pt x="2072" y="2253"/>
                  </a:lnTo>
                  <a:lnTo>
                    <a:pt x="2065" y="2281"/>
                  </a:lnTo>
                  <a:lnTo>
                    <a:pt x="2058" y="2309"/>
                  </a:lnTo>
                  <a:lnTo>
                    <a:pt x="2051" y="2338"/>
                  </a:lnTo>
                  <a:lnTo>
                    <a:pt x="2044" y="2367"/>
                  </a:lnTo>
                  <a:lnTo>
                    <a:pt x="2037" y="2394"/>
                  </a:lnTo>
                  <a:lnTo>
                    <a:pt x="2030" y="2419"/>
                  </a:lnTo>
                  <a:lnTo>
                    <a:pt x="2025" y="2441"/>
                  </a:lnTo>
                  <a:lnTo>
                    <a:pt x="2020" y="2459"/>
                  </a:lnTo>
                  <a:lnTo>
                    <a:pt x="2016" y="2475"/>
                  </a:lnTo>
                  <a:lnTo>
                    <a:pt x="2013" y="2483"/>
                  </a:lnTo>
                  <a:lnTo>
                    <a:pt x="2013" y="2486"/>
                  </a:lnTo>
                  <a:lnTo>
                    <a:pt x="2032" y="2703"/>
                  </a:lnTo>
                  <a:lnTo>
                    <a:pt x="1957" y="2711"/>
                  </a:lnTo>
                  <a:lnTo>
                    <a:pt x="1882" y="2717"/>
                  </a:lnTo>
                  <a:lnTo>
                    <a:pt x="1805" y="2719"/>
                  </a:lnTo>
                  <a:lnTo>
                    <a:pt x="1691" y="2716"/>
                  </a:lnTo>
                  <a:lnTo>
                    <a:pt x="1578" y="2705"/>
                  </a:lnTo>
                  <a:lnTo>
                    <a:pt x="1469" y="2688"/>
                  </a:lnTo>
                  <a:lnTo>
                    <a:pt x="1361" y="2664"/>
                  </a:lnTo>
                  <a:lnTo>
                    <a:pt x="1255" y="2634"/>
                  </a:lnTo>
                  <a:lnTo>
                    <a:pt x="1152" y="2598"/>
                  </a:lnTo>
                  <a:lnTo>
                    <a:pt x="1052" y="2556"/>
                  </a:lnTo>
                  <a:lnTo>
                    <a:pt x="956" y="2509"/>
                  </a:lnTo>
                  <a:lnTo>
                    <a:pt x="863" y="2456"/>
                  </a:lnTo>
                  <a:lnTo>
                    <a:pt x="774" y="2399"/>
                  </a:lnTo>
                  <a:lnTo>
                    <a:pt x="688" y="2335"/>
                  </a:lnTo>
                  <a:lnTo>
                    <a:pt x="606" y="2267"/>
                  </a:lnTo>
                  <a:lnTo>
                    <a:pt x="528" y="2195"/>
                  </a:lnTo>
                  <a:lnTo>
                    <a:pt x="455" y="2118"/>
                  </a:lnTo>
                  <a:lnTo>
                    <a:pt x="387" y="2037"/>
                  </a:lnTo>
                  <a:lnTo>
                    <a:pt x="323" y="1952"/>
                  </a:lnTo>
                  <a:lnTo>
                    <a:pt x="265" y="1863"/>
                  </a:lnTo>
                  <a:lnTo>
                    <a:pt x="212" y="1771"/>
                  </a:lnTo>
                  <a:lnTo>
                    <a:pt x="163" y="1676"/>
                  </a:lnTo>
                  <a:lnTo>
                    <a:pt x="121" y="1577"/>
                  </a:lnTo>
                  <a:lnTo>
                    <a:pt x="85" y="1475"/>
                  </a:lnTo>
                  <a:lnTo>
                    <a:pt x="54" y="1370"/>
                  </a:lnTo>
                  <a:lnTo>
                    <a:pt x="31" y="1263"/>
                  </a:lnTo>
                  <a:lnTo>
                    <a:pt x="14" y="1155"/>
                  </a:lnTo>
                  <a:lnTo>
                    <a:pt x="4" y="1043"/>
                  </a:lnTo>
                  <a:lnTo>
                    <a:pt x="0" y="930"/>
                  </a:lnTo>
                  <a:lnTo>
                    <a:pt x="2" y="821"/>
                  </a:lnTo>
                  <a:lnTo>
                    <a:pt x="13" y="714"/>
                  </a:lnTo>
                  <a:lnTo>
                    <a:pt x="29" y="609"/>
                  </a:lnTo>
                  <a:lnTo>
                    <a:pt x="52" y="506"/>
                  </a:lnTo>
                  <a:lnTo>
                    <a:pt x="80" y="405"/>
                  </a:lnTo>
                  <a:lnTo>
                    <a:pt x="113" y="307"/>
                  </a:lnTo>
                  <a:lnTo>
                    <a:pt x="153" y="212"/>
                  </a:lnTo>
                  <a:lnTo>
                    <a:pt x="198" y="119"/>
                  </a:lnTo>
                  <a:lnTo>
                    <a:pt x="247" y="29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-887413" y="931824"/>
              <a:ext cx="1716088" cy="515937"/>
            </a:xfrm>
            <a:custGeom>
              <a:avLst/>
              <a:gdLst>
                <a:gd name="T0" fmla="*/ 923 w 2162"/>
                <a:gd name="T1" fmla="*/ 193 h 651"/>
                <a:gd name="T2" fmla="*/ 920 w 2162"/>
                <a:gd name="T3" fmla="*/ 200 h 651"/>
                <a:gd name="T4" fmla="*/ 912 w 2162"/>
                <a:gd name="T5" fmla="*/ 209 h 651"/>
                <a:gd name="T6" fmla="*/ 900 w 2162"/>
                <a:gd name="T7" fmla="*/ 219 h 651"/>
                <a:gd name="T8" fmla="*/ 886 w 2162"/>
                <a:gd name="T9" fmla="*/ 231 h 651"/>
                <a:gd name="T10" fmla="*/ 871 w 2162"/>
                <a:gd name="T11" fmla="*/ 243 h 651"/>
                <a:gd name="T12" fmla="*/ 855 w 2162"/>
                <a:gd name="T13" fmla="*/ 254 h 651"/>
                <a:gd name="T14" fmla="*/ 839 w 2162"/>
                <a:gd name="T15" fmla="*/ 265 h 651"/>
                <a:gd name="T16" fmla="*/ 826 w 2162"/>
                <a:gd name="T17" fmla="*/ 274 h 651"/>
                <a:gd name="T18" fmla="*/ 815 w 2162"/>
                <a:gd name="T19" fmla="*/ 281 h 651"/>
                <a:gd name="T20" fmla="*/ 807 w 2162"/>
                <a:gd name="T21" fmla="*/ 286 h 651"/>
                <a:gd name="T22" fmla="*/ 805 w 2162"/>
                <a:gd name="T23" fmla="*/ 288 h 651"/>
                <a:gd name="T24" fmla="*/ 923 w 2162"/>
                <a:gd name="T25" fmla="*/ 357 h 651"/>
                <a:gd name="T26" fmla="*/ 1170 w 2162"/>
                <a:gd name="T27" fmla="*/ 293 h 651"/>
                <a:gd name="T28" fmla="*/ 1111 w 2162"/>
                <a:gd name="T29" fmla="*/ 193 h 651"/>
                <a:gd name="T30" fmla="*/ 1005 w 2162"/>
                <a:gd name="T31" fmla="*/ 226 h 651"/>
                <a:gd name="T32" fmla="*/ 923 w 2162"/>
                <a:gd name="T33" fmla="*/ 193 h 651"/>
                <a:gd name="T34" fmla="*/ 1654 w 2162"/>
                <a:gd name="T35" fmla="*/ 77 h 651"/>
                <a:gd name="T36" fmla="*/ 1470 w 2162"/>
                <a:gd name="T37" fmla="*/ 179 h 651"/>
                <a:gd name="T38" fmla="*/ 1364 w 2162"/>
                <a:gd name="T39" fmla="*/ 244 h 651"/>
                <a:gd name="T40" fmla="*/ 1437 w 2162"/>
                <a:gd name="T41" fmla="*/ 292 h 651"/>
                <a:gd name="T42" fmla="*/ 1601 w 2162"/>
                <a:gd name="T43" fmla="*/ 274 h 651"/>
                <a:gd name="T44" fmla="*/ 1772 w 2162"/>
                <a:gd name="T45" fmla="*/ 146 h 651"/>
                <a:gd name="T46" fmla="*/ 1654 w 2162"/>
                <a:gd name="T47" fmla="*/ 77 h 651"/>
                <a:gd name="T48" fmla="*/ 1393 w 2162"/>
                <a:gd name="T49" fmla="*/ 0 h 651"/>
                <a:gd name="T50" fmla="*/ 1495 w 2162"/>
                <a:gd name="T51" fmla="*/ 3 h 651"/>
                <a:gd name="T52" fmla="*/ 1597 w 2162"/>
                <a:gd name="T53" fmla="*/ 12 h 651"/>
                <a:gd name="T54" fmla="*/ 1695 w 2162"/>
                <a:gd name="T55" fmla="*/ 26 h 651"/>
                <a:gd name="T56" fmla="*/ 1793 w 2162"/>
                <a:gd name="T57" fmla="*/ 46 h 651"/>
                <a:gd name="T58" fmla="*/ 1888 w 2162"/>
                <a:gd name="T59" fmla="*/ 70 h 651"/>
                <a:gd name="T60" fmla="*/ 1982 w 2162"/>
                <a:gd name="T61" fmla="*/ 99 h 651"/>
                <a:gd name="T62" fmla="*/ 2073 w 2162"/>
                <a:gd name="T63" fmla="*/ 133 h 651"/>
                <a:gd name="T64" fmla="*/ 2162 w 2162"/>
                <a:gd name="T65" fmla="*/ 172 h 651"/>
                <a:gd name="T66" fmla="*/ 2097 w 2162"/>
                <a:gd name="T67" fmla="*/ 182 h 651"/>
                <a:gd name="T68" fmla="*/ 1920 w 2162"/>
                <a:gd name="T69" fmla="*/ 155 h 651"/>
                <a:gd name="T70" fmla="*/ 1794 w 2162"/>
                <a:gd name="T71" fmla="*/ 238 h 651"/>
                <a:gd name="T72" fmla="*/ 1706 w 2162"/>
                <a:gd name="T73" fmla="*/ 336 h 651"/>
                <a:gd name="T74" fmla="*/ 1383 w 2162"/>
                <a:gd name="T75" fmla="*/ 365 h 651"/>
                <a:gd name="T76" fmla="*/ 1251 w 2162"/>
                <a:gd name="T77" fmla="*/ 344 h 651"/>
                <a:gd name="T78" fmla="*/ 1159 w 2162"/>
                <a:gd name="T79" fmla="*/ 485 h 651"/>
                <a:gd name="T80" fmla="*/ 893 w 2162"/>
                <a:gd name="T81" fmla="*/ 500 h 651"/>
                <a:gd name="T82" fmla="*/ 727 w 2162"/>
                <a:gd name="T83" fmla="*/ 452 h 651"/>
                <a:gd name="T84" fmla="*/ 579 w 2162"/>
                <a:gd name="T85" fmla="*/ 533 h 651"/>
                <a:gd name="T86" fmla="*/ 258 w 2162"/>
                <a:gd name="T87" fmla="*/ 577 h 651"/>
                <a:gd name="T88" fmla="*/ 1 w 2162"/>
                <a:gd name="T89" fmla="*/ 651 h 651"/>
                <a:gd name="T90" fmla="*/ 0 w 2162"/>
                <a:gd name="T91" fmla="*/ 651 h 651"/>
                <a:gd name="T92" fmla="*/ 69 w 2162"/>
                <a:gd name="T93" fmla="*/ 573 h 651"/>
                <a:gd name="T94" fmla="*/ 142 w 2162"/>
                <a:gd name="T95" fmla="*/ 500 h 651"/>
                <a:gd name="T96" fmla="*/ 218 w 2162"/>
                <a:gd name="T97" fmla="*/ 430 h 651"/>
                <a:gd name="T98" fmla="*/ 299 w 2162"/>
                <a:gd name="T99" fmla="*/ 366 h 651"/>
                <a:gd name="T100" fmla="*/ 384 w 2162"/>
                <a:gd name="T101" fmla="*/ 306 h 651"/>
                <a:gd name="T102" fmla="*/ 472 w 2162"/>
                <a:gd name="T103" fmla="*/ 251 h 651"/>
                <a:gd name="T104" fmla="*/ 564 w 2162"/>
                <a:gd name="T105" fmla="*/ 200 h 651"/>
                <a:gd name="T106" fmla="*/ 658 w 2162"/>
                <a:gd name="T107" fmla="*/ 154 h 651"/>
                <a:gd name="T108" fmla="*/ 756 w 2162"/>
                <a:gd name="T109" fmla="*/ 115 h 651"/>
                <a:gd name="T110" fmla="*/ 857 w 2162"/>
                <a:gd name="T111" fmla="*/ 81 h 651"/>
                <a:gd name="T112" fmla="*/ 959 w 2162"/>
                <a:gd name="T113" fmla="*/ 53 h 651"/>
                <a:gd name="T114" fmla="*/ 1065 w 2162"/>
                <a:gd name="T115" fmla="*/ 30 h 651"/>
                <a:gd name="T116" fmla="*/ 1172 w 2162"/>
                <a:gd name="T117" fmla="*/ 13 h 651"/>
                <a:gd name="T118" fmla="*/ 1281 w 2162"/>
                <a:gd name="T119" fmla="*/ 4 h 651"/>
                <a:gd name="T120" fmla="*/ 1393 w 2162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2" h="651">
                  <a:moveTo>
                    <a:pt x="923" y="193"/>
                  </a:moveTo>
                  <a:lnTo>
                    <a:pt x="920" y="200"/>
                  </a:lnTo>
                  <a:lnTo>
                    <a:pt x="912" y="209"/>
                  </a:lnTo>
                  <a:lnTo>
                    <a:pt x="900" y="219"/>
                  </a:lnTo>
                  <a:lnTo>
                    <a:pt x="886" y="231"/>
                  </a:lnTo>
                  <a:lnTo>
                    <a:pt x="871" y="243"/>
                  </a:lnTo>
                  <a:lnTo>
                    <a:pt x="855" y="254"/>
                  </a:lnTo>
                  <a:lnTo>
                    <a:pt x="839" y="265"/>
                  </a:lnTo>
                  <a:lnTo>
                    <a:pt x="826" y="274"/>
                  </a:lnTo>
                  <a:lnTo>
                    <a:pt x="815" y="281"/>
                  </a:lnTo>
                  <a:lnTo>
                    <a:pt x="807" y="286"/>
                  </a:lnTo>
                  <a:lnTo>
                    <a:pt x="805" y="288"/>
                  </a:lnTo>
                  <a:lnTo>
                    <a:pt x="923" y="357"/>
                  </a:lnTo>
                  <a:lnTo>
                    <a:pt x="1170" y="293"/>
                  </a:lnTo>
                  <a:lnTo>
                    <a:pt x="1111" y="193"/>
                  </a:lnTo>
                  <a:lnTo>
                    <a:pt x="1005" y="226"/>
                  </a:lnTo>
                  <a:lnTo>
                    <a:pt x="923" y="193"/>
                  </a:lnTo>
                  <a:close/>
                  <a:moveTo>
                    <a:pt x="1654" y="77"/>
                  </a:moveTo>
                  <a:lnTo>
                    <a:pt x="1470" y="179"/>
                  </a:lnTo>
                  <a:lnTo>
                    <a:pt x="1364" y="244"/>
                  </a:lnTo>
                  <a:lnTo>
                    <a:pt x="1437" y="292"/>
                  </a:lnTo>
                  <a:lnTo>
                    <a:pt x="1601" y="274"/>
                  </a:lnTo>
                  <a:lnTo>
                    <a:pt x="1772" y="146"/>
                  </a:lnTo>
                  <a:lnTo>
                    <a:pt x="1654" y="77"/>
                  </a:lnTo>
                  <a:close/>
                  <a:moveTo>
                    <a:pt x="1393" y="0"/>
                  </a:moveTo>
                  <a:lnTo>
                    <a:pt x="1495" y="3"/>
                  </a:lnTo>
                  <a:lnTo>
                    <a:pt x="1597" y="12"/>
                  </a:lnTo>
                  <a:lnTo>
                    <a:pt x="1695" y="26"/>
                  </a:lnTo>
                  <a:lnTo>
                    <a:pt x="1793" y="46"/>
                  </a:lnTo>
                  <a:lnTo>
                    <a:pt x="1888" y="70"/>
                  </a:lnTo>
                  <a:lnTo>
                    <a:pt x="1982" y="99"/>
                  </a:lnTo>
                  <a:lnTo>
                    <a:pt x="2073" y="133"/>
                  </a:lnTo>
                  <a:lnTo>
                    <a:pt x="2162" y="172"/>
                  </a:lnTo>
                  <a:lnTo>
                    <a:pt x="2097" y="182"/>
                  </a:lnTo>
                  <a:lnTo>
                    <a:pt x="1920" y="155"/>
                  </a:lnTo>
                  <a:lnTo>
                    <a:pt x="1794" y="238"/>
                  </a:lnTo>
                  <a:lnTo>
                    <a:pt x="1706" y="336"/>
                  </a:lnTo>
                  <a:lnTo>
                    <a:pt x="1383" y="365"/>
                  </a:lnTo>
                  <a:lnTo>
                    <a:pt x="1251" y="344"/>
                  </a:lnTo>
                  <a:lnTo>
                    <a:pt x="1159" y="485"/>
                  </a:lnTo>
                  <a:lnTo>
                    <a:pt x="893" y="500"/>
                  </a:lnTo>
                  <a:lnTo>
                    <a:pt x="727" y="452"/>
                  </a:lnTo>
                  <a:lnTo>
                    <a:pt x="579" y="533"/>
                  </a:lnTo>
                  <a:lnTo>
                    <a:pt x="258" y="577"/>
                  </a:lnTo>
                  <a:lnTo>
                    <a:pt x="1" y="651"/>
                  </a:lnTo>
                  <a:lnTo>
                    <a:pt x="0" y="651"/>
                  </a:lnTo>
                  <a:lnTo>
                    <a:pt x="69" y="573"/>
                  </a:lnTo>
                  <a:lnTo>
                    <a:pt x="142" y="500"/>
                  </a:lnTo>
                  <a:lnTo>
                    <a:pt x="218" y="430"/>
                  </a:lnTo>
                  <a:lnTo>
                    <a:pt x="299" y="366"/>
                  </a:lnTo>
                  <a:lnTo>
                    <a:pt x="384" y="306"/>
                  </a:lnTo>
                  <a:lnTo>
                    <a:pt x="472" y="251"/>
                  </a:lnTo>
                  <a:lnTo>
                    <a:pt x="564" y="200"/>
                  </a:lnTo>
                  <a:lnTo>
                    <a:pt x="658" y="154"/>
                  </a:lnTo>
                  <a:lnTo>
                    <a:pt x="756" y="115"/>
                  </a:lnTo>
                  <a:lnTo>
                    <a:pt x="857" y="81"/>
                  </a:lnTo>
                  <a:lnTo>
                    <a:pt x="959" y="53"/>
                  </a:lnTo>
                  <a:lnTo>
                    <a:pt x="1065" y="30"/>
                  </a:lnTo>
                  <a:lnTo>
                    <a:pt x="1172" y="13"/>
                  </a:lnTo>
                  <a:lnTo>
                    <a:pt x="1281" y="4"/>
                  </a:lnTo>
                  <a:lnTo>
                    <a:pt x="13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8665681" y="3383365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5503127" y="4690101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51393" y="4682268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82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4" name="Freeform 50"/>
          <p:cNvSpPr>
            <a:spLocks noEditPoints="1"/>
          </p:cNvSpPr>
          <p:nvPr/>
        </p:nvSpPr>
        <p:spPr bwMode="auto">
          <a:xfrm>
            <a:off x="4206015" y="2522309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85A418-22CB-4A3E-BD71-DF4EA7BDD2FA}"/>
              </a:ext>
            </a:extLst>
          </p:cNvPr>
          <p:cNvGrpSpPr/>
          <p:nvPr/>
        </p:nvGrpSpPr>
        <p:grpSpPr>
          <a:xfrm>
            <a:off x="1009028" y="5304229"/>
            <a:ext cx="3136641" cy="1149107"/>
            <a:chOff x="1009028" y="5104086"/>
            <a:chExt cx="3136641" cy="1149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DABE45-C2E7-4651-845D-6186095DF917}"/>
                </a:ext>
              </a:extLst>
            </p:cNvPr>
            <p:cNvGrpSpPr/>
            <p:nvPr/>
          </p:nvGrpSpPr>
          <p:grpSpPr>
            <a:xfrm>
              <a:off x="1687905" y="5327812"/>
              <a:ext cx="2457764" cy="925381"/>
              <a:chOff x="3159027" y="1196752"/>
              <a:chExt cx="2457764" cy="92538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0090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01ED39-B810-4657-9150-C8B2C6298012}"/>
              </a:ext>
            </a:extLst>
          </p:cNvPr>
          <p:cNvGrpSpPr/>
          <p:nvPr/>
        </p:nvGrpSpPr>
        <p:grpSpPr>
          <a:xfrm>
            <a:off x="5252858" y="1270155"/>
            <a:ext cx="3184689" cy="1116826"/>
            <a:chOff x="6579708" y="997691"/>
            <a:chExt cx="3184689" cy="1116826"/>
          </a:xfrm>
        </p:grpSpPr>
        <p:sp>
          <p:nvSpPr>
            <p:cNvPr id="90" name="TextBox 89"/>
            <p:cNvSpPr txBox="1"/>
            <p:nvPr/>
          </p:nvSpPr>
          <p:spPr>
            <a:xfrm>
              <a:off x="657970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A93196-9893-4475-8760-A6FBE90DAC21}"/>
                </a:ext>
              </a:extLst>
            </p:cNvPr>
            <p:cNvGrpSpPr/>
            <p:nvPr/>
          </p:nvGrpSpPr>
          <p:grpSpPr>
            <a:xfrm>
              <a:off x="7306633" y="1189136"/>
              <a:ext cx="2457764" cy="925381"/>
              <a:chOff x="3159027" y="1196752"/>
              <a:chExt cx="2457764" cy="92538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E495E-6568-4E19-BF5C-8C2C4085DC26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58D9298-A1E3-49A5-AB04-BF3032DED819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3E49-4DC0-447A-9552-514A15FB2680}"/>
              </a:ext>
            </a:extLst>
          </p:cNvPr>
          <p:cNvGrpSpPr/>
          <p:nvPr/>
        </p:nvGrpSpPr>
        <p:grpSpPr>
          <a:xfrm>
            <a:off x="1805647" y="1082215"/>
            <a:ext cx="3301282" cy="1116826"/>
            <a:chOff x="2463318" y="997691"/>
            <a:chExt cx="3301282" cy="1116826"/>
          </a:xfrm>
        </p:grpSpPr>
        <p:sp>
          <p:nvSpPr>
            <p:cNvPr id="87" name="TextBox 86"/>
            <p:cNvSpPr txBox="1"/>
            <p:nvPr/>
          </p:nvSpPr>
          <p:spPr>
            <a:xfrm>
              <a:off x="246331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6E7F6AB-27F3-450C-9065-82C05C8B85CF}"/>
                </a:ext>
              </a:extLst>
            </p:cNvPr>
            <p:cNvGrpSpPr/>
            <p:nvPr/>
          </p:nvGrpSpPr>
          <p:grpSpPr>
            <a:xfrm>
              <a:off x="3306836" y="1189136"/>
              <a:ext cx="2457764" cy="925381"/>
              <a:chOff x="3159027" y="1196752"/>
              <a:chExt cx="2457764" cy="92538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8D92B5-4B52-4BDF-8853-ACDEAE397ED7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E5E39D9-2C4C-465E-AEA8-18BEC6E69E39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E1558C-5E49-46CF-94C4-50DEE85B83BB}"/>
              </a:ext>
            </a:extLst>
          </p:cNvPr>
          <p:cNvGrpSpPr/>
          <p:nvPr/>
        </p:nvGrpSpPr>
        <p:grpSpPr>
          <a:xfrm>
            <a:off x="4658573" y="5304229"/>
            <a:ext cx="3212471" cy="1149107"/>
            <a:chOff x="4658573" y="5104086"/>
            <a:chExt cx="3212471" cy="1149107"/>
          </a:xfrm>
        </p:grpSpPr>
        <p:sp>
          <p:nvSpPr>
            <p:cNvPr id="89" name="TextBox 88"/>
            <p:cNvSpPr txBox="1"/>
            <p:nvPr/>
          </p:nvSpPr>
          <p:spPr>
            <a:xfrm>
              <a:off x="4658573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07899A8-4442-4ABB-A493-07A427787DA6}"/>
                </a:ext>
              </a:extLst>
            </p:cNvPr>
            <p:cNvGrpSpPr/>
            <p:nvPr/>
          </p:nvGrpSpPr>
          <p:grpSpPr>
            <a:xfrm>
              <a:off x="5413280" y="5327812"/>
              <a:ext cx="2457764" cy="925381"/>
              <a:chOff x="3159027" y="1196752"/>
              <a:chExt cx="2457764" cy="92538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6CE0A1-A202-4B42-9D1D-B66840AAD12E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E21BA92-E857-4AD6-9B19-6100332B4ADE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C4733D-1F74-40BB-8E7C-FD8DA9BDDBB7}"/>
              </a:ext>
            </a:extLst>
          </p:cNvPr>
          <p:cNvGrpSpPr/>
          <p:nvPr/>
        </p:nvGrpSpPr>
        <p:grpSpPr>
          <a:xfrm>
            <a:off x="8297428" y="5304229"/>
            <a:ext cx="3217865" cy="1149107"/>
            <a:chOff x="8297428" y="5104086"/>
            <a:chExt cx="3217865" cy="1149107"/>
          </a:xfrm>
        </p:grpSpPr>
        <p:sp>
          <p:nvSpPr>
            <p:cNvPr id="91" name="TextBox 90"/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6598F10-9082-4D24-AFC1-727C02A43AED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925381"/>
              <a:chOff x="3159027" y="1196752"/>
              <a:chExt cx="2457764" cy="92538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28C819-40F4-4C43-8C8B-4CBF30156B69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8DFB2FC-B9D8-4746-8092-61203312ED60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F5CF00-F639-49D4-BEB3-7362701B96BF}"/>
              </a:ext>
            </a:extLst>
          </p:cNvPr>
          <p:cNvGrpSpPr/>
          <p:nvPr/>
        </p:nvGrpSpPr>
        <p:grpSpPr>
          <a:xfrm>
            <a:off x="8820216" y="1772816"/>
            <a:ext cx="3217865" cy="1149107"/>
            <a:chOff x="8297428" y="5104086"/>
            <a:chExt cx="3217865" cy="11491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17BDC2-83E1-496C-B8CC-433B22F0B224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40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E579CB3-997C-4E75-9EE8-C0E60AA3E4AD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925381"/>
              <a:chOff x="3159027" y="1196752"/>
              <a:chExt cx="2457764" cy="925381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81AAC3-BC4E-4054-930D-1AEABAA82418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C3F19A5-FD9A-4B56-B558-07FBB8EDDA9D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A59AFE86-4CE9-4FB8-ABE3-A970FE0D2297}"/>
              </a:ext>
            </a:extLst>
          </p:cNvPr>
          <p:cNvSpPr/>
          <p:nvPr/>
        </p:nvSpPr>
        <p:spPr>
          <a:xfrm>
            <a:off x="469242" y="4830925"/>
            <a:ext cx="3600534" cy="46755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D6819D2-3937-49F4-A19A-DE996E29EEB7}"/>
              </a:ext>
            </a:extLst>
          </p:cNvPr>
          <p:cNvSpPr/>
          <p:nvPr/>
        </p:nvSpPr>
        <p:spPr>
          <a:xfrm>
            <a:off x="3605455" y="4877699"/>
            <a:ext cx="3600534" cy="46755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97C4555-2F6B-4D02-9C4F-3AB75215E425}"/>
              </a:ext>
            </a:extLst>
          </p:cNvPr>
          <p:cNvSpPr/>
          <p:nvPr/>
        </p:nvSpPr>
        <p:spPr>
          <a:xfrm>
            <a:off x="7205989" y="4927062"/>
            <a:ext cx="2459214" cy="319343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6 Step Paper Strip Process Timeline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1444915" y="3250856"/>
            <a:ext cx="1035240" cy="1789949"/>
          </a:xfrm>
          <a:custGeom>
            <a:avLst/>
            <a:gdLst>
              <a:gd name="T0" fmla="*/ 12 w 703"/>
              <a:gd name="T1" fmla="*/ 0 h 1573"/>
              <a:gd name="T2" fmla="*/ 236 w 703"/>
              <a:gd name="T3" fmla="*/ 22 h 1573"/>
              <a:gd name="T4" fmla="*/ 463 w 703"/>
              <a:gd name="T5" fmla="*/ 45 h 1573"/>
              <a:gd name="T6" fmla="*/ 461 w 703"/>
              <a:gd name="T7" fmla="*/ 53 h 1573"/>
              <a:gd name="T8" fmla="*/ 461 w 703"/>
              <a:gd name="T9" fmla="*/ 73 h 1573"/>
              <a:gd name="T10" fmla="*/ 459 w 703"/>
              <a:gd name="T11" fmla="*/ 106 h 1573"/>
              <a:gd name="T12" fmla="*/ 457 w 703"/>
              <a:gd name="T13" fmla="*/ 151 h 1573"/>
              <a:gd name="T14" fmla="*/ 455 w 703"/>
              <a:gd name="T15" fmla="*/ 203 h 1573"/>
              <a:gd name="T16" fmla="*/ 455 w 703"/>
              <a:gd name="T17" fmla="*/ 268 h 1573"/>
              <a:gd name="T18" fmla="*/ 455 w 703"/>
              <a:gd name="T19" fmla="*/ 340 h 1573"/>
              <a:gd name="T20" fmla="*/ 457 w 703"/>
              <a:gd name="T21" fmla="*/ 418 h 1573"/>
              <a:gd name="T22" fmla="*/ 461 w 703"/>
              <a:gd name="T23" fmla="*/ 506 h 1573"/>
              <a:gd name="T24" fmla="*/ 467 w 703"/>
              <a:gd name="T25" fmla="*/ 597 h 1573"/>
              <a:gd name="T26" fmla="*/ 477 w 703"/>
              <a:gd name="T27" fmla="*/ 697 h 1573"/>
              <a:gd name="T28" fmla="*/ 490 w 703"/>
              <a:gd name="T29" fmla="*/ 798 h 1573"/>
              <a:gd name="T30" fmla="*/ 506 w 703"/>
              <a:gd name="T31" fmla="*/ 906 h 1573"/>
              <a:gd name="T32" fmla="*/ 527 w 703"/>
              <a:gd name="T33" fmla="*/ 1013 h 1573"/>
              <a:gd name="T34" fmla="*/ 551 w 703"/>
              <a:gd name="T35" fmla="*/ 1124 h 1573"/>
              <a:gd name="T36" fmla="*/ 582 w 703"/>
              <a:gd name="T37" fmla="*/ 1237 h 1573"/>
              <a:gd name="T38" fmla="*/ 617 w 703"/>
              <a:gd name="T39" fmla="*/ 1348 h 1573"/>
              <a:gd name="T40" fmla="*/ 656 w 703"/>
              <a:gd name="T41" fmla="*/ 1462 h 1573"/>
              <a:gd name="T42" fmla="*/ 703 w 703"/>
              <a:gd name="T43" fmla="*/ 1573 h 1573"/>
              <a:gd name="T44" fmla="*/ 180 w 703"/>
              <a:gd name="T45" fmla="*/ 1475 h 1573"/>
              <a:gd name="T46" fmla="*/ 141 w 703"/>
              <a:gd name="T47" fmla="*/ 1348 h 1573"/>
              <a:gd name="T48" fmla="*/ 107 w 703"/>
              <a:gd name="T49" fmla="*/ 1222 h 1573"/>
              <a:gd name="T50" fmla="*/ 80 w 703"/>
              <a:gd name="T51" fmla="*/ 1097 h 1573"/>
              <a:gd name="T52" fmla="*/ 57 w 703"/>
              <a:gd name="T53" fmla="*/ 974 h 1573"/>
              <a:gd name="T54" fmla="*/ 39 w 703"/>
              <a:gd name="T55" fmla="*/ 855 h 1573"/>
              <a:gd name="T56" fmla="*/ 25 w 703"/>
              <a:gd name="T57" fmla="*/ 742 h 1573"/>
              <a:gd name="T58" fmla="*/ 14 w 703"/>
              <a:gd name="T59" fmla="*/ 632 h 1573"/>
              <a:gd name="T60" fmla="*/ 8 w 703"/>
              <a:gd name="T61" fmla="*/ 529 h 1573"/>
              <a:gd name="T62" fmla="*/ 2 w 703"/>
              <a:gd name="T63" fmla="*/ 432 h 1573"/>
              <a:gd name="T64" fmla="*/ 0 w 703"/>
              <a:gd name="T65" fmla="*/ 344 h 1573"/>
              <a:gd name="T66" fmla="*/ 0 w 703"/>
              <a:gd name="T67" fmla="*/ 262 h 1573"/>
              <a:gd name="T68" fmla="*/ 2 w 703"/>
              <a:gd name="T69" fmla="*/ 192 h 1573"/>
              <a:gd name="T70" fmla="*/ 4 w 703"/>
              <a:gd name="T71" fmla="*/ 129 h 1573"/>
              <a:gd name="T72" fmla="*/ 6 w 703"/>
              <a:gd name="T73" fmla="*/ 78 h 1573"/>
              <a:gd name="T74" fmla="*/ 8 w 703"/>
              <a:gd name="T75" fmla="*/ 39 h 1573"/>
              <a:gd name="T76" fmla="*/ 10 w 703"/>
              <a:gd name="T77" fmla="*/ 14 h 1573"/>
              <a:gd name="T78" fmla="*/ 12 w 703"/>
              <a:gd name="T7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1573">
                <a:moveTo>
                  <a:pt x="12" y="0"/>
                </a:moveTo>
                <a:lnTo>
                  <a:pt x="236" y="22"/>
                </a:lnTo>
                <a:lnTo>
                  <a:pt x="463" y="45"/>
                </a:lnTo>
                <a:lnTo>
                  <a:pt x="461" y="53"/>
                </a:lnTo>
                <a:lnTo>
                  <a:pt x="461" y="73"/>
                </a:lnTo>
                <a:lnTo>
                  <a:pt x="459" y="106"/>
                </a:lnTo>
                <a:lnTo>
                  <a:pt x="457" y="151"/>
                </a:lnTo>
                <a:lnTo>
                  <a:pt x="455" y="203"/>
                </a:lnTo>
                <a:lnTo>
                  <a:pt x="455" y="268"/>
                </a:lnTo>
                <a:lnTo>
                  <a:pt x="455" y="340"/>
                </a:lnTo>
                <a:lnTo>
                  <a:pt x="457" y="418"/>
                </a:lnTo>
                <a:lnTo>
                  <a:pt x="461" y="506"/>
                </a:lnTo>
                <a:lnTo>
                  <a:pt x="467" y="597"/>
                </a:lnTo>
                <a:lnTo>
                  <a:pt x="477" y="697"/>
                </a:lnTo>
                <a:lnTo>
                  <a:pt x="490" y="798"/>
                </a:lnTo>
                <a:lnTo>
                  <a:pt x="506" y="906"/>
                </a:lnTo>
                <a:lnTo>
                  <a:pt x="527" y="1013"/>
                </a:lnTo>
                <a:lnTo>
                  <a:pt x="551" y="1124"/>
                </a:lnTo>
                <a:lnTo>
                  <a:pt x="582" y="1237"/>
                </a:lnTo>
                <a:lnTo>
                  <a:pt x="617" y="1348"/>
                </a:lnTo>
                <a:lnTo>
                  <a:pt x="656" y="1462"/>
                </a:lnTo>
                <a:lnTo>
                  <a:pt x="703" y="1573"/>
                </a:lnTo>
                <a:lnTo>
                  <a:pt x="180" y="1475"/>
                </a:lnTo>
                <a:lnTo>
                  <a:pt x="141" y="1348"/>
                </a:lnTo>
                <a:lnTo>
                  <a:pt x="107" y="1222"/>
                </a:lnTo>
                <a:lnTo>
                  <a:pt x="80" y="1097"/>
                </a:lnTo>
                <a:lnTo>
                  <a:pt x="57" y="974"/>
                </a:lnTo>
                <a:lnTo>
                  <a:pt x="39" y="855"/>
                </a:lnTo>
                <a:lnTo>
                  <a:pt x="25" y="742"/>
                </a:lnTo>
                <a:lnTo>
                  <a:pt x="14" y="632"/>
                </a:lnTo>
                <a:lnTo>
                  <a:pt x="8" y="529"/>
                </a:lnTo>
                <a:lnTo>
                  <a:pt x="2" y="432"/>
                </a:lnTo>
                <a:lnTo>
                  <a:pt x="0" y="344"/>
                </a:lnTo>
                <a:lnTo>
                  <a:pt x="0" y="262"/>
                </a:lnTo>
                <a:lnTo>
                  <a:pt x="2" y="192"/>
                </a:lnTo>
                <a:lnTo>
                  <a:pt x="4" y="129"/>
                </a:lnTo>
                <a:lnTo>
                  <a:pt x="6" y="78"/>
                </a:lnTo>
                <a:lnTo>
                  <a:pt x="8" y="39"/>
                </a:lnTo>
                <a:lnTo>
                  <a:pt x="10" y="14"/>
                </a:lnTo>
                <a:lnTo>
                  <a:pt x="1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4145669" y="2316623"/>
            <a:ext cx="1515309" cy="2748078"/>
          </a:xfrm>
          <a:custGeom>
            <a:avLst/>
            <a:gdLst>
              <a:gd name="T0" fmla="*/ 420 w 1029"/>
              <a:gd name="T1" fmla="*/ 0 h 2415"/>
              <a:gd name="T2" fmla="*/ 455 w 1029"/>
              <a:gd name="T3" fmla="*/ 49 h 2415"/>
              <a:gd name="T4" fmla="*/ 494 w 1029"/>
              <a:gd name="T5" fmla="*/ 107 h 2415"/>
              <a:gd name="T6" fmla="*/ 537 w 1029"/>
              <a:gd name="T7" fmla="*/ 176 h 2415"/>
              <a:gd name="T8" fmla="*/ 582 w 1029"/>
              <a:gd name="T9" fmla="*/ 252 h 2415"/>
              <a:gd name="T10" fmla="*/ 629 w 1029"/>
              <a:gd name="T11" fmla="*/ 338 h 2415"/>
              <a:gd name="T12" fmla="*/ 678 w 1029"/>
              <a:gd name="T13" fmla="*/ 431 h 2415"/>
              <a:gd name="T14" fmla="*/ 726 w 1029"/>
              <a:gd name="T15" fmla="*/ 533 h 2415"/>
              <a:gd name="T16" fmla="*/ 775 w 1029"/>
              <a:gd name="T17" fmla="*/ 642 h 2415"/>
              <a:gd name="T18" fmla="*/ 849 w 1029"/>
              <a:gd name="T19" fmla="*/ 835 h 2415"/>
              <a:gd name="T20" fmla="*/ 910 w 1029"/>
              <a:gd name="T21" fmla="*/ 1032 h 2415"/>
              <a:gd name="T22" fmla="*/ 959 w 1029"/>
              <a:gd name="T23" fmla="*/ 1229 h 2415"/>
              <a:gd name="T24" fmla="*/ 996 w 1029"/>
              <a:gd name="T25" fmla="*/ 1426 h 2415"/>
              <a:gd name="T26" fmla="*/ 1019 w 1029"/>
              <a:gd name="T27" fmla="*/ 1625 h 2415"/>
              <a:gd name="T28" fmla="*/ 1029 w 1029"/>
              <a:gd name="T29" fmla="*/ 1824 h 2415"/>
              <a:gd name="T30" fmla="*/ 1025 w 1029"/>
              <a:gd name="T31" fmla="*/ 2023 h 2415"/>
              <a:gd name="T32" fmla="*/ 1010 w 1029"/>
              <a:gd name="T33" fmla="*/ 2220 h 2415"/>
              <a:gd name="T34" fmla="*/ 980 w 1029"/>
              <a:gd name="T35" fmla="*/ 2415 h 2415"/>
              <a:gd name="T36" fmla="*/ 527 w 1029"/>
              <a:gd name="T37" fmla="*/ 2372 h 2415"/>
              <a:gd name="T38" fmla="*/ 551 w 1029"/>
              <a:gd name="T39" fmla="*/ 2232 h 2415"/>
              <a:gd name="T40" fmla="*/ 566 w 1029"/>
              <a:gd name="T41" fmla="*/ 2093 h 2415"/>
              <a:gd name="T42" fmla="*/ 574 w 1029"/>
              <a:gd name="T43" fmla="*/ 1959 h 2415"/>
              <a:gd name="T44" fmla="*/ 576 w 1029"/>
              <a:gd name="T45" fmla="*/ 1826 h 2415"/>
              <a:gd name="T46" fmla="*/ 570 w 1029"/>
              <a:gd name="T47" fmla="*/ 1697 h 2415"/>
              <a:gd name="T48" fmla="*/ 558 w 1029"/>
              <a:gd name="T49" fmla="*/ 1574 h 2415"/>
              <a:gd name="T50" fmla="*/ 541 w 1029"/>
              <a:gd name="T51" fmla="*/ 1453 h 2415"/>
              <a:gd name="T52" fmla="*/ 519 w 1029"/>
              <a:gd name="T53" fmla="*/ 1336 h 2415"/>
              <a:gd name="T54" fmla="*/ 494 w 1029"/>
              <a:gd name="T55" fmla="*/ 1225 h 2415"/>
              <a:gd name="T56" fmla="*/ 463 w 1029"/>
              <a:gd name="T57" fmla="*/ 1116 h 2415"/>
              <a:gd name="T58" fmla="*/ 432 w 1029"/>
              <a:gd name="T59" fmla="*/ 1015 h 2415"/>
              <a:gd name="T60" fmla="*/ 396 w 1029"/>
              <a:gd name="T61" fmla="*/ 917 h 2415"/>
              <a:gd name="T62" fmla="*/ 359 w 1029"/>
              <a:gd name="T63" fmla="*/ 823 h 2415"/>
              <a:gd name="T64" fmla="*/ 322 w 1029"/>
              <a:gd name="T65" fmla="*/ 737 h 2415"/>
              <a:gd name="T66" fmla="*/ 283 w 1029"/>
              <a:gd name="T67" fmla="*/ 656 h 2415"/>
              <a:gd name="T68" fmla="*/ 244 w 1029"/>
              <a:gd name="T69" fmla="*/ 579 h 2415"/>
              <a:gd name="T70" fmla="*/ 207 w 1029"/>
              <a:gd name="T71" fmla="*/ 511 h 2415"/>
              <a:gd name="T72" fmla="*/ 170 w 1029"/>
              <a:gd name="T73" fmla="*/ 447 h 2415"/>
              <a:gd name="T74" fmla="*/ 137 w 1029"/>
              <a:gd name="T75" fmla="*/ 390 h 2415"/>
              <a:gd name="T76" fmla="*/ 105 w 1029"/>
              <a:gd name="T77" fmla="*/ 339 h 2415"/>
              <a:gd name="T78" fmla="*/ 76 w 1029"/>
              <a:gd name="T79" fmla="*/ 297 h 2415"/>
              <a:gd name="T80" fmla="*/ 51 w 1029"/>
              <a:gd name="T81" fmla="*/ 261 h 2415"/>
              <a:gd name="T82" fmla="*/ 29 w 1029"/>
              <a:gd name="T83" fmla="*/ 232 h 2415"/>
              <a:gd name="T84" fmla="*/ 14 w 1029"/>
              <a:gd name="T85" fmla="*/ 213 h 2415"/>
              <a:gd name="T86" fmla="*/ 4 w 1029"/>
              <a:gd name="T87" fmla="*/ 199 h 2415"/>
              <a:gd name="T88" fmla="*/ 0 w 1029"/>
              <a:gd name="T89" fmla="*/ 193 h 2415"/>
              <a:gd name="T90" fmla="*/ 191 w 1029"/>
              <a:gd name="T91" fmla="*/ 33 h 2415"/>
              <a:gd name="T92" fmla="*/ 420 w 1029"/>
              <a:gd name="T93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2415">
                <a:moveTo>
                  <a:pt x="420" y="0"/>
                </a:moveTo>
                <a:lnTo>
                  <a:pt x="455" y="49"/>
                </a:lnTo>
                <a:lnTo>
                  <a:pt x="494" y="107"/>
                </a:lnTo>
                <a:lnTo>
                  <a:pt x="537" y="176"/>
                </a:lnTo>
                <a:lnTo>
                  <a:pt x="582" y="252"/>
                </a:lnTo>
                <a:lnTo>
                  <a:pt x="629" y="338"/>
                </a:lnTo>
                <a:lnTo>
                  <a:pt x="678" y="431"/>
                </a:lnTo>
                <a:lnTo>
                  <a:pt x="726" y="533"/>
                </a:lnTo>
                <a:lnTo>
                  <a:pt x="775" y="642"/>
                </a:lnTo>
                <a:lnTo>
                  <a:pt x="849" y="835"/>
                </a:lnTo>
                <a:lnTo>
                  <a:pt x="910" y="1032"/>
                </a:lnTo>
                <a:lnTo>
                  <a:pt x="959" y="1229"/>
                </a:lnTo>
                <a:lnTo>
                  <a:pt x="996" y="1426"/>
                </a:lnTo>
                <a:lnTo>
                  <a:pt x="1019" y="1625"/>
                </a:lnTo>
                <a:lnTo>
                  <a:pt x="1029" y="1824"/>
                </a:lnTo>
                <a:lnTo>
                  <a:pt x="1025" y="2023"/>
                </a:lnTo>
                <a:lnTo>
                  <a:pt x="1010" y="2220"/>
                </a:lnTo>
                <a:lnTo>
                  <a:pt x="980" y="2415"/>
                </a:lnTo>
                <a:lnTo>
                  <a:pt x="527" y="2372"/>
                </a:lnTo>
                <a:lnTo>
                  <a:pt x="551" y="2232"/>
                </a:lnTo>
                <a:lnTo>
                  <a:pt x="566" y="2093"/>
                </a:lnTo>
                <a:lnTo>
                  <a:pt x="574" y="1959"/>
                </a:lnTo>
                <a:lnTo>
                  <a:pt x="576" y="1826"/>
                </a:lnTo>
                <a:lnTo>
                  <a:pt x="570" y="1697"/>
                </a:lnTo>
                <a:lnTo>
                  <a:pt x="558" y="1574"/>
                </a:lnTo>
                <a:lnTo>
                  <a:pt x="541" y="1453"/>
                </a:lnTo>
                <a:lnTo>
                  <a:pt x="519" y="1336"/>
                </a:lnTo>
                <a:lnTo>
                  <a:pt x="494" y="1225"/>
                </a:lnTo>
                <a:lnTo>
                  <a:pt x="463" y="1116"/>
                </a:lnTo>
                <a:lnTo>
                  <a:pt x="432" y="1015"/>
                </a:lnTo>
                <a:lnTo>
                  <a:pt x="396" y="917"/>
                </a:lnTo>
                <a:lnTo>
                  <a:pt x="359" y="823"/>
                </a:lnTo>
                <a:lnTo>
                  <a:pt x="322" y="737"/>
                </a:lnTo>
                <a:lnTo>
                  <a:pt x="283" y="656"/>
                </a:lnTo>
                <a:lnTo>
                  <a:pt x="244" y="579"/>
                </a:lnTo>
                <a:lnTo>
                  <a:pt x="207" y="511"/>
                </a:lnTo>
                <a:lnTo>
                  <a:pt x="170" y="447"/>
                </a:lnTo>
                <a:lnTo>
                  <a:pt x="137" y="390"/>
                </a:lnTo>
                <a:lnTo>
                  <a:pt x="105" y="339"/>
                </a:lnTo>
                <a:lnTo>
                  <a:pt x="76" y="297"/>
                </a:lnTo>
                <a:lnTo>
                  <a:pt x="51" y="261"/>
                </a:lnTo>
                <a:lnTo>
                  <a:pt x="29" y="232"/>
                </a:lnTo>
                <a:lnTo>
                  <a:pt x="14" y="213"/>
                </a:lnTo>
                <a:lnTo>
                  <a:pt x="4" y="199"/>
                </a:lnTo>
                <a:lnTo>
                  <a:pt x="0" y="193"/>
                </a:lnTo>
                <a:lnTo>
                  <a:pt x="191" y="33"/>
                </a:lnTo>
                <a:lnTo>
                  <a:pt x="42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6719779" y="2778619"/>
            <a:ext cx="1918802" cy="1989085"/>
          </a:xfrm>
          <a:custGeom>
            <a:avLst/>
            <a:gdLst>
              <a:gd name="T0" fmla="*/ 541 w 1303"/>
              <a:gd name="T1" fmla="*/ 0 h 1748"/>
              <a:gd name="T2" fmla="*/ 637 w 1303"/>
              <a:gd name="T3" fmla="*/ 129 h 1748"/>
              <a:gd name="T4" fmla="*/ 726 w 1303"/>
              <a:gd name="T5" fmla="*/ 259 h 1748"/>
              <a:gd name="T6" fmla="*/ 806 w 1303"/>
              <a:gd name="T7" fmla="*/ 390 h 1748"/>
              <a:gd name="T8" fmla="*/ 881 w 1303"/>
              <a:gd name="T9" fmla="*/ 521 h 1748"/>
              <a:gd name="T10" fmla="*/ 947 w 1303"/>
              <a:gd name="T11" fmla="*/ 649 h 1748"/>
              <a:gd name="T12" fmla="*/ 1008 w 1303"/>
              <a:gd name="T13" fmla="*/ 774 h 1748"/>
              <a:gd name="T14" fmla="*/ 1060 w 1303"/>
              <a:gd name="T15" fmla="*/ 897 h 1748"/>
              <a:gd name="T16" fmla="*/ 1109 w 1303"/>
              <a:gd name="T17" fmla="*/ 1014 h 1748"/>
              <a:gd name="T18" fmla="*/ 1152 w 1303"/>
              <a:gd name="T19" fmla="*/ 1126 h 1748"/>
              <a:gd name="T20" fmla="*/ 1187 w 1303"/>
              <a:gd name="T21" fmla="*/ 1231 h 1748"/>
              <a:gd name="T22" fmla="*/ 1221 w 1303"/>
              <a:gd name="T23" fmla="*/ 1330 h 1748"/>
              <a:gd name="T24" fmla="*/ 1248 w 1303"/>
              <a:gd name="T25" fmla="*/ 1420 h 1748"/>
              <a:gd name="T26" fmla="*/ 1269 w 1303"/>
              <a:gd name="T27" fmla="*/ 1502 h 1748"/>
              <a:gd name="T28" fmla="*/ 1287 w 1303"/>
              <a:gd name="T29" fmla="*/ 1572 h 1748"/>
              <a:gd name="T30" fmla="*/ 1303 w 1303"/>
              <a:gd name="T31" fmla="*/ 1633 h 1748"/>
              <a:gd name="T32" fmla="*/ 863 w 1303"/>
              <a:gd name="T33" fmla="*/ 1748 h 1748"/>
              <a:gd name="T34" fmla="*/ 851 w 1303"/>
              <a:gd name="T35" fmla="*/ 1699 h 1748"/>
              <a:gd name="T36" fmla="*/ 836 w 1303"/>
              <a:gd name="T37" fmla="*/ 1639 h 1748"/>
              <a:gd name="T38" fmla="*/ 816 w 1303"/>
              <a:gd name="T39" fmla="*/ 1566 h 1748"/>
              <a:gd name="T40" fmla="*/ 793 w 1303"/>
              <a:gd name="T41" fmla="*/ 1486 h 1748"/>
              <a:gd name="T42" fmla="*/ 764 w 1303"/>
              <a:gd name="T43" fmla="*/ 1397 h 1748"/>
              <a:gd name="T44" fmla="*/ 728 w 1303"/>
              <a:gd name="T45" fmla="*/ 1299 h 1748"/>
              <a:gd name="T46" fmla="*/ 689 w 1303"/>
              <a:gd name="T47" fmla="*/ 1194 h 1748"/>
              <a:gd name="T48" fmla="*/ 642 w 1303"/>
              <a:gd name="T49" fmla="*/ 1085 h 1748"/>
              <a:gd name="T50" fmla="*/ 590 w 1303"/>
              <a:gd name="T51" fmla="*/ 967 h 1748"/>
              <a:gd name="T52" fmla="*/ 529 w 1303"/>
              <a:gd name="T53" fmla="*/ 848 h 1748"/>
              <a:gd name="T54" fmla="*/ 463 w 1303"/>
              <a:gd name="T55" fmla="*/ 724 h 1748"/>
              <a:gd name="T56" fmla="*/ 387 w 1303"/>
              <a:gd name="T57" fmla="*/ 597 h 1748"/>
              <a:gd name="T58" fmla="*/ 305 w 1303"/>
              <a:gd name="T59" fmla="*/ 468 h 1748"/>
              <a:gd name="T60" fmla="*/ 211 w 1303"/>
              <a:gd name="T61" fmla="*/ 337 h 1748"/>
              <a:gd name="T62" fmla="*/ 111 w 1303"/>
              <a:gd name="T63" fmla="*/ 207 h 1748"/>
              <a:gd name="T64" fmla="*/ 0 w 1303"/>
              <a:gd name="T65" fmla="*/ 76 h 1748"/>
              <a:gd name="T66" fmla="*/ 172 w 1303"/>
              <a:gd name="T67" fmla="*/ 52 h 1748"/>
              <a:gd name="T68" fmla="*/ 541 w 1303"/>
              <a:gd name="T69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3" h="1748">
                <a:moveTo>
                  <a:pt x="541" y="0"/>
                </a:moveTo>
                <a:lnTo>
                  <a:pt x="637" y="129"/>
                </a:lnTo>
                <a:lnTo>
                  <a:pt x="726" y="259"/>
                </a:lnTo>
                <a:lnTo>
                  <a:pt x="806" y="390"/>
                </a:lnTo>
                <a:lnTo>
                  <a:pt x="881" y="521"/>
                </a:lnTo>
                <a:lnTo>
                  <a:pt x="947" y="649"/>
                </a:lnTo>
                <a:lnTo>
                  <a:pt x="1008" y="774"/>
                </a:lnTo>
                <a:lnTo>
                  <a:pt x="1060" y="897"/>
                </a:lnTo>
                <a:lnTo>
                  <a:pt x="1109" y="1014"/>
                </a:lnTo>
                <a:lnTo>
                  <a:pt x="1152" y="1126"/>
                </a:lnTo>
                <a:lnTo>
                  <a:pt x="1187" y="1231"/>
                </a:lnTo>
                <a:lnTo>
                  <a:pt x="1221" y="1330"/>
                </a:lnTo>
                <a:lnTo>
                  <a:pt x="1248" y="1420"/>
                </a:lnTo>
                <a:lnTo>
                  <a:pt x="1269" y="1502"/>
                </a:lnTo>
                <a:lnTo>
                  <a:pt x="1287" y="1572"/>
                </a:lnTo>
                <a:lnTo>
                  <a:pt x="1303" y="1633"/>
                </a:lnTo>
                <a:lnTo>
                  <a:pt x="863" y="1748"/>
                </a:lnTo>
                <a:lnTo>
                  <a:pt x="851" y="1699"/>
                </a:lnTo>
                <a:lnTo>
                  <a:pt x="836" y="1639"/>
                </a:lnTo>
                <a:lnTo>
                  <a:pt x="816" y="1566"/>
                </a:lnTo>
                <a:lnTo>
                  <a:pt x="793" y="1486"/>
                </a:lnTo>
                <a:lnTo>
                  <a:pt x="764" y="1397"/>
                </a:lnTo>
                <a:lnTo>
                  <a:pt x="728" y="1299"/>
                </a:lnTo>
                <a:lnTo>
                  <a:pt x="689" y="1194"/>
                </a:lnTo>
                <a:lnTo>
                  <a:pt x="642" y="1085"/>
                </a:lnTo>
                <a:lnTo>
                  <a:pt x="590" y="967"/>
                </a:lnTo>
                <a:lnTo>
                  <a:pt x="529" y="848"/>
                </a:lnTo>
                <a:lnTo>
                  <a:pt x="463" y="724"/>
                </a:lnTo>
                <a:lnTo>
                  <a:pt x="387" y="597"/>
                </a:lnTo>
                <a:lnTo>
                  <a:pt x="305" y="468"/>
                </a:lnTo>
                <a:lnTo>
                  <a:pt x="211" y="337"/>
                </a:lnTo>
                <a:lnTo>
                  <a:pt x="111" y="207"/>
                </a:lnTo>
                <a:lnTo>
                  <a:pt x="0" y="76"/>
                </a:lnTo>
                <a:lnTo>
                  <a:pt x="172" y="52"/>
                </a:lnTo>
                <a:lnTo>
                  <a:pt x="541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8606184" y="3201925"/>
            <a:ext cx="2055754" cy="1085576"/>
          </a:xfrm>
          <a:custGeom>
            <a:avLst/>
            <a:gdLst>
              <a:gd name="T0" fmla="*/ 584 w 1396"/>
              <a:gd name="T1" fmla="*/ 0 h 954"/>
              <a:gd name="T2" fmla="*/ 645 w 1396"/>
              <a:gd name="T3" fmla="*/ 75 h 954"/>
              <a:gd name="T4" fmla="*/ 709 w 1396"/>
              <a:gd name="T5" fmla="*/ 139 h 954"/>
              <a:gd name="T6" fmla="*/ 773 w 1396"/>
              <a:gd name="T7" fmla="*/ 199 h 954"/>
              <a:gd name="T8" fmla="*/ 842 w 1396"/>
              <a:gd name="T9" fmla="*/ 252 h 954"/>
              <a:gd name="T10" fmla="*/ 908 w 1396"/>
              <a:gd name="T11" fmla="*/ 299 h 954"/>
              <a:gd name="T12" fmla="*/ 977 w 1396"/>
              <a:gd name="T13" fmla="*/ 340 h 954"/>
              <a:gd name="T14" fmla="*/ 1041 w 1396"/>
              <a:gd name="T15" fmla="*/ 377 h 954"/>
              <a:gd name="T16" fmla="*/ 1104 w 1396"/>
              <a:gd name="T17" fmla="*/ 408 h 954"/>
              <a:gd name="T18" fmla="*/ 1164 w 1396"/>
              <a:gd name="T19" fmla="*/ 434 h 954"/>
              <a:gd name="T20" fmla="*/ 1219 w 1396"/>
              <a:gd name="T21" fmla="*/ 455 h 954"/>
              <a:gd name="T22" fmla="*/ 1268 w 1396"/>
              <a:gd name="T23" fmla="*/ 473 h 954"/>
              <a:gd name="T24" fmla="*/ 1311 w 1396"/>
              <a:gd name="T25" fmla="*/ 486 h 954"/>
              <a:gd name="T26" fmla="*/ 1346 w 1396"/>
              <a:gd name="T27" fmla="*/ 496 h 954"/>
              <a:gd name="T28" fmla="*/ 1373 w 1396"/>
              <a:gd name="T29" fmla="*/ 504 h 954"/>
              <a:gd name="T30" fmla="*/ 1389 w 1396"/>
              <a:gd name="T31" fmla="*/ 508 h 954"/>
              <a:gd name="T32" fmla="*/ 1396 w 1396"/>
              <a:gd name="T33" fmla="*/ 508 h 954"/>
              <a:gd name="T34" fmla="*/ 1316 w 1396"/>
              <a:gd name="T35" fmla="*/ 954 h 954"/>
              <a:gd name="T36" fmla="*/ 1305 w 1396"/>
              <a:gd name="T37" fmla="*/ 953 h 954"/>
              <a:gd name="T38" fmla="*/ 1281 w 1396"/>
              <a:gd name="T39" fmla="*/ 947 h 954"/>
              <a:gd name="T40" fmla="*/ 1246 w 1396"/>
              <a:gd name="T41" fmla="*/ 937 h 954"/>
              <a:gd name="T42" fmla="*/ 1201 w 1396"/>
              <a:gd name="T43" fmla="*/ 925 h 954"/>
              <a:gd name="T44" fmla="*/ 1146 w 1396"/>
              <a:gd name="T45" fmla="*/ 908 h 954"/>
              <a:gd name="T46" fmla="*/ 1084 w 1396"/>
              <a:gd name="T47" fmla="*/ 884 h 954"/>
              <a:gd name="T48" fmla="*/ 1016 w 1396"/>
              <a:gd name="T49" fmla="*/ 857 h 954"/>
              <a:gd name="T50" fmla="*/ 939 w 1396"/>
              <a:gd name="T51" fmla="*/ 822 h 954"/>
              <a:gd name="T52" fmla="*/ 855 w 1396"/>
              <a:gd name="T53" fmla="*/ 783 h 954"/>
              <a:gd name="T54" fmla="*/ 770 w 1396"/>
              <a:gd name="T55" fmla="*/ 734 h 954"/>
              <a:gd name="T56" fmla="*/ 678 w 1396"/>
              <a:gd name="T57" fmla="*/ 679 h 954"/>
              <a:gd name="T58" fmla="*/ 584 w 1396"/>
              <a:gd name="T59" fmla="*/ 615 h 954"/>
              <a:gd name="T60" fmla="*/ 486 w 1396"/>
              <a:gd name="T61" fmla="*/ 545 h 954"/>
              <a:gd name="T62" fmla="*/ 389 w 1396"/>
              <a:gd name="T63" fmla="*/ 463 h 954"/>
              <a:gd name="T64" fmla="*/ 291 w 1396"/>
              <a:gd name="T65" fmla="*/ 373 h 954"/>
              <a:gd name="T66" fmla="*/ 191 w 1396"/>
              <a:gd name="T67" fmla="*/ 272 h 954"/>
              <a:gd name="T68" fmla="*/ 96 w 1396"/>
              <a:gd name="T69" fmla="*/ 160 h 954"/>
              <a:gd name="T70" fmla="*/ 0 w 1396"/>
              <a:gd name="T71" fmla="*/ 38 h 954"/>
              <a:gd name="T72" fmla="*/ 221 w 1396"/>
              <a:gd name="T73" fmla="*/ 24 h 954"/>
              <a:gd name="T74" fmla="*/ 584 w 1396"/>
              <a:gd name="T7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6" h="954">
                <a:moveTo>
                  <a:pt x="584" y="0"/>
                </a:moveTo>
                <a:lnTo>
                  <a:pt x="645" y="75"/>
                </a:lnTo>
                <a:lnTo>
                  <a:pt x="709" y="139"/>
                </a:lnTo>
                <a:lnTo>
                  <a:pt x="773" y="199"/>
                </a:lnTo>
                <a:lnTo>
                  <a:pt x="842" y="252"/>
                </a:lnTo>
                <a:lnTo>
                  <a:pt x="908" y="299"/>
                </a:lnTo>
                <a:lnTo>
                  <a:pt x="977" y="340"/>
                </a:lnTo>
                <a:lnTo>
                  <a:pt x="1041" y="377"/>
                </a:lnTo>
                <a:lnTo>
                  <a:pt x="1104" y="408"/>
                </a:lnTo>
                <a:lnTo>
                  <a:pt x="1164" y="434"/>
                </a:lnTo>
                <a:lnTo>
                  <a:pt x="1219" y="455"/>
                </a:lnTo>
                <a:lnTo>
                  <a:pt x="1268" y="473"/>
                </a:lnTo>
                <a:lnTo>
                  <a:pt x="1311" y="486"/>
                </a:lnTo>
                <a:lnTo>
                  <a:pt x="1346" y="496"/>
                </a:lnTo>
                <a:lnTo>
                  <a:pt x="1373" y="504"/>
                </a:lnTo>
                <a:lnTo>
                  <a:pt x="1389" y="508"/>
                </a:lnTo>
                <a:lnTo>
                  <a:pt x="1396" y="508"/>
                </a:lnTo>
                <a:lnTo>
                  <a:pt x="1316" y="954"/>
                </a:lnTo>
                <a:lnTo>
                  <a:pt x="1305" y="953"/>
                </a:lnTo>
                <a:lnTo>
                  <a:pt x="1281" y="947"/>
                </a:lnTo>
                <a:lnTo>
                  <a:pt x="1246" y="937"/>
                </a:lnTo>
                <a:lnTo>
                  <a:pt x="1201" y="925"/>
                </a:lnTo>
                <a:lnTo>
                  <a:pt x="1146" y="908"/>
                </a:lnTo>
                <a:lnTo>
                  <a:pt x="1084" y="884"/>
                </a:lnTo>
                <a:lnTo>
                  <a:pt x="1016" y="857"/>
                </a:lnTo>
                <a:lnTo>
                  <a:pt x="939" y="822"/>
                </a:lnTo>
                <a:lnTo>
                  <a:pt x="855" y="783"/>
                </a:lnTo>
                <a:lnTo>
                  <a:pt x="770" y="734"/>
                </a:lnTo>
                <a:lnTo>
                  <a:pt x="678" y="679"/>
                </a:lnTo>
                <a:lnTo>
                  <a:pt x="584" y="615"/>
                </a:lnTo>
                <a:lnTo>
                  <a:pt x="486" y="545"/>
                </a:lnTo>
                <a:lnTo>
                  <a:pt x="389" y="463"/>
                </a:lnTo>
                <a:lnTo>
                  <a:pt x="291" y="373"/>
                </a:lnTo>
                <a:lnTo>
                  <a:pt x="191" y="272"/>
                </a:lnTo>
                <a:lnTo>
                  <a:pt x="96" y="160"/>
                </a:lnTo>
                <a:lnTo>
                  <a:pt x="0" y="38"/>
                </a:lnTo>
                <a:lnTo>
                  <a:pt x="221" y="24"/>
                </a:lnTo>
                <a:lnTo>
                  <a:pt x="58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7990636" y="3204201"/>
            <a:ext cx="1429898" cy="1563503"/>
          </a:xfrm>
          <a:custGeom>
            <a:avLst/>
            <a:gdLst>
              <a:gd name="T0" fmla="*/ 971 w 971"/>
              <a:gd name="T1" fmla="*/ 0 h 1374"/>
              <a:gd name="T2" fmla="*/ 967 w 971"/>
              <a:gd name="T3" fmla="*/ 6 h 1374"/>
              <a:gd name="T4" fmla="*/ 959 w 971"/>
              <a:gd name="T5" fmla="*/ 18 h 1374"/>
              <a:gd name="T6" fmla="*/ 945 w 971"/>
              <a:gd name="T7" fmla="*/ 39 h 1374"/>
              <a:gd name="T8" fmla="*/ 928 w 971"/>
              <a:gd name="T9" fmla="*/ 69 h 1374"/>
              <a:gd name="T10" fmla="*/ 906 w 971"/>
              <a:gd name="T11" fmla="*/ 104 h 1374"/>
              <a:gd name="T12" fmla="*/ 883 w 971"/>
              <a:gd name="T13" fmla="*/ 147 h 1374"/>
              <a:gd name="T14" fmla="*/ 856 w 971"/>
              <a:gd name="T15" fmla="*/ 195 h 1374"/>
              <a:gd name="T16" fmla="*/ 826 w 971"/>
              <a:gd name="T17" fmla="*/ 250 h 1374"/>
              <a:gd name="T18" fmla="*/ 795 w 971"/>
              <a:gd name="T19" fmla="*/ 311 h 1374"/>
              <a:gd name="T20" fmla="*/ 762 w 971"/>
              <a:gd name="T21" fmla="*/ 377 h 1374"/>
              <a:gd name="T22" fmla="*/ 729 w 971"/>
              <a:gd name="T23" fmla="*/ 447 h 1374"/>
              <a:gd name="T24" fmla="*/ 695 w 971"/>
              <a:gd name="T25" fmla="*/ 523 h 1374"/>
              <a:gd name="T26" fmla="*/ 662 w 971"/>
              <a:gd name="T27" fmla="*/ 601 h 1374"/>
              <a:gd name="T28" fmla="*/ 629 w 971"/>
              <a:gd name="T29" fmla="*/ 685 h 1374"/>
              <a:gd name="T30" fmla="*/ 600 w 971"/>
              <a:gd name="T31" fmla="*/ 773 h 1374"/>
              <a:gd name="T32" fmla="*/ 570 w 971"/>
              <a:gd name="T33" fmla="*/ 863 h 1374"/>
              <a:gd name="T34" fmla="*/ 543 w 971"/>
              <a:gd name="T35" fmla="*/ 956 h 1374"/>
              <a:gd name="T36" fmla="*/ 520 w 971"/>
              <a:gd name="T37" fmla="*/ 1052 h 1374"/>
              <a:gd name="T38" fmla="*/ 498 w 971"/>
              <a:gd name="T39" fmla="*/ 1150 h 1374"/>
              <a:gd name="T40" fmla="*/ 483 w 971"/>
              <a:gd name="T41" fmla="*/ 1247 h 1374"/>
              <a:gd name="T42" fmla="*/ 57 w 971"/>
              <a:gd name="T43" fmla="*/ 1360 h 1374"/>
              <a:gd name="T44" fmla="*/ 0 w 971"/>
              <a:gd name="T45" fmla="*/ 1374 h 1374"/>
              <a:gd name="T46" fmla="*/ 16 w 971"/>
              <a:gd name="T47" fmla="*/ 1228 h 1374"/>
              <a:gd name="T48" fmla="*/ 39 w 971"/>
              <a:gd name="T49" fmla="*/ 1087 h 1374"/>
              <a:gd name="T50" fmla="*/ 68 w 971"/>
              <a:gd name="T51" fmla="*/ 949 h 1374"/>
              <a:gd name="T52" fmla="*/ 102 w 971"/>
              <a:gd name="T53" fmla="*/ 818 h 1374"/>
              <a:gd name="T54" fmla="*/ 139 w 971"/>
              <a:gd name="T55" fmla="*/ 693 h 1374"/>
              <a:gd name="T56" fmla="*/ 178 w 971"/>
              <a:gd name="T57" fmla="*/ 576 h 1374"/>
              <a:gd name="T58" fmla="*/ 219 w 971"/>
              <a:gd name="T59" fmla="*/ 465 h 1374"/>
              <a:gd name="T60" fmla="*/ 262 w 971"/>
              <a:gd name="T61" fmla="*/ 361 h 1374"/>
              <a:gd name="T62" fmla="*/ 303 w 971"/>
              <a:gd name="T63" fmla="*/ 268 h 1374"/>
              <a:gd name="T64" fmla="*/ 344 w 971"/>
              <a:gd name="T65" fmla="*/ 180 h 1374"/>
              <a:gd name="T66" fmla="*/ 383 w 971"/>
              <a:gd name="T67" fmla="*/ 104 h 1374"/>
              <a:gd name="T68" fmla="*/ 418 w 971"/>
              <a:gd name="T69" fmla="*/ 36 h 1374"/>
              <a:gd name="T70" fmla="*/ 770 w 971"/>
              <a:gd name="T71" fmla="*/ 14 h 1374"/>
              <a:gd name="T72" fmla="*/ 772 w 971"/>
              <a:gd name="T73" fmla="*/ 14 h 1374"/>
              <a:gd name="T74" fmla="*/ 971 w 971"/>
              <a:gd name="T75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1" h="1374">
                <a:moveTo>
                  <a:pt x="971" y="0"/>
                </a:moveTo>
                <a:lnTo>
                  <a:pt x="967" y="6"/>
                </a:lnTo>
                <a:lnTo>
                  <a:pt x="959" y="18"/>
                </a:lnTo>
                <a:lnTo>
                  <a:pt x="945" y="39"/>
                </a:lnTo>
                <a:lnTo>
                  <a:pt x="928" y="69"/>
                </a:lnTo>
                <a:lnTo>
                  <a:pt x="906" y="104"/>
                </a:lnTo>
                <a:lnTo>
                  <a:pt x="883" y="147"/>
                </a:lnTo>
                <a:lnTo>
                  <a:pt x="856" y="195"/>
                </a:lnTo>
                <a:lnTo>
                  <a:pt x="826" y="250"/>
                </a:lnTo>
                <a:lnTo>
                  <a:pt x="795" y="311"/>
                </a:lnTo>
                <a:lnTo>
                  <a:pt x="762" y="377"/>
                </a:lnTo>
                <a:lnTo>
                  <a:pt x="729" y="447"/>
                </a:lnTo>
                <a:lnTo>
                  <a:pt x="695" y="523"/>
                </a:lnTo>
                <a:lnTo>
                  <a:pt x="662" y="601"/>
                </a:lnTo>
                <a:lnTo>
                  <a:pt x="629" y="685"/>
                </a:lnTo>
                <a:lnTo>
                  <a:pt x="600" y="773"/>
                </a:lnTo>
                <a:lnTo>
                  <a:pt x="570" y="863"/>
                </a:lnTo>
                <a:lnTo>
                  <a:pt x="543" y="956"/>
                </a:lnTo>
                <a:lnTo>
                  <a:pt x="520" y="1052"/>
                </a:lnTo>
                <a:lnTo>
                  <a:pt x="498" y="1150"/>
                </a:lnTo>
                <a:lnTo>
                  <a:pt x="483" y="1247"/>
                </a:lnTo>
                <a:lnTo>
                  <a:pt x="57" y="1360"/>
                </a:lnTo>
                <a:lnTo>
                  <a:pt x="0" y="1374"/>
                </a:lnTo>
                <a:lnTo>
                  <a:pt x="16" y="1228"/>
                </a:lnTo>
                <a:lnTo>
                  <a:pt x="39" y="1087"/>
                </a:lnTo>
                <a:lnTo>
                  <a:pt x="68" y="949"/>
                </a:lnTo>
                <a:lnTo>
                  <a:pt x="102" y="818"/>
                </a:lnTo>
                <a:lnTo>
                  <a:pt x="139" y="693"/>
                </a:lnTo>
                <a:lnTo>
                  <a:pt x="178" y="576"/>
                </a:lnTo>
                <a:lnTo>
                  <a:pt x="219" y="465"/>
                </a:lnTo>
                <a:lnTo>
                  <a:pt x="262" y="361"/>
                </a:lnTo>
                <a:lnTo>
                  <a:pt x="303" y="268"/>
                </a:lnTo>
                <a:lnTo>
                  <a:pt x="344" y="180"/>
                </a:lnTo>
                <a:lnTo>
                  <a:pt x="383" y="104"/>
                </a:lnTo>
                <a:lnTo>
                  <a:pt x="418" y="36"/>
                </a:lnTo>
                <a:lnTo>
                  <a:pt x="770" y="14"/>
                </a:lnTo>
                <a:lnTo>
                  <a:pt x="772" y="14"/>
                </a:lnTo>
                <a:lnTo>
                  <a:pt x="97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1810121" y="2321175"/>
            <a:ext cx="2921644" cy="2764009"/>
          </a:xfrm>
          <a:custGeom>
            <a:avLst/>
            <a:gdLst>
              <a:gd name="T0" fmla="*/ 1984 w 1984"/>
              <a:gd name="T1" fmla="*/ 0 h 2429"/>
              <a:gd name="T2" fmla="*/ 1980 w 1984"/>
              <a:gd name="T3" fmla="*/ 29 h 2429"/>
              <a:gd name="T4" fmla="*/ 1975 w 1984"/>
              <a:gd name="T5" fmla="*/ 72 h 2429"/>
              <a:gd name="T6" fmla="*/ 1969 w 1984"/>
              <a:gd name="T7" fmla="*/ 125 h 2429"/>
              <a:gd name="T8" fmla="*/ 1959 w 1984"/>
              <a:gd name="T9" fmla="*/ 187 h 2429"/>
              <a:gd name="T10" fmla="*/ 1945 w 1984"/>
              <a:gd name="T11" fmla="*/ 259 h 2429"/>
              <a:gd name="T12" fmla="*/ 1930 w 1984"/>
              <a:gd name="T13" fmla="*/ 341 h 2429"/>
              <a:gd name="T14" fmla="*/ 1910 w 1984"/>
              <a:gd name="T15" fmla="*/ 429 h 2429"/>
              <a:gd name="T16" fmla="*/ 1887 w 1984"/>
              <a:gd name="T17" fmla="*/ 527 h 2429"/>
              <a:gd name="T18" fmla="*/ 1859 w 1984"/>
              <a:gd name="T19" fmla="*/ 628 h 2429"/>
              <a:gd name="T20" fmla="*/ 1826 w 1984"/>
              <a:gd name="T21" fmla="*/ 735 h 2429"/>
              <a:gd name="T22" fmla="*/ 1789 w 1984"/>
              <a:gd name="T23" fmla="*/ 849 h 2429"/>
              <a:gd name="T24" fmla="*/ 1748 w 1984"/>
              <a:gd name="T25" fmla="*/ 966 h 2429"/>
              <a:gd name="T26" fmla="*/ 1699 w 1984"/>
              <a:gd name="T27" fmla="*/ 1085 h 2429"/>
              <a:gd name="T28" fmla="*/ 1623 w 1984"/>
              <a:gd name="T29" fmla="*/ 1256 h 2429"/>
              <a:gd name="T30" fmla="*/ 1539 w 1984"/>
              <a:gd name="T31" fmla="*/ 1420 h 2429"/>
              <a:gd name="T32" fmla="*/ 1449 w 1984"/>
              <a:gd name="T33" fmla="*/ 1576 h 2429"/>
              <a:gd name="T34" fmla="*/ 1354 w 1984"/>
              <a:gd name="T35" fmla="*/ 1727 h 2429"/>
              <a:gd name="T36" fmla="*/ 1250 w 1984"/>
              <a:gd name="T37" fmla="*/ 1869 h 2429"/>
              <a:gd name="T38" fmla="*/ 1139 w 1984"/>
              <a:gd name="T39" fmla="*/ 2004 h 2429"/>
              <a:gd name="T40" fmla="*/ 1031 w 1984"/>
              <a:gd name="T41" fmla="*/ 2121 h 2429"/>
              <a:gd name="T42" fmla="*/ 918 w 1984"/>
              <a:gd name="T43" fmla="*/ 2230 h 2429"/>
              <a:gd name="T44" fmla="*/ 801 w 1984"/>
              <a:gd name="T45" fmla="*/ 2333 h 2429"/>
              <a:gd name="T46" fmla="*/ 678 w 1984"/>
              <a:gd name="T47" fmla="*/ 2429 h 2429"/>
              <a:gd name="T48" fmla="*/ 0 w 1984"/>
              <a:gd name="T49" fmla="*/ 2304 h 2429"/>
              <a:gd name="T50" fmla="*/ 131 w 1984"/>
              <a:gd name="T51" fmla="*/ 2240 h 2429"/>
              <a:gd name="T52" fmla="*/ 256 w 1984"/>
              <a:gd name="T53" fmla="*/ 2167 h 2429"/>
              <a:gd name="T54" fmla="*/ 371 w 1984"/>
              <a:gd name="T55" fmla="*/ 2091 h 2429"/>
              <a:gd name="T56" fmla="*/ 481 w 1984"/>
              <a:gd name="T57" fmla="*/ 2009 h 2429"/>
              <a:gd name="T58" fmla="*/ 584 w 1984"/>
              <a:gd name="T59" fmla="*/ 1922 h 2429"/>
              <a:gd name="T60" fmla="*/ 678 w 1984"/>
              <a:gd name="T61" fmla="*/ 1832 h 2429"/>
              <a:gd name="T62" fmla="*/ 768 w 1984"/>
              <a:gd name="T63" fmla="*/ 1738 h 2429"/>
              <a:gd name="T64" fmla="*/ 850 w 1984"/>
              <a:gd name="T65" fmla="*/ 1641 h 2429"/>
              <a:gd name="T66" fmla="*/ 926 w 1984"/>
              <a:gd name="T67" fmla="*/ 1543 h 2429"/>
              <a:gd name="T68" fmla="*/ 996 w 1984"/>
              <a:gd name="T69" fmla="*/ 1442 h 2429"/>
              <a:gd name="T70" fmla="*/ 1063 w 1984"/>
              <a:gd name="T71" fmla="*/ 1340 h 2429"/>
              <a:gd name="T72" fmla="*/ 1121 w 1984"/>
              <a:gd name="T73" fmla="*/ 1237 h 2429"/>
              <a:gd name="T74" fmla="*/ 1176 w 1984"/>
              <a:gd name="T75" fmla="*/ 1135 h 2429"/>
              <a:gd name="T76" fmla="*/ 1225 w 1984"/>
              <a:gd name="T77" fmla="*/ 1034 h 2429"/>
              <a:gd name="T78" fmla="*/ 1270 w 1984"/>
              <a:gd name="T79" fmla="*/ 934 h 2429"/>
              <a:gd name="T80" fmla="*/ 1311 w 1984"/>
              <a:gd name="T81" fmla="*/ 835 h 2429"/>
              <a:gd name="T82" fmla="*/ 1348 w 1984"/>
              <a:gd name="T83" fmla="*/ 739 h 2429"/>
              <a:gd name="T84" fmla="*/ 1379 w 1984"/>
              <a:gd name="T85" fmla="*/ 646 h 2429"/>
              <a:gd name="T86" fmla="*/ 1406 w 1984"/>
              <a:gd name="T87" fmla="*/ 554 h 2429"/>
              <a:gd name="T88" fmla="*/ 1432 w 1984"/>
              <a:gd name="T89" fmla="*/ 468 h 2429"/>
              <a:gd name="T90" fmla="*/ 1453 w 1984"/>
              <a:gd name="T91" fmla="*/ 386 h 2429"/>
              <a:gd name="T92" fmla="*/ 1471 w 1984"/>
              <a:gd name="T93" fmla="*/ 310 h 2429"/>
              <a:gd name="T94" fmla="*/ 1486 w 1984"/>
              <a:gd name="T95" fmla="*/ 240 h 2429"/>
              <a:gd name="T96" fmla="*/ 1500 w 1984"/>
              <a:gd name="T97" fmla="*/ 175 h 2429"/>
              <a:gd name="T98" fmla="*/ 1510 w 1984"/>
              <a:gd name="T99" fmla="*/ 117 h 2429"/>
              <a:gd name="T100" fmla="*/ 1518 w 1984"/>
              <a:gd name="T101" fmla="*/ 66 h 2429"/>
              <a:gd name="T102" fmla="*/ 1984 w 1984"/>
              <a:gd name="T10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4" h="2429">
                <a:moveTo>
                  <a:pt x="1984" y="0"/>
                </a:moveTo>
                <a:lnTo>
                  <a:pt x="1980" y="29"/>
                </a:lnTo>
                <a:lnTo>
                  <a:pt x="1975" y="72"/>
                </a:lnTo>
                <a:lnTo>
                  <a:pt x="1969" y="125"/>
                </a:lnTo>
                <a:lnTo>
                  <a:pt x="1959" y="187"/>
                </a:lnTo>
                <a:lnTo>
                  <a:pt x="1945" y="259"/>
                </a:lnTo>
                <a:lnTo>
                  <a:pt x="1930" y="341"/>
                </a:lnTo>
                <a:lnTo>
                  <a:pt x="1910" y="429"/>
                </a:lnTo>
                <a:lnTo>
                  <a:pt x="1887" y="527"/>
                </a:lnTo>
                <a:lnTo>
                  <a:pt x="1859" y="628"/>
                </a:lnTo>
                <a:lnTo>
                  <a:pt x="1826" y="735"/>
                </a:lnTo>
                <a:lnTo>
                  <a:pt x="1789" y="849"/>
                </a:lnTo>
                <a:lnTo>
                  <a:pt x="1748" y="966"/>
                </a:lnTo>
                <a:lnTo>
                  <a:pt x="1699" y="1085"/>
                </a:lnTo>
                <a:lnTo>
                  <a:pt x="1623" y="1256"/>
                </a:lnTo>
                <a:lnTo>
                  <a:pt x="1539" y="1420"/>
                </a:lnTo>
                <a:lnTo>
                  <a:pt x="1449" y="1576"/>
                </a:lnTo>
                <a:lnTo>
                  <a:pt x="1354" y="1727"/>
                </a:lnTo>
                <a:lnTo>
                  <a:pt x="1250" y="1869"/>
                </a:lnTo>
                <a:lnTo>
                  <a:pt x="1139" y="2004"/>
                </a:lnTo>
                <a:lnTo>
                  <a:pt x="1031" y="2121"/>
                </a:lnTo>
                <a:lnTo>
                  <a:pt x="918" y="2230"/>
                </a:lnTo>
                <a:lnTo>
                  <a:pt x="801" y="2333"/>
                </a:lnTo>
                <a:lnTo>
                  <a:pt x="678" y="2429"/>
                </a:lnTo>
                <a:lnTo>
                  <a:pt x="0" y="2304"/>
                </a:lnTo>
                <a:lnTo>
                  <a:pt x="131" y="2240"/>
                </a:lnTo>
                <a:lnTo>
                  <a:pt x="256" y="2167"/>
                </a:lnTo>
                <a:lnTo>
                  <a:pt x="371" y="2091"/>
                </a:lnTo>
                <a:lnTo>
                  <a:pt x="481" y="2009"/>
                </a:lnTo>
                <a:lnTo>
                  <a:pt x="584" y="1922"/>
                </a:lnTo>
                <a:lnTo>
                  <a:pt x="678" y="1832"/>
                </a:lnTo>
                <a:lnTo>
                  <a:pt x="768" y="1738"/>
                </a:lnTo>
                <a:lnTo>
                  <a:pt x="850" y="1641"/>
                </a:lnTo>
                <a:lnTo>
                  <a:pt x="926" y="1543"/>
                </a:lnTo>
                <a:lnTo>
                  <a:pt x="996" y="1442"/>
                </a:lnTo>
                <a:lnTo>
                  <a:pt x="1063" y="1340"/>
                </a:lnTo>
                <a:lnTo>
                  <a:pt x="1121" y="1237"/>
                </a:lnTo>
                <a:lnTo>
                  <a:pt x="1176" y="1135"/>
                </a:lnTo>
                <a:lnTo>
                  <a:pt x="1225" y="1034"/>
                </a:lnTo>
                <a:lnTo>
                  <a:pt x="1270" y="934"/>
                </a:lnTo>
                <a:lnTo>
                  <a:pt x="1311" y="835"/>
                </a:lnTo>
                <a:lnTo>
                  <a:pt x="1348" y="739"/>
                </a:lnTo>
                <a:lnTo>
                  <a:pt x="1379" y="646"/>
                </a:lnTo>
                <a:lnTo>
                  <a:pt x="1406" y="554"/>
                </a:lnTo>
                <a:lnTo>
                  <a:pt x="1432" y="468"/>
                </a:lnTo>
                <a:lnTo>
                  <a:pt x="1453" y="386"/>
                </a:lnTo>
                <a:lnTo>
                  <a:pt x="1471" y="310"/>
                </a:lnTo>
                <a:lnTo>
                  <a:pt x="1486" y="240"/>
                </a:lnTo>
                <a:lnTo>
                  <a:pt x="1500" y="175"/>
                </a:lnTo>
                <a:lnTo>
                  <a:pt x="1510" y="117"/>
                </a:lnTo>
                <a:lnTo>
                  <a:pt x="1518" y="66"/>
                </a:lnTo>
                <a:lnTo>
                  <a:pt x="198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4919245" y="2789998"/>
            <a:ext cx="2488240" cy="2290634"/>
          </a:xfrm>
          <a:custGeom>
            <a:avLst/>
            <a:gdLst>
              <a:gd name="T0" fmla="*/ 1688 w 1688"/>
              <a:gd name="T1" fmla="*/ 0 h 2013"/>
              <a:gd name="T2" fmla="*/ 1688 w 1688"/>
              <a:gd name="T3" fmla="*/ 0 h 2013"/>
              <a:gd name="T4" fmla="*/ 1688 w 1688"/>
              <a:gd name="T5" fmla="*/ 11 h 2013"/>
              <a:gd name="T6" fmla="*/ 1684 w 1688"/>
              <a:gd name="T7" fmla="*/ 35 h 2013"/>
              <a:gd name="T8" fmla="*/ 1680 w 1688"/>
              <a:gd name="T9" fmla="*/ 70 h 2013"/>
              <a:gd name="T10" fmla="*/ 1672 w 1688"/>
              <a:gd name="T11" fmla="*/ 117 h 2013"/>
              <a:gd name="T12" fmla="*/ 1662 w 1688"/>
              <a:gd name="T13" fmla="*/ 173 h 2013"/>
              <a:gd name="T14" fmla="*/ 1649 w 1688"/>
              <a:gd name="T15" fmla="*/ 240 h 2013"/>
              <a:gd name="T16" fmla="*/ 1633 w 1688"/>
              <a:gd name="T17" fmla="*/ 316 h 2013"/>
              <a:gd name="T18" fmla="*/ 1611 w 1688"/>
              <a:gd name="T19" fmla="*/ 400 h 2013"/>
              <a:gd name="T20" fmla="*/ 1586 w 1688"/>
              <a:gd name="T21" fmla="*/ 491 h 2013"/>
              <a:gd name="T22" fmla="*/ 1555 w 1688"/>
              <a:gd name="T23" fmla="*/ 589 h 2013"/>
              <a:gd name="T24" fmla="*/ 1518 w 1688"/>
              <a:gd name="T25" fmla="*/ 692 h 2013"/>
              <a:gd name="T26" fmla="*/ 1477 w 1688"/>
              <a:gd name="T27" fmla="*/ 799 h 2013"/>
              <a:gd name="T28" fmla="*/ 1406 w 1688"/>
              <a:gd name="T29" fmla="*/ 957 h 2013"/>
              <a:gd name="T30" fmla="*/ 1330 w 1688"/>
              <a:gd name="T31" fmla="*/ 1110 h 2013"/>
              <a:gd name="T32" fmla="*/ 1246 w 1688"/>
              <a:gd name="T33" fmla="*/ 1256 h 2013"/>
              <a:gd name="T34" fmla="*/ 1154 w 1688"/>
              <a:gd name="T35" fmla="*/ 1398 h 2013"/>
              <a:gd name="T36" fmla="*/ 1057 w 1688"/>
              <a:gd name="T37" fmla="*/ 1533 h 2013"/>
              <a:gd name="T38" fmla="*/ 953 w 1688"/>
              <a:gd name="T39" fmla="*/ 1664 h 2013"/>
              <a:gd name="T40" fmla="*/ 842 w 1688"/>
              <a:gd name="T41" fmla="*/ 1787 h 2013"/>
              <a:gd name="T42" fmla="*/ 723 w 1688"/>
              <a:gd name="T43" fmla="*/ 1904 h 2013"/>
              <a:gd name="T44" fmla="*/ 600 w 1688"/>
              <a:gd name="T45" fmla="*/ 2013 h 2013"/>
              <a:gd name="T46" fmla="*/ 192 w 1688"/>
              <a:gd name="T47" fmla="*/ 1974 h 2013"/>
              <a:gd name="T48" fmla="*/ 0 w 1688"/>
              <a:gd name="T49" fmla="*/ 1956 h 2013"/>
              <a:gd name="T50" fmla="*/ 123 w 1688"/>
              <a:gd name="T51" fmla="*/ 1869 h 2013"/>
              <a:gd name="T52" fmla="*/ 239 w 1688"/>
              <a:gd name="T53" fmla="*/ 1773 h 2013"/>
              <a:gd name="T54" fmla="*/ 348 w 1688"/>
              <a:gd name="T55" fmla="*/ 1674 h 2013"/>
              <a:gd name="T56" fmla="*/ 449 w 1688"/>
              <a:gd name="T57" fmla="*/ 1570 h 2013"/>
              <a:gd name="T58" fmla="*/ 543 w 1688"/>
              <a:gd name="T59" fmla="*/ 1463 h 2013"/>
              <a:gd name="T60" fmla="*/ 629 w 1688"/>
              <a:gd name="T61" fmla="*/ 1354 h 2013"/>
              <a:gd name="T62" fmla="*/ 709 w 1688"/>
              <a:gd name="T63" fmla="*/ 1244 h 2013"/>
              <a:gd name="T64" fmla="*/ 781 w 1688"/>
              <a:gd name="T65" fmla="*/ 1133 h 2013"/>
              <a:gd name="T66" fmla="*/ 850 w 1688"/>
              <a:gd name="T67" fmla="*/ 1022 h 2013"/>
              <a:gd name="T68" fmla="*/ 910 w 1688"/>
              <a:gd name="T69" fmla="*/ 911 h 2013"/>
              <a:gd name="T70" fmla="*/ 965 w 1688"/>
              <a:gd name="T71" fmla="*/ 803 h 2013"/>
              <a:gd name="T72" fmla="*/ 1014 w 1688"/>
              <a:gd name="T73" fmla="*/ 698 h 2013"/>
              <a:gd name="T74" fmla="*/ 1057 w 1688"/>
              <a:gd name="T75" fmla="*/ 597 h 2013"/>
              <a:gd name="T76" fmla="*/ 1096 w 1688"/>
              <a:gd name="T77" fmla="*/ 499 h 2013"/>
              <a:gd name="T78" fmla="*/ 1127 w 1688"/>
              <a:gd name="T79" fmla="*/ 409 h 2013"/>
              <a:gd name="T80" fmla="*/ 1156 w 1688"/>
              <a:gd name="T81" fmla="*/ 323 h 2013"/>
              <a:gd name="T82" fmla="*/ 1178 w 1688"/>
              <a:gd name="T83" fmla="*/ 245 h 2013"/>
              <a:gd name="T84" fmla="*/ 1197 w 1688"/>
              <a:gd name="T85" fmla="*/ 177 h 2013"/>
              <a:gd name="T86" fmla="*/ 1211 w 1688"/>
              <a:gd name="T87" fmla="*/ 117 h 2013"/>
              <a:gd name="T88" fmla="*/ 1221 w 1688"/>
              <a:gd name="T89" fmla="*/ 66 h 2013"/>
              <a:gd name="T90" fmla="*/ 1688 w 1688"/>
              <a:gd name="T91" fmla="*/ 0 h 2013"/>
              <a:gd name="connsiteX0" fmla="*/ 10010 w 10010"/>
              <a:gd name="connsiteY0" fmla="*/ 0 h 10000"/>
              <a:gd name="connsiteX1" fmla="*/ 10010 w 10010"/>
              <a:gd name="connsiteY1" fmla="*/ 0 h 10000"/>
              <a:gd name="connsiteX2" fmla="*/ 10010 w 10010"/>
              <a:gd name="connsiteY2" fmla="*/ 55 h 10000"/>
              <a:gd name="connsiteX3" fmla="*/ 9986 w 10010"/>
              <a:gd name="connsiteY3" fmla="*/ 174 h 10000"/>
              <a:gd name="connsiteX4" fmla="*/ 9963 w 10010"/>
              <a:gd name="connsiteY4" fmla="*/ 348 h 10000"/>
              <a:gd name="connsiteX5" fmla="*/ 9915 w 10010"/>
              <a:gd name="connsiteY5" fmla="*/ 581 h 10000"/>
              <a:gd name="connsiteX6" fmla="*/ 9856 w 10010"/>
              <a:gd name="connsiteY6" fmla="*/ 859 h 10000"/>
              <a:gd name="connsiteX7" fmla="*/ 9779 w 10010"/>
              <a:gd name="connsiteY7" fmla="*/ 1192 h 10000"/>
              <a:gd name="connsiteX8" fmla="*/ 9684 w 10010"/>
              <a:gd name="connsiteY8" fmla="*/ 1570 h 10000"/>
              <a:gd name="connsiteX9" fmla="*/ 9554 w 10010"/>
              <a:gd name="connsiteY9" fmla="*/ 1987 h 10000"/>
              <a:gd name="connsiteX10" fmla="*/ 9406 w 10010"/>
              <a:gd name="connsiteY10" fmla="*/ 2439 h 10000"/>
              <a:gd name="connsiteX11" fmla="*/ 9222 w 10010"/>
              <a:gd name="connsiteY11" fmla="*/ 2926 h 10000"/>
              <a:gd name="connsiteX12" fmla="*/ 9003 w 10010"/>
              <a:gd name="connsiteY12" fmla="*/ 3438 h 10000"/>
              <a:gd name="connsiteX13" fmla="*/ 8760 w 10010"/>
              <a:gd name="connsiteY13" fmla="*/ 3969 h 10000"/>
              <a:gd name="connsiteX14" fmla="*/ 8339 w 10010"/>
              <a:gd name="connsiteY14" fmla="*/ 4754 h 10000"/>
              <a:gd name="connsiteX15" fmla="*/ 7889 w 10010"/>
              <a:gd name="connsiteY15" fmla="*/ 5514 h 10000"/>
              <a:gd name="connsiteX16" fmla="*/ 7392 w 10010"/>
              <a:gd name="connsiteY16" fmla="*/ 6239 h 10000"/>
              <a:gd name="connsiteX17" fmla="*/ 6846 w 10010"/>
              <a:gd name="connsiteY17" fmla="*/ 6945 h 10000"/>
              <a:gd name="connsiteX18" fmla="*/ 6272 w 10010"/>
              <a:gd name="connsiteY18" fmla="*/ 7615 h 10000"/>
              <a:gd name="connsiteX19" fmla="*/ 5656 w 10010"/>
              <a:gd name="connsiteY19" fmla="*/ 8266 h 10000"/>
              <a:gd name="connsiteX20" fmla="*/ 4998 w 10010"/>
              <a:gd name="connsiteY20" fmla="*/ 8877 h 10000"/>
              <a:gd name="connsiteX21" fmla="*/ 4293 w 10010"/>
              <a:gd name="connsiteY21" fmla="*/ 9459 h 10000"/>
              <a:gd name="connsiteX22" fmla="*/ 3565 w 10010"/>
              <a:gd name="connsiteY22" fmla="*/ 10000 h 10000"/>
              <a:gd name="connsiteX23" fmla="*/ 1147 w 10010"/>
              <a:gd name="connsiteY23" fmla="*/ 9806 h 10000"/>
              <a:gd name="connsiteX24" fmla="*/ 0 w 10010"/>
              <a:gd name="connsiteY24" fmla="*/ 9728 h 10000"/>
              <a:gd name="connsiteX25" fmla="*/ 739 w 10010"/>
              <a:gd name="connsiteY25" fmla="*/ 9285 h 10000"/>
              <a:gd name="connsiteX26" fmla="*/ 1426 w 10010"/>
              <a:gd name="connsiteY26" fmla="*/ 8808 h 10000"/>
              <a:gd name="connsiteX27" fmla="*/ 2072 w 10010"/>
              <a:gd name="connsiteY27" fmla="*/ 8316 h 10000"/>
              <a:gd name="connsiteX28" fmla="*/ 2670 w 10010"/>
              <a:gd name="connsiteY28" fmla="*/ 7799 h 10000"/>
              <a:gd name="connsiteX29" fmla="*/ 3227 w 10010"/>
              <a:gd name="connsiteY29" fmla="*/ 7268 h 10000"/>
              <a:gd name="connsiteX30" fmla="*/ 3736 w 10010"/>
              <a:gd name="connsiteY30" fmla="*/ 6726 h 10000"/>
              <a:gd name="connsiteX31" fmla="*/ 4210 w 10010"/>
              <a:gd name="connsiteY31" fmla="*/ 6180 h 10000"/>
              <a:gd name="connsiteX32" fmla="*/ 4637 w 10010"/>
              <a:gd name="connsiteY32" fmla="*/ 5628 h 10000"/>
              <a:gd name="connsiteX33" fmla="*/ 5046 w 10010"/>
              <a:gd name="connsiteY33" fmla="*/ 5077 h 10000"/>
              <a:gd name="connsiteX34" fmla="*/ 5401 w 10010"/>
              <a:gd name="connsiteY34" fmla="*/ 4526 h 10000"/>
              <a:gd name="connsiteX35" fmla="*/ 5727 w 10010"/>
              <a:gd name="connsiteY35" fmla="*/ 3989 h 10000"/>
              <a:gd name="connsiteX36" fmla="*/ 6017 w 10010"/>
              <a:gd name="connsiteY36" fmla="*/ 3467 h 10000"/>
              <a:gd name="connsiteX37" fmla="*/ 6272 w 10010"/>
              <a:gd name="connsiteY37" fmla="*/ 2966 h 10000"/>
              <a:gd name="connsiteX38" fmla="*/ 6503 w 10010"/>
              <a:gd name="connsiteY38" fmla="*/ 2479 h 10000"/>
              <a:gd name="connsiteX39" fmla="*/ 6687 w 10010"/>
              <a:gd name="connsiteY39" fmla="*/ 2032 h 10000"/>
              <a:gd name="connsiteX40" fmla="*/ 6858 w 10010"/>
              <a:gd name="connsiteY40" fmla="*/ 1605 h 10000"/>
              <a:gd name="connsiteX41" fmla="*/ 6989 w 10010"/>
              <a:gd name="connsiteY41" fmla="*/ 1217 h 10000"/>
              <a:gd name="connsiteX42" fmla="*/ 7101 w 10010"/>
              <a:gd name="connsiteY42" fmla="*/ 879 h 10000"/>
              <a:gd name="connsiteX43" fmla="*/ 7184 w 10010"/>
              <a:gd name="connsiteY43" fmla="*/ 581 h 10000"/>
              <a:gd name="connsiteX44" fmla="*/ 7243 w 10010"/>
              <a:gd name="connsiteY44" fmla="*/ 328 h 10000"/>
              <a:gd name="connsiteX45" fmla="*/ 10010 w 10010"/>
              <a:gd name="connsiteY4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10" h="10000">
                <a:moveTo>
                  <a:pt x="10010" y="0"/>
                </a:moveTo>
                <a:lnTo>
                  <a:pt x="10010" y="0"/>
                </a:lnTo>
                <a:lnTo>
                  <a:pt x="10010" y="55"/>
                </a:lnTo>
                <a:cubicBezTo>
                  <a:pt x="10002" y="95"/>
                  <a:pt x="9994" y="134"/>
                  <a:pt x="9986" y="174"/>
                </a:cubicBezTo>
                <a:cubicBezTo>
                  <a:pt x="9978" y="232"/>
                  <a:pt x="9971" y="290"/>
                  <a:pt x="9963" y="348"/>
                </a:cubicBezTo>
                <a:cubicBezTo>
                  <a:pt x="9947" y="426"/>
                  <a:pt x="9931" y="503"/>
                  <a:pt x="9915" y="581"/>
                </a:cubicBezTo>
                <a:cubicBezTo>
                  <a:pt x="9895" y="674"/>
                  <a:pt x="9876" y="766"/>
                  <a:pt x="9856" y="859"/>
                </a:cubicBezTo>
                <a:cubicBezTo>
                  <a:pt x="9830" y="970"/>
                  <a:pt x="9805" y="1081"/>
                  <a:pt x="9779" y="1192"/>
                </a:cubicBezTo>
                <a:cubicBezTo>
                  <a:pt x="9747" y="1318"/>
                  <a:pt x="9716" y="1444"/>
                  <a:pt x="9684" y="1570"/>
                </a:cubicBezTo>
                <a:cubicBezTo>
                  <a:pt x="9641" y="1709"/>
                  <a:pt x="9597" y="1848"/>
                  <a:pt x="9554" y="1987"/>
                </a:cubicBezTo>
                <a:cubicBezTo>
                  <a:pt x="9505" y="2138"/>
                  <a:pt x="9455" y="2288"/>
                  <a:pt x="9406" y="2439"/>
                </a:cubicBezTo>
                <a:lnTo>
                  <a:pt x="9222" y="2926"/>
                </a:lnTo>
                <a:lnTo>
                  <a:pt x="9003" y="3438"/>
                </a:lnTo>
                <a:lnTo>
                  <a:pt x="8760" y="3969"/>
                </a:lnTo>
                <a:lnTo>
                  <a:pt x="8339" y="4754"/>
                </a:lnTo>
                <a:lnTo>
                  <a:pt x="7889" y="5514"/>
                </a:lnTo>
                <a:lnTo>
                  <a:pt x="7392" y="6239"/>
                </a:lnTo>
                <a:lnTo>
                  <a:pt x="6846" y="6945"/>
                </a:lnTo>
                <a:lnTo>
                  <a:pt x="6272" y="7615"/>
                </a:lnTo>
                <a:lnTo>
                  <a:pt x="5656" y="8266"/>
                </a:lnTo>
                <a:lnTo>
                  <a:pt x="4998" y="8877"/>
                </a:lnTo>
                <a:lnTo>
                  <a:pt x="4293" y="9459"/>
                </a:lnTo>
                <a:lnTo>
                  <a:pt x="3565" y="10000"/>
                </a:lnTo>
                <a:lnTo>
                  <a:pt x="1147" y="9806"/>
                </a:lnTo>
                <a:lnTo>
                  <a:pt x="0" y="9728"/>
                </a:lnTo>
                <a:lnTo>
                  <a:pt x="739" y="9285"/>
                </a:lnTo>
                <a:lnTo>
                  <a:pt x="1426" y="8808"/>
                </a:lnTo>
                <a:lnTo>
                  <a:pt x="2072" y="8316"/>
                </a:lnTo>
                <a:lnTo>
                  <a:pt x="2670" y="7799"/>
                </a:lnTo>
                <a:lnTo>
                  <a:pt x="3227" y="7268"/>
                </a:lnTo>
                <a:lnTo>
                  <a:pt x="3736" y="6726"/>
                </a:lnTo>
                <a:lnTo>
                  <a:pt x="4210" y="6180"/>
                </a:lnTo>
                <a:lnTo>
                  <a:pt x="4637" y="5628"/>
                </a:lnTo>
                <a:lnTo>
                  <a:pt x="5046" y="5077"/>
                </a:lnTo>
                <a:lnTo>
                  <a:pt x="5401" y="4526"/>
                </a:lnTo>
                <a:lnTo>
                  <a:pt x="5727" y="3989"/>
                </a:lnTo>
                <a:lnTo>
                  <a:pt x="6017" y="3467"/>
                </a:lnTo>
                <a:lnTo>
                  <a:pt x="6272" y="2966"/>
                </a:lnTo>
                <a:lnTo>
                  <a:pt x="6503" y="2479"/>
                </a:lnTo>
                <a:cubicBezTo>
                  <a:pt x="6564" y="2330"/>
                  <a:pt x="6626" y="2181"/>
                  <a:pt x="6687" y="2032"/>
                </a:cubicBezTo>
                <a:lnTo>
                  <a:pt x="6858" y="1605"/>
                </a:lnTo>
                <a:cubicBezTo>
                  <a:pt x="6902" y="1476"/>
                  <a:pt x="6945" y="1346"/>
                  <a:pt x="6989" y="1217"/>
                </a:cubicBezTo>
                <a:cubicBezTo>
                  <a:pt x="7026" y="1104"/>
                  <a:pt x="7064" y="992"/>
                  <a:pt x="7101" y="879"/>
                </a:cubicBezTo>
                <a:cubicBezTo>
                  <a:pt x="7129" y="780"/>
                  <a:pt x="7156" y="680"/>
                  <a:pt x="7184" y="581"/>
                </a:cubicBezTo>
                <a:cubicBezTo>
                  <a:pt x="7204" y="497"/>
                  <a:pt x="7223" y="412"/>
                  <a:pt x="7243" y="328"/>
                </a:cubicBezTo>
                <a:lnTo>
                  <a:pt x="1001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3" name="Group 62"/>
          <p:cNvGrpSpPr/>
          <p:nvPr/>
        </p:nvGrpSpPr>
        <p:grpSpPr>
          <a:xfrm>
            <a:off x="6872645" y="2982081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281014" y="4257523"/>
            <a:ext cx="269750" cy="267210"/>
            <a:chOff x="-1214438" y="931824"/>
            <a:chExt cx="2867026" cy="2840037"/>
          </a:xfrm>
          <a:solidFill>
            <a:schemeClr val="bg1"/>
          </a:solidFill>
        </p:grpSpPr>
        <p:sp>
          <p:nvSpPr>
            <p:cNvPr id="68" name="Freeform 13"/>
            <p:cNvSpPr>
              <a:spLocks/>
            </p:cNvSpPr>
            <p:nvPr/>
          </p:nvSpPr>
          <p:spPr bwMode="auto">
            <a:xfrm>
              <a:off x="73025" y="1217574"/>
              <a:ext cx="1579563" cy="2511425"/>
            </a:xfrm>
            <a:custGeom>
              <a:avLst/>
              <a:gdLst>
                <a:gd name="T0" fmla="*/ 749 w 1988"/>
                <a:gd name="T1" fmla="*/ 33 h 3165"/>
                <a:gd name="T2" fmla="*/ 938 w 1988"/>
                <a:gd name="T3" fmla="*/ 274 h 3165"/>
                <a:gd name="T4" fmla="*/ 1200 w 1988"/>
                <a:gd name="T5" fmla="*/ 585 h 3165"/>
                <a:gd name="T6" fmla="*/ 1340 w 1988"/>
                <a:gd name="T7" fmla="*/ 476 h 3165"/>
                <a:gd name="T8" fmla="*/ 1683 w 1988"/>
                <a:gd name="T9" fmla="*/ 433 h 3165"/>
                <a:gd name="T10" fmla="*/ 1788 w 1988"/>
                <a:gd name="T11" fmla="*/ 611 h 3165"/>
                <a:gd name="T12" fmla="*/ 1873 w 1988"/>
                <a:gd name="T13" fmla="*/ 801 h 3165"/>
                <a:gd name="T14" fmla="*/ 1935 w 1988"/>
                <a:gd name="T15" fmla="*/ 1001 h 3165"/>
                <a:gd name="T16" fmla="*/ 1974 w 1988"/>
                <a:gd name="T17" fmla="*/ 1210 h 3165"/>
                <a:gd name="T18" fmla="*/ 1988 w 1988"/>
                <a:gd name="T19" fmla="*/ 1428 h 3165"/>
                <a:gd name="T20" fmla="*/ 1974 w 1988"/>
                <a:gd name="T21" fmla="*/ 1654 h 3165"/>
                <a:gd name="T22" fmla="*/ 1932 w 1988"/>
                <a:gd name="T23" fmla="*/ 1872 h 3165"/>
                <a:gd name="T24" fmla="*/ 1865 w 1988"/>
                <a:gd name="T25" fmla="*/ 2079 h 3165"/>
                <a:gd name="T26" fmla="*/ 1773 w 1988"/>
                <a:gd name="T27" fmla="*/ 2275 h 3165"/>
                <a:gd name="T28" fmla="*/ 1659 w 1988"/>
                <a:gd name="T29" fmla="*/ 2457 h 3165"/>
                <a:gd name="T30" fmla="*/ 1525 w 1988"/>
                <a:gd name="T31" fmla="*/ 2623 h 3165"/>
                <a:gd name="T32" fmla="*/ 1372 w 1988"/>
                <a:gd name="T33" fmla="*/ 2772 h 3165"/>
                <a:gd name="T34" fmla="*/ 1202 w 1988"/>
                <a:gd name="T35" fmla="*/ 2903 h 3165"/>
                <a:gd name="T36" fmla="*/ 1016 w 1988"/>
                <a:gd name="T37" fmla="*/ 3013 h 3165"/>
                <a:gd name="T38" fmla="*/ 817 w 1988"/>
                <a:gd name="T39" fmla="*/ 3101 h 3165"/>
                <a:gd name="T40" fmla="*/ 607 w 1988"/>
                <a:gd name="T41" fmla="*/ 3165 h 3165"/>
                <a:gd name="T42" fmla="*/ 949 w 1988"/>
                <a:gd name="T43" fmla="*/ 2841 h 3165"/>
                <a:gd name="T44" fmla="*/ 1245 w 1988"/>
                <a:gd name="T45" fmla="*/ 2523 h 3165"/>
                <a:gd name="T46" fmla="*/ 1133 w 1988"/>
                <a:gd name="T47" fmla="*/ 1957 h 3165"/>
                <a:gd name="T48" fmla="*/ 876 w 1988"/>
                <a:gd name="T49" fmla="*/ 1763 h 3165"/>
                <a:gd name="T50" fmla="*/ 517 w 1988"/>
                <a:gd name="T51" fmla="*/ 1686 h 3165"/>
                <a:gd name="T52" fmla="*/ 284 w 1988"/>
                <a:gd name="T53" fmla="*/ 1627 h 3165"/>
                <a:gd name="T54" fmla="*/ 203 w 1988"/>
                <a:gd name="T55" fmla="*/ 1470 h 3165"/>
                <a:gd name="T56" fmla="*/ 35 w 1988"/>
                <a:gd name="T57" fmla="*/ 1544 h 3165"/>
                <a:gd name="T58" fmla="*/ 141 w 1988"/>
                <a:gd name="T59" fmla="*/ 1332 h 3165"/>
                <a:gd name="T60" fmla="*/ 362 w 1988"/>
                <a:gd name="T61" fmla="*/ 1397 h 3165"/>
                <a:gd name="T62" fmla="*/ 605 w 1988"/>
                <a:gd name="T63" fmla="*/ 1028 h 3165"/>
                <a:gd name="T64" fmla="*/ 1078 w 1988"/>
                <a:gd name="T65" fmla="*/ 900 h 3165"/>
                <a:gd name="T66" fmla="*/ 878 w 1988"/>
                <a:gd name="T67" fmla="*/ 599 h 3165"/>
                <a:gd name="T68" fmla="*/ 680 w 1988"/>
                <a:gd name="T69" fmla="*/ 438 h 3165"/>
                <a:gd name="T70" fmla="*/ 447 w 1988"/>
                <a:gd name="T71" fmla="*/ 373 h 3165"/>
                <a:gd name="T72" fmla="*/ 221 w 1988"/>
                <a:gd name="T73" fmla="*/ 523 h 3165"/>
                <a:gd name="T74" fmla="*/ 355 w 1988"/>
                <a:gd name="T75" fmla="*/ 373 h 3165"/>
                <a:gd name="T76" fmla="*/ 550 w 1988"/>
                <a:gd name="T77" fmla="*/ 223 h 3165"/>
                <a:gd name="T78" fmla="*/ 657 w 1988"/>
                <a:gd name="T79" fmla="*/ 358 h 3165"/>
                <a:gd name="T80" fmla="*/ 823 w 1988"/>
                <a:gd name="T81" fmla="*/ 332 h 3165"/>
                <a:gd name="T82" fmla="*/ 576 w 1988"/>
                <a:gd name="T83" fmla="*/ 77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8" h="3165">
                  <a:moveTo>
                    <a:pt x="580" y="0"/>
                  </a:moveTo>
                  <a:lnTo>
                    <a:pt x="749" y="33"/>
                  </a:lnTo>
                  <a:lnTo>
                    <a:pt x="894" y="161"/>
                  </a:lnTo>
                  <a:lnTo>
                    <a:pt x="938" y="274"/>
                  </a:lnTo>
                  <a:lnTo>
                    <a:pt x="971" y="380"/>
                  </a:lnTo>
                  <a:lnTo>
                    <a:pt x="1200" y="585"/>
                  </a:lnTo>
                  <a:lnTo>
                    <a:pt x="1259" y="604"/>
                  </a:lnTo>
                  <a:lnTo>
                    <a:pt x="1340" y="476"/>
                  </a:lnTo>
                  <a:lnTo>
                    <a:pt x="1629" y="450"/>
                  </a:lnTo>
                  <a:lnTo>
                    <a:pt x="1683" y="433"/>
                  </a:lnTo>
                  <a:lnTo>
                    <a:pt x="1738" y="520"/>
                  </a:lnTo>
                  <a:lnTo>
                    <a:pt x="1788" y="611"/>
                  </a:lnTo>
                  <a:lnTo>
                    <a:pt x="1833" y="704"/>
                  </a:lnTo>
                  <a:lnTo>
                    <a:pt x="1873" y="801"/>
                  </a:lnTo>
                  <a:lnTo>
                    <a:pt x="1907" y="900"/>
                  </a:lnTo>
                  <a:lnTo>
                    <a:pt x="1935" y="1001"/>
                  </a:lnTo>
                  <a:lnTo>
                    <a:pt x="1959" y="1105"/>
                  </a:lnTo>
                  <a:lnTo>
                    <a:pt x="1974" y="1210"/>
                  </a:lnTo>
                  <a:lnTo>
                    <a:pt x="1985" y="1319"/>
                  </a:lnTo>
                  <a:lnTo>
                    <a:pt x="1988" y="1428"/>
                  </a:lnTo>
                  <a:lnTo>
                    <a:pt x="1985" y="1542"/>
                  </a:lnTo>
                  <a:lnTo>
                    <a:pt x="1974" y="1654"/>
                  </a:lnTo>
                  <a:lnTo>
                    <a:pt x="1957" y="1765"/>
                  </a:lnTo>
                  <a:lnTo>
                    <a:pt x="1932" y="1872"/>
                  </a:lnTo>
                  <a:lnTo>
                    <a:pt x="1901" y="1977"/>
                  </a:lnTo>
                  <a:lnTo>
                    <a:pt x="1865" y="2079"/>
                  </a:lnTo>
                  <a:lnTo>
                    <a:pt x="1821" y="2178"/>
                  </a:lnTo>
                  <a:lnTo>
                    <a:pt x="1773" y="2275"/>
                  </a:lnTo>
                  <a:lnTo>
                    <a:pt x="1719" y="2367"/>
                  </a:lnTo>
                  <a:lnTo>
                    <a:pt x="1659" y="2457"/>
                  </a:lnTo>
                  <a:lnTo>
                    <a:pt x="1594" y="2542"/>
                  </a:lnTo>
                  <a:lnTo>
                    <a:pt x="1525" y="2623"/>
                  </a:lnTo>
                  <a:lnTo>
                    <a:pt x="1451" y="2700"/>
                  </a:lnTo>
                  <a:lnTo>
                    <a:pt x="1372" y="2772"/>
                  </a:lnTo>
                  <a:lnTo>
                    <a:pt x="1289" y="2840"/>
                  </a:lnTo>
                  <a:lnTo>
                    <a:pt x="1202" y="2903"/>
                  </a:lnTo>
                  <a:lnTo>
                    <a:pt x="1110" y="2961"/>
                  </a:lnTo>
                  <a:lnTo>
                    <a:pt x="1016" y="3013"/>
                  </a:lnTo>
                  <a:lnTo>
                    <a:pt x="918" y="3060"/>
                  </a:lnTo>
                  <a:lnTo>
                    <a:pt x="817" y="3101"/>
                  </a:lnTo>
                  <a:lnTo>
                    <a:pt x="712" y="3137"/>
                  </a:lnTo>
                  <a:lnTo>
                    <a:pt x="607" y="3165"/>
                  </a:lnTo>
                  <a:lnTo>
                    <a:pt x="640" y="3047"/>
                  </a:lnTo>
                  <a:lnTo>
                    <a:pt x="949" y="2841"/>
                  </a:lnTo>
                  <a:lnTo>
                    <a:pt x="1030" y="2622"/>
                  </a:lnTo>
                  <a:lnTo>
                    <a:pt x="1245" y="2523"/>
                  </a:lnTo>
                  <a:lnTo>
                    <a:pt x="1447" y="2140"/>
                  </a:lnTo>
                  <a:lnTo>
                    <a:pt x="1133" y="1957"/>
                  </a:lnTo>
                  <a:lnTo>
                    <a:pt x="971" y="1774"/>
                  </a:lnTo>
                  <a:lnTo>
                    <a:pt x="876" y="1763"/>
                  </a:lnTo>
                  <a:lnTo>
                    <a:pt x="683" y="1711"/>
                  </a:lnTo>
                  <a:lnTo>
                    <a:pt x="517" y="1686"/>
                  </a:lnTo>
                  <a:lnTo>
                    <a:pt x="373" y="1726"/>
                  </a:lnTo>
                  <a:lnTo>
                    <a:pt x="284" y="1627"/>
                  </a:lnTo>
                  <a:lnTo>
                    <a:pt x="195" y="1602"/>
                  </a:lnTo>
                  <a:lnTo>
                    <a:pt x="203" y="1470"/>
                  </a:lnTo>
                  <a:lnTo>
                    <a:pt x="96" y="1474"/>
                  </a:lnTo>
                  <a:lnTo>
                    <a:pt x="35" y="1544"/>
                  </a:lnTo>
                  <a:lnTo>
                    <a:pt x="0" y="1397"/>
                  </a:lnTo>
                  <a:lnTo>
                    <a:pt x="141" y="1332"/>
                  </a:lnTo>
                  <a:lnTo>
                    <a:pt x="284" y="1397"/>
                  </a:lnTo>
                  <a:lnTo>
                    <a:pt x="362" y="1397"/>
                  </a:lnTo>
                  <a:lnTo>
                    <a:pt x="390" y="1284"/>
                  </a:lnTo>
                  <a:lnTo>
                    <a:pt x="605" y="1028"/>
                  </a:lnTo>
                  <a:lnTo>
                    <a:pt x="905" y="877"/>
                  </a:lnTo>
                  <a:lnTo>
                    <a:pt x="1078" y="900"/>
                  </a:lnTo>
                  <a:lnTo>
                    <a:pt x="1093" y="816"/>
                  </a:lnTo>
                  <a:lnTo>
                    <a:pt x="878" y="599"/>
                  </a:lnTo>
                  <a:lnTo>
                    <a:pt x="798" y="438"/>
                  </a:lnTo>
                  <a:lnTo>
                    <a:pt x="680" y="438"/>
                  </a:lnTo>
                  <a:lnTo>
                    <a:pt x="607" y="396"/>
                  </a:lnTo>
                  <a:lnTo>
                    <a:pt x="447" y="373"/>
                  </a:lnTo>
                  <a:lnTo>
                    <a:pt x="414" y="561"/>
                  </a:lnTo>
                  <a:lnTo>
                    <a:pt x="221" y="523"/>
                  </a:lnTo>
                  <a:lnTo>
                    <a:pt x="207" y="406"/>
                  </a:lnTo>
                  <a:lnTo>
                    <a:pt x="355" y="373"/>
                  </a:lnTo>
                  <a:lnTo>
                    <a:pt x="403" y="164"/>
                  </a:lnTo>
                  <a:lnTo>
                    <a:pt x="550" y="223"/>
                  </a:lnTo>
                  <a:lnTo>
                    <a:pt x="545" y="313"/>
                  </a:lnTo>
                  <a:lnTo>
                    <a:pt x="657" y="358"/>
                  </a:lnTo>
                  <a:lnTo>
                    <a:pt x="731" y="380"/>
                  </a:lnTo>
                  <a:lnTo>
                    <a:pt x="823" y="332"/>
                  </a:lnTo>
                  <a:lnTo>
                    <a:pt x="742" y="238"/>
                  </a:lnTo>
                  <a:lnTo>
                    <a:pt x="576" y="77"/>
                  </a:lnTo>
                  <a:lnTo>
                    <a:pt x="5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-1214438" y="1612861"/>
              <a:ext cx="1663701" cy="2159000"/>
            </a:xfrm>
            <a:custGeom>
              <a:avLst/>
              <a:gdLst>
                <a:gd name="T0" fmla="*/ 247 w 2096"/>
                <a:gd name="T1" fmla="*/ 101 h 2719"/>
                <a:gd name="T2" fmla="*/ 552 w 2096"/>
                <a:gd name="T3" fmla="*/ 167 h 2719"/>
                <a:gd name="T4" fmla="*/ 1043 w 2096"/>
                <a:gd name="T5" fmla="*/ 420 h 2719"/>
                <a:gd name="T6" fmla="*/ 1302 w 2096"/>
                <a:gd name="T7" fmla="*/ 1053 h 2719"/>
                <a:gd name="T8" fmla="*/ 1345 w 2096"/>
                <a:gd name="T9" fmla="*/ 930 h 2719"/>
                <a:gd name="T10" fmla="*/ 1745 w 2096"/>
                <a:gd name="T11" fmla="*/ 1204 h 2719"/>
                <a:gd name="T12" fmla="*/ 2003 w 2096"/>
                <a:gd name="T13" fmla="*/ 1374 h 2719"/>
                <a:gd name="T14" fmla="*/ 2013 w 2096"/>
                <a:gd name="T15" fmla="*/ 1864 h 2719"/>
                <a:gd name="T16" fmla="*/ 2017 w 2096"/>
                <a:gd name="T17" fmla="*/ 1877 h 2719"/>
                <a:gd name="T18" fmla="*/ 2026 w 2096"/>
                <a:gd name="T19" fmla="*/ 1909 h 2719"/>
                <a:gd name="T20" fmla="*/ 2039 w 2096"/>
                <a:gd name="T21" fmla="*/ 1953 h 2719"/>
                <a:gd name="T22" fmla="*/ 2054 w 2096"/>
                <a:gd name="T23" fmla="*/ 2005 h 2719"/>
                <a:gd name="T24" fmla="*/ 2070 w 2096"/>
                <a:gd name="T25" fmla="*/ 2058 h 2719"/>
                <a:gd name="T26" fmla="*/ 2083 w 2096"/>
                <a:gd name="T27" fmla="*/ 2104 h 2719"/>
                <a:gd name="T28" fmla="*/ 2092 w 2096"/>
                <a:gd name="T29" fmla="*/ 2138 h 2719"/>
                <a:gd name="T30" fmla="*/ 2096 w 2096"/>
                <a:gd name="T31" fmla="*/ 2154 h 2719"/>
                <a:gd name="T32" fmla="*/ 2093 w 2096"/>
                <a:gd name="T33" fmla="*/ 2169 h 2719"/>
                <a:gd name="T34" fmla="*/ 2084 w 2096"/>
                <a:gd name="T35" fmla="*/ 2204 h 2719"/>
                <a:gd name="T36" fmla="*/ 2072 w 2096"/>
                <a:gd name="T37" fmla="*/ 2253 h 2719"/>
                <a:gd name="T38" fmla="*/ 2058 w 2096"/>
                <a:gd name="T39" fmla="*/ 2309 h 2719"/>
                <a:gd name="T40" fmla="*/ 2044 w 2096"/>
                <a:gd name="T41" fmla="*/ 2367 h 2719"/>
                <a:gd name="T42" fmla="*/ 2030 w 2096"/>
                <a:gd name="T43" fmla="*/ 2419 h 2719"/>
                <a:gd name="T44" fmla="*/ 2020 w 2096"/>
                <a:gd name="T45" fmla="*/ 2459 h 2719"/>
                <a:gd name="T46" fmla="*/ 2013 w 2096"/>
                <a:gd name="T47" fmla="*/ 2483 h 2719"/>
                <a:gd name="T48" fmla="*/ 2032 w 2096"/>
                <a:gd name="T49" fmla="*/ 2703 h 2719"/>
                <a:gd name="T50" fmla="*/ 1882 w 2096"/>
                <a:gd name="T51" fmla="*/ 2717 h 2719"/>
                <a:gd name="T52" fmla="*/ 1691 w 2096"/>
                <a:gd name="T53" fmla="*/ 2716 h 2719"/>
                <a:gd name="T54" fmla="*/ 1469 w 2096"/>
                <a:gd name="T55" fmla="*/ 2688 h 2719"/>
                <a:gd name="T56" fmla="*/ 1255 w 2096"/>
                <a:gd name="T57" fmla="*/ 2634 h 2719"/>
                <a:gd name="T58" fmla="*/ 1052 w 2096"/>
                <a:gd name="T59" fmla="*/ 2556 h 2719"/>
                <a:gd name="T60" fmla="*/ 863 w 2096"/>
                <a:gd name="T61" fmla="*/ 2456 h 2719"/>
                <a:gd name="T62" fmla="*/ 688 w 2096"/>
                <a:gd name="T63" fmla="*/ 2335 h 2719"/>
                <a:gd name="T64" fmla="*/ 528 w 2096"/>
                <a:gd name="T65" fmla="*/ 2195 h 2719"/>
                <a:gd name="T66" fmla="*/ 387 w 2096"/>
                <a:gd name="T67" fmla="*/ 2037 h 2719"/>
                <a:gd name="T68" fmla="*/ 265 w 2096"/>
                <a:gd name="T69" fmla="*/ 1863 h 2719"/>
                <a:gd name="T70" fmla="*/ 163 w 2096"/>
                <a:gd name="T71" fmla="*/ 1676 h 2719"/>
                <a:gd name="T72" fmla="*/ 85 w 2096"/>
                <a:gd name="T73" fmla="*/ 1475 h 2719"/>
                <a:gd name="T74" fmla="*/ 31 w 2096"/>
                <a:gd name="T75" fmla="*/ 1263 h 2719"/>
                <a:gd name="T76" fmla="*/ 4 w 2096"/>
                <a:gd name="T77" fmla="*/ 1043 h 2719"/>
                <a:gd name="T78" fmla="*/ 2 w 2096"/>
                <a:gd name="T79" fmla="*/ 821 h 2719"/>
                <a:gd name="T80" fmla="*/ 29 w 2096"/>
                <a:gd name="T81" fmla="*/ 609 h 2719"/>
                <a:gd name="T82" fmla="*/ 80 w 2096"/>
                <a:gd name="T83" fmla="*/ 405 h 2719"/>
                <a:gd name="T84" fmla="*/ 153 w 2096"/>
                <a:gd name="T85" fmla="*/ 212 h 2719"/>
                <a:gd name="T86" fmla="*/ 247 w 2096"/>
                <a:gd name="T87" fmla="*/ 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6" h="2719">
                  <a:moveTo>
                    <a:pt x="377" y="0"/>
                  </a:moveTo>
                  <a:lnTo>
                    <a:pt x="247" y="101"/>
                  </a:lnTo>
                  <a:lnTo>
                    <a:pt x="349" y="167"/>
                  </a:lnTo>
                  <a:lnTo>
                    <a:pt x="552" y="167"/>
                  </a:lnTo>
                  <a:lnTo>
                    <a:pt x="854" y="114"/>
                  </a:lnTo>
                  <a:lnTo>
                    <a:pt x="1043" y="420"/>
                  </a:lnTo>
                  <a:lnTo>
                    <a:pt x="1043" y="705"/>
                  </a:lnTo>
                  <a:lnTo>
                    <a:pt x="1302" y="1053"/>
                  </a:lnTo>
                  <a:lnTo>
                    <a:pt x="1345" y="1053"/>
                  </a:lnTo>
                  <a:lnTo>
                    <a:pt x="1345" y="930"/>
                  </a:lnTo>
                  <a:lnTo>
                    <a:pt x="1445" y="1138"/>
                  </a:lnTo>
                  <a:lnTo>
                    <a:pt x="1745" y="1204"/>
                  </a:lnTo>
                  <a:lnTo>
                    <a:pt x="1882" y="1338"/>
                  </a:lnTo>
                  <a:lnTo>
                    <a:pt x="2003" y="1374"/>
                  </a:lnTo>
                  <a:lnTo>
                    <a:pt x="1882" y="1623"/>
                  </a:lnTo>
                  <a:lnTo>
                    <a:pt x="2013" y="1864"/>
                  </a:lnTo>
                  <a:lnTo>
                    <a:pt x="2013" y="1868"/>
                  </a:lnTo>
                  <a:lnTo>
                    <a:pt x="2017" y="1877"/>
                  </a:lnTo>
                  <a:lnTo>
                    <a:pt x="2020" y="1891"/>
                  </a:lnTo>
                  <a:lnTo>
                    <a:pt x="2026" y="1909"/>
                  </a:lnTo>
                  <a:lnTo>
                    <a:pt x="2032" y="1929"/>
                  </a:lnTo>
                  <a:lnTo>
                    <a:pt x="2039" y="1953"/>
                  </a:lnTo>
                  <a:lnTo>
                    <a:pt x="2046" y="1978"/>
                  </a:lnTo>
                  <a:lnTo>
                    <a:pt x="2054" y="2005"/>
                  </a:lnTo>
                  <a:lnTo>
                    <a:pt x="2063" y="2032"/>
                  </a:lnTo>
                  <a:lnTo>
                    <a:pt x="2070" y="2058"/>
                  </a:lnTo>
                  <a:lnTo>
                    <a:pt x="2077" y="2082"/>
                  </a:lnTo>
                  <a:lnTo>
                    <a:pt x="2083" y="2104"/>
                  </a:lnTo>
                  <a:lnTo>
                    <a:pt x="2088" y="2123"/>
                  </a:lnTo>
                  <a:lnTo>
                    <a:pt x="2092" y="2138"/>
                  </a:lnTo>
                  <a:lnTo>
                    <a:pt x="2096" y="2148"/>
                  </a:lnTo>
                  <a:lnTo>
                    <a:pt x="2096" y="2154"/>
                  </a:lnTo>
                  <a:lnTo>
                    <a:pt x="2096" y="2159"/>
                  </a:lnTo>
                  <a:lnTo>
                    <a:pt x="2093" y="2169"/>
                  </a:lnTo>
                  <a:lnTo>
                    <a:pt x="2090" y="2185"/>
                  </a:lnTo>
                  <a:lnTo>
                    <a:pt x="2084" y="2204"/>
                  </a:lnTo>
                  <a:lnTo>
                    <a:pt x="2079" y="2228"/>
                  </a:lnTo>
                  <a:lnTo>
                    <a:pt x="2072" y="2253"/>
                  </a:lnTo>
                  <a:lnTo>
                    <a:pt x="2065" y="2281"/>
                  </a:lnTo>
                  <a:lnTo>
                    <a:pt x="2058" y="2309"/>
                  </a:lnTo>
                  <a:lnTo>
                    <a:pt x="2051" y="2338"/>
                  </a:lnTo>
                  <a:lnTo>
                    <a:pt x="2044" y="2367"/>
                  </a:lnTo>
                  <a:lnTo>
                    <a:pt x="2037" y="2394"/>
                  </a:lnTo>
                  <a:lnTo>
                    <a:pt x="2030" y="2419"/>
                  </a:lnTo>
                  <a:lnTo>
                    <a:pt x="2025" y="2441"/>
                  </a:lnTo>
                  <a:lnTo>
                    <a:pt x="2020" y="2459"/>
                  </a:lnTo>
                  <a:lnTo>
                    <a:pt x="2016" y="2475"/>
                  </a:lnTo>
                  <a:lnTo>
                    <a:pt x="2013" y="2483"/>
                  </a:lnTo>
                  <a:lnTo>
                    <a:pt x="2013" y="2486"/>
                  </a:lnTo>
                  <a:lnTo>
                    <a:pt x="2032" y="2703"/>
                  </a:lnTo>
                  <a:lnTo>
                    <a:pt x="1957" y="2711"/>
                  </a:lnTo>
                  <a:lnTo>
                    <a:pt x="1882" y="2717"/>
                  </a:lnTo>
                  <a:lnTo>
                    <a:pt x="1805" y="2719"/>
                  </a:lnTo>
                  <a:lnTo>
                    <a:pt x="1691" y="2716"/>
                  </a:lnTo>
                  <a:lnTo>
                    <a:pt x="1578" y="2705"/>
                  </a:lnTo>
                  <a:lnTo>
                    <a:pt x="1469" y="2688"/>
                  </a:lnTo>
                  <a:lnTo>
                    <a:pt x="1361" y="2664"/>
                  </a:lnTo>
                  <a:lnTo>
                    <a:pt x="1255" y="2634"/>
                  </a:lnTo>
                  <a:lnTo>
                    <a:pt x="1152" y="2598"/>
                  </a:lnTo>
                  <a:lnTo>
                    <a:pt x="1052" y="2556"/>
                  </a:lnTo>
                  <a:lnTo>
                    <a:pt x="956" y="2509"/>
                  </a:lnTo>
                  <a:lnTo>
                    <a:pt x="863" y="2456"/>
                  </a:lnTo>
                  <a:lnTo>
                    <a:pt x="774" y="2399"/>
                  </a:lnTo>
                  <a:lnTo>
                    <a:pt x="688" y="2335"/>
                  </a:lnTo>
                  <a:lnTo>
                    <a:pt x="606" y="2267"/>
                  </a:lnTo>
                  <a:lnTo>
                    <a:pt x="528" y="2195"/>
                  </a:lnTo>
                  <a:lnTo>
                    <a:pt x="455" y="2118"/>
                  </a:lnTo>
                  <a:lnTo>
                    <a:pt x="387" y="2037"/>
                  </a:lnTo>
                  <a:lnTo>
                    <a:pt x="323" y="1952"/>
                  </a:lnTo>
                  <a:lnTo>
                    <a:pt x="265" y="1863"/>
                  </a:lnTo>
                  <a:lnTo>
                    <a:pt x="212" y="1771"/>
                  </a:lnTo>
                  <a:lnTo>
                    <a:pt x="163" y="1676"/>
                  </a:lnTo>
                  <a:lnTo>
                    <a:pt x="121" y="1577"/>
                  </a:lnTo>
                  <a:lnTo>
                    <a:pt x="85" y="1475"/>
                  </a:lnTo>
                  <a:lnTo>
                    <a:pt x="54" y="1370"/>
                  </a:lnTo>
                  <a:lnTo>
                    <a:pt x="31" y="1263"/>
                  </a:lnTo>
                  <a:lnTo>
                    <a:pt x="14" y="1155"/>
                  </a:lnTo>
                  <a:lnTo>
                    <a:pt x="4" y="1043"/>
                  </a:lnTo>
                  <a:lnTo>
                    <a:pt x="0" y="930"/>
                  </a:lnTo>
                  <a:lnTo>
                    <a:pt x="2" y="821"/>
                  </a:lnTo>
                  <a:lnTo>
                    <a:pt x="13" y="714"/>
                  </a:lnTo>
                  <a:lnTo>
                    <a:pt x="29" y="609"/>
                  </a:lnTo>
                  <a:lnTo>
                    <a:pt x="52" y="506"/>
                  </a:lnTo>
                  <a:lnTo>
                    <a:pt x="80" y="405"/>
                  </a:lnTo>
                  <a:lnTo>
                    <a:pt x="113" y="307"/>
                  </a:lnTo>
                  <a:lnTo>
                    <a:pt x="153" y="212"/>
                  </a:lnTo>
                  <a:lnTo>
                    <a:pt x="198" y="119"/>
                  </a:lnTo>
                  <a:lnTo>
                    <a:pt x="247" y="29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-887413" y="931824"/>
              <a:ext cx="1716088" cy="515937"/>
            </a:xfrm>
            <a:custGeom>
              <a:avLst/>
              <a:gdLst>
                <a:gd name="T0" fmla="*/ 923 w 2162"/>
                <a:gd name="T1" fmla="*/ 193 h 651"/>
                <a:gd name="T2" fmla="*/ 920 w 2162"/>
                <a:gd name="T3" fmla="*/ 200 h 651"/>
                <a:gd name="T4" fmla="*/ 912 w 2162"/>
                <a:gd name="T5" fmla="*/ 209 h 651"/>
                <a:gd name="T6" fmla="*/ 900 w 2162"/>
                <a:gd name="T7" fmla="*/ 219 h 651"/>
                <a:gd name="T8" fmla="*/ 886 w 2162"/>
                <a:gd name="T9" fmla="*/ 231 h 651"/>
                <a:gd name="T10" fmla="*/ 871 w 2162"/>
                <a:gd name="T11" fmla="*/ 243 h 651"/>
                <a:gd name="T12" fmla="*/ 855 w 2162"/>
                <a:gd name="T13" fmla="*/ 254 h 651"/>
                <a:gd name="T14" fmla="*/ 839 w 2162"/>
                <a:gd name="T15" fmla="*/ 265 h 651"/>
                <a:gd name="T16" fmla="*/ 826 w 2162"/>
                <a:gd name="T17" fmla="*/ 274 h 651"/>
                <a:gd name="T18" fmla="*/ 815 w 2162"/>
                <a:gd name="T19" fmla="*/ 281 h 651"/>
                <a:gd name="T20" fmla="*/ 807 w 2162"/>
                <a:gd name="T21" fmla="*/ 286 h 651"/>
                <a:gd name="T22" fmla="*/ 805 w 2162"/>
                <a:gd name="T23" fmla="*/ 288 h 651"/>
                <a:gd name="T24" fmla="*/ 923 w 2162"/>
                <a:gd name="T25" fmla="*/ 357 h 651"/>
                <a:gd name="T26" fmla="*/ 1170 w 2162"/>
                <a:gd name="T27" fmla="*/ 293 h 651"/>
                <a:gd name="T28" fmla="*/ 1111 w 2162"/>
                <a:gd name="T29" fmla="*/ 193 h 651"/>
                <a:gd name="T30" fmla="*/ 1005 w 2162"/>
                <a:gd name="T31" fmla="*/ 226 h 651"/>
                <a:gd name="T32" fmla="*/ 923 w 2162"/>
                <a:gd name="T33" fmla="*/ 193 h 651"/>
                <a:gd name="T34" fmla="*/ 1654 w 2162"/>
                <a:gd name="T35" fmla="*/ 77 h 651"/>
                <a:gd name="T36" fmla="*/ 1470 w 2162"/>
                <a:gd name="T37" fmla="*/ 179 h 651"/>
                <a:gd name="T38" fmla="*/ 1364 w 2162"/>
                <a:gd name="T39" fmla="*/ 244 h 651"/>
                <a:gd name="T40" fmla="*/ 1437 w 2162"/>
                <a:gd name="T41" fmla="*/ 292 h 651"/>
                <a:gd name="T42" fmla="*/ 1601 w 2162"/>
                <a:gd name="T43" fmla="*/ 274 h 651"/>
                <a:gd name="T44" fmla="*/ 1772 w 2162"/>
                <a:gd name="T45" fmla="*/ 146 h 651"/>
                <a:gd name="T46" fmla="*/ 1654 w 2162"/>
                <a:gd name="T47" fmla="*/ 77 h 651"/>
                <a:gd name="T48" fmla="*/ 1393 w 2162"/>
                <a:gd name="T49" fmla="*/ 0 h 651"/>
                <a:gd name="T50" fmla="*/ 1495 w 2162"/>
                <a:gd name="T51" fmla="*/ 3 h 651"/>
                <a:gd name="T52" fmla="*/ 1597 w 2162"/>
                <a:gd name="T53" fmla="*/ 12 h 651"/>
                <a:gd name="T54" fmla="*/ 1695 w 2162"/>
                <a:gd name="T55" fmla="*/ 26 h 651"/>
                <a:gd name="T56" fmla="*/ 1793 w 2162"/>
                <a:gd name="T57" fmla="*/ 46 h 651"/>
                <a:gd name="T58" fmla="*/ 1888 w 2162"/>
                <a:gd name="T59" fmla="*/ 70 h 651"/>
                <a:gd name="T60" fmla="*/ 1982 w 2162"/>
                <a:gd name="T61" fmla="*/ 99 h 651"/>
                <a:gd name="T62" fmla="*/ 2073 w 2162"/>
                <a:gd name="T63" fmla="*/ 133 h 651"/>
                <a:gd name="T64" fmla="*/ 2162 w 2162"/>
                <a:gd name="T65" fmla="*/ 172 h 651"/>
                <a:gd name="T66" fmla="*/ 2097 w 2162"/>
                <a:gd name="T67" fmla="*/ 182 h 651"/>
                <a:gd name="T68" fmla="*/ 1920 w 2162"/>
                <a:gd name="T69" fmla="*/ 155 h 651"/>
                <a:gd name="T70" fmla="*/ 1794 w 2162"/>
                <a:gd name="T71" fmla="*/ 238 h 651"/>
                <a:gd name="T72" fmla="*/ 1706 w 2162"/>
                <a:gd name="T73" fmla="*/ 336 h 651"/>
                <a:gd name="T74" fmla="*/ 1383 w 2162"/>
                <a:gd name="T75" fmla="*/ 365 h 651"/>
                <a:gd name="T76" fmla="*/ 1251 w 2162"/>
                <a:gd name="T77" fmla="*/ 344 h 651"/>
                <a:gd name="T78" fmla="*/ 1159 w 2162"/>
                <a:gd name="T79" fmla="*/ 485 h 651"/>
                <a:gd name="T80" fmla="*/ 893 w 2162"/>
                <a:gd name="T81" fmla="*/ 500 h 651"/>
                <a:gd name="T82" fmla="*/ 727 w 2162"/>
                <a:gd name="T83" fmla="*/ 452 h 651"/>
                <a:gd name="T84" fmla="*/ 579 w 2162"/>
                <a:gd name="T85" fmla="*/ 533 h 651"/>
                <a:gd name="T86" fmla="*/ 258 w 2162"/>
                <a:gd name="T87" fmla="*/ 577 h 651"/>
                <a:gd name="T88" fmla="*/ 1 w 2162"/>
                <a:gd name="T89" fmla="*/ 651 h 651"/>
                <a:gd name="T90" fmla="*/ 0 w 2162"/>
                <a:gd name="T91" fmla="*/ 651 h 651"/>
                <a:gd name="T92" fmla="*/ 69 w 2162"/>
                <a:gd name="T93" fmla="*/ 573 h 651"/>
                <a:gd name="T94" fmla="*/ 142 w 2162"/>
                <a:gd name="T95" fmla="*/ 500 h 651"/>
                <a:gd name="T96" fmla="*/ 218 w 2162"/>
                <a:gd name="T97" fmla="*/ 430 h 651"/>
                <a:gd name="T98" fmla="*/ 299 w 2162"/>
                <a:gd name="T99" fmla="*/ 366 h 651"/>
                <a:gd name="T100" fmla="*/ 384 w 2162"/>
                <a:gd name="T101" fmla="*/ 306 h 651"/>
                <a:gd name="T102" fmla="*/ 472 w 2162"/>
                <a:gd name="T103" fmla="*/ 251 h 651"/>
                <a:gd name="T104" fmla="*/ 564 w 2162"/>
                <a:gd name="T105" fmla="*/ 200 h 651"/>
                <a:gd name="T106" fmla="*/ 658 w 2162"/>
                <a:gd name="T107" fmla="*/ 154 h 651"/>
                <a:gd name="T108" fmla="*/ 756 w 2162"/>
                <a:gd name="T109" fmla="*/ 115 h 651"/>
                <a:gd name="T110" fmla="*/ 857 w 2162"/>
                <a:gd name="T111" fmla="*/ 81 h 651"/>
                <a:gd name="T112" fmla="*/ 959 w 2162"/>
                <a:gd name="T113" fmla="*/ 53 h 651"/>
                <a:gd name="T114" fmla="*/ 1065 w 2162"/>
                <a:gd name="T115" fmla="*/ 30 h 651"/>
                <a:gd name="T116" fmla="*/ 1172 w 2162"/>
                <a:gd name="T117" fmla="*/ 13 h 651"/>
                <a:gd name="T118" fmla="*/ 1281 w 2162"/>
                <a:gd name="T119" fmla="*/ 4 h 651"/>
                <a:gd name="T120" fmla="*/ 1393 w 2162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2" h="651">
                  <a:moveTo>
                    <a:pt x="923" y="193"/>
                  </a:moveTo>
                  <a:lnTo>
                    <a:pt x="920" y="200"/>
                  </a:lnTo>
                  <a:lnTo>
                    <a:pt x="912" y="209"/>
                  </a:lnTo>
                  <a:lnTo>
                    <a:pt x="900" y="219"/>
                  </a:lnTo>
                  <a:lnTo>
                    <a:pt x="886" y="231"/>
                  </a:lnTo>
                  <a:lnTo>
                    <a:pt x="871" y="243"/>
                  </a:lnTo>
                  <a:lnTo>
                    <a:pt x="855" y="254"/>
                  </a:lnTo>
                  <a:lnTo>
                    <a:pt x="839" y="265"/>
                  </a:lnTo>
                  <a:lnTo>
                    <a:pt x="826" y="274"/>
                  </a:lnTo>
                  <a:lnTo>
                    <a:pt x="815" y="281"/>
                  </a:lnTo>
                  <a:lnTo>
                    <a:pt x="807" y="286"/>
                  </a:lnTo>
                  <a:lnTo>
                    <a:pt x="805" y="288"/>
                  </a:lnTo>
                  <a:lnTo>
                    <a:pt x="923" y="357"/>
                  </a:lnTo>
                  <a:lnTo>
                    <a:pt x="1170" y="293"/>
                  </a:lnTo>
                  <a:lnTo>
                    <a:pt x="1111" y="193"/>
                  </a:lnTo>
                  <a:lnTo>
                    <a:pt x="1005" y="226"/>
                  </a:lnTo>
                  <a:lnTo>
                    <a:pt x="923" y="193"/>
                  </a:lnTo>
                  <a:close/>
                  <a:moveTo>
                    <a:pt x="1654" y="77"/>
                  </a:moveTo>
                  <a:lnTo>
                    <a:pt x="1470" y="179"/>
                  </a:lnTo>
                  <a:lnTo>
                    <a:pt x="1364" y="244"/>
                  </a:lnTo>
                  <a:lnTo>
                    <a:pt x="1437" y="292"/>
                  </a:lnTo>
                  <a:lnTo>
                    <a:pt x="1601" y="274"/>
                  </a:lnTo>
                  <a:lnTo>
                    <a:pt x="1772" y="146"/>
                  </a:lnTo>
                  <a:lnTo>
                    <a:pt x="1654" y="77"/>
                  </a:lnTo>
                  <a:close/>
                  <a:moveTo>
                    <a:pt x="1393" y="0"/>
                  </a:moveTo>
                  <a:lnTo>
                    <a:pt x="1495" y="3"/>
                  </a:lnTo>
                  <a:lnTo>
                    <a:pt x="1597" y="12"/>
                  </a:lnTo>
                  <a:lnTo>
                    <a:pt x="1695" y="26"/>
                  </a:lnTo>
                  <a:lnTo>
                    <a:pt x="1793" y="46"/>
                  </a:lnTo>
                  <a:lnTo>
                    <a:pt x="1888" y="70"/>
                  </a:lnTo>
                  <a:lnTo>
                    <a:pt x="1982" y="99"/>
                  </a:lnTo>
                  <a:lnTo>
                    <a:pt x="2073" y="133"/>
                  </a:lnTo>
                  <a:lnTo>
                    <a:pt x="2162" y="172"/>
                  </a:lnTo>
                  <a:lnTo>
                    <a:pt x="2097" y="182"/>
                  </a:lnTo>
                  <a:lnTo>
                    <a:pt x="1920" y="155"/>
                  </a:lnTo>
                  <a:lnTo>
                    <a:pt x="1794" y="238"/>
                  </a:lnTo>
                  <a:lnTo>
                    <a:pt x="1706" y="336"/>
                  </a:lnTo>
                  <a:lnTo>
                    <a:pt x="1383" y="365"/>
                  </a:lnTo>
                  <a:lnTo>
                    <a:pt x="1251" y="344"/>
                  </a:lnTo>
                  <a:lnTo>
                    <a:pt x="1159" y="485"/>
                  </a:lnTo>
                  <a:lnTo>
                    <a:pt x="893" y="500"/>
                  </a:lnTo>
                  <a:lnTo>
                    <a:pt x="727" y="452"/>
                  </a:lnTo>
                  <a:lnTo>
                    <a:pt x="579" y="533"/>
                  </a:lnTo>
                  <a:lnTo>
                    <a:pt x="258" y="577"/>
                  </a:lnTo>
                  <a:lnTo>
                    <a:pt x="1" y="651"/>
                  </a:lnTo>
                  <a:lnTo>
                    <a:pt x="0" y="651"/>
                  </a:lnTo>
                  <a:lnTo>
                    <a:pt x="69" y="573"/>
                  </a:lnTo>
                  <a:lnTo>
                    <a:pt x="142" y="500"/>
                  </a:lnTo>
                  <a:lnTo>
                    <a:pt x="218" y="430"/>
                  </a:lnTo>
                  <a:lnTo>
                    <a:pt x="299" y="366"/>
                  </a:lnTo>
                  <a:lnTo>
                    <a:pt x="384" y="306"/>
                  </a:lnTo>
                  <a:lnTo>
                    <a:pt x="472" y="251"/>
                  </a:lnTo>
                  <a:lnTo>
                    <a:pt x="564" y="200"/>
                  </a:lnTo>
                  <a:lnTo>
                    <a:pt x="658" y="154"/>
                  </a:lnTo>
                  <a:lnTo>
                    <a:pt x="756" y="115"/>
                  </a:lnTo>
                  <a:lnTo>
                    <a:pt x="857" y="81"/>
                  </a:lnTo>
                  <a:lnTo>
                    <a:pt x="959" y="53"/>
                  </a:lnTo>
                  <a:lnTo>
                    <a:pt x="1065" y="30"/>
                  </a:lnTo>
                  <a:lnTo>
                    <a:pt x="1172" y="13"/>
                  </a:lnTo>
                  <a:lnTo>
                    <a:pt x="1281" y="4"/>
                  </a:lnTo>
                  <a:lnTo>
                    <a:pt x="13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8665681" y="3383365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5503127" y="4690101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51393" y="4682268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82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4" name="Freeform 50"/>
          <p:cNvSpPr>
            <a:spLocks noEditPoints="1"/>
          </p:cNvSpPr>
          <p:nvPr/>
        </p:nvSpPr>
        <p:spPr bwMode="auto">
          <a:xfrm>
            <a:off x="4206015" y="2522309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D81122-A951-420F-80BA-CCCF6A4D5548}"/>
              </a:ext>
            </a:extLst>
          </p:cNvPr>
          <p:cNvGrpSpPr/>
          <p:nvPr/>
        </p:nvGrpSpPr>
        <p:grpSpPr>
          <a:xfrm>
            <a:off x="1009028" y="5304229"/>
            <a:ext cx="3136641" cy="1149107"/>
            <a:chOff x="1009028" y="5104086"/>
            <a:chExt cx="3136641" cy="114910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369976-11E1-4587-9A44-0A51CE418CD1}"/>
                </a:ext>
              </a:extLst>
            </p:cNvPr>
            <p:cNvGrpSpPr/>
            <p:nvPr/>
          </p:nvGrpSpPr>
          <p:grpSpPr>
            <a:xfrm>
              <a:off x="1687905" y="5327812"/>
              <a:ext cx="2457764" cy="925381"/>
              <a:chOff x="3159027" y="1196752"/>
              <a:chExt cx="2457764" cy="92538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EAB388-CDB0-4C2C-918C-03CC368EA4C4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3A799B4-5CE1-4435-BA78-AA2951840B30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3E5B02-2E1A-4021-87DB-989610772A86}"/>
                </a:ext>
              </a:extLst>
            </p:cNvPr>
            <p:cNvSpPr txBox="1"/>
            <p:nvPr/>
          </p:nvSpPr>
          <p:spPr>
            <a:xfrm>
              <a:off x="10090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AB79BC-1332-4910-902F-B70E3607B851}"/>
              </a:ext>
            </a:extLst>
          </p:cNvPr>
          <p:cNvGrpSpPr/>
          <p:nvPr/>
        </p:nvGrpSpPr>
        <p:grpSpPr>
          <a:xfrm>
            <a:off x="5252858" y="1270155"/>
            <a:ext cx="3184689" cy="1116826"/>
            <a:chOff x="6579708" y="997691"/>
            <a:chExt cx="3184689" cy="111682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FD6B92-3F39-4FE7-A395-D15DAAD713C7}"/>
                </a:ext>
              </a:extLst>
            </p:cNvPr>
            <p:cNvSpPr txBox="1"/>
            <p:nvPr/>
          </p:nvSpPr>
          <p:spPr>
            <a:xfrm>
              <a:off x="657970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2740BD-2E04-4B55-8128-B016AC6DE4F0}"/>
                </a:ext>
              </a:extLst>
            </p:cNvPr>
            <p:cNvGrpSpPr/>
            <p:nvPr/>
          </p:nvGrpSpPr>
          <p:grpSpPr>
            <a:xfrm>
              <a:off x="7306633" y="1189136"/>
              <a:ext cx="2457764" cy="925381"/>
              <a:chOff x="3159027" y="1196752"/>
              <a:chExt cx="2457764" cy="92538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AC84BE2-4926-4849-9E6C-DE8F9A2C3774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C14452-AD8D-449D-A4F5-1136D1B8F9B9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69936E-68C2-4F9F-8CAB-5202BA8C47ED}"/>
              </a:ext>
            </a:extLst>
          </p:cNvPr>
          <p:cNvGrpSpPr/>
          <p:nvPr/>
        </p:nvGrpSpPr>
        <p:grpSpPr>
          <a:xfrm>
            <a:off x="1805647" y="1082215"/>
            <a:ext cx="3301282" cy="1116826"/>
            <a:chOff x="2463318" y="997691"/>
            <a:chExt cx="3301282" cy="11168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071BB5-C7A2-4773-A106-CE0A642D1754}"/>
                </a:ext>
              </a:extLst>
            </p:cNvPr>
            <p:cNvSpPr txBox="1"/>
            <p:nvPr/>
          </p:nvSpPr>
          <p:spPr>
            <a:xfrm>
              <a:off x="246331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856A144-7541-433B-B66D-85640BE8B662}"/>
                </a:ext>
              </a:extLst>
            </p:cNvPr>
            <p:cNvGrpSpPr/>
            <p:nvPr/>
          </p:nvGrpSpPr>
          <p:grpSpPr>
            <a:xfrm>
              <a:off x="3306836" y="1189136"/>
              <a:ext cx="2457764" cy="925381"/>
              <a:chOff x="3159027" y="1196752"/>
              <a:chExt cx="2457764" cy="92538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C8B3B8-8A66-4223-A593-865471D0A5C6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787646-3621-4CE1-9601-A1216AE74EBB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6CC469-6493-45BF-92FB-0055BE8AB2FD}"/>
              </a:ext>
            </a:extLst>
          </p:cNvPr>
          <p:cNvGrpSpPr/>
          <p:nvPr/>
        </p:nvGrpSpPr>
        <p:grpSpPr>
          <a:xfrm>
            <a:off x="4658573" y="5304229"/>
            <a:ext cx="3212471" cy="1149107"/>
            <a:chOff x="4658573" y="5104086"/>
            <a:chExt cx="3212471" cy="114910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9C7CBA-6EBD-4C8C-B2BD-84D05AF5E0E1}"/>
                </a:ext>
              </a:extLst>
            </p:cNvPr>
            <p:cNvSpPr txBox="1"/>
            <p:nvPr/>
          </p:nvSpPr>
          <p:spPr>
            <a:xfrm>
              <a:off x="4658573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97E0172-54FE-4F58-97F2-477C51383B62}"/>
                </a:ext>
              </a:extLst>
            </p:cNvPr>
            <p:cNvGrpSpPr/>
            <p:nvPr/>
          </p:nvGrpSpPr>
          <p:grpSpPr>
            <a:xfrm>
              <a:off x="5413280" y="5327812"/>
              <a:ext cx="2457764" cy="925381"/>
              <a:chOff x="3159027" y="1196752"/>
              <a:chExt cx="2457764" cy="925381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8EE631-A9C0-4878-93DE-F7DEE452D6EB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1296DF-0BF8-4952-BE51-6F77B7B614AA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577CE87-0592-4516-A077-B2BCB32A5A88}"/>
              </a:ext>
            </a:extLst>
          </p:cNvPr>
          <p:cNvGrpSpPr/>
          <p:nvPr/>
        </p:nvGrpSpPr>
        <p:grpSpPr>
          <a:xfrm>
            <a:off x="8297428" y="5304229"/>
            <a:ext cx="3217865" cy="1149107"/>
            <a:chOff x="8297428" y="5104086"/>
            <a:chExt cx="3217865" cy="114910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5721959-E521-4F09-8338-858A6A60EAC0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C062CF7-19D6-4A1F-88F5-957AF903D0F5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925381"/>
              <a:chOff x="3159027" y="1196752"/>
              <a:chExt cx="2457764" cy="925381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61862C-5ADA-42F3-91B9-41EF2493870F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8A48118-85B9-4D63-9A4D-13C110BBA8A6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5891933-8A94-4448-BD3D-5C40FC12FE2F}"/>
              </a:ext>
            </a:extLst>
          </p:cNvPr>
          <p:cNvGrpSpPr/>
          <p:nvPr/>
        </p:nvGrpSpPr>
        <p:grpSpPr>
          <a:xfrm>
            <a:off x="8820216" y="1772816"/>
            <a:ext cx="3217865" cy="1149107"/>
            <a:chOff x="8297428" y="5104086"/>
            <a:chExt cx="3217865" cy="114910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90F1E7-047B-4E5C-9827-7C43FE6C887A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40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0AA45D0-A51B-41FA-A6D7-FC0D580FA12E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925381"/>
              <a:chOff x="3159027" y="1196752"/>
              <a:chExt cx="2457764" cy="925381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CAA32ED-F7B0-4F30-9082-7933622FB2CA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86D7D32-DE4D-43E2-9D69-58A7EFC1D057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</a:t>
                </a:r>
                <a:r>
                  <a:rPr lang="en-IN" sz="1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text. </a:t>
                </a:r>
                <a:r>
                  <a:rPr lang="en-IN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Insert your desired text here.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2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-9115"/>
            <a:ext cx="12179305" cy="6864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5" y="4649780"/>
            <a:ext cx="2836865" cy="60896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9" y="4034370"/>
            <a:ext cx="1842755" cy="7421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4"/>
            <a:ext cx="4152036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6" y="711200"/>
            <a:ext cx="4320043" cy="35751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7" y="5341922"/>
            <a:ext cx="2546542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1" y="4850171"/>
            <a:ext cx="4716867" cy="90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10" marR="0" lvl="0" indent="-16971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710" marR="0" lvl="0" indent="-16971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710" marR="0" lvl="0" indent="-16971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5" y="4468203"/>
            <a:ext cx="5910649" cy="36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" y="6121199"/>
            <a:ext cx="12179305" cy="675221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68" y="1842735"/>
            <a:ext cx="5585326" cy="136751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6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4" y="764088"/>
            <a:ext cx="2788938" cy="5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956" y="2005279"/>
            <a:ext cx="3621360" cy="8301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6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650" y="1373305"/>
            <a:ext cx="5023965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7123" y="876805"/>
            <a:ext cx="3942396" cy="231116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721422" y="2748613"/>
            <a:ext cx="407155" cy="3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Freeform 31">
            <a:extLst>
              <a:ext uri="{FF2B5EF4-FFF2-40B4-BE49-F238E27FC236}">
                <a16:creationId xmlns:a16="http://schemas.microsoft.com/office/drawing/2014/main" id="{59FF2619-4482-4631-A0F3-B9E6E7701B45}"/>
              </a:ext>
            </a:extLst>
          </p:cNvPr>
          <p:cNvSpPr>
            <a:spLocks/>
          </p:cNvSpPr>
          <p:nvPr/>
        </p:nvSpPr>
        <p:spPr bwMode="auto">
          <a:xfrm>
            <a:off x="1047663" y="1341692"/>
            <a:ext cx="1318456" cy="1327173"/>
          </a:xfrm>
          <a:custGeom>
            <a:avLst/>
            <a:gdLst>
              <a:gd name="T0" fmla="*/ 1984 w 1984"/>
              <a:gd name="T1" fmla="*/ 0 h 2429"/>
              <a:gd name="T2" fmla="*/ 1980 w 1984"/>
              <a:gd name="T3" fmla="*/ 29 h 2429"/>
              <a:gd name="T4" fmla="*/ 1975 w 1984"/>
              <a:gd name="T5" fmla="*/ 72 h 2429"/>
              <a:gd name="T6" fmla="*/ 1969 w 1984"/>
              <a:gd name="T7" fmla="*/ 125 h 2429"/>
              <a:gd name="T8" fmla="*/ 1959 w 1984"/>
              <a:gd name="T9" fmla="*/ 187 h 2429"/>
              <a:gd name="T10" fmla="*/ 1945 w 1984"/>
              <a:gd name="T11" fmla="*/ 259 h 2429"/>
              <a:gd name="T12" fmla="*/ 1930 w 1984"/>
              <a:gd name="T13" fmla="*/ 341 h 2429"/>
              <a:gd name="T14" fmla="*/ 1910 w 1984"/>
              <a:gd name="T15" fmla="*/ 429 h 2429"/>
              <a:gd name="T16" fmla="*/ 1887 w 1984"/>
              <a:gd name="T17" fmla="*/ 527 h 2429"/>
              <a:gd name="T18" fmla="*/ 1859 w 1984"/>
              <a:gd name="T19" fmla="*/ 628 h 2429"/>
              <a:gd name="T20" fmla="*/ 1826 w 1984"/>
              <a:gd name="T21" fmla="*/ 735 h 2429"/>
              <a:gd name="T22" fmla="*/ 1789 w 1984"/>
              <a:gd name="T23" fmla="*/ 849 h 2429"/>
              <a:gd name="T24" fmla="*/ 1748 w 1984"/>
              <a:gd name="T25" fmla="*/ 966 h 2429"/>
              <a:gd name="T26" fmla="*/ 1699 w 1984"/>
              <a:gd name="T27" fmla="*/ 1085 h 2429"/>
              <a:gd name="T28" fmla="*/ 1623 w 1984"/>
              <a:gd name="T29" fmla="*/ 1256 h 2429"/>
              <a:gd name="T30" fmla="*/ 1539 w 1984"/>
              <a:gd name="T31" fmla="*/ 1420 h 2429"/>
              <a:gd name="T32" fmla="*/ 1449 w 1984"/>
              <a:gd name="T33" fmla="*/ 1576 h 2429"/>
              <a:gd name="T34" fmla="*/ 1354 w 1984"/>
              <a:gd name="T35" fmla="*/ 1727 h 2429"/>
              <a:gd name="T36" fmla="*/ 1250 w 1984"/>
              <a:gd name="T37" fmla="*/ 1869 h 2429"/>
              <a:gd name="T38" fmla="*/ 1139 w 1984"/>
              <a:gd name="T39" fmla="*/ 2004 h 2429"/>
              <a:gd name="T40" fmla="*/ 1031 w 1984"/>
              <a:gd name="T41" fmla="*/ 2121 h 2429"/>
              <a:gd name="T42" fmla="*/ 918 w 1984"/>
              <a:gd name="T43" fmla="*/ 2230 h 2429"/>
              <a:gd name="T44" fmla="*/ 801 w 1984"/>
              <a:gd name="T45" fmla="*/ 2333 h 2429"/>
              <a:gd name="T46" fmla="*/ 678 w 1984"/>
              <a:gd name="T47" fmla="*/ 2429 h 2429"/>
              <a:gd name="T48" fmla="*/ 0 w 1984"/>
              <a:gd name="T49" fmla="*/ 2304 h 2429"/>
              <a:gd name="T50" fmla="*/ 131 w 1984"/>
              <a:gd name="T51" fmla="*/ 2240 h 2429"/>
              <a:gd name="T52" fmla="*/ 256 w 1984"/>
              <a:gd name="T53" fmla="*/ 2167 h 2429"/>
              <a:gd name="T54" fmla="*/ 371 w 1984"/>
              <a:gd name="T55" fmla="*/ 2091 h 2429"/>
              <a:gd name="T56" fmla="*/ 481 w 1984"/>
              <a:gd name="T57" fmla="*/ 2009 h 2429"/>
              <a:gd name="T58" fmla="*/ 584 w 1984"/>
              <a:gd name="T59" fmla="*/ 1922 h 2429"/>
              <a:gd name="T60" fmla="*/ 678 w 1984"/>
              <a:gd name="T61" fmla="*/ 1832 h 2429"/>
              <a:gd name="T62" fmla="*/ 768 w 1984"/>
              <a:gd name="T63" fmla="*/ 1738 h 2429"/>
              <a:gd name="T64" fmla="*/ 850 w 1984"/>
              <a:gd name="T65" fmla="*/ 1641 h 2429"/>
              <a:gd name="T66" fmla="*/ 926 w 1984"/>
              <a:gd name="T67" fmla="*/ 1543 h 2429"/>
              <a:gd name="T68" fmla="*/ 996 w 1984"/>
              <a:gd name="T69" fmla="*/ 1442 h 2429"/>
              <a:gd name="T70" fmla="*/ 1063 w 1984"/>
              <a:gd name="T71" fmla="*/ 1340 h 2429"/>
              <a:gd name="T72" fmla="*/ 1121 w 1984"/>
              <a:gd name="T73" fmla="*/ 1237 h 2429"/>
              <a:gd name="T74" fmla="*/ 1176 w 1984"/>
              <a:gd name="T75" fmla="*/ 1135 h 2429"/>
              <a:gd name="T76" fmla="*/ 1225 w 1984"/>
              <a:gd name="T77" fmla="*/ 1034 h 2429"/>
              <a:gd name="T78" fmla="*/ 1270 w 1984"/>
              <a:gd name="T79" fmla="*/ 934 h 2429"/>
              <a:gd name="T80" fmla="*/ 1311 w 1984"/>
              <a:gd name="T81" fmla="*/ 835 h 2429"/>
              <a:gd name="T82" fmla="*/ 1348 w 1984"/>
              <a:gd name="T83" fmla="*/ 739 h 2429"/>
              <a:gd name="T84" fmla="*/ 1379 w 1984"/>
              <a:gd name="T85" fmla="*/ 646 h 2429"/>
              <a:gd name="T86" fmla="*/ 1406 w 1984"/>
              <a:gd name="T87" fmla="*/ 554 h 2429"/>
              <a:gd name="T88" fmla="*/ 1432 w 1984"/>
              <a:gd name="T89" fmla="*/ 468 h 2429"/>
              <a:gd name="T90" fmla="*/ 1453 w 1984"/>
              <a:gd name="T91" fmla="*/ 386 h 2429"/>
              <a:gd name="T92" fmla="*/ 1471 w 1984"/>
              <a:gd name="T93" fmla="*/ 310 h 2429"/>
              <a:gd name="T94" fmla="*/ 1486 w 1984"/>
              <a:gd name="T95" fmla="*/ 240 h 2429"/>
              <a:gd name="T96" fmla="*/ 1500 w 1984"/>
              <a:gd name="T97" fmla="*/ 175 h 2429"/>
              <a:gd name="T98" fmla="*/ 1510 w 1984"/>
              <a:gd name="T99" fmla="*/ 117 h 2429"/>
              <a:gd name="T100" fmla="*/ 1518 w 1984"/>
              <a:gd name="T101" fmla="*/ 66 h 2429"/>
              <a:gd name="T102" fmla="*/ 1984 w 1984"/>
              <a:gd name="T10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4" h="2429">
                <a:moveTo>
                  <a:pt x="1984" y="0"/>
                </a:moveTo>
                <a:lnTo>
                  <a:pt x="1980" y="29"/>
                </a:lnTo>
                <a:lnTo>
                  <a:pt x="1975" y="72"/>
                </a:lnTo>
                <a:lnTo>
                  <a:pt x="1969" y="125"/>
                </a:lnTo>
                <a:lnTo>
                  <a:pt x="1959" y="187"/>
                </a:lnTo>
                <a:lnTo>
                  <a:pt x="1945" y="259"/>
                </a:lnTo>
                <a:lnTo>
                  <a:pt x="1930" y="341"/>
                </a:lnTo>
                <a:lnTo>
                  <a:pt x="1910" y="429"/>
                </a:lnTo>
                <a:lnTo>
                  <a:pt x="1887" y="527"/>
                </a:lnTo>
                <a:lnTo>
                  <a:pt x="1859" y="628"/>
                </a:lnTo>
                <a:lnTo>
                  <a:pt x="1826" y="735"/>
                </a:lnTo>
                <a:lnTo>
                  <a:pt x="1789" y="849"/>
                </a:lnTo>
                <a:lnTo>
                  <a:pt x="1748" y="966"/>
                </a:lnTo>
                <a:lnTo>
                  <a:pt x="1699" y="1085"/>
                </a:lnTo>
                <a:lnTo>
                  <a:pt x="1623" y="1256"/>
                </a:lnTo>
                <a:lnTo>
                  <a:pt x="1539" y="1420"/>
                </a:lnTo>
                <a:lnTo>
                  <a:pt x="1449" y="1576"/>
                </a:lnTo>
                <a:lnTo>
                  <a:pt x="1354" y="1727"/>
                </a:lnTo>
                <a:lnTo>
                  <a:pt x="1250" y="1869"/>
                </a:lnTo>
                <a:lnTo>
                  <a:pt x="1139" y="2004"/>
                </a:lnTo>
                <a:lnTo>
                  <a:pt x="1031" y="2121"/>
                </a:lnTo>
                <a:lnTo>
                  <a:pt x="918" y="2230"/>
                </a:lnTo>
                <a:lnTo>
                  <a:pt x="801" y="2333"/>
                </a:lnTo>
                <a:lnTo>
                  <a:pt x="678" y="2429"/>
                </a:lnTo>
                <a:lnTo>
                  <a:pt x="0" y="2304"/>
                </a:lnTo>
                <a:lnTo>
                  <a:pt x="131" y="2240"/>
                </a:lnTo>
                <a:lnTo>
                  <a:pt x="256" y="2167"/>
                </a:lnTo>
                <a:lnTo>
                  <a:pt x="371" y="2091"/>
                </a:lnTo>
                <a:lnTo>
                  <a:pt x="481" y="2009"/>
                </a:lnTo>
                <a:lnTo>
                  <a:pt x="584" y="1922"/>
                </a:lnTo>
                <a:lnTo>
                  <a:pt x="678" y="1832"/>
                </a:lnTo>
                <a:lnTo>
                  <a:pt x="768" y="1738"/>
                </a:lnTo>
                <a:lnTo>
                  <a:pt x="850" y="1641"/>
                </a:lnTo>
                <a:lnTo>
                  <a:pt x="926" y="1543"/>
                </a:lnTo>
                <a:lnTo>
                  <a:pt x="996" y="1442"/>
                </a:lnTo>
                <a:lnTo>
                  <a:pt x="1063" y="1340"/>
                </a:lnTo>
                <a:lnTo>
                  <a:pt x="1121" y="1237"/>
                </a:lnTo>
                <a:lnTo>
                  <a:pt x="1176" y="1135"/>
                </a:lnTo>
                <a:lnTo>
                  <a:pt x="1225" y="1034"/>
                </a:lnTo>
                <a:lnTo>
                  <a:pt x="1270" y="934"/>
                </a:lnTo>
                <a:lnTo>
                  <a:pt x="1311" y="835"/>
                </a:lnTo>
                <a:lnTo>
                  <a:pt x="1348" y="739"/>
                </a:lnTo>
                <a:lnTo>
                  <a:pt x="1379" y="646"/>
                </a:lnTo>
                <a:lnTo>
                  <a:pt x="1406" y="554"/>
                </a:lnTo>
                <a:lnTo>
                  <a:pt x="1432" y="468"/>
                </a:lnTo>
                <a:lnTo>
                  <a:pt x="1453" y="386"/>
                </a:lnTo>
                <a:lnTo>
                  <a:pt x="1471" y="310"/>
                </a:lnTo>
                <a:lnTo>
                  <a:pt x="1486" y="240"/>
                </a:lnTo>
                <a:lnTo>
                  <a:pt x="1500" y="175"/>
                </a:lnTo>
                <a:lnTo>
                  <a:pt x="1510" y="117"/>
                </a:lnTo>
                <a:lnTo>
                  <a:pt x="1518" y="66"/>
                </a:lnTo>
                <a:lnTo>
                  <a:pt x="198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Freeform 29">
            <a:extLst>
              <a:ext uri="{FF2B5EF4-FFF2-40B4-BE49-F238E27FC236}">
                <a16:creationId xmlns:a16="http://schemas.microsoft.com/office/drawing/2014/main" id="{BF7C9E52-AACA-44E8-9290-A530DD0C2CFB}"/>
              </a:ext>
            </a:extLst>
          </p:cNvPr>
          <p:cNvSpPr>
            <a:spLocks/>
          </p:cNvSpPr>
          <p:nvPr/>
        </p:nvSpPr>
        <p:spPr bwMode="auto">
          <a:xfrm>
            <a:off x="2055529" y="1306942"/>
            <a:ext cx="685471" cy="1310788"/>
          </a:xfrm>
          <a:custGeom>
            <a:avLst/>
            <a:gdLst>
              <a:gd name="T0" fmla="*/ 420 w 1029"/>
              <a:gd name="T1" fmla="*/ 0 h 2415"/>
              <a:gd name="T2" fmla="*/ 455 w 1029"/>
              <a:gd name="T3" fmla="*/ 49 h 2415"/>
              <a:gd name="T4" fmla="*/ 494 w 1029"/>
              <a:gd name="T5" fmla="*/ 107 h 2415"/>
              <a:gd name="T6" fmla="*/ 537 w 1029"/>
              <a:gd name="T7" fmla="*/ 176 h 2415"/>
              <a:gd name="T8" fmla="*/ 582 w 1029"/>
              <a:gd name="T9" fmla="*/ 252 h 2415"/>
              <a:gd name="T10" fmla="*/ 629 w 1029"/>
              <a:gd name="T11" fmla="*/ 338 h 2415"/>
              <a:gd name="T12" fmla="*/ 678 w 1029"/>
              <a:gd name="T13" fmla="*/ 431 h 2415"/>
              <a:gd name="T14" fmla="*/ 726 w 1029"/>
              <a:gd name="T15" fmla="*/ 533 h 2415"/>
              <a:gd name="T16" fmla="*/ 775 w 1029"/>
              <a:gd name="T17" fmla="*/ 642 h 2415"/>
              <a:gd name="T18" fmla="*/ 849 w 1029"/>
              <a:gd name="T19" fmla="*/ 835 h 2415"/>
              <a:gd name="T20" fmla="*/ 910 w 1029"/>
              <a:gd name="T21" fmla="*/ 1032 h 2415"/>
              <a:gd name="T22" fmla="*/ 959 w 1029"/>
              <a:gd name="T23" fmla="*/ 1229 h 2415"/>
              <a:gd name="T24" fmla="*/ 996 w 1029"/>
              <a:gd name="T25" fmla="*/ 1426 h 2415"/>
              <a:gd name="T26" fmla="*/ 1019 w 1029"/>
              <a:gd name="T27" fmla="*/ 1625 h 2415"/>
              <a:gd name="T28" fmla="*/ 1029 w 1029"/>
              <a:gd name="T29" fmla="*/ 1824 h 2415"/>
              <a:gd name="T30" fmla="*/ 1025 w 1029"/>
              <a:gd name="T31" fmla="*/ 2023 h 2415"/>
              <a:gd name="T32" fmla="*/ 1010 w 1029"/>
              <a:gd name="T33" fmla="*/ 2220 h 2415"/>
              <a:gd name="T34" fmla="*/ 980 w 1029"/>
              <a:gd name="T35" fmla="*/ 2415 h 2415"/>
              <a:gd name="T36" fmla="*/ 527 w 1029"/>
              <a:gd name="T37" fmla="*/ 2372 h 2415"/>
              <a:gd name="T38" fmla="*/ 551 w 1029"/>
              <a:gd name="T39" fmla="*/ 2232 h 2415"/>
              <a:gd name="T40" fmla="*/ 566 w 1029"/>
              <a:gd name="T41" fmla="*/ 2093 h 2415"/>
              <a:gd name="T42" fmla="*/ 574 w 1029"/>
              <a:gd name="T43" fmla="*/ 1959 h 2415"/>
              <a:gd name="T44" fmla="*/ 576 w 1029"/>
              <a:gd name="T45" fmla="*/ 1826 h 2415"/>
              <a:gd name="T46" fmla="*/ 570 w 1029"/>
              <a:gd name="T47" fmla="*/ 1697 h 2415"/>
              <a:gd name="T48" fmla="*/ 558 w 1029"/>
              <a:gd name="T49" fmla="*/ 1574 h 2415"/>
              <a:gd name="T50" fmla="*/ 541 w 1029"/>
              <a:gd name="T51" fmla="*/ 1453 h 2415"/>
              <a:gd name="T52" fmla="*/ 519 w 1029"/>
              <a:gd name="T53" fmla="*/ 1336 h 2415"/>
              <a:gd name="T54" fmla="*/ 494 w 1029"/>
              <a:gd name="T55" fmla="*/ 1225 h 2415"/>
              <a:gd name="T56" fmla="*/ 463 w 1029"/>
              <a:gd name="T57" fmla="*/ 1116 h 2415"/>
              <a:gd name="T58" fmla="*/ 432 w 1029"/>
              <a:gd name="T59" fmla="*/ 1015 h 2415"/>
              <a:gd name="T60" fmla="*/ 396 w 1029"/>
              <a:gd name="T61" fmla="*/ 917 h 2415"/>
              <a:gd name="T62" fmla="*/ 359 w 1029"/>
              <a:gd name="T63" fmla="*/ 823 h 2415"/>
              <a:gd name="T64" fmla="*/ 322 w 1029"/>
              <a:gd name="T65" fmla="*/ 737 h 2415"/>
              <a:gd name="T66" fmla="*/ 283 w 1029"/>
              <a:gd name="T67" fmla="*/ 656 h 2415"/>
              <a:gd name="T68" fmla="*/ 244 w 1029"/>
              <a:gd name="T69" fmla="*/ 579 h 2415"/>
              <a:gd name="T70" fmla="*/ 207 w 1029"/>
              <a:gd name="T71" fmla="*/ 511 h 2415"/>
              <a:gd name="T72" fmla="*/ 170 w 1029"/>
              <a:gd name="T73" fmla="*/ 447 h 2415"/>
              <a:gd name="T74" fmla="*/ 137 w 1029"/>
              <a:gd name="T75" fmla="*/ 390 h 2415"/>
              <a:gd name="T76" fmla="*/ 105 w 1029"/>
              <a:gd name="T77" fmla="*/ 339 h 2415"/>
              <a:gd name="T78" fmla="*/ 76 w 1029"/>
              <a:gd name="T79" fmla="*/ 297 h 2415"/>
              <a:gd name="T80" fmla="*/ 51 w 1029"/>
              <a:gd name="T81" fmla="*/ 261 h 2415"/>
              <a:gd name="T82" fmla="*/ 29 w 1029"/>
              <a:gd name="T83" fmla="*/ 232 h 2415"/>
              <a:gd name="T84" fmla="*/ 14 w 1029"/>
              <a:gd name="T85" fmla="*/ 213 h 2415"/>
              <a:gd name="T86" fmla="*/ 4 w 1029"/>
              <a:gd name="T87" fmla="*/ 199 h 2415"/>
              <a:gd name="T88" fmla="*/ 0 w 1029"/>
              <a:gd name="T89" fmla="*/ 193 h 2415"/>
              <a:gd name="T90" fmla="*/ 191 w 1029"/>
              <a:gd name="T91" fmla="*/ 33 h 2415"/>
              <a:gd name="T92" fmla="*/ 420 w 1029"/>
              <a:gd name="T93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2415">
                <a:moveTo>
                  <a:pt x="420" y="0"/>
                </a:moveTo>
                <a:lnTo>
                  <a:pt x="455" y="49"/>
                </a:lnTo>
                <a:lnTo>
                  <a:pt x="494" y="107"/>
                </a:lnTo>
                <a:lnTo>
                  <a:pt x="537" y="176"/>
                </a:lnTo>
                <a:lnTo>
                  <a:pt x="582" y="252"/>
                </a:lnTo>
                <a:lnTo>
                  <a:pt x="629" y="338"/>
                </a:lnTo>
                <a:lnTo>
                  <a:pt x="678" y="431"/>
                </a:lnTo>
                <a:lnTo>
                  <a:pt x="726" y="533"/>
                </a:lnTo>
                <a:lnTo>
                  <a:pt x="775" y="642"/>
                </a:lnTo>
                <a:lnTo>
                  <a:pt x="849" y="835"/>
                </a:lnTo>
                <a:lnTo>
                  <a:pt x="910" y="1032"/>
                </a:lnTo>
                <a:lnTo>
                  <a:pt x="959" y="1229"/>
                </a:lnTo>
                <a:lnTo>
                  <a:pt x="996" y="1426"/>
                </a:lnTo>
                <a:lnTo>
                  <a:pt x="1019" y="1625"/>
                </a:lnTo>
                <a:lnTo>
                  <a:pt x="1029" y="1824"/>
                </a:lnTo>
                <a:lnTo>
                  <a:pt x="1025" y="2023"/>
                </a:lnTo>
                <a:lnTo>
                  <a:pt x="1010" y="2220"/>
                </a:lnTo>
                <a:lnTo>
                  <a:pt x="980" y="2415"/>
                </a:lnTo>
                <a:lnTo>
                  <a:pt x="527" y="2372"/>
                </a:lnTo>
                <a:lnTo>
                  <a:pt x="551" y="2232"/>
                </a:lnTo>
                <a:lnTo>
                  <a:pt x="566" y="2093"/>
                </a:lnTo>
                <a:lnTo>
                  <a:pt x="574" y="1959"/>
                </a:lnTo>
                <a:lnTo>
                  <a:pt x="576" y="1826"/>
                </a:lnTo>
                <a:lnTo>
                  <a:pt x="570" y="1697"/>
                </a:lnTo>
                <a:lnTo>
                  <a:pt x="558" y="1574"/>
                </a:lnTo>
                <a:lnTo>
                  <a:pt x="541" y="1453"/>
                </a:lnTo>
                <a:lnTo>
                  <a:pt x="519" y="1336"/>
                </a:lnTo>
                <a:lnTo>
                  <a:pt x="494" y="1225"/>
                </a:lnTo>
                <a:lnTo>
                  <a:pt x="463" y="1116"/>
                </a:lnTo>
                <a:lnTo>
                  <a:pt x="432" y="1015"/>
                </a:lnTo>
                <a:lnTo>
                  <a:pt x="396" y="917"/>
                </a:lnTo>
                <a:lnTo>
                  <a:pt x="359" y="823"/>
                </a:lnTo>
                <a:lnTo>
                  <a:pt x="322" y="737"/>
                </a:lnTo>
                <a:lnTo>
                  <a:pt x="283" y="656"/>
                </a:lnTo>
                <a:lnTo>
                  <a:pt x="244" y="579"/>
                </a:lnTo>
                <a:lnTo>
                  <a:pt x="207" y="511"/>
                </a:lnTo>
                <a:lnTo>
                  <a:pt x="170" y="447"/>
                </a:lnTo>
                <a:lnTo>
                  <a:pt x="137" y="390"/>
                </a:lnTo>
                <a:lnTo>
                  <a:pt x="105" y="339"/>
                </a:lnTo>
                <a:lnTo>
                  <a:pt x="76" y="297"/>
                </a:lnTo>
                <a:lnTo>
                  <a:pt x="51" y="261"/>
                </a:lnTo>
                <a:lnTo>
                  <a:pt x="29" y="232"/>
                </a:lnTo>
                <a:lnTo>
                  <a:pt x="14" y="213"/>
                </a:lnTo>
                <a:lnTo>
                  <a:pt x="4" y="199"/>
                </a:lnTo>
                <a:lnTo>
                  <a:pt x="0" y="193"/>
                </a:lnTo>
                <a:lnTo>
                  <a:pt x="191" y="33"/>
                </a:lnTo>
                <a:lnTo>
                  <a:pt x="42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Freeform 32">
            <a:extLst>
              <a:ext uri="{FF2B5EF4-FFF2-40B4-BE49-F238E27FC236}">
                <a16:creationId xmlns:a16="http://schemas.microsoft.com/office/drawing/2014/main" id="{4BA27633-68C4-4B25-B923-1ED9C915D755}"/>
              </a:ext>
            </a:extLst>
          </p:cNvPr>
          <p:cNvSpPr>
            <a:spLocks/>
          </p:cNvSpPr>
          <p:nvPr/>
        </p:nvSpPr>
        <p:spPr bwMode="auto">
          <a:xfrm>
            <a:off x="2355913" y="1526629"/>
            <a:ext cx="1124465" cy="1092594"/>
          </a:xfrm>
          <a:custGeom>
            <a:avLst/>
            <a:gdLst>
              <a:gd name="T0" fmla="*/ 1688 w 1688"/>
              <a:gd name="T1" fmla="*/ 0 h 2013"/>
              <a:gd name="T2" fmla="*/ 1688 w 1688"/>
              <a:gd name="T3" fmla="*/ 0 h 2013"/>
              <a:gd name="T4" fmla="*/ 1688 w 1688"/>
              <a:gd name="T5" fmla="*/ 11 h 2013"/>
              <a:gd name="T6" fmla="*/ 1684 w 1688"/>
              <a:gd name="T7" fmla="*/ 35 h 2013"/>
              <a:gd name="T8" fmla="*/ 1680 w 1688"/>
              <a:gd name="T9" fmla="*/ 70 h 2013"/>
              <a:gd name="T10" fmla="*/ 1672 w 1688"/>
              <a:gd name="T11" fmla="*/ 117 h 2013"/>
              <a:gd name="T12" fmla="*/ 1662 w 1688"/>
              <a:gd name="T13" fmla="*/ 173 h 2013"/>
              <a:gd name="T14" fmla="*/ 1649 w 1688"/>
              <a:gd name="T15" fmla="*/ 240 h 2013"/>
              <a:gd name="T16" fmla="*/ 1633 w 1688"/>
              <a:gd name="T17" fmla="*/ 316 h 2013"/>
              <a:gd name="T18" fmla="*/ 1611 w 1688"/>
              <a:gd name="T19" fmla="*/ 400 h 2013"/>
              <a:gd name="T20" fmla="*/ 1586 w 1688"/>
              <a:gd name="T21" fmla="*/ 491 h 2013"/>
              <a:gd name="T22" fmla="*/ 1555 w 1688"/>
              <a:gd name="T23" fmla="*/ 589 h 2013"/>
              <a:gd name="T24" fmla="*/ 1518 w 1688"/>
              <a:gd name="T25" fmla="*/ 692 h 2013"/>
              <a:gd name="T26" fmla="*/ 1477 w 1688"/>
              <a:gd name="T27" fmla="*/ 799 h 2013"/>
              <a:gd name="T28" fmla="*/ 1406 w 1688"/>
              <a:gd name="T29" fmla="*/ 957 h 2013"/>
              <a:gd name="T30" fmla="*/ 1330 w 1688"/>
              <a:gd name="T31" fmla="*/ 1110 h 2013"/>
              <a:gd name="T32" fmla="*/ 1246 w 1688"/>
              <a:gd name="T33" fmla="*/ 1256 h 2013"/>
              <a:gd name="T34" fmla="*/ 1154 w 1688"/>
              <a:gd name="T35" fmla="*/ 1398 h 2013"/>
              <a:gd name="T36" fmla="*/ 1057 w 1688"/>
              <a:gd name="T37" fmla="*/ 1533 h 2013"/>
              <a:gd name="T38" fmla="*/ 953 w 1688"/>
              <a:gd name="T39" fmla="*/ 1664 h 2013"/>
              <a:gd name="T40" fmla="*/ 842 w 1688"/>
              <a:gd name="T41" fmla="*/ 1787 h 2013"/>
              <a:gd name="T42" fmla="*/ 723 w 1688"/>
              <a:gd name="T43" fmla="*/ 1904 h 2013"/>
              <a:gd name="T44" fmla="*/ 600 w 1688"/>
              <a:gd name="T45" fmla="*/ 2013 h 2013"/>
              <a:gd name="T46" fmla="*/ 192 w 1688"/>
              <a:gd name="T47" fmla="*/ 1974 h 2013"/>
              <a:gd name="T48" fmla="*/ 0 w 1688"/>
              <a:gd name="T49" fmla="*/ 1956 h 2013"/>
              <a:gd name="T50" fmla="*/ 123 w 1688"/>
              <a:gd name="T51" fmla="*/ 1869 h 2013"/>
              <a:gd name="T52" fmla="*/ 239 w 1688"/>
              <a:gd name="T53" fmla="*/ 1773 h 2013"/>
              <a:gd name="T54" fmla="*/ 348 w 1688"/>
              <a:gd name="T55" fmla="*/ 1674 h 2013"/>
              <a:gd name="T56" fmla="*/ 449 w 1688"/>
              <a:gd name="T57" fmla="*/ 1570 h 2013"/>
              <a:gd name="T58" fmla="*/ 543 w 1688"/>
              <a:gd name="T59" fmla="*/ 1463 h 2013"/>
              <a:gd name="T60" fmla="*/ 629 w 1688"/>
              <a:gd name="T61" fmla="*/ 1354 h 2013"/>
              <a:gd name="T62" fmla="*/ 709 w 1688"/>
              <a:gd name="T63" fmla="*/ 1244 h 2013"/>
              <a:gd name="T64" fmla="*/ 781 w 1688"/>
              <a:gd name="T65" fmla="*/ 1133 h 2013"/>
              <a:gd name="T66" fmla="*/ 850 w 1688"/>
              <a:gd name="T67" fmla="*/ 1022 h 2013"/>
              <a:gd name="T68" fmla="*/ 910 w 1688"/>
              <a:gd name="T69" fmla="*/ 911 h 2013"/>
              <a:gd name="T70" fmla="*/ 965 w 1688"/>
              <a:gd name="T71" fmla="*/ 803 h 2013"/>
              <a:gd name="T72" fmla="*/ 1014 w 1688"/>
              <a:gd name="T73" fmla="*/ 698 h 2013"/>
              <a:gd name="T74" fmla="*/ 1057 w 1688"/>
              <a:gd name="T75" fmla="*/ 597 h 2013"/>
              <a:gd name="T76" fmla="*/ 1096 w 1688"/>
              <a:gd name="T77" fmla="*/ 499 h 2013"/>
              <a:gd name="T78" fmla="*/ 1127 w 1688"/>
              <a:gd name="T79" fmla="*/ 409 h 2013"/>
              <a:gd name="T80" fmla="*/ 1156 w 1688"/>
              <a:gd name="T81" fmla="*/ 323 h 2013"/>
              <a:gd name="T82" fmla="*/ 1178 w 1688"/>
              <a:gd name="T83" fmla="*/ 245 h 2013"/>
              <a:gd name="T84" fmla="*/ 1197 w 1688"/>
              <a:gd name="T85" fmla="*/ 177 h 2013"/>
              <a:gd name="T86" fmla="*/ 1211 w 1688"/>
              <a:gd name="T87" fmla="*/ 117 h 2013"/>
              <a:gd name="T88" fmla="*/ 1221 w 1688"/>
              <a:gd name="T89" fmla="*/ 66 h 2013"/>
              <a:gd name="T90" fmla="*/ 1688 w 1688"/>
              <a:gd name="T91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8" h="2013">
                <a:moveTo>
                  <a:pt x="1688" y="0"/>
                </a:moveTo>
                <a:lnTo>
                  <a:pt x="1688" y="0"/>
                </a:lnTo>
                <a:lnTo>
                  <a:pt x="1688" y="11"/>
                </a:lnTo>
                <a:lnTo>
                  <a:pt x="1684" y="35"/>
                </a:lnTo>
                <a:lnTo>
                  <a:pt x="1680" y="70"/>
                </a:lnTo>
                <a:lnTo>
                  <a:pt x="1672" y="117"/>
                </a:lnTo>
                <a:lnTo>
                  <a:pt x="1662" y="173"/>
                </a:lnTo>
                <a:lnTo>
                  <a:pt x="1649" y="240"/>
                </a:lnTo>
                <a:lnTo>
                  <a:pt x="1633" y="316"/>
                </a:lnTo>
                <a:lnTo>
                  <a:pt x="1611" y="400"/>
                </a:lnTo>
                <a:lnTo>
                  <a:pt x="1586" y="491"/>
                </a:lnTo>
                <a:lnTo>
                  <a:pt x="1555" y="589"/>
                </a:lnTo>
                <a:lnTo>
                  <a:pt x="1518" y="692"/>
                </a:lnTo>
                <a:lnTo>
                  <a:pt x="1477" y="799"/>
                </a:lnTo>
                <a:lnTo>
                  <a:pt x="1406" y="957"/>
                </a:lnTo>
                <a:lnTo>
                  <a:pt x="1330" y="1110"/>
                </a:lnTo>
                <a:lnTo>
                  <a:pt x="1246" y="1256"/>
                </a:lnTo>
                <a:lnTo>
                  <a:pt x="1154" y="1398"/>
                </a:lnTo>
                <a:lnTo>
                  <a:pt x="1057" y="1533"/>
                </a:lnTo>
                <a:lnTo>
                  <a:pt x="953" y="1664"/>
                </a:lnTo>
                <a:lnTo>
                  <a:pt x="842" y="1787"/>
                </a:lnTo>
                <a:lnTo>
                  <a:pt x="723" y="1904"/>
                </a:lnTo>
                <a:lnTo>
                  <a:pt x="600" y="2013"/>
                </a:lnTo>
                <a:lnTo>
                  <a:pt x="192" y="1974"/>
                </a:lnTo>
                <a:lnTo>
                  <a:pt x="0" y="1956"/>
                </a:lnTo>
                <a:lnTo>
                  <a:pt x="123" y="1869"/>
                </a:lnTo>
                <a:lnTo>
                  <a:pt x="239" y="1773"/>
                </a:lnTo>
                <a:lnTo>
                  <a:pt x="348" y="1674"/>
                </a:lnTo>
                <a:lnTo>
                  <a:pt x="449" y="1570"/>
                </a:lnTo>
                <a:lnTo>
                  <a:pt x="543" y="1463"/>
                </a:lnTo>
                <a:lnTo>
                  <a:pt x="629" y="1354"/>
                </a:lnTo>
                <a:lnTo>
                  <a:pt x="709" y="1244"/>
                </a:lnTo>
                <a:lnTo>
                  <a:pt x="781" y="1133"/>
                </a:lnTo>
                <a:lnTo>
                  <a:pt x="850" y="1022"/>
                </a:lnTo>
                <a:lnTo>
                  <a:pt x="910" y="911"/>
                </a:lnTo>
                <a:lnTo>
                  <a:pt x="965" y="803"/>
                </a:lnTo>
                <a:lnTo>
                  <a:pt x="1014" y="698"/>
                </a:lnTo>
                <a:lnTo>
                  <a:pt x="1057" y="597"/>
                </a:lnTo>
                <a:lnTo>
                  <a:pt x="1096" y="499"/>
                </a:lnTo>
                <a:lnTo>
                  <a:pt x="1127" y="409"/>
                </a:lnTo>
                <a:lnTo>
                  <a:pt x="1156" y="323"/>
                </a:lnTo>
                <a:lnTo>
                  <a:pt x="1178" y="245"/>
                </a:lnTo>
                <a:lnTo>
                  <a:pt x="1197" y="177"/>
                </a:lnTo>
                <a:lnTo>
                  <a:pt x="1211" y="117"/>
                </a:lnTo>
                <a:lnTo>
                  <a:pt x="1221" y="66"/>
                </a:lnTo>
                <a:lnTo>
                  <a:pt x="1688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7" name="Freeform 33">
            <a:extLst>
              <a:ext uri="{FF2B5EF4-FFF2-40B4-BE49-F238E27FC236}">
                <a16:creationId xmlns:a16="http://schemas.microsoft.com/office/drawing/2014/main" id="{92B5B81C-7C93-477F-A322-D6C12C0AEE5B}"/>
              </a:ext>
            </a:extLst>
          </p:cNvPr>
          <p:cNvSpPr>
            <a:spLocks/>
          </p:cNvSpPr>
          <p:nvPr/>
        </p:nvSpPr>
        <p:spPr bwMode="auto">
          <a:xfrm>
            <a:off x="3183858" y="1522574"/>
            <a:ext cx="728475" cy="937748"/>
          </a:xfrm>
          <a:custGeom>
            <a:avLst/>
            <a:gdLst>
              <a:gd name="T0" fmla="*/ 541 w 1303"/>
              <a:gd name="T1" fmla="*/ 0 h 1748"/>
              <a:gd name="T2" fmla="*/ 637 w 1303"/>
              <a:gd name="T3" fmla="*/ 129 h 1748"/>
              <a:gd name="T4" fmla="*/ 726 w 1303"/>
              <a:gd name="T5" fmla="*/ 259 h 1748"/>
              <a:gd name="T6" fmla="*/ 806 w 1303"/>
              <a:gd name="T7" fmla="*/ 390 h 1748"/>
              <a:gd name="T8" fmla="*/ 881 w 1303"/>
              <a:gd name="T9" fmla="*/ 521 h 1748"/>
              <a:gd name="T10" fmla="*/ 947 w 1303"/>
              <a:gd name="T11" fmla="*/ 649 h 1748"/>
              <a:gd name="T12" fmla="*/ 1008 w 1303"/>
              <a:gd name="T13" fmla="*/ 774 h 1748"/>
              <a:gd name="T14" fmla="*/ 1060 w 1303"/>
              <a:gd name="T15" fmla="*/ 897 h 1748"/>
              <a:gd name="T16" fmla="*/ 1109 w 1303"/>
              <a:gd name="T17" fmla="*/ 1014 h 1748"/>
              <a:gd name="T18" fmla="*/ 1152 w 1303"/>
              <a:gd name="T19" fmla="*/ 1126 h 1748"/>
              <a:gd name="T20" fmla="*/ 1187 w 1303"/>
              <a:gd name="T21" fmla="*/ 1231 h 1748"/>
              <a:gd name="T22" fmla="*/ 1221 w 1303"/>
              <a:gd name="T23" fmla="*/ 1330 h 1748"/>
              <a:gd name="T24" fmla="*/ 1248 w 1303"/>
              <a:gd name="T25" fmla="*/ 1420 h 1748"/>
              <a:gd name="T26" fmla="*/ 1269 w 1303"/>
              <a:gd name="T27" fmla="*/ 1502 h 1748"/>
              <a:gd name="T28" fmla="*/ 1287 w 1303"/>
              <a:gd name="T29" fmla="*/ 1572 h 1748"/>
              <a:gd name="T30" fmla="*/ 1303 w 1303"/>
              <a:gd name="T31" fmla="*/ 1633 h 1748"/>
              <a:gd name="T32" fmla="*/ 863 w 1303"/>
              <a:gd name="T33" fmla="*/ 1748 h 1748"/>
              <a:gd name="T34" fmla="*/ 851 w 1303"/>
              <a:gd name="T35" fmla="*/ 1699 h 1748"/>
              <a:gd name="T36" fmla="*/ 836 w 1303"/>
              <a:gd name="T37" fmla="*/ 1639 h 1748"/>
              <a:gd name="T38" fmla="*/ 816 w 1303"/>
              <a:gd name="T39" fmla="*/ 1566 h 1748"/>
              <a:gd name="T40" fmla="*/ 793 w 1303"/>
              <a:gd name="T41" fmla="*/ 1486 h 1748"/>
              <a:gd name="T42" fmla="*/ 764 w 1303"/>
              <a:gd name="T43" fmla="*/ 1397 h 1748"/>
              <a:gd name="T44" fmla="*/ 728 w 1303"/>
              <a:gd name="T45" fmla="*/ 1299 h 1748"/>
              <a:gd name="T46" fmla="*/ 689 w 1303"/>
              <a:gd name="T47" fmla="*/ 1194 h 1748"/>
              <a:gd name="T48" fmla="*/ 642 w 1303"/>
              <a:gd name="T49" fmla="*/ 1085 h 1748"/>
              <a:gd name="T50" fmla="*/ 590 w 1303"/>
              <a:gd name="T51" fmla="*/ 967 h 1748"/>
              <a:gd name="T52" fmla="*/ 529 w 1303"/>
              <a:gd name="T53" fmla="*/ 848 h 1748"/>
              <a:gd name="T54" fmla="*/ 463 w 1303"/>
              <a:gd name="T55" fmla="*/ 724 h 1748"/>
              <a:gd name="T56" fmla="*/ 387 w 1303"/>
              <a:gd name="T57" fmla="*/ 597 h 1748"/>
              <a:gd name="T58" fmla="*/ 305 w 1303"/>
              <a:gd name="T59" fmla="*/ 468 h 1748"/>
              <a:gd name="T60" fmla="*/ 211 w 1303"/>
              <a:gd name="T61" fmla="*/ 337 h 1748"/>
              <a:gd name="T62" fmla="*/ 111 w 1303"/>
              <a:gd name="T63" fmla="*/ 207 h 1748"/>
              <a:gd name="T64" fmla="*/ 0 w 1303"/>
              <a:gd name="T65" fmla="*/ 76 h 1748"/>
              <a:gd name="T66" fmla="*/ 172 w 1303"/>
              <a:gd name="T67" fmla="*/ 52 h 1748"/>
              <a:gd name="T68" fmla="*/ 541 w 1303"/>
              <a:gd name="T69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3" h="1748">
                <a:moveTo>
                  <a:pt x="541" y="0"/>
                </a:moveTo>
                <a:lnTo>
                  <a:pt x="637" y="129"/>
                </a:lnTo>
                <a:lnTo>
                  <a:pt x="726" y="259"/>
                </a:lnTo>
                <a:lnTo>
                  <a:pt x="806" y="390"/>
                </a:lnTo>
                <a:lnTo>
                  <a:pt x="881" y="521"/>
                </a:lnTo>
                <a:lnTo>
                  <a:pt x="947" y="649"/>
                </a:lnTo>
                <a:lnTo>
                  <a:pt x="1008" y="774"/>
                </a:lnTo>
                <a:lnTo>
                  <a:pt x="1060" y="897"/>
                </a:lnTo>
                <a:lnTo>
                  <a:pt x="1109" y="1014"/>
                </a:lnTo>
                <a:lnTo>
                  <a:pt x="1152" y="1126"/>
                </a:lnTo>
                <a:lnTo>
                  <a:pt x="1187" y="1231"/>
                </a:lnTo>
                <a:lnTo>
                  <a:pt x="1221" y="1330"/>
                </a:lnTo>
                <a:lnTo>
                  <a:pt x="1248" y="1420"/>
                </a:lnTo>
                <a:lnTo>
                  <a:pt x="1269" y="1502"/>
                </a:lnTo>
                <a:lnTo>
                  <a:pt x="1287" y="1572"/>
                </a:lnTo>
                <a:lnTo>
                  <a:pt x="1303" y="1633"/>
                </a:lnTo>
                <a:lnTo>
                  <a:pt x="863" y="1748"/>
                </a:lnTo>
                <a:lnTo>
                  <a:pt x="851" y="1699"/>
                </a:lnTo>
                <a:lnTo>
                  <a:pt x="836" y="1639"/>
                </a:lnTo>
                <a:lnTo>
                  <a:pt x="816" y="1566"/>
                </a:lnTo>
                <a:lnTo>
                  <a:pt x="793" y="1486"/>
                </a:lnTo>
                <a:lnTo>
                  <a:pt x="764" y="1397"/>
                </a:lnTo>
                <a:lnTo>
                  <a:pt x="728" y="1299"/>
                </a:lnTo>
                <a:lnTo>
                  <a:pt x="689" y="1194"/>
                </a:lnTo>
                <a:lnTo>
                  <a:pt x="642" y="1085"/>
                </a:lnTo>
                <a:lnTo>
                  <a:pt x="590" y="967"/>
                </a:lnTo>
                <a:lnTo>
                  <a:pt x="529" y="848"/>
                </a:lnTo>
                <a:lnTo>
                  <a:pt x="463" y="724"/>
                </a:lnTo>
                <a:lnTo>
                  <a:pt x="387" y="597"/>
                </a:lnTo>
                <a:lnTo>
                  <a:pt x="305" y="468"/>
                </a:lnTo>
                <a:lnTo>
                  <a:pt x="211" y="337"/>
                </a:lnTo>
                <a:lnTo>
                  <a:pt x="111" y="207"/>
                </a:lnTo>
                <a:lnTo>
                  <a:pt x="0" y="76"/>
                </a:lnTo>
                <a:lnTo>
                  <a:pt x="172" y="52"/>
                </a:lnTo>
                <a:lnTo>
                  <a:pt x="541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Freeform 30">
            <a:extLst>
              <a:ext uri="{FF2B5EF4-FFF2-40B4-BE49-F238E27FC236}">
                <a16:creationId xmlns:a16="http://schemas.microsoft.com/office/drawing/2014/main" id="{41A7372D-8DAB-4468-B5E7-1C1FED185A16}"/>
              </a:ext>
            </a:extLst>
          </p:cNvPr>
          <p:cNvSpPr>
            <a:spLocks/>
          </p:cNvSpPr>
          <p:nvPr/>
        </p:nvSpPr>
        <p:spPr bwMode="auto">
          <a:xfrm>
            <a:off x="3673047" y="1711595"/>
            <a:ext cx="542862" cy="737109"/>
          </a:xfrm>
          <a:custGeom>
            <a:avLst/>
            <a:gdLst>
              <a:gd name="T0" fmla="*/ 971 w 971"/>
              <a:gd name="T1" fmla="*/ 0 h 1374"/>
              <a:gd name="T2" fmla="*/ 967 w 971"/>
              <a:gd name="T3" fmla="*/ 6 h 1374"/>
              <a:gd name="T4" fmla="*/ 959 w 971"/>
              <a:gd name="T5" fmla="*/ 18 h 1374"/>
              <a:gd name="T6" fmla="*/ 945 w 971"/>
              <a:gd name="T7" fmla="*/ 39 h 1374"/>
              <a:gd name="T8" fmla="*/ 928 w 971"/>
              <a:gd name="T9" fmla="*/ 69 h 1374"/>
              <a:gd name="T10" fmla="*/ 906 w 971"/>
              <a:gd name="T11" fmla="*/ 104 h 1374"/>
              <a:gd name="T12" fmla="*/ 883 w 971"/>
              <a:gd name="T13" fmla="*/ 147 h 1374"/>
              <a:gd name="T14" fmla="*/ 856 w 971"/>
              <a:gd name="T15" fmla="*/ 195 h 1374"/>
              <a:gd name="T16" fmla="*/ 826 w 971"/>
              <a:gd name="T17" fmla="*/ 250 h 1374"/>
              <a:gd name="T18" fmla="*/ 795 w 971"/>
              <a:gd name="T19" fmla="*/ 311 h 1374"/>
              <a:gd name="T20" fmla="*/ 762 w 971"/>
              <a:gd name="T21" fmla="*/ 377 h 1374"/>
              <a:gd name="T22" fmla="*/ 729 w 971"/>
              <a:gd name="T23" fmla="*/ 447 h 1374"/>
              <a:gd name="T24" fmla="*/ 695 w 971"/>
              <a:gd name="T25" fmla="*/ 523 h 1374"/>
              <a:gd name="T26" fmla="*/ 662 w 971"/>
              <a:gd name="T27" fmla="*/ 601 h 1374"/>
              <a:gd name="T28" fmla="*/ 629 w 971"/>
              <a:gd name="T29" fmla="*/ 685 h 1374"/>
              <a:gd name="T30" fmla="*/ 600 w 971"/>
              <a:gd name="T31" fmla="*/ 773 h 1374"/>
              <a:gd name="T32" fmla="*/ 570 w 971"/>
              <a:gd name="T33" fmla="*/ 863 h 1374"/>
              <a:gd name="T34" fmla="*/ 543 w 971"/>
              <a:gd name="T35" fmla="*/ 956 h 1374"/>
              <a:gd name="T36" fmla="*/ 520 w 971"/>
              <a:gd name="T37" fmla="*/ 1052 h 1374"/>
              <a:gd name="T38" fmla="*/ 498 w 971"/>
              <a:gd name="T39" fmla="*/ 1150 h 1374"/>
              <a:gd name="T40" fmla="*/ 483 w 971"/>
              <a:gd name="T41" fmla="*/ 1247 h 1374"/>
              <a:gd name="T42" fmla="*/ 57 w 971"/>
              <a:gd name="T43" fmla="*/ 1360 h 1374"/>
              <a:gd name="T44" fmla="*/ 0 w 971"/>
              <a:gd name="T45" fmla="*/ 1374 h 1374"/>
              <a:gd name="T46" fmla="*/ 16 w 971"/>
              <a:gd name="T47" fmla="*/ 1228 h 1374"/>
              <a:gd name="T48" fmla="*/ 39 w 971"/>
              <a:gd name="T49" fmla="*/ 1087 h 1374"/>
              <a:gd name="T50" fmla="*/ 68 w 971"/>
              <a:gd name="T51" fmla="*/ 949 h 1374"/>
              <a:gd name="T52" fmla="*/ 102 w 971"/>
              <a:gd name="T53" fmla="*/ 818 h 1374"/>
              <a:gd name="T54" fmla="*/ 139 w 971"/>
              <a:gd name="T55" fmla="*/ 693 h 1374"/>
              <a:gd name="T56" fmla="*/ 178 w 971"/>
              <a:gd name="T57" fmla="*/ 576 h 1374"/>
              <a:gd name="T58" fmla="*/ 219 w 971"/>
              <a:gd name="T59" fmla="*/ 465 h 1374"/>
              <a:gd name="T60" fmla="*/ 262 w 971"/>
              <a:gd name="T61" fmla="*/ 361 h 1374"/>
              <a:gd name="T62" fmla="*/ 303 w 971"/>
              <a:gd name="T63" fmla="*/ 268 h 1374"/>
              <a:gd name="T64" fmla="*/ 344 w 971"/>
              <a:gd name="T65" fmla="*/ 180 h 1374"/>
              <a:gd name="T66" fmla="*/ 383 w 971"/>
              <a:gd name="T67" fmla="*/ 104 h 1374"/>
              <a:gd name="T68" fmla="*/ 418 w 971"/>
              <a:gd name="T69" fmla="*/ 36 h 1374"/>
              <a:gd name="T70" fmla="*/ 770 w 971"/>
              <a:gd name="T71" fmla="*/ 14 h 1374"/>
              <a:gd name="T72" fmla="*/ 772 w 971"/>
              <a:gd name="T73" fmla="*/ 14 h 1374"/>
              <a:gd name="T74" fmla="*/ 971 w 971"/>
              <a:gd name="T75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1" h="1374">
                <a:moveTo>
                  <a:pt x="971" y="0"/>
                </a:moveTo>
                <a:lnTo>
                  <a:pt x="967" y="6"/>
                </a:lnTo>
                <a:lnTo>
                  <a:pt x="959" y="18"/>
                </a:lnTo>
                <a:lnTo>
                  <a:pt x="945" y="39"/>
                </a:lnTo>
                <a:lnTo>
                  <a:pt x="928" y="69"/>
                </a:lnTo>
                <a:lnTo>
                  <a:pt x="906" y="104"/>
                </a:lnTo>
                <a:lnTo>
                  <a:pt x="883" y="147"/>
                </a:lnTo>
                <a:lnTo>
                  <a:pt x="856" y="195"/>
                </a:lnTo>
                <a:lnTo>
                  <a:pt x="826" y="250"/>
                </a:lnTo>
                <a:lnTo>
                  <a:pt x="795" y="311"/>
                </a:lnTo>
                <a:lnTo>
                  <a:pt x="762" y="377"/>
                </a:lnTo>
                <a:lnTo>
                  <a:pt x="729" y="447"/>
                </a:lnTo>
                <a:lnTo>
                  <a:pt x="695" y="523"/>
                </a:lnTo>
                <a:lnTo>
                  <a:pt x="662" y="601"/>
                </a:lnTo>
                <a:lnTo>
                  <a:pt x="629" y="685"/>
                </a:lnTo>
                <a:lnTo>
                  <a:pt x="600" y="773"/>
                </a:lnTo>
                <a:lnTo>
                  <a:pt x="570" y="863"/>
                </a:lnTo>
                <a:lnTo>
                  <a:pt x="543" y="956"/>
                </a:lnTo>
                <a:lnTo>
                  <a:pt x="520" y="1052"/>
                </a:lnTo>
                <a:lnTo>
                  <a:pt x="498" y="1150"/>
                </a:lnTo>
                <a:lnTo>
                  <a:pt x="483" y="1247"/>
                </a:lnTo>
                <a:lnTo>
                  <a:pt x="57" y="1360"/>
                </a:lnTo>
                <a:lnTo>
                  <a:pt x="0" y="1374"/>
                </a:lnTo>
                <a:lnTo>
                  <a:pt x="16" y="1228"/>
                </a:lnTo>
                <a:lnTo>
                  <a:pt x="39" y="1087"/>
                </a:lnTo>
                <a:lnTo>
                  <a:pt x="68" y="949"/>
                </a:lnTo>
                <a:lnTo>
                  <a:pt x="102" y="818"/>
                </a:lnTo>
                <a:lnTo>
                  <a:pt x="139" y="693"/>
                </a:lnTo>
                <a:lnTo>
                  <a:pt x="178" y="576"/>
                </a:lnTo>
                <a:lnTo>
                  <a:pt x="219" y="465"/>
                </a:lnTo>
                <a:lnTo>
                  <a:pt x="262" y="361"/>
                </a:lnTo>
                <a:lnTo>
                  <a:pt x="303" y="268"/>
                </a:lnTo>
                <a:lnTo>
                  <a:pt x="344" y="180"/>
                </a:lnTo>
                <a:lnTo>
                  <a:pt x="383" y="104"/>
                </a:lnTo>
                <a:lnTo>
                  <a:pt x="418" y="36"/>
                </a:lnTo>
                <a:lnTo>
                  <a:pt x="770" y="14"/>
                </a:lnTo>
                <a:lnTo>
                  <a:pt x="772" y="14"/>
                </a:lnTo>
                <a:lnTo>
                  <a:pt x="97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Freeform 34">
            <a:extLst>
              <a:ext uri="{FF2B5EF4-FFF2-40B4-BE49-F238E27FC236}">
                <a16:creationId xmlns:a16="http://schemas.microsoft.com/office/drawing/2014/main" id="{F89D6912-2161-48ED-BE92-938CEF80333B}"/>
              </a:ext>
            </a:extLst>
          </p:cNvPr>
          <p:cNvSpPr>
            <a:spLocks/>
          </p:cNvSpPr>
          <p:nvPr/>
        </p:nvSpPr>
        <p:spPr bwMode="auto">
          <a:xfrm>
            <a:off x="3883788" y="1708783"/>
            <a:ext cx="823110" cy="503787"/>
          </a:xfrm>
          <a:custGeom>
            <a:avLst/>
            <a:gdLst>
              <a:gd name="T0" fmla="*/ 584 w 1396"/>
              <a:gd name="T1" fmla="*/ 0 h 954"/>
              <a:gd name="T2" fmla="*/ 645 w 1396"/>
              <a:gd name="T3" fmla="*/ 75 h 954"/>
              <a:gd name="T4" fmla="*/ 709 w 1396"/>
              <a:gd name="T5" fmla="*/ 139 h 954"/>
              <a:gd name="T6" fmla="*/ 773 w 1396"/>
              <a:gd name="T7" fmla="*/ 199 h 954"/>
              <a:gd name="T8" fmla="*/ 842 w 1396"/>
              <a:gd name="T9" fmla="*/ 252 h 954"/>
              <a:gd name="T10" fmla="*/ 908 w 1396"/>
              <a:gd name="T11" fmla="*/ 299 h 954"/>
              <a:gd name="T12" fmla="*/ 977 w 1396"/>
              <a:gd name="T13" fmla="*/ 340 h 954"/>
              <a:gd name="T14" fmla="*/ 1041 w 1396"/>
              <a:gd name="T15" fmla="*/ 377 h 954"/>
              <a:gd name="T16" fmla="*/ 1104 w 1396"/>
              <a:gd name="T17" fmla="*/ 408 h 954"/>
              <a:gd name="T18" fmla="*/ 1164 w 1396"/>
              <a:gd name="T19" fmla="*/ 434 h 954"/>
              <a:gd name="T20" fmla="*/ 1219 w 1396"/>
              <a:gd name="T21" fmla="*/ 455 h 954"/>
              <a:gd name="T22" fmla="*/ 1268 w 1396"/>
              <a:gd name="T23" fmla="*/ 473 h 954"/>
              <a:gd name="T24" fmla="*/ 1311 w 1396"/>
              <a:gd name="T25" fmla="*/ 486 h 954"/>
              <a:gd name="T26" fmla="*/ 1346 w 1396"/>
              <a:gd name="T27" fmla="*/ 496 h 954"/>
              <a:gd name="T28" fmla="*/ 1373 w 1396"/>
              <a:gd name="T29" fmla="*/ 504 h 954"/>
              <a:gd name="T30" fmla="*/ 1389 w 1396"/>
              <a:gd name="T31" fmla="*/ 508 h 954"/>
              <a:gd name="T32" fmla="*/ 1396 w 1396"/>
              <a:gd name="T33" fmla="*/ 508 h 954"/>
              <a:gd name="T34" fmla="*/ 1316 w 1396"/>
              <a:gd name="T35" fmla="*/ 954 h 954"/>
              <a:gd name="T36" fmla="*/ 1305 w 1396"/>
              <a:gd name="T37" fmla="*/ 953 h 954"/>
              <a:gd name="T38" fmla="*/ 1281 w 1396"/>
              <a:gd name="T39" fmla="*/ 947 h 954"/>
              <a:gd name="T40" fmla="*/ 1246 w 1396"/>
              <a:gd name="T41" fmla="*/ 937 h 954"/>
              <a:gd name="T42" fmla="*/ 1201 w 1396"/>
              <a:gd name="T43" fmla="*/ 925 h 954"/>
              <a:gd name="T44" fmla="*/ 1146 w 1396"/>
              <a:gd name="T45" fmla="*/ 908 h 954"/>
              <a:gd name="T46" fmla="*/ 1084 w 1396"/>
              <a:gd name="T47" fmla="*/ 884 h 954"/>
              <a:gd name="T48" fmla="*/ 1016 w 1396"/>
              <a:gd name="T49" fmla="*/ 857 h 954"/>
              <a:gd name="T50" fmla="*/ 939 w 1396"/>
              <a:gd name="T51" fmla="*/ 822 h 954"/>
              <a:gd name="T52" fmla="*/ 855 w 1396"/>
              <a:gd name="T53" fmla="*/ 783 h 954"/>
              <a:gd name="T54" fmla="*/ 770 w 1396"/>
              <a:gd name="T55" fmla="*/ 734 h 954"/>
              <a:gd name="T56" fmla="*/ 678 w 1396"/>
              <a:gd name="T57" fmla="*/ 679 h 954"/>
              <a:gd name="T58" fmla="*/ 584 w 1396"/>
              <a:gd name="T59" fmla="*/ 615 h 954"/>
              <a:gd name="T60" fmla="*/ 486 w 1396"/>
              <a:gd name="T61" fmla="*/ 545 h 954"/>
              <a:gd name="T62" fmla="*/ 389 w 1396"/>
              <a:gd name="T63" fmla="*/ 463 h 954"/>
              <a:gd name="T64" fmla="*/ 291 w 1396"/>
              <a:gd name="T65" fmla="*/ 373 h 954"/>
              <a:gd name="T66" fmla="*/ 191 w 1396"/>
              <a:gd name="T67" fmla="*/ 272 h 954"/>
              <a:gd name="T68" fmla="*/ 96 w 1396"/>
              <a:gd name="T69" fmla="*/ 160 h 954"/>
              <a:gd name="T70" fmla="*/ 0 w 1396"/>
              <a:gd name="T71" fmla="*/ 38 h 954"/>
              <a:gd name="T72" fmla="*/ 221 w 1396"/>
              <a:gd name="T73" fmla="*/ 24 h 954"/>
              <a:gd name="T74" fmla="*/ 584 w 1396"/>
              <a:gd name="T7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6" h="954">
                <a:moveTo>
                  <a:pt x="584" y="0"/>
                </a:moveTo>
                <a:lnTo>
                  <a:pt x="645" y="75"/>
                </a:lnTo>
                <a:lnTo>
                  <a:pt x="709" y="139"/>
                </a:lnTo>
                <a:lnTo>
                  <a:pt x="773" y="199"/>
                </a:lnTo>
                <a:lnTo>
                  <a:pt x="842" y="252"/>
                </a:lnTo>
                <a:lnTo>
                  <a:pt x="908" y="299"/>
                </a:lnTo>
                <a:lnTo>
                  <a:pt x="977" y="340"/>
                </a:lnTo>
                <a:lnTo>
                  <a:pt x="1041" y="377"/>
                </a:lnTo>
                <a:lnTo>
                  <a:pt x="1104" y="408"/>
                </a:lnTo>
                <a:lnTo>
                  <a:pt x="1164" y="434"/>
                </a:lnTo>
                <a:lnTo>
                  <a:pt x="1219" y="455"/>
                </a:lnTo>
                <a:lnTo>
                  <a:pt x="1268" y="473"/>
                </a:lnTo>
                <a:lnTo>
                  <a:pt x="1311" y="486"/>
                </a:lnTo>
                <a:lnTo>
                  <a:pt x="1346" y="496"/>
                </a:lnTo>
                <a:lnTo>
                  <a:pt x="1373" y="504"/>
                </a:lnTo>
                <a:lnTo>
                  <a:pt x="1389" y="508"/>
                </a:lnTo>
                <a:lnTo>
                  <a:pt x="1396" y="508"/>
                </a:lnTo>
                <a:lnTo>
                  <a:pt x="1316" y="954"/>
                </a:lnTo>
                <a:lnTo>
                  <a:pt x="1305" y="953"/>
                </a:lnTo>
                <a:lnTo>
                  <a:pt x="1281" y="947"/>
                </a:lnTo>
                <a:lnTo>
                  <a:pt x="1246" y="937"/>
                </a:lnTo>
                <a:lnTo>
                  <a:pt x="1201" y="925"/>
                </a:lnTo>
                <a:lnTo>
                  <a:pt x="1146" y="908"/>
                </a:lnTo>
                <a:lnTo>
                  <a:pt x="1084" y="884"/>
                </a:lnTo>
                <a:lnTo>
                  <a:pt x="1016" y="857"/>
                </a:lnTo>
                <a:lnTo>
                  <a:pt x="939" y="822"/>
                </a:lnTo>
                <a:lnTo>
                  <a:pt x="855" y="783"/>
                </a:lnTo>
                <a:lnTo>
                  <a:pt x="770" y="734"/>
                </a:lnTo>
                <a:lnTo>
                  <a:pt x="678" y="679"/>
                </a:lnTo>
                <a:lnTo>
                  <a:pt x="584" y="615"/>
                </a:lnTo>
                <a:lnTo>
                  <a:pt x="486" y="545"/>
                </a:lnTo>
                <a:lnTo>
                  <a:pt x="389" y="463"/>
                </a:lnTo>
                <a:lnTo>
                  <a:pt x="291" y="373"/>
                </a:lnTo>
                <a:lnTo>
                  <a:pt x="191" y="272"/>
                </a:lnTo>
                <a:lnTo>
                  <a:pt x="96" y="160"/>
                </a:lnTo>
                <a:lnTo>
                  <a:pt x="0" y="38"/>
                </a:lnTo>
                <a:lnTo>
                  <a:pt x="221" y="24"/>
                </a:lnTo>
                <a:lnTo>
                  <a:pt x="58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5455</TotalTime>
  <Words>305</Words>
  <Application>Microsoft Office PowerPoint</Application>
  <PresentationFormat>Custom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6 Step Paper Strip Process Timeline</vt:lpstr>
      <vt:lpstr>6 Step Paper Strip Process Timeline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103</cp:revision>
  <dcterms:created xsi:type="dcterms:W3CDTF">2013-09-12T13:05:01Z</dcterms:created>
  <dcterms:modified xsi:type="dcterms:W3CDTF">2017-11-03T16:39:24Z</dcterms:modified>
</cp:coreProperties>
</file>