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9" r:id="rId3"/>
    <p:sldMasterId id="2147483677" r:id="rId4"/>
    <p:sldMasterId id="2147483685" r:id="rId5"/>
  </p:sldMasterIdLst>
  <p:notesMasterIdLst>
    <p:notesMasterId r:id="rId14"/>
  </p:notesMasterIdLst>
  <p:sldIdLst>
    <p:sldId id="265" r:id="rId6"/>
    <p:sldId id="278" r:id="rId7"/>
    <p:sldId id="279" r:id="rId8"/>
    <p:sldId id="280" r:id="rId9"/>
    <p:sldId id="274" r:id="rId10"/>
    <p:sldId id="275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6D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6058"/>
  </p:normalViewPr>
  <p:slideViewPr>
    <p:cSldViewPr snapToGrid="0">
      <p:cViewPr varScale="1">
        <p:scale>
          <a:sx n="102" d="100"/>
          <a:sy n="102" d="100"/>
        </p:scale>
        <p:origin x="10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BA44C-08CE-8345-A4EB-22D68973949D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91B61-E381-CB4B-AEE6-B464E8356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2352-F02C-48BD-B099-629BC130211C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9EF6-8F72-454D-ADB5-C1FFA3F7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1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2352-F02C-48BD-B099-629BC130211C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9EF6-8F72-454D-ADB5-C1FFA3F7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3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2352-F02C-48BD-B099-629BC130211C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9EF6-8F72-454D-ADB5-C1FFA3F7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90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3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20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12" y="3124200"/>
            <a:ext cx="10956217" cy="2137870"/>
          </a:xfrm>
        </p:spPr>
        <p:txBody>
          <a:bodyPr lIns="0" tIns="0" rIns="0" bIns="0" anchor="b" anchorCtr="0">
            <a:noAutofit/>
          </a:bodyPr>
          <a:lstStyle>
            <a:lvl1pPr algn="ctr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297" y="5438066"/>
            <a:ext cx="10973913" cy="657934"/>
          </a:xfrm>
        </p:spPr>
        <p:txBody>
          <a:bodyPr lIns="0" rIns="0">
            <a:normAutofit/>
          </a:bodyPr>
          <a:lstStyle>
            <a:lvl1pPr marL="0" indent="0" algn="ctr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3938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277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228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71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847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84391" y="1066800"/>
            <a:ext cx="4192092" cy="762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684391" y="2057400"/>
            <a:ext cx="4192092" cy="381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359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58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2352-F02C-48BD-B099-629BC130211C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9EF6-8F72-454D-ADB5-C1FFA3F7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627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12" y="3124200"/>
            <a:ext cx="10956217" cy="2137870"/>
          </a:xfrm>
        </p:spPr>
        <p:txBody>
          <a:bodyPr lIns="0" tIns="0" rIns="0" bIns="0" anchor="b" anchorCtr="0">
            <a:noAutofit/>
          </a:bodyPr>
          <a:lstStyle>
            <a:lvl1pPr algn="ctr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297" y="5438066"/>
            <a:ext cx="10973913" cy="657934"/>
          </a:xfrm>
        </p:spPr>
        <p:txBody>
          <a:bodyPr lIns="0" rIns="0">
            <a:normAutofit/>
          </a:bodyPr>
          <a:lstStyle>
            <a:lvl1pPr marL="0" indent="0" algn="ctr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91584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5789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7493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81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3905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84391" y="1066800"/>
            <a:ext cx="4192092" cy="762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684391" y="2057400"/>
            <a:ext cx="4192092" cy="381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482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8045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12" y="3124200"/>
            <a:ext cx="10956217" cy="2137870"/>
          </a:xfrm>
        </p:spPr>
        <p:txBody>
          <a:bodyPr lIns="0" tIns="0" rIns="0" bIns="0" anchor="b" anchorCtr="0">
            <a:noAutofit/>
          </a:bodyPr>
          <a:lstStyle>
            <a:lvl1pPr algn="ctr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297" y="5438066"/>
            <a:ext cx="10973913" cy="657934"/>
          </a:xfrm>
        </p:spPr>
        <p:txBody>
          <a:bodyPr lIns="0" rIns="0">
            <a:normAutofit/>
          </a:bodyPr>
          <a:lstStyle>
            <a:lvl1pPr marL="0" indent="0" algn="ctr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14039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718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18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2352-F02C-48BD-B099-629BC130211C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9EF6-8F72-454D-ADB5-C1FFA3F7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478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9880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4944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84391" y="1066800"/>
            <a:ext cx="4192092" cy="762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684391" y="2057400"/>
            <a:ext cx="4192092" cy="381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138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8812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12" y="3124200"/>
            <a:ext cx="10956217" cy="2137870"/>
          </a:xfrm>
        </p:spPr>
        <p:txBody>
          <a:bodyPr lIns="0" tIns="0" rIns="0" bIns="0" anchor="b" anchorCtr="0">
            <a:noAutofit/>
          </a:bodyPr>
          <a:lstStyle>
            <a:lvl1pPr algn="ctr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297" y="5438066"/>
            <a:ext cx="10973913" cy="657934"/>
          </a:xfrm>
        </p:spPr>
        <p:txBody>
          <a:bodyPr lIns="0" rIns="0">
            <a:normAutofit/>
          </a:bodyPr>
          <a:lstStyle>
            <a:lvl1pPr marL="0" indent="0" algn="ctr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70908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5219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369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6916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985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84391" y="1066800"/>
            <a:ext cx="4192092" cy="762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684391" y="2057400"/>
            <a:ext cx="4192092" cy="381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65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2352-F02C-48BD-B099-629BC130211C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9EF6-8F72-454D-ADB5-C1FFA3F7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351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2352-F02C-48BD-B099-629BC130211C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9EF6-8F72-454D-ADB5-C1FFA3F7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0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2352-F02C-48BD-B099-629BC130211C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9EF6-8F72-454D-ADB5-C1FFA3F7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1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2352-F02C-48BD-B099-629BC130211C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9EF6-8F72-454D-ADB5-C1FFA3F7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8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2352-F02C-48BD-B099-629BC130211C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9EF6-8F72-454D-ADB5-C1FFA3F7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7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2352-F02C-48BD-B099-629BC130211C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9EF6-8F72-454D-ADB5-C1FFA3F7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29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C2352-F02C-48BD-B099-629BC130211C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89EF6-8F72-454D-ADB5-C1FFA3F7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5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987"/>
              <a:t>5/25/2015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98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58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987"/>
              <a:t>5/25/2015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98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427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987"/>
              <a:t>5/25/2015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98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1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987"/>
              <a:t>5/25/2015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98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14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Rectangle 18"/>
          <p:cNvSpPr>
            <a:spLocks noChangeArrowheads="1"/>
          </p:cNvSpPr>
          <p:nvPr/>
        </p:nvSpPr>
        <p:spPr bwMode="auto">
          <a:xfrm rot="5400000">
            <a:off x="5226914" y="-2457369"/>
            <a:ext cx="1738171" cy="12191999"/>
          </a:xfrm>
          <a:prstGeom prst="rect">
            <a:avLst/>
          </a:prstGeom>
          <a:solidFill>
            <a:schemeClr val="tx1">
              <a:alpha val="17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7612" y="2955380"/>
            <a:ext cx="10956217" cy="130930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5 FLAT BUSINESS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METAPHOR GRAPHICS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9081326" y="1053083"/>
            <a:ext cx="1751620" cy="1287121"/>
            <a:chOff x="3470275" y="1762126"/>
            <a:chExt cx="4992688" cy="3668713"/>
          </a:xfrm>
        </p:grpSpPr>
        <p:sp>
          <p:nvSpPr>
            <p:cNvPr id="129" name="Freeform 1377"/>
            <p:cNvSpPr>
              <a:spLocks/>
            </p:cNvSpPr>
            <p:nvPr/>
          </p:nvSpPr>
          <p:spPr bwMode="auto">
            <a:xfrm>
              <a:off x="6851651" y="4027487"/>
              <a:ext cx="971551" cy="1077913"/>
            </a:xfrm>
            <a:custGeom>
              <a:avLst/>
              <a:gdLst>
                <a:gd name="T0" fmla="*/ 579 w 612"/>
                <a:gd name="T1" fmla="*/ 0 h 679"/>
                <a:gd name="T2" fmla="*/ 591 w 612"/>
                <a:gd name="T3" fmla="*/ 2 h 679"/>
                <a:gd name="T4" fmla="*/ 602 w 612"/>
                <a:gd name="T5" fmla="*/ 8 h 679"/>
                <a:gd name="T6" fmla="*/ 610 w 612"/>
                <a:gd name="T7" fmla="*/ 19 h 679"/>
                <a:gd name="T8" fmla="*/ 612 w 612"/>
                <a:gd name="T9" fmla="*/ 30 h 679"/>
                <a:gd name="T10" fmla="*/ 611 w 612"/>
                <a:gd name="T11" fmla="*/ 43 h 679"/>
                <a:gd name="T12" fmla="*/ 604 w 612"/>
                <a:gd name="T13" fmla="*/ 54 h 679"/>
                <a:gd name="T14" fmla="*/ 55 w 612"/>
                <a:gd name="T15" fmla="*/ 668 h 679"/>
                <a:gd name="T16" fmla="*/ 45 w 612"/>
                <a:gd name="T17" fmla="*/ 677 h 679"/>
                <a:gd name="T18" fmla="*/ 33 w 612"/>
                <a:gd name="T19" fmla="*/ 679 h 679"/>
                <a:gd name="T20" fmla="*/ 21 w 612"/>
                <a:gd name="T21" fmla="*/ 678 h 679"/>
                <a:gd name="T22" fmla="*/ 10 w 612"/>
                <a:gd name="T23" fmla="*/ 672 h 679"/>
                <a:gd name="T24" fmla="*/ 2 w 612"/>
                <a:gd name="T25" fmla="*/ 661 h 679"/>
                <a:gd name="T26" fmla="*/ 0 w 612"/>
                <a:gd name="T27" fmla="*/ 649 h 679"/>
                <a:gd name="T28" fmla="*/ 1 w 612"/>
                <a:gd name="T29" fmla="*/ 637 h 679"/>
                <a:gd name="T30" fmla="*/ 8 w 612"/>
                <a:gd name="T31" fmla="*/ 627 h 679"/>
                <a:gd name="T32" fmla="*/ 557 w 612"/>
                <a:gd name="T33" fmla="*/ 11 h 679"/>
                <a:gd name="T34" fmla="*/ 567 w 612"/>
                <a:gd name="T35" fmla="*/ 3 h 679"/>
                <a:gd name="T36" fmla="*/ 579 w 612"/>
                <a:gd name="T37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2" h="679">
                  <a:moveTo>
                    <a:pt x="579" y="0"/>
                  </a:moveTo>
                  <a:lnTo>
                    <a:pt x="591" y="2"/>
                  </a:lnTo>
                  <a:lnTo>
                    <a:pt x="602" y="8"/>
                  </a:lnTo>
                  <a:lnTo>
                    <a:pt x="610" y="19"/>
                  </a:lnTo>
                  <a:lnTo>
                    <a:pt x="612" y="30"/>
                  </a:lnTo>
                  <a:lnTo>
                    <a:pt x="611" y="43"/>
                  </a:lnTo>
                  <a:lnTo>
                    <a:pt x="604" y="54"/>
                  </a:lnTo>
                  <a:lnTo>
                    <a:pt x="55" y="668"/>
                  </a:lnTo>
                  <a:lnTo>
                    <a:pt x="45" y="677"/>
                  </a:lnTo>
                  <a:lnTo>
                    <a:pt x="33" y="679"/>
                  </a:lnTo>
                  <a:lnTo>
                    <a:pt x="21" y="678"/>
                  </a:lnTo>
                  <a:lnTo>
                    <a:pt x="10" y="672"/>
                  </a:lnTo>
                  <a:lnTo>
                    <a:pt x="2" y="661"/>
                  </a:lnTo>
                  <a:lnTo>
                    <a:pt x="0" y="649"/>
                  </a:lnTo>
                  <a:lnTo>
                    <a:pt x="1" y="637"/>
                  </a:lnTo>
                  <a:lnTo>
                    <a:pt x="8" y="627"/>
                  </a:lnTo>
                  <a:lnTo>
                    <a:pt x="557" y="11"/>
                  </a:lnTo>
                  <a:lnTo>
                    <a:pt x="567" y="3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96" name="Freeform 1379"/>
            <p:cNvSpPr>
              <a:spLocks/>
            </p:cNvSpPr>
            <p:nvPr/>
          </p:nvSpPr>
          <p:spPr bwMode="auto">
            <a:xfrm>
              <a:off x="4114800" y="2333626"/>
              <a:ext cx="3705225" cy="2438400"/>
            </a:xfrm>
            <a:custGeom>
              <a:avLst/>
              <a:gdLst>
                <a:gd name="T0" fmla="*/ 80 w 2334"/>
                <a:gd name="T1" fmla="*/ 0 h 1536"/>
                <a:gd name="T2" fmla="*/ 2253 w 2334"/>
                <a:gd name="T3" fmla="*/ 0 h 1536"/>
                <a:gd name="T4" fmla="*/ 2274 w 2334"/>
                <a:gd name="T5" fmla="*/ 2 h 1536"/>
                <a:gd name="T6" fmla="*/ 2293 w 2334"/>
                <a:gd name="T7" fmla="*/ 11 h 1536"/>
                <a:gd name="T8" fmla="*/ 2310 w 2334"/>
                <a:gd name="T9" fmla="*/ 24 h 1536"/>
                <a:gd name="T10" fmla="*/ 2322 w 2334"/>
                <a:gd name="T11" fmla="*/ 40 h 1536"/>
                <a:gd name="T12" fmla="*/ 2330 w 2334"/>
                <a:gd name="T13" fmla="*/ 60 h 1536"/>
                <a:gd name="T14" fmla="*/ 2334 w 2334"/>
                <a:gd name="T15" fmla="*/ 81 h 1536"/>
                <a:gd name="T16" fmla="*/ 2334 w 2334"/>
                <a:gd name="T17" fmla="*/ 1456 h 1536"/>
                <a:gd name="T18" fmla="*/ 2330 w 2334"/>
                <a:gd name="T19" fmla="*/ 1476 h 1536"/>
                <a:gd name="T20" fmla="*/ 2322 w 2334"/>
                <a:gd name="T21" fmla="*/ 1496 h 1536"/>
                <a:gd name="T22" fmla="*/ 2310 w 2334"/>
                <a:gd name="T23" fmla="*/ 1512 h 1536"/>
                <a:gd name="T24" fmla="*/ 2293 w 2334"/>
                <a:gd name="T25" fmla="*/ 1525 h 1536"/>
                <a:gd name="T26" fmla="*/ 2274 w 2334"/>
                <a:gd name="T27" fmla="*/ 1533 h 1536"/>
                <a:gd name="T28" fmla="*/ 2253 w 2334"/>
                <a:gd name="T29" fmla="*/ 1536 h 1536"/>
                <a:gd name="T30" fmla="*/ 80 w 2334"/>
                <a:gd name="T31" fmla="*/ 1536 h 1536"/>
                <a:gd name="T32" fmla="*/ 60 w 2334"/>
                <a:gd name="T33" fmla="*/ 1533 h 1536"/>
                <a:gd name="T34" fmla="*/ 39 w 2334"/>
                <a:gd name="T35" fmla="*/ 1525 h 1536"/>
                <a:gd name="T36" fmla="*/ 24 w 2334"/>
                <a:gd name="T37" fmla="*/ 1512 h 1536"/>
                <a:gd name="T38" fmla="*/ 11 w 2334"/>
                <a:gd name="T39" fmla="*/ 1496 h 1536"/>
                <a:gd name="T40" fmla="*/ 2 w 2334"/>
                <a:gd name="T41" fmla="*/ 1476 h 1536"/>
                <a:gd name="T42" fmla="*/ 0 w 2334"/>
                <a:gd name="T43" fmla="*/ 1456 h 1536"/>
                <a:gd name="T44" fmla="*/ 0 w 2334"/>
                <a:gd name="T45" fmla="*/ 81 h 1536"/>
                <a:gd name="T46" fmla="*/ 2 w 2334"/>
                <a:gd name="T47" fmla="*/ 60 h 1536"/>
                <a:gd name="T48" fmla="*/ 11 w 2334"/>
                <a:gd name="T49" fmla="*/ 40 h 1536"/>
                <a:gd name="T50" fmla="*/ 24 w 2334"/>
                <a:gd name="T51" fmla="*/ 24 h 1536"/>
                <a:gd name="T52" fmla="*/ 39 w 2334"/>
                <a:gd name="T53" fmla="*/ 11 h 1536"/>
                <a:gd name="T54" fmla="*/ 60 w 2334"/>
                <a:gd name="T55" fmla="*/ 2 h 1536"/>
                <a:gd name="T56" fmla="*/ 80 w 2334"/>
                <a:gd name="T57" fmla="*/ 0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34" h="1536">
                  <a:moveTo>
                    <a:pt x="80" y="0"/>
                  </a:moveTo>
                  <a:lnTo>
                    <a:pt x="2253" y="0"/>
                  </a:lnTo>
                  <a:lnTo>
                    <a:pt x="2274" y="2"/>
                  </a:lnTo>
                  <a:lnTo>
                    <a:pt x="2293" y="11"/>
                  </a:lnTo>
                  <a:lnTo>
                    <a:pt x="2310" y="24"/>
                  </a:lnTo>
                  <a:lnTo>
                    <a:pt x="2322" y="40"/>
                  </a:lnTo>
                  <a:lnTo>
                    <a:pt x="2330" y="60"/>
                  </a:lnTo>
                  <a:lnTo>
                    <a:pt x="2334" y="81"/>
                  </a:lnTo>
                  <a:lnTo>
                    <a:pt x="2334" y="1456"/>
                  </a:lnTo>
                  <a:lnTo>
                    <a:pt x="2330" y="1476"/>
                  </a:lnTo>
                  <a:lnTo>
                    <a:pt x="2322" y="1496"/>
                  </a:lnTo>
                  <a:lnTo>
                    <a:pt x="2310" y="1512"/>
                  </a:lnTo>
                  <a:lnTo>
                    <a:pt x="2293" y="1525"/>
                  </a:lnTo>
                  <a:lnTo>
                    <a:pt x="2274" y="1533"/>
                  </a:lnTo>
                  <a:lnTo>
                    <a:pt x="2253" y="1536"/>
                  </a:lnTo>
                  <a:lnTo>
                    <a:pt x="80" y="1536"/>
                  </a:lnTo>
                  <a:lnTo>
                    <a:pt x="60" y="1533"/>
                  </a:lnTo>
                  <a:lnTo>
                    <a:pt x="39" y="1525"/>
                  </a:lnTo>
                  <a:lnTo>
                    <a:pt x="24" y="1512"/>
                  </a:lnTo>
                  <a:lnTo>
                    <a:pt x="11" y="1496"/>
                  </a:lnTo>
                  <a:lnTo>
                    <a:pt x="2" y="1476"/>
                  </a:lnTo>
                  <a:lnTo>
                    <a:pt x="0" y="1456"/>
                  </a:lnTo>
                  <a:lnTo>
                    <a:pt x="0" y="81"/>
                  </a:lnTo>
                  <a:lnTo>
                    <a:pt x="2" y="60"/>
                  </a:lnTo>
                  <a:lnTo>
                    <a:pt x="11" y="40"/>
                  </a:lnTo>
                  <a:lnTo>
                    <a:pt x="24" y="24"/>
                  </a:lnTo>
                  <a:lnTo>
                    <a:pt x="39" y="11"/>
                  </a:lnTo>
                  <a:lnTo>
                    <a:pt x="60" y="2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43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97" name="Rectangle 1380"/>
            <p:cNvSpPr>
              <a:spLocks noChangeArrowheads="1"/>
            </p:cNvSpPr>
            <p:nvPr/>
          </p:nvSpPr>
          <p:spPr bwMode="auto">
            <a:xfrm>
              <a:off x="4306888" y="2587626"/>
              <a:ext cx="3319463" cy="1785938"/>
            </a:xfrm>
            <a:prstGeom prst="rect">
              <a:avLst/>
            </a:prstGeom>
            <a:solidFill>
              <a:srgbClr val="FF4A4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98" name="Rectangle 1382"/>
            <p:cNvSpPr>
              <a:spLocks noChangeArrowheads="1"/>
            </p:cNvSpPr>
            <p:nvPr/>
          </p:nvSpPr>
          <p:spPr bwMode="auto">
            <a:xfrm>
              <a:off x="5888038" y="4484688"/>
              <a:ext cx="157163" cy="157163"/>
            </a:xfrm>
            <a:prstGeom prst="rect">
              <a:avLst/>
            </a:prstGeom>
            <a:solidFill>
              <a:srgbClr val="DEFFF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99" name="Freeform 1384"/>
            <p:cNvSpPr>
              <a:spLocks/>
            </p:cNvSpPr>
            <p:nvPr/>
          </p:nvSpPr>
          <p:spPr bwMode="auto">
            <a:xfrm>
              <a:off x="3470275" y="5194301"/>
              <a:ext cx="4992688" cy="236538"/>
            </a:xfrm>
            <a:custGeom>
              <a:avLst/>
              <a:gdLst>
                <a:gd name="T0" fmla="*/ 0 w 3145"/>
                <a:gd name="T1" fmla="*/ 0 h 149"/>
                <a:gd name="T2" fmla="*/ 3145 w 3145"/>
                <a:gd name="T3" fmla="*/ 0 h 149"/>
                <a:gd name="T4" fmla="*/ 3145 w 3145"/>
                <a:gd name="T5" fmla="*/ 90 h 149"/>
                <a:gd name="T6" fmla="*/ 3143 w 3145"/>
                <a:gd name="T7" fmla="*/ 109 h 149"/>
                <a:gd name="T8" fmla="*/ 3134 w 3145"/>
                <a:gd name="T9" fmla="*/ 125 h 149"/>
                <a:gd name="T10" fmla="*/ 3121 w 3145"/>
                <a:gd name="T11" fmla="*/ 138 h 149"/>
                <a:gd name="T12" fmla="*/ 3106 w 3145"/>
                <a:gd name="T13" fmla="*/ 146 h 149"/>
                <a:gd name="T14" fmla="*/ 3086 w 3145"/>
                <a:gd name="T15" fmla="*/ 149 h 149"/>
                <a:gd name="T16" fmla="*/ 58 w 3145"/>
                <a:gd name="T17" fmla="*/ 149 h 149"/>
                <a:gd name="T18" fmla="*/ 40 w 3145"/>
                <a:gd name="T19" fmla="*/ 146 h 149"/>
                <a:gd name="T20" fmla="*/ 25 w 3145"/>
                <a:gd name="T21" fmla="*/ 138 h 149"/>
                <a:gd name="T22" fmla="*/ 12 w 3145"/>
                <a:gd name="T23" fmla="*/ 125 h 149"/>
                <a:gd name="T24" fmla="*/ 3 w 3145"/>
                <a:gd name="T25" fmla="*/ 109 h 149"/>
                <a:gd name="T26" fmla="*/ 0 w 3145"/>
                <a:gd name="T27" fmla="*/ 90 h 149"/>
                <a:gd name="T28" fmla="*/ 0 w 3145"/>
                <a:gd name="T2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45" h="149">
                  <a:moveTo>
                    <a:pt x="0" y="0"/>
                  </a:moveTo>
                  <a:lnTo>
                    <a:pt x="3145" y="0"/>
                  </a:lnTo>
                  <a:lnTo>
                    <a:pt x="3145" y="90"/>
                  </a:lnTo>
                  <a:lnTo>
                    <a:pt x="3143" y="109"/>
                  </a:lnTo>
                  <a:lnTo>
                    <a:pt x="3134" y="125"/>
                  </a:lnTo>
                  <a:lnTo>
                    <a:pt x="3121" y="138"/>
                  </a:lnTo>
                  <a:lnTo>
                    <a:pt x="3106" y="146"/>
                  </a:lnTo>
                  <a:lnTo>
                    <a:pt x="3086" y="149"/>
                  </a:lnTo>
                  <a:lnTo>
                    <a:pt x="58" y="149"/>
                  </a:lnTo>
                  <a:lnTo>
                    <a:pt x="40" y="146"/>
                  </a:lnTo>
                  <a:lnTo>
                    <a:pt x="25" y="138"/>
                  </a:lnTo>
                  <a:lnTo>
                    <a:pt x="12" y="125"/>
                  </a:lnTo>
                  <a:lnTo>
                    <a:pt x="3" y="109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00" name="Rectangle 1385"/>
            <p:cNvSpPr>
              <a:spLocks noChangeArrowheads="1"/>
            </p:cNvSpPr>
            <p:nvPr/>
          </p:nvSpPr>
          <p:spPr bwMode="auto">
            <a:xfrm>
              <a:off x="5462588" y="5316538"/>
              <a:ext cx="1009650" cy="65088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3470275" y="4772026"/>
              <a:ext cx="4992688" cy="493713"/>
              <a:chOff x="3470275" y="4772026"/>
              <a:chExt cx="4992688" cy="493713"/>
            </a:xfrm>
            <a:solidFill>
              <a:schemeClr val="bg1"/>
            </a:solidFill>
          </p:grpSpPr>
          <p:sp>
            <p:nvSpPr>
              <p:cNvPr id="123" name="Freeform 1383"/>
              <p:cNvSpPr>
                <a:spLocks/>
              </p:cNvSpPr>
              <p:nvPr/>
            </p:nvSpPr>
            <p:spPr bwMode="auto">
              <a:xfrm>
                <a:off x="3470275" y="4772026"/>
                <a:ext cx="4992688" cy="422275"/>
              </a:xfrm>
              <a:custGeom>
                <a:avLst/>
                <a:gdLst>
                  <a:gd name="T0" fmla="*/ 406 w 3145"/>
                  <a:gd name="T1" fmla="*/ 0 h 266"/>
                  <a:gd name="T2" fmla="*/ 2740 w 3145"/>
                  <a:gd name="T3" fmla="*/ 0 h 266"/>
                  <a:gd name="T4" fmla="*/ 3145 w 3145"/>
                  <a:gd name="T5" fmla="*/ 266 h 266"/>
                  <a:gd name="T6" fmla="*/ 0 w 3145"/>
                  <a:gd name="T7" fmla="*/ 266 h 266"/>
                  <a:gd name="T8" fmla="*/ 406 w 3145"/>
                  <a:gd name="T9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45" h="266">
                    <a:moveTo>
                      <a:pt x="406" y="0"/>
                    </a:moveTo>
                    <a:lnTo>
                      <a:pt x="2740" y="0"/>
                    </a:lnTo>
                    <a:lnTo>
                      <a:pt x="3145" y="266"/>
                    </a:lnTo>
                    <a:lnTo>
                      <a:pt x="0" y="266"/>
                    </a:lnTo>
                    <a:lnTo>
                      <a:pt x="4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Rectangle 1386"/>
              <p:cNvSpPr>
                <a:spLocks noChangeArrowheads="1"/>
              </p:cNvSpPr>
              <p:nvPr/>
            </p:nvSpPr>
            <p:spPr bwMode="auto">
              <a:xfrm>
                <a:off x="3470275" y="5194301"/>
                <a:ext cx="4992688" cy="7143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2" name="Freeform 1387"/>
            <p:cNvSpPr>
              <a:spLocks/>
            </p:cNvSpPr>
            <p:nvPr/>
          </p:nvSpPr>
          <p:spPr bwMode="auto">
            <a:xfrm>
              <a:off x="4114800" y="2312988"/>
              <a:ext cx="3705225" cy="2459038"/>
            </a:xfrm>
            <a:custGeom>
              <a:avLst/>
              <a:gdLst>
                <a:gd name="T0" fmla="*/ 80 w 2334"/>
                <a:gd name="T1" fmla="*/ 0 h 1549"/>
                <a:gd name="T2" fmla="*/ 2253 w 2334"/>
                <a:gd name="T3" fmla="*/ 0 h 1549"/>
                <a:gd name="T4" fmla="*/ 2274 w 2334"/>
                <a:gd name="T5" fmla="*/ 3 h 1549"/>
                <a:gd name="T6" fmla="*/ 2293 w 2334"/>
                <a:gd name="T7" fmla="*/ 10 h 1549"/>
                <a:gd name="T8" fmla="*/ 2310 w 2334"/>
                <a:gd name="T9" fmla="*/ 24 h 1549"/>
                <a:gd name="T10" fmla="*/ 2322 w 2334"/>
                <a:gd name="T11" fmla="*/ 40 h 1549"/>
                <a:gd name="T12" fmla="*/ 2330 w 2334"/>
                <a:gd name="T13" fmla="*/ 59 h 1549"/>
                <a:gd name="T14" fmla="*/ 2334 w 2334"/>
                <a:gd name="T15" fmla="*/ 81 h 1549"/>
                <a:gd name="T16" fmla="*/ 2334 w 2334"/>
                <a:gd name="T17" fmla="*/ 1469 h 1549"/>
                <a:gd name="T18" fmla="*/ 2330 w 2334"/>
                <a:gd name="T19" fmla="*/ 1489 h 1549"/>
                <a:gd name="T20" fmla="*/ 2322 w 2334"/>
                <a:gd name="T21" fmla="*/ 1509 h 1549"/>
                <a:gd name="T22" fmla="*/ 2310 w 2334"/>
                <a:gd name="T23" fmla="*/ 1525 h 1549"/>
                <a:gd name="T24" fmla="*/ 2293 w 2334"/>
                <a:gd name="T25" fmla="*/ 1538 h 1549"/>
                <a:gd name="T26" fmla="*/ 2274 w 2334"/>
                <a:gd name="T27" fmla="*/ 1546 h 1549"/>
                <a:gd name="T28" fmla="*/ 2253 w 2334"/>
                <a:gd name="T29" fmla="*/ 1549 h 1549"/>
                <a:gd name="T30" fmla="*/ 80 w 2334"/>
                <a:gd name="T31" fmla="*/ 1549 h 1549"/>
                <a:gd name="T32" fmla="*/ 60 w 2334"/>
                <a:gd name="T33" fmla="*/ 1546 h 1549"/>
                <a:gd name="T34" fmla="*/ 39 w 2334"/>
                <a:gd name="T35" fmla="*/ 1538 h 1549"/>
                <a:gd name="T36" fmla="*/ 24 w 2334"/>
                <a:gd name="T37" fmla="*/ 1525 h 1549"/>
                <a:gd name="T38" fmla="*/ 11 w 2334"/>
                <a:gd name="T39" fmla="*/ 1509 h 1549"/>
                <a:gd name="T40" fmla="*/ 2 w 2334"/>
                <a:gd name="T41" fmla="*/ 1489 h 1549"/>
                <a:gd name="T42" fmla="*/ 0 w 2334"/>
                <a:gd name="T43" fmla="*/ 1469 h 1549"/>
                <a:gd name="T44" fmla="*/ 0 w 2334"/>
                <a:gd name="T45" fmla="*/ 81 h 1549"/>
                <a:gd name="T46" fmla="*/ 2 w 2334"/>
                <a:gd name="T47" fmla="*/ 59 h 1549"/>
                <a:gd name="T48" fmla="*/ 11 w 2334"/>
                <a:gd name="T49" fmla="*/ 40 h 1549"/>
                <a:gd name="T50" fmla="*/ 24 w 2334"/>
                <a:gd name="T51" fmla="*/ 24 h 1549"/>
                <a:gd name="T52" fmla="*/ 39 w 2334"/>
                <a:gd name="T53" fmla="*/ 10 h 1549"/>
                <a:gd name="T54" fmla="*/ 60 w 2334"/>
                <a:gd name="T55" fmla="*/ 3 h 1549"/>
                <a:gd name="T56" fmla="*/ 80 w 2334"/>
                <a:gd name="T57" fmla="*/ 0 h 1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34" h="1549">
                  <a:moveTo>
                    <a:pt x="80" y="0"/>
                  </a:moveTo>
                  <a:lnTo>
                    <a:pt x="2253" y="0"/>
                  </a:lnTo>
                  <a:lnTo>
                    <a:pt x="2274" y="3"/>
                  </a:lnTo>
                  <a:lnTo>
                    <a:pt x="2293" y="10"/>
                  </a:lnTo>
                  <a:lnTo>
                    <a:pt x="2310" y="24"/>
                  </a:lnTo>
                  <a:lnTo>
                    <a:pt x="2322" y="40"/>
                  </a:lnTo>
                  <a:lnTo>
                    <a:pt x="2330" y="59"/>
                  </a:lnTo>
                  <a:lnTo>
                    <a:pt x="2334" y="81"/>
                  </a:lnTo>
                  <a:lnTo>
                    <a:pt x="2334" y="1469"/>
                  </a:lnTo>
                  <a:lnTo>
                    <a:pt x="2330" y="1489"/>
                  </a:lnTo>
                  <a:lnTo>
                    <a:pt x="2322" y="1509"/>
                  </a:lnTo>
                  <a:lnTo>
                    <a:pt x="2310" y="1525"/>
                  </a:lnTo>
                  <a:lnTo>
                    <a:pt x="2293" y="1538"/>
                  </a:lnTo>
                  <a:lnTo>
                    <a:pt x="2274" y="1546"/>
                  </a:lnTo>
                  <a:lnTo>
                    <a:pt x="2253" y="1549"/>
                  </a:lnTo>
                  <a:lnTo>
                    <a:pt x="80" y="1549"/>
                  </a:lnTo>
                  <a:lnTo>
                    <a:pt x="60" y="1546"/>
                  </a:lnTo>
                  <a:lnTo>
                    <a:pt x="39" y="1538"/>
                  </a:lnTo>
                  <a:lnTo>
                    <a:pt x="24" y="1525"/>
                  </a:lnTo>
                  <a:lnTo>
                    <a:pt x="11" y="1509"/>
                  </a:lnTo>
                  <a:lnTo>
                    <a:pt x="2" y="1489"/>
                  </a:lnTo>
                  <a:lnTo>
                    <a:pt x="0" y="1469"/>
                  </a:lnTo>
                  <a:lnTo>
                    <a:pt x="0" y="81"/>
                  </a:lnTo>
                  <a:lnTo>
                    <a:pt x="2" y="59"/>
                  </a:lnTo>
                  <a:lnTo>
                    <a:pt x="11" y="40"/>
                  </a:lnTo>
                  <a:lnTo>
                    <a:pt x="24" y="24"/>
                  </a:lnTo>
                  <a:lnTo>
                    <a:pt x="39" y="10"/>
                  </a:lnTo>
                  <a:lnTo>
                    <a:pt x="60" y="3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03" name="Freeform 1389"/>
            <p:cNvSpPr>
              <a:spLocks/>
            </p:cNvSpPr>
            <p:nvPr/>
          </p:nvSpPr>
          <p:spPr bwMode="auto">
            <a:xfrm>
              <a:off x="5413375" y="1762126"/>
              <a:ext cx="1106488" cy="673100"/>
            </a:xfrm>
            <a:custGeom>
              <a:avLst/>
              <a:gdLst>
                <a:gd name="T0" fmla="*/ 65 w 697"/>
                <a:gd name="T1" fmla="*/ 0 h 424"/>
                <a:gd name="T2" fmla="*/ 633 w 697"/>
                <a:gd name="T3" fmla="*/ 0 h 424"/>
                <a:gd name="T4" fmla="*/ 654 w 697"/>
                <a:gd name="T5" fmla="*/ 3 h 424"/>
                <a:gd name="T6" fmla="*/ 670 w 697"/>
                <a:gd name="T7" fmla="*/ 12 h 424"/>
                <a:gd name="T8" fmla="*/ 685 w 697"/>
                <a:gd name="T9" fmla="*/ 26 h 424"/>
                <a:gd name="T10" fmla="*/ 694 w 697"/>
                <a:gd name="T11" fmla="*/ 43 h 424"/>
                <a:gd name="T12" fmla="*/ 697 w 697"/>
                <a:gd name="T13" fmla="*/ 63 h 424"/>
                <a:gd name="T14" fmla="*/ 697 w 697"/>
                <a:gd name="T15" fmla="*/ 361 h 424"/>
                <a:gd name="T16" fmla="*/ 694 w 697"/>
                <a:gd name="T17" fmla="*/ 380 h 424"/>
                <a:gd name="T18" fmla="*/ 685 w 697"/>
                <a:gd name="T19" fmla="*/ 398 h 424"/>
                <a:gd name="T20" fmla="*/ 670 w 697"/>
                <a:gd name="T21" fmla="*/ 412 h 424"/>
                <a:gd name="T22" fmla="*/ 654 w 697"/>
                <a:gd name="T23" fmla="*/ 421 h 424"/>
                <a:gd name="T24" fmla="*/ 633 w 697"/>
                <a:gd name="T25" fmla="*/ 424 h 424"/>
                <a:gd name="T26" fmla="*/ 614 w 697"/>
                <a:gd name="T27" fmla="*/ 424 h 424"/>
                <a:gd name="T28" fmla="*/ 614 w 697"/>
                <a:gd name="T29" fmla="*/ 136 h 424"/>
                <a:gd name="T30" fmla="*/ 611 w 697"/>
                <a:gd name="T31" fmla="*/ 121 h 424"/>
                <a:gd name="T32" fmla="*/ 602 w 697"/>
                <a:gd name="T33" fmla="*/ 109 h 424"/>
                <a:gd name="T34" fmla="*/ 590 w 697"/>
                <a:gd name="T35" fmla="*/ 100 h 424"/>
                <a:gd name="T36" fmla="*/ 575 w 697"/>
                <a:gd name="T37" fmla="*/ 98 h 424"/>
                <a:gd name="T38" fmla="*/ 123 w 697"/>
                <a:gd name="T39" fmla="*/ 98 h 424"/>
                <a:gd name="T40" fmla="*/ 108 w 697"/>
                <a:gd name="T41" fmla="*/ 100 h 424"/>
                <a:gd name="T42" fmla="*/ 96 w 697"/>
                <a:gd name="T43" fmla="*/ 109 h 424"/>
                <a:gd name="T44" fmla="*/ 86 w 697"/>
                <a:gd name="T45" fmla="*/ 121 h 424"/>
                <a:gd name="T46" fmla="*/ 84 w 697"/>
                <a:gd name="T47" fmla="*/ 136 h 424"/>
                <a:gd name="T48" fmla="*/ 84 w 697"/>
                <a:gd name="T49" fmla="*/ 424 h 424"/>
                <a:gd name="T50" fmla="*/ 65 w 697"/>
                <a:gd name="T51" fmla="*/ 424 h 424"/>
                <a:gd name="T52" fmla="*/ 44 w 697"/>
                <a:gd name="T53" fmla="*/ 421 h 424"/>
                <a:gd name="T54" fmla="*/ 26 w 697"/>
                <a:gd name="T55" fmla="*/ 412 h 424"/>
                <a:gd name="T56" fmla="*/ 12 w 697"/>
                <a:gd name="T57" fmla="*/ 398 h 424"/>
                <a:gd name="T58" fmla="*/ 4 w 697"/>
                <a:gd name="T59" fmla="*/ 380 h 424"/>
                <a:gd name="T60" fmla="*/ 0 w 697"/>
                <a:gd name="T61" fmla="*/ 361 h 424"/>
                <a:gd name="T62" fmla="*/ 0 w 697"/>
                <a:gd name="T63" fmla="*/ 63 h 424"/>
                <a:gd name="T64" fmla="*/ 4 w 697"/>
                <a:gd name="T65" fmla="*/ 43 h 424"/>
                <a:gd name="T66" fmla="*/ 12 w 697"/>
                <a:gd name="T67" fmla="*/ 26 h 424"/>
                <a:gd name="T68" fmla="*/ 26 w 697"/>
                <a:gd name="T69" fmla="*/ 12 h 424"/>
                <a:gd name="T70" fmla="*/ 44 w 697"/>
                <a:gd name="T71" fmla="*/ 3 h 424"/>
                <a:gd name="T72" fmla="*/ 65 w 697"/>
                <a:gd name="T73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424">
                  <a:moveTo>
                    <a:pt x="65" y="0"/>
                  </a:moveTo>
                  <a:lnTo>
                    <a:pt x="633" y="0"/>
                  </a:lnTo>
                  <a:lnTo>
                    <a:pt x="654" y="3"/>
                  </a:lnTo>
                  <a:lnTo>
                    <a:pt x="670" y="12"/>
                  </a:lnTo>
                  <a:lnTo>
                    <a:pt x="685" y="26"/>
                  </a:lnTo>
                  <a:lnTo>
                    <a:pt x="694" y="43"/>
                  </a:lnTo>
                  <a:lnTo>
                    <a:pt x="697" y="63"/>
                  </a:lnTo>
                  <a:lnTo>
                    <a:pt x="697" y="361"/>
                  </a:lnTo>
                  <a:lnTo>
                    <a:pt x="694" y="380"/>
                  </a:lnTo>
                  <a:lnTo>
                    <a:pt x="685" y="398"/>
                  </a:lnTo>
                  <a:lnTo>
                    <a:pt x="670" y="412"/>
                  </a:lnTo>
                  <a:lnTo>
                    <a:pt x="654" y="421"/>
                  </a:lnTo>
                  <a:lnTo>
                    <a:pt x="633" y="424"/>
                  </a:lnTo>
                  <a:lnTo>
                    <a:pt x="614" y="424"/>
                  </a:lnTo>
                  <a:lnTo>
                    <a:pt x="614" y="136"/>
                  </a:lnTo>
                  <a:lnTo>
                    <a:pt x="611" y="121"/>
                  </a:lnTo>
                  <a:lnTo>
                    <a:pt x="602" y="109"/>
                  </a:lnTo>
                  <a:lnTo>
                    <a:pt x="590" y="100"/>
                  </a:lnTo>
                  <a:lnTo>
                    <a:pt x="575" y="98"/>
                  </a:lnTo>
                  <a:lnTo>
                    <a:pt x="123" y="98"/>
                  </a:lnTo>
                  <a:lnTo>
                    <a:pt x="108" y="100"/>
                  </a:lnTo>
                  <a:lnTo>
                    <a:pt x="96" y="109"/>
                  </a:lnTo>
                  <a:lnTo>
                    <a:pt x="86" y="121"/>
                  </a:lnTo>
                  <a:lnTo>
                    <a:pt x="84" y="136"/>
                  </a:lnTo>
                  <a:lnTo>
                    <a:pt x="84" y="424"/>
                  </a:lnTo>
                  <a:lnTo>
                    <a:pt x="65" y="424"/>
                  </a:lnTo>
                  <a:lnTo>
                    <a:pt x="44" y="421"/>
                  </a:lnTo>
                  <a:lnTo>
                    <a:pt x="26" y="412"/>
                  </a:lnTo>
                  <a:lnTo>
                    <a:pt x="12" y="398"/>
                  </a:lnTo>
                  <a:lnTo>
                    <a:pt x="4" y="380"/>
                  </a:lnTo>
                  <a:lnTo>
                    <a:pt x="0" y="361"/>
                  </a:lnTo>
                  <a:lnTo>
                    <a:pt x="0" y="63"/>
                  </a:lnTo>
                  <a:lnTo>
                    <a:pt x="4" y="43"/>
                  </a:lnTo>
                  <a:lnTo>
                    <a:pt x="12" y="26"/>
                  </a:lnTo>
                  <a:lnTo>
                    <a:pt x="26" y="12"/>
                  </a:lnTo>
                  <a:lnTo>
                    <a:pt x="44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04" name="Freeform 1395"/>
            <p:cNvSpPr>
              <a:spLocks/>
            </p:cNvSpPr>
            <p:nvPr/>
          </p:nvSpPr>
          <p:spPr bwMode="auto">
            <a:xfrm>
              <a:off x="3783013" y="4841876"/>
              <a:ext cx="4379913" cy="282575"/>
            </a:xfrm>
            <a:custGeom>
              <a:avLst/>
              <a:gdLst>
                <a:gd name="T0" fmla="*/ 272 w 2759"/>
                <a:gd name="T1" fmla="*/ 0 h 178"/>
                <a:gd name="T2" fmla="*/ 2487 w 2759"/>
                <a:gd name="T3" fmla="*/ 0 h 178"/>
                <a:gd name="T4" fmla="*/ 2759 w 2759"/>
                <a:gd name="T5" fmla="*/ 178 h 178"/>
                <a:gd name="T6" fmla="*/ 0 w 2759"/>
                <a:gd name="T7" fmla="*/ 178 h 178"/>
                <a:gd name="T8" fmla="*/ 272 w 2759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9" h="178">
                  <a:moveTo>
                    <a:pt x="272" y="0"/>
                  </a:moveTo>
                  <a:lnTo>
                    <a:pt x="2487" y="0"/>
                  </a:lnTo>
                  <a:lnTo>
                    <a:pt x="2759" y="178"/>
                  </a:lnTo>
                  <a:lnTo>
                    <a:pt x="0" y="178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05" name="Rectangle 1396"/>
            <p:cNvSpPr>
              <a:spLocks noChangeArrowheads="1"/>
            </p:cNvSpPr>
            <p:nvPr/>
          </p:nvSpPr>
          <p:spPr bwMode="auto">
            <a:xfrm>
              <a:off x="5942013" y="4813301"/>
              <a:ext cx="47625" cy="338138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06" name="Freeform 1397"/>
            <p:cNvSpPr>
              <a:spLocks/>
            </p:cNvSpPr>
            <p:nvPr/>
          </p:nvSpPr>
          <p:spPr bwMode="auto">
            <a:xfrm>
              <a:off x="6394450" y="4806951"/>
              <a:ext cx="131763" cy="352425"/>
            </a:xfrm>
            <a:custGeom>
              <a:avLst/>
              <a:gdLst>
                <a:gd name="T0" fmla="*/ 30 w 83"/>
                <a:gd name="T1" fmla="*/ 0 h 222"/>
                <a:gd name="T2" fmla="*/ 83 w 83"/>
                <a:gd name="T3" fmla="*/ 213 h 222"/>
                <a:gd name="T4" fmla="*/ 53 w 83"/>
                <a:gd name="T5" fmla="*/ 222 h 222"/>
                <a:gd name="T6" fmla="*/ 0 w 83"/>
                <a:gd name="T7" fmla="*/ 8 h 222"/>
                <a:gd name="T8" fmla="*/ 30 w 83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22">
                  <a:moveTo>
                    <a:pt x="30" y="0"/>
                  </a:moveTo>
                  <a:lnTo>
                    <a:pt x="83" y="213"/>
                  </a:lnTo>
                  <a:lnTo>
                    <a:pt x="53" y="222"/>
                  </a:lnTo>
                  <a:lnTo>
                    <a:pt x="0" y="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07" name="Freeform 1398"/>
            <p:cNvSpPr>
              <a:spLocks/>
            </p:cNvSpPr>
            <p:nvPr/>
          </p:nvSpPr>
          <p:spPr bwMode="auto">
            <a:xfrm>
              <a:off x="6821488" y="4803776"/>
              <a:ext cx="211138" cy="358775"/>
            </a:xfrm>
            <a:custGeom>
              <a:avLst/>
              <a:gdLst>
                <a:gd name="T0" fmla="*/ 27 w 133"/>
                <a:gd name="T1" fmla="*/ 0 h 226"/>
                <a:gd name="T2" fmla="*/ 133 w 133"/>
                <a:gd name="T3" fmla="*/ 213 h 226"/>
                <a:gd name="T4" fmla="*/ 107 w 133"/>
                <a:gd name="T5" fmla="*/ 226 h 226"/>
                <a:gd name="T6" fmla="*/ 0 w 133"/>
                <a:gd name="T7" fmla="*/ 13 h 226"/>
                <a:gd name="T8" fmla="*/ 27 w 133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226">
                  <a:moveTo>
                    <a:pt x="27" y="0"/>
                  </a:moveTo>
                  <a:lnTo>
                    <a:pt x="133" y="213"/>
                  </a:lnTo>
                  <a:lnTo>
                    <a:pt x="107" y="226"/>
                  </a:lnTo>
                  <a:lnTo>
                    <a:pt x="0" y="1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08" name="Freeform 1399"/>
            <p:cNvSpPr>
              <a:spLocks/>
            </p:cNvSpPr>
            <p:nvPr/>
          </p:nvSpPr>
          <p:spPr bwMode="auto">
            <a:xfrm>
              <a:off x="7245350" y="4797426"/>
              <a:ext cx="303213" cy="369888"/>
            </a:xfrm>
            <a:custGeom>
              <a:avLst/>
              <a:gdLst>
                <a:gd name="T0" fmla="*/ 24 w 191"/>
                <a:gd name="T1" fmla="*/ 0 h 233"/>
                <a:gd name="T2" fmla="*/ 191 w 191"/>
                <a:gd name="T3" fmla="*/ 215 h 233"/>
                <a:gd name="T4" fmla="*/ 167 w 191"/>
                <a:gd name="T5" fmla="*/ 233 h 233"/>
                <a:gd name="T6" fmla="*/ 0 w 191"/>
                <a:gd name="T7" fmla="*/ 20 h 233"/>
                <a:gd name="T8" fmla="*/ 24 w 191"/>
                <a:gd name="T9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33">
                  <a:moveTo>
                    <a:pt x="24" y="0"/>
                  </a:moveTo>
                  <a:lnTo>
                    <a:pt x="191" y="215"/>
                  </a:lnTo>
                  <a:lnTo>
                    <a:pt x="167" y="233"/>
                  </a:lnTo>
                  <a:lnTo>
                    <a:pt x="0" y="2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09" name="Rectangle 1400"/>
            <p:cNvSpPr>
              <a:spLocks noChangeArrowheads="1"/>
            </p:cNvSpPr>
            <p:nvPr/>
          </p:nvSpPr>
          <p:spPr bwMode="auto">
            <a:xfrm>
              <a:off x="3986213" y="4891088"/>
              <a:ext cx="3960813" cy="47625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10" name="Freeform 1401"/>
            <p:cNvSpPr>
              <a:spLocks/>
            </p:cNvSpPr>
            <p:nvPr/>
          </p:nvSpPr>
          <p:spPr bwMode="auto">
            <a:xfrm>
              <a:off x="5408613" y="4806951"/>
              <a:ext cx="130175" cy="352425"/>
            </a:xfrm>
            <a:custGeom>
              <a:avLst/>
              <a:gdLst>
                <a:gd name="T0" fmla="*/ 53 w 82"/>
                <a:gd name="T1" fmla="*/ 0 h 222"/>
                <a:gd name="T2" fmla="*/ 82 w 82"/>
                <a:gd name="T3" fmla="*/ 8 h 222"/>
                <a:gd name="T4" fmla="*/ 28 w 82"/>
                <a:gd name="T5" fmla="*/ 222 h 222"/>
                <a:gd name="T6" fmla="*/ 0 w 82"/>
                <a:gd name="T7" fmla="*/ 213 h 222"/>
                <a:gd name="T8" fmla="*/ 53 w 82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222">
                  <a:moveTo>
                    <a:pt x="53" y="0"/>
                  </a:moveTo>
                  <a:lnTo>
                    <a:pt x="82" y="8"/>
                  </a:lnTo>
                  <a:lnTo>
                    <a:pt x="28" y="222"/>
                  </a:lnTo>
                  <a:lnTo>
                    <a:pt x="0" y="21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11" name="Freeform 1402"/>
            <p:cNvSpPr>
              <a:spLocks/>
            </p:cNvSpPr>
            <p:nvPr/>
          </p:nvSpPr>
          <p:spPr bwMode="auto">
            <a:xfrm>
              <a:off x="4899025" y="4803776"/>
              <a:ext cx="212725" cy="358775"/>
            </a:xfrm>
            <a:custGeom>
              <a:avLst/>
              <a:gdLst>
                <a:gd name="T0" fmla="*/ 108 w 134"/>
                <a:gd name="T1" fmla="*/ 0 h 226"/>
                <a:gd name="T2" fmla="*/ 134 w 134"/>
                <a:gd name="T3" fmla="*/ 13 h 226"/>
                <a:gd name="T4" fmla="*/ 28 w 134"/>
                <a:gd name="T5" fmla="*/ 226 h 226"/>
                <a:gd name="T6" fmla="*/ 0 w 134"/>
                <a:gd name="T7" fmla="*/ 213 h 226"/>
                <a:gd name="T8" fmla="*/ 108 w 134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226">
                  <a:moveTo>
                    <a:pt x="108" y="0"/>
                  </a:moveTo>
                  <a:lnTo>
                    <a:pt x="134" y="13"/>
                  </a:lnTo>
                  <a:lnTo>
                    <a:pt x="28" y="226"/>
                  </a:lnTo>
                  <a:lnTo>
                    <a:pt x="0" y="213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12" name="Freeform 1403"/>
            <p:cNvSpPr>
              <a:spLocks/>
            </p:cNvSpPr>
            <p:nvPr/>
          </p:nvSpPr>
          <p:spPr bwMode="auto">
            <a:xfrm>
              <a:off x="4386263" y="4797426"/>
              <a:ext cx="303213" cy="369888"/>
            </a:xfrm>
            <a:custGeom>
              <a:avLst/>
              <a:gdLst>
                <a:gd name="T0" fmla="*/ 167 w 191"/>
                <a:gd name="T1" fmla="*/ 0 h 233"/>
                <a:gd name="T2" fmla="*/ 191 w 191"/>
                <a:gd name="T3" fmla="*/ 20 h 233"/>
                <a:gd name="T4" fmla="*/ 24 w 191"/>
                <a:gd name="T5" fmla="*/ 233 h 233"/>
                <a:gd name="T6" fmla="*/ 0 w 191"/>
                <a:gd name="T7" fmla="*/ 215 h 233"/>
                <a:gd name="T8" fmla="*/ 167 w 191"/>
                <a:gd name="T9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33">
                  <a:moveTo>
                    <a:pt x="167" y="0"/>
                  </a:moveTo>
                  <a:lnTo>
                    <a:pt x="191" y="20"/>
                  </a:lnTo>
                  <a:lnTo>
                    <a:pt x="24" y="233"/>
                  </a:lnTo>
                  <a:lnTo>
                    <a:pt x="0" y="215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13" name="Rectangle 1404"/>
            <p:cNvSpPr>
              <a:spLocks noChangeArrowheads="1"/>
            </p:cNvSpPr>
            <p:nvPr/>
          </p:nvSpPr>
          <p:spPr bwMode="auto">
            <a:xfrm>
              <a:off x="3841750" y="5006976"/>
              <a:ext cx="4313238" cy="47625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4330700" y="2312988"/>
              <a:ext cx="3271838" cy="1908176"/>
              <a:chOff x="4330700" y="2312988"/>
              <a:chExt cx="3271838" cy="1908176"/>
            </a:xfrm>
          </p:grpSpPr>
          <p:sp>
            <p:nvSpPr>
              <p:cNvPr id="115" name="Freeform 1388"/>
              <p:cNvSpPr>
                <a:spLocks/>
              </p:cNvSpPr>
              <p:nvPr/>
            </p:nvSpPr>
            <p:spPr bwMode="auto">
              <a:xfrm>
                <a:off x="4330700" y="2312988"/>
                <a:ext cx="3271838" cy="1612900"/>
              </a:xfrm>
              <a:custGeom>
                <a:avLst/>
                <a:gdLst>
                  <a:gd name="T0" fmla="*/ 98 w 2061"/>
                  <a:gd name="T1" fmla="*/ 0 h 1016"/>
                  <a:gd name="T2" fmla="*/ 1964 w 2061"/>
                  <a:gd name="T3" fmla="*/ 0 h 1016"/>
                  <a:gd name="T4" fmla="*/ 1997 w 2061"/>
                  <a:gd name="T5" fmla="*/ 2 h 1016"/>
                  <a:gd name="T6" fmla="*/ 2031 w 2061"/>
                  <a:gd name="T7" fmla="*/ 9 h 1016"/>
                  <a:gd name="T8" fmla="*/ 2061 w 2061"/>
                  <a:gd name="T9" fmla="*/ 21 h 1016"/>
                  <a:gd name="T10" fmla="*/ 2061 w 2061"/>
                  <a:gd name="T11" fmla="*/ 811 h 1016"/>
                  <a:gd name="T12" fmla="*/ 2058 w 2061"/>
                  <a:gd name="T13" fmla="*/ 848 h 1016"/>
                  <a:gd name="T14" fmla="*/ 2048 w 2061"/>
                  <a:gd name="T15" fmla="*/ 882 h 1016"/>
                  <a:gd name="T16" fmla="*/ 2033 w 2061"/>
                  <a:gd name="T17" fmla="*/ 915 h 1016"/>
                  <a:gd name="T18" fmla="*/ 2013 w 2061"/>
                  <a:gd name="T19" fmla="*/ 943 h 1016"/>
                  <a:gd name="T20" fmla="*/ 1988 w 2061"/>
                  <a:gd name="T21" fmla="*/ 967 h 1016"/>
                  <a:gd name="T22" fmla="*/ 1958 w 2061"/>
                  <a:gd name="T23" fmla="*/ 988 h 1016"/>
                  <a:gd name="T24" fmla="*/ 1927 w 2061"/>
                  <a:gd name="T25" fmla="*/ 1003 h 1016"/>
                  <a:gd name="T26" fmla="*/ 1891 w 2061"/>
                  <a:gd name="T27" fmla="*/ 1013 h 1016"/>
                  <a:gd name="T28" fmla="*/ 1854 w 2061"/>
                  <a:gd name="T29" fmla="*/ 1016 h 1016"/>
                  <a:gd name="T30" fmla="*/ 207 w 2061"/>
                  <a:gd name="T31" fmla="*/ 1016 h 1016"/>
                  <a:gd name="T32" fmla="*/ 170 w 2061"/>
                  <a:gd name="T33" fmla="*/ 1013 h 1016"/>
                  <a:gd name="T34" fmla="*/ 135 w 2061"/>
                  <a:gd name="T35" fmla="*/ 1003 h 1016"/>
                  <a:gd name="T36" fmla="*/ 103 w 2061"/>
                  <a:gd name="T37" fmla="*/ 988 h 1016"/>
                  <a:gd name="T38" fmla="*/ 74 w 2061"/>
                  <a:gd name="T39" fmla="*/ 967 h 1016"/>
                  <a:gd name="T40" fmla="*/ 49 w 2061"/>
                  <a:gd name="T41" fmla="*/ 943 h 1016"/>
                  <a:gd name="T42" fmla="*/ 29 w 2061"/>
                  <a:gd name="T43" fmla="*/ 915 h 1016"/>
                  <a:gd name="T44" fmla="*/ 13 w 2061"/>
                  <a:gd name="T45" fmla="*/ 882 h 1016"/>
                  <a:gd name="T46" fmla="*/ 4 w 2061"/>
                  <a:gd name="T47" fmla="*/ 848 h 1016"/>
                  <a:gd name="T48" fmla="*/ 0 w 2061"/>
                  <a:gd name="T49" fmla="*/ 811 h 1016"/>
                  <a:gd name="T50" fmla="*/ 0 w 2061"/>
                  <a:gd name="T51" fmla="*/ 21 h 1016"/>
                  <a:gd name="T52" fmla="*/ 31 w 2061"/>
                  <a:gd name="T53" fmla="*/ 9 h 1016"/>
                  <a:gd name="T54" fmla="*/ 63 w 2061"/>
                  <a:gd name="T55" fmla="*/ 2 h 1016"/>
                  <a:gd name="T56" fmla="*/ 98 w 2061"/>
                  <a:gd name="T57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61" h="1016">
                    <a:moveTo>
                      <a:pt x="98" y="0"/>
                    </a:moveTo>
                    <a:lnTo>
                      <a:pt x="1964" y="0"/>
                    </a:lnTo>
                    <a:lnTo>
                      <a:pt x="1997" y="2"/>
                    </a:lnTo>
                    <a:lnTo>
                      <a:pt x="2031" y="9"/>
                    </a:lnTo>
                    <a:lnTo>
                      <a:pt x="2061" y="21"/>
                    </a:lnTo>
                    <a:lnTo>
                      <a:pt x="2061" y="811"/>
                    </a:lnTo>
                    <a:lnTo>
                      <a:pt x="2058" y="848"/>
                    </a:lnTo>
                    <a:lnTo>
                      <a:pt x="2048" y="882"/>
                    </a:lnTo>
                    <a:lnTo>
                      <a:pt x="2033" y="915"/>
                    </a:lnTo>
                    <a:lnTo>
                      <a:pt x="2013" y="943"/>
                    </a:lnTo>
                    <a:lnTo>
                      <a:pt x="1988" y="967"/>
                    </a:lnTo>
                    <a:lnTo>
                      <a:pt x="1958" y="988"/>
                    </a:lnTo>
                    <a:lnTo>
                      <a:pt x="1927" y="1003"/>
                    </a:lnTo>
                    <a:lnTo>
                      <a:pt x="1891" y="1013"/>
                    </a:lnTo>
                    <a:lnTo>
                      <a:pt x="1854" y="1016"/>
                    </a:lnTo>
                    <a:lnTo>
                      <a:pt x="207" y="1016"/>
                    </a:lnTo>
                    <a:lnTo>
                      <a:pt x="170" y="1013"/>
                    </a:lnTo>
                    <a:lnTo>
                      <a:pt x="135" y="1003"/>
                    </a:lnTo>
                    <a:lnTo>
                      <a:pt x="103" y="988"/>
                    </a:lnTo>
                    <a:lnTo>
                      <a:pt x="74" y="967"/>
                    </a:lnTo>
                    <a:lnTo>
                      <a:pt x="49" y="943"/>
                    </a:lnTo>
                    <a:lnTo>
                      <a:pt x="29" y="915"/>
                    </a:lnTo>
                    <a:lnTo>
                      <a:pt x="13" y="882"/>
                    </a:lnTo>
                    <a:lnTo>
                      <a:pt x="4" y="848"/>
                    </a:lnTo>
                    <a:lnTo>
                      <a:pt x="0" y="811"/>
                    </a:lnTo>
                    <a:lnTo>
                      <a:pt x="0" y="21"/>
                    </a:lnTo>
                    <a:lnTo>
                      <a:pt x="31" y="9"/>
                    </a:lnTo>
                    <a:lnTo>
                      <a:pt x="63" y="2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16" name="Group 115"/>
              <p:cNvGrpSpPr/>
              <p:nvPr/>
            </p:nvGrpSpPr>
            <p:grpSpPr>
              <a:xfrm>
                <a:off x="4991100" y="3632201"/>
                <a:ext cx="1951038" cy="588963"/>
                <a:chOff x="4991100" y="3632201"/>
                <a:chExt cx="1951038" cy="588963"/>
              </a:xfrm>
            </p:grpSpPr>
            <p:sp>
              <p:nvSpPr>
                <p:cNvPr id="117" name="Freeform 1391"/>
                <p:cNvSpPr>
                  <a:spLocks/>
                </p:cNvSpPr>
                <p:nvPr/>
              </p:nvSpPr>
              <p:spPr bwMode="auto">
                <a:xfrm>
                  <a:off x="4991100" y="3632201"/>
                  <a:ext cx="382588" cy="588963"/>
                </a:xfrm>
                <a:custGeom>
                  <a:avLst/>
                  <a:gdLst>
                    <a:gd name="T0" fmla="*/ 134 w 241"/>
                    <a:gd name="T1" fmla="*/ 0 h 371"/>
                    <a:gd name="T2" fmla="*/ 157 w 241"/>
                    <a:gd name="T3" fmla="*/ 2 h 371"/>
                    <a:gd name="T4" fmla="*/ 181 w 241"/>
                    <a:gd name="T5" fmla="*/ 6 h 371"/>
                    <a:gd name="T6" fmla="*/ 202 w 241"/>
                    <a:gd name="T7" fmla="*/ 12 h 371"/>
                    <a:gd name="T8" fmla="*/ 220 w 241"/>
                    <a:gd name="T9" fmla="*/ 19 h 371"/>
                    <a:gd name="T10" fmla="*/ 233 w 241"/>
                    <a:gd name="T11" fmla="*/ 30 h 371"/>
                    <a:gd name="T12" fmla="*/ 240 w 241"/>
                    <a:gd name="T13" fmla="*/ 42 h 371"/>
                    <a:gd name="T14" fmla="*/ 241 w 241"/>
                    <a:gd name="T15" fmla="*/ 55 h 371"/>
                    <a:gd name="T16" fmla="*/ 199 w 241"/>
                    <a:gd name="T17" fmla="*/ 323 h 371"/>
                    <a:gd name="T18" fmla="*/ 194 w 241"/>
                    <a:gd name="T19" fmla="*/ 337 h 371"/>
                    <a:gd name="T20" fmla="*/ 185 w 241"/>
                    <a:gd name="T21" fmla="*/ 349 h 371"/>
                    <a:gd name="T22" fmla="*/ 172 w 241"/>
                    <a:gd name="T23" fmla="*/ 359 h 371"/>
                    <a:gd name="T24" fmla="*/ 156 w 241"/>
                    <a:gd name="T25" fmla="*/ 366 h 371"/>
                    <a:gd name="T26" fmla="*/ 138 w 241"/>
                    <a:gd name="T27" fmla="*/ 370 h 371"/>
                    <a:gd name="T28" fmla="*/ 120 w 241"/>
                    <a:gd name="T29" fmla="*/ 371 h 371"/>
                    <a:gd name="T30" fmla="*/ 103 w 241"/>
                    <a:gd name="T31" fmla="*/ 368 h 371"/>
                    <a:gd name="T32" fmla="*/ 85 w 241"/>
                    <a:gd name="T33" fmla="*/ 365 h 371"/>
                    <a:gd name="T34" fmla="*/ 69 w 241"/>
                    <a:gd name="T35" fmla="*/ 358 h 371"/>
                    <a:gd name="T36" fmla="*/ 56 w 241"/>
                    <a:gd name="T37" fmla="*/ 348 h 371"/>
                    <a:gd name="T38" fmla="*/ 46 w 241"/>
                    <a:gd name="T39" fmla="*/ 336 h 371"/>
                    <a:gd name="T40" fmla="*/ 42 w 241"/>
                    <a:gd name="T41" fmla="*/ 323 h 371"/>
                    <a:gd name="T42" fmla="*/ 0 w 241"/>
                    <a:gd name="T43" fmla="*/ 55 h 371"/>
                    <a:gd name="T44" fmla="*/ 1 w 241"/>
                    <a:gd name="T45" fmla="*/ 42 h 371"/>
                    <a:gd name="T46" fmla="*/ 9 w 241"/>
                    <a:gd name="T47" fmla="*/ 30 h 371"/>
                    <a:gd name="T48" fmla="*/ 21 w 241"/>
                    <a:gd name="T49" fmla="*/ 20 h 371"/>
                    <a:gd name="T50" fmla="*/ 39 w 241"/>
                    <a:gd name="T51" fmla="*/ 12 h 371"/>
                    <a:gd name="T52" fmla="*/ 60 w 241"/>
                    <a:gd name="T53" fmla="*/ 6 h 371"/>
                    <a:gd name="T54" fmla="*/ 83 w 241"/>
                    <a:gd name="T55" fmla="*/ 2 h 371"/>
                    <a:gd name="T56" fmla="*/ 108 w 241"/>
                    <a:gd name="T57" fmla="*/ 0 h 371"/>
                    <a:gd name="T58" fmla="*/ 134 w 241"/>
                    <a:gd name="T59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41" h="371">
                      <a:moveTo>
                        <a:pt x="134" y="0"/>
                      </a:moveTo>
                      <a:lnTo>
                        <a:pt x="157" y="2"/>
                      </a:lnTo>
                      <a:lnTo>
                        <a:pt x="181" y="6"/>
                      </a:lnTo>
                      <a:lnTo>
                        <a:pt x="202" y="12"/>
                      </a:lnTo>
                      <a:lnTo>
                        <a:pt x="220" y="19"/>
                      </a:lnTo>
                      <a:lnTo>
                        <a:pt x="233" y="30"/>
                      </a:lnTo>
                      <a:lnTo>
                        <a:pt x="240" y="42"/>
                      </a:lnTo>
                      <a:lnTo>
                        <a:pt x="241" y="55"/>
                      </a:lnTo>
                      <a:lnTo>
                        <a:pt x="199" y="323"/>
                      </a:lnTo>
                      <a:lnTo>
                        <a:pt x="194" y="337"/>
                      </a:lnTo>
                      <a:lnTo>
                        <a:pt x="185" y="349"/>
                      </a:lnTo>
                      <a:lnTo>
                        <a:pt x="172" y="359"/>
                      </a:lnTo>
                      <a:lnTo>
                        <a:pt x="156" y="366"/>
                      </a:lnTo>
                      <a:lnTo>
                        <a:pt x="138" y="370"/>
                      </a:lnTo>
                      <a:lnTo>
                        <a:pt x="120" y="371"/>
                      </a:lnTo>
                      <a:lnTo>
                        <a:pt x="103" y="368"/>
                      </a:lnTo>
                      <a:lnTo>
                        <a:pt x="85" y="365"/>
                      </a:lnTo>
                      <a:lnTo>
                        <a:pt x="69" y="358"/>
                      </a:lnTo>
                      <a:lnTo>
                        <a:pt x="56" y="348"/>
                      </a:lnTo>
                      <a:lnTo>
                        <a:pt x="46" y="336"/>
                      </a:lnTo>
                      <a:lnTo>
                        <a:pt x="42" y="323"/>
                      </a:lnTo>
                      <a:lnTo>
                        <a:pt x="0" y="55"/>
                      </a:lnTo>
                      <a:lnTo>
                        <a:pt x="1" y="42"/>
                      </a:lnTo>
                      <a:lnTo>
                        <a:pt x="9" y="30"/>
                      </a:lnTo>
                      <a:lnTo>
                        <a:pt x="21" y="20"/>
                      </a:lnTo>
                      <a:lnTo>
                        <a:pt x="39" y="12"/>
                      </a:lnTo>
                      <a:lnTo>
                        <a:pt x="60" y="6"/>
                      </a:lnTo>
                      <a:lnTo>
                        <a:pt x="83" y="2"/>
                      </a:lnTo>
                      <a:lnTo>
                        <a:pt x="108" y="0"/>
                      </a:lnTo>
                      <a:lnTo>
                        <a:pt x="134" y="0"/>
                      </a:lnTo>
                      <a:close/>
                    </a:path>
                  </a:pathLst>
                </a:custGeom>
                <a:solidFill>
                  <a:srgbClr val="DEFFF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8987"/>
                  <a:endParaRPr lang="en-US" sz="2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8" name="Freeform 1392"/>
                <p:cNvSpPr>
                  <a:spLocks/>
                </p:cNvSpPr>
                <p:nvPr/>
              </p:nvSpPr>
              <p:spPr bwMode="auto">
                <a:xfrm>
                  <a:off x="6559550" y="3632201"/>
                  <a:ext cx="382588" cy="588963"/>
                </a:xfrm>
                <a:custGeom>
                  <a:avLst/>
                  <a:gdLst>
                    <a:gd name="T0" fmla="*/ 133 w 241"/>
                    <a:gd name="T1" fmla="*/ 0 h 371"/>
                    <a:gd name="T2" fmla="*/ 159 w 241"/>
                    <a:gd name="T3" fmla="*/ 2 h 371"/>
                    <a:gd name="T4" fmla="*/ 181 w 241"/>
                    <a:gd name="T5" fmla="*/ 6 h 371"/>
                    <a:gd name="T6" fmla="*/ 203 w 241"/>
                    <a:gd name="T7" fmla="*/ 12 h 371"/>
                    <a:gd name="T8" fmla="*/ 219 w 241"/>
                    <a:gd name="T9" fmla="*/ 19 h 371"/>
                    <a:gd name="T10" fmla="*/ 233 w 241"/>
                    <a:gd name="T11" fmla="*/ 30 h 371"/>
                    <a:gd name="T12" fmla="*/ 240 w 241"/>
                    <a:gd name="T13" fmla="*/ 42 h 371"/>
                    <a:gd name="T14" fmla="*/ 241 w 241"/>
                    <a:gd name="T15" fmla="*/ 55 h 371"/>
                    <a:gd name="T16" fmla="*/ 199 w 241"/>
                    <a:gd name="T17" fmla="*/ 323 h 371"/>
                    <a:gd name="T18" fmla="*/ 194 w 241"/>
                    <a:gd name="T19" fmla="*/ 337 h 371"/>
                    <a:gd name="T20" fmla="*/ 185 w 241"/>
                    <a:gd name="T21" fmla="*/ 349 h 371"/>
                    <a:gd name="T22" fmla="*/ 172 w 241"/>
                    <a:gd name="T23" fmla="*/ 359 h 371"/>
                    <a:gd name="T24" fmla="*/ 156 w 241"/>
                    <a:gd name="T25" fmla="*/ 366 h 371"/>
                    <a:gd name="T26" fmla="*/ 138 w 241"/>
                    <a:gd name="T27" fmla="*/ 370 h 371"/>
                    <a:gd name="T28" fmla="*/ 120 w 241"/>
                    <a:gd name="T29" fmla="*/ 371 h 371"/>
                    <a:gd name="T30" fmla="*/ 102 w 241"/>
                    <a:gd name="T31" fmla="*/ 368 h 371"/>
                    <a:gd name="T32" fmla="*/ 84 w 241"/>
                    <a:gd name="T33" fmla="*/ 365 h 371"/>
                    <a:gd name="T34" fmla="*/ 69 w 241"/>
                    <a:gd name="T35" fmla="*/ 358 h 371"/>
                    <a:gd name="T36" fmla="*/ 56 w 241"/>
                    <a:gd name="T37" fmla="*/ 348 h 371"/>
                    <a:gd name="T38" fmla="*/ 47 w 241"/>
                    <a:gd name="T39" fmla="*/ 336 h 371"/>
                    <a:gd name="T40" fmla="*/ 41 w 241"/>
                    <a:gd name="T41" fmla="*/ 323 h 371"/>
                    <a:gd name="T42" fmla="*/ 0 w 241"/>
                    <a:gd name="T43" fmla="*/ 55 h 371"/>
                    <a:gd name="T44" fmla="*/ 1 w 241"/>
                    <a:gd name="T45" fmla="*/ 42 h 371"/>
                    <a:gd name="T46" fmla="*/ 9 w 241"/>
                    <a:gd name="T47" fmla="*/ 30 h 371"/>
                    <a:gd name="T48" fmla="*/ 22 w 241"/>
                    <a:gd name="T49" fmla="*/ 20 h 371"/>
                    <a:gd name="T50" fmla="*/ 39 w 241"/>
                    <a:gd name="T51" fmla="*/ 12 h 371"/>
                    <a:gd name="T52" fmla="*/ 61 w 241"/>
                    <a:gd name="T53" fmla="*/ 6 h 371"/>
                    <a:gd name="T54" fmla="*/ 83 w 241"/>
                    <a:gd name="T55" fmla="*/ 2 h 371"/>
                    <a:gd name="T56" fmla="*/ 108 w 241"/>
                    <a:gd name="T57" fmla="*/ 0 h 371"/>
                    <a:gd name="T58" fmla="*/ 133 w 241"/>
                    <a:gd name="T59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41" h="371">
                      <a:moveTo>
                        <a:pt x="133" y="0"/>
                      </a:moveTo>
                      <a:lnTo>
                        <a:pt x="159" y="2"/>
                      </a:lnTo>
                      <a:lnTo>
                        <a:pt x="181" y="6"/>
                      </a:lnTo>
                      <a:lnTo>
                        <a:pt x="203" y="12"/>
                      </a:lnTo>
                      <a:lnTo>
                        <a:pt x="219" y="19"/>
                      </a:lnTo>
                      <a:lnTo>
                        <a:pt x="233" y="30"/>
                      </a:lnTo>
                      <a:lnTo>
                        <a:pt x="240" y="42"/>
                      </a:lnTo>
                      <a:lnTo>
                        <a:pt x="241" y="55"/>
                      </a:lnTo>
                      <a:lnTo>
                        <a:pt x="199" y="323"/>
                      </a:lnTo>
                      <a:lnTo>
                        <a:pt x="194" y="337"/>
                      </a:lnTo>
                      <a:lnTo>
                        <a:pt x="185" y="349"/>
                      </a:lnTo>
                      <a:lnTo>
                        <a:pt x="172" y="359"/>
                      </a:lnTo>
                      <a:lnTo>
                        <a:pt x="156" y="366"/>
                      </a:lnTo>
                      <a:lnTo>
                        <a:pt x="138" y="370"/>
                      </a:lnTo>
                      <a:lnTo>
                        <a:pt x="120" y="371"/>
                      </a:lnTo>
                      <a:lnTo>
                        <a:pt x="102" y="368"/>
                      </a:lnTo>
                      <a:lnTo>
                        <a:pt x="84" y="365"/>
                      </a:lnTo>
                      <a:lnTo>
                        <a:pt x="69" y="358"/>
                      </a:lnTo>
                      <a:lnTo>
                        <a:pt x="56" y="348"/>
                      </a:lnTo>
                      <a:lnTo>
                        <a:pt x="47" y="336"/>
                      </a:lnTo>
                      <a:lnTo>
                        <a:pt x="41" y="323"/>
                      </a:lnTo>
                      <a:lnTo>
                        <a:pt x="0" y="55"/>
                      </a:lnTo>
                      <a:lnTo>
                        <a:pt x="1" y="42"/>
                      </a:lnTo>
                      <a:lnTo>
                        <a:pt x="9" y="30"/>
                      </a:lnTo>
                      <a:lnTo>
                        <a:pt x="22" y="20"/>
                      </a:lnTo>
                      <a:lnTo>
                        <a:pt x="39" y="12"/>
                      </a:lnTo>
                      <a:lnTo>
                        <a:pt x="61" y="6"/>
                      </a:lnTo>
                      <a:lnTo>
                        <a:pt x="83" y="2"/>
                      </a:lnTo>
                      <a:lnTo>
                        <a:pt x="108" y="0"/>
                      </a:lnTo>
                      <a:lnTo>
                        <a:pt x="133" y="0"/>
                      </a:lnTo>
                      <a:close/>
                    </a:path>
                  </a:pathLst>
                </a:custGeom>
                <a:solidFill>
                  <a:srgbClr val="DEFFF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8987"/>
                  <a:endParaRPr lang="en-US" sz="2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9" name="Freeform 1393"/>
                <p:cNvSpPr>
                  <a:spLocks/>
                </p:cNvSpPr>
                <p:nvPr/>
              </p:nvSpPr>
              <p:spPr bwMode="auto">
                <a:xfrm>
                  <a:off x="5072063" y="3702051"/>
                  <a:ext cx="222250" cy="423863"/>
                </a:xfrm>
                <a:custGeom>
                  <a:avLst/>
                  <a:gdLst>
                    <a:gd name="T0" fmla="*/ 69 w 140"/>
                    <a:gd name="T1" fmla="*/ 0 h 267"/>
                    <a:gd name="T2" fmla="*/ 87 w 140"/>
                    <a:gd name="T3" fmla="*/ 1 h 267"/>
                    <a:gd name="T4" fmla="*/ 105 w 140"/>
                    <a:gd name="T5" fmla="*/ 5 h 267"/>
                    <a:gd name="T6" fmla="*/ 120 w 140"/>
                    <a:gd name="T7" fmla="*/ 10 h 267"/>
                    <a:gd name="T8" fmla="*/ 132 w 140"/>
                    <a:gd name="T9" fmla="*/ 18 h 267"/>
                    <a:gd name="T10" fmla="*/ 139 w 140"/>
                    <a:gd name="T11" fmla="*/ 28 h 267"/>
                    <a:gd name="T12" fmla="*/ 140 w 140"/>
                    <a:gd name="T13" fmla="*/ 40 h 267"/>
                    <a:gd name="T14" fmla="*/ 115 w 140"/>
                    <a:gd name="T15" fmla="*/ 232 h 267"/>
                    <a:gd name="T16" fmla="*/ 111 w 140"/>
                    <a:gd name="T17" fmla="*/ 247 h 267"/>
                    <a:gd name="T18" fmla="*/ 102 w 140"/>
                    <a:gd name="T19" fmla="*/ 257 h 267"/>
                    <a:gd name="T20" fmla="*/ 90 w 140"/>
                    <a:gd name="T21" fmla="*/ 263 h 267"/>
                    <a:gd name="T22" fmla="*/ 77 w 140"/>
                    <a:gd name="T23" fmla="*/ 267 h 267"/>
                    <a:gd name="T24" fmla="*/ 62 w 140"/>
                    <a:gd name="T25" fmla="*/ 267 h 267"/>
                    <a:gd name="T26" fmla="*/ 49 w 140"/>
                    <a:gd name="T27" fmla="*/ 263 h 267"/>
                    <a:gd name="T28" fmla="*/ 37 w 140"/>
                    <a:gd name="T29" fmla="*/ 256 h 267"/>
                    <a:gd name="T30" fmla="*/ 29 w 140"/>
                    <a:gd name="T31" fmla="*/ 245 h 267"/>
                    <a:gd name="T32" fmla="*/ 24 w 140"/>
                    <a:gd name="T33" fmla="*/ 232 h 267"/>
                    <a:gd name="T34" fmla="*/ 0 w 140"/>
                    <a:gd name="T35" fmla="*/ 40 h 267"/>
                    <a:gd name="T36" fmla="*/ 1 w 140"/>
                    <a:gd name="T37" fmla="*/ 28 h 267"/>
                    <a:gd name="T38" fmla="*/ 9 w 140"/>
                    <a:gd name="T39" fmla="*/ 18 h 267"/>
                    <a:gd name="T40" fmla="*/ 19 w 140"/>
                    <a:gd name="T41" fmla="*/ 10 h 267"/>
                    <a:gd name="T42" fmla="*/ 35 w 140"/>
                    <a:gd name="T43" fmla="*/ 5 h 267"/>
                    <a:gd name="T44" fmla="*/ 52 w 140"/>
                    <a:gd name="T45" fmla="*/ 1 h 267"/>
                    <a:gd name="T46" fmla="*/ 69 w 140"/>
                    <a:gd name="T47" fmla="*/ 0 h 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40" h="267">
                      <a:moveTo>
                        <a:pt x="69" y="0"/>
                      </a:moveTo>
                      <a:lnTo>
                        <a:pt x="87" y="1"/>
                      </a:lnTo>
                      <a:lnTo>
                        <a:pt x="105" y="5"/>
                      </a:lnTo>
                      <a:lnTo>
                        <a:pt x="120" y="10"/>
                      </a:lnTo>
                      <a:lnTo>
                        <a:pt x="132" y="18"/>
                      </a:lnTo>
                      <a:lnTo>
                        <a:pt x="139" y="28"/>
                      </a:lnTo>
                      <a:lnTo>
                        <a:pt x="140" y="40"/>
                      </a:lnTo>
                      <a:lnTo>
                        <a:pt x="115" y="232"/>
                      </a:lnTo>
                      <a:lnTo>
                        <a:pt x="111" y="247"/>
                      </a:lnTo>
                      <a:lnTo>
                        <a:pt x="102" y="257"/>
                      </a:lnTo>
                      <a:lnTo>
                        <a:pt x="90" y="263"/>
                      </a:lnTo>
                      <a:lnTo>
                        <a:pt x="77" y="267"/>
                      </a:lnTo>
                      <a:lnTo>
                        <a:pt x="62" y="267"/>
                      </a:lnTo>
                      <a:lnTo>
                        <a:pt x="49" y="263"/>
                      </a:lnTo>
                      <a:lnTo>
                        <a:pt x="37" y="256"/>
                      </a:lnTo>
                      <a:lnTo>
                        <a:pt x="29" y="245"/>
                      </a:lnTo>
                      <a:lnTo>
                        <a:pt x="24" y="232"/>
                      </a:lnTo>
                      <a:lnTo>
                        <a:pt x="0" y="40"/>
                      </a:lnTo>
                      <a:lnTo>
                        <a:pt x="1" y="28"/>
                      </a:lnTo>
                      <a:lnTo>
                        <a:pt x="9" y="18"/>
                      </a:lnTo>
                      <a:lnTo>
                        <a:pt x="19" y="10"/>
                      </a:lnTo>
                      <a:lnTo>
                        <a:pt x="35" y="5"/>
                      </a:lnTo>
                      <a:lnTo>
                        <a:pt x="52" y="1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8987"/>
                  <a:endParaRPr lang="en-US" sz="2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0" name="Freeform 1394"/>
                <p:cNvSpPr>
                  <a:spLocks/>
                </p:cNvSpPr>
                <p:nvPr/>
              </p:nvSpPr>
              <p:spPr bwMode="auto">
                <a:xfrm>
                  <a:off x="6640513" y="3702051"/>
                  <a:ext cx="222250" cy="423863"/>
                </a:xfrm>
                <a:custGeom>
                  <a:avLst/>
                  <a:gdLst>
                    <a:gd name="T0" fmla="*/ 69 w 140"/>
                    <a:gd name="T1" fmla="*/ 0 h 267"/>
                    <a:gd name="T2" fmla="*/ 88 w 140"/>
                    <a:gd name="T3" fmla="*/ 1 h 267"/>
                    <a:gd name="T4" fmla="*/ 105 w 140"/>
                    <a:gd name="T5" fmla="*/ 5 h 267"/>
                    <a:gd name="T6" fmla="*/ 119 w 140"/>
                    <a:gd name="T7" fmla="*/ 10 h 267"/>
                    <a:gd name="T8" fmla="*/ 131 w 140"/>
                    <a:gd name="T9" fmla="*/ 18 h 267"/>
                    <a:gd name="T10" fmla="*/ 139 w 140"/>
                    <a:gd name="T11" fmla="*/ 28 h 267"/>
                    <a:gd name="T12" fmla="*/ 140 w 140"/>
                    <a:gd name="T13" fmla="*/ 40 h 267"/>
                    <a:gd name="T14" fmla="*/ 116 w 140"/>
                    <a:gd name="T15" fmla="*/ 232 h 267"/>
                    <a:gd name="T16" fmla="*/ 111 w 140"/>
                    <a:gd name="T17" fmla="*/ 247 h 267"/>
                    <a:gd name="T18" fmla="*/ 102 w 140"/>
                    <a:gd name="T19" fmla="*/ 257 h 267"/>
                    <a:gd name="T20" fmla="*/ 91 w 140"/>
                    <a:gd name="T21" fmla="*/ 263 h 267"/>
                    <a:gd name="T22" fmla="*/ 76 w 140"/>
                    <a:gd name="T23" fmla="*/ 267 h 267"/>
                    <a:gd name="T24" fmla="*/ 62 w 140"/>
                    <a:gd name="T25" fmla="*/ 267 h 267"/>
                    <a:gd name="T26" fmla="*/ 49 w 140"/>
                    <a:gd name="T27" fmla="*/ 263 h 267"/>
                    <a:gd name="T28" fmla="*/ 37 w 140"/>
                    <a:gd name="T29" fmla="*/ 256 h 267"/>
                    <a:gd name="T30" fmla="*/ 29 w 140"/>
                    <a:gd name="T31" fmla="*/ 245 h 267"/>
                    <a:gd name="T32" fmla="*/ 24 w 140"/>
                    <a:gd name="T33" fmla="*/ 232 h 267"/>
                    <a:gd name="T34" fmla="*/ 0 w 140"/>
                    <a:gd name="T35" fmla="*/ 40 h 267"/>
                    <a:gd name="T36" fmla="*/ 1 w 140"/>
                    <a:gd name="T37" fmla="*/ 28 h 267"/>
                    <a:gd name="T38" fmla="*/ 8 w 140"/>
                    <a:gd name="T39" fmla="*/ 18 h 267"/>
                    <a:gd name="T40" fmla="*/ 19 w 140"/>
                    <a:gd name="T41" fmla="*/ 10 h 267"/>
                    <a:gd name="T42" fmla="*/ 35 w 140"/>
                    <a:gd name="T43" fmla="*/ 5 h 267"/>
                    <a:gd name="T44" fmla="*/ 51 w 140"/>
                    <a:gd name="T45" fmla="*/ 1 h 267"/>
                    <a:gd name="T46" fmla="*/ 69 w 140"/>
                    <a:gd name="T47" fmla="*/ 0 h 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40" h="267">
                      <a:moveTo>
                        <a:pt x="69" y="0"/>
                      </a:moveTo>
                      <a:lnTo>
                        <a:pt x="88" y="1"/>
                      </a:lnTo>
                      <a:lnTo>
                        <a:pt x="105" y="5"/>
                      </a:lnTo>
                      <a:lnTo>
                        <a:pt x="119" y="10"/>
                      </a:lnTo>
                      <a:lnTo>
                        <a:pt x="131" y="18"/>
                      </a:lnTo>
                      <a:lnTo>
                        <a:pt x="139" y="28"/>
                      </a:lnTo>
                      <a:lnTo>
                        <a:pt x="140" y="40"/>
                      </a:lnTo>
                      <a:lnTo>
                        <a:pt x="116" y="232"/>
                      </a:lnTo>
                      <a:lnTo>
                        <a:pt x="111" y="247"/>
                      </a:lnTo>
                      <a:lnTo>
                        <a:pt x="102" y="257"/>
                      </a:lnTo>
                      <a:lnTo>
                        <a:pt x="91" y="263"/>
                      </a:lnTo>
                      <a:lnTo>
                        <a:pt x="76" y="267"/>
                      </a:lnTo>
                      <a:lnTo>
                        <a:pt x="62" y="267"/>
                      </a:lnTo>
                      <a:lnTo>
                        <a:pt x="49" y="263"/>
                      </a:lnTo>
                      <a:lnTo>
                        <a:pt x="37" y="256"/>
                      </a:lnTo>
                      <a:lnTo>
                        <a:pt x="29" y="245"/>
                      </a:lnTo>
                      <a:lnTo>
                        <a:pt x="24" y="232"/>
                      </a:lnTo>
                      <a:lnTo>
                        <a:pt x="0" y="40"/>
                      </a:lnTo>
                      <a:lnTo>
                        <a:pt x="1" y="28"/>
                      </a:lnTo>
                      <a:lnTo>
                        <a:pt x="8" y="18"/>
                      </a:lnTo>
                      <a:lnTo>
                        <a:pt x="19" y="10"/>
                      </a:lnTo>
                      <a:lnTo>
                        <a:pt x="35" y="5"/>
                      </a:lnTo>
                      <a:lnTo>
                        <a:pt x="51" y="1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8987"/>
                  <a:endParaRPr lang="en-US" sz="2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1" name="Freeform 1405"/>
                <p:cNvSpPr>
                  <a:spLocks/>
                </p:cNvSpPr>
                <p:nvPr/>
              </p:nvSpPr>
              <p:spPr bwMode="auto">
                <a:xfrm>
                  <a:off x="5137150" y="3825876"/>
                  <a:ext cx="92075" cy="176213"/>
                </a:xfrm>
                <a:custGeom>
                  <a:avLst/>
                  <a:gdLst>
                    <a:gd name="T0" fmla="*/ 28 w 58"/>
                    <a:gd name="T1" fmla="*/ 0 h 111"/>
                    <a:gd name="T2" fmla="*/ 40 w 58"/>
                    <a:gd name="T3" fmla="*/ 2 h 111"/>
                    <a:gd name="T4" fmla="*/ 50 w 58"/>
                    <a:gd name="T5" fmla="*/ 8 h 111"/>
                    <a:gd name="T6" fmla="*/ 56 w 58"/>
                    <a:gd name="T7" fmla="*/ 18 h 111"/>
                    <a:gd name="T8" fmla="*/ 58 w 58"/>
                    <a:gd name="T9" fmla="*/ 30 h 111"/>
                    <a:gd name="T10" fmla="*/ 56 w 58"/>
                    <a:gd name="T11" fmla="*/ 39 h 111"/>
                    <a:gd name="T12" fmla="*/ 52 w 58"/>
                    <a:gd name="T13" fmla="*/ 48 h 111"/>
                    <a:gd name="T14" fmla="*/ 45 w 58"/>
                    <a:gd name="T15" fmla="*/ 54 h 111"/>
                    <a:gd name="T16" fmla="*/ 55 w 58"/>
                    <a:gd name="T17" fmla="*/ 111 h 111"/>
                    <a:gd name="T18" fmla="*/ 2 w 58"/>
                    <a:gd name="T19" fmla="*/ 111 h 111"/>
                    <a:gd name="T20" fmla="*/ 13 w 58"/>
                    <a:gd name="T21" fmla="*/ 54 h 111"/>
                    <a:gd name="T22" fmla="*/ 6 w 58"/>
                    <a:gd name="T23" fmla="*/ 48 h 111"/>
                    <a:gd name="T24" fmla="*/ 1 w 58"/>
                    <a:gd name="T25" fmla="*/ 39 h 111"/>
                    <a:gd name="T26" fmla="*/ 0 w 58"/>
                    <a:gd name="T27" fmla="*/ 30 h 111"/>
                    <a:gd name="T28" fmla="*/ 1 w 58"/>
                    <a:gd name="T29" fmla="*/ 18 h 111"/>
                    <a:gd name="T30" fmla="*/ 8 w 58"/>
                    <a:gd name="T31" fmla="*/ 8 h 111"/>
                    <a:gd name="T32" fmla="*/ 18 w 58"/>
                    <a:gd name="T33" fmla="*/ 2 h 111"/>
                    <a:gd name="T34" fmla="*/ 28 w 58"/>
                    <a:gd name="T35" fmla="*/ 0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8" h="111">
                      <a:moveTo>
                        <a:pt x="28" y="0"/>
                      </a:moveTo>
                      <a:lnTo>
                        <a:pt x="40" y="2"/>
                      </a:lnTo>
                      <a:lnTo>
                        <a:pt x="50" y="8"/>
                      </a:lnTo>
                      <a:lnTo>
                        <a:pt x="56" y="18"/>
                      </a:lnTo>
                      <a:lnTo>
                        <a:pt x="58" y="30"/>
                      </a:lnTo>
                      <a:lnTo>
                        <a:pt x="56" y="39"/>
                      </a:lnTo>
                      <a:lnTo>
                        <a:pt x="52" y="48"/>
                      </a:lnTo>
                      <a:lnTo>
                        <a:pt x="45" y="54"/>
                      </a:lnTo>
                      <a:lnTo>
                        <a:pt x="55" y="111"/>
                      </a:lnTo>
                      <a:lnTo>
                        <a:pt x="2" y="111"/>
                      </a:lnTo>
                      <a:lnTo>
                        <a:pt x="13" y="54"/>
                      </a:lnTo>
                      <a:lnTo>
                        <a:pt x="6" y="48"/>
                      </a:lnTo>
                      <a:lnTo>
                        <a:pt x="1" y="39"/>
                      </a:lnTo>
                      <a:lnTo>
                        <a:pt x="0" y="30"/>
                      </a:lnTo>
                      <a:lnTo>
                        <a:pt x="1" y="18"/>
                      </a:lnTo>
                      <a:lnTo>
                        <a:pt x="8" y="8"/>
                      </a:lnTo>
                      <a:lnTo>
                        <a:pt x="18" y="2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00431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8987"/>
                  <a:endParaRPr lang="en-US" sz="2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2" name="Freeform 1406"/>
                <p:cNvSpPr>
                  <a:spLocks/>
                </p:cNvSpPr>
                <p:nvPr/>
              </p:nvSpPr>
              <p:spPr bwMode="auto">
                <a:xfrm>
                  <a:off x="6705600" y="3825876"/>
                  <a:ext cx="92075" cy="176213"/>
                </a:xfrm>
                <a:custGeom>
                  <a:avLst/>
                  <a:gdLst>
                    <a:gd name="T0" fmla="*/ 28 w 58"/>
                    <a:gd name="T1" fmla="*/ 0 h 111"/>
                    <a:gd name="T2" fmla="*/ 40 w 58"/>
                    <a:gd name="T3" fmla="*/ 2 h 111"/>
                    <a:gd name="T4" fmla="*/ 50 w 58"/>
                    <a:gd name="T5" fmla="*/ 8 h 111"/>
                    <a:gd name="T6" fmla="*/ 56 w 58"/>
                    <a:gd name="T7" fmla="*/ 18 h 111"/>
                    <a:gd name="T8" fmla="*/ 58 w 58"/>
                    <a:gd name="T9" fmla="*/ 30 h 111"/>
                    <a:gd name="T10" fmla="*/ 57 w 58"/>
                    <a:gd name="T11" fmla="*/ 39 h 111"/>
                    <a:gd name="T12" fmla="*/ 52 w 58"/>
                    <a:gd name="T13" fmla="*/ 48 h 111"/>
                    <a:gd name="T14" fmla="*/ 45 w 58"/>
                    <a:gd name="T15" fmla="*/ 54 h 111"/>
                    <a:gd name="T16" fmla="*/ 55 w 58"/>
                    <a:gd name="T17" fmla="*/ 111 h 111"/>
                    <a:gd name="T18" fmla="*/ 3 w 58"/>
                    <a:gd name="T19" fmla="*/ 111 h 111"/>
                    <a:gd name="T20" fmla="*/ 13 w 58"/>
                    <a:gd name="T21" fmla="*/ 54 h 111"/>
                    <a:gd name="T22" fmla="*/ 6 w 58"/>
                    <a:gd name="T23" fmla="*/ 48 h 111"/>
                    <a:gd name="T24" fmla="*/ 1 w 58"/>
                    <a:gd name="T25" fmla="*/ 39 h 111"/>
                    <a:gd name="T26" fmla="*/ 0 w 58"/>
                    <a:gd name="T27" fmla="*/ 30 h 111"/>
                    <a:gd name="T28" fmla="*/ 2 w 58"/>
                    <a:gd name="T29" fmla="*/ 18 h 111"/>
                    <a:gd name="T30" fmla="*/ 8 w 58"/>
                    <a:gd name="T31" fmla="*/ 8 h 111"/>
                    <a:gd name="T32" fmla="*/ 18 w 58"/>
                    <a:gd name="T33" fmla="*/ 2 h 111"/>
                    <a:gd name="T34" fmla="*/ 28 w 58"/>
                    <a:gd name="T35" fmla="*/ 0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8" h="111">
                      <a:moveTo>
                        <a:pt x="28" y="0"/>
                      </a:moveTo>
                      <a:lnTo>
                        <a:pt x="40" y="2"/>
                      </a:lnTo>
                      <a:lnTo>
                        <a:pt x="50" y="8"/>
                      </a:lnTo>
                      <a:lnTo>
                        <a:pt x="56" y="18"/>
                      </a:lnTo>
                      <a:lnTo>
                        <a:pt x="58" y="30"/>
                      </a:lnTo>
                      <a:lnTo>
                        <a:pt x="57" y="39"/>
                      </a:lnTo>
                      <a:lnTo>
                        <a:pt x="52" y="48"/>
                      </a:lnTo>
                      <a:lnTo>
                        <a:pt x="45" y="54"/>
                      </a:lnTo>
                      <a:lnTo>
                        <a:pt x="55" y="111"/>
                      </a:lnTo>
                      <a:lnTo>
                        <a:pt x="3" y="111"/>
                      </a:lnTo>
                      <a:lnTo>
                        <a:pt x="13" y="54"/>
                      </a:lnTo>
                      <a:lnTo>
                        <a:pt x="6" y="48"/>
                      </a:lnTo>
                      <a:lnTo>
                        <a:pt x="1" y="39"/>
                      </a:lnTo>
                      <a:lnTo>
                        <a:pt x="0" y="30"/>
                      </a:lnTo>
                      <a:lnTo>
                        <a:pt x="2" y="18"/>
                      </a:lnTo>
                      <a:lnTo>
                        <a:pt x="8" y="8"/>
                      </a:lnTo>
                      <a:lnTo>
                        <a:pt x="18" y="2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00431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8987"/>
                  <a:endParaRPr lang="en-US" sz="2400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grpSp>
        <p:nvGrpSpPr>
          <p:cNvPr id="131" name="Group 130"/>
          <p:cNvGrpSpPr/>
          <p:nvPr/>
        </p:nvGrpSpPr>
        <p:grpSpPr>
          <a:xfrm>
            <a:off x="4761089" y="753600"/>
            <a:ext cx="2604806" cy="1818385"/>
            <a:chOff x="5441949" y="1524000"/>
            <a:chExt cx="6062663" cy="4232275"/>
          </a:xfrm>
        </p:grpSpPr>
        <p:sp>
          <p:nvSpPr>
            <p:cNvPr id="132" name="Freeform 7"/>
            <p:cNvSpPr>
              <a:spLocks noEditPoints="1"/>
            </p:cNvSpPr>
            <p:nvPr/>
          </p:nvSpPr>
          <p:spPr bwMode="auto">
            <a:xfrm>
              <a:off x="8642349" y="3092450"/>
              <a:ext cx="2162175" cy="2663825"/>
            </a:xfrm>
            <a:custGeom>
              <a:avLst/>
              <a:gdLst>
                <a:gd name="T0" fmla="*/ 1265 w 1362"/>
                <a:gd name="T1" fmla="*/ 1602 h 1678"/>
                <a:gd name="T2" fmla="*/ 1288 w 1362"/>
                <a:gd name="T3" fmla="*/ 1591 h 1678"/>
                <a:gd name="T4" fmla="*/ 1299 w 1362"/>
                <a:gd name="T5" fmla="*/ 1586 h 1678"/>
                <a:gd name="T6" fmla="*/ 1306 w 1362"/>
                <a:gd name="T7" fmla="*/ 1583 h 1678"/>
                <a:gd name="T8" fmla="*/ 1315 w 1362"/>
                <a:gd name="T9" fmla="*/ 1578 h 1678"/>
                <a:gd name="T10" fmla="*/ 1362 w 1362"/>
                <a:gd name="T11" fmla="*/ 1552 h 1678"/>
                <a:gd name="T12" fmla="*/ 902 w 1362"/>
                <a:gd name="T13" fmla="*/ 778 h 1678"/>
                <a:gd name="T14" fmla="*/ 1233 w 1362"/>
                <a:gd name="T15" fmla="*/ 1615 h 1678"/>
                <a:gd name="T16" fmla="*/ 1095 w 1362"/>
                <a:gd name="T17" fmla="*/ 1658 h 1678"/>
                <a:gd name="T18" fmla="*/ 951 w 1362"/>
                <a:gd name="T19" fmla="*/ 1677 h 1678"/>
                <a:gd name="T20" fmla="*/ 804 w 1362"/>
                <a:gd name="T21" fmla="*/ 1674 h 1678"/>
                <a:gd name="T22" fmla="*/ 656 w 1362"/>
                <a:gd name="T23" fmla="*/ 1645 h 1678"/>
                <a:gd name="T24" fmla="*/ 518 w 1362"/>
                <a:gd name="T25" fmla="*/ 1592 h 1678"/>
                <a:gd name="T26" fmla="*/ 398 w 1362"/>
                <a:gd name="T27" fmla="*/ 1525 h 1678"/>
                <a:gd name="T28" fmla="*/ 292 w 1362"/>
                <a:gd name="T29" fmla="*/ 1442 h 1678"/>
                <a:gd name="T30" fmla="*/ 201 w 1362"/>
                <a:gd name="T31" fmla="*/ 1344 h 1678"/>
                <a:gd name="T32" fmla="*/ 126 w 1362"/>
                <a:gd name="T33" fmla="*/ 1235 h 1678"/>
                <a:gd name="T34" fmla="*/ 68 w 1362"/>
                <a:gd name="T35" fmla="*/ 1118 h 1678"/>
                <a:gd name="T36" fmla="*/ 26 w 1362"/>
                <a:gd name="T37" fmla="*/ 992 h 1678"/>
                <a:gd name="T38" fmla="*/ 5 w 1362"/>
                <a:gd name="T39" fmla="*/ 862 h 1678"/>
                <a:gd name="T40" fmla="*/ 2 w 1362"/>
                <a:gd name="T41" fmla="*/ 727 h 1678"/>
                <a:gd name="T42" fmla="*/ 20 w 1362"/>
                <a:gd name="T43" fmla="*/ 593 h 1678"/>
                <a:gd name="T44" fmla="*/ 59 w 1362"/>
                <a:gd name="T45" fmla="*/ 459 h 1678"/>
                <a:gd name="T46" fmla="*/ 118 w 1362"/>
                <a:gd name="T47" fmla="*/ 332 h 1678"/>
                <a:gd name="T48" fmla="*/ 195 w 1362"/>
                <a:gd name="T49" fmla="*/ 217 h 1678"/>
                <a:gd name="T50" fmla="*/ 286 w 1362"/>
                <a:gd name="T51" fmla="*/ 119 h 1678"/>
                <a:gd name="T52" fmla="*/ 374 w 1362"/>
                <a:gd name="T53" fmla="*/ 47 h 1678"/>
                <a:gd name="T54" fmla="*/ 374 w 1362"/>
                <a:gd name="T55" fmla="*/ 47 h 1678"/>
                <a:gd name="T56" fmla="*/ 384 w 1362"/>
                <a:gd name="T57" fmla="*/ 40 h 1678"/>
                <a:gd name="T58" fmla="*/ 384 w 1362"/>
                <a:gd name="T59" fmla="*/ 40 h 1678"/>
                <a:gd name="T60" fmla="*/ 396 w 1362"/>
                <a:gd name="T61" fmla="*/ 31 h 1678"/>
                <a:gd name="T62" fmla="*/ 396 w 1362"/>
                <a:gd name="T63" fmla="*/ 31 h 1678"/>
                <a:gd name="T64" fmla="*/ 446 w 1362"/>
                <a:gd name="T65" fmla="*/ 0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62" h="1678">
                  <a:moveTo>
                    <a:pt x="1288" y="1591"/>
                  </a:moveTo>
                  <a:lnTo>
                    <a:pt x="1265" y="1602"/>
                  </a:lnTo>
                  <a:lnTo>
                    <a:pt x="1265" y="1601"/>
                  </a:lnTo>
                  <a:lnTo>
                    <a:pt x="1288" y="1591"/>
                  </a:lnTo>
                  <a:close/>
                  <a:moveTo>
                    <a:pt x="1306" y="1583"/>
                  </a:moveTo>
                  <a:lnTo>
                    <a:pt x="1299" y="1586"/>
                  </a:lnTo>
                  <a:lnTo>
                    <a:pt x="1288" y="1591"/>
                  </a:lnTo>
                  <a:lnTo>
                    <a:pt x="1306" y="1583"/>
                  </a:lnTo>
                  <a:close/>
                  <a:moveTo>
                    <a:pt x="1362" y="1552"/>
                  </a:moveTo>
                  <a:lnTo>
                    <a:pt x="1315" y="1578"/>
                  </a:lnTo>
                  <a:lnTo>
                    <a:pt x="1306" y="1583"/>
                  </a:lnTo>
                  <a:lnTo>
                    <a:pt x="1362" y="1552"/>
                  </a:lnTo>
                  <a:close/>
                  <a:moveTo>
                    <a:pt x="374" y="47"/>
                  </a:moveTo>
                  <a:lnTo>
                    <a:pt x="902" y="778"/>
                  </a:lnTo>
                  <a:lnTo>
                    <a:pt x="1265" y="1601"/>
                  </a:lnTo>
                  <a:lnTo>
                    <a:pt x="1233" y="1615"/>
                  </a:lnTo>
                  <a:lnTo>
                    <a:pt x="1165" y="1639"/>
                  </a:lnTo>
                  <a:lnTo>
                    <a:pt x="1095" y="1658"/>
                  </a:lnTo>
                  <a:lnTo>
                    <a:pt x="1024" y="1670"/>
                  </a:lnTo>
                  <a:lnTo>
                    <a:pt x="951" y="1677"/>
                  </a:lnTo>
                  <a:lnTo>
                    <a:pt x="878" y="1678"/>
                  </a:lnTo>
                  <a:lnTo>
                    <a:pt x="804" y="1674"/>
                  </a:lnTo>
                  <a:lnTo>
                    <a:pt x="730" y="1662"/>
                  </a:lnTo>
                  <a:lnTo>
                    <a:pt x="656" y="1645"/>
                  </a:lnTo>
                  <a:lnTo>
                    <a:pt x="583" y="1620"/>
                  </a:lnTo>
                  <a:lnTo>
                    <a:pt x="518" y="1592"/>
                  </a:lnTo>
                  <a:lnTo>
                    <a:pt x="456" y="1561"/>
                  </a:lnTo>
                  <a:lnTo>
                    <a:pt x="398" y="1525"/>
                  </a:lnTo>
                  <a:lnTo>
                    <a:pt x="344" y="1485"/>
                  </a:lnTo>
                  <a:lnTo>
                    <a:pt x="292" y="1442"/>
                  </a:lnTo>
                  <a:lnTo>
                    <a:pt x="244" y="1395"/>
                  </a:lnTo>
                  <a:lnTo>
                    <a:pt x="201" y="1344"/>
                  </a:lnTo>
                  <a:lnTo>
                    <a:pt x="162" y="1291"/>
                  </a:lnTo>
                  <a:lnTo>
                    <a:pt x="126" y="1235"/>
                  </a:lnTo>
                  <a:lnTo>
                    <a:pt x="95" y="1177"/>
                  </a:lnTo>
                  <a:lnTo>
                    <a:pt x="68" y="1118"/>
                  </a:lnTo>
                  <a:lnTo>
                    <a:pt x="44" y="1056"/>
                  </a:lnTo>
                  <a:lnTo>
                    <a:pt x="26" y="992"/>
                  </a:lnTo>
                  <a:lnTo>
                    <a:pt x="13" y="927"/>
                  </a:lnTo>
                  <a:lnTo>
                    <a:pt x="5" y="862"/>
                  </a:lnTo>
                  <a:lnTo>
                    <a:pt x="0" y="795"/>
                  </a:lnTo>
                  <a:lnTo>
                    <a:pt x="2" y="727"/>
                  </a:lnTo>
                  <a:lnTo>
                    <a:pt x="8" y="660"/>
                  </a:lnTo>
                  <a:lnTo>
                    <a:pt x="20" y="593"/>
                  </a:lnTo>
                  <a:lnTo>
                    <a:pt x="37" y="525"/>
                  </a:lnTo>
                  <a:lnTo>
                    <a:pt x="59" y="459"/>
                  </a:lnTo>
                  <a:lnTo>
                    <a:pt x="86" y="394"/>
                  </a:lnTo>
                  <a:lnTo>
                    <a:pt x="118" y="332"/>
                  </a:lnTo>
                  <a:lnTo>
                    <a:pt x="154" y="273"/>
                  </a:lnTo>
                  <a:lnTo>
                    <a:pt x="195" y="217"/>
                  </a:lnTo>
                  <a:lnTo>
                    <a:pt x="239" y="166"/>
                  </a:lnTo>
                  <a:lnTo>
                    <a:pt x="286" y="119"/>
                  </a:lnTo>
                  <a:lnTo>
                    <a:pt x="336" y="75"/>
                  </a:lnTo>
                  <a:lnTo>
                    <a:pt x="374" y="47"/>
                  </a:lnTo>
                  <a:close/>
                  <a:moveTo>
                    <a:pt x="384" y="40"/>
                  </a:moveTo>
                  <a:lnTo>
                    <a:pt x="374" y="47"/>
                  </a:lnTo>
                  <a:lnTo>
                    <a:pt x="374" y="47"/>
                  </a:lnTo>
                  <a:lnTo>
                    <a:pt x="384" y="40"/>
                  </a:lnTo>
                  <a:close/>
                  <a:moveTo>
                    <a:pt x="396" y="31"/>
                  </a:moveTo>
                  <a:lnTo>
                    <a:pt x="384" y="40"/>
                  </a:lnTo>
                  <a:lnTo>
                    <a:pt x="390" y="35"/>
                  </a:lnTo>
                  <a:lnTo>
                    <a:pt x="396" y="31"/>
                  </a:lnTo>
                  <a:close/>
                  <a:moveTo>
                    <a:pt x="446" y="0"/>
                  </a:moveTo>
                  <a:lnTo>
                    <a:pt x="396" y="31"/>
                  </a:lnTo>
                  <a:lnTo>
                    <a:pt x="409" y="23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33" name="Freeform 8"/>
            <p:cNvSpPr>
              <a:spLocks/>
            </p:cNvSpPr>
            <p:nvPr/>
          </p:nvSpPr>
          <p:spPr bwMode="auto">
            <a:xfrm>
              <a:off x="10074274" y="4327525"/>
              <a:ext cx="1339850" cy="504825"/>
            </a:xfrm>
            <a:custGeom>
              <a:avLst/>
              <a:gdLst>
                <a:gd name="T0" fmla="*/ 0 w 844"/>
                <a:gd name="T1" fmla="*/ 0 h 318"/>
                <a:gd name="T2" fmla="*/ 842 w 844"/>
                <a:gd name="T3" fmla="*/ 318 h 318"/>
                <a:gd name="T4" fmla="*/ 844 w 844"/>
                <a:gd name="T5" fmla="*/ 314 h 318"/>
                <a:gd name="T6" fmla="*/ 842 w 844"/>
                <a:gd name="T7" fmla="*/ 318 h 318"/>
                <a:gd name="T8" fmla="*/ 0 w 844"/>
                <a:gd name="T9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4" h="318">
                  <a:moveTo>
                    <a:pt x="0" y="0"/>
                  </a:moveTo>
                  <a:lnTo>
                    <a:pt x="842" y="318"/>
                  </a:lnTo>
                  <a:lnTo>
                    <a:pt x="844" y="314"/>
                  </a:lnTo>
                  <a:lnTo>
                    <a:pt x="842" y="3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32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34" name="Freeform 9"/>
            <p:cNvSpPr>
              <a:spLocks/>
            </p:cNvSpPr>
            <p:nvPr/>
          </p:nvSpPr>
          <p:spPr bwMode="auto">
            <a:xfrm>
              <a:off x="9236074" y="2903537"/>
              <a:ext cx="838200" cy="1423987"/>
            </a:xfrm>
            <a:custGeom>
              <a:avLst/>
              <a:gdLst>
                <a:gd name="T0" fmla="*/ 427 w 528"/>
                <a:gd name="T1" fmla="*/ 0 h 897"/>
                <a:gd name="T2" fmla="*/ 528 w 528"/>
                <a:gd name="T3" fmla="*/ 897 h 897"/>
                <a:gd name="T4" fmla="*/ 0 w 528"/>
                <a:gd name="T5" fmla="*/ 166 h 897"/>
                <a:gd name="T6" fmla="*/ 35 w 528"/>
                <a:gd name="T7" fmla="*/ 142 h 897"/>
                <a:gd name="T8" fmla="*/ 72 w 528"/>
                <a:gd name="T9" fmla="*/ 119 h 897"/>
                <a:gd name="T10" fmla="*/ 72 w 528"/>
                <a:gd name="T11" fmla="*/ 118 h 897"/>
                <a:gd name="T12" fmla="*/ 110 w 528"/>
                <a:gd name="T13" fmla="*/ 98 h 897"/>
                <a:gd name="T14" fmla="*/ 148 w 528"/>
                <a:gd name="T15" fmla="*/ 78 h 897"/>
                <a:gd name="T16" fmla="*/ 150 w 528"/>
                <a:gd name="T17" fmla="*/ 77 h 897"/>
                <a:gd name="T18" fmla="*/ 202 w 528"/>
                <a:gd name="T19" fmla="*/ 56 h 897"/>
                <a:gd name="T20" fmla="*/ 204 w 528"/>
                <a:gd name="T21" fmla="*/ 55 h 897"/>
                <a:gd name="T22" fmla="*/ 227 w 528"/>
                <a:gd name="T23" fmla="*/ 46 h 897"/>
                <a:gd name="T24" fmla="*/ 232 w 528"/>
                <a:gd name="T25" fmla="*/ 45 h 897"/>
                <a:gd name="T26" fmla="*/ 283 w 528"/>
                <a:gd name="T27" fmla="*/ 28 h 897"/>
                <a:gd name="T28" fmla="*/ 288 w 528"/>
                <a:gd name="T29" fmla="*/ 27 h 897"/>
                <a:gd name="T30" fmla="*/ 310 w 528"/>
                <a:gd name="T31" fmla="*/ 22 h 897"/>
                <a:gd name="T32" fmla="*/ 315 w 528"/>
                <a:gd name="T33" fmla="*/ 21 h 897"/>
                <a:gd name="T34" fmla="*/ 367 w 528"/>
                <a:gd name="T35" fmla="*/ 9 h 897"/>
                <a:gd name="T36" fmla="*/ 373 w 528"/>
                <a:gd name="T37" fmla="*/ 8 h 897"/>
                <a:gd name="T38" fmla="*/ 395 w 528"/>
                <a:gd name="T39" fmla="*/ 5 h 897"/>
                <a:gd name="T40" fmla="*/ 400 w 528"/>
                <a:gd name="T41" fmla="*/ 4 h 897"/>
                <a:gd name="T42" fmla="*/ 427 w 528"/>
                <a:gd name="T43" fmla="*/ 0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8" h="897">
                  <a:moveTo>
                    <a:pt x="427" y="0"/>
                  </a:moveTo>
                  <a:lnTo>
                    <a:pt x="528" y="897"/>
                  </a:lnTo>
                  <a:lnTo>
                    <a:pt x="0" y="166"/>
                  </a:lnTo>
                  <a:lnTo>
                    <a:pt x="35" y="142"/>
                  </a:lnTo>
                  <a:lnTo>
                    <a:pt x="72" y="119"/>
                  </a:lnTo>
                  <a:lnTo>
                    <a:pt x="72" y="118"/>
                  </a:lnTo>
                  <a:lnTo>
                    <a:pt x="110" y="98"/>
                  </a:lnTo>
                  <a:lnTo>
                    <a:pt x="148" y="78"/>
                  </a:lnTo>
                  <a:lnTo>
                    <a:pt x="150" y="77"/>
                  </a:lnTo>
                  <a:lnTo>
                    <a:pt x="202" y="56"/>
                  </a:lnTo>
                  <a:lnTo>
                    <a:pt x="204" y="55"/>
                  </a:lnTo>
                  <a:lnTo>
                    <a:pt x="227" y="46"/>
                  </a:lnTo>
                  <a:lnTo>
                    <a:pt x="232" y="45"/>
                  </a:lnTo>
                  <a:lnTo>
                    <a:pt x="283" y="28"/>
                  </a:lnTo>
                  <a:lnTo>
                    <a:pt x="288" y="27"/>
                  </a:lnTo>
                  <a:lnTo>
                    <a:pt x="310" y="22"/>
                  </a:lnTo>
                  <a:lnTo>
                    <a:pt x="315" y="21"/>
                  </a:lnTo>
                  <a:lnTo>
                    <a:pt x="367" y="9"/>
                  </a:lnTo>
                  <a:lnTo>
                    <a:pt x="373" y="8"/>
                  </a:lnTo>
                  <a:lnTo>
                    <a:pt x="395" y="5"/>
                  </a:lnTo>
                  <a:lnTo>
                    <a:pt x="400" y="4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35" name="Rectangle 11"/>
            <p:cNvSpPr>
              <a:spLocks noChangeArrowheads="1"/>
            </p:cNvSpPr>
            <p:nvPr/>
          </p:nvSpPr>
          <p:spPr bwMode="auto">
            <a:xfrm>
              <a:off x="11437937" y="3898900"/>
              <a:ext cx="1588" cy="1587"/>
            </a:xfrm>
            <a:prstGeom prst="rect">
              <a:avLst/>
            </a:prstGeom>
            <a:solidFill>
              <a:schemeClr val="tx1">
                <a:alpha val="32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36" name="Freeform 12"/>
            <p:cNvSpPr>
              <a:spLocks/>
            </p:cNvSpPr>
            <p:nvPr/>
          </p:nvSpPr>
          <p:spPr bwMode="auto">
            <a:xfrm>
              <a:off x="9913937" y="2895600"/>
              <a:ext cx="1524000" cy="1431925"/>
            </a:xfrm>
            <a:custGeom>
              <a:avLst/>
              <a:gdLst>
                <a:gd name="T0" fmla="*/ 127 w 960"/>
                <a:gd name="T1" fmla="*/ 0 h 902"/>
                <a:gd name="T2" fmla="*/ 155 w 960"/>
                <a:gd name="T3" fmla="*/ 1 h 902"/>
                <a:gd name="T4" fmla="*/ 180 w 960"/>
                <a:gd name="T5" fmla="*/ 3 h 902"/>
                <a:gd name="T6" fmla="*/ 204 w 960"/>
                <a:gd name="T7" fmla="*/ 5 h 902"/>
                <a:gd name="T8" fmla="*/ 229 w 960"/>
                <a:gd name="T9" fmla="*/ 9 h 902"/>
                <a:gd name="T10" fmla="*/ 255 w 960"/>
                <a:gd name="T11" fmla="*/ 13 h 902"/>
                <a:gd name="T12" fmla="*/ 288 w 960"/>
                <a:gd name="T13" fmla="*/ 19 h 902"/>
                <a:gd name="T14" fmla="*/ 311 w 960"/>
                <a:gd name="T15" fmla="*/ 25 h 902"/>
                <a:gd name="T16" fmla="*/ 336 w 960"/>
                <a:gd name="T17" fmla="*/ 31 h 902"/>
                <a:gd name="T18" fmla="*/ 360 w 960"/>
                <a:gd name="T19" fmla="*/ 39 h 902"/>
                <a:gd name="T20" fmla="*/ 385 w 960"/>
                <a:gd name="T21" fmla="*/ 46 h 902"/>
                <a:gd name="T22" fmla="*/ 413 w 960"/>
                <a:gd name="T23" fmla="*/ 56 h 902"/>
                <a:gd name="T24" fmla="*/ 427 w 960"/>
                <a:gd name="T25" fmla="*/ 61 h 902"/>
                <a:gd name="T26" fmla="*/ 452 w 960"/>
                <a:gd name="T27" fmla="*/ 72 h 902"/>
                <a:gd name="T28" fmla="*/ 476 w 960"/>
                <a:gd name="T29" fmla="*/ 81 h 902"/>
                <a:gd name="T30" fmla="*/ 498 w 960"/>
                <a:gd name="T31" fmla="*/ 92 h 902"/>
                <a:gd name="T32" fmla="*/ 521 w 960"/>
                <a:gd name="T33" fmla="*/ 104 h 902"/>
                <a:gd name="T34" fmla="*/ 542 w 960"/>
                <a:gd name="T35" fmla="*/ 116 h 902"/>
                <a:gd name="T36" fmla="*/ 564 w 960"/>
                <a:gd name="T37" fmla="*/ 127 h 902"/>
                <a:gd name="T38" fmla="*/ 591 w 960"/>
                <a:gd name="T39" fmla="*/ 146 h 902"/>
                <a:gd name="T40" fmla="*/ 613 w 960"/>
                <a:gd name="T41" fmla="*/ 159 h 902"/>
                <a:gd name="T42" fmla="*/ 632 w 960"/>
                <a:gd name="T43" fmla="*/ 173 h 902"/>
                <a:gd name="T44" fmla="*/ 651 w 960"/>
                <a:gd name="T45" fmla="*/ 188 h 902"/>
                <a:gd name="T46" fmla="*/ 671 w 960"/>
                <a:gd name="T47" fmla="*/ 203 h 902"/>
                <a:gd name="T48" fmla="*/ 689 w 960"/>
                <a:gd name="T49" fmla="*/ 218 h 902"/>
                <a:gd name="T50" fmla="*/ 711 w 960"/>
                <a:gd name="T51" fmla="*/ 239 h 902"/>
                <a:gd name="T52" fmla="*/ 730 w 960"/>
                <a:gd name="T53" fmla="*/ 257 h 902"/>
                <a:gd name="T54" fmla="*/ 747 w 960"/>
                <a:gd name="T55" fmla="*/ 274 h 902"/>
                <a:gd name="T56" fmla="*/ 765 w 960"/>
                <a:gd name="T57" fmla="*/ 291 h 902"/>
                <a:gd name="T58" fmla="*/ 780 w 960"/>
                <a:gd name="T59" fmla="*/ 309 h 902"/>
                <a:gd name="T60" fmla="*/ 796 w 960"/>
                <a:gd name="T61" fmla="*/ 327 h 902"/>
                <a:gd name="T62" fmla="*/ 811 w 960"/>
                <a:gd name="T63" fmla="*/ 345 h 902"/>
                <a:gd name="T64" fmla="*/ 829 w 960"/>
                <a:gd name="T65" fmla="*/ 370 h 902"/>
                <a:gd name="T66" fmla="*/ 844 w 960"/>
                <a:gd name="T67" fmla="*/ 390 h 902"/>
                <a:gd name="T68" fmla="*/ 857 w 960"/>
                <a:gd name="T69" fmla="*/ 411 h 902"/>
                <a:gd name="T70" fmla="*/ 869 w 960"/>
                <a:gd name="T71" fmla="*/ 431 h 902"/>
                <a:gd name="T72" fmla="*/ 881 w 960"/>
                <a:gd name="T73" fmla="*/ 451 h 902"/>
                <a:gd name="T74" fmla="*/ 893 w 960"/>
                <a:gd name="T75" fmla="*/ 472 h 902"/>
                <a:gd name="T76" fmla="*/ 907 w 960"/>
                <a:gd name="T77" fmla="*/ 499 h 902"/>
                <a:gd name="T78" fmla="*/ 917 w 960"/>
                <a:gd name="T79" fmla="*/ 522 h 902"/>
                <a:gd name="T80" fmla="*/ 928 w 960"/>
                <a:gd name="T81" fmla="*/ 544 h 902"/>
                <a:gd name="T82" fmla="*/ 937 w 960"/>
                <a:gd name="T83" fmla="*/ 566 h 902"/>
                <a:gd name="T84" fmla="*/ 945 w 960"/>
                <a:gd name="T85" fmla="*/ 588 h 902"/>
                <a:gd name="T86" fmla="*/ 954 w 960"/>
                <a:gd name="T87" fmla="*/ 610 h 902"/>
                <a:gd name="T88" fmla="*/ 960 w 960"/>
                <a:gd name="T89" fmla="*/ 632 h 902"/>
                <a:gd name="T90" fmla="*/ 0 w 960"/>
                <a:gd name="T91" fmla="*/ 5 h 902"/>
                <a:gd name="T92" fmla="*/ 29 w 960"/>
                <a:gd name="T93" fmla="*/ 2 h 902"/>
                <a:gd name="T94" fmla="*/ 57 w 960"/>
                <a:gd name="T95" fmla="*/ 1 h 902"/>
                <a:gd name="T96" fmla="*/ 81 w 960"/>
                <a:gd name="T97" fmla="*/ 0 h 902"/>
                <a:gd name="T98" fmla="*/ 107 w 960"/>
                <a:gd name="T99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60" h="902">
                  <a:moveTo>
                    <a:pt x="107" y="0"/>
                  </a:moveTo>
                  <a:lnTo>
                    <a:pt x="127" y="0"/>
                  </a:lnTo>
                  <a:lnTo>
                    <a:pt x="132" y="0"/>
                  </a:lnTo>
                  <a:lnTo>
                    <a:pt x="155" y="1"/>
                  </a:lnTo>
                  <a:lnTo>
                    <a:pt x="163" y="2"/>
                  </a:lnTo>
                  <a:lnTo>
                    <a:pt x="180" y="3"/>
                  </a:lnTo>
                  <a:lnTo>
                    <a:pt x="189" y="4"/>
                  </a:lnTo>
                  <a:lnTo>
                    <a:pt x="204" y="5"/>
                  </a:lnTo>
                  <a:lnTo>
                    <a:pt x="215" y="6"/>
                  </a:lnTo>
                  <a:lnTo>
                    <a:pt x="229" y="9"/>
                  </a:lnTo>
                  <a:lnTo>
                    <a:pt x="240" y="11"/>
                  </a:lnTo>
                  <a:lnTo>
                    <a:pt x="255" y="13"/>
                  </a:lnTo>
                  <a:lnTo>
                    <a:pt x="264" y="15"/>
                  </a:lnTo>
                  <a:lnTo>
                    <a:pt x="288" y="19"/>
                  </a:lnTo>
                  <a:lnTo>
                    <a:pt x="296" y="21"/>
                  </a:lnTo>
                  <a:lnTo>
                    <a:pt x="311" y="25"/>
                  </a:lnTo>
                  <a:lnTo>
                    <a:pt x="322" y="28"/>
                  </a:lnTo>
                  <a:lnTo>
                    <a:pt x="336" y="31"/>
                  </a:lnTo>
                  <a:lnTo>
                    <a:pt x="348" y="34"/>
                  </a:lnTo>
                  <a:lnTo>
                    <a:pt x="360" y="39"/>
                  </a:lnTo>
                  <a:lnTo>
                    <a:pt x="371" y="42"/>
                  </a:lnTo>
                  <a:lnTo>
                    <a:pt x="385" y="46"/>
                  </a:lnTo>
                  <a:lnTo>
                    <a:pt x="396" y="49"/>
                  </a:lnTo>
                  <a:lnTo>
                    <a:pt x="413" y="56"/>
                  </a:lnTo>
                  <a:lnTo>
                    <a:pt x="419" y="58"/>
                  </a:lnTo>
                  <a:lnTo>
                    <a:pt x="427" y="61"/>
                  </a:lnTo>
                  <a:lnTo>
                    <a:pt x="442" y="67"/>
                  </a:lnTo>
                  <a:lnTo>
                    <a:pt x="452" y="72"/>
                  </a:lnTo>
                  <a:lnTo>
                    <a:pt x="465" y="77"/>
                  </a:lnTo>
                  <a:lnTo>
                    <a:pt x="476" y="81"/>
                  </a:lnTo>
                  <a:lnTo>
                    <a:pt x="488" y="88"/>
                  </a:lnTo>
                  <a:lnTo>
                    <a:pt x="498" y="92"/>
                  </a:lnTo>
                  <a:lnTo>
                    <a:pt x="510" y="98"/>
                  </a:lnTo>
                  <a:lnTo>
                    <a:pt x="521" y="104"/>
                  </a:lnTo>
                  <a:lnTo>
                    <a:pt x="533" y="110"/>
                  </a:lnTo>
                  <a:lnTo>
                    <a:pt x="542" y="116"/>
                  </a:lnTo>
                  <a:lnTo>
                    <a:pt x="555" y="123"/>
                  </a:lnTo>
                  <a:lnTo>
                    <a:pt x="564" y="127"/>
                  </a:lnTo>
                  <a:lnTo>
                    <a:pt x="583" y="140"/>
                  </a:lnTo>
                  <a:lnTo>
                    <a:pt x="591" y="146"/>
                  </a:lnTo>
                  <a:lnTo>
                    <a:pt x="603" y="153"/>
                  </a:lnTo>
                  <a:lnTo>
                    <a:pt x="613" y="159"/>
                  </a:lnTo>
                  <a:lnTo>
                    <a:pt x="623" y="167"/>
                  </a:lnTo>
                  <a:lnTo>
                    <a:pt x="632" y="173"/>
                  </a:lnTo>
                  <a:lnTo>
                    <a:pt x="644" y="182"/>
                  </a:lnTo>
                  <a:lnTo>
                    <a:pt x="651" y="188"/>
                  </a:lnTo>
                  <a:lnTo>
                    <a:pt x="663" y="197"/>
                  </a:lnTo>
                  <a:lnTo>
                    <a:pt x="671" y="203"/>
                  </a:lnTo>
                  <a:lnTo>
                    <a:pt x="682" y="213"/>
                  </a:lnTo>
                  <a:lnTo>
                    <a:pt x="689" y="218"/>
                  </a:lnTo>
                  <a:lnTo>
                    <a:pt x="707" y="234"/>
                  </a:lnTo>
                  <a:lnTo>
                    <a:pt x="711" y="239"/>
                  </a:lnTo>
                  <a:lnTo>
                    <a:pt x="724" y="250"/>
                  </a:lnTo>
                  <a:lnTo>
                    <a:pt x="730" y="257"/>
                  </a:lnTo>
                  <a:lnTo>
                    <a:pt x="741" y="266"/>
                  </a:lnTo>
                  <a:lnTo>
                    <a:pt x="747" y="274"/>
                  </a:lnTo>
                  <a:lnTo>
                    <a:pt x="757" y="285"/>
                  </a:lnTo>
                  <a:lnTo>
                    <a:pt x="765" y="291"/>
                  </a:lnTo>
                  <a:lnTo>
                    <a:pt x="774" y="302"/>
                  </a:lnTo>
                  <a:lnTo>
                    <a:pt x="780" y="309"/>
                  </a:lnTo>
                  <a:lnTo>
                    <a:pt x="790" y="321"/>
                  </a:lnTo>
                  <a:lnTo>
                    <a:pt x="796" y="327"/>
                  </a:lnTo>
                  <a:lnTo>
                    <a:pt x="811" y="345"/>
                  </a:lnTo>
                  <a:lnTo>
                    <a:pt x="811" y="345"/>
                  </a:lnTo>
                  <a:lnTo>
                    <a:pt x="824" y="365"/>
                  </a:lnTo>
                  <a:lnTo>
                    <a:pt x="829" y="370"/>
                  </a:lnTo>
                  <a:lnTo>
                    <a:pt x="838" y="383"/>
                  </a:lnTo>
                  <a:lnTo>
                    <a:pt x="844" y="390"/>
                  </a:lnTo>
                  <a:lnTo>
                    <a:pt x="851" y="403"/>
                  </a:lnTo>
                  <a:lnTo>
                    <a:pt x="857" y="411"/>
                  </a:lnTo>
                  <a:lnTo>
                    <a:pt x="864" y="424"/>
                  </a:lnTo>
                  <a:lnTo>
                    <a:pt x="869" y="431"/>
                  </a:lnTo>
                  <a:lnTo>
                    <a:pt x="877" y="444"/>
                  </a:lnTo>
                  <a:lnTo>
                    <a:pt x="881" y="451"/>
                  </a:lnTo>
                  <a:lnTo>
                    <a:pt x="891" y="467"/>
                  </a:lnTo>
                  <a:lnTo>
                    <a:pt x="893" y="472"/>
                  </a:lnTo>
                  <a:lnTo>
                    <a:pt x="904" y="492"/>
                  </a:lnTo>
                  <a:lnTo>
                    <a:pt x="907" y="499"/>
                  </a:lnTo>
                  <a:lnTo>
                    <a:pt x="914" y="513"/>
                  </a:lnTo>
                  <a:lnTo>
                    <a:pt x="917" y="522"/>
                  </a:lnTo>
                  <a:lnTo>
                    <a:pt x="924" y="535"/>
                  </a:lnTo>
                  <a:lnTo>
                    <a:pt x="928" y="544"/>
                  </a:lnTo>
                  <a:lnTo>
                    <a:pt x="934" y="556"/>
                  </a:lnTo>
                  <a:lnTo>
                    <a:pt x="937" y="566"/>
                  </a:lnTo>
                  <a:lnTo>
                    <a:pt x="942" y="579"/>
                  </a:lnTo>
                  <a:lnTo>
                    <a:pt x="945" y="588"/>
                  </a:lnTo>
                  <a:lnTo>
                    <a:pt x="951" y="601"/>
                  </a:lnTo>
                  <a:lnTo>
                    <a:pt x="954" y="610"/>
                  </a:lnTo>
                  <a:lnTo>
                    <a:pt x="960" y="632"/>
                  </a:lnTo>
                  <a:lnTo>
                    <a:pt x="960" y="632"/>
                  </a:lnTo>
                  <a:lnTo>
                    <a:pt x="101" y="902"/>
                  </a:lnTo>
                  <a:lnTo>
                    <a:pt x="0" y="5"/>
                  </a:lnTo>
                  <a:lnTo>
                    <a:pt x="25" y="3"/>
                  </a:lnTo>
                  <a:lnTo>
                    <a:pt x="29" y="2"/>
                  </a:lnTo>
                  <a:lnTo>
                    <a:pt x="49" y="1"/>
                  </a:lnTo>
                  <a:lnTo>
                    <a:pt x="57" y="1"/>
                  </a:lnTo>
                  <a:lnTo>
                    <a:pt x="74" y="0"/>
                  </a:lnTo>
                  <a:lnTo>
                    <a:pt x="81" y="0"/>
                  </a:lnTo>
                  <a:lnTo>
                    <a:pt x="100" y="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37" name="Freeform 13"/>
            <p:cNvSpPr>
              <a:spLocks/>
            </p:cNvSpPr>
            <p:nvPr/>
          </p:nvSpPr>
          <p:spPr bwMode="auto">
            <a:xfrm>
              <a:off x="11437937" y="3898900"/>
              <a:ext cx="11113" cy="30162"/>
            </a:xfrm>
            <a:custGeom>
              <a:avLst/>
              <a:gdLst>
                <a:gd name="T0" fmla="*/ 0 w 7"/>
                <a:gd name="T1" fmla="*/ 0 h 19"/>
                <a:gd name="T2" fmla="*/ 0 w 7"/>
                <a:gd name="T3" fmla="*/ 0 h 19"/>
                <a:gd name="T4" fmla="*/ 7 w 7"/>
                <a:gd name="T5" fmla="*/ 19 h 19"/>
                <a:gd name="T6" fmla="*/ 0 w 7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9">
                  <a:moveTo>
                    <a:pt x="0" y="0"/>
                  </a:moveTo>
                  <a:lnTo>
                    <a:pt x="0" y="0"/>
                  </a:lnTo>
                  <a:lnTo>
                    <a:pt x="7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32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38" name="Freeform 14"/>
            <p:cNvSpPr>
              <a:spLocks/>
            </p:cNvSpPr>
            <p:nvPr/>
          </p:nvSpPr>
          <p:spPr bwMode="auto">
            <a:xfrm>
              <a:off x="10074274" y="3898900"/>
              <a:ext cx="1430338" cy="933450"/>
            </a:xfrm>
            <a:custGeom>
              <a:avLst/>
              <a:gdLst>
                <a:gd name="T0" fmla="*/ 859 w 901"/>
                <a:gd name="T1" fmla="*/ 0 h 588"/>
                <a:gd name="T2" fmla="*/ 866 w 901"/>
                <a:gd name="T3" fmla="*/ 19 h 588"/>
                <a:gd name="T4" fmla="*/ 866 w 901"/>
                <a:gd name="T5" fmla="*/ 21 h 588"/>
                <a:gd name="T6" fmla="*/ 871 w 901"/>
                <a:gd name="T7" fmla="*/ 40 h 588"/>
                <a:gd name="T8" fmla="*/ 872 w 901"/>
                <a:gd name="T9" fmla="*/ 44 h 588"/>
                <a:gd name="T10" fmla="*/ 876 w 901"/>
                <a:gd name="T11" fmla="*/ 60 h 588"/>
                <a:gd name="T12" fmla="*/ 877 w 901"/>
                <a:gd name="T13" fmla="*/ 64 h 588"/>
                <a:gd name="T14" fmla="*/ 881 w 901"/>
                <a:gd name="T15" fmla="*/ 80 h 588"/>
                <a:gd name="T16" fmla="*/ 882 w 901"/>
                <a:gd name="T17" fmla="*/ 85 h 588"/>
                <a:gd name="T18" fmla="*/ 885 w 901"/>
                <a:gd name="T19" fmla="*/ 103 h 588"/>
                <a:gd name="T20" fmla="*/ 886 w 901"/>
                <a:gd name="T21" fmla="*/ 105 h 588"/>
                <a:gd name="T22" fmla="*/ 892 w 901"/>
                <a:gd name="T23" fmla="*/ 147 h 588"/>
                <a:gd name="T24" fmla="*/ 893 w 901"/>
                <a:gd name="T25" fmla="*/ 151 h 588"/>
                <a:gd name="T26" fmla="*/ 895 w 901"/>
                <a:gd name="T27" fmla="*/ 167 h 588"/>
                <a:gd name="T28" fmla="*/ 896 w 901"/>
                <a:gd name="T29" fmla="*/ 172 h 588"/>
                <a:gd name="T30" fmla="*/ 897 w 901"/>
                <a:gd name="T31" fmla="*/ 187 h 588"/>
                <a:gd name="T32" fmla="*/ 898 w 901"/>
                <a:gd name="T33" fmla="*/ 194 h 588"/>
                <a:gd name="T34" fmla="*/ 899 w 901"/>
                <a:gd name="T35" fmla="*/ 210 h 588"/>
                <a:gd name="T36" fmla="*/ 899 w 901"/>
                <a:gd name="T37" fmla="*/ 214 h 588"/>
                <a:gd name="T38" fmla="*/ 901 w 901"/>
                <a:gd name="T39" fmla="*/ 256 h 588"/>
                <a:gd name="T40" fmla="*/ 901 w 901"/>
                <a:gd name="T41" fmla="*/ 261 h 588"/>
                <a:gd name="T42" fmla="*/ 901 w 901"/>
                <a:gd name="T43" fmla="*/ 276 h 588"/>
                <a:gd name="T44" fmla="*/ 901 w 901"/>
                <a:gd name="T45" fmla="*/ 282 h 588"/>
                <a:gd name="T46" fmla="*/ 901 w 901"/>
                <a:gd name="T47" fmla="*/ 297 h 588"/>
                <a:gd name="T48" fmla="*/ 900 w 901"/>
                <a:gd name="T49" fmla="*/ 304 h 588"/>
                <a:gd name="T50" fmla="*/ 900 w 901"/>
                <a:gd name="T51" fmla="*/ 318 h 588"/>
                <a:gd name="T52" fmla="*/ 899 w 901"/>
                <a:gd name="T53" fmla="*/ 325 h 588"/>
                <a:gd name="T54" fmla="*/ 898 w 901"/>
                <a:gd name="T55" fmla="*/ 342 h 588"/>
                <a:gd name="T56" fmla="*/ 898 w 901"/>
                <a:gd name="T57" fmla="*/ 345 h 588"/>
                <a:gd name="T58" fmla="*/ 896 w 901"/>
                <a:gd name="T59" fmla="*/ 366 h 588"/>
                <a:gd name="T60" fmla="*/ 895 w 901"/>
                <a:gd name="T61" fmla="*/ 372 h 588"/>
                <a:gd name="T62" fmla="*/ 893 w 901"/>
                <a:gd name="T63" fmla="*/ 387 h 588"/>
                <a:gd name="T64" fmla="*/ 892 w 901"/>
                <a:gd name="T65" fmla="*/ 395 h 588"/>
                <a:gd name="T66" fmla="*/ 890 w 901"/>
                <a:gd name="T67" fmla="*/ 407 h 588"/>
                <a:gd name="T68" fmla="*/ 889 w 901"/>
                <a:gd name="T69" fmla="*/ 416 h 588"/>
                <a:gd name="T70" fmla="*/ 887 w 901"/>
                <a:gd name="T71" fmla="*/ 428 h 588"/>
                <a:gd name="T72" fmla="*/ 885 w 901"/>
                <a:gd name="T73" fmla="*/ 436 h 588"/>
                <a:gd name="T74" fmla="*/ 883 w 901"/>
                <a:gd name="T75" fmla="*/ 450 h 588"/>
                <a:gd name="T76" fmla="*/ 881 w 901"/>
                <a:gd name="T77" fmla="*/ 457 h 588"/>
                <a:gd name="T78" fmla="*/ 876 w 901"/>
                <a:gd name="T79" fmla="*/ 477 h 588"/>
                <a:gd name="T80" fmla="*/ 875 w 901"/>
                <a:gd name="T81" fmla="*/ 483 h 588"/>
                <a:gd name="T82" fmla="*/ 871 w 901"/>
                <a:gd name="T83" fmla="*/ 497 h 588"/>
                <a:gd name="T84" fmla="*/ 869 w 901"/>
                <a:gd name="T85" fmla="*/ 506 h 588"/>
                <a:gd name="T86" fmla="*/ 866 w 901"/>
                <a:gd name="T87" fmla="*/ 518 h 588"/>
                <a:gd name="T88" fmla="*/ 864 w 901"/>
                <a:gd name="T89" fmla="*/ 527 h 588"/>
                <a:gd name="T90" fmla="*/ 859 w 901"/>
                <a:gd name="T91" fmla="*/ 539 h 588"/>
                <a:gd name="T92" fmla="*/ 857 w 901"/>
                <a:gd name="T93" fmla="*/ 548 h 588"/>
                <a:gd name="T94" fmla="*/ 853 w 901"/>
                <a:gd name="T95" fmla="*/ 559 h 588"/>
                <a:gd name="T96" fmla="*/ 850 w 901"/>
                <a:gd name="T97" fmla="*/ 568 h 588"/>
                <a:gd name="T98" fmla="*/ 844 w 901"/>
                <a:gd name="T99" fmla="*/ 584 h 588"/>
                <a:gd name="T100" fmla="*/ 842 w 901"/>
                <a:gd name="T101" fmla="*/ 588 h 588"/>
                <a:gd name="T102" fmla="*/ 0 w 901"/>
                <a:gd name="T103" fmla="*/ 270 h 588"/>
                <a:gd name="T104" fmla="*/ 859 w 901"/>
                <a:gd name="T105" fmla="*/ 0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1" h="588">
                  <a:moveTo>
                    <a:pt x="859" y="0"/>
                  </a:moveTo>
                  <a:lnTo>
                    <a:pt x="866" y="19"/>
                  </a:lnTo>
                  <a:lnTo>
                    <a:pt x="866" y="21"/>
                  </a:lnTo>
                  <a:lnTo>
                    <a:pt x="871" y="40"/>
                  </a:lnTo>
                  <a:lnTo>
                    <a:pt x="872" y="44"/>
                  </a:lnTo>
                  <a:lnTo>
                    <a:pt x="876" y="60"/>
                  </a:lnTo>
                  <a:lnTo>
                    <a:pt x="877" y="64"/>
                  </a:lnTo>
                  <a:lnTo>
                    <a:pt x="881" y="80"/>
                  </a:lnTo>
                  <a:lnTo>
                    <a:pt x="882" y="85"/>
                  </a:lnTo>
                  <a:lnTo>
                    <a:pt x="885" y="103"/>
                  </a:lnTo>
                  <a:lnTo>
                    <a:pt x="886" y="105"/>
                  </a:lnTo>
                  <a:lnTo>
                    <a:pt x="892" y="147"/>
                  </a:lnTo>
                  <a:lnTo>
                    <a:pt x="893" y="151"/>
                  </a:lnTo>
                  <a:lnTo>
                    <a:pt x="895" y="167"/>
                  </a:lnTo>
                  <a:lnTo>
                    <a:pt x="896" y="172"/>
                  </a:lnTo>
                  <a:lnTo>
                    <a:pt x="897" y="187"/>
                  </a:lnTo>
                  <a:lnTo>
                    <a:pt x="898" y="194"/>
                  </a:lnTo>
                  <a:lnTo>
                    <a:pt x="899" y="210"/>
                  </a:lnTo>
                  <a:lnTo>
                    <a:pt x="899" y="214"/>
                  </a:lnTo>
                  <a:lnTo>
                    <a:pt x="901" y="256"/>
                  </a:lnTo>
                  <a:lnTo>
                    <a:pt x="901" y="261"/>
                  </a:lnTo>
                  <a:lnTo>
                    <a:pt x="901" y="276"/>
                  </a:lnTo>
                  <a:lnTo>
                    <a:pt x="901" y="282"/>
                  </a:lnTo>
                  <a:lnTo>
                    <a:pt x="901" y="297"/>
                  </a:lnTo>
                  <a:lnTo>
                    <a:pt x="900" y="304"/>
                  </a:lnTo>
                  <a:lnTo>
                    <a:pt x="900" y="318"/>
                  </a:lnTo>
                  <a:lnTo>
                    <a:pt x="899" y="325"/>
                  </a:lnTo>
                  <a:lnTo>
                    <a:pt x="898" y="342"/>
                  </a:lnTo>
                  <a:lnTo>
                    <a:pt x="898" y="345"/>
                  </a:lnTo>
                  <a:lnTo>
                    <a:pt x="896" y="366"/>
                  </a:lnTo>
                  <a:lnTo>
                    <a:pt x="895" y="372"/>
                  </a:lnTo>
                  <a:lnTo>
                    <a:pt x="893" y="387"/>
                  </a:lnTo>
                  <a:lnTo>
                    <a:pt x="892" y="395"/>
                  </a:lnTo>
                  <a:lnTo>
                    <a:pt x="890" y="407"/>
                  </a:lnTo>
                  <a:lnTo>
                    <a:pt x="889" y="416"/>
                  </a:lnTo>
                  <a:lnTo>
                    <a:pt x="887" y="428"/>
                  </a:lnTo>
                  <a:lnTo>
                    <a:pt x="885" y="436"/>
                  </a:lnTo>
                  <a:lnTo>
                    <a:pt x="883" y="450"/>
                  </a:lnTo>
                  <a:lnTo>
                    <a:pt x="881" y="457"/>
                  </a:lnTo>
                  <a:lnTo>
                    <a:pt x="876" y="477"/>
                  </a:lnTo>
                  <a:lnTo>
                    <a:pt x="875" y="483"/>
                  </a:lnTo>
                  <a:lnTo>
                    <a:pt x="871" y="497"/>
                  </a:lnTo>
                  <a:lnTo>
                    <a:pt x="869" y="506"/>
                  </a:lnTo>
                  <a:lnTo>
                    <a:pt x="866" y="518"/>
                  </a:lnTo>
                  <a:lnTo>
                    <a:pt x="864" y="527"/>
                  </a:lnTo>
                  <a:lnTo>
                    <a:pt x="859" y="539"/>
                  </a:lnTo>
                  <a:lnTo>
                    <a:pt x="857" y="548"/>
                  </a:lnTo>
                  <a:lnTo>
                    <a:pt x="853" y="559"/>
                  </a:lnTo>
                  <a:lnTo>
                    <a:pt x="850" y="568"/>
                  </a:lnTo>
                  <a:lnTo>
                    <a:pt x="844" y="584"/>
                  </a:lnTo>
                  <a:lnTo>
                    <a:pt x="842" y="588"/>
                  </a:lnTo>
                  <a:lnTo>
                    <a:pt x="0" y="270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chemeClr val="tx1">
                <a:alpha val="41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39" name="Freeform 15"/>
            <p:cNvSpPr>
              <a:spLocks/>
            </p:cNvSpPr>
            <p:nvPr/>
          </p:nvSpPr>
          <p:spPr bwMode="auto">
            <a:xfrm>
              <a:off x="10074274" y="4327525"/>
              <a:ext cx="1336675" cy="1308100"/>
            </a:xfrm>
            <a:custGeom>
              <a:avLst/>
              <a:gdLst>
                <a:gd name="T0" fmla="*/ 0 w 842"/>
                <a:gd name="T1" fmla="*/ 0 h 824"/>
                <a:gd name="T2" fmla="*/ 842 w 842"/>
                <a:gd name="T3" fmla="*/ 318 h 824"/>
                <a:gd name="T4" fmla="*/ 834 w 842"/>
                <a:gd name="T5" fmla="*/ 340 h 824"/>
                <a:gd name="T6" fmla="*/ 830 w 842"/>
                <a:gd name="T7" fmla="*/ 348 h 824"/>
                <a:gd name="T8" fmla="*/ 825 w 842"/>
                <a:gd name="T9" fmla="*/ 361 h 824"/>
                <a:gd name="T10" fmla="*/ 821 w 842"/>
                <a:gd name="T11" fmla="*/ 371 h 824"/>
                <a:gd name="T12" fmla="*/ 815 w 842"/>
                <a:gd name="T13" fmla="*/ 382 h 824"/>
                <a:gd name="T14" fmla="*/ 810 w 842"/>
                <a:gd name="T15" fmla="*/ 392 h 824"/>
                <a:gd name="T16" fmla="*/ 806 w 842"/>
                <a:gd name="T17" fmla="*/ 403 h 824"/>
                <a:gd name="T18" fmla="*/ 800 w 842"/>
                <a:gd name="T19" fmla="*/ 412 h 824"/>
                <a:gd name="T20" fmla="*/ 795 w 842"/>
                <a:gd name="T21" fmla="*/ 423 h 824"/>
                <a:gd name="T22" fmla="*/ 790 w 842"/>
                <a:gd name="T23" fmla="*/ 433 h 824"/>
                <a:gd name="T24" fmla="*/ 783 w 842"/>
                <a:gd name="T25" fmla="*/ 443 h 824"/>
                <a:gd name="T26" fmla="*/ 779 w 842"/>
                <a:gd name="T27" fmla="*/ 452 h 824"/>
                <a:gd name="T28" fmla="*/ 773 w 842"/>
                <a:gd name="T29" fmla="*/ 463 h 824"/>
                <a:gd name="T30" fmla="*/ 767 w 842"/>
                <a:gd name="T31" fmla="*/ 471 h 824"/>
                <a:gd name="T32" fmla="*/ 761 w 842"/>
                <a:gd name="T33" fmla="*/ 482 h 824"/>
                <a:gd name="T34" fmla="*/ 756 w 842"/>
                <a:gd name="T35" fmla="*/ 489 h 824"/>
                <a:gd name="T36" fmla="*/ 748 w 842"/>
                <a:gd name="T37" fmla="*/ 501 h 824"/>
                <a:gd name="T38" fmla="*/ 744 w 842"/>
                <a:gd name="T39" fmla="*/ 509 h 824"/>
                <a:gd name="T40" fmla="*/ 735 w 842"/>
                <a:gd name="T41" fmla="*/ 519 h 824"/>
                <a:gd name="T42" fmla="*/ 731 w 842"/>
                <a:gd name="T43" fmla="*/ 526 h 824"/>
                <a:gd name="T44" fmla="*/ 722 w 842"/>
                <a:gd name="T45" fmla="*/ 537 h 824"/>
                <a:gd name="T46" fmla="*/ 718 w 842"/>
                <a:gd name="T47" fmla="*/ 544 h 824"/>
                <a:gd name="T48" fmla="*/ 708 w 842"/>
                <a:gd name="T49" fmla="*/ 556 h 824"/>
                <a:gd name="T50" fmla="*/ 704 w 842"/>
                <a:gd name="T51" fmla="*/ 561 h 824"/>
                <a:gd name="T52" fmla="*/ 695 w 842"/>
                <a:gd name="T53" fmla="*/ 573 h 824"/>
                <a:gd name="T54" fmla="*/ 690 w 842"/>
                <a:gd name="T55" fmla="*/ 578 h 824"/>
                <a:gd name="T56" fmla="*/ 681 w 842"/>
                <a:gd name="T57" fmla="*/ 590 h 824"/>
                <a:gd name="T58" fmla="*/ 676 w 842"/>
                <a:gd name="T59" fmla="*/ 594 h 824"/>
                <a:gd name="T60" fmla="*/ 666 w 842"/>
                <a:gd name="T61" fmla="*/ 607 h 824"/>
                <a:gd name="T62" fmla="*/ 661 w 842"/>
                <a:gd name="T63" fmla="*/ 610 h 824"/>
                <a:gd name="T64" fmla="*/ 650 w 842"/>
                <a:gd name="T65" fmla="*/ 623 h 824"/>
                <a:gd name="T66" fmla="*/ 646 w 842"/>
                <a:gd name="T67" fmla="*/ 626 h 824"/>
                <a:gd name="T68" fmla="*/ 635 w 842"/>
                <a:gd name="T69" fmla="*/ 639 h 824"/>
                <a:gd name="T70" fmla="*/ 632 w 842"/>
                <a:gd name="T71" fmla="*/ 642 h 824"/>
                <a:gd name="T72" fmla="*/ 619 w 842"/>
                <a:gd name="T73" fmla="*/ 654 h 824"/>
                <a:gd name="T74" fmla="*/ 617 w 842"/>
                <a:gd name="T75" fmla="*/ 657 h 824"/>
                <a:gd name="T76" fmla="*/ 603 w 842"/>
                <a:gd name="T77" fmla="*/ 669 h 824"/>
                <a:gd name="T78" fmla="*/ 601 w 842"/>
                <a:gd name="T79" fmla="*/ 671 h 824"/>
                <a:gd name="T80" fmla="*/ 586 w 842"/>
                <a:gd name="T81" fmla="*/ 684 h 824"/>
                <a:gd name="T82" fmla="*/ 583 w 842"/>
                <a:gd name="T83" fmla="*/ 686 h 824"/>
                <a:gd name="T84" fmla="*/ 568 w 842"/>
                <a:gd name="T85" fmla="*/ 698 h 824"/>
                <a:gd name="T86" fmla="*/ 567 w 842"/>
                <a:gd name="T87" fmla="*/ 699 h 824"/>
                <a:gd name="T88" fmla="*/ 551 w 842"/>
                <a:gd name="T89" fmla="*/ 712 h 824"/>
                <a:gd name="T90" fmla="*/ 550 w 842"/>
                <a:gd name="T91" fmla="*/ 713 h 824"/>
                <a:gd name="T92" fmla="*/ 534 w 842"/>
                <a:gd name="T93" fmla="*/ 725 h 824"/>
                <a:gd name="T94" fmla="*/ 533 w 842"/>
                <a:gd name="T95" fmla="*/ 726 h 824"/>
                <a:gd name="T96" fmla="*/ 516 w 842"/>
                <a:gd name="T97" fmla="*/ 737 h 824"/>
                <a:gd name="T98" fmla="*/ 515 w 842"/>
                <a:gd name="T99" fmla="*/ 738 h 824"/>
                <a:gd name="T100" fmla="*/ 498 w 842"/>
                <a:gd name="T101" fmla="*/ 750 h 824"/>
                <a:gd name="T102" fmla="*/ 497 w 842"/>
                <a:gd name="T103" fmla="*/ 750 h 824"/>
                <a:gd name="T104" fmla="*/ 480 w 842"/>
                <a:gd name="T105" fmla="*/ 762 h 824"/>
                <a:gd name="T106" fmla="*/ 479 w 842"/>
                <a:gd name="T107" fmla="*/ 762 h 824"/>
                <a:gd name="T108" fmla="*/ 460 w 842"/>
                <a:gd name="T109" fmla="*/ 774 h 824"/>
                <a:gd name="T110" fmla="*/ 460 w 842"/>
                <a:gd name="T111" fmla="*/ 774 h 824"/>
                <a:gd name="T112" fmla="*/ 413 w 842"/>
                <a:gd name="T113" fmla="*/ 800 h 824"/>
                <a:gd name="T114" fmla="*/ 363 w 842"/>
                <a:gd name="T115" fmla="*/ 824 h 824"/>
                <a:gd name="T116" fmla="*/ 0 w 842"/>
                <a:gd name="T117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42" h="824">
                  <a:moveTo>
                    <a:pt x="0" y="0"/>
                  </a:moveTo>
                  <a:lnTo>
                    <a:pt x="842" y="318"/>
                  </a:lnTo>
                  <a:lnTo>
                    <a:pt x="834" y="340"/>
                  </a:lnTo>
                  <a:lnTo>
                    <a:pt x="830" y="348"/>
                  </a:lnTo>
                  <a:lnTo>
                    <a:pt x="825" y="361"/>
                  </a:lnTo>
                  <a:lnTo>
                    <a:pt x="821" y="371"/>
                  </a:lnTo>
                  <a:lnTo>
                    <a:pt x="815" y="382"/>
                  </a:lnTo>
                  <a:lnTo>
                    <a:pt x="810" y="392"/>
                  </a:lnTo>
                  <a:lnTo>
                    <a:pt x="806" y="403"/>
                  </a:lnTo>
                  <a:lnTo>
                    <a:pt x="800" y="412"/>
                  </a:lnTo>
                  <a:lnTo>
                    <a:pt x="795" y="423"/>
                  </a:lnTo>
                  <a:lnTo>
                    <a:pt x="790" y="433"/>
                  </a:lnTo>
                  <a:lnTo>
                    <a:pt x="783" y="443"/>
                  </a:lnTo>
                  <a:lnTo>
                    <a:pt x="779" y="452"/>
                  </a:lnTo>
                  <a:lnTo>
                    <a:pt x="773" y="463"/>
                  </a:lnTo>
                  <a:lnTo>
                    <a:pt x="767" y="471"/>
                  </a:lnTo>
                  <a:lnTo>
                    <a:pt x="761" y="482"/>
                  </a:lnTo>
                  <a:lnTo>
                    <a:pt x="756" y="489"/>
                  </a:lnTo>
                  <a:lnTo>
                    <a:pt x="748" y="501"/>
                  </a:lnTo>
                  <a:lnTo>
                    <a:pt x="744" y="509"/>
                  </a:lnTo>
                  <a:lnTo>
                    <a:pt x="735" y="519"/>
                  </a:lnTo>
                  <a:lnTo>
                    <a:pt x="731" y="526"/>
                  </a:lnTo>
                  <a:lnTo>
                    <a:pt x="722" y="537"/>
                  </a:lnTo>
                  <a:lnTo>
                    <a:pt x="718" y="544"/>
                  </a:lnTo>
                  <a:lnTo>
                    <a:pt x="708" y="556"/>
                  </a:lnTo>
                  <a:lnTo>
                    <a:pt x="704" y="561"/>
                  </a:lnTo>
                  <a:lnTo>
                    <a:pt x="695" y="573"/>
                  </a:lnTo>
                  <a:lnTo>
                    <a:pt x="690" y="578"/>
                  </a:lnTo>
                  <a:lnTo>
                    <a:pt x="681" y="590"/>
                  </a:lnTo>
                  <a:lnTo>
                    <a:pt x="676" y="594"/>
                  </a:lnTo>
                  <a:lnTo>
                    <a:pt x="666" y="607"/>
                  </a:lnTo>
                  <a:lnTo>
                    <a:pt x="661" y="610"/>
                  </a:lnTo>
                  <a:lnTo>
                    <a:pt x="650" y="623"/>
                  </a:lnTo>
                  <a:lnTo>
                    <a:pt x="646" y="626"/>
                  </a:lnTo>
                  <a:lnTo>
                    <a:pt x="635" y="639"/>
                  </a:lnTo>
                  <a:lnTo>
                    <a:pt x="632" y="642"/>
                  </a:lnTo>
                  <a:lnTo>
                    <a:pt x="619" y="654"/>
                  </a:lnTo>
                  <a:lnTo>
                    <a:pt x="617" y="657"/>
                  </a:lnTo>
                  <a:lnTo>
                    <a:pt x="603" y="669"/>
                  </a:lnTo>
                  <a:lnTo>
                    <a:pt x="601" y="671"/>
                  </a:lnTo>
                  <a:lnTo>
                    <a:pt x="586" y="684"/>
                  </a:lnTo>
                  <a:lnTo>
                    <a:pt x="583" y="686"/>
                  </a:lnTo>
                  <a:lnTo>
                    <a:pt x="568" y="698"/>
                  </a:lnTo>
                  <a:lnTo>
                    <a:pt x="567" y="699"/>
                  </a:lnTo>
                  <a:lnTo>
                    <a:pt x="551" y="712"/>
                  </a:lnTo>
                  <a:lnTo>
                    <a:pt x="550" y="713"/>
                  </a:lnTo>
                  <a:lnTo>
                    <a:pt x="534" y="725"/>
                  </a:lnTo>
                  <a:lnTo>
                    <a:pt x="533" y="726"/>
                  </a:lnTo>
                  <a:lnTo>
                    <a:pt x="516" y="737"/>
                  </a:lnTo>
                  <a:lnTo>
                    <a:pt x="515" y="738"/>
                  </a:lnTo>
                  <a:lnTo>
                    <a:pt x="498" y="750"/>
                  </a:lnTo>
                  <a:lnTo>
                    <a:pt x="497" y="750"/>
                  </a:lnTo>
                  <a:lnTo>
                    <a:pt x="480" y="762"/>
                  </a:lnTo>
                  <a:lnTo>
                    <a:pt x="479" y="762"/>
                  </a:lnTo>
                  <a:lnTo>
                    <a:pt x="460" y="774"/>
                  </a:lnTo>
                  <a:lnTo>
                    <a:pt x="460" y="774"/>
                  </a:lnTo>
                  <a:lnTo>
                    <a:pt x="413" y="800"/>
                  </a:lnTo>
                  <a:lnTo>
                    <a:pt x="363" y="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32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5441949" y="1524000"/>
              <a:ext cx="3182938" cy="2933700"/>
              <a:chOff x="4951412" y="1143000"/>
              <a:chExt cx="3182938" cy="2933700"/>
            </a:xfrm>
            <a:solidFill>
              <a:schemeClr val="tx1">
                <a:alpha val="17000"/>
              </a:schemeClr>
            </a:solidFill>
          </p:grpSpPr>
          <p:sp>
            <p:nvSpPr>
              <p:cNvPr id="193" name="Rectangle 16"/>
              <p:cNvSpPr>
                <a:spLocks noChangeArrowheads="1"/>
              </p:cNvSpPr>
              <p:nvPr/>
            </p:nvSpPr>
            <p:spPr bwMode="auto">
              <a:xfrm>
                <a:off x="4951412" y="3568700"/>
                <a:ext cx="3182938" cy="508000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Rectangle 17"/>
              <p:cNvSpPr>
                <a:spLocks noChangeArrowheads="1"/>
              </p:cNvSpPr>
              <p:nvPr/>
            </p:nvSpPr>
            <p:spPr bwMode="auto">
              <a:xfrm>
                <a:off x="4951412" y="1143000"/>
                <a:ext cx="565150" cy="232886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18"/>
              <p:cNvSpPr>
                <a:spLocks noChangeArrowheads="1"/>
              </p:cNvSpPr>
              <p:nvPr/>
            </p:nvSpPr>
            <p:spPr bwMode="auto">
              <a:xfrm>
                <a:off x="5605462" y="2020888"/>
                <a:ext cx="566738" cy="145097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Rectangle 19"/>
              <p:cNvSpPr>
                <a:spLocks noChangeArrowheads="1"/>
              </p:cNvSpPr>
              <p:nvPr/>
            </p:nvSpPr>
            <p:spPr bwMode="auto">
              <a:xfrm>
                <a:off x="6259512" y="2513013"/>
                <a:ext cx="565150" cy="958850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Rectangle 20"/>
              <p:cNvSpPr>
                <a:spLocks noChangeArrowheads="1"/>
              </p:cNvSpPr>
              <p:nvPr/>
            </p:nvSpPr>
            <p:spPr bwMode="auto">
              <a:xfrm>
                <a:off x="6913562" y="2063750"/>
                <a:ext cx="566738" cy="140811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Rectangle 21"/>
              <p:cNvSpPr>
                <a:spLocks noChangeArrowheads="1"/>
              </p:cNvSpPr>
              <p:nvPr/>
            </p:nvSpPr>
            <p:spPr bwMode="auto">
              <a:xfrm>
                <a:off x="7569200" y="2463800"/>
                <a:ext cx="565150" cy="100806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7423149" y="2133600"/>
              <a:ext cx="2117725" cy="3279774"/>
              <a:chOff x="6613525" y="1998663"/>
              <a:chExt cx="2117725" cy="3279774"/>
            </a:xfrm>
          </p:grpSpPr>
          <p:sp>
            <p:nvSpPr>
              <p:cNvPr id="151" name="Rectangle 22"/>
              <p:cNvSpPr>
                <a:spLocks noChangeArrowheads="1"/>
              </p:cNvSpPr>
              <p:nvPr/>
            </p:nvSpPr>
            <p:spPr bwMode="auto">
              <a:xfrm>
                <a:off x="6613525" y="1998663"/>
                <a:ext cx="2117725" cy="193992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2" name="Group 151"/>
              <p:cNvGrpSpPr/>
              <p:nvPr/>
            </p:nvGrpSpPr>
            <p:grpSpPr>
              <a:xfrm>
                <a:off x="6807200" y="2208213"/>
                <a:ext cx="1728788" cy="414337"/>
                <a:chOff x="6807200" y="2208213"/>
                <a:chExt cx="1728788" cy="414337"/>
              </a:xfrm>
            </p:grpSpPr>
            <p:sp>
              <p:nvSpPr>
                <p:cNvPr id="188" name="Rectangle 23"/>
                <p:cNvSpPr>
                  <a:spLocks noChangeArrowheads="1"/>
                </p:cNvSpPr>
                <p:nvPr/>
              </p:nvSpPr>
              <p:spPr bwMode="auto">
                <a:xfrm>
                  <a:off x="7158037" y="2208213"/>
                  <a:ext cx="1028700" cy="47625"/>
                </a:xfrm>
                <a:prstGeom prst="rect">
                  <a:avLst/>
                </a:prstGeom>
                <a:solidFill>
                  <a:schemeClr val="accent1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8987"/>
                  <a:endParaRPr lang="en-US" sz="2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9" name="Rectangle 24"/>
                <p:cNvSpPr>
                  <a:spLocks noChangeArrowheads="1"/>
                </p:cNvSpPr>
                <p:nvPr/>
              </p:nvSpPr>
              <p:spPr bwMode="auto">
                <a:xfrm>
                  <a:off x="6807200" y="2324100"/>
                  <a:ext cx="1728788" cy="47625"/>
                </a:xfrm>
                <a:prstGeom prst="rect">
                  <a:avLst/>
                </a:prstGeom>
                <a:solidFill>
                  <a:schemeClr val="accent1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8987"/>
                  <a:endParaRPr lang="en-US" sz="2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0" name="Rectangle 25"/>
                <p:cNvSpPr>
                  <a:spLocks noChangeArrowheads="1"/>
                </p:cNvSpPr>
                <p:nvPr/>
              </p:nvSpPr>
              <p:spPr bwMode="auto">
                <a:xfrm>
                  <a:off x="6807200" y="2408238"/>
                  <a:ext cx="1728788" cy="47625"/>
                </a:xfrm>
                <a:prstGeom prst="rect">
                  <a:avLst/>
                </a:prstGeom>
                <a:solidFill>
                  <a:schemeClr val="accent1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8987"/>
                  <a:endParaRPr lang="en-US" sz="2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1" name="Rectangle 26"/>
                <p:cNvSpPr>
                  <a:spLocks noChangeArrowheads="1"/>
                </p:cNvSpPr>
                <p:nvPr/>
              </p:nvSpPr>
              <p:spPr bwMode="auto">
                <a:xfrm>
                  <a:off x="6807200" y="2490788"/>
                  <a:ext cx="1728788" cy="47625"/>
                </a:xfrm>
                <a:prstGeom prst="rect">
                  <a:avLst/>
                </a:prstGeom>
                <a:solidFill>
                  <a:schemeClr val="accent1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8987"/>
                  <a:endParaRPr lang="en-US" sz="2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2" name="Rectangle 27"/>
                <p:cNvSpPr>
                  <a:spLocks noChangeArrowheads="1"/>
                </p:cNvSpPr>
                <p:nvPr/>
              </p:nvSpPr>
              <p:spPr bwMode="auto">
                <a:xfrm>
                  <a:off x="6807200" y="2574925"/>
                  <a:ext cx="811213" cy="47625"/>
                </a:xfrm>
                <a:prstGeom prst="rect">
                  <a:avLst/>
                </a:prstGeom>
                <a:solidFill>
                  <a:schemeClr val="accent1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8987"/>
                  <a:endParaRPr lang="en-US" sz="24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53" name="Freeform 28"/>
              <p:cNvSpPr>
                <a:spLocks/>
              </p:cNvSpPr>
              <p:nvPr/>
            </p:nvSpPr>
            <p:spPr bwMode="auto">
              <a:xfrm>
                <a:off x="6613525" y="2686050"/>
                <a:ext cx="2117725" cy="2592387"/>
              </a:xfrm>
              <a:custGeom>
                <a:avLst/>
                <a:gdLst>
                  <a:gd name="T0" fmla="*/ 113 w 1334"/>
                  <a:gd name="T1" fmla="*/ 0 h 1633"/>
                  <a:gd name="T2" fmla="*/ 1219 w 1334"/>
                  <a:gd name="T3" fmla="*/ 0 h 1633"/>
                  <a:gd name="T4" fmla="*/ 1245 w 1334"/>
                  <a:gd name="T5" fmla="*/ 3 h 1633"/>
                  <a:gd name="T6" fmla="*/ 1270 w 1334"/>
                  <a:gd name="T7" fmla="*/ 12 h 1633"/>
                  <a:gd name="T8" fmla="*/ 1291 w 1334"/>
                  <a:gd name="T9" fmla="*/ 25 h 1633"/>
                  <a:gd name="T10" fmla="*/ 1308 w 1334"/>
                  <a:gd name="T11" fmla="*/ 43 h 1633"/>
                  <a:gd name="T12" fmla="*/ 1322 w 1334"/>
                  <a:gd name="T13" fmla="*/ 64 h 1633"/>
                  <a:gd name="T14" fmla="*/ 1331 w 1334"/>
                  <a:gd name="T15" fmla="*/ 88 h 1633"/>
                  <a:gd name="T16" fmla="*/ 1334 w 1334"/>
                  <a:gd name="T17" fmla="*/ 114 h 1633"/>
                  <a:gd name="T18" fmla="*/ 1334 w 1334"/>
                  <a:gd name="T19" fmla="*/ 1519 h 1633"/>
                  <a:gd name="T20" fmla="*/ 1331 w 1334"/>
                  <a:gd name="T21" fmla="*/ 1544 h 1633"/>
                  <a:gd name="T22" fmla="*/ 1322 w 1334"/>
                  <a:gd name="T23" fmla="*/ 1569 h 1633"/>
                  <a:gd name="T24" fmla="*/ 1308 w 1334"/>
                  <a:gd name="T25" fmla="*/ 1590 h 1633"/>
                  <a:gd name="T26" fmla="*/ 1291 w 1334"/>
                  <a:gd name="T27" fmla="*/ 1607 h 1633"/>
                  <a:gd name="T28" fmla="*/ 1270 w 1334"/>
                  <a:gd name="T29" fmla="*/ 1621 h 1633"/>
                  <a:gd name="T30" fmla="*/ 1245 w 1334"/>
                  <a:gd name="T31" fmla="*/ 1630 h 1633"/>
                  <a:gd name="T32" fmla="*/ 1219 w 1334"/>
                  <a:gd name="T33" fmla="*/ 1633 h 1633"/>
                  <a:gd name="T34" fmla="*/ 113 w 1334"/>
                  <a:gd name="T35" fmla="*/ 1633 h 1633"/>
                  <a:gd name="T36" fmla="*/ 87 w 1334"/>
                  <a:gd name="T37" fmla="*/ 1630 h 1633"/>
                  <a:gd name="T38" fmla="*/ 64 w 1334"/>
                  <a:gd name="T39" fmla="*/ 1621 h 1633"/>
                  <a:gd name="T40" fmla="*/ 42 w 1334"/>
                  <a:gd name="T41" fmla="*/ 1607 h 1633"/>
                  <a:gd name="T42" fmla="*/ 24 w 1334"/>
                  <a:gd name="T43" fmla="*/ 1590 h 1633"/>
                  <a:gd name="T44" fmla="*/ 11 w 1334"/>
                  <a:gd name="T45" fmla="*/ 1569 h 1633"/>
                  <a:gd name="T46" fmla="*/ 3 w 1334"/>
                  <a:gd name="T47" fmla="*/ 1544 h 1633"/>
                  <a:gd name="T48" fmla="*/ 0 w 1334"/>
                  <a:gd name="T49" fmla="*/ 1519 h 1633"/>
                  <a:gd name="T50" fmla="*/ 0 w 1334"/>
                  <a:gd name="T51" fmla="*/ 114 h 1633"/>
                  <a:gd name="T52" fmla="*/ 3 w 1334"/>
                  <a:gd name="T53" fmla="*/ 88 h 1633"/>
                  <a:gd name="T54" fmla="*/ 11 w 1334"/>
                  <a:gd name="T55" fmla="*/ 64 h 1633"/>
                  <a:gd name="T56" fmla="*/ 24 w 1334"/>
                  <a:gd name="T57" fmla="*/ 43 h 1633"/>
                  <a:gd name="T58" fmla="*/ 42 w 1334"/>
                  <a:gd name="T59" fmla="*/ 25 h 1633"/>
                  <a:gd name="T60" fmla="*/ 64 w 1334"/>
                  <a:gd name="T61" fmla="*/ 12 h 1633"/>
                  <a:gd name="T62" fmla="*/ 87 w 1334"/>
                  <a:gd name="T63" fmla="*/ 3 h 1633"/>
                  <a:gd name="T64" fmla="*/ 113 w 1334"/>
                  <a:gd name="T65" fmla="*/ 0 h 1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34" h="1633">
                    <a:moveTo>
                      <a:pt x="113" y="0"/>
                    </a:moveTo>
                    <a:lnTo>
                      <a:pt x="1219" y="0"/>
                    </a:lnTo>
                    <a:lnTo>
                      <a:pt x="1245" y="3"/>
                    </a:lnTo>
                    <a:lnTo>
                      <a:pt x="1270" y="12"/>
                    </a:lnTo>
                    <a:lnTo>
                      <a:pt x="1291" y="25"/>
                    </a:lnTo>
                    <a:lnTo>
                      <a:pt x="1308" y="43"/>
                    </a:lnTo>
                    <a:lnTo>
                      <a:pt x="1322" y="64"/>
                    </a:lnTo>
                    <a:lnTo>
                      <a:pt x="1331" y="88"/>
                    </a:lnTo>
                    <a:lnTo>
                      <a:pt x="1334" y="114"/>
                    </a:lnTo>
                    <a:lnTo>
                      <a:pt x="1334" y="1519"/>
                    </a:lnTo>
                    <a:lnTo>
                      <a:pt x="1331" y="1544"/>
                    </a:lnTo>
                    <a:lnTo>
                      <a:pt x="1322" y="1569"/>
                    </a:lnTo>
                    <a:lnTo>
                      <a:pt x="1308" y="1590"/>
                    </a:lnTo>
                    <a:lnTo>
                      <a:pt x="1291" y="1607"/>
                    </a:lnTo>
                    <a:lnTo>
                      <a:pt x="1270" y="1621"/>
                    </a:lnTo>
                    <a:lnTo>
                      <a:pt x="1245" y="1630"/>
                    </a:lnTo>
                    <a:lnTo>
                      <a:pt x="1219" y="1633"/>
                    </a:lnTo>
                    <a:lnTo>
                      <a:pt x="113" y="1633"/>
                    </a:lnTo>
                    <a:lnTo>
                      <a:pt x="87" y="1630"/>
                    </a:lnTo>
                    <a:lnTo>
                      <a:pt x="64" y="1621"/>
                    </a:lnTo>
                    <a:lnTo>
                      <a:pt x="42" y="1607"/>
                    </a:lnTo>
                    <a:lnTo>
                      <a:pt x="24" y="1590"/>
                    </a:lnTo>
                    <a:lnTo>
                      <a:pt x="11" y="1569"/>
                    </a:lnTo>
                    <a:lnTo>
                      <a:pt x="3" y="1544"/>
                    </a:lnTo>
                    <a:lnTo>
                      <a:pt x="0" y="1519"/>
                    </a:lnTo>
                    <a:lnTo>
                      <a:pt x="0" y="114"/>
                    </a:lnTo>
                    <a:lnTo>
                      <a:pt x="3" y="88"/>
                    </a:lnTo>
                    <a:lnTo>
                      <a:pt x="11" y="64"/>
                    </a:lnTo>
                    <a:lnTo>
                      <a:pt x="24" y="43"/>
                    </a:lnTo>
                    <a:lnTo>
                      <a:pt x="42" y="25"/>
                    </a:lnTo>
                    <a:lnTo>
                      <a:pt x="64" y="12"/>
                    </a:lnTo>
                    <a:lnTo>
                      <a:pt x="87" y="3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 29"/>
              <p:cNvSpPr>
                <a:spLocks/>
              </p:cNvSpPr>
              <p:nvPr/>
            </p:nvSpPr>
            <p:spPr bwMode="auto">
              <a:xfrm>
                <a:off x="6738937" y="2828925"/>
                <a:ext cx="1865313" cy="438150"/>
              </a:xfrm>
              <a:custGeom>
                <a:avLst/>
                <a:gdLst>
                  <a:gd name="T0" fmla="*/ 57 w 1175"/>
                  <a:gd name="T1" fmla="*/ 0 h 276"/>
                  <a:gd name="T2" fmla="*/ 1118 w 1175"/>
                  <a:gd name="T3" fmla="*/ 0 h 276"/>
                  <a:gd name="T4" fmla="*/ 1135 w 1175"/>
                  <a:gd name="T5" fmla="*/ 2 h 276"/>
                  <a:gd name="T6" fmla="*/ 1151 w 1175"/>
                  <a:gd name="T7" fmla="*/ 11 h 276"/>
                  <a:gd name="T8" fmla="*/ 1164 w 1175"/>
                  <a:gd name="T9" fmla="*/ 24 h 276"/>
                  <a:gd name="T10" fmla="*/ 1173 w 1175"/>
                  <a:gd name="T11" fmla="*/ 40 h 276"/>
                  <a:gd name="T12" fmla="*/ 1175 w 1175"/>
                  <a:gd name="T13" fmla="*/ 57 h 276"/>
                  <a:gd name="T14" fmla="*/ 1175 w 1175"/>
                  <a:gd name="T15" fmla="*/ 219 h 276"/>
                  <a:gd name="T16" fmla="*/ 1173 w 1175"/>
                  <a:gd name="T17" fmla="*/ 236 h 276"/>
                  <a:gd name="T18" fmla="*/ 1164 w 1175"/>
                  <a:gd name="T19" fmla="*/ 252 h 276"/>
                  <a:gd name="T20" fmla="*/ 1151 w 1175"/>
                  <a:gd name="T21" fmla="*/ 265 h 276"/>
                  <a:gd name="T22" fmla="*/ 1135 w 1175"/>
                  <a:gd name="T23" fmla="*/ 274 h 276"/>
                  <a:gd name="T24" fmla="*/ 1118 w 1175"/>
                  <a:gd name="T25" fmla="*/ 276 h 276"/>
                  <a:gd name="T26" fmla="*/ 57 w 1175"/>
                  <a:gd name="T27" fmla="*/ 276 h 276"/>
                  <a:gd name="T28" fmla="*/ 39 w 1175"/>
                  <a:gd name="T29" fmla="*/ 274 h 276"/>
                  <a:gd name="T30" fmla="*/ 23 w 1175"/>
                  <a:gd name="T31" fmla="*/ 265 h 276"/>
                  <a:gd name="T32" fmla="*/ 12 w 1175"/>
                  <a:gd name="T33" fmla="*/ 252 h 276"/>
                  <a:gd name="T34" fmla="*/ 3 w 1175"/>
                  <a:gd name="T35" fmla="*/ 236 h 276"/>
                  <a:gd name="T36" fmla="*/ 0 w 1175"/>
                  <a:gd name="T37" fmla="*/ 219 h 276"/>
                  <a:gd name="T38" fmla="*/ 0 w 1175"/>
                  <a:gd name="T39" fmla="*/ 57 h 276"/>
                  <a:gd name="T40" fmla="*/ 3 w 1175"/>
                  <a:gd name="T41" fmla="*/ 40 h 276"/>
                  <a:gd name="T42" fmla="*/ 12 w 1175"/>
                  <a:gd name="T43" fmla="*/ 24 h 276"/>
                  <a:gd name="T44" fmla="*/ 23 w 1175"/>
                  <a:gd name="T45" fmla="*/ 11 h 276"/>
                  <a:gd name="T46" fmla="*/ 39 w 1175"/>
                  <a:gd name="T47" fmla="*/ 2 h 276"/>
                  <a:gd name="T48" fmla="*/ 57 w 1175"/>
                  <a:gd name="T49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75" h="276">
                    <a:moveTo>
                      <a:pt x="57" y="0"/>
                    </a:moveTo>
                    <a:lnTo>
                      <a:pt x="1118" y="0"/>
                    </a:lnTo>
                    <a:lnTo>
                      <a:pt x="1135" y="2"/>
                    </a:lnTo>
                    <a:lnTo>
                      <a:pt x="1151" y="11"/>
                    </a:lnTo>
                    <a:lnTo>
                      <a:pt x="1164" y="24"/>
                    </a:lnTo>
                    <a:lnTo>
                      <a:pt x="1173" y="40"/>
                    </a:lnTo>
                    <a:lnTo>
                      <a:pt x="1175" y="57"/>
                    </a:lnTo>
                    <a:lnTo>
                      <a:pt x="1175" y="219"/>
                    </a:lnTo>
                    <a:lnTo>
                      <a:pt x="1173" y="236"/>
                    </a:lnTo>
                    <a:lnTo>
                      <a:pt x="1164" y="252"/>
                    </a:lnTo>
                    <a:lnTo>
                      <a:pt x="1151" y="265"/>
                    </a:lnTo>
                    <a:lnTo>
                      <a:pt x="1135" y="274"/>
                    </a:lnTo>
                    <a:lnTo>
                      <a:pt x="1118" y="276"/>
                    </a:lnTo>
                    <a:lnTo>
                      <a:pt x="57" y="276"/>
                    </a:lnTo>
                    <a:lnTo>
                      <a:pt x="39" y="274"/>
                    </a:lnTo>
                    <a:lnTo>
                      <a:pt x="23" y="265"/>
                    </a:lnTo>
                    <a:lnTo>
                      <a:pt x="12" y="252"/>
                    </a:lnTo>
                    <a:lnTo>
                      <a:pt x="3" y="236"/>
                    </a:lnTo>
                    <a:lnTo>
                      <a:pt x="0" y="219"/>
                    </a:lnTo>
                    <a:lnTo>
                      <a:pt x="0" y="57"/>
                    </a:lnTo>
                    <a:lnTo>
                      <a:pt x="3" y="40"/>
                    </a:lnTo>
                    <a:lnTo>
                      <a:pt x="12" y="24"/>
                    </a:lnTo>
                    <a:lnTo>
                      <a:pt x="23" y="11"/>
                    </a:lnTo>
                    <a:lnTo>
                      <a:pt x="39" y="2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Freeform 30"/>
              <p:cNvSpPr>
                <a:spLocks/>
              </p:cNvSpPr>
              <p:nvPr/>
            </p:nvSpPr>
            <p:spPr bwMode="auto">
              <a:xfrm>
                <a:off x="6738937" y="3335338"/>
                <a:ext cx="404813" cy="414337"/>
              </a:xfrm>
              <a:custGeom>
                <a:avLst/>
                <a:gdLst>
                  <a:gd name="T0" fmla="*/ 53 w 255"/>
                  <a:gd name="T1" fmla="*/ 0 h 261"/>
                  <a:gd name="T2" fmla="*/ 202 w 255"/>
                  <a:gd name="T3" fmla="*/ 0 h 261"/>
                  <a:gd name="T4" fmla="*/ 219 w 255"/>
                  <a:gd name="T5" fmla="*/ 3 h 261"/>
                  <a:gd name="T6" fmla="*/ 234 w 255"/>
                  <a:gd name="T7" fmla="*/ 10 h 261"/>
                  <a:gd name="T8" fmla="*/ 245 w 255"/>
                  <a:gd name="T9" fmla="*/ 22 h 261"/>
                  <a:gd name="T10" fmla="*/ 252 w 255"/>
                  <a:gd name="T11" fmla="*/ 36 h 261"/>
                  <a:gd name="T12" fmla="*/ 255 w 255"/>
                  <a:gd name="T13" fmla="*/ 53 h 261"/>
                  <a:gd name="T14" fmla="*/ 255 w 255"/>
                  <a:gd name="T15" fmla="*/ 208 h 261"/>
                  <a:gd name="T16" fmla="*/ 252 w 255"/>
                  <a:gd name="T17" fmla="*/ 224 h 261"/>
                  <a:gd name="T18" fmla="*/ 245 w 255"/>
                  <a:gd name="T19" fmla="*/ 239 h 261"/>
                  <a:gd name="T20" fmla="*/ 234 w 255"/>
                  <a:gd name="T21" fmla="*/ 251 h 261"/>
                  <a:gd name="T22" fmla="*/ 219 w 255"/>
                  <a:gd name="T23" fmla="*/ 259 h 261"/>
                  <a:gd name="T24" fmla="*/ 202 w 255"/>
                  <a:gd name="T25" fmla="*/ 261 h 261"/>
                  <a:gd name="T26" fmla="*/ 53 w 255"/>
                  <a:gd name="T27" fmla="*/ 261 h 261"/>
                  <a:gd name="T28" fmla="*/ 36 w 255"/>
                  <a:gd name="T29" fmla="*/ 259 h 261"/>
                  <a:gd name="T30" fmla="*/ 22 w 255"/>
                  <a:gd name="T31" fmla="*/ 251 h 261"/>
                  <a:gd name="T32" fmla="*/ 10 w 255"/>
                  <a:gd name="T33" fmla="*/ 239 h 261"/>
                  <a:gd name="T34" fmla="*/ 3 w 255"/>
                  <a:gd name="T35" fmla="*/ 224 h 261"/>
                  <a:gd name="T36" fmla="*/ 0 w 255"/>
                  <a:gd name="T37" fmla="*/ 208 h 261"/>
                  <a:gd name="T38" fmla="*/ 0 w 255"/>
                  <a:gd name="T39" fmla="*/ 53 h 261"/>
                  <a:gd name="T40" fmla="*/ 3 w 255"/>
                  <a:gd name="T41" fmla="*/ 36 h 261"/>
                  <a:gd name="T42" fmla="*/ 10 w 255"/>
                  <a:gd name="T43" fmla="*/ 22 h 261"/>
                  <a:gd name="T44" fmla="*/ 22 w 255"/>
                  <a:gd name="T45" fmla="*/ 10 h 261"/>
                  <a:gd name="T46" fmla="*/ 36 w 255"/>
                  <a:gd name="T47" fmla="*/ 3 h 261"/>
                  <a:gd name="T48" fmla="*/ 53 w 255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5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19" y="3"/>
                    </a:lnTo>
                    <a:lnTo>
                      <a:pt x="234" y="10"/>
                    </a:lnTo>
                    <a:lnTo>
                      <a:pt x="245" y="22"/>
                    </a:lnTo>
                    <a:lnTo>
                      <a:pt x="252" y="36"/>
                    </a:lnTo>
                    <a:lnTo>
                      <a:pt x="255" y="53"/>
                    </a:lnTo>
                    <a:lnTo>
                      <a:pt x="255" y="208"/>
                    </a:lnTo>
                    <a:lnTo>
                      <a:pt x="252" y="224"/>
                    </a:lnTo>
                    <a:lnTo>
                      <a:pt x="245" y="239"/>
                    </a:lnTo>
                    <a:lnTo>
                      <a:pt x="234" y="251"/>
                    </a:lnTo>
                    <a:lnTo>
                      <a:pt x="219" y="259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6" y="259"/>
                    </a:lnTo>
                    <a:lnTo>
                      <a:pt x="22" y="251"/>
                    </a:lnTo>
                    <a:lnTo>
                      <a:pt x="10" y="239"/>
                    </a:lnTo>
                    <a:lnTo>
                      <a:pt x="3" y="224"/>
                    </a:lnTo>
                    <a:lnTo>
                      <a:pt x="0" y="208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0" y="22"/>
                    </a:lnTo>
                    <a:lnTo>
                      <a:pt x="22" y="10"/>
                    </a:lnTo>
                    <a:lnTo>
                      <a:pt x="36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31"/>
              <p:cNvSpPr>
                <a:spLocks/>
              </p:cNvSpPr>
              <p:nvPr/>
            </p:nvSpPr>
            <p:spPr bwMode="auto">
              <a:xfrm>
                <a:off x="7226300" y="3335338"/>
                <a:ext cx="404813" cy="414337"/>
              </a:xfrm>
              <a:custGeom>
                <a:avLst/>
                <a:gdLst>
                  <a:gd name="T0" fmla="*/ 53 w 255"/>
                  <a:gd name="T1" fmla="*/ 0 h 261"/>
                  <a:gd name="T2" fmla="*/ 202 w 255"/>
                  <a:gd name="T3" fmla="*/ 0 h 261"/>
                  <a:gd name="T4" fmla="*/ 219 w 255"/>
                  <a:gd name="T5" fmla="*/ 3 h 261"/>
                  <a:gd name="T6" fmla="*/ 233 w 255"/>
                  <a:gd name="T7" fmla="*/ 10 h 261"/>
                  <a:gd name="T8" fmla="*/ 244 w 255"/>
                  <a:gd name="T9" fmla="*/ 22 h 261"/>
                  <a:gd name="T10" fmla="*/ 252 w 255"/>
                  <a:gd name="T11" fmla="*/ 36 h 261"/>
                  <a:gd name="T12" fmla="*/ 255 w 255"/>
                  <a:gd name="T13" fmla="*/ 53 h 261"/>
                  <a:gd name="T14" fmla="*/ 255 w 255"/>
                  <a:gd name="T15" fmla="*/ 208 h 261"/>
                  <a:gd name="T16" fmla="*/ 252 w 255"/>
                  <a:gd name="T17" fmla="*/ 224 h 261"/>
                  <a:gd name="T18" fmla="*/ 244 w 255"/>
                  <a:gd name="T19" fmla="*/ 239 h 261"/>
                  <a:gd name="T20" fmla="*/ 233 w 255"/>
                  <a:gd name="T21" fmla="*/ 251 h 261"/>
                  <a:gd name="T22" fmla="*/ 219 w 255"/>
                  <a:gd name="T23" fmla="*/ 259 h 261"/>
                  <a:gd name="T24" fmla="*/ 202 w 255"/>
                  <a:gd name="T25" fmla="*/ 261 h 261"/>
                  <a:gd name="T26" fmla="*/ 53 w 255"/>
                  <a:gd name="T27" fmla="*/ 261 h 261"/>
                  <a:gd name="T28" fmla="*/ 36 w 255"/>
                  <a:gd name="T29" fmla="*/ 259 h 261"/>
                  <a:gd name="T30" fmla="*/ 21 w 255"/>
                  <a:gd name="T31" fmla="*/ 251 h 261"/>
                  <a:gd name="T32" fmla="*/ 10 w 255"/>
                  <a:gd name="T33" fmla="*/ 239 h 261"/>
                  <a:gd name="T34" fmla="*/ 3 w 255"/>
                  <a:gd name="T35" fmla="*/ 224 h 261"/>
                  <a:gd name="T36" fmla="*/ 0 w 255"/>
                  <a:gd name="T37" fmla="*/ 208 h 261"/>
                  <a:gd name="T38" fmla="*/ 0 w 255"/>
                  <a:gd name="T39" fmla="*/ 53 h 261"/>
                  <a:gd name="T40" fmla="*/ 3 w 255"/>
                  <a:gd name="T41" fmla="*/ 36 h 261"/>
                  <a:gd name="T42" fmla="*/ 10 w 255"/>
                  <a:gd name="T43" fmla="*/ 22 h 261"/>
                  <a:gd name="T44" fmla="*/ 21 w 255"/>
                  <a:gd name="T45" fmla="*/ 10 h 261"/>
                  <a:gd name="T46" fmla="*/ 36 w 255"/>
                  <a:gd name="T47" fmla="*/ 3 h 261"/>
                  <a:gd name="T48" fmla="*/ 53 w 255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5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19" y="3"/>
                    </a:lnTo>
                    <a:lnTo>
                      <a:pt x="233" y="10"/>
                    </a:lnTo>
                    <a:lnTo>
                      <a:pt x="244" y="22"/>
                    </a:lnTo>
                    <a:lnTo>
                      <a:pt x="252" y="36"/>
                    </a:lnTo>
                    <a:lnTo>
                      <a:pt x="255" y="53"/>
                    </a:lnTo>
                    <a:lnTo>
                      <a:pt x="255" y="208"/>
                    </a:lnTo>
                    <a:lnTo>
                      <a:pt x="252" y="224"/>
                    </a:lnTo>
                    <a:lnTo>
                      <a:pt x="244" y="239"/>
                    </a:lnTo>
                    <a:lnTo>
                      <a:pt x="233" y="251"/>
                    </a:lnTo>
                    <a:lnTo>
                      <a:pt x="219" y="259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6" y="259"/>
                    </a:lnTo>
                    <a:lnTo>
                      <a:pt x="21" y="251"/>
                    </a:lnTo>
                    <a:lnTo>
                      <a:pt x="10" y="239"/>
                    </a:lnTo>
                    <a:lnTo>
                      <a:pt x="3" y="224"/>
                    </a:lnTo>
                    <a:lnTo>
                      <a:pt x="0" y="208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0" y="22"/>
                    </a:lnTo>
                    <a:lnTo>
                      <a:pt x="21" y="10"/>
                    </a:lnTo>
                    <a:lnTo>
                      <a:pt x="36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 32"/>
              <p:cNvSpPr>
                <a:spLocks/>
              </p:cNvSpPr>
              <p:nvPr/>
            </p:nvSpPr>
            <p:spPr bwMode="auto">
              <a:xfrm>
                <a:off x="7712075" y="3335338"/>
                <a:ext cx="406400" cy="414337"/>
              </a:xfrm>
              <a:custGeom>
                <a:avLst/>
                <a:gdLst>
                  <a:gd name="T0" fmla="*/ 53 w 256"/>
                  <a:gd name="T1" fmla="*/ 0 h 261"/>
                  <a:gd name="T2" fmla="*/ 202 w 256"/>
                  <a:gd name="T3" fmla="*/ 0 h 261"/>
                  <a:gd name="T4" fmla="*/ 220 w 256"/>
                  <a:gd name="T5" fmla="*/ 3 h 261"/>
                  <a:gd name="T6" fmla="*/ 233 w 256"/>
                  <a:gd name="T7" fmla="*/ 10 h 261"/>
                  <a:gd name="T8" fmla="*/ 245 w 256"/>
                  <a:gd name="T9" fmla="*/ 22 h 261"/>
                  <a:gd name="T10" fmla="*/ 253 w 256"/>
                  <a:gd name="T11" fmla="*/ 36 h 261"/>
                  <a:gd name="T12" fmla="*/ 256 w 256"/>
                  <a:gd name="T13" fmla="*/ 53 h 261"/>
                  <a:gd name="T14" fmla="*/ 256 w 256"/>
                  <a:gd name="T15" fmla="*/ 208 h 261"/>
                  <a:gd name="T16" fmla="*/ 253 w 256"/>
                  <a:gd name="T17" fmla="*/ 224 h 261"/>
                  <a:gd name="T18" fmla="*/ 245 w 256"/>
                  <a:gd name="T19" fmla="*/ 239 h 261"/>
                  <a:gd name="T20" fmla="*/ 233 w 256"/>
                  <a:gd name="T21" fmla="*/ 251 h 261"/>
                  <a:gd name="T22" fmla="*/ 220 w 256"/>
                  <a:gd name="T23" fmla="*/ 259 h 261"/>
                  <a:gd name="T24" fmla="*/ 202 w 256"/>
                  <a:gd name="T25" fmla="*/ 261 h 261"/>
                  <a:gd name="T26" fmla="*/ 53 w 256"/>
                  <a:gd name="T27" fmla="*/ 261 h 261"/>
                  <a:gd name="T28" fmla="*/ 37 w 256"/>
                  <a:gd name="T29" fmla="*/ 259 h 261"/>
                  <a:gd name="T30" fmla="*/ 22 w 256"/>
                  <a:gd name="T31" fmla="*/ 251 h 261"/>
                  <a:gd name="T32" fmla="*/ 10 w 256"/>
                  <a:gd name="T33" fmla="*/ 239 h 261"/>
                  <a:gd name="T34" fmla="*/ 3 w 256"/>
                  <a:gd name="T35" fmla="*/ 224 h 261"/>
                  <a:gd name="T36" fmla="*/ 0 w 256"/>
                  <a:gd name="T37" fmla="*/ 208 h 261"/>
                  <a:gd name="T38" fmla="*/ 0 w 256"/>
                  <a:gd name="T39" fmla="*/ 53 h 261"/>
                  <a:gd name="T40" fmla="*/ 3 w 256"/>
                  <a:gd name="T41" fmla="*/ 36 h 261"/>
                  <a:gd name="T42" fmla="*/ 10 w 256"/>
                  <a:gd name="T43" fmla="*/ 22 h 261"/>
                  <a:gd name="T44" fmla="*/ 22 w 256"/>
                  <a:gd name="T45" fmla="*/ 10 h 261"/>
                  <a:gd name="T46" fmla="*/ 37 w 256"/>
                  <a:gd name="T47" fmla="*/ 3 h 261"/>
                  <a:gd name="T48" fmla="*/ 53 w 256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20" y="3"/>
                    </a:lnTo>
                    <a:lnTo>
                      <a:pt x="233" y="10"/>
                    </a:lnTo>
                    <a:lnTo>
                      <a:pt x="245" y="22"/>
                    </a:lnTo>
                    <a:lnTo>
                      <a:pt x="253" y="36"/>
                    </a:lnTo>
                    <a:lnTo>
                      <a:pt x="256" y="53"/>
                    </a:lnTo>
                    <a:lnTo>
                      <a:pt x="256" y="208"/>
                    </a:lnTo>
                    <a:lnTo>
                      <a:pt x="253" y="224"/>
                    </a:lnTo>
                    <a:lnTo>
                      <a:pt x="245" y="239"/>
                    </a:lnTo>
                    <a:lnTo>
                      <a:pt x="233" y="251"/>
                    </a:lnTo>
                    <a:lnTo>
                      <a:pt x="220" y="259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7" y="259"/>
                    </a:lnTo>
                    <a:lnTo>
                      <a:pt x="22" y="251"/>
                    </a:lnTo>
                    <a:lnTo>
                      <a:pt x="10" y="239"/>
                    </a:lnTo>
                    <a:lnTo>
                      <a:pt x="3" y="224"/>
                    </a:lnTo>
                    <a:lnTo>
                      <a:pt x="0" y="208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0" y="22"/>
                    </a:lnTo>
                    <a:lnTo>
                      <a:pt x="22" y="10"/>
                    </a:lnTo>
                    <a:lnTo>
                      <a:pt x="37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 33"/>
              <p:cNvSpPr>
                <a:spLocks/>
              </p:cNvSpPr>
              <p:nvPr/>
            </p:nvSpPr>
            <p:spPr bwMode="auto">
              <a:xfrm>
                <a:off x="8197850" y="3335338"/>
                <a:ext cx="406400" cy="414337"/>
              </a:xfrm>
              <a:custGeom>
                <a:avLst/>
                <a:gdLst>
                  <a:gd name="T0" fmla="*/ 54 w 256"/>
                  <a:gd name="T1" fmla="*/ 0 h 261"/>
                  <a:gd name="T2" fmla="*/ 203 w 256"/>
                  <a:gd name="T3" fmla="*/ 0 h 261"/>
                  <a:gd name="T4" fmla="*/ 219 w 256"/>
                  <a:gd name="T5" fmla="*/ 3 h 261"/>
                  <a:gd name="T6" fmla="*/ 234 w 256"/>
                  <a:gd name="T7" fmla="*/ 10 h 261"/>
                  <a:gd name="T8" fmla="*/ 246 w 256"/>
                  <a:gd name="T9" fmla="*/ 22 h 261"/>
                  <a:gd name="T10" fmla="*/ 254 w 256"/>
                  <a:gd name="T11" fmla="*/ 36 h 261"/>
                  <a:gd name="T12" fmla="*/ 256 w 256"/>
                  <a:gd name="T13" fmla="*/ 53 h 261"/>
                  <a:gd name="T14" fmla="*/ 256 w 256"/>
                  <a:gd name="T15" fmla="*/ 208 h 261"/>
                  <a:gd name="T16" fmla="*/ 254 w 256"/>
                  <a:gd name="T17" fmla="*/ 224 h 261"/>
                  <a:gd name="T18" fmla="*/ 246 w 256"/>
                  <a:gd name="T19" fmla="*/ 239 h 261"/>
                  <a:gd name="T20" fmla="*/ 234 w 256"/>
                  <a:gd name="T21" fmla="*/ 251 h 261"/>
                  <a:gd name="T22" fmla="*/ 219 w 256"/>
                  <a:gd name="T23" fmla="*/ 259 h 261"/>
                  <a:gd name="T24" fmla="*/ 203 w 256"/>
                  <a:gd name="T25" fmla="*/ 261 h 261"/>
                  <a:gd name="T26" fmla="*/ 54 w 256"/>
                  <a:gd name="T27" fmla="*/ 261 h 261"/>
                  <a:gd name="T28" fmla="*/ 37 w 256"/>
                  <a:gd name="T29" fmla="*/ 259 h 261"/>
                  <a:gd name="T30" fmla="*/ 23 w 256"/>
                  <a:gd name="T31" fmla="*/ 251 h 261"/>
                  <a:gd name="T32" fmla="*/ 11 w 256"/>
                  <a:gd name="T33" fmla="*/ 239 h 261"/>
                  <a:gd name="T34" fmla="*/ 3 w 256"/>
                  <a:gd name="T35" fmla="*/ 224 h 261"/>
                  <a:gd name="T36" fmla="*/ 0 w 256"/>
                  <a:gd name="T37" fmla="*/ 208 h 261"/>
                  <a:gd name="T38" fmla="*/ 0 w 256"/>
                  <a:gd name="T39" fmla="*/ 53 h 261"/>
                  <a:gd name="T40" fmla="*/ 3 w 256"/>
                  <a:gd name="T41" fmla="*/ 36 h 261"/>
                  <a:gd name="T42" fmla="*/ 11 w 256"/>
                  <a:gd name="T43" fmla="*/ 22 h 261"/>
                  <a:gd name="T44" fmla="*/ 23 w 256"/>
                  <a:gd name="T45" fmla="*/ 10 h 261"/>
                  <a:gd name="T46" fmla="*/ 37 w 256"/>
                  <a:gd name="T47" fmla="*/ 3 h 261"/>
                  <a:gd name="T48" fmla="*/ 54 w 256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61">
                    <a:moveTo>
                      <a:pt x="54" y="0"/>
                    </a:moveTo>
                    <a:lnTo>
                      <a:pt x="203" y="0"/>
                    </a:lnTo>
                    <a:lnTo>
                      <a:pt x="219" y="3"/>
                    </a:lnTo>
                    <a:lnTo>
                      <a:pt x="234" y="10"/>
                    </a:lnTo>
                    <a:lnTo>
                      <a:pt x="246" y="22"/>
                    </a:lnTo>
                    <a:lnTo>
                      <a:pt x="254" y="36"/>
                    </a:lnTo>
                    <a:lnTo>
                      <a:pt x="256" y="53"/>
                    </a:lnTo>
                    <a:lnTo>
                      <a:pt x="256" y="208"/>
                    </a:lnTo>
                    <a:lnTo>
                      <a:pt x="254" y="224"/>
                    </a:lnTo>
                    <a:lnTo>
                      <a:pt x="246" y="239"/>
                    </a:lnTo>
                    <a:lnTo>
                      <a:pt x="234" y="251"/>
                    </a:lnTo>
                    <a:lnTo>
                      <a:pt x="219" y="259"/>
                    </a:lnTo>
                    <a:lnTo>
                      <a:pt x="203" y="261"/>
                    </a:lnTo>
                    <a:lnTo>
                      <a:pt x="54" y="261"/>
                    </a:lnTo>
                    <a:lnTo>
                      <a:pt x="37" y="259"/>
                    </a:lnTo>
                    <a:lnTo>
                      <a:pt x="23" y="251"/>
                    </a:lnTo>
                    <a:lnTo>
                      <a:pt x="11" y="239"/>
                    </a:lnTo>
                    <a:lnTo>
                      <a:pt x="3" y="224"/>
                    </a:lnTo>
                    <a:lnTo>
                      <a:pt x="0" y="208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1" y="22"/>
                    </a:lnTo>
                    <a:lnTo>
                      <a:pt x="23" y="10"/>
                    </a:lnTo>
                    <a:lnTo>
                      <a:pt x="37" y="3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 34"/>
              <p:cNvSpPr>
                <a:spLocks/>
              </p:cNvSpPr>
              <p:nvPr/>
            </p:nvSpPr>
            <p:spPr bwMode="auto">
              <a:xfrm>
                <a:off x="6738937" y="3806825"/>
                <a:ext cx="404813" cy="414337"/>
              </a:xfrm>
              <a:custGeom>
                <a:avLst/>
                <a:gdLst>
                  <a:gd name="T0" fmla="*/ 53 w 255"/>
                  <a:gd name="T1" fmla="*/ 0 h 261"/>
                  <a:gd name="T2" fmla="*/ 202 w 255"/>
                  <a:gd name="T3" fmla="*/ 0 h 261"/>
                  <a:gd name="T4" fmla="*/ 219 w 255"/>
                  <a:gd name="T5" fmla="*/ 3 h 261"/>
                  <a:gd name="T6" fmla="*/ 234 w 255"/>
                  <a:gd name="T7" fmla="*/ 11 h 261"/>
                  <a:gd name="T8" fmla="*/ 245 w 255"/>
                  <a:gd name="T9" fmla="*/ 22 h 261"/>
                  <a:gd name="T10" fmla="*/ 252 w 255"/>
                  <a:gd name="T11" fmla="*/ 36 h 261"/>
                  <a:gd name="T12" fmla="*/ 255 w 255"/>
                  <a:gd name="T13" fmla="*/ 53 h 261"/>
                  <a:gd name="T14" fmla="*/ 255 w 255"/>
                  <a:gd name="T15" fmla="*/ 209 h 261"/>
                  <a:gd name="T16" fmla="*/ 252 w 255"/>
                  <a:gd name="T17" fmla="*/ 225 h 261"/>
                  <a:gd name="T18" fmla="*/ 245 w 255"/>
                  <a:gd name="T19" fmla="*/ 240 h 261"/>
                  <a:gd name="T20" fmla="*/ 234 w 255"/>
                  <a:gd name="T21" fmla="*/ 251 h 261"/>
                  <a:gd name="T22" fmla="*/ 219 w 255"/>
                  <a:gd name="T23" fmla="*/ 259 h 261"/>
                  <a:gd name="T24" fmla="*/ 202 w 255"/>
                  <a:gd name="T25" fmla="*/ 261 h 261"/>
                  <a:gd name="T26" fmla="*/ 53 w 255"/>
                  <a:gd name="T27" fmla="*/ 261 h 261"/>
                  <a:gd name="T28" fmla="*/ 36 w 255"/>
                  <a:gd name="T29" fmla="*/ 259 h 261"/>
                  <a:gd name="T30" fmla="*/ 22 w 255"/>
                  <a:gd name="T31" fmla="*/ 251 h 261"/>
                  <a:gd name="T32" fmla="*/ 10 w 255"/>
                  <a:gd name="T33" fmla="*/ 240 h 261"/>
                  <a:gd name="T34" fmla="*/ 3 w 255"/>
                  <a:gd name="T35" fmla="*/ 225 h 261"/>
                  <a:gd name="T36" fmla="*/ 0 w 255"/>
                  <a:gd name="T37" fmla="*/ 209 h 261"/>
                  <a:gd name="T38" fmla="*/ 0 w 255"/>
                  <a:gd name="T39" fmla="*/ 53 h 261"/>
                  <a:gd name="T40" fmla="*/ 3 w 255"/>
                  <a:gd name="T41" fmla="*/ 36 h 261"/>
                  <a:gd name="T42" fmla="*/ 10 w 255"/>
                  <a:gd name="T43" fmla="*/ 22 h 261"/>
                  <a:gd name="T44" fmla="*/ 22 w 255"/>
                  <a:gd name="T45" fmla="*/ 11 h 261"/>
                  <a:gd name="T46" fmla="*/ 36 w 255"/>
                  <a:gd name="T47" fmla="*/ 3 h 261"/>
                  <a:gd name="T48" fmla="*/ 53 w 255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5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19" y="3"/>
                    </a:lnTo>
                    <a:lnTo>
                      <a:pt x="234" y="11"/>
                    </a:lnTo>
                    <a:lnTo>
                      <a:pt x="245" y="22"/>
                    </a:lnTo>
                    <a:lnTo>
                      <a:pt x="252" y="36"/>
                    </a:lnTo>
                    <a:lnTo>
                      <a:pt x="255" y="53"/>
                    </a:lnTo>
                    <a:lnTo>
                      <a:pt x="255" y="209"/>
                    </a:lnTo>
                    <a:lnTo>
                      <a:pt x="252" y="225"/>
                    </a:lnTo>
                    <a:lnTo>
                      <a:pt x="245" y="240"/>
                    </a:lnTo>
                    <a:lnTo>
                      <a:pt x="234" y="251"/>
                    </a:lnTo>
                    <a:lnTo>
                      <a:pt x="219" y="259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6" y="259"/>
                    </a:lnTo>
                    <a:lnTo>
                      <a:pt x="22" y="251"/>
                    </a:lnTo>
                    <a:lnTo>
                      <a:pt x="10" y="240"/>
                    </a:lnTo>
                    <a:lnTo>
                      <a:pt x="3" y="225"/>
                    </a:lnTo>
                    <a:lnTo>
                      <a:pt x="0" y="209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0" y="22"/>
                    </a:lnTo>
                    <a:lnTo>
                      <a:pt x="22" y="11"/>
                    </a:lnTo>
                    <a:lnTo>
                      <a:pt x="36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0" name="Freeform 35"/>
              <p:cNvSpPr>
                <a:spLocks/>
              </p:cNvSpPr>
              <p:nvPr/>
            </p:nvSpPr>
            <p:spPr bwMode="auto">
              <a:xfrm>
                <a:off x="7226300" y="3806825"/>
                <a:ext cx="404813" cy="414337"/>
              </a:xfrm>
              <a:custGeom>
                <a:avLst/>
                <a:gdLst>
                  <a:gd name="T0" fmla="*/ 53 w 255"/>
                  <a:gd name="T1" fmla="*/ 0 h 261"/>
                  <a:gd name="T2" fmla="*/ 202 w 255"/>
                  <a:gd name="T3" fmla="*/ 0 h 261"/>
                  <a:gd name="T4" fmla="*/ 219 w 255"/>
                  <a:gd name="T5" fmla="*/ 3 h 261"/>
                  <a:gd name="T6" fmla="*/ 233 w 255"/>
                  <a:gd name="T7" fmla="*/ 11 h 261"/>
                  <a:gd name="T8" fmla="*/ 244 w 255"/>
                  <a:gd name="T9" fmla="*/ 22 h 261"/>
                  <a:gd name="T10" fmla="*/ 252 w 255"/>
                  <a:gd name="T11" fmla="*/ 36 h 261"/>
                  <a:gd name="T12" fmla="*/ 255 w 255"/>
                  <a:gd name="T13" fmla="*/ 53 h 261"/>
                  <a:gd name="T14" fmla="*/ 255 w 255"/>
                  <a:gd name="T15" fmla="*/ 209 h 261"/>
                  <a:gd name="T16" fmla="*/ 252 w 255"/>
                  <a:gd name="T17" fmla="*/ 225 h 261"/>
                  <a:gd name="T18" fmla="*/ 244 w 255"/>
                  <a:gd name="T19" fmla="*/ 240 h 261"/>
                  <a:gd name="T20" fmla="*/ 233 w 255"/>
                  <a:gd name="T21" fmla="*/ 251 h 261"/>
                  <a:gd name="T22" fmla="*/ 219 w 255"/>
                  <a:gd name="T23" fmla="*/ 259 h 261"/>
                  <a:gd name="T24" fmla="*/ 202 w 255"/>
                  <a:gd name="T25" fmla="*/ 261 h 261"/>
                  <a:gd name="T26" fmla="*/ 53 w 255"/>
                  <a:gd name="T27" fmla="*/ 261 h 261"/>
                  <a:gd name="T28" fmla="*/ 36 w 255"/>
                  <a:gd name="T29" fmla="*/ 259 h 261"/>
                  <a:gd name="T30" fmla="*/ 21 w 255"/>
                  <a:gd name="T31" fmla="*/ 251 h 261"/>
                  <a:gd name="T32" fmla="*/ 10 w 255"/>
                  <a:gd name="T33" fmla="*/ 240 h 261"/>
                  <a:gd name="T34" fmla="*/ 3 w 255"/>
                  <a:gd name="T35" fmla="*/ 225 h 261"/>
                  <a:gd name="T36" fmla="*/ 0 w 255"/>
                  <a:gd name="T37" fmla="*/ 209 h 261"/>
                  <a:gd name="T38" fmla="*/ 0 w 255"/>
                  <a:gd name="T39" fmla="*/ 53 h 261"/>
                  <a:gd name="T40" fmla="*/ 3 w 255"/>
                  <a:gd name="T41" fmla="*/ 36 h 261"/>
                  <a:gd name="T42" fmla="*/ 10 w 255"/>
                  <a:gd name="T43" fmla="*/ 22 h 261"/>
                  <a:gd name="T44" fmla="*/ 21 w 255"/>
                  <a:gd name="T45" fmla="*/ 11 h 261"/>
                  <a:gd name="T46" fmla="*/ 36 w 255"/>
                  <a:gd name="T47" fmla="*/ 3 h 261"/>
                  <a:gd name="T48" fmla="*/ 53 w 255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5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19" y="3"/>
                    </a:lnTo>
                    <a:lnTo>
                      <a:pt x="233" y="11"/>
                    </a:lnTo>
                    <a:lnTo>
                      <a:pt x="244" y="22"/>
                    </a:lnTo>
                    <a:lnTo>
                      <a:pt x="252" y="36"/>
                    </a:lnTo>
                    <a:lnTo>
                      <a:pt x="255" y="53"/>
                    </a:lnTo>
                    <a:lnTo>
                      <a:pt x="255" y="209"/>
                    </a:lnTo>
                    <a:lnTo>
                      <a:pt x="252" y="225"/>
                    </a:lnTo>
                    <a:lnTo>
                      <a:pt x="244" y="240"/>
                    </a:lnTo>
                    <a:lnTo>
                      <a:pt x="233" y="251"/>
                    </a:lnTo>
                    <a:lnTo>
                      <a:pt x="219" y="259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6" y="259"/>
                    </a:lnTo>
                    <a:lnTo>
                      <a:pt x="21" y="251"/>
                    </a:lnTo>
                    <a:lnTo>
                      <a:pt x="10" y="240"/>
                    </a:lnTo>
                    <a:lnTo>
                      <a:pt x="3" y="225"/>
                    </a:lnTo>
                    <a:lnTo>
                      <a:pt x="0" y="209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0" y="22"/>
                    </a:lnTo>
                    <a:lnTo>
                      <a:pt x="21" y="11"/>
                    </a:lnTo>
                    <a:lnTo>
                      <a:pt x="36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Freeform 36"/>
              <p:cNvSpPr>
                <a:spLocks/>
              </p:cNvSpPr>
              <p:nvPr/>
            </p:nvSpPr>
            <p:spPr bwMode="auto">
              <a:xfrm>
                <a:off x="7712075" y="3806825"/>
                <a:ext cx="406400" cy="414337"/>
              </a:xfrm>
              <a:custGeom>
                <a:avLst/>
                <a:gdLst>
                  <a:gd name="T0" fmla="*/ 53 w 256"/>
                  <a:gd name="T1" fmla="*/ 0 h 261"/>
                  <a:gd name="T2" fmla="*/ 202 w 256"/>
                  <a:gd name="T3" fmla="*/ 0 h 261"/>
                  <a:gd name="T4" fmla="*/ 220 w 256"/>
                  <a:gd name="T5" fmla="*/ 3 h 261"/>
                  <a:gd name="T6" fmla="*/ 233 w 256"/>
                  <a:gd name="T7" fmla="*/ 11 h 261"/>
                  <a:gd name="T8" fmla="*/ 245 w 256"/>
                  <a:gd name="T9" fmla="*/ 22 h 261"/>
                  <a:gd name="T10" fmla="*/ 253 w 256"/>
                  <a:gd name="T11" fmla="*/ 36 h 261"/>
                  <a:gd name="T12" fmla="*/ 256 w 256"/>
                  <a:gd name="T13" fmla="*/ 53 h 261"/>
                  <a:gd name="T14" fmla="*/ 256 w 256"/>
                  <a:gd name="T15" fmla="*/ 209 h 261"/>
                  <a:gd name="T16" fmla="*/ 253 w 256"/>
                  <a:gd name="T17" fmla="*/ 225 h 261"/>
                  <a:gd name="T18" fmla="*/ 245 w 256"/>
                  <a:gd name="T19" fmla="*/ 240 h 261"/>
                  <a:gd name="T20" fmla="*/ 233 w 256"/>
                  <a:gd name="T21" fmla="*/ 251 h 261"/>
                  <a:gd name="T22" fmla="*/ 220 w 256"/>
                  <a:gd name="T23" fmla="*/ 259 h 261"/>
                  <a:gd name="T24" fmla="*/ 202 w 256"/>
                  <a:gd name="T25" fmla="*/ 261 h 261"/>
                  <a:gd name="T26" fmla="*/ 53 w 256"/>
                  <a:gd name="T27" fmla="*/ 261 h 261"/>
                  <a:gd name="T28" fmla="*/ 37 w 256"/>
                  <a:gd name="T29" fmla="*/ 259 h 261"/>
                  <a:gd name="T30" fmla="*/ 22 w 256"/>
                  <a:gd name="T31" fmla="*/ 251 h 261"/>
                  <a:gd name="T32" fmla="*/ 10 w 256"/>
                  <a:gd name="T33" fmla="*/ 240 h 261"/>
                  <a:gd name="T34" fmla="*/ 3 w 256"/>
                  <a:gd name="T35" fmla="*/ 225 h 261"/>
                  <a:gd name="T36" fmla="*/ 0 w 256"/>
                  <a:gd name="T37" fmla="*/ 209 h 261"/>
                  <a:gd name="T38" fmla="*/ 0 w 256"/>
                  <a:gd name="T39" fmla="*/ 53 h 261"/>
                  <a:gd name="T40" fmla="*/ 3 w 256"/>
                  <a:gd name="T41" fmla="*/ 36 h 261"/>
                  <a:gd name="T42" fmla="*/ 10 w 256"/>
                  <a:gd name="T43" fmla="*/ 22 h 261"/>
                  <a:gd name="T44" fmla="*/ 22 w 256"/>
                  <a:gd name="T45" fmla="*/ 11 h 261"/>
                  <a:gd name="T46" fmla="*/ 37 w 256"/>
                  <a:gd name="T47" fmla="*/ 3 h 261"/>
                  <a:gd name="T48" fmla="*/ 53 w 256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20" y="3"/>
                    </a:lnTo>
                    <a:lnTo>
                      <a:pt x="233" y="11"/>
                    </a:lnTo>
                    <a:lnTo>
                      <a:pt x="245" y="22"/>
                    </a:lnTo>
                    <a:lnTo>
                      <a:pt x="253" y="36"/>
                    </a:lnTo>
                    <a:lnTo>
                      <a:pt x="256" y="53"/>
                    </a:lnTo>
                    <a:lnTo>
                      <a:pt x="256" y="209"/>
                    </a:lnTo>
                    <a:lnTo>
                      <a:pt x="253" y="225"/>
                    </a:lnTo>
                    <a:lnTo>
                      <a:pt x="245" y="240"/>
                    </a:lnTo>
                    <a:lnTo>
                      <a:pt x="233" y="251"/>
                    </a:lnTo>
                    <a:lnTo>
                      <a:pt x="220" y="259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7" y="259"/>
                    </a:lnTo>
                    <a:lnTo>
                      <a:pt x="22" y="251"/>
                    </a:lnTo>
                    <a:lnTo>
                      <a:pt x="10" y="240"/>
                    </a:lnTo>
                    <a:lnTo>
                      <a:pt x="3" y="225"/>
                    </a:lnTo>
                    <a:lnTo>
                      <a:pt x="0" y="209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0" y="22"/>
                    </a:lnTo>
                    <a:lnTo>
                      <a:pt x="22" y="11"/>
                    </a:lnTo>
                    <a:lnTo>
                      <a:pt x="37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 37"/>
              <p:cNvSpPr>
                <a:spLocks/>
              </p:cNvSpPr>
              <p:nvPr/>
            </p:nvSpPr>
            <p:spPr bwMode="auto">
              <a:xfrm>
                <a:off x="8197850" y="3806825"/>
                <a:ext cx="406400" cy="414337"/>
              </a:xfrm>
              <a:custGeom>
                <a:avLst/>
                <a:gdLst>
                  <a:gd name="T0" fmla="*/ 54 w 256"/>
                  <a:gd name="T1" fmla="*/ 0 h 261"/>
                  <a:gd name="T2" fmla="*/ 203 w 256"/>
                  <a:gd name="T3" fmla="*/ 0 h 261"/>
                  <a:gd name="T4" fmla="*/ 219 w 256"/>
                  <a:gd name="T5" fmla="*/ 3 h 261"/>
                  <a:gd name="T6" fmla="*/ 234 w 256"/>
                  <a:gd name="T7" fmla="*/ 11 h 261"/>
                  <a:gd name="T8" fmla="*/ 246 w 256"/>
                  <a:gd name="T9" fmla="*/ 22 h 261"/>
                  <a:gd name="T10" fmla="*/ 254 w 256"/>
                  <a:gd name="T11" fmla="*/ 36 h 261"/>
                  <a:gd name="T12" fmla="*/ 256 w 256"/>
                  <a:gd name="T13" fmla="*/ 53 h 261"/>
                  <a:gd name="T14" fmla="*/ 256 w 256"/>
                  <a:gd name="T15" fmla="*/ 209 h 261"/>
                  <a:gd name="T16" fmla="*/ 254 w 256"/>
                  <a:gd name="T17" fmla="*/ 225 h 261"/>
                  <a:gd name="T18" fmla="*/ 246 w 256"/>
                  <a:gd name="T19" fmla="*/ 240 h 261"/>
                  <a:gd name="T20" fmla="*/ 234 w 256"/>
                  <a:gd name="T21" fmla="*/ 251 h 261"/>
                  <a:gd name="T22" fmla="*/ 219 w 256"/>
                  <a:gd name="T23" fmla="*/ 259 h 261"/>
                  <a:gd name="T24" fmla="*/ 203 w 256"/>
                  <a:gd name="T25" fmla="*/ 261 h 261"/>
                  <a:gd name="T26" fmla="*/ 54 w 256"/>
                  <a:gd name="T27" fmla="*/ 261 h 261"/>
                  <a:gd name="T28" fmla="*/ 37 w 256"/>
                  <a:gd name="T29" fmla="*/ 259 h 261"/>
                  <a:gd name="T30" fmla="*/ 23 w 256"/>
                  <a:gd name="T31" fmla="*/ 251 h 261"/>
                  <a:gd name="T32" fmla="*/ 11 w 256"/>
                  <a:gd name="T33" fmla="*/ 240 h 261"/>
                  <a:gd name="T34" fmla="*/ 3 w 256"/>
                  <a:gd name="T35" fmla="*/ 225 h 261"/>
                  <a:gd name="T36" fmla="*/ 0 w 256"/>
                  <a:gd name="T37" fmla="*/ 209 h 261"/>
                  <a:gd name="T38" fmla="*/ 0 w 256"/>
                  <a:gd name="T39" fmla="*/ 53 h 261"/>
                  <a:gd name="T40" fmla="*/ 3 w 256"/>
                  <a:gd name="T41" fmla="*/ 36 h 261"/>
                  <a:gd name="T42" fmla="*/ 11 w 256"/>
                  <a:gd name="T43" fmla="*/ 22 h 261"/>
                  <a:gd name="T44" fmla="*/ 23 w 256"/>
                  <a:gd name="T45" fmla="*/ 11 h 261"/>
                  <a:gd name="T46" fmla="*/ 37 w 256"/>
                  <a:gd name="T47" fmla="*/ 3 h 261"/>
                  <a:gd name="T48" fmla="*/ 54 w 256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61">
                    <a:moveTo>
                      <a:pt x="54" y="0"/>
                    </a:moveTo>
                    <a:lnTo>
                      <a:pt x="203" y="0"/>
                    </a:lnTo>
                    <a:lnTo>
                      <a:pt x="219" y="3"/>
                    </a:lnTo>
                    <a:lnTo>
                      <a:pt x="234" y="11"/>
                    </a:lnTo>
                    <a:lnTo>
                      <a:pt x="246" y="22"/>
                    </a:lnTo>
                    <a:lnTo>
                      <a:pt x="254" y="36"/>
                    </a:lnTo>
                    <a:lnTo>
                      <a:pt x="256" y="53"/>
                    </a:lnTo>
                    <a:lnTo>
                      <a:pt x="256" y="209"/>
                    </a:lnTo>
                    <a:lnTo>
                      <a:pt x="254" y="225"/>
                    </a:lnTo>
                    <a:lnTo>
                      <a:pt x="246" y="240"/>
                    </a:lnTo>
                    <a:lnTo>
                      <a:pt x="234" y="251"/>
                    </a:lnTo>
                    <a:lnTo>
                      <a:pt x="219" y="259"/>
                    </a:lnTo>
                    <a:lnTo>
                      <a:pt x="203" y="261"/>
                    </a:lnTo>
                    <a:lnTo>
                      <a:pt x="54" y="261"/>
                    </a:lnTo>
                    <a:lnTo>
                      <a:pt x="37" y="259"/>
                    </a:lnTo>
                    <a:lnTo>
                      <a:pt x="23" y="251"/>
                    </a:lnTo>
                    <a:lnTo>
                      <a:pt x="11" y="240"/>
                    </a:lnTo>
                    <a:lnTo>
                      <a:pt x="3" y="225"/>
                    </a:lnTo>
                    <a:lnTo>
                      <a:pt x="0" y="209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1" y="22"/>
                    </a:lnTo>
                    <a:lnTo>
                      <a:pt x="23" y="11"/>
                    </a:lnTo>
                    <a:lnTo>
                      <a:pt x="37" y="3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 38"/>
              <p:cNvSpPr>
                <a:spLocks/>
              </p:cNvSpPr>
              <p:nvPr/>
            </p:nvSpPr>
            <p:spPr bwMode="auto">
              <a:xfrm>
                <a:off x="6738937" y="4279900"/>
                <a:ext cx="404813" cy="412750"/>
              </a:xfrm>
              <a:custGeom>
                <a:avLst/>
                <a:gdLst>
                  <a:gd name="T0" fmla="*/ 53 w 255"/>
                  <a:gd name="T1" fmla="*/ 0 h 260"/>
                  <a:gd name="T2" fmla="*/ 202 w 255"/>
                  <a:gd name="T3" fmla="*/ 0 h 260"/>
                  <a:gd name="T4" fmla="*/ 219 w 255"/>
                  <a:gd name="T5" fmla="*/ 3 h 260"/>
                  <a:gd name="T6" fmla="*/ 234 w 255"/>
                  <a:gd name="T7" fmla="*/ 10 h 260"/>
                  <a:gd name="T8" fmla="*/ 245 w 255"/>
                  <a:gd name="T9" fmla="*/ 22 h 260"/>
                  <a:gd name="T10" fmla="*/ 252 w 255"/>
                  <a:gd name="T11" fmla="*/ 37 h 260"/>
                  <a:gd name="T12" fmla="*/ 255 w 255"/>
                  <a:gd name="T13" fmla="*/ 53 h 260"/>
                  <a:gd name="T14" fmla="*/ 255 w 255"/>
                  <a:gd name="T15" fmla="*/ 208 h 260"/>
                  <a:gd name="T16" fmla="*/ 252 w 255"/>
                  <a:gd name="T17" fmla="*/ 225 h 260"/>
                  <a:gd name="T18" fmla="*/ 245 w 255"/>
                  <a:gd name="T19" fmla="*/ 239 h 260"/>
                  <a:gd name="T20" fmla="*/ 234 w 255"/>
                  <a:gd name="T21" fmla="*/ 251 h 260"/>
                  <a:gd name="T22" fmla="*/ 219 w 255"/>
                  <a:gd name="T23" fmla="*/ 258 h 260"/>
                  <a:gd name="T24" fmla="*/ 202 w 255"/>
                  <a:gd name="T25" fmla="*/ 260 h 260"/>
                  <a:gd name="T26" fmla="*/ 53 w 255"/>
                  <a:gd name="T27" fmla="*/ 260 h 260"/>
                  <a:gd name="T28" fmla="*/ 36 w 255"/>
                  <a:gd name="T29" fmla="*/ 258 h 260"/>
                  <a:gd name="T30" fmla="*/ 22 w 255"/>
                  <a:gd name="T31" fmla="*/ 251 h 260"/>
                  <a:gd name="T32" fmla="*/ 10 w 255"/>
                  <a:gd name="T33" fmla="*/ 239 h 260"/>
                  <a:gd name="T34" fmla="*/ 3 w 255"/>
                  <a:gd name="T35" fmla="*/ 225 h 260"/>
                  <a:gd name="T36" fmla="*/ 0 w 255"/>
                  <a:gd name="T37" fmla="*/ 208 h 260"/>
                  <a:gd name="T38" fmla="*/ 0 w 255"/>
                  <a:gd name="T39" fmla="*/ 53 h 260"/>
                  <a:gd name="T40" fmla="*/ 3 w 255"/>
                  <a:gd name="T41" fmla="*/ 37 h 260"/>
                  <a:gd name="T42" fmla="*/ 10 w 255"/>
                  <a:gd name="T43" fmla="*/ 22 h 260"/>
                  <a:gd name="T44" fmla="*/ 22 w 255"/>
                  <a:gd name="T45" fmla="*/ 10 h 260"/>
                  <a:gd name="T46" fmla="*/ 36 w 255"/>
                  <a:gd name="T47" fmla="*/ 3 h 260"/>
                  <a:gd name="T48" fmla="*/ 53 w 255"/>
                  <a:gd name="T4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5" h="260">
                    <a:moveTo>
                      <a:pt x="53" y="0"/>
                    </a:moveTo>
                    <a:lnTo>
                      <a:pt x="202" y="0"/>
                    </a:lnTo>
                    <a:lnTo>
                      <a:pt x="219" y="3"/>
                    </a:lnTo>
                    <a:lnTo>
                      <a:pt x="234" y="10"/>
                    </a:lnTo>
                    <a:lnTo>
                      <a:pt x="245" y="22"/>
                    </a:lnTo>
                    <a:lnTo>
                      <a:pt x="252" y="37"/>
                    </a:lnTo>
                    <a:lnTo>
                      <a:pt x="255" y="53"/>
                    </a:lnTo>
                    <a:lnTo>
                      <a:pt x="255" y="208"/>
                    </a:lnTo>
                    <a:lnTo>
                      <a:pt x="252" y="225"/>
                    </a:lnTo>
                    <a:lnTo>
                      <a:pt x="245" y="239"/>
                    </a:lnTo>
                    <a:lnTo>
                      <a:pt x="234" y="251"/>
                    </a:lnTo>
                    <a:lnTo>
                      <a:pt x="219" y="258"/>
                    </a:lnTo>
                    <a:lnTo>
                      <a:pt x="202" y="260"/>
                    </a:lnTo>
                    <a:lnTo>
                      <a:pt x="53" y="260"/>
                    </a:lnTo>
                    <a:lnTo>
                      <a:pt x="36" y="258"/>
                    </a:lnTo>
                    <a:lnTo>
                      <a:pt x="22" y="251"/>
                    </a:lnTo>
                    <a:lnTo>
                      <a:pt x="10" y="239"/>
                    </a:lnTo>
                    <a:lnTo>
                      <a:pt x="3" y="225"/>
                    </a:lnTo>
                    <a:lnTo>
                      <a:pt x="0" y="208"/>
                    </a:lnTo>
                    <a:lnTo>
                      <a:pt x="0" y="53"/>
                    </a:lnTo>
                    <a:lnTo>
                      <a:pt x="3" y="37"/>
                    </a:lnTo>
                    <a:lnTo>
                      <a:pt x="10" y="22"/>
                    </a:lnTo>
                    <a:lnTo>
                      <a:pt x="22" y="10"/>
                    </a:lnTo>
                    <a:lnTo>
                      <a:pt x="36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 39"/>
              <p:cNvSpPr>
                <a:spLocks/>
              </p:cNvSpPr>
              <p:nvPr/>
            </p:nvSpPr>
            <p:spPr bwMode="auto">
              <a:xfrm>
                <a:off x="7226300" y="4279900"/>
                <a:ext cx="404813" cy="412750"/>
              </a:xfrm>
              <a:custGeom>
                <a:avLst/>
                <a:gdLst>
                  <a:gd name="T0" fmla="*/ 53 w 255"/>
                  <a:gd name="T1" fmla="*/ 0 h 260"/>
                  <a:gd name="T2" fmla="*/ 202 w 255"/>
                  <a:gd name="T3" fmla="*/ 0 h 260"/>
                  <a:gd name="T4" fmla="*/ 219 w 255"/>
                  <a:gd name="T5" fmla="*/ 3 h 260"/>
                  <a:gd name="T6" fmla="*/ 233 w 255"/>
                  <a:gd name="T7" fmla="*/ 10 h 260"/>
                  <a:gd name="T8" fmla="*/ 244 w 255"/>
                  <a:gd name="T9" fmla="*/ 22 h 260"/>
                  <a:gd name="T10" fmla="*/ 252 w 255"/>
                  <a:gd name="T11" fmla="*/ 37 h 260"/>
                  <a:gd name="T12" fmla="*/ 255 w 255"/>
                  <a:gd name="T13" fmla="*/ 53 h 260"/>
                  <a:gd name="T14" fmla="*/ 255 w 255"/>
                  <a:gd name="T15" fmla="*/ 208 h 260"/>
                  <a:gd name="T16" fmla="*/ 252 w 255"/>
                  <a:gd name="T17" fmla="*/ 225 h 260"/>
                  <a:gd name="T18" fmla="*/ 244 w 255"/>
                  <a:gd name="T19" fmla="*/ 239 h 260"/>
                  <a:gd name="T20" fmla="*/ 233 w 255"/>
                  <a:gd name="T21" fmla="*/ 251 h 260"/>
                  <a:gd name="T22" fmla="*/ 219 w 255"/>
                  <a:gd name="T23" fmla="*/ 258 h 260"/>
                  <a:gd name="T24" fmla="*/ 202 w 255"/>
                  <a:gd name="T25" fmla="*/ 260 h 260"/>
                  <a:gd name="T26" fmla="*/ 53 w 255"/>
                  <a:gd name="T27" fmla="*/ 260 h 260"/>
                  <a:gd name="T28" fmla="*/ 36 w 255"/>
                  <a:gd name="T29" fmla="*/ 258 h 260"/>
                  <a:gd name="T30" fmla="*/ 21 w 255"/>
                  <a:gd name="T31" fmla="*/ 251 h 260"/>
                  <a:gd name="T32" fmla="*/ 10 w 255"/>
                  <a:gd name="T33" fmla="*/ 239 h 260"/>
                  <a:gd name="T34" fmla="*/ 3 w 255"/>
                  <a:gd name="T35" fmla="*/ 225 h 260"/>
                  <a:gd name="T36" fmla="*/ 0 w 255"/>
                  <a:gd name="T37" fmla="*/ 208 h 260"/>
                  <a:gd name="T38" fmla="*/ 0 w 255"/>
                  <a:gd name="T39" fmla="*/ 53 h 260"/>
                  <a:gd name="T40" fmla="*/ 3 w 255"/>
                  <a:gd name="T41" fmla="*/ 37 h 260"/>
                  <a:gd name="T42" fmla="*/ 10 w 255"/>
                  <a:gd name="T43" fmla="*/ 22 h 260"/>
                  <a:gd name="T44" fmla="*/ 21 w 255"/>
                  <a:gd name="T45" fmla="*/ 10 h 260"/>
                  <a:gd name="T46" fmla="*/ 36 w 255"/>
                  <a:gd name="T47" fmla="*/ 3 h 260"/>
                  <a:gd name="T48" fmla="*/ 53 w 255"/>
                  <a:gd name="T4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5" h="260">
                    <a:moveTo>
                      <a:pt x="53" y="0"/>
                    </a:moveTo>
                    <a:lnTo>
                      <a:pt x="202" y="0"/>
                    </a:lnTo>
                    <a:lnTo>
                      <a:pt x="219" y="3"/>
                    </a:lnTo>
                    <a:lnTo>
                      <a:pt x="233" y="10"/>
                    </a:lnTo>
                    <a:lnTo>
                      <a:pt x="244" y="22"/>
                    </a:lnTo>
                    <a:lnTo>
                      <a:pt x="252" y="37"/>
                    </a:lnTo>
                    <a:lnTo>
                      <a:pt x="255" y="53"/>
                    </a:lnTo>
                    <a:lnTo>
                      <a:pt x="255" y="208"/>
                    </a:lnTo>
                    <a:lnTo>
                      <a:pt x="252" y="225"/>
                    </a:lnTo>
                    <a:lnTo>
                      <a:pt x="244" y="239"/>
                    </a:lnTo>
                    <a:lnTo>
                      <a:pt x="233" y="251"/>
                    </a:lnTo>
                    <a:lnTo>
                      <a:pt x="219" y="258"/>
                    </a:lnTo>
                    <a:lnTo>
                      <a:pt x="202" y="260"/>
                    </a:lnTo>
                    <a:lnTo>
                      <a:pt x="53" y="260"/>
                    </a:lnTo>
                    <a:lnTo>
                      <a:pt x="36" y="258"/>
                    </a:lnTo>
                    <a:lnTo>
                      <a:pt x="21" y="251"/>
                    </a:lnTo>
                    <a:lnTo>
                      <a:pt x="10" y="239"/>
                    </a:lnTo>
                    <a:lnTo>
                      <a:pt x="3" y="225"/>
                    </a:lnTo>
                    <a:lnTo>
                      <a:pt x="0" y="208"/>
                    </a:lnTo>
                    <a:lnTo>
                      <a:pt x="0" y="53"/>
                    </a:lnTo>
                    <a:lnTo>
                      <a:pt x="3" y="37"/>
                    </a:lnTo>
                    <a:lnTo>
                      <a:pt x="10" y="22"/>
                    </a:lnTo>
                    <a:lnTo>
                      <a:pt x="21" y="10"/>
                    </a:lnTo>
                    <a:lnTo>
                      <a:pt x="36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Freeform 40"/>
              <p:cNvSpPr>
                <a:spLocks/>
              </p:cNvSpPr>
              <p:nvPr/>
            </p:nvSpPr>
            <p:spPr bwMode="auto">
              <a:xfrm>
                <a:off x="7712075" y="4279900"/>
                <a:ext cx="406400" cy="412750"/>
              </a:xfrm>
              <a:custGeom>
                <a:avLst/>
                <a:gdLst>
                  <a:gd name="T0" fmla="*/ 53 w 256"/>
                  <a:gd name="T1" fmla="*/ 0 h 260"/>
                  <a:gd name="T2" fmla="*/ 202 w 256"/>
                  <a:gd name="T3" fmla="*/ 0 h 260"/>
                  <a:gd name="T4" fmla="*/ 220 w 256"/>
                  <a:gd name="T5" fmla="*/ 3 h 260"/>
                  <a:gd name="T6" fmla="*/ 233 w 256"/>
                  <a:gd name="T7" fmla="*/ 10 h 260"/>
                  <a:gd name="T8" fmla="*/ 245 w 256"/>
                  <a:gd name="T9" fmla="*/ 22 h 260"/>
                  <a:gd name="T10" fmla="*/ 253 w 256"/>
                  <a:gd name="T11" fmla="*/ 37 h 260"/>
                  <a:gd name="T12" fmla="*/ 256 w 256"/>
                  <a:gd name="T13" fmla="*/ 53 h 260"/>
                  <a:gd name="T14" fmla="*/ 256 w 256"/>
                  <a:gd name="T15" fmla="*/ 208 h 260"/>
                  <a:gd name="T16" fmla="*/ 253 w 256"/>
                  <a:gd name="T17" fmla="*/ 225 h 260"/>
                  <a:gd name="T18" fmla="*/ 245 w 256"/>
                  <a:gd name="T19" fmla="*/ 239 h 260"/>
                  <a:gd name="T20" fmla="*/ 233 w 256"/>
                  <a:gd name="T21" fmla="*/ 251 h 260"/>
                  <a:gd name="T22" fmla="*/ 220 w 256"/>
                  <a:gd name="T23" fmla="*/ 258 h 260"/>
                  <a:gd name="T24" fmla="*/ 202 w 256"/>
                  <a:gd name="T25" fmla="*/ 260 h 260"/>
                  <a:gd name="T26" fmla="*/ 53 w 256"/>
                  <a:gd name="T27" fmla="*/ 260 h 260"/>
                  <a:gd name="T28" fmla="*/ 37 w 256"/>
                  <a:gd name="T29" fmla="*/ 258 h 260"/>
                  <a:gd name="T30" fmla="*/ 22 w 256"/>
                  <a:gd name="T31" fmla="*/ 251 h 260"/>
                  <a:gd name="T32" fmla="*/ 10 w 256"/>
                  <a:gd name="T33" fmla="*/ 239 h 260"/>
                  <a:gd name="T34" fmla="*/ 3 w 256"/>
                  <a:gd name="T35" fmla="*/ 225 h 260"/>
                  <a:gd name="T36" fmla="*/ 0 w 256"/>
                  <a:gd name="T37" fmla="*/ 208 h 260"/>
                  <a:gd name="T38" fmla="*/ 0 w 256"/>
                  <a:gd name="T39" fmla="*/ 53 h 260"/>
                  <a:gd name="T40" fmla="*/ 3 w 256"/>
                  <a:gd name="T41" fmla="*/ 37 h 260"/>
                  <a:gd name="T42" fmla="*/ 10 w 256"/>
                  <a:gd name="T43" fmla="*/ 22 h 260"/>
                  <a:gd name="T44" fmla="*/ 22 w 256"/>
                  <a:gd name="T45" fmla="*/ 10 h 260"/>
                  <a:gd name="T46" fmla="*/ 37 w 256"/>
                  <a:gd name="T47" fmla="*/ 3 h 260"/>
                  <a:gd name="T48" fmla="*/ 53 w 256"/>
                  <a:gd name="T4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60">
                    <a:moveTo>
                      <a:pt x="53" y="0"/>
                    </a:moveTo>
                    <a:lnTo>
                      <a:pt x="202" y="0"/>
                    </a:lnTo>
                    <a:lnTo>
                      <a:pt x="220" y="3"/>
                    </a:lnTo>
                    <a:lnTo>
                      <a:pt x="233" y="10"/>
                    </a:lnTo>
                    <a:lnTo>
                      <a:pt x="245" y="22"/>
                    </a:lnTo>
                    <a:lnTo>
                      <a:pt x="253" y="37"/>
                    </a:lnTo>
                    <a:lnTo>
                      <a:pt x="256" y="53"/>
                    </a:lnTo>
                    <a:lnTo>
                      <a:pt x="256" y="208"/>
                    </a:lnTo>
                    <a:lnTo>
                      <a:pt x="253" y="225"/>
                    </a:lnTo>
                    <a:lnTo>
                      <a:pt x="245" y="239"/>
                    </a:lnTo>
                    <a:lnTo>
                      <a:pt x="233" y="251"/>
                    </a:lnTo>
                    <a:lnTo>
                      <a:pt x="220" y="258"/>
                    </a:lnTo>
                    <a:lnTo>
                      <a:pt x="202" y="260"/>
                    </a:lnTo>
                    <a:lnTo>
                      <a:pt x="53" y="260"/>
                    </a:lnTo>
                    <a:lnTo>
                      <a:pt x="37" y="258"/>
                    </a:lnTo>
                    <a:lnTo>
                      <a:pt x="22" y="251"/>
                    </a:lnTo>
                    <a:lnTo>
                      <a:pt x="10" y="239"/>
                    </a:lnTo>
                    <a:lnTo>
                      <a:pt x="3" y="225"/>
                    </a:lnTo>
                    <a:lnTo>
                      <a:pt x="0" y="208"/>
                    </a:lnTo>
                    <a:lnTo>
                      <a:pt x="0" y="53"/>
                    </a:lnTo>
                    <a:lnTo>
                      <a:pt x="3" y="37"/>
                    </a:lnTo>
                    <a:lnTo>
                      <a:pt x="10" y="22"/>
                    </a:lnTo>
                    <a:lnTo>
                      <a:pt x="22" y="10"/>
                    </a:lnTo>
                    <a:lnTo>
                      <a:pt x="37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Freeform 41"/>
              <p:cNvSpPr>
                <a:spLocks/>
              </p:cNvSpPr>
              <p:nvPr/>
            </p:nvSpPr>
            <p:spPr bwMode="auto">
              <a:xfrm>
                <a:off x="8197850" y="4279900"/>
                <a:ext cx="406400" cy="412750"/>
              </a:xfrm>
              <a:custGeom>
                <a:avLst/>
                <a:gdLst>
                  <a:gd name="T0" fmla="*/ 54 w 256"/>
                  <a:gd name="T1" fmla="*/ 0 h 260"/>
                  <a:gd name="T2" fmla="*/ 203 w 256"/>
                  <a:gd name="T3" fmla="*/ 0 h 260"/>
                  <a:gd name="T4" fmla="*/ 219 w 256"/>
                  <a:gd name="T5" fmla="*/ 3 h 260"/>
                  <a:gd name="T6" fmla="*/ 234 w 256"/>
                  <a:gd name="T7" fmla="*/ 10 h 260"/>
                  <a:gd name="T8" fmla="*/ 246 w 256"/>
                  <a:gd name="T9" fmla="*/ 22 h 260"/>
                  <a:gd name="T10" fmla="*/ 254 w 256"/>
                  <a:gd name="T11" fmla="*/ 37 h 260"/>
                  <a:gd name="T12" fmla="*/ 256 w 256"/>
                  <a:gd name="T13" fmla="*/ 53 h 260"/>
                  <a:gd name="T14" fmla="*/ 256 w 256"/>
                  <a:gd name="T15" fmla="*/ 208 h 260"/>
                  <a:gd name="T16" fmla="*/ 254 w 256"/>
                  <a:gd name="T17" fmla="*/ 225 h 260"/>
                  <a:gd name="T18" fmla="*/ 246 w 256"/>
                  <a:gd name="T19" fmla="*/ 239 h 260"/>
                  <a:gd name="T20" fmla="*/ 234 w 256"/>
                  <a:gd name="T21" fmla="*/ 251 h 260"/>
                  <a:gd name="T22" fmla="*/ 219 w 256"/>
                  <a:gd name="T23" fmla="*/ 258 h 260"/>
                  <a:gd name="T24" fmla="*/ 203 w 256"/>
                  <a:gd name="T25" fmla="*/ 260 h 260"/>
                  <a:gd name="T26" fmla="*/ 54 w 256"/>
                  <a:gd name="T27" fmla="*/ 260 h 260"/>
                  <a:gd name="T28" fmla="*/ 37 w 256"/>
                  <a:gd name="T29" fmla="*/ 258 h 260"/>
                  <a:gd name="T30" fmla="*/ 23 w 256"/>
                  <a:gd name="T31" fmla="*/ 251 h 260"/>
                  <a:gd name="T32" fmla="*/ 11 w 256"/>
                  <a:gd name="T33" fmla="*/ 239 h 260"/>
                  <a:gd name="T34" fmla="*/ 3 w 256"/>
                  <a:gd name="T35" fmla="*/ 225 h 260"/>
                  <a:gd name="T36" fmla="*/ 0 w 256"/>
                  <a:gd name="T37" fmla="*/ 208 h 260"/>
                  <a:gd name="T38" fmla="*/ 0 w 256"/>
                  <a:gd name="T39" fmla="*/ 53 h 260"/>
                  <a:gd name="T40" fmla="*/ 3 w 256"/>
                  <a:gd name="T41" fmla="*/ 37 h 260"/>
                  <a:gd name="T42" fmla="*/ 11 w 256"/>
                  <a:gd name="T43" fmla="*/ 22 h 260"/>
                  <a:gd name="T44" fmla="*/ 23 w 256"/>
                  <a:gd name="T45" fmla="*/ 10 h 260"/>
                  <a:gd name="T46" fmla="*/ 37 w 256"/>
                  <a:gd name="T47" fmla="*/ 3 h 260"/>
                  <a:gd name="T48" fmla="*/ 54 w 256"/>
                  <a:gd name="T4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60">
                    <a:moveTo>
                      <a:pt x="54" y="0"/>
                    </a:moveTo>
                    <a:lnTo>
                      <a:pt x="203" y="0"/>
                    </a:lnTo>
                    <a:lnTo>
                      <a:pt x="219" y="3"/>
                    </a:lnTo>
                    <a:lnTo>
                      <a:pt x="234" y="10"/>
                    </a:lnTo>
                    <a:lnTo>
                      <a:pt x="246" y="22"/>
                    </a:lnTo>
                    <a:lnTo>
                      <a:pt x="254" y="37"/>
                    </a:lnTo>
                    <a:lnTo>
                      <a:pt x="256" y="53"/>
                    </a:lnTo>
                    <a:lnTo>
                      <a:pt x="256" y="208"/>
                    </a:lnTo>
                    <a:lnTo>
                      <a:pt x="254" y="225"/>
                    </a:lnTo>
                    <a:lnTo>
                      <a:pt x="246" y="239"/>
                    </a:lnTo>
                    <a:lnTo>
                      <a:pt x="234" y="251"/>
                    </a:lnTo>
                    <a:lnTo>
                      <a:pt x="219" y="258"/>
                    </a:lnTo>
                    <a:lnTo>
                      <a:pt x="203" y="260"/>
                    </a:lnTo>
                    <a:lnTo>
                      <a:pt x="54" y="260"/>
                    </a:lnTo>
                    <a:lnTo>
                      <a:pt x="37" y="258"/>
                    </a:lnTo>
                    <a:lnTo>
                      <a:pt x="23" y="251"/>
                    </a:lnTo>
                    <a:lnTo>
                      <a:pt x="11" y="239"/>
                    </a:lnTo>
                    <a:lnTo>
                      <a:pt x="3" y="225"/>
                    </a:lnTo>
                    <a:lnTo>
                      <a:pt x="0" y="208"/>
                    </a:lnTo>
                    <a:lnTo>
                      <a:pt x="0" y="53"/>
                    </a:lnTo>
                    <a:lnTo>
                      <a:pt x="3" y="37"/>
                    </a:lnTo>
                    <a:lnTo>
                      <a:pt x="11" y="22"/>
                    </a:lnTo>
                    <a:lnTo>
                      <a:pt x="23" y="10"/>
                    </a:lnTo>
                    <a:lnTo>
                      <a:pt x="37" y="3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Freeform 42"/>
              <p:cNvSpPr>
                <a:spLocks/>
              </p:cNvSpPr>
              <p:nvPr/>
            </p:nvSpPr>
            <p:spPr bwMode="auto">
              <a:xfrm>
                <a:off x="6738937" y="4752975"/>
                <a:ext cx="404813" cy="414337"/>
              </a:xfrm>
              <a:custGeom>
                <a:avLst/>
                <a:gdLst>
                  <a:gd name="T0" fmla="*/ 53 w 255"/>
                  <a:gd name="T1" fmla="*/ 0 h 261"/>
                  <a:gd name="T2" fmla="*/ 202 w 255"/>
                  <a:gd name="T3" fmla="*/ 0 h 261"/>
                  <a:gd name="T4" fmla="*/ 219 w 255"/>
                  <a:gd name="T5" fmla="*/ 2 h 261"/>
                  <a:gd name="T6" fmla="*/ 234 w 255"/>
                  <a:gd name="T7" fmla="*/ 9 h 261"/>
                  <a:gd name="T8" fmla="*/ 245 w 255"/>
                  <a:gd name="T9" fmla="*/ 21 h 261"/>
                  <a:gd name="T10" fmla="*/ 252 w 255"/>
                  <a:gd name="T11" fmla="*/ 36 h 261"/>
                  <a:gd name="T12" fmla="*/ 255 w 255"/>
                  <a:gd name="T13" fmla="*/ 52 h 261"/>
                  <a:gd name="T14" fmla="*/ 255 w 255"/>
                  <a:gd name="T15" fmla="*/ 207 h 261"/>
                  <a:gd name="T16" fmla="*/ 252 w 255"/>
                  <a:gd name="T17" fmla="*/ 224 h 261"/>
                  <a:gd name="T18" fmla="*/ 245 w 255"/>
                  <a:gd name="T19" fmla="*/ 238 h 261"/>
                  <a:gd name="T20" fmla="*/ 234 w 255"/>
                  <a:gd name="T21" fmla="*/ 250 h 261"/>
                  <a:gd name="T22" fmla="*/ 219 w 255"/>
                  <a:gd name="T23" fmla="*/ 257 h 261"/>
                  <a:gd name="T24" fmla="*/ 202 w 255"/>
                  <a:gd name="T25" fmla="*/ 261 h 261"/>
                  <a:gd name="T26" fmla="*/ 53 w 255"/>
                  <a:gd name="T27" fmla="*/ 261 h 261"/>
                  <a:gd name="T28" fmla="*/ 36 w 255"/>
                  <a:gd name="T29" fmla="*/ 257 h 261"/>
                  <a:gd name="T30" fmla="*/ 22 w 255"/>
                  <a:gd name="T31" fmla="*/ 250 h 261"/>
                  <a:gd name="T32" fmla="*/ 10 w 255"/>
                  <a:gd name="T33" fmla="*/ 238 h 261"/>
                  <a:gd name="T34" fmla="*/ 3 w 255"/>
                  <a:gd name="T35" fmla="*/ 224 h 261"/>
                  <a:gd name="T36" fmla="*/ 0 w 255"/>
                  <a:gd name="T37" fmla="*/ 207 h 261"/>
                  <a:gd name="T38" fmla="*/ 0 w 255"/>
                  <a:gd name="T39" fmla="*/ 52 h 261"/>
                  <a:gd name="T40" fmla="*/ 3 w 255"/>
                  <a:gd name="T41" fmla="*/ 36 h 261"/>
                  <a:gd name="T42" fmla="*/ 10 w 255"/>
                  <a:gd name="T43" fmla="*/ 21 h 261"/>
                  <a:gd name="T44" fmla="*/ 22 w 255"/>
                  <a:gd name="T45" fmla="*/ 9 h 261"/>
                  <a:gd name="T46" fmla="*/ 36 w 255"/>
                  <a:gd name="T47" fmla="*/ 2 h 261"/>
                  <a:gd name="T48" fmla="*/ 53 w 255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5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19" y="2"/>
                    </a:lnTo>
                    <a:lnTo>
                      <a:pt x="234" y="9"/>
                    </a:lnTo>
                    <a:lnTo>
                      <a:pt x="245" y="21"/>
                    </a:lnTo>
                    <a:lnTo>
                      <a:pt x="252" y="36"/>
                    </a:lnTo>
                    <a:lnTo>
                      <a:pt x="255" y="52"/>
                    </a:lnTo>
                    <a:lnTo>
                      <a:pt x="255" y="207"/>
                    </a:lnTo>
                    <a:lnTo>
                      <a:pt x="252" y="224"/>
                    </a:lnTo>
                    <a:lnTo>
                      <a:pt x="245" y="238"/>
                    </a:lnTo>
                    <a:lnTo>
                      <a:pt x="234" y="250"/>
                    </a:lnTo>
                    <a:lnTo>
                      <a:pt x="219" y="257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6" y="257"/>
                    </a:lnTo>
                    <a:lnTo>
                      <a:pt x="22" y="250"/>
                    </a:lnTo>
                    <a:lnTo>
                      <a:pt x="10" y="238"/>
                    </a:lnTo>
                    <a:lnTo>
                      <a:pt x="3" y="224"/>
                    </a:lnTo>
                    <a:lnTo>
                      <a:pt x="0" y="207"/>
                    </a:lnTo>
                    <a:lnTo>
                      <a:pt x="0" y="52"/>
                    </a:lnTo>
                    <a:lnTo>
                      <a:pt x="3" y="36"/>
                    </a:lnTo>
                    <a:lnTo>
                      <a:pt x="10" y="21"/>
                    </a:lnTo>
                    <a:lnTo>
                      <a:pt x="22" y="9"/>
                    </a:lnTo>
                    <a:lnTo>
                      <a:pt x="36" y="2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8" name="Freeform 43"/>
              <p:cNvSpPr>
                <a:spLocks/>
              </p:cNvSpPr>
              <p:nvPr/>
            </p:nvSpPr>
            <p:spPr bwMode="auto">
              <a:xfrm>
                <a:off x="7226300" y="4752975"/>
                <a:ext cx="404813" cy="414337"/>
              </a:xfrm>
              <a:custGeom>
                <a:avLst/>
                <a:gdLst>
                  <a:gd name="T0" fmla="*/ 53 w 255"/>
                  <a:gd name="T1" fmla="*/ 0 h 261"/>
                  <a:gd name="T2" fmla="*/ 202 w 255"/>
                  <a:gd name="T3" fmla="*/ 0 h 261"/>
                  <a:gd name="T4" fmla="*/ 219 w 255"/>
                  <a:gd name="T5" fmla="*/ 2 h 261"/>
                  <a:gd name="T6" fmla="*/ 233 w 255"/>
                  <a:gd name="T7" fmla="*/ 9 h 261"/>
                  <a:gd name="T8" fmla="*/ 244 w 255"/>
                  <a:gd name="T9" fmla="*/ 21 h 261"/>
                  <a:gd name="T10" fmla="*/ 252 w 255"/>
                  <a:gd name="T11" fmla="*/ 36 h 261"/>
                  <a:gd name="T12" fmla="*/ 255 w 255"/>
                  <a:gd name="T13" fmla="*/ 52 h 261"/>
                  <a:gd name="T14" fmla="*/ 255 w 255"/>
                  <a:gd name="T15" fmla="*/ 207 h 261"/>
                  <a:gd name="T16" fmla="*/ 252 w 255"/>
                  <a:gd name="T17" fmla="*/ 224 h 261"/>
                  <a:gd name="T18" fmla="*/ 244 w 255"/>
                  <a:gd name="T19" fmla="*/ 238 h 261"/>
                  <a:gd name="T20" fmla="*/ 233 w 255"/>
                  <a:gd name="T21" fmla="*/ 250 h 261"/>
                  <a:gd name="T22" fmla="*/ 219 w 255"/>
                  <a:gd name="T23" fmla="*/ 257 h 261"/>
                  <a:gd name="T24" fmla="*/ 202 w 255"/>
                  <a:gd name="T25" fmla="*/ 261 h 261"/>
                  <a:gd name="T26" fmla="*/ 53 w 255"/>
                  <a:gd name="T27" fmla="*/ 261 h 261"/>
                  <a:gd name="T28" fmla="*/ 36 w 255"/>
                  <a:gd name="T29" fmla="*/ 257 h 261"/>
                  <a:gd name="T30" fmla="*/ 21 w 255"/>
                  <a:gd name="T31" fmla="*/ 250 h 261"/>
                  <a:gd name="T32" fmla="*/ 10 w 255"/>
                  <a:gd name="T33" fmla="*/ 238 h 261"/>
                  <a:gd name="T34" fmla="*/ 3 w 255"/>
                  <a:gd name="T35" fmla="*/ 224 h 261"/>
                  <a:gd name="T36" fmla="*/ 0 w 255"/>
                  <a:gd name="T37" fmla="*/ 207 h 261"/>
                  <a:gd name="T38" fmla="*/ 0 w 255"/>
                  <a:gd name="T39" fmla="*/ 52 h 261"/>
                  <a:gd name="T40" fmla="*/ 3 w 255"/>
                  <a:gd name="T41" fmla="*/ 36 h 261"/>
                  <a:gd name="T42" fmla="*/ 10 w 255"/>
                  <a:gd name="T43" fmla="*/ 21 h 261"/>
                  <a:gd name="T44" fmla="*/ 21 w 255"/>
                  <a:gd name="T45" fmla="*/ 9 h 261"/>
                  <a:gd name="T46" fmla="*/ 36 w 255"/>
                  <a:gd name="T47" fmla="*/ 2 h 261"/>
                  <a:gd name="T48" fmla="*/ 53 w 255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5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19" y="2"/>
                    </a:lnTo>
                    <a:lnTo>
                      <a:pt x="233" y="9"/>
                    </a:lnTo>
                    <a:lnTo>
                      <a:pt x="244" y="21"/>
                    </a:lnTo>
                    <a:lnTo>
                      <a:pt x="252" y="36"/>
                    </a:lnTo>
                    <a:lnTo>
                      <a:pt x="255" y="52"/>
                    </a:lnTo>
                    <a:lnTo>
                      <a:pt x="255" y="207"/>
                    </a:lnTo>
                    <a:lnTo>
                      <a:pt x="252" y="224"/>
                    </a:lnTo>
                    <a:lnTo>
                      <a:pt x="244" y="238"/>
                    </a:lnTo>
                    <a:lnTo>
                      <a:pt x="233" y="250"/>
                    </a:lnTo>
                    <a:lnTo>
                      <a:pt x="219" y="257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6" y="257"/>
                    </a:lnTo>
                    <a:lnTo>
                      <a:pt x="21" y="250"/>
                    </a:lnTo>
                    <a:lnTo>
                      <a:pt x="10" y="238"/>
                    </a:lnTo>
                    <a:lnTo>
                      <a:pt x="3" y="224"/>
                    </a:lnTo>
                    <a:lnTo>
                      <a:pt x="0" y="207"/>
                    </a:lnTo>
                    <a:lnTo>
                      <a:pt x="0" y="52"/>
                    </a:lnTo>
                    <a:lnTo>
                      <a:pt x="3" y="36"/>
                    </a:lnTo>
                    <a:lnTo>
                      <a:pt x="10" y="21"/>
                    </a:lnTo>
                    <a:lnTo>
                      <a:pt x="21" y="9"/>
                    </a:lnTo>
                    <a:lnTo>
                      <a:pt x="36" y="2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Freeform 44"/>
              <p:cNvSpPr>
                <a:spLocks/>
              </p:cNvSpPr>
              <p:nvPr/>
            </p:nvSpPr>
            <p:spPr bwMode="auto">
              <a:xfrm>
                <a:off x="7712075" y="4752975"/>
                <a:ext cx="406400" cy="414337"/>
              </a:xfrm>
              <a:custGeom>
                <a:avLst/>
                <a:gdLst>
                  <a:gd name="T0" fmla="*/ 53 w 256"/>
                  <a:gd name="T1" fmla="*/ 0 h 261"/>
                  <a:gd name="T2" fmla="*/ 202 w 256"/>
                  <a:gd name="T3" fmla="*/ 0 h 261"/>
                  <a:gd name="T4" fmla="*/ 220 w 256"/>
                  <a:gd name="T5" fmla="*/ 2 h 261"/>
                  <a:gd name="T6" fmla="*/ 233 w 256"/>
                  <a:gd name="T7" fmla="*/ 9 h 261"/>
                  <a:gd name="T8" fmla="*/ 245 w 256"/>
                  <a:gd name="T9" fmla="*/ 21 h 261"/>
                  <a:gd name="T10" fmla="*/ 253 w 256"/>
                  <a:gd name="T11" fmla="*/ 36 h 261"/>
                  <a:gd name="T12" fmla="*/ 256 w 256"/>
                  <a:gd name="T13" fmla="*/ 52 h 261"/>
                  <a:gd name="T14" fmla="*/ 256 w 256"/>
                  <a:gd name="T15" fmla="*/ 207 h 261"/>
                  <a:gd name="T16" fmla="*/ 253 w 256"/>
                  <a:gd name="T17" fmla="*/ 224 h 261"/>
                  <a:gd name="T18" fmla="*/ 245 w 256"/>
                  <a:gd name="T19" fmla="*/ 238 h 261"/>
                  <a:gd name="T20" fmla="*/ 233 w 256"/>
                  <a:gd name="T21" fmla="*/ 250 h 261"/>
                  <a:gd name="T22" fmla="*/ 220 w 256"/>
                  <a:gd name="T23" fmla="*/ 257 h 261"/>
                  <a:gd name="T24" fmla="*/ 202 w 256"/>
                  <a:gd name="T25" fmla="*/ 261 h 261"/>
                  <a:gd name="T26" fmla="*/ 53 w 256"/>
                  <a:gd name="T27" fmla="*/ 261 h 261"/>
                  <a:gd name="T28" fmla="*/ 37 w 256"/>
                  <a:gd name="T29" fmla="*/ 257 h 261"/>
                  <a:gd name="T30" fmla="*/ 22 w 256"/>
                  <a:gd name="T31" fmla="*/ 250 h 261"/>
                  <a:gd name="T32" fmla="*/ 10 w 256"/>
                  <a:gd name="T33" fmla="*/ 238 h 261"/>
                  <a:gd name="T34" fmla="*/ 3 w 256"/>
                  <a:gd name="T35" fmla="*/ 224 h 261"/>
                  <a:gd name="T36" fmla="*/ 0 w 256"/>
                  <a:gd name="T37" fmla="*/ 207 h 261"/>
                  <a:gd name="T38" fmla="*/ 0 w 256"/>
                  <a:gd name="T39" fmla="*/ 52 h 261"/>
                  <a:gd name="T40" fmla="*/ 3 w 256"/>
                  <a:gd name="T41" fmla="*/ 36 h 261"/>
                  <a:gd name="T42" fmla="*/ 10 w 256"/>
                  <a:gd name="T43" fmla="*/ 21 h 261"/>
                  <a:gd name="T44" fmla="*/ 22 w 256"/>
                  <a:gd name="T45" fmla="*/ 9 h 261"/>
                  <a:gd name="T46" fmla="*/ 37 w 256"/>
                  <a:gd name="T47" fmla="*/ 2 h 261"/>
                  <a:gd name="T48" fmla="*/ 53 w 256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20" y="2"/>
                    </a:lnTo>
                    <a:lnTo>
                      <a:pt x="233" y="9"/>
                    </a:lnTo>
                    <a:lnTo>
                      <a:pt x="245" y="21"/>
                    </a:lnTo>
                    <a:lnTo>
                      <a:pt x="253" y="36"/>
                    </a:lnTo>
                    <a:lnTo>
                      <a:pt x="256" y="52"/>
                    </a:lnTo>
                    <a:lnTo>
                      <a:pt x="256" y="207"/>
                    </a:lnTo>
                    <a:lnTo>
                      <a:pt x="253" y="224"/>
                    </a:lnTo>
                    <a:lnTo>
                      <a:pt x="245" y="238"/>
                    </a:lnTo>
                    <a:lnTo>
                      <a:pt x="233" y="250"/>
                    </a:lnTo>
                    <a:lnTo>
                      <a:pt x="220" y="257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7" y="257"/>
                    </a:lnTo>
                    <a:lnTo>
                      <a:pt x="22" y="250"/>
                    </a:lnTo>
                    <a:lnTo>
                      <a:pt x="10" y="238"/>
                    </a:lnTo>
                    <a:lnTo>
                      <a:pt x="3" y="224"/>
                    </a:lnTo>
                    <a:lnTo>
                      <a:pt x="0" y="207"/>
                    </a:lnTo>
                    <a:lnTo>
                      <a:pt x="0" y="52"/>
                    </a:lnTo>
                    <a:lnTo>
                      <a:pt x="3" y="36"/>
                    </a:lnTo>
                    <a:lnTo>
                      <a:pt x="10" y="21"/>
                    </a:lnTo>
                    <a:lnTo>
                      <a:pt x="22" y="9"/>
                    </a:lnTo>
                    <a:lnTo>
                      <a:pt x="37" y="2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0" name="Freeform 45"/>
              <p:cNvSpPr>
                <a:spLocks/>
              </p:cNvSpPr>
              <p:nvPr/>
            </p:nvSpPr>
            <p:spPr bwMode="auto">
              <a:xfrm>
                <a:off x="8197850" y="4752975"/>
                <a:ext cx="406400" cy="414337"/>
              </a:xfrm>
              <a:custGeom>
                <a:avLst/>
                <a:gdLst>
                  <a:gd name="T0" fmla="*/ 54 w 256"/>
                  <a:gd name="T1" fmla="*/ 0 h 261"/>
                  <a:gd name="T2" fmla="*/ 203 w 256"/>
                  <a:gd name="T3" fmla="*/ 0 h 261"/>
                  <a:gd name="T4" fmla="*/ 219 w 256"/>
                  <a:gd name="T5" fmla="*/ 2 h 261"/>
                  <a:gd name="T6" fmla="*/ 234 w 256"/>
                  <a:gd name="T7" fmla="*/ 9 h 261"/>
                  <a:gd name="T8" fmla="*/ 246 w 256"/>
                  <a:gd name="T9" fmla="*/ 21 h 261"/>
                  <a:gd name="T10" fmla="*/ 254 w 256"/>
                  <a:gd name="T11" fmla="*/ 36 h 261"/>
                  <a:gd name="T12" fmla="*/ 256 w 256"/>
                  <a:gd name="T13" fmla="*/ 52 h 261"/>
                  <a:gd name="T14" fmla="*/ 256 w 256"/>
                  <a:gd name="T15" fmla="*/ 207 h 261"/>
                  <a:gd name="T16" fmla="*/ 254 w 256"/>
                  <a:gd name="T17" fmla="*/ 224 h 261"/>
                  <a:gd name="T18" fmla="*/ 246 w 256"/>
                  <a:gd name="T19" fmla="*/ 238 h 261"/>
                  <a:gd name="T20" fmla="*/ 234 w 256"/>
                  <a:gd name="T21" fmla="*/ 250 h 261"/>
                  <a:gd name="T22" fmla="*/ 219 w 256"/>
                  <a:gd name="T23" fmla="*/ 257 h 261"/>
                  <a:gd name="T24" fmla="*/ 203 w 256"/>
                  <a:gd name="T25" fmla="*/ 261 h 261"/>
                  <a:gd name="T26" fmla="*/ 54 w 256"/>
                  <a:gd name="T27" fmla="*/ 261 h 261"/>
                  <a:gd name="T28" fmla="*/ 37 w 256"/>
                  <a:gd name="T29" fmla="*/ 257 h 261"/>
                  <a:gd name="T30" fmla="*/ 23 w 256"/>
                  <a:gd name="T31" fmla="*/ 250 h 261"/>
                  <a:gd name="T32" fmla="*/ 11 w 256"/>
                  <a:gd name="T33" fmla="*/ 238 h 261"/>
                  <a:gd name="T34" fmla="*/ 3 w 256"/>
                  <a:gd name="T35" fmla="*/ 224 h 261"/>
                  <a:gd name="T36" fmla="*/ 0 w 256"/>
                  <a:gd name="T37" fmla="*/ 207 h 261"/>
                  <a:gd name="T38" fmla="*/ 0 w 256"/>
                  <a:gd name="T39" fmla="*/ 52 h 261"/>
                  <a:gd name="T40" fmla="*/ 3 w 256"/>
                  <a:gd name="T41" fmla="*/ 36 h 261"/>
                  <a:gd name="T42" fmla="*/ 11 w 256"/>
                  <a:gd name="T43" fmla="*/ 21 h 261"/>
                  <a:gd name="T44" fmla="*/ 23 w 256"/>
                  <a:gd name="T45" fmla="*/ 9 h 261"/>
                  <a:gd name="T46" fmla="*/ 37 w 256"/>
                  <a:gd name="T47" fmla="*/ 2 h 261"/>
                  <a:gd name="T48" fmla="*/ 54 w 256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61">
                    <a:moveTo>
                      <a:pt x="54" y="0"/>
                    </a:moveTo>
                    <a:lnTo>
                      <a:pt x="203" y="0"/>
                    </a:lnTo>
                    <a:lnTo>
                      <a:pt x="219" y="2"/>
                    </a:lnTo>
                    <a:lnTo>
                      <a:pt x="234" y="9"/>
                    </a:lnTo>
                    <a:lnTo>
                      <a:pt x="246" y="21"/>
                    </a:lnTo>
                    <a:lnTo>
                      <a:pt x="254" y="36"/>
                    </a:lnTo>
                    <a:lnTo>
                      <a:pt x="256" y="52"/>
                    </a:lnTo>
                    <a:lnTo>
                      <a:pt x="256" y="207"/>
                    </a:lnTo>
                    <a:lnTo>
                      <a:pt x="254" y="224"/>
                    </a:lnTo>
                    <a:lnTo>
                      <a:pt x="246" y="238"/>
                    </a:lnTo>
                    <a:lnTo>
                      <a:pt x="234" y="250"/>
                    </a:lnTo>
                    <a:lnTo>
                      <a:pt x="219" y="257"/>
                    </a:lnTo>
                    <a:lnTo>
                      <a:pt x="203" y="261"/>
                    </a:lnTo>
                    <a:lnTo>
                      <a:pt x="54" y="261"/>
                    </a:lnTo>
                    <a:lnTo>
                      <a:pt x="37" y="257"/>
                    </a:lnTo>
                    <a:lnTo>
                      <a:pt x="23" y="250"/>
                    </a:lnTo>
                    <a:lnTo>
                      <a:pt x="11" y="238"/>
                    </a:lnTo>
                    <a:lnTo>
                      <a:pt x="3" y="224"/>
                    </a:lnTo>
                    <a:lnTo>
                      <a:pt x="0" y="207"/>
                    </a:lnTo>
                    <a:lnTo>
                      <a:pt x="0" y="52"/>
                    </a:lnTo>
                    <a:lnTo>
                      <a:pt x="3" y="36"/>
                    </a:lnTo>
                    <a:lnTo>
                      <a:pt x="11" y="21"/>
                    </a:lnTo>
                    <a:lnTo>
                      <a:pt x="23" y="9"/>
                    </a:lnTo>
                    <a:lnTo>
                      <a:pt x="37" y="2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1" name="Freeform 46"/>
              <p:cNvSpPr>
                <a:spLocks noEditPoints="1"/>
              </p:cNvSpPr>
              <p:nvPr/>
            </p:nvSpPr>
            <p:spPr bwMode="auto">
              <a:xfrm>
                <a:off x="8347075" y="2932113"/>
                <a:ext cx="166688" cy="231775"/>
              </a:xfrm>
              <a:custGeom>
                <a:avLst/>
                <a:gdLst>
                  <a:gd name="T0" fmla="*/ 53 w 105"/>
                  <a:gd name="T1" fmla="*/ 11 h 146"/>
                  <a:gd name="T2" fmla="*/ 45 w 105"/>
                  <a:gd name="T3" fmla="*/ 17 h 146"/>
                  <a:gd name="T4" fmla="*/ 17 w 105"/>
                  <a:gd name="T5" fmla="*/ 17 h 146"/>
                  <a:gd name="T6" fmla="*/ 17 w 105"/>
                  <a:gd name="T7" fmla="*/ 66 h 146"/>
                  <a:gd name="T8" fmla="*/ 11 w 105"/>
                  <a:gd name="T9" fmla="*/ 73 h 146"/>
                  <a:gd name="T10" fmla="*/ 17 w 105"/>
                  <a:gd name="T11" fmla="*/ 81 h 146"/>
                  <a:gd name="T12" fmla="*/ 17 w 105"/>
                  <a:gd name="T13" fmla="*/ 107 h 146"/>
                  <a:gd name="T14" fmla="*/ 38 w 105"/>
                  <a:gd name="T15" fmla="*/ 78 h 146"/>
                  <a:gd name="T16" fmla="*/ 47 w 105"/>
                  <a:gd name="T17" fmla="*/ 78 h 146"/>
                  <a:gd name="T18" fmla="*/ 47 w 105"/>
                  <a:gd name="T19" fmla="*/ 94 h 146"/>
                  <a:gd name="T20" fmla="*/ 24 w 105"/>
                  <a:gd name="T21" fmla="*/ 129 h 146"/>
                  <a:gd name="T22" fmla="*/ 45 w 105"/>
                  <a:gd name="T23" fmla="*/ 129 h 146"/>
                  <a:gd name="T24" fmla="*/ 53 w 105"/>
                  <a:gd name="T25" fmla="*/ 135 h 146"/>
                  <a:gd name="T26" fmla="*/ 53 w 105"/>
                  <a:gd name="T27" fmla="*/ 135 h 146"/>
                  <a:gd name="T28" fmla="*/ 60 w 105"/>
                  <a:gd name="T29" fmla="*/ 129 h 146"/>
                  <a:gd name="T30" fmla="*/ 87 w 105"/>
                  <a:gd name="T31" fmla="*/ 129 h 146"/>
                  <a:gd name="T32" fmla="*/ 87 w 105"/>
                  <a:gd name="T33" fmla="*/ 81 h 146"/>
                  <a:gd name="T34" fmla="*/ 93 w 105"/>
                  <a:gd name="T35" fmla="*/ 73 h 146"/>
                  <a:gd name="T36" fmla="*/ 87 w 105"/>
                  <a:gd name="T37" fmla="*/ 66 h 146"/>
                  <a:gd name="T38" fmla="*/ 87 w 105"/>
                  <a:gd name="T39" fmla="*/ 39 h 146"/>
                  <a:gd name="T40" fmla="*/ 68 w 105"/>
                  <a:gd name="T41" fmla="*/ 68 h 146"/>
                  <a:gd name="T42" fmla="*/ 58 w 105"/>
                  <a:gd name="T43" fmla="*/ 68 h 146"/>
                  <a:gd name="T44" fmla="*/ 58 w 105"/>
                  <a:gd name="T45" fmla="*/ 52 h 146"/>
                  <a:gd name="T46" fmla="*/ 80 w 105"/>
                  <a:gd name="T47" fmla="*/ 17 h 146"/>
                  <a:gd name="T48" fmla="*/ 60 w 105"/>
                  <a:gd name="T49" fmla="*/ 17 h 146"/>
                  <a:gd name="T50" fmla="*/ 53 w 105"/>
                  <a:gd name="T51" fmla="*/ 11 h 146"/>
                  <a:gd name="T52" fmla="*/ 53 w 105"/>
                  <a:gd name="T53" fmla="*/ 11 h 146"/>
                  <a:gd name="T54" fmla="*/ 16 w 105"/>
                  <a:gd name="T55" fmla="*/ 0 h 146"/>
                  <a:gd name="T56" fmla="*/ 45 w 105"/>
                  <a:gd name="T57" fmla="*/ 0 h 146"/>
                  <a:gd name="T58" fmla="*/ 53 w 105"/>
                  <a:gd name="T59" fmla="*/ 7 h 146"/>
                  <a:gd name="T60" fmla="*/ 53 w 105"/>
                  <a:gd name="T61" fmla="*/ 7 h 146"/>
                  <a:gd name="T62" fmla="*/ 60 w 105"/>
                  <a:gd name="T63" fmla="*/ 0 h 146"/>
                  <a:gd name="T64" fmla="*/ 89 w 105"/>
                  <a:gd name="T65" fmla="*/ 0 h 146"/>
                  <a:gd name="T66" fmla="*/ 98 w 105"/>
                  <a:gd name="T67" fmla="*/ 9 h 146"/>
                  <a:gd name="T68" fmla="*/ 98 w 105"/>
                  <a:gd name="T69" fmla="*/ 9 h 146"/>
                  <a:gd name="T70" fmla="*/ 105 w 105"/>
                  <a:gd name="T71" fmla="*/ 16 h 146"/>
                  <a:gd name="T72" fmla="*/ 105 w 105"/>
                  <a:gd name="T73" fmla="*/ 66 h 146"/>
                  <a:gd name="T74" fmla="*/ 98 w 105"/>
                  <a:gd name="T75" fmla="*/ 73 h 146"/>
                  <a:gd name="T76" fmla="*/ 105 w 105"/>
                  <a:gd name="T77" fmla="*/ 81 h 146"/>
                  <a:gd name="T78" fmla="*/ 105 w 105"/>
                  <a:gd name="T79" fmla="*/ 130 h 146"/>
                  <a:gd name="T80" fmla="*/ 96 w 105"/>
                  <a:gd name="T81" fmla="*/ 139 h 146"/>
                  <a:gd name="T82" fmla="*/ 95 w 105"/>
                  <a:gd name="T83" fmla="*/ 139 h 146"/>
                  <a:gd name="T84" fmla="*/ 89 w 105"/>
                  <a:gd name="T85" fmla="*/ 146 h 146"/>
                  <a:gd name="T86" fmla="*/ 60 w 105"/>
                  <a:gd name="T87" fmla="*/ 146 h 146"/>
                  <a:gd name="T88" fmla="*/ 53 w 105"/>
                  <a:gd name="T89" fmla="*/ 139 h 146"/>
                  <a:gd name="T90" fmla="*/ 53 w 105"/>
                  <a:gd name="T91" fmla="*/ 139 h 146"/>
                  <a:gd name="T92" fmla="*/ 45 w 105"/>
                  <a:gd name="T93" fmla="*/ 146 h 146"/>
                  <a:gd name="T94" fmla="*/ 16 w 105"/>
                  <a:gd name="T95" fmla="*/ 146 h 146"/>
                  <a:gd name="T96" fmla="*/ 7 w 105"/>
                  <a:gd name="T97" fmla="*/ 137 h 146"/>
                  <a:gd name="T98" fmla="*/ 7 w 105"/>
                  <a:gd name="T99" fmla="*/ 137 h 146"/>
                  <a:gd name="T100" fmla="*/ 0 w 105"/>
                  <a:gd name="T101" fmla="*/ 130 h 146"/>
                  <a:gd name="T102" fmla="*/ 0 w 105"/>
                  <a:gd name="T103" fmla="*/ 81 h 146"/>
                  <a:gd name="T104" fmla="*/ 7 w 105"/>
                  <a:gd name="T105" fmla="*/ 73 h 146"/>
                  <a:gd name="T106" fmla="*/ 0 w 105"/>
                  <a:gd name="T107" fmla="*/ 66 h 146"/>
                  <a:gd name="T108" fmla="*/ 0 w 105"/>
                  <a:gd name="T109" fmla="*/ 16 h 146"/>
                  <a:gd name="T110" fmla="*/ 9 w 105"/>
                  <a:gd name="T111" fmla="*/ 7 h 146"/>
                  <a:gd name="T112" fmla="*/ 9 w 105"/>
                  <a:gd name="T113" fmla="*/ 7 h 146"/>
                  <a:gd name="T114" fmla="*/ 16 w 105"/>
                  <a:gd name="T115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5" h="146">
                    <a:moveTo>
                      <a:pt x="53" y="11"/>
                    </a:moveTo>
                    <a:lnTo>
                      <a:pt x="45" y="17"/>
                    </a:lnTo>
                    <a:lnTo>
                      <a:pt x="17" y="17"/>
                    </a:lnTo>
                    <a:lnTo>
                      <a:pt x="17" y="66"/>
                    </a:lnTo>
                    <a:lnTo>
                      <a:pt x="11" y="73"/>
                    </a:lnTo>
                    <a:lnTo>
                      <a:pt x="17" y="81"/>
                    </a:lnTo>
                    <a:lnTo>
                      <a:pt x="17" y="107"/>
                    </a:lnTo>
                    <a:lnTo>
                      <a:pt x="38" y="78"/>
                    </a:lnTo>
                    <a:lnTo>
                      <a:pt x="47" y="78"/>
                    </a:lnTo>
                    <a:lnTo>
                      <a:pt x="47" y="94"/>
                    </a:lnTo>
                    <a:lnTo>
                      <a:pt x="24" y="129"/>
                    </a:lnTo>
                    <a:lnTo>
                      <a:pt x="45" y="129"/>
                    </a:lnTo>
                    <a:lnTo>
                      <a:pt x="53" y="135"/>
                    </a:lnTo>
                    <a:lnTo>
                      <a:pt x="53" y="135"/>
                    </a:lnTo>
                    <a:lnTo>
                      <a:pt x="60" y="129"/>
                    </a:lnTo>
                    <a:lnTo>
                      <a:pt x="87" y="129"/>
                    </a:lnTo>
                    <a:lnTo>
                      <a:pt x="87" y="81"/>
                    </a:lnTo>
                    <a:lnTo>
                      <a:pt x="93" y="73"/>
                    </a:lnTo>
                    <a:lnTo>
                      <a:pt x="87" y="66"/>
                    </a:lnTo>
                    <a:lnTo>
                      <a:pt x="87" y="39"/>
                    </a:lnTo>
                    <a:lnTo>
                      <a:pt x="68" y="68"/>
                    </a:lnTo>
                    <a:lnTo>
                      <a:pt x="58" y="68"/>
                    </a:lnTo>
                    <a:lnTo>
                      <a:pt x="58" y="52"/>
                    </a:lnTo>
                    <a:lnTo>
                      <a:pt x="80" y="17"/>
                    </a:lnTo>
                    <a:lnTo>
                      <a:pt x="60" y="17"/>
                    </a:lnTo>
                    <a:lnTo>
                      <a:pt x="53" y="11"/>
                    </a:lnTo>
                    <a:lnTo>
                      <a:pt x="53" y="11"/>
                    </a:lnTo>
                    <a:close/>
                    <a:moveTo>
                      <a:pt x="16" y="0"/>
                    </a:moveTo>
                    <a:lnTo>
                      <a:pt x="45" y="0"/>
                    </a:lnTo>
                    <a:lnTo>
                      <a:pt x="53" y="7"/>
                    </a:lnTo>
                    <a:lnTo>
                      <a:pt x="53" y="7"/>
                    </a:lnTo>
                    <a:lnTo>
                      <a:pt x="60" y="0"/>
                    </a:lnTo>
                    <a:lnTo>
                      <a:pt x="89" y="0"/>
                    </a:lnTo>
                    <a:lnTo>
                      <a:pt x="98" y="9"/>
                    </a:lnTo>
                    <a:lnTo>
                      <a:pt x="98" y="9"/>
                    </a:lnTo>
                    <a:lnTo>
                      <a:pt x="105" y="16"/>
                    </a:lnTo>
                    <a:lnTo>
                      <a:pt x="105" y="66"/>
                    </a:lnTo>
                    <a:lnTo>
                      <a:pt x="98" y="73"/>
                    </a:lnTo>
                    <a:lnTo>
                      <a:pt x="105" y="81"/>
                    </a:lnTo>
                    <a:lnTo>
                      <a:pt x="105" y="130"/>
                    </a:lnTo>
                    <a:lnTo>
                      <a:pt x="96" y="139"/>
                    </a:lnTo>
                    <a:lnTo>
                      <a:pt x="95" y="139"/>
                    </a:lnTo>
                    <a:lnTo>
                      <a:pt x="89" y="146"/>
                    </a:lnTo>
                    <a:lnTo>
                      <a:pt x="60" y="146"/>
                    </a:lnTo>
                    <a:lnTo>
                      <a:pt x="53" y="139"/>
                    </a:lnTo>
                    <a:lnTo>
                      <a:pt x="53" y="139"/>
                    </a:lnTo>
                    <a:lnTo>
                      <a:pt x="45" y="146"/>
                    </a:lnTo>
                    <a:lnTo>
                      <a:pt x="16" y="146"/>
                    </a:lnTo>
                    <a:lnTo>
                      <a:pt x="7" y="137"/>
                    </a:lnTo>
                    <a:lnTo>
                      <a:pt x="7" y="137"/>
                    </a:lnTo>
                    <a:lnTo>
                      <a:pt x="0" y="130"/>
                    </a:lnTo>
                    <a:lnTo>
                      <a:pt x="0" y="81"/>
                    </a:lnTo>
                    <a:lnTo>
                      <a:pt x="7" y="73"/>
                    </a:lnTo>
                    <a:lnTo>
                      <a:pt x="0" y="66"/>
                    </a:lnTo>
                    <a:lnTo>
                      <a:pt x="0" y="16"/>
                    </a:lnTo>
                    <a:lnTo>
                      <a:pt x="9" y="7"/>
                    </a:lnTo>
                    <a:lnTo>
                      <a:pt x="9" y="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2" name="Freeform 47"/>
              <p:cNvSpPr>
                <a:spLocks/>
              </p:cNvSpPr>
              <p:nvPr/>
            </p:nvSpPr>
            <p:spPr bwMode="auto">
              <a:xfrm>
                <a:off x="6878637" y="3459163"/>
                <a:ext cx="125413" cy="174625"/>
              </a:xfrm>
              <a:custGeom>
                <a:avLst/>
                <a:gdLst>
                  <a:gd name="T0" fmla="*/ 0 w 79"/>
                  <a:gd name="T1" fmla="*/ 0 h 110"/>
                  <a:gd name="T2" fmla="*/ 79 w 79"/>
                  <a:gd name="T3" fmla="*/ 0 h 110"/>
                  <a:gd name="T4" fmla="*/ 79 w 79"/>
                  <a:gd name="T5" fmla="*/ 17 h 110"/>
                  <a:gd name="T6" fmla="*/ 64 w 79"/>
                  <a:gd name="T7" fmla="*/ 37 h 110"/>
                  <a:gd name="T8" fmla="*/ 54 w 79"/>
                  <a:gd name="T9" fmla="*/ 55 h 110"/>
                  <a:gd name="T10" fmla="*/ 49 w 79"/>
                  <a:gd name="T11" fmla="*/ 76 h 110"/>
                  <a:gd name="T12" fmla="*/ 45 w 79"/>
                  <a:gd name="T13" fmla="*/ 99 h 110"/>
                  <a:gd name="T14" fmla="*/ 44 w 79"/>
                  <a:gd name="T15" fmla="*/ 110 h 110"/>
                  <a:gd name="T16" fmla="*/ 22 w 79"/>
                  <a:gd name="T17" fmla="*/ 110 h 110"/>
                  <a:gd name="T18" fmla="*/ 23 w 79"/>
                  <a:gd name="T19" fmla="*/ 99 h 110"/>
                  <a:gd name="T20" fmla="*/ 27 w 79"/>
                  <a:gd name="T21" fmla="*/ 76 h 110"/>
                  <a:gd name="T22" fmla="*/ 34 w 79"/>
                  <a:gd name="T23" fmla="*/ 54 h 110"/>
                  <a:gd name="T24" fmla="*/ 44 w 79"/>
                  <a:gd name="T25" fmla="*/ 35 h 110"/>
                  <a:gd name="T26" fmla="*/ 57 w 79"/>
                  <a:gd name="T27" fmla="*/ 17 h 110"/>
                  <a:gd name="T28" fmla="*/ 0 w 79"/>
                  <a:gd name="T29" fmla="*/ 17 h 110"/>
                  <a:gd name="T30" fmla="*/ 0 w 79"/>
                  <a:gd name="T31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110">
                    <a:moveTo>
                      <a:pt x="0" y="0"/>
                    </a:moveTo>
                    <a:lnTo>
                      <a:pt x="79" y="0"/>
                    </a:lnTo>
                    <a:lnTo>
                      <a:pt x="79" y="17"/>
                    </a:lnTo>
                    <a:lnTo>
                      <a:pt x="64" y="37"/>
                    </a:lnTo>
                    <a:lnTo>
                      <a:pt x="54" y="55"/>
                    </a:lnTo>
                    <a:lnTo>
                      <a:pt x="49" y="76"/>
                    </a:lnTo>
                    <a:lnTo>
                      <a:pt x="45" y="99"/>
                    </a:lnTo>
                    <a:lnTo>
                      <a:pt x="44" y="110"/>
                    </a:lnTo>
                    <a:lnTo>
                      <a:pt x="22" y="110"/>
                    </a:lnTo>
                    <a:lnTo>
                      <a:pt x="23" y="99"/>
                    </a:lnTo>
                    <a:lnTo>
                      <a:pt x="27" y="76"/>
                    </a:lnTo>
                    <a:lnTo>
                      <a:pt x="34" y="54"/>
                    </a:lnTo>
                    <a:lnTo>
                      <a:pt x="44" y="35"/>
                    </a:lnTo>
                    <a:lnTo>
                      <a:pt x="57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3" name="Freeform 48"/>
              <p:cNvSpPr>
                <a:spLocks noEditPoints="1"/>
              </p:cNvSpPr>
              <p:nvPr/>
            </p:nvSpPr>
            <p:spPr bwMode="auto">
              <a:xfrm>
                <a:off x="7373937" y="3452813"/>
                <a:ext cx="117475" cy="179387"/>
              </a:xfrm>
              <a:custGeom>
                <a:avLst/>
                <a:gdLst>
                  <a:gd name="T0" fmla="*/ 33 w 74"/>
                  <a:gd name="T1" fmla="*/ 65 h 113"/>
                  <a:gd name="T2" fmla="*/ 26 w 74"/>
                  <a:gd name="T3" fmla="*/ 68 h 113"/>
                  <a:gd name="T4" fmla="*/ 22 w 74"/>
                  <a:gd name="T5" fmla="*/ 75 h 113"/>
                  <a:gd name="T6" fmla="*/ 22 w 74"/>
                  <a:gd name="T7" fmla="*/ 85 h 113"/>
                  <a:gd name="T8" fmla="*/ 26 w 74"/>
                  <a:gd name="T9" fmla="*/ 93 h 113"/>
                  <a:gd name="T10" fmla="*/ 33 w 74"/>
                  <a:gd name="T11" fmla="*/ 96 h 113"/>
                  <a:gd name="T12" fmla="*/ 37 w 74"/>
                  <a:gd name="T13" fmla="*/ 97 h 113"/>
                  <a:gd name="T14" fmla="*/ 46 w 74"/>
                  <a:gd name="T15" fmla="*/ 95 h 113"/>
                  <a:gd name="T16" fmla="*/ 51 w 74"/>
                  <a:gd name="T17" fmla="*/ 88 h 113"/>
                  <a:gd name="T18" fmla="*/ 53 w 74"/>
                  <a:gd name="T19" fmla="*/ 80 h 113"/>
                  <a:gd name="T20" fmla="*/ 51 w 74"/>
                  <a:gd name="T21" fmla="*/ 71 h 113"/>
                  <a:gd name="T22" fmla="*/ 46 w 74"/>
                  <a:gd name="T23" fmla="*/ 66 h 113"/>
                  <a:gd name="T24" fmla="*/ 37 w 74"/>
                  <a:gd name="T25" fmla="*/ 64 h 113"/>
                  <a:gd name="T26" fmla="*/ 37 w 74"/>
                  <a:gd name="T27" fmla="*/ 17 h 113"/>
                  <a:gd name="T28" fmla="*/ 31 w 74"/>
                  <a:gd name="T29" fmla="*/ 19 h 113"/>
                  <a:gd name="T30" fmla="*/ 26 w 74"/>
                  <a:gd name="T31" fmla="*/ 24 h 113"/>
                  <a:gd name="T32" fmla="*/ 24 w 74"/>
                  <a:gd name="T33" fmla="*/ 32 h 113"/>
                  <a:gd name="T34" fmla="*/ 26 w 74"/>
                  <a:gd name="T35" fmla="*/ 40 h 113"/>
                  <a:gd name="T36" fmla="*/ 31 w 74"/>
                  <a:gd name="T37" fmla="*/ 44 h 113"/>
                  <a:gd name="T38" fmla="*/ 37 w 74"/>
                  <a:gd name="T39" fmla="*/ 47 h 113"/>
                  <a:gd name="T40" fmla="*/ 41 w 74"/>
                  <a:gd name="T41" fmla="*/ 47 h 113"/>
                  <a:gd name="T42" fmla="*/ 47 w 74"/>
                  <a:gd name="T43" fmla="*/ 42 h 113"/>
                  <a:gd name="T44" fmla="*/ 50 w 74"/>
                  <a:gd name="T45" fmla="*/ 36 h 113"/>
                  <a:gd name="T46" fmla="*/ 50 w 74"/>
                  <a:gd name="T47" fmla="*/ 27 h 113"/>
                  <a:gd name="T48" fmla="*/ 47 w 74"/>
                  <a:gd name="T49" fmla="*/ 21 h 113"/>
                  <a:gd name="T50" fmla="*/ 41 w 74"/>
                  <a:gd name="T51" fmla="*/ 18 h 113"/>
                  <a:gd name="T52" fmla="*/ 37 w 74"/>
                  <a:gd name="T53" fmla="*/ 17 h 113"/>
                  <a:gd name="T54" fmla="*/ 37 w 74"/>
                  <a:gd name="T55" fmla="*/ 0 h 113"/>
                  <a:gd name="T56" fmla="*/ 63 w 74"/>
                  <a:gd name="T57" fmla="*/ 8 h 113"/>
                  <a:gd name="T58" fmla="*/ 72 w 74"/>
                  <a:gd name="T59" fmla="*/ 31 h 113"/>
                  <a:gd name="T60" fmla="*/ 70 w 74"/>
                  <a:gd name="T61" fmla="*/ 41 h 113"/>
                  <a:gd name="T62" fmla="*/ 65 w 74"/>
                  <a:gd name="T63" fmla="*/ 50 h 113"/>
                  <a:gd name="T64" fmla="*/ 56 w 74"/>
                  <a:gd name="T65" fmla="*/ 55 h 113"/>
                  <a:gd name="T66" fmla="*/ 66 w 74"/>
                  <a:gd name="T67" fmla="*/ 62 h 113"/>
                  <a:gd name="T68" fmla="*/ 72 w 74"/>
                  <a:gd name="T69" fmla="*/ 71 h 113"/>
                  <a:gd name="T70" fmla="*/ 74 w 74"/>
                  <a:gd name="T71" fmla="*/ 82 h 113"/>
                  <a:gd name="T72" fmla="*/ 70 w 74"/>
                  <a:gd name="T73" fmla="*/ 99 h 113"/>
                  <a:gd name="T74" fmla="*/ 53 w 74"/>
                  <a:gd name="T75" fmla="*/ 112 h 113"/>
                  <a:gd name="T76" fmla="*/ 37 w 74"/>
                  <a:gd name="T77" fmla="*/ 113 h 113"/>
                  <a:gd name="T78" fmla="*/ 10 w 74"/>
                  <a:gd name="T79" fmla="*/ 105 h 113"/>
                  <a:gd name="T80" fmla="*/ 1 w 74"/>
                  <a:gd name="T81" fmla="*/ 91 h 113"/>
                  <a:gd name="T82" fmla="*/ 1 w 74"/>
                  <a:gd name="T83" fmla="*/ 75 h 113"/>
                  <a:gd name="T84" fmla="*/ 5 w 74"/>
                  <a:gd name="T85" fmla="*/ 66 h 113"/>
                  <a:gd name="T86" fmla="*/ 13 w 74"/>
                  <a:gd name="T87" fmla="*/ 58 h 113"/>
                  <a:gd name="T88" fmla="*/ 13 w 74"/>
                  <a:gd name="T89" fmla="*/ 53 h 113"/>
                  <a:gd name="T90" fmla="*/ 7 w 74"/>
                  <a:gd name="T91" fmla="*/ 46 h 113"/>
                  <a:gd name="T92" fmla="*/ 3 w 74"/>
                  <a:gd name="T93" fmla="*/ 36 h 113"/>
                  <a:gd name="T94" fmla="*/ 5 w 74"/>
                  <a:gd name="T95" fmla="*/ 18 h 113"/>
                  <a:gd name="T96" fmla="*/ 23 w 74"/>
                  <a:gd name="T97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4" h="113">
                    <a:moveTo>
                      <a:pt x="37" y="64"/>
                    </a:moveTo>
                    <a:lnTo>
                      <a:pt x="33" y="65"/>
                    </a:lnTo>
                    <a:lnTo>
                      <a:pt x="30" y="66"/>
                    </a:lnTo>
                    <a:lnTo>
                      <a:pt x="26" y="68"/>
                    </a:lnTo>
                    <a:lnTo>
                      <a:pt x="24" y="71"/>
                    </a:lnTo>
                    <a:lnTo>
                      <a:pt x="22" y="75"/>
                    </a:lnTo>
                    <a:lnTo>
                      <a:pt x="22" y="80"/>
                    </a:lnTo>
                    <a:lnTo>
                      <a:pt x="22" y="85"/>
                    </a:lnTo>
                    <a:lnTo>
                      <a:pt x="24" y="89"/>
                    </a:lnTo>
                    <a:lnTo>
                      <a:pt x="26" y="93"/>
                    </a:lnTo>
                    <a:lnTo>
                      <a:pt x="30" y="95"/>
                    </a:lnTo>
                    <a:lnTo>
                      <a:pt x="33" y="96"/>
                    </a:lnTo>
                    <a:lnTo>
                      <a:pt x="37" y="97"/>
                    </a:lnTo>
                    <a:lnTo>
                      <a:pt x="37" y="97"/>
                    </a:lnTo>
                    <a:lnTo>
                      <a:pt x="41" y="96"/>
                    </a:lnTo>
                    <a:lnTo>
                      <a:pt x="46" y="95"/>
                    </a:lnTo>
                    <a:lnTo>
                      <a:pt x="49" y="93"/>
                    </a:lnTo>
                    <a:lnTo>
                      <a:pt x="51" y="88"/>
                    </a:lnTo>
                    <a:lnTo>
                      <a:pt x="52" y="85"/>
                    </a:lnTo>
                    <a:lnTo>
                      <a:pt x="53" y="80"/>
                    </a:lnTo>
                    <a:lnTo>
                      <a:pt x="52" y="75"/>
                    </a:lnTo>
                    <a:lnTo>
                      <a:pt x="51" y="71"/>
                    </a:lnTo>
                    <a:lnTo>
                      <a:pt x="49" y="68"/>
                    </a:lnTo>
                    <a:lnTo>
                      <a:pt x="46" y="66"/>
                    </a:lnTo>
                    <a:lnTo>
                      <a:pt x="41" y="65"/>
                    </a:lnTo>
                    <a:lnTo>
                      <a:pt x="37" y="64"/>
                    </a:lnTo>
                    <a:lnTo>
                      <a:pt x="37" y="64"/>
                    </a:lnTo>
                    <a:close/>
                    <a:moveTo>
                      <a:pt x="37" y="17"/>
                    </a:moveTo>
                    <a:lnTo>
                      <a:pt x="34" y="18"/>
                    </a:lnTo>
                    <a:lnTo>
                      <a:pt x="31" y="19"/>
                    </a:lnTo>
                    <a:lnTo>
                      <a:pt x="27" y="21"/>
                    </a:lnTo>
                    <a:lnTo>
                      <a:pt x="26" y="24"/>
                    </a:lnTo>
                    <a:lnTo>
                      <a:pt x="25" y="27"/>
                    </a:lnTo>
                    <a:lnTo>
                      <a:pt x="24" y="32"/>
                    </a:lnTo>
                    <a:lnTo>
                      <a:pt x="25" y="36"/>
                    </a:lnTo>
                    <a:lnTo>
                      <a:pt x="26" y="40"/>
                    </a:lnTo>
                    <a:lnTo>
                      <a:pt x="27" y="42"/>
                    </a:lnTo>
                    <a:lnTo>
                      <a:pt x="31" y="44"/>
                    </a:lnTo>
                    <a:lnTo>
                      <a:pt x="34" y="47"/>
                    </a:lnTo>
                    <a:lnTo>
                      <a:pt x="37" y="47"/>
                    </a:lnTo>
                    <a:lnTo>
                      <a:pt x="37" y="47"/>
                    </a:lnTo>
                    <a:lnTo>
                      <a:pt x="41" y="47"/>
                    </a:lnTo>
                    <a:lnTo>
                      <a:pt x="44" y="44"/>
                    </a:lnTo>
                    <a:lnTo>
                      <a:pt x="47" y="42"/>
                    </a:lnTo>
                    <a:lnTo>
                      <a:pt x="49" y="40"/>
                    </a:lnTo>
                    <a:lnTo>
                      <a:pt x="50" y="36"/>
                    </a:lnTo>
                    <a:lnTo>
                      <a:pt x="50" y="32"/>
                    </a:lnTo>
                    <a:lnTo>
                      <a:pt x="50" y="27"/>
                    </a:lnTo>
                    <a:lnTo>
                      <a:pt x="49" y="24"/>
                    </a:lnTo>
                    <a:lnTo>
                      <a:pt x="47" y="21"/>
                    </a:lnTo>
                    <a:lnTo>
                      <a:pt x="44" y="19"/>
                    </a:lnTo>
                    <a:lnTo>
                      <a:pt x="41" y="18"/>
                    </a:lnTo>
                    <a:lnTo>
                      <a:pt x="37" y="17"/>
                    </a:lnTo>
                    <a:lnTo>
                      <a:pt x="37" y="17"/>
                    </a:lnTo>
                    <a:close/>
                    <a:moveTo>
                      <a:pt x="37" y="0"/>
                    </a:moveTo>
                    <a:lnTo>
                      <a:pt x="37" y="0"/>
                    </a:lnTo>
                    <a:lnTo>
                      <a:pt x="52" y="2"/>
                    </a:lnTo>
                    <a:lnTo>
                      <a:pt x="63" y="8"/>
                    </a:lnTo>
                    <a:lnTo>
                      <a:pt x="70" y="18"/>
                    </a:lnTo>
                    <a:lnTo>
                      <a:pt x="72" y="31"/>
                    </a:lnTo>
                    <a:lnTo>
                      <a:pt x="72" y="36"/>
                    </a:lnTo>
                    <a:lnTo>
                      <a:pt x="70" y="41"/>
                    </a:lnTo>
                    <a:lnTo>
                      <a:pt x="68" y="46"/>
                    </a:lnTo>
                    <a:lnTo>
                      <a:pt x="65" y="50"/>
                    </a:lnTo>
                    <a:lnTo>
                      <a:pt x="61" y="53"/>
                    </a:lnTo>
                    <a:lnTo>
                      <a:pt x="56" y="55"/>
                    </a:lnTo>
                    <a:lnTo>
                      <a:pt x="62" y="58"/>
                    </a:lnTo>
                    <a:lnTo>
                      <a:pt x="66" y="62"/>
                    </a:lnTo>
                    <a:lnTo>
                      <a:pt x="70" y="66"/>
                    </a:lnTo>
                    <a:lnTo>
                      <a:pt x="72" y="71"/>
                    </a:lnTo>
                    <a:lnTo>
                      <a:pt x="74" y="75"/>
                    </a:lnTo>
                    <a:lnTo>
                      <a:pt x="74" y="82"/>
                    </a:lnTo>
                    <a:lnTo>
                      <a:pt x="73" y="91"/>
                    </a:lnTo>
                    <a:lnTo>
                      <a:pt x="70" y="99"/>
                    </a:lnTo>
                    <a:lnTo>
                      <a:pt x="65" y="105"/>
                    </a:lnTo>
                    <a:lnTo>
                      <a:pt x="53" y="112"/>
                    </a:lnTo>
                    <a:lnTo>
                      <a:pt x="37" y="113"/>
                    </a:lnTo>
                    <a:lnTo>
                      <a:pt x="37" y="113"/>
                    </a:lnTo>
                    <a:lnTo>
                      <a:pt x="22" y="112"/>
                    </a:lnTo>
                    <a:lnTo>
                      <a:pt x="10" y="105"/>
                    </a:lnTo>
                    <a:lnTo>
                      <a:pt x="4" y="99"/>
                    </a:lnTo>
                    <a:lnTo>
                      <a:pt x="1" y="91"/>
                    </a:lnTo>
                    <a:lnTo>
                      <a:pt x="0" y="82"/>
                    </a:lnTo>
                    <a:lnTo>
                      <a:pt x="1" y="75"/>
                    </a:lnTo>
                    <a:lnTo>
                      <a:pt x="2" y="71"/>
                    </a:lnTo>
                    <a:lnTo>
                      <a:pt x="5" y="66"/>
                    </a:lnTo>
                    <a:lnTo>
                      <a:pt x="8" y="62"/>
                    </a:lnTo>
                    <a:lnTo>
                      <a:pt x="13" y="58"/>
                    </a:lnTo>
                    <a:lnTo>
                      <a:pt x="19" y="55"/>
                    </a:lnTo>
                    <a:lnTo>
                      <a:pt x="13" y="53"/>
                    </a:lnTo>
                    <a:lnTo>
                      <a:pt x="10" y="50"/>
                    </a:lnTo>
                    <a:lnTo>
                      <a:pt x="7" y="46"/>
                    </a:lnTo>
                    <a:lnTo>
                      <a:pt x="4" y="41"/>
                    </a:lnTo>
                    <a:lnTo>
                      <a:pt x="3" y="36"/>
                    </a:lnTo>
                    <a:lnTo>
                      <a:pt x="3" y="31"/>
                    </a:lnTo>
                    <a:lnTo>
                      <a:pt x="5" y="18"/>
                    </a:lnTo>
                    <a:lnTo>
                      <a:pt x="12" y="8"/>
                    </a:lnTo>
                    <a:lnTo>
                      <a:pt x="23" y="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4" name="Freeform 49"/>
              <p:cNvSpPr>
                <a:spLocks noEditPoints="1"/>
              </p:cNvSpPr>
              <p:nvPr/>
            </p:nvSpPr>
            <p:spPr bwMode="auto">
              <a:xfrm>
                <a:off x="7858125" y="3452813"/>
                <a:ext cx="119063" cy="179387"/>
              </a:xfrm>
              <a:custGeom>
                <a:avLst/>
                <a:gdLst>
                  <a:gd name="T0" fmla="*/ 33 w 75"/>
                  <a:gd name="T1" fmla="*/ 18 h 113"/>
                  <a:gd name="T2" fmla="*/ 27 w 75"/>
                  <a:gd name="T3" fmla="*/ 23 h 113"/>
                  <a:gd name="T4" fmla="*/ 23 w 75"/>
                  <a:gd name="T5" fmla="*/ 33 h 113"/>
                  <a:gd name="T6" fmla="*/ 23 w 75"/>
                  <a:gd name="T7" fmla="*/ 44 h 113"/>
                  <a:gd name="T8" fmla="*/ 26 w 75"/>
                  <a:gd name="T9" fmla="*/ 54 h 113"/>
                  <a:gd name="T10" fmla="*/ 33 w 75"/>
                  <a:gd name="T11" fmla="*/ 58 h 113"/>
                  <a:gd name="T12" fmla="*/ 38 w 75"/>
                  <a:gd name="T13" fmla="*/ 59 h 113"/>
                  <a:gd name="T14" fmla="*/ 46 w 75"/>
                  <a:gd name="T15" fmla="*/ 57 h 113"/>
                  <a:gd name="T16" fmla="*/ 54 w 75"/>
                  <a:gd name="T17" fmla="*/ 52 h 113"/>
                  <a:gd name="T18" fmla="*/ 53 w 75"/>
                  <a:gd name="T19" fmla="*/ 31 h 113"/>
                  <a:gd name="T20" fmla="*/ 46 w 75"/>
                  <a:gd name="T21" fmla="*/ 20 h 113"/>
                  <a:gd name="T22" fmla="*/ 38 w 75"/>
                  <a:gd name="T23" fmla="*/ 17 h 113"/>
                  <a:gd name="T24" fmla="*/ 38 w 75"/>
                  <a:gd name="T25" fmla="*/ 0 h 113"/>
                  <a:gd name="T26" fmla="*/ 48 w 75"/>
                  <a:gd name="T27" fmla="*/ 2 h 113"/>
                  <a:gd name="T28" fmla="*/ 64 w 75"/>
                  <a:gd name="T29" fmla="*/ 11 h 113"/>
                  <a:gd name="T30" fmla="*/ 74 w 75"/>
                  <a:gd name="T31" fmla="*/ 32 h 113"/>
                  <a:gd name="T32" fmla="*/ 75 w 75"/>
                  <a:gd name="T33" fmla="*/ 70 h 113"/>
                  <a:gd name="T34" fmla="*/ 70 w 75"/>
                  <a:gd name="T35" fmla="*/ 94 h 113"/>
                  <a:gd name="T36" fmla="*/ 52 w 75"/>
                  <a:gd name="T37" fmla="*/ 110 h 113"/>
                  <a:gd name="T38" fmla="*/ 33 w 75"/>
                  <a:gd name="T39" fmla="*/ 113 h 113"/>
                  <a:gd name="T40" fmla="*/ 22 w 75"/>
                  <a:gd name="T41" fmla="*/ 112 h 113"/>
                  <a:gd name="T42" fmla="*/ 11 w 75"/>
                  <a:gd name="T43" fmla="*/ 109 h 113"/>
                  <a:gd name="T44" fmla="*/ 19 w 75"/>
                  <a:gd name="T45" fmla="*/ 95 h 113"/>
                  <a:gd name="T46" fmla="*/ 28 w 75"/>
                  <a:gd name="T47" fmla="*/ 96 h 113"/>
                  <a:gd name="T48" fmla="*/ 38 w 75"/>
                  <a:gd name="T49" fmla="*/ 96 h 113"/>
                  <a:gd name="T50" fmla="*/ 45 w 75"/>
                  <a:gd name="T51" fmla="*/ 93 h 113"/>
                  <a:gd name="T52" fmla="*/ 52 w 75"/>
                  <a:gd name="T53" fmla="*/ 82 h 113"/>
                  <a:gd name="T54" fmla="*/ 54 w 75"/>
                  <a:gd name="T55" fmla="*/ 66 h 113"/>
                  <a:gd name="T56" fmla="*/ 44 w 75"/>
                  <a:gd name="T57" fmla="*/ 73 h 113"/>
                  <a:gd name="T58" fmla="*/ 38 w 75"/>
                  <a:gd name="T59" fmla="*/ 75 h 113"/>
                  <a:gd name="T60" fmla="*/ 20 w 75"/>
                  <a:gd name="T61" fmla="*/ 73 h 113"/>
                  <a:gd name="T62" fmla="*/ 2 w 75"/>
                  <a:gd name="T63" fmla="*/ 54 h 113"/>
                  <a:gd name="T64" fmla="*/ 4 w 75"/>
                  <a:gd name="T65" fmla="*/ 23 h 113"/>
                  <a:gd name="T66" fmla="*/ 23 w 75"/>
                  <a:gd name="T67" fmla="*/ 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5" h="113">
                    <a:moveTo>
                      <a:pt x="38" y="17"/>
                    </a:moveTo>
                    <a:lnTo>
                      <a:pt x="33" y="18"/>
                    </a:lnTo>
                    <a:lnTo>
                      <a:pt x="30" y="20"/>
                    </a:lnTo>
                    <a:lnTo>
                      <a:pt x="27" y="23"/>
                    </a:lnTo>
                    <a:lnTo>
                      <a:pt x="25" y="27"/>
                    </a:lnTo>
                    <a:lnTo>
                      <a:pt x="23" y="33"/>
                    </a:lnTo>
                    <a:lnTo>
                      <a:pt x="23" y="38"/>
                    </a:lnTo>
                    <a:lnTo>
                      <a:pt x="23" y="44"/>
                    </a:lnTo>
                    <a:lnTo>
                      <a:pt x="24" y="50"/>
                    </a:lnTo>
                    <a:lnTo>
                      <a:pt x="26" y="54"/>
                    </a:lnTo>
                    <a:lnTo>
                      <a:pt x="29" y="57"/>
                    </a:lnTo>
                    <a:lnTo>
                      <a:pt x="33" y="58"/>
                    </a:lnTo>
                    <a:lnTo>
                      <a:pt x="38" y="59"/>
                    </a:lnTo>
                    <a:lnTo>
                      <a:pt x="38" y="59"/>
                    </a:lnTo>
                    <a:lnTo>
                      <a:pt x="43" y="58"/>
                    </a:lnTo>
                    <a:lnTo>
                      <a:pt x="46" y="57"/>
                    </a:lnTo>
                    <a:lnTo>
                      <a:pt x="51" y="55"/>
                    </a:lnTo>
                    <a:lnTo>
                      <a:pt x="54" y="52"/>
                    </a:lnTo>
                    <a:lnTo>
                      <a:pt x="54" y="41"/>
                    </a:lnTo>
                    <a:lnTo>
                      <a:pt x="53" y="31"/>
                    </a:lnTo>
                    <a:lnTo>
                      <a:pt x="50" y="23"/>
                    </a:lnTo>
                    <a:lnTo>
                      <a:pt x="46" y="20"/>
                    </a:lnTo>
                    <a:lnTo>
                      <a:pt x="42" y="18"/>
                    </a:lnTo>
                    <a:lnTo>
                      <a:pt x="38" y="17"/>
                    </a:lnTo>
                    <a:lnTo>
                      <a:pt x="38" y="17"/>
                    </a:lnTo>
                    <a:close/>
                    <a:moveTo>
                      <a:pt x="38" y="0"/>
                    </a:moveTo>
                    <a:lnTo>
                      <a:pt x="38" y="0"/>
                    </a:lnTo>
                    <a:lnTo>
                      <a:pt x="48" y="2"/>
                    </a:lnTo>
                    <a:lnTo>
                      <a:pt x="57" y="5"/>
                    </a:lnTo>
                    <a:lnTo>
                      <a:pt x="64" y="11"/>
                    </a:lnTo>
                    <a:lnTo>
                      <a:pt x="71" y="21"/>
                    </a:lnTo>
                    <a:lnTo>
                      <a:pt x="74" y="32"/>
                    </a:lnTo>
                    <a:lnTo>
                      <a:pt x="75" y="44"/>
                    </a:lnTo>
                    <a:lnTo>
                      <a:pt x="75" y="70"/>
                    </a:lnTo>
                    <a:lnTo>
                      <a:pt x="74" y="83"/>
                    </a:lnTo>
                    <a:lnTo>
                      <a:pt x="70" y="94"/>
                    </a:lnTo>
                    <a:lnTo>
                      <a:pt x="63" y="102"/>
                    </a:lnTo>
                    <a:lnTo>
                      <a:pt x="52" y="110"/>
                    </a:lnTo>
                    <a:lnTo>
                      <a:pt x="38" y="113"/>
                    </a:lnTo>
                    <a:lnTo>
                      <a:pt x="33" y="113"/>
                    </a:lnTo>
                    <a:lnTo>
                      <a:pt x="28" y="113"/>
                    </a:lnTo>
                    <a:lnTo>
                      <a:pt x="22" y="112"/>
                    </a:lnTo>
                    <a:lnTo>
                      <a:pt x="16" y="111"/>
                    </a:lnTo>
                    <a:lnTo>
                      <a:pt x="11" y="109"/>
                    </a:lnTo>
                    <a:lnTo>
                      <a:pt x="13" y="93"/>
                    </a:lnTo>
                    <a:lnTo>
                      <a:pt x="19" y="95"/>
                    </a:lnTo>
                    <a:lnTo>
                      <a:pt x="23" y="96"/>
                    </a:lnTo>
                    <a:lnTo>
                      <a:pt x="28" y="96"/>
                    </a:lnTo>
                    <a:lnTo>
                      <a:pt x="33" y="97"/>
                    </a:lnTo>
                    <a:lnTo>
                      <a:pt x="38" y="96"/>
                    </a:lnTo>
                    <a:lnTo>
                      <a:pt x="42" y="95"/>
                    </a:lnTo>
                    <a:lnTo>
                      <a:pt x="45" y="93"/>
                    </a:lnTo>
                    <a:lnTo>
                      <a:pt x="48" y="90"/>
                    </a:lnTo>
                    <a:lnTo>
                      <a:pt x="52" y="82"/>
                    </a:lnTo>
                    <a:lnTo>
                      <a:pt x="54" y="71"/>
                    </a:lnTo>
                    <a:lnTo>
                      <a:pt x="54" y="66"/>
                    </a:lnTo>
                    <a:lnTo>
                      <a:pt x="50" y="70"/>
                    </a:lnTo>
                    <a:lnTo>
                      <a:pt x="44" y="73"/>
                    </a:lnTo>
                    <a:lnTo>
                      <a:pt x="41" y="74"/>
                    </a:lnTo>
                    <a:lnTo>
                      <a:pt x="38" y="75"/>
                    </a:lnTo>
                    <a:lnTo>
                      <a:pt x="33" y="75"/>
                    </a:lnTo>
                    <a:lnTo>
                      <a:pt x="20" y="73"/>
                    </a:lnTo>
                    <a:lnTo>
                      <a:pt x="9" y="66"/>
                    </a:lnTo>
                    <a:lnTo>
                      <a:pt x="2" y="54"/>
                    </a:lnTo>
                    <a:lnTo>
                      <a:pt x="0" y="38"/>
                    </a:lnTo>
                    <a:lnTo>
                      <a:pt x="4" y="23"/>
                    </a:lnTo>
                    <a:lnTo>
                      <a:pt x="11" y="11"/>
                    </a:lnTo>
                    <a:lnTo>
                      <a:pt x="23" y="3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Freeform 50"/>
              <p:cNvSpPr>
                <a:spLocks noEditPoints="1"/>
              </p:cNvSpPr>
              <p:nvPr/>
            </p:nvSpPr>
            <p:spPr bwMode="auto">
              <a:xfrm>
                <a:off x="8328025" y="3452813"/>
                <a:ext cx="160338" cy="179387"/>
              </a:xfrm>
              <a:custGeom>
                <a:avLst/>
                <a:gdLst>
                  <a:gd name="T0" fmla="*/ 74 w 101"/>
                  <a:gd name="T1" fmla="*/ 74 h 113"/>
                  <a:gd name="T2" fmla="*/ 70 w 101"/>
                  <a:gd name="T3" fmla="*/ 78 h 113"/>
                  <a:gd name="T4" fmla="*/ 68 w 101"/>
                  <a:gd name="T5" fmla="*/ 85 h 113"/>
                  <a:gd name="T6" fmla="*/ 68 w 101"/>
                  <a:gd name="T7" fmla="*/ 95 h 113"/>
                  <a:gd name="T8" fmla="*/ 72 w 101"/>
                  <a:gd name="T9" fmla="*/ 100 h 113"/>
                  <a:gd name="T10" fmla="*/ 76 w 101"/>
                  <a:gd name="T11" fmla="*/ 101 h 113"/>
                  <a:gd name="T12" fmla="*/ 80 w 101"/>
                  <a:gd name="T13" fmla="*/ 101 h 113"/>
                  <a:gd name="T14" fmla="*/ 84 w 101"/>
                  <a:gd name="T15" fmla="*/ 98 h 113"/>
                  <a:gd name="T16" fmla="*/ 86 w 101"/>
                  <a:gd name="T17" fmla="*/ 90 h 113"/>
                  <a:gd name="T18" fmla="*/ 85 w 101"/>
                  <a:gd name="T19" fmla="*/ 81 h 113"/>
                  <a:gd name="T20" fmla="*/ 82 w 101"/>
                  <a:gd name="T21" fmla="*/ 75 h 113"/>
                  <a:gd name="T22" fmla="*/ 76 w 101"/>
                  <a:gd name="T23" fmla="*/ 74 h 113"/>
                  <a:gd name="T24" fmla="*/ 87 w 101"/>
                  <a:gd name="T25" fmla="*/ 64 h 113"/>
                  <a:gd name="T26" fmla="*/ 97 w 101"/>
                  <a:gd name="T27" fmla="*/ 72 h 113"/>
                  <a:gd name="T28" fmla="*/ 100 w 101"/>
                  <a:gd name="T29" fmla="*/ 80 h 113"/>
                  <a:gd name="T30" fmla="*/ 101 w 101"/>
                  <a:gd name="T31" fmla="*/ 90 h 113"/>
                  <a:gd name="T32" fmla="*/ 99 w 101"/>
                  <a:gd name="T33" fmla="*/ 100 h 113"/>
                  <a:gd name="T34" fmla="*/ 95 w 101"/>
                  <a:gd name="T35" fmla="*/ 106 h 113"/>
                  <a:gd name="T36" fmla="*/ 76 w 101"/>
                  <a:gd name="T37" fmla="*/ 113 h 113"/>
                  <a:gd name="T38" fmla="*/ 67 w 101"/>
                  <a:gd name="T39" fmla="*/ 112 h 113"/>
                  <a:gd name="T40" fmla="*/ 56 w 101"/>
                  <a:gd name="T41" fmla="*/ 103 h 113"/>
                  <a:gd name="T42" fmla="*/ 53 w 101"/>
                  <a:gd name="T43" fmla="*/ 96 h 113"/>
                  <a:gd name="T44" fmla="*/ 53 w 101"/>
                  <a:gd name="T45" fmla="*/ 85 h 113"/>
                  <a:gd name="T46" fmla="*/ 55 w 101"/>
                  <a:gd name="T47" fmla="*/ 73 h 113"/>
                  <a:gd name="T48" fmla="*/ 67 w 101"/>
                  <a:gd name="T49" fmla="*/ 64 h 113"/>
                  <a:gd name="T50" fmla="*/ 24 w 101"/>
                  <a:gd name="T51" fmla="*/ 12 h 113"/>
                  <a:gd name="T52" fmla="*/ 19 w 101"/>
                  <a:gd name="T53" fmla="*/ 13 h 113"/>
                  <a:gd name="T54" fmla="*/ 15 w 101"/>
                  <a:gd name="T55" fmla="*/ 19 h 113"/>
                  <a:gd name="T56" fmla="*/ 14 w 101"/>
                  <a:gd name="T57" fmla="*/ 28 h 113"/>
                  <a:gd name="T58" fmla="*/ 17 w 101"/>
                  <a:gd name="T59" fmla="*/ 36 h 113"/>
                  <a:gd name="T60" fmla="*/ 21 w 101"/>
                  <a:gd name="T61" fmla="*/ 39 h 113"/>
                  <a:gd name="T62" fmla="*/ 24 w 101"/>
                  <a:gd name="T63" fmla="*/ 39 h 113"/>
                  <a:gd name="T64" fmla="*/ 29 w 101"/>
                  <a:gd name="T65" fmla="*/ 38 h 113"/>
                  <a:gd name="T66" fmla="*/ 33 w 101"/>
                  <a:gd name="T67" fmla="*/ 33 h 113"/>
                  <a:gd name="T68" fmla="*/ 34 w 101"/>
                  <a:gd name="T69" fmla="*/ 23 h 113"/>
                  <a:gd name="T70" fmla="*/ 30 w 101"/>
                  <a:gd name="T71" fmla="*/ 16 h 113"/>
                  <a:gd name="T72" fmla="*/ 26 w 101"/>
                  <a:gd name="T73" fmla="*/ 12 h 113"/>
                  <a:gd name="T74" fmla="*/ 24 w 101"/>
                  <a:gd name="T75" fmla="*/ 12 h 113"/>
                  <a:gd name="T76" fmla="*/ 76 w 101"/>
                  <a:gd name="T77" fmla="*/ 14 h 113"/>
                  <a:gd name="T78" fmla="*/ 76 w 101"/>
                  <a:gd name="T79" fmla="*/ 25 h 113"/>
                  <a:gd name="T80" fmla="*/ 24 w 101"/>
                  <a:gd name="T81" fmla="*/ 101 h 113"/>
                  <a:gd name="T82" fmla="*/ 24 w 101"/>
                  <a:gd name="T83" fmla="*/ 87 h 113"/>
                  <a:gd name="T84" fmla="*/ 24 w 101"/>
                  <a:gd name="T85" fmla="*/ 0 h 113"/>
                  <a:gd name="T86" fmla="*/ 34 w 101"/>
                  <a:gd name="T87" fmla="*/ 2 h 113"/>
                  <a:gd name="T88" fmla="*/ 44 w 101"/>
                  <a:gd name="T89" fmla="*/ 10 h 113"/>
                  <a:gd name="T90" fmla="*/ 48 w 101"/>
                  <a:gd name="T91" fmla="*/ 18 h 113"/>
                  <a:gd name="T92" fmla="*/ 48 w 101"/>
                  <a:gd name="T93" fmla="*/ 28 h 113"/>
                  <a:gd name="T94" fmla="*/ 46 w 101"/>
                  <a:gd name="T95" fmla="*/ 38 h 113"/>
                  <a:gd name="T96" fmla="*/ 41 w 101"/>
                  <a:gd name="T97" fmla="*/ 44 h 113"/>
                  <a:gd name="T98" fmla="*/ 24 w 101"/>
                  <a:gd name="T99" fmla="*/ 51 h 113"/>
                  <a:gd name="T100" fmla="*/ 14 w 101"/>
                  <a:gd name="T101" fmla="*/ 50 h 113"/>
                  <a:gd name="T102" fmla="*/ 4 w 101"/>
                  <a:gd name="T103" fmla="*/ 41 h 113"/>
                  <a:gd name="T104" fmla="*/ 0 w 101"/>
                  <a:gd name="T105" fmla="*/ 34 h 113"/>
                  <a:gd name="T106" fmla="*/ 0 w 101"/>
                  <a:gd name="T107" fmla="*/ 23 h 113"/>
                  <a:gd name="T108" fmla="*/ 2 w 101"/>
                  <a:gd name="T109" fmla="*/ 13 h 113"/>
                  <a:gd name="T110" fmla="*/ 6 w 101"/>
                  <a:gd name="T111" fmla="*/ 7 h 113"/>
                  <a:gd name="T112" fmla="*/ 24 w 101"/>
                  <a:gd name="T113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01" h="113">
                    <a:moveTo>
                      <a:pt x="76" y="74"/>
                    </a:moveTo>
                    <a:lnTo>
                      <a:pt x="74" y="74"/>
                    </a:lnTo>
                    <a:lnTo>
                      <a:pt x="71" y="75"/>
                    </a:lnTo>
                    <a:lnTo>
                      <a:pt x="70" y="78"/>
                    </a:lnTo>
                    <a:lnTo>
                      <a:pt x="68" y="81"/>
                    </a:lnTo>
                    <a:lnTo>
                      <a:pt x="68" y="85"/>
                    </a:lnTo>
                    <a:lnTo>
                      <a:pt x="68" y="90"/>
                    </a:lnTo>
                    <a:lnTo>
                      <a:pt x="68" y="95"/>
                    </a:lnTo>
                    <a:lnTo>
                      <a:pt x="70" y="98"/>
                    </a:lnTo>
                    <a:lnTo>
                      <a:pt x="72" y="100"/>
                    </a:lnTo>
                    <a:lnTo>
                      <a:pt x="74" y="101"/>
                    </a:lnTo>
                    <a:lnTo>
                      <a:pt x="76" y="101"/>
                    </a:lnTo>
                    <a:lnTo>
                      <a:pt x="76" y="101"/>
                    </a:lnTo>
                    <a:lnTo>
                      <a:pt x="80" y="101"/>
                    </a:lnTo>
                    <a:lnTo>
                      <a:pt x="82" y="100"/>
                    </a:lnTo>
                    <a:lnTo>
                      <a:pt x="84" y="98"/>
                    </a:lnTo>
                    <a:lnTo>
                      <a:pt x="85" y="95"/>
                    </a:lnTo>
                    <a:lnTo>
                      <a:pt x="86" y="90"/>
                    </a:lnTo>
                    <a:lnTo>
                      <a:pt x="86" y="85"/>
                    </a:lnTo>
                    <a:lnTo>
                      <a:pt x="85" y="81"/>
                    </a:lnTo>
                    <a:lnTo>
                      <a:pt x="84" y="78"/>
                    </a:lnTo>
                    <a:lnTo>
                      <a:pt x="82" y="75"/>
                    </a:lnTo>
                    <a:lnTo>
                      <a:pt x="80" y="74"/>
                    </a:lnTo>
                    <a:lnTo>
                      <a:pt x="76" y="74"/>
                    </a:lnTo>
                    <a:close/>
                    <a:moveTo>
                      <a:pt x="76" y="62"/>
                    </a:moveTo>
                    <a:lnTo>
                      <a:pt x="87" y="64"/>
                    </a:lnTo>
                    <a:lnTo>
                      <a:pt x="95" y="69"/>
                    </a:lnTo>
                    <a:lnTo>
                      <a:pt x="97" y="72"/>
                    </a:lnTo>
                    <a:lnTo>
                      <a:pt x="99" y="75"/>
                    </a:lnTo>
                    <a:lnTo>
                      <a:pt x="100" y="80"/>
                    </a:lnTo>
                    <a:lnTo>
                      <a:pt x="101" y="85"/>
                    </a:lnTo>
                    <a:lnTo>
                      <a:pt x="101" y="90"/>
                    </a:lnTo>
                    <a:lnTo>
                      <a:pt x="100" y="96"/>
                    </a:lnTo>
                    <a:lnTo>
                      <a:pt x="99" y="100"/>
                    </a:lnTo>
                    <a:lnTo>
                      <a:pt x="97" y="103"/>
                    </a:lnTo>
                    <a:lnTo>
                      <a:pt x="95" y="106"/>
                    </a:lnTo>
                    <a:lnTo>
                      <a:pt x="87" y="112"/>
                    </a:lnTo>
                    <a:lnTo>
                      <a:pt x="76" y="113"/>
                    </a:lnTo>
                    <a:lnTo>
                      <a:pt x="76" y="113"/>
                    </a:lnTo>
                    <a:lnTo>
                      <a:pt x="67" y="112"/>
                    </a:lnTo>
                    <a:lnTo>
                      <a:pt x="59" y="106"/>
                    </a:lnTo>
                    <a:lnTo>
                      <a:pt x="56" y="103"/>
                    </a:lnTo>
                    <a:lnTo>
                      <a:pt x="54" y="100"/>
                    </a:lnTo>
                    <a:lnTo>
                      <a:pt x="53" y="96"/>
                    </a:lnTo>
                    <a:lnTo>
                      <a:pt x="53" y="90"/>
                    </a:lnTo>
                    <a:lnTo>
                      <a:pt x="53" y="85"/>
                    </a:lnTo>
                    <a:lnTo>
                      <a:pt x="53" y="79"/>
                    </a:lnTo>
                    <a:lnTo>
                      <a:pt x="55" y="73"/>
                    </a:lnTo>
                    <a:lnTo>
                      <a:pt x="59" y="69"/>
                    </a:lnTo>
                    <a:lnTo>
                      <a:pt x="67" y="64"/>
                    </a:lnTo>
                    <a:lnTo>
                      <a:pt x="76" y="62"/>
                    </a:lnTo>
                    <a:close/>
                    <a:moveTo>
                      <a:pt x="24" y="12"/>
                    </a:moveTo>
                    <a:lnTo>
                      <a:pt x="21" y="12"/>
                    </a:lnTo>
                    <a:lnTo>
                      <a:pt x="19" y="13"/>
                    </a:lnTo>
                    <a:lnTo>
                      <a:pt x="17" y="16"/>
                    </a:lnTo>
                    <a:lnTo>
                      <a:pt x="15" y="19"/>
                    </a:lnTo>
                    <a:lnTo>
                      <a:pt x="14" y="23"/>
                    </a:lnTo>
                    <a:lnTo>
                      <a:pt x="14" y="28"/>
                    </a:lnTo>
                    <a:lnTo>
                      <a:pt x="15" y="33"/>
                    </a:lnTo>
                    <a:lnTo>
                      <a:pt x="17" y="36"/>
                    </a:lnTo>
                    <a:lnTo>
                      <a:pt x="19" y="38"/>
                    </a:lnTo>
                    <a:lnTo>
                      <a:pt x="21" y="39"/>
                    </a:lnTo>
                    <a:lnTo>
                      <a:pt x="24" y="39"/>
                    </a:lnTo>
                    <a:lnTo>
                      <a:pt x="24" y="39"/>
                    </a:lnTo>
                    <a:lnTo>
                      <a:pt x="27" y="39"/>
                    </a:lnTo>
                    <a:lnTo>
                      <a:pt x="29" y="38"/>
                    </a:lnTo>
                    <a:lnTo>
                      <a:pt x="30" y="36"/>
                    </a:lnTo>
                    <a:lnTo>
                      <a:pt x="33" y="33"/>
                    </a:lnTo>
                    <a:lnTo>
                      <a:pt x="34" y="28"/>
                    </a:lnTo>
                    <a:lnTo>
                      <a:pt x="34" y="23"/>
                    </a:lnTo>
                    <a:lnTo>
                      <a:pt x="33" y="19"/>
                    </a:lnTo>
                    <a:lnTo>
                      <a:pt x="30" y="16"/>
                    </a:lnTo>
                    <a:lnTo>
                      <a:pt x="29" y="13"/>
                    </a:lnTo>
                    <a:lnTo>
                      <a:pt x="26" y="12"/>
                    </a:lnTo>
                    <a:lnTo>
                      <a:pt x="24" y="12"/>
                    </a:lnTo>
                    <a:lnTo>
                      <a:pt x="24" y="12"/>
                    </a:lnTo>
                    <a:close/>
                    <a:moveTo>
                      <a:pt x="71" y="11"/>
                    </a:moveTo>
                    <a:lnTo>
                      <a:pt x="76" y="14"/>
                    </a:lnTo>
                    <a:lnTo>
                      <a:pt x="82" y="18"/>
                    </a:lnTo>
                    <a:lnTo>
                      <a:pt x="76" y="25"/>
                    </a:lnTo>
                    <a:lnTo>
                      <a:pt x="27" y="103"/>
                    </a:lnTo>
                    <a:lnTo>
                      <a:pt x="24" y="101"/>
                    </a:lnTo>
                    <a:lnTo>
                      <a:pt x="17" y="98"/>
                    </a:lnTo>
                    <a:lnTo>
                      <a:pt x="24" y="87"/>
                    </a:lnTo>
                    <a:lnTo>
                      <a:pt x="71" y="11"/>
                    </a:lnTo>
                    <a:close/>
                    <a:moveTo>
                      <a:pt x="24" y="0"/>
                    </a:moveTo>
                    <a:lnTo>
                      <a:pt x="24" y="0"/>
                    </a:lnTo>
                    <a:lnTo>
                      <a:pt x="34" y="2"/>
                    </a:lnTo>
                    <a:lnTo>
                      <a:pt x="41" y="6"/>
                    </a:lnTo>
                    <a:lnTo>
                      <a:pt x="44" y="10"/>
                    </a:lnTo>
                    <a:lnTo>
                      <a:pt x="46" y="13"/>
                    </a:lnTo>
                    <a:lnTo>
                      <a:pt x="48" y="18"/>
                    </a:lnTo>
                    <a:lnTo>
                      <a:pt x="48" y="23"/>
                    </a:lnTo>
                    <a:lnTo>
                      <a:pt x="48" y="28"/>
                    </a:lnTo>
                    <a:lnTo>
                      <a:pt x="48" y="34"/>
                    </a:lnTo>
                    <a:lnTo>
                      <a:pt x="46" y="38"/>
                    </a:lnTo>
                    <a:lnTo>
                      <a:pt x="44" y="41"/>
                    </a:lnTo>
                    <a:lnTo>
                      <a:pt x="41" y="44"/>
                    </a:lnTo>
                    <a:lnTo>
                      <a:pt x="34" y="50"/>
                    </a:lnTo>
                    <a:lnTo>
                      <a:pt x="24" y="51"/>
                    </a:lnTo>
                    <a:lnTo>
                      <a:pt x="24" y="51"/>
                    </a:lnTo>
                    <a:lnTo>
                      <a:pt x="14" y="50"/>
                    </a:lnTo>
                    <a:lnTo>
                      <a:pt x="6" y="44"/>
                    </a:lnTo>
                    <a:lnTo>
                      <a:pt x="4" y="41"/>
                    </a:lnTo>
                    <a:lnTo>
                      <a:pt x="2" y="38"/>
                    </a:lnTo>
                    <a:lnTo>
                      <a:pt x="0" y="34"/>
                    </a:lnTo>
                    <a:lnTo>
                      <a:pt x="0" y="28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2" y="13"/>
                    </a:lnTo>
                    <a:lnTo>
                      <a:pt x="4" y="10"/>
                    </a:lnTo>
                    <a:lnTo>
                      <a:pt x="6" y="7"/>
                    </a:lnTo>
                    <a:lnTo>
                      <a:pt x="13" y="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Freeform 51"/>
              <p:cNvSpPr>
                <a:spLocks noEditPoints="1"/>
              </p:cNvSpPr>
              <p:nvPr/>
            </p:nvSpPr>
            <p:spPr bwMode="auto">
              <a:xfrm>
                <a:off x="6878637" y="3927475"/>
                <a:ext cx="128588" cy="174625"/>
              </a:xfrm>
              <a:custGeom>
                <a:avLst/>
                <a:gdLst>
                  <a:gd name="T0" fmla="*/ 45 w 81"/>
                  <a:gd name="T1" fmla="*/ 29 h 110"/>
                  <a:gd name="T2" fmla="*/ 44 w 81"/>
                  <a:gd name="T3" fmla="*/ 32 h 110"/>
                  <a:gd name="T4" fmla="*/ 34 w 81"/>
                  <a:gd name="T5" fmla="*/ 49 h 110"/>
                  <a:gd name="T6" fmla="*/ 21 w 81"/>
                  <a:gd name="T7" fmla="*/ 69 h 110"/>
                  <a:gd name="T8" fmla="*/ 46 w 81"/>
                  <a:gd name="T9" fmla="*/ 69 h 110"/>
                  <a:gd name="T10" fmla="*/ 46 w 81"/>
                  <a:gd name="T11" fmla="*/ 29 h 110"/>
                  <a:gd name="T12" fmla="*/ 45 w 81"/>
                  <a:gd name="T13" fmla="*/ 29 h 110"/>
                  <a:gd name="T14" fmla="*/ 46 w 81"/>
                  <a:gd name="T15" fmla="*/ 0 h 110"/>
                  <a:gd name="T16" fmla="*/ 69 w 81"/>
                  <a:gd name="T17" fmla="*/ 0 h 110"/>
                  <a:gd name="T18" fmla="*/ 69 w 81"/>
                  <a:gd name="T19" fmla="*/ 69 h 110"/>
                  <a:gd name="T20" fmla="*/ 81 w 81"/>
                  <a:gd name="T21" fmla="*/ 69 h 110"/>
                  <a:gd name="T22" fmla="*/ 81 w 81"/>
                  <a:gd name="T23" fmla="*/ 87 h 110"/>
                  <a:gd name="T24" fmla="*/ 69 w 81"/>
                  <a:gd name="T25" fmla="*/ 87 h 110"/>
                  <a:gd name="T26" fmla="*/ 69 w 81"/>
                  <a:gd name="T27" fmla="*/ 110 h 110"/>
                  <a:gd name="T28" fmla="*/ 46 w 81"/>
                  <a:gd name="T29" fmla="*/ 110 h 110"/>
                  <a:gd name="T30" fmla="*/ 46 w 81"/>
                  <a:gd name="T31" fmla="*/ 87 h 110"/>
                  <a:gd name="T32" fmla="*/ 2 w 81"/>
                  <a:gd name="T33" fmla="*/ 87 h 110"/>
                  <a:gd name="T34" fmla="*/ 0 w 81"/>
                  <a:gd name="T35" fmla="*/ 73 h 110"/>
                  <a:gd name="T36" fmla="*/ 34 w 81"/>
                  <a:gd name="T37" fmla="*/ 19 h 110"/>
                  <a:gd name="T38" fmla="*/ 46 w 81"/>
                  <a:gd name="T3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1" h="110">
                    <a:moveTo>
                      <a:pt x="45" y="29"/>
                    </a:moveTo>
                    <a:lnTo>
                      <a:pt x="44" y="32"/>
                    </a:lnTo>
                    <a:lnTo>
                      <a:pt x="34" y="49"/>
                    </a:lnTo>
                    <a:lnTo>
                      <a:pt x="21" y="69"/>
                    </a:lnTo>
                    <a:lnTo>
                      <a:pt x="46" y="69"/>
                    </a:lnTo>
                    <a:lnTo>
                      <a:pt x="46" y="29"/>
                    </a:lnTo>
                    <a:lnTo>
                      <a:pt x="45" y="29"/>
                    </a:lnTo>
                    <a:close/>
                    <a:moveTo>
                      <a:pt x="46" y="0"/>
                    </a:moveTo>
                    <a:lnTo>
                      <a:pt x="69" y="0"/>
                    </a:lnTo>
                    <a:lnTo>
                      <a:pt x="69" y="69"/>
                    </a:lnTo>
                    <a:lnTo>
                      <a:pt x="81" y="69"/>
                    </a:lnTo>
                    <a:lnTo>
                      <a:pt x="81" y="87"/>
                    </a:lnTo>
                    <a:lnTo>
                      <a:pt x="69" y="87"/>
                    </a:lnTo>
                    <a:lnTo>
                      <a:pt x="69" y="110"/>
                    </a:lnTo>
                    <a:lnTo>
                      <a:pt x="46" y="110"/>
                    </a:lnTo>
                    <a:lnTo>
                      <a:pt x="46" y="87"/>
                    </a:lnTo>
                    <a:lnTo>
                      <a:pt x="2" y="87"/>
                    </a:lnTo>
                    <a:lnTo>
                      <a:pt x="0" y="73"/>
                    </a:lnTo>
                    <a:lnTo>
                      <a:pt x="34" y="19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Freeform 52"/>
              <p:cNvSpPr>
                <a:spLocks/>
              </p:cNvSpPr>
              <p:nvPr/>
            </p:nvSpPr>
            <p:spPr bwMode="auto">
              <a:xfrm>
                <a:off x="7375525" y="3927475"/>
                <a:ext cx="115888" cy="176212"/>
              </a:xfrm>
              <a:custGeom>
                <a:avLst/>
                <a:gdLst>
                  <a:gd name="T0" fmla="*/ 8 w 73"/>
                  <a:gd name="T1" fmla="*/ 0 h 111"/>
                  <a:gd name="T2" fmla="*/ 70 w 73"/>
                  <a:gd name="T3" fmla="*/ 0 h 111"/>
                  <a:gd name="T4" fmla="*/ 70 w 73"/>
                  <a:gd name="T5" fmla="*/ 17 h 111"/>
                  <a:gd name="T6" fmla="*/ 26 w 73"/>
                  <a:gd name="T7" fmla="*/ 17 h 111"/>
                  <a:gd name="T8" fmla="*/ 23 w 73"/>
                  <a:gd name="T9" fmla="*/ 43 h 111"/>
                  <a:gd name="T10" fmla="*/ 26 w 73"/>
                  <a:gd name="T11" fmla="*/ 41 h 111"/>
                  <a:gd name="T12" fmla="*/ 31 w 73"/>
                  <a:gd name="T13" fmla="*/ 40 h 111"/>
                  <a:gd name="T14" fmla="*/ 35 w 73"/>
                  <a:gd name="T15" fmla="*/ 38 h 111"/>
                  <a:gd name="T16" fmla="*/ 40 w 73"/>
                  <a:gd name="T17" fmla="*/ 37 h 111"/>
                  <a:gd name="T18" fmla="*/ 50 w 73"/>
                  <a:gd name="T19" fmla="*/ 38 h 111"/>
                  <a:gd name="T20" fmla="*/ 58 w 73"/>
                  <a:gd name="T21" fmla="*/ 42 h 111"/>
                  <a:gd name="T22" fmla="*/ 65 w 73"/>
                  <a:gd name="T23" fmla="*/ 47 h 111"/>
                  <a:gd name="T24" fmla="*/ 71 w 73"/>
                  <a:gd name="T25" fmla="*/ 59 h 111"/>
                  <a:gd name="T26" fmla="*/ 73 w 73"/>
                  <a:gd name="T27" fmla="*/ 75 h 111"/>
                  <a:gd name="T28" fmla="*/ 71 w 73"/>
                  <a:gd name="T29" fmla="*/ 89 h 111"/>
                  <a:gd name="T30" fmla="*/ 64 w 73"/>
                  <a:gd name="T31" fmla="*/ 102 h 111"/>
                  <a:gd name="T32" fmla="*/ 57 w 73"/>
                  <a:gd name="T33" fmla="*/ 107 h 111"/>
                  <a:gd name="T34" fmla="*/ 48 w 73"/>
                  <a:gd name="T35" fmla="*/ 110 h 111"/>
                  <a:gd name="T36" fmla="*/ 37 w 73"/>
                  <a:gd name="T37" fmla="*/ 111 h 111"/>
                  <a:gd name="T38" fmla="*/ 22 w 73"/>
                  <a:gd name="T39" fmla="*/ 110 h 111"/>
                  <a:gd name="T40" fmla="*/ 10 w 73"/>
                  <a:gd name="T41" fmla="*/ 104 h 111"/>
                  <a:gd name="T42" fmla="*/ 5 w 73"/>
                  <a:gd name="T43" fmla="*/ 97 h 111"/>
                  <a:gd name="T44" fmla="*/ 1 w 73"/>
                  <a:gd name="T45" fmla="*/ 90 h 111"/>
                  <a:gd name="T46" fmla="*/ 0 w 73"/>
                  <a:gd name="T47" fmla="*/ 80 h 111"/>
                  <a:gd name="T48" fmla="*/ 1 w 73"/>
                  <a:gd name="T49" fmla="*/ 80 h 111"/>
                  <a:gd name="T50" fmla="*/ 21 w 73"/>
                  <a:gd name="T51" fmla="*/ 79 h 111"/>
                  <a:gd name="T52" fmla="*/ 22 w 73"/>
                  <a:gd name="T53" fmla="*/ 83 h 111"/>
                  <a:gd name="T54" fmla="*/ 23 w 73"/>
                  <a:gd name="T55" fmla="*/ 88 h 111"/>
                  <a:gd name="T56" fmla="*/ 25 w 73"/>
                  <a:gd name="T57" fmla="*/ 91 h 111"/>
                  <a:gd name="T58" fmla="*/ 29 w 73"/>
                  <a:gd name="T59" fmla="*/ 93 h 111"/>
                  <a:gd name="T60" fmla="*/ 33 w 73"/>
                  <a:gd name="T61" fmla="*/ 94 h 111"/>
                  <a:gd name="T62" fmla="*/ 37 w 73"/>
                  <a:gd name="T63" fmla="*/ 95 h 111"/>
                  <a:gd name="T64" fmla="*/ 40 w 73"/>
                  <a:gd name="T65" fmla="*/ 94 h 111"/>
                  <a:gd name="T66" fmla="*/ 43 w 73"/>
                  <a:gd name="T67" fmla="*/ 93 h 111"/>
                  <a:gd name="T68" fmla="*/ 46 w 73"/>
                  <a:gd name="T69" fmla="*/ 92 h 111"/>
                  <a:gd name="T70" fmla="*/ 48 w 73"/>
                  <a:gd name="T71" fmla="*/ 89 h 111"/>
                  <a:gd name="T72" fmla="*/ 50 w 73"/>
                  <a:gd name="T73" fmla="*/ 85 h 111"/>
                  <a:gd name="T74" fmla="*/ 51 w 73"/>
                  <a:gd name="T75" fmla="*/ 80 h 111"/>
                  <a:gd name="T76" fmla="*/ 52 w 73"/>
                  <a:gd name="T77" fmla="*/ 75 h 111"/>
                  <a:gd name="T78" fmla="*/ 51 w 73"/>
                  <a:gd name="T79" fmla="*/ 68 h 111"/>
                  <a:gd name="T80" fmla="*/ 50 w 73"/>
                  <a:gd name="T81" fmla="*/ 64 h 111"/>
                  <a:gd name="T82" fmla="*/ 48 w 73"/>
                  <a:gd name="T83" fmla="*/ 60 h 111"/>
                  <a:gd name="T84" fmla="*/ 45 w 73"/>
                  <a:gd name="T85" fmla="*/ 57 h 111"/>
                  <a:gd name="T86" fmla="*/ 41 w 73"/>
                  <a:gd name="T87" fmla="*/ 54 h 111"/>
                  <a:gd name="T88" fmla="*/ 36 w 73"/>
                  <a:gd name="T89" fmla="*/ 53 h 111"/>
                  <a:gd name="T90" fmla="*/ 32 w 73"/>
                  <a:gd name="T91" fmla="*/ 54 h 111"/>
                  <a:gd name="T92" fmla="*/ 29 w 73"/>
                  <a:gd name="T93" fmla="*/ 54 h 111"/>
                  <a:gd name="T94" fmla="*/ 26 w 73"/>
                  <a:gd name="T95" fmla="*/ 57 h 111"/>
                  <a:gd name="T96" fmla="*/ 23 w 73"/>
                  <a:gd name="T97" fmla="*/ 59 h 111"/>
                  <a:gd name="T98" fmla="*/ 21 w 73"/>
                  <a:gd name="T99" fmla="*/ 62 h 111"/>
                  <a:gd name="T100" fmla="*/ 2 w 73"/>
                  <a:gd name="T101" fmla="*/ 61 h 111"/>
                  <a:gd name="T102" fmla="*/ 8 w 73"/>
                  <a:gd name="T10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3" h="111">
                    <a:moveTo>
                      <a:pt x="8" y="0"/>
                    </a:moveTo>
                    <a:lnTo>
                      <a:pt x="70" y="0"/>
                    </a:lnTo>
                    <a:lnTo>
                      <a:pt x="70" y="17"/>
                    </a:lnTo>
                    <a:lnTo>
                      <a:pt x="26" y="17"/>
                    </a:lnTo>
                    <a:lnTo>
                      <a:pt x="23" y="43"/>
                    </a:lnTo>
                    <a:lnTo>
                      <a:pt x="26" y="41"/>
                    </a:lnTo>
                    <a:lnTo>
                      <a:pt x="31" y="40"/>
                    </a:lnTo>
                    <a:lnTo>
                      <a:pt x="35" y="38"/>
                    </a:lnTo>
                    <a:lnTo>
                      <a:pt x="40" y="37"/>
                    </a:lnTo>
                    <a:lnTo>
                      <a:pt x="50" y="38"/>
                    </a:lnTo>
                    <a:lnTo>
                      <a:pt x="58" y="42"/>
                    </a:lnTo>
                    <a:lnTo>
                      <a:pt x="65" y="47"/>
                    </a:lnTo>
                    <a:lnTo>
                      <a:pt x="71" y="59"/>
                    </a:lnTo>
                    <a:lnTo>
                      <a:pt x="73" y="75"/>
                    </a:lnTo>
                    <a:lnTo>
                      <a:pt x="71" y="89"/>
                    </a:lnTo>
                    <a:lnTo>
                      <a:pt x="64" y="102"/>
                    </a:lnTo>
                    <a:lnTo>
                      <a:pt x="57" y="107"/>
                    </a:lnTo>
                    <a:lnTo>
                      <a:pt x="48" y="110"/>
                    </a:lnTo>
                    <a:lnTo>
                      <a:pt x="37" y="111"/>
                    </a:lnTo>
                    <a:lnTo>
                      <a:pt x="22" y="110"/>
                    </a:lnTo>
                    <a:lnTo>
                      <a:pt x="10" y="104"/>
                    </a:lnTo>
                    <a:lnTo>
                      <a:pt x="5" y="97"/>
                    </a:lnTo>
                    <a:lnTo>
                      <a:pt x="1" y="90"/>
                    </a:lnTo>
                    <a:lnTo>
                      <a:pt x="0" y="80"/>
                    </a:lnTo>
                    <a:lnTo>
                      <a:pt x="1" y="80"/>
                    </a:lnTo>
                    <a:lnTo>
                      <a:pt x="21" y="79"/>
                    </a:lnTo>
                    <a:lnTo>
                      <a:pt x="22" y="83"/>
                    </a:lnTo>
                    <a:lnTo>
                      <a:pt x="23" y="88"/>
                    </a:lnTo>
                    <a:lnTo>
                      <a:pt x="25" y="91"/>
                    </a:lnTo>
                    <a:lnTo>
                      <a:pt x="29" y="93"/>
                    </a:lnTo>
                    <a:lnTo>
                      <a:pt x="33" y="94"/>
                    </a:lnTo>
                    <a:lnTo>
                      <a:pt x="37" y="95"/>
                    </a:lnTo>
                    <a:lnTo>
                      <a:pt x="40" y="94"/>
                    </a:lnTo>
                    <a:lnTo>
                      <a:pt x="43" y="93"/>
                    </a:lnTo>
                    <a:lnTo>
                      <a:pt x="46" y="92"/>
                    </a:lnTo>
                    <a:lnTo>
                      <a:pt x="48" y="89"/>
                    </a:lnTo>
                    <a:lnTo>
                      <a:pt x="50" y="85"/>
                    </a:lnTo>
                    <a:lnTo>
                      <a:pt x="51" y="80"/>
                    </a:lnTo>
                    <a:lnTo>
                      <a:pt x="52" y="75"/>
                    </a:lnTo>
                    <a:lnTo>
                      <a:pt x="51" y="68"/>
                    </a:lnTo>
                    <a:lnTo>
                      <a:pt x="50" y="64"/>
                    </a:lnTo>
                    <a:lnTo>
                      <a:pt x="48" y="60"/>
                    </a:lnTo>
                    <a:lnTo>
                      <a:pt x="45" y="57"/>
                    </a:lnTo>
                    <a:lnTo>
                      <a:pt x="41" y="54"/>
                    </a:lnTo>
                    <a:lnTo>
                      <a:pt x="36" y="53"/>
                    </a:lnTo>
                    <a:lnTo>
                      <a:pt x="32" y="54"/>
                    </a:lnTo>
                    <a:lnTo>
                      <a:pt x="29" y="54"/>
                    </a:lnTo>
                    <a:lnTo>
                      <a:pt x="26" y="57"/>
                    </a:lnTo>
                    <a:lnTo>
                      <a:pt x="23" y="59"/>
                    </a:lnTo>
                    <a:lnTo>
                      <a:pt x="21" y="62"/>
                    </a:lnTo>
                    <a:lnTo>
                      <a:pt x="2" y="6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Freeform 53"/>
              <p:cNvSpPr>
                <a:spLocks noEditPoints="1"/>
              </p:cNvSpPr>
              <p:nvPr/>
            </p:nvSpPr>
            <p:spPr bwMode="auto">
              <a:xfrm>
                <a:off x="7859712" y="3924300"/>
                <a:ext cx="122238" cy="179387"/>
              </a:xfrm>
              <a:custGeom>
                <a:avLst/>
                <a:gdLst>
                  <a:gd name="T0" fmla="*/ 34 w 77"/>
                  <a:gd name="T1" fmla="*/ 55 h 113"/>
                  <a:gd name="T2" fmla="*/ 26 w 77"/>
                  <a:gd name="T3" fmla="*/ 59 h 113"/>
                  <a:gd name="T4" fmla="*/ 23 w 77"/>
                  <a:gd name="T5" fmla="*/ 69 h 113"/>
                  <a:gd name="T6" fmla="*/ 28 w 77"/>
                  <a:gd name="T7" fmla="*/ 90 h 113"/>
                  <a:gd name="T8" fmla="*/ 35 w 77"/>
                  <a:gd name="T9" fmla="*/ 96 h 113"/>
                  <a:gd name="T10" fmla="*/ 40 w 77"/>
                  <a:gd name="T11" fmla="*/ 97 h 113"/>
                  <a:gd name="T12" fmla="*/ 49 w 77"/>
                  <a:gd name="T13" fmla="*/ 94 h 113"/>
                  <a:gd name="T14" fmla="*/ 54 w 77"/>
                  <a:gd name="T15" fmla="*/ 86 h 113"/>
                  <a:gd name="T16" fmla="*/ 55 w 77"/>
                  <a:gd name="T17" fmla="*/ 76 h 113"/>
                  <a:gd name="T18" fmla="*/ 54 w 77"/>
                  <a:gd name="T19" fmla="*/ 65 h 113"/>
                  <a:gd name="T20" fmla="*/ 49 w 77"/>
                  <a:gd name="T21" fmla="*/ 58 h 113"/>
                  <a:gd name="T22" fmla="*/ 40 w 77"/>
                  <a:gd name="T23" fmla="*/ 54 h 113"/>
                  <a:gd name="T24" fmla="*/ 45 w 77"/>
                  <a:gd name="T25" fmla="*/ 0 h 113"/>
                  <a:gd name="T26" fmla="*/ 57 w 77"/>
                  <a:gd name="T27" fmla="*/ 1 h 113"/>
                  <a:gd name="T28" fmla="*/ 67 w 77"/>
                  <a:gd name="T29" fmla="*/ 5 h 113"/>
                  <a:gd name="T30" fmla="*/ 58 w 77"/>
                  <a:gd name="T31" fmla="*/ 19 h 113"/>
                  <a:gd name="T32" fmla="*/ 51 w 77"/>
                  <a:gd name="T33" fmla="*/ 18 h 113"/>
                  <a:gd name="T34" fmla="*/ 42 w 77"/>
                  <a:gd name="T35" fmla="*/ 18 h 113"/>
                  <a:gd name="T36" fmla="*/ 36 w 77"/>
                  <a:gd name="T37" fmla="*/ 20 h 113"/>
                  <a:gd name="T38" fmla="*/ 29 w 77"/>
                  <a:gd name="T39" fmla="*/ 25 h 113"/>
                  <a:gd name="T40" fmla="*/ 24 w 77"/>
                  <a:gd name="T41" fmla="*/ 46 h 113"/>
                  <a:gd name="T42" fmla="*/ 28 w 77"/>
                  <a:gd name="T43" fmla="*/ 43 h 113"/>
                  <a:gd name="T44" fmla="*/ 39 w 77"/>
                  <a:gd name="T45" fmla="*/ 38 h 113"/>
                  <a:gd name="T46" fmla="*/ 59 w 77"/>
                  <a:gd name="T47" fmla="*/ 40 h 113"/>
                  <a:gd name="T48" fmla="*/ 75 w 77"/>
                  <a:gd name="T49" fmla="*/ 61 h 113"/>
                  <a:gd name="T50" fmla="*/ 75 w 77"/>
                  <a:gd name="T51" fmla="*/ 91 h 113"/>
                  <a:gd name="T52" fmla="*/ 55 w 77"/>
                  <a:gd name="T53" fmla="*/ 111 h 113"/>
                  <a:gd name="T54" fmla="*/ 39 w 77"/>
                  <a:gd name="T55" fmla="*/ 113 h 113"/>
                  <a:gd name="T56" fmla="*/ 20 w 77"/>
                  <a:gd name="T57" fmla="*/ 108 h 113"/>
                  <a:gd name="T58" fmla="*/ 6 w 77"/>
                  <a:gd name="T59" fmla="*/ 93 h 113"/>
                  <a:gd name="T60" fmla="*/ 0 w 77"/>
                  <a:gd name="T61" fmla="*/ 69 h 113"/>
                  <a:gd name="T62" fmla="*/ 3 w 77"/>
                  <a:gd name="T63" fmla="*/ 34 h 113"/>
                  <a:gd name="T64" fmla="*/ 13 w 77"/>
                  <a:gd name="T65" fmla="*/ 13 h 113"/>
                  <a:gd name="T66" fmla="*/ 39 w 77"/>
                  <a:gd name="T67" fmla="*/ 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7" h="113">
                    <a:moveTo>
                      <a:pt x="39" y="54"/>
                    </a:moveTo>
                    <a:lnTo>
                      <a:pt x="34" y="55"/>
                    </a:lnTo>
                    <a:lnTo>
                      <a:pt x="29" y="56"/>
                    </a:lnTo>
                    <a:lnTo>
                      <a:pt x="26" y="59"/>
                    </a:lnTo>
                    <a:lnTo>
                      <a:pt x="23" y="62"/>
                    </a:lnTo>
                    <a:lnTo>
                      <a:pt x="23" y="69"/>
                    </a:lnTo>
                    <a:lnTo>
                      <a:pt x="24" y="81"/>
                    </a:lnTo>
                    <a:lnTo>
                      <a:pt x="28" y="90"/>
                    </a:lnTo>
                    <a:lnTo>
                      <a:pt x="31" y="93"/>
                    </a:lnTo>
                    <a:lnTo>
                      <a:pt x="35" y="96"/>
                    </a:lnTo>
                    <a:lnTo>
                      <a:pt x="39" y="97"/>
                    </a:lnTo>
                    <a:lnTo>
                      <a:pt x="40" y="97"/>
                    </a:lnTo>
                    <a:lnTo>
                      <a:pt x="44" y="96"/>
                    </a:lnTo>
                    <a:lnTo>
                      <a:pt x="49" y="94"/>
                    </a:lnTo>
                    <a:lnTo>
                      <a:pt x="52" y="91"/>
                    </a:lnTo>
                    <a:lnTo>
                      <a:pt x="54" y="86"/>
                    </a:lnTo>
                    <a:lnTo>
                      <a:pt x="55" y="81"/>
                    </a:lnTo>
                    <a:lnTo>
                      <a:pt x="55" y="76"/>
                    </a:lnTo>
                    <a:lnTo>
                      <a:pt x="55" y="69"/>
                    </a:lnTo>
                    <a:lnTo>
                      <a:pt x="54" y="65"/>
                    </a:lnTo>
                    <a:lnTo>
                      <a:pt x="52" y="61"/>
                    </a:lnTo>
                    <a:lnTo>
                      <a:pt x="49" y="58"/>
                    </a:lnTo>
                    <a:lnTo>
                      <a:pt x="44" y="55"/>
                    </a:lnTo>
                    <a:lnTo>
                      <a:pt x="40" y="54"/>
                    </a:lnTo>
                    <a:lnTo>
                      <a:pt x="39" y="54"/>
                    </a:lnTo>
                    <a:close/>
                    <a:moveTo>
                      <a:pt x="45" y="0"/>
                    </a:moveTo>
                    <a:lnTo>
                      <a:pt x="51" y="1"/>
                    </a:lnTo>
                    <a:lnTo>
                      <a:pt x="57" y="1"/>
                    </a:lnTo>
                    <a:lnTo>
                      <a:pt x="62" y="3"/>
                    </a:lnTo>
                    <a:lnTo>
                      <a:pt x="67" y="5"/>
                    </a:lnTo>
                    <a:lnTo>
                      <a:pt x="63" y="21"/>
                    </a:lnTo>
                    <a:lnTo>
                      <a:pt x="58" y="19"/>
                    </a:lnTo>
                    <a:lnTo>
                      <a:pt x="54" y="18"/>
                    </a:lnTo>
                    <a:lnTo>
                      <a:pt x="51" y="18"/>
                    </a:lnTo>
                    <a:lnTo>
                      <a:pt x="45" y="18"/>
                    </a:lnTo>
                    <a:lnTo>
                      <a:pt x="42" y="18"/>
                    </a:lnTo>
                    <a:lnTo>
                      <a:pt x="39" y="18"/>
                    </a:lnTo>
                    <a:lnTo>
                      <a:pt x="36" y="20"/>
                    </a:lnTo>
                    <a:lnTo>
                      <a:pt x="32" y="22"/>
                    </a:lnTo>
                    <a:lnTo>
                      <a:pt x="29" y="25"/>
                    </a:lnTo>
                    <a:lnTo>
                      <a:pt x="25" y="34"/>
                    </a:lnTo>
                    <a:lnTo>
                      <a:pt x="24" y="46"/>
                    </a:lnTo>
                    <a:lnTo>
                      <a:pt x="24" y="47"/>
                    </a:lnTo>
                    <a:lnTo>
                      <a:pt x="28" y="43"/>
                    </a:lnTo>
                    <a:lnTo>
                      <a:pt x="34" y="40"/>
                    </a:lnTo>
                    <a:lnTo>
                      <a:pt x="39" y="38"/>
                    </a:lnTo>
                    <a:lnTo>
                      <a:pt x="46" y="38"/>
                    </a:lnTo>
                    <a:lnTo>
                      <a:pt x="59" y="40"/>
                    </a:lnTo>
                    <a:lnTo>
                      <a:pt x="69" y="49"/>
                    </a:lnTo>
                    <a:lnTo>
                      <a:pt x="75" y="61"/>
                    </a:lnTo>
                    <a:lnTo>
                      <a:pt x="77" y="76"/>
                    </a:lnTo>
                    <a:lnTo>
                      <a:pt x="75" y="91"/>
                    </a:lnTo>
                    <a:lnTo>
                      <a:pt x="67" y="102"/>
                    </a:lnTo>
                    <a:lnTo>
                      <a:pt x="55" y="111"/>
                    </a:lnTo>
                    <a:lnTo>
                      <a:pt x="40" y="113"/>
                    </a:lnTo>
                    <a:lnTo>
                      <a:pt x="39" y="113"/>
                    </a:lnTo>
                    <a:lnTo>
                      <a:pt x="28" y="112"/>
                    </a:lnTo>
                    <a:lnTo>
                      <a:pt x="20" y="108"/>
                    </a:lnTo>
                    <a:lnTo>
                      <a:pt x="12" y="101"/>
                    </a:lnTo>
                    <a:lnTo>
                      <a:pt x="6" y="93"/>
                    </a:lnTo>
                    <a:lnTo>
                      <a:pt x="3" y="82"/>
                    </a:lnTo>
                    <a:lnTo>
                      <a:pt x="0" y="69"/>
                    </a:lnTo>
                    <a:lnTo>
                      <a:pt x="0" y="48"/>
                    </a:lnTo>
                    <a:lnTo>
                      <a:pt x="3" y="34"/>
                    </a:lnTo>
                    <a:lnTo>
                      <a:pt x="7" y="22"/>
                    </a:lnTo>
                    <a:lnTo>
                      <a:pt x="13" y="13"/>
                    </a:lnTo>
                    <a:lnTo>
                      <a:pt x="25" y="4"/>
                    </a:lnTo>
                    <a:lnTo>
                      <a:pt x="39" y="1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Freeform 54"/>
              <p:cNvSpPr>
                <a:spLocks/>
              </p:cNvSpPr>
              <p:nvPr/>
            </p:nvSpPr>
            <p:spPr bwMode="auto">
              <a:xfrm>
                <a:off x="8347075" y="3971925"/>
                <a:ext cx="120650" cy="130175"/>
              </a:xfrm>
              <a:custGeom>
                <a:avLst/>
                <a:gdLst>
                  <a:gd name="T0" fmla="*/ 0 w 76"/>
                  <a:gd name="T1" fmla="*/ 0 h 82"/>
                  <a:gd name="T2" fmla="*/ 26 w 76"/>
                  <a:gd name="T3" fmla="*/ 0 h 82"/>
                  <a:gd name="T4" fmla="*/ 38 w 76"/>
                  <a:gd name="T5" fmla="*/ 26 h 82"/>
                  <a:gd name="T6" fmla="*/ 38 w 76"/>
                  <a:gd name="T7" fmla="*/ 26 h 82"/>
                  <a:gd name="T8" fmla="*/ 50 w 76"/>
                  <a:gd name="T9" fmla="*/ 0 h 82"/>
                  <a:gd name="T10" fmla="*/ 76 w 76"/>
                  <a:gd name="T11" fmla="*/ 0 h 82"/>
                  <a:gd name="T12" fmla="*/ 52 w 76"/>
                  <a:gd name="T13" fmla="*/ 40 h 82"/>
                  <a:gd name="T14" fmla="*/ 76 w 76"/>
                  <a:gd name="T15" fmla="*/ 82 h 82"/>
                  <a:gd name="T16" fmla="*/ 52 w 76"/>
                  <a:gd name="T17" fmla="*/ 82 h 82"/>
                  <a:gd name="T18" fmla="*/ 39 w 76"/>
                  <a:gd name="T19" fmla="*/ 55 h 82"/>
                  <a:gd name="T20" fmla="*/ 25 w 76"/>
                  <a:gd name="T21" fmla="*/ 82 h 82"/>
                  <a:gd name="T22" fmla="*/ 0 w 76"/>
                  <a:gd name="T23" fmla="*/ 82 h 82"/>
                  <a:gd name="T24" fmla="*/ 26 w 76"/>
                  <a:gd name="T25" fmla="*/ 40 h 82"/>
                  <a:gd name="T26" fmla="*/ 0 w 76"/>
                  <a:gd name="T27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82">
                    <a:moveTo>
                      <a:pt x="0" y="0"/>
                    </a:moveTo>
                    <a:lnTo>
                      <a:pt x="26" y="0"/>
                    </a:lnTo>
                    <a:lnTo>
                      <a:pt x="38" y="26"/>
                    </a:lnTo>
                    <a:lnTo>
                      <a:pt x="38" y="26"/>
                    </a:lnTo>
                    <a:lnTo>
                      <a:pt x="50" y="0"/>
                    </a:lnTo>
                    <a:lnTo>
                      <a:pt x="76" y="0"/>
                    </a:lnTo>
                    <a:lnTo>
                      <a:pt x="52" y="40"/>
                    </a:lnTo>
                    <a:lnTo>
                      <a:pt x="76" y="82"/>
                    </a:lnTo>
                    <a:lnTo>
                      <a:pt x="52" y="82"/>
                    </a:lnTo>
                    <a:lnTo>
                      <a:pt x="39" y="55"/>
                    </a:lnTo>
                    <a:lnTo>
                      <a:pt x="25" y="82"/>
                    </a:lnTo>
                    <a:lnTo>
                      <a:pt x="0" y="82"/>
                    </a:lnTo>
                    <a:lnTo>
                      <a:pt x="26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 55"/>
              <p:cNvSpPr>
                <a:spLocks/>
              </p:cNvSpPr>
              <p:nvPr/>
            </p:nvSpPr>
            <p:spPr bwMode="auto">
              <a:xfrm>
                <a:off x="6892925" y="4398963"/>
                <a:ext cx="71438" cy="174625"/>
              </a:xfrm>
              <a:custGeom>
                <a:avLst/>
                <a:gdLst>
                  <a:gd name="T0" fmla="*/ 45 w 45"/>
                  <a:gd name="T1" fmla="*/ 0 h 110"/>
                  <a:gd name="T2" fmla="*/ 45 w 45"/>
                  <a:gd name="T3" fmla="*/ 110 h 110"/>
                  <a:gd name="T4" fmla="*/ 22 w 45"/>
                  <a:gd name="T5" fmla="*/ 110 h 110"/>
                  <a:gd name="T6" fmla="*/ 22 w 45"/>
                  <a:gd name="T7" fmla="*/ 19 h 110"/>
                  <a:gd name="T8" fmla="*/ 0 w 45"/>
                  <a:gd name="T9" fmla="*/ 19 h 110"/>
                  <a:gd name="T10" fmla="*/ 0 w 45"/>
                  <a:gd name="T11" fmla="*/ 4 h 110"/>
                  <a:gd name="T12" fmla="*/ 45 w 45"/>
                  <a:gd name="T1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110">
                    <a:moveTo>
                      <a:pt x="45" y="0"/>
                    </a:moveTo>
                    <a:lnTo>
                      <a:pt x="45" y="110"/>
                    </a:lnTo>
                    <a:lnTo>
                      <a:pt x="22" y="110"/>
                    </a:lnTo>
                    <a:lnTo>
                      <a:pt x="22" y="19"/>
                    </a:lnTo>
                    <a:lnTo>
                      <a:pt x="0" y="19"/>
                    </a:lnTo>
                    <a:lnTo>
                      <a:pt x="0" y="4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81" name="Freeform 56"/>
              <p:cNvSpPr>
                <a:spLocks/>
              </p:cNvSpPr>
              <p:nvPr/>
            </p:nvSpPr>
            <p:spPr bwMode="auto">
              <a:xfrm>
                <a:off x="7372350" y="4397375"/>
                <a:ext cx="120650" cy="176212"/>
              </a:xfrm>
              <a:custGeom>
                <a:avLst/>
                <a:gdLst>
                  <a:gd name="T0" fmla="*/ 37 w 76"/>
                  <a:gd name="T1" fmla="*/ 0 h 111"/>
                  <a:gd name="T2" fmla="*/ 52 w 76"/>
                  <a:gd name="T3" fmla="*/ 2 h 111"/>
                  <a:gd name="T4" fmla="*/ 64 w 76"/>
                  <a:gd name="T5" fmla="*/ 9 h 111"/>
                  <a:gd name="T6" fmla="*/ 71 w 76"/>
                  <a:gd name="T7" fmla="*/ 18 h 111"/>
                  <a:gd name="T8" fmla="*/ 73 w 76"/>
                  <a:gd name="T9" fmla="*/ 32 h 111"/>
                  <a:gd name="T10" fmla="*/ 72 w 76"/>
                  <a:gd name="T11" fmla="*/ 42 h 111"/>
                  <a:gd name="T12" fmla="*/ 68 w 76"/>
                  <a:gd name="T13" fmla="*/ 50 h 111"/>
                  <a:gd name="T14" fmla="*/ 60 w 76"/>
                  <a:gd name="T15" fmla="*/ 60 h 111"/>
                  <a:gd name="T16" fmla="*/ 50 w 76"/>
                  <a:gd name="T17" fmla="*/ 73 h 111"/>
                  <a:gd name="T18" fmla="*/ 31 w 76"/>
                  <a:gd name="T19" fmla="*/ 94 h 111"/>
                  <a:gd name="T20" fmla="*/ 31 w 76"/>
                  <a:gd name="T21" fmla="*/ 94 h 111"/>
                  <a:gd name="T22" fmla="*/ 76 w 76"/>
                  <a:gd name="T23" fmla="*/ 94 h 111"/>
                  <a:gd name="T24" fmla="*/ 76 w 76"/>
                  <a:gd name="T25" fmla="*/ 111 h 111"/>
                  <a:gd name="T26" fmla="*/ 2 w 76"/>
                  <a:gd name="T27" fmla="*/ 111 h 111"/>
                  <a:gd name="T28" fmla="*/ 2 w 76"/>
                  <a:gd name="T29" fmla="*/ 97 h 111"/>
                  <a:gd name="T30" fmla="*/ 37 w 76"/>
                  <a:gd name="T31" fmla="*/ 59 h 111"/>
                  <a:gd name="T32" fmla="*/ 41 w 76"/>
                  <a:gd name="T33" fmla="*/ 54 h 111"/>
                  <a:gd name="T34" fmla="*/ 45 w 76"/>
                  <a:gd name="T35" fmla="*/ 48 h 111"/>
                  <a:gd name="T36" fmla="*/ 48 w 76"/>
                  <a:gd name="T37" fmla="*/ 44 h 111"/>
                  <a:gd name="T38" fmla="*/ 51 w 76"/>
                  <a:gd name="T39" fmla="*/ 38 h 111"/>
                  <a:gd name="T40" fmla="*/ 51 w 76"/>
                  <a:gd name="T41" fmla="*/ 32 h 111"/>
                  <a:gd name="T42" fmla="*/ 51 w 76"/>
                  <a:gd name="T43" fmla="*/ 28 h 111"/>
                  <a:gd name="T44" fmla="*/ 50 w 76"/>
                  <a:gd name="T45" fmla="*/ 25 h 111"/>
                  <a:gd name="T46" fmla="*/ 48 w 76"/>
                  <a:gd name="T47" fmla="*/ 22 h 111"/>
                  <a:gd name="T48" fmla="*/ 44 w 76"/>
                  <a:gd name="T49" fmla="*/ 18 h 111"/>
                  <a:gd name="T50" fmla="*/ 41 w 76"/>
                  <a:gd name="T51" fmla="*/ 17 h 111"/>
                  <a:gd name="T52" fmla="*/ 37 w 76"/>
                  <a:gd name="T53" fmla="*/ 16 h 111"/>
                  <a:gd name="T54" fmla="*/ 33 w 76"/>
                  <a:gd name="T55" fmla="*/ 17 h 111"/>
                  <a:gd name="T56" fmla="*/ 28 w 76"/>
                  <a:gd name="T57" fmla="*/ 19 h 111"/>
                  <a:gd name="T58" fmla="*/ 25 w 76"/>
                  <a:gd name="T59" fmla="*/ 22 h 111"/>
                  <a:gd name="T60" fmla="*/ 23 w 76"/>
                  <a:gd name="T61" fmla="*/ 26 h 111"/>
                  <a:gd name="T62" fmla="*/ 22 w 76"/>
                  <a:gd name="T63" fmla="*/ 30 h 111"/>
                  <a:gd name="T64" fmla="*/ 21 w 76"/>
                  <a:gd name="T65" fmla="*/ 35 h 111"/>
                  <a:gd name="T66" fmla="*/ 0 w 76"/>
                  <a:gd name="T67" fmla="*/ 35 h 111"/>
                  <a:gd name="T68" fmla="*/ 0 w 76"/>
                  <a:gd name="T69" fmla="*/ 35 h 111"/>
                  <a:gd name="T70" fmla="*/ 2 w 76"/>
                  <a:gd name="T71" fmla="*/ 22 h 111"/>
                  <a:gd name="T72" fmla="*/ 9 w 76"/>
                  <a:gd name="T73" fmla="*/ 10 h 111"/>
                  <a:gd name="T74" fmla="*/ 17 w 76"/>
                  <a:gd name="T75" fmla="*/ 4 h 111"/>
                  <a:gd name="T76" fmla="*/ 26 w 76"/>
                  <a:gd name="T77" fmla="*/ 1 h 111"/>
                  <a:gd name="T78" fmla="*/ 37 w 76"/>
                  <a:gd name="T7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6" h="111">
                    <a:moveTo>
                      <a:pt x="37" y="0"/>
                    </a:moveTo>
                    <a:lnTo>
                      <a:pt x="52" y="2"/>
                    </a:lnTo>
                    <a:lnTo>
                      <a:pt x="64" y="9"/>
                    </a:lnTo>
                    <a:lnTo>
                      <a:pt x="71" y="18"/>
                    </a:lnTo>
                    <a:lnTo>
                      <a:pt x="73" y="32"/>
                    </a:lnTo>
                    <a:lnTo>
                      <a:pt x="72" y="42"/>
                    </a:lnTo>
                    <a:lnTo>
                      <a:pt x="68" y="50"/>
                    </a:lnTo>
                    <a:lnTo>
                      <a:pt x="60" y="60"/>
                    </a:lnTo>
                    <a:lnTo>
                      <a:pt x="50" y="73"/>
                    </a:lnTo>
                    <a:lnTo>
                      <a:pt x="31" y="94"/>
                    </a:lnTo>
                    <a:lnTo>
                      <a:pt x="31" y="94"/>
                    </a:lnTo>
                    <a:lnTo>
                      <a:pt x="76" y="94"/>
                    </a:lnTo>
                    <a:lnTo>
                      <a:pt x="76" y="111"/>
                    </a:lnTo>
                    <a:lnTo>
                      <a:pt x="2" y="111"/>
                    </a:lnTo>
                    <a:lnTo>
                      <a:pt x="2" y="97"/>
                    </a:lnTo>
                    <a:lnTo>
                      <a:pt x="37" y="59"/>
                    </a:lnTo>
                    <a:lnTo>
                      <a:pt x="41" y="54"/>
                    </a:lnTo>
                    <a:lnTo>
                      <a:pt x="45" y="48"/>
                    </a:lnTo>
                    <a:lnTo>
                      <a:pt x="48" y="44"/>
                    </a:lnTo>
                    <a:lnTo>
                      <a:pt x="51" y="38"/>
                    </a:lnTo>
                    <a:lnTo>
                      <a:pt x="51" y="32"/>
                    </a:lnTo>
                    <a:lnTo>
                      <a:pt x="51" y="28"/>
                    </a:lnTo>
                    <a:lnTo>
                      <a:pt x="50" y="25"/>
                    </a:lnTo>
                    <a:lnTo>
                      <a:pt x="48" y="22"/>
                    </a:lnTo>
                    <a:lnTo>
                      <a:pt x="44" y="18"/>
                    </a:lnTo>
                    <a:lnTo>
                      <a:pt x="41" y="17"/>
                    </a:lnTo>
                    <a:lnTo>
                      <a:pt x="37" y="16"/>
                    </a:lnTo>
                    <a:lnTo>
                      <a:pt x="33" y="17"/>
                    </a:lnTo>
                    <a:lnTo>
                      <a:pt x="28" y="19"/>
                    </a:lnTo>
                    <a:lnTo>
                      <a:pt x="25" y="22"/>
                    </a:lnTo>
                    <a:lnTo>
                      <a:pt x="23" y="26"/>
                    </a:lnTo>
                    <a:lnTo>
                      <a:pt x="22" y="30"/>
                    </a:lnTo>
                    <a:lnTo>
                      <a:pt x="21" y="35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2" y="22"/>
                    </a:lnTo>
                    <a:lnTo>
                      <a:pt x="9" y="10"/>
                    </a:lnTo>
                    <a:lnTo>
                      <a:pt x="17" y="4"/>
                    </a:lnTo>
                    <a:lnTo>
                      <a:pt x="26" y="1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82" name="Freeform 57"/>
              <p:cNvSpPr>
                <a:spLocks/>
              </p:cNvSpPr>
              <p:nvPr/>
            </p:nvSpPr>
            <p:spPr bwMode="auto">
              <a:xfrm>
                <a:off x="7856537" y="4397375"/>
                <a:ext cx="122238" cy="179387"/>
              </a:xfrm>
              <a:custGeom>
                <a:avLst/>
                <a:gdLst>
                  <a:gd name="T0" fmla="*/ 53 w 77"/>
                  <a:gd name="T1" fmla="*/ 1 h 113"/>
                  <a:gd name="T2" fmla="*/ 71 w 77"/>
                  <a:gd name="T3" fmla="*/ 14 h 113"/>
                  <a:gd name="T4" fmla="*/ 75 w 77"/>
                  <a:gd name="T5" fmla="*/ 31 h 113"/>
                  <a:gd name="T6" fmla="*/ 73 w 77"/>
                  <a:gd name="T7" fmla="*/ 41 h 113"/>
                  <a:gd name="T8" fmla="*/ 68 w 77"/>
                  <a:gd name="T9" fmla="*/ 48 h 113"/>
                  <a:gd name="T10" fmla="*/ 58 w 77"/>
                  <a:gd name="T11" fmla="*/ 55 h 113"/>
                  <a:gd name="T12" fmla="*/ 69 w 77"/>
                  <a:gd name="T13" fmla="*/ 61 h 113"/>
                  <a:gd name="T14" fmla="*/ 75 w 77"/>
                  <a:gd name="T15" fmla="*/ 70 h 113"/>
                  <a:gd name="T16" fmla="*/ 77 w 77"/>
                  <a:gd name="T17" fmla="*/ 80 h 113"/>
                  <a:gd name="T18" fmla="*/ 72 w 77"/>
                  <a:gd name="T19" fmla="*/ 97 h 113"/>
                  <a:gd name="T20" fmla="*/ 54 w 77"/>
                  <a:gd name="T21" fmla="*/ 111 h 113"/>
                  <a:gd name="T22" fmla="*/ 24 w 77"/>
                  <a:gd name="T23" fmla="*/ 111 h 113"/>
                  <a:gd name="T24" fmla="*/ 6 w 77"/>
                  <a:gd name="T25" fmla="*/ 99 h 113"/>
                  <a:gd name="T26" fmla="*/ 0 w 77"/>
                  <a:gd name="T27" fmla="*/ 81 h 113"/>
                  <a:gd name="T28" fmla="*/ 23 w 77"/>
                  <a:gd name="T29" fmla="*/ 81 h 113"/>
                  <a:gd name="T30" fmla="*/ 24 w 77"/>
                  <a:gd name="T31" fmla="*/ 89 h 113"/>
                  <a:gd name="T32" fmla="*/ 30 w 77"/>
                  <a:gd name="T33" fmla="*/ 94 h 113"/>
                  <a:gd name="T34" fmla="*/ 39 w 77"/>
                  <a:gd name="T35" fmla="*/ 96 h 113"/>
                  <a:gd name="T36" fmla="*/ 47 w 77"/>
                  <a:gd name="T37" fmla="*/ 94 h 113"/>
                  <a:gd name="T38" fmla="*/ 53 w 77"/>
                  <a:gd name="T39" fmla="*/ 89 h 113"/>
                  <a:gd name="T40" fmla="*/ 55 w 77"/>
                  <a:gd name="T41" fmla="*/ 80 h 113"/>
                  <a:gd name="T42" fmla="*/ 53 w 77"/>
                  <a:gd name="T43" fmla="*/ 71 h 113"/>
                  <a:gd name="T44" fmla="*/ 47 w 77"/>
                  <a:gd name="T45" fmla="*/ 65 h 113"/>
                  <a:gd name="T46" fmla="*/ 38 w 77"/>
                  <a:gd name="T47" fmla="*/ 63 h 113"/>
                  <a:gd name="T48" fmla="*/ 25 w 77"/>
                  <a:gd name="T49" fmla="*/ 47 h 113"/>
                  <a:gd name="T50" fmla="*/ 42 w 77"/>
                  <a:gd name="T51" fmla="*/ 46 h 113"/>
                  <a:gd name="T52" fmla="*/ 49 w 77"/>
                  <a:gd name="T53" fmla="*/ 43 h 113"/>
                  <a:gd name="T54" fmla="*/ 53 w 77"/>
                  <a:gd name="T55" fmla="*/ 35 h 113"/>
                  <a:gd name="T56" fmla="*/ 53 w 77"/>
                  <a:gd name="T57" fmla="*/ 27 h 113"/>
                  <a:gd name="T58" fmla="*/ 49 w 77"/>
                  <a:gd name="T59" fmla="*/ 20 h 113"/>
                  <a:gd name="T60" fmla="*/ 43 w 77"/>
                  <a:gd name="T61" fmla="*/ 17 h 113"/>
                  <a:gd name="T62" fmla="*/ 34 w 77"/>
                  <a:gd name="T63" fmla="*/ 17 h 113"/>
                  <a:gd name="T64" fmla="*/ 28 w 77"/>
                  <a:gd name="T65" fmla="*/ 20 h 113"/>
                  <a:gd name="T66" fmla="*/ 24 w 77"/>
                  <a:gd name="T67" fmla="*/ 26 h 113"/>
                  <a:gd name="T68" fmla="*/ 2 w 77"/>
                  <a:gd name="T69" fmla="*/ 30 h 113"/>
                  <a:gd name="T70" fmla="*/ 5 w 77"/>
                  <a:gd name="T71" fmla="*/ 17 h 113"/>
                  <a:gd name="T72" fmla="*/ 24 w 77"/>
                  <a:gd name="T73" fmla="*/ 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7" h="113">
                    <a:moveTo>
                      <a:pt x="38" y="0"/>
                    </a:moveTo>
                    <a:lnTo>
                      <a:pt x="53" y="1"/>
                    </a:lnTo>
                    <a:lnTo>
                      <a:pt x="65" y="8"/>
                    </a:lnTo>
                    <a:lnTo>
                      <a:pt x="71" y="14"/>
                    </a:lnTo>
                    <a:lnTo>
                      <a:pt x="74" y="22"/>
                    </a:lnTo>
                    <a:lnTo>
                      <a:pt x="75" y="31"/>
                    </a:lnTo>
                    <a:lnTo>
                      <a:pt x="75" y="35"/>
                    </a:lnTo>
                    <a:lnTo>
                      <a:pt x="73" y="41"/>
                    </a:lnTo>
                    <a:lnTo>
                      <a:pt x="71" y="45"/>
                    </a:lnTo>
                    <a:lnTo>
                      <a:pt x="68" y="48"/>
                    </a:lnTo>
                    <a:lnTo>
                      <a:pt x="63" y="53"/>
                    </a:lnTo>
                    <a:lnTo>
                      <a:pt x="58" y="55"/>
                    </a:lnTo>
                    <a:lnTo>
                      <a:pt x="63" y="58"/>
                    </a:lnTo>
                    <a:lnTo>
                      <a:pt x="69" y="61"/>
                    </a:lnTo>
                    <a:lnTo>
                      <a:pt x="72" y="65"/>
                    </a:lnTo>
                    <a:lnTo>
                      <a:pt x="75" y="70"/>
                    </a:lnTo>
                    <a:lnTo>
                      <a:pt x="76" y="75"/>
                    </a:lnTo>
                    <a:lnTo>
                      <a:pt x="77" y="80"/>
                    </a:lnTo>
                    <a:lnTo>
                      <a:pt x="76" y="90"/>
                    </a:lnTo>
                    <a:lnTo>
                      <a:pt x="72" y="97"/>
                    </a:lnTo>
                    <a:lnTo>
                      <a:pt x="65" y="104"/>
                    </a:lnTo>
                    <a:lnTo>
                      <a:pt x="54" y="111"/>
                    </a:lnTo>
                    <a:lnTo>
                      <a:pt x="38" y="113"/>
                    </a:lnTo>
                    <a:lnTo>
                      <a:pt x="24" y="111"/>
                    </a:lnTo>
                    <a:lnTo>
                      <a:pt x="11" y="105"/>
                    </a:lnTo>
                    <a:lnTo>
                      <a:pt x="6" y="99"/>
                    </a:lnTo>
                    <a:lnTo>
                      <a:pt x="1" y="91"/>
                    </a:lnTo>
                    <a:lnTo>
                      <a:pt x="0" y="81"/>
                    </a:lnTo>
                    <a:lnTo>
                      <a:pt x="1" y="81"/>
                    </a:lnTo>
                    <a:lnTo>
                      <a:pt x="23" y="81"/>
                    </a:lnTo>
                    <a:lnTo>
                      <a:pt x="23" y="86"/>
                    </a:lnTo>
                    <a:lnTo>
                      <a:pt x="24" y="89"/>
                    </a:lnTo>
                    <a:lnTo>
                      <a:pt x="27" y="92"/>
                    </a:lnTo>
                    <a:lnTo>
                      <a:pt x="30" y="94"/>
                    </a:lnTo>
                    <a:lnTo>
                      <a:pt x="33" y="95"/>
                    </a:lnTo>
                    <a:lnTo>
                      <a:pt x="39" y="96"/>
                    </a:lnTo>
                    <a:lnTo>
                      <a:pt x="43" y="95"/>
                    </a:lnTo>
                    <a:lnTo>
                      <a:pt x="47" y="94"/>
                    </a:lnTo>
                    <a:lnTo>
                      <a:pt x="51" y="92"/>
                    </a:lnTo>
                    <a:lnTo>
                      <a:pt x="53" y="89"/>
                    </a:lnTo>
                    <a:lnTo>
                      <a:pt x="55" y="85"/>
                    </a:lnTo>
                    <a:lnTo>
                      <a:pt x="55" y="80"/>
                    </a:lnTo>
                    <a:lnTo>
                      <a:pt x="55" y="75"/>
                    </a:lnTo>
                    <a:lnTo>
                      <a:pt x="53" y="71"/>
                    </a:lnTo>
                    <a:lnTo>
                      <a:pt x="51" y="68"/>
                    </a:lnTo>
                    <a:lnTo>
                      <a:pt x="47" y="65"/>
                    </a:lnTo>
                    <a:lnTo>
                      <a:pt x="43" y="64"/>
                    </a:lnTo>
                    <a:lnTo>
                      <a:pt x="38" y="63"/>
                    </a:lnTo>
                    <a:lnTo>
                      <a:pt x="25" y="63"/>
                    </a:lnTo>
                    <a:lnTo>
                      <a:pt x="25" y="47"/>
                    </a:lnTo>
                    <a:lnTo>
                      <a:pt x="38" y="47"/>
                    </a:lnTo>
                    <a:lnTo>
                      <a:pt x="42" y="46"/>
                    </a:lnTo>
                    <a:lnTo>
                      <a:pt x="46" y="45"/>
                    </a:lnTo>
                    <a:lnTo>
                      <a:pt x="49" y="43"/>
                    </a:lnTo>
                    <a:lnTo>
                      <a:pt x="52" y="40"/>
                    </a:lnTo>
                    <a:lnTo>
                      <a:pt x="53" y="35"/>
                    </a:lnTo>
                    <a:lnTo>
                      <a:pt x="53" y="31"/>
                    </a:lnTo>
                    <a:lnTo>
                      <a:pt x="53" y="27"/>
                    </a:lnTo>
                    <a:lnTo>
                      <a:pt x="52" y="24"/>
                    </a:lnTo>
                    <a:lnTo>
                      <a:pt x="49" y="20"/>
                    </a:lnTo>
                    <a:lnTo>
                      <a:pt x="46" y="18"/>
                    </a:lnTo>
                    <a:lnTo>
                      <a:pt x="43" y="17"/>
                    </a:lnTo>
                    <a:lnTo>
                      <a:pt x="39" y="16"/>
                    </a:lnTo>
                    <a:lnTo>
                      <a:pt x="34" y="17"/>
                    </a:lnTo>
                    <a:lnTo>
                      <a:pt x="31" y="18"/>
                    </a:lnTo>
                    <a:lnTo>
                      <a:pt x="28" y="20"/>
                    </a:lnTo>
                    <a:lnTo>
                      <a:pt x="26" y="23"/>
                    </a:lnTo>
                    <a:lnTo>
                      <a:pt x="24" y="26"/>
                    </a:lnTo>
                    <a:lnTo>
                      <a:pt x="24" y="30"/>
                    </a:lnTo>
                    <a:lnTo>
                      <a:pt x="2" y="30"/>
                    </a:lnTo>
                    <a:lnTo>
                      <a:pt x="2" y="29"/>
                    </a:lnTo>
                    <a:lnTo>
                      <a:pt x="5" y="17"/>
                    </a:lnTo>
                    <a:lnTo>
                      <a:pt x="12" y="8"/>
                    </a:lnTo>
                    <a:lnTo>
                      <a:pt x="24" y="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83" name="Rectangle 58"/>
              <p:cNvSpPr>
                <a:spLocks noChangeArrowheads="1"/>
              </p:cNvSpPr>
              <p:nvPr/>
            </p:nvSpPr>
            <p:spPr bwMode="auto">
              <a:xfrm>
                <a:off x="8374062" y="4487863"/>
                <a:ext cx="68263" cy="26987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Freeform 59"/>
              <p:cNvSpPr>
                <a:spLocks noEditPoints="1"/>
              </p:cNvSpPr>
              <p:nvPr/>
            </p:nvSpPr>
            <p:spPr bwMode="auto">
              <a:xfrm>
                <a:off x="6884987" y="4868863"/>
                <a:ext cx="115888" cy="180975"/>
              </a:xfrm>
              <a:custGeom>
                <a:avLst/>
                <a:gdLst>
                  <a:gd name="T0" fmla="*/ 36 w 73"/>
                  <a:gd name="T1" fmla="*/ 18 h 114"/>
                  <a:gd name="T2" fmla="*/ 33 w 73"/>
                  <a:gd name="T3" fmla="*/ 18 h 114"/>
                  <a:gd name="T4" fmla="*/ 30 w 73"/>
                  <a:gd name="T5" fmla="*/ 19 h 114"/>
                  <a:gd name="T6" fmla="*/ 27 w 73"/>
                  <a:gd name="T7" fmla="*/ 21 h 114"/>
                  <a:gd name="T8" fmla="*/ 25 w 73"/>
                  <a:gd name="T9" fmla="*/ 23 h 114"/>
                  <a:gd name="T10" fmla="*/ 22 w 73"/>
                  <a:gd name="T11" fmla="*/ 31 h 114"/>
                  <a:gd name="T12" fmla="*/ 21 w 73"/>
                  <a:gd name="T13" fmla="*/ 42 h 114"/>
                  <a:gd name="T14" fmla="*/ 21 w 73"/>
                  <a:gd name="T15" fmla="*/ 71 h 114"/>
                  <a:gd name="T16" fmla="*/ 22 w 73"/>
                  <a:gd name="T17" fmla="*/ 83 h 114"/>
                  <a:gd name="T18" fmla="*/ 25 w 73"/>
                  <a:gd name="T19" fmla="*/ 90 h 114"/>
                  <a:gd name="T20" fmla="*/ 27 w 73"/>
                  <a:gd name="T21" fmla="*/ 93 h 114"/>
                  <a:gd name="T22" fmla="*/ 30 w 73"/>
                  <a:gd name="T23" fmla="*/ 95 h 114"/>
                  <a:gd name="T24" fmla="*/ 33 w 73"/>
                  <a:gd name="T25" fmla="*/ 96 h 114"/>
                  <a:gd name="T26" fmla="*/ 36 w 73"/>
                  <a:gd name="T27" fmla="*/ 97 h 114"/>
                  <a:gd name="T28" fmla="*/ 37 w 73"/>
                  <a:gd name="T29" fmla="*/ 97 h 114"/>
                  <a:gd name="T30" fmla="*/ 40 w 73"/>
                  <a:gd name="T31" fmla="*/ 96 h 114"/>
                  <a:gd name="T32" fmla="*/ 44 w 73"/>
                  <a:gd name="T33" fmla="*/ 95 h 114"/>
                  <a:gd name="T34" fmla="*/ 46 w 73"/>
                  <a:gd name="T35" fmla="*/ 93 h 114"/>
                  <a:gd name="T36" fmla="*/ 48 w 73"/>
                  <a:gd name="T37" fmla="*/ 90 h 114"/>
                  <a:gd name="T38" fmla="*/ 51 w 73"/>
                  <a:gd name="T39" fmla="*/ 83 h 114"/>
                  <a:gd name="T40" fmla="*/ 52 w 73"/>
                  <a:gd name="T41" fmla="*/ 71 h 114"/>
                  <a:gd name="T42" fmla="*/ 52 w 73"/>
                  <a:gd name="T43" fmla="*/ 42 h 114"/>
                  <a:gd name="T44" fmla="*/ 51 w 73"/>
                  <a:gd name="T45" fmla="*/ 31 h 114"/>
                  <a:gd name="T46" fmla="*/ 48 w 73"/>
                  <a:gd name="T47" fmla="*/ 23 h 114"/>
                  <a:gd name="T48" fmla="*/ 45 w 73"/>
                  <a:gd name="T49" fmla="*/ 20 h 114"/>
                  <a:gd name="T50" fmla="*/ 41 w 73"/>
                  <a:gd name="T51" fmla="*/ 18 h 114"/>
                  <a:gd name="T52" fmla="*/ 36 w 73"/>
                  <a:gd name="T53" fmla="*/ 18 h 114"/>
                  <a:gd name="T54" fmla="*/ 36 w 73"/>
                  <a:gd name="T55" fmla="*/ 18 h 114"/>
                  <a:gd name="T56" fmla="*/ 36 w 73"/>
                  <a:gd name="T57" fmla="*/ 0 h 114"/>
                  <a:gd name="T58" fmla="*/ 36 w 73"/>
                  <a:gd name="T59" fmla="*/ 0 h 114"/>
                  <a:gd name="T60" fmla="*/ 47 w 73"/>
                  <a:gd name="T61" fmla="*/ 1 h 114"/>
                  <a:gd name="T62" fmla="*/ 56 w 73"/>
                  <a:gd name="T63" fmla="*/ 5 h 114"/>
                  <a:gd name="T64" fmla="*/ 64 w 73"/>
                  <a:gd name="T65" fmla="*/ 11 h 114"/>
                  <a:gd name="T66" fmla="*/ 69 w 73"/>
                  <a:gd name="T67" fmla="*/ 20 h 114"/>
                  <a:gd name="T68" fmla="*/ 72 w 73"/>
                  <a:gd name="T69" fmla="*/ 31 h 114"/>
                  <a:gd name="T70" fmla="*/ 73 w 73"/>
                  <a:gd name="T71" fmla="*/ 44 h 114"/>
                  <a:gd name="T72" fmla="*/ 73 w 73"/>
                  <a:gd name="T73" fmla="*/ 69 h 114"/>
                  <a:gd name="T74" fmla="*/ 72 w 73"/>
                  <a:gd name="T75" fmla="*/ 83 h 114"/>
                  <a:gd name="T76" fmla="*/ 69 w 73"/>
                  <a:gd name="T77" fmla="*/ 93 h 114"/>
                  <a:gd name="T78" fmla="*/ 64 w 73"/>
                  <a:gd name="T79" fmla="*/ 102 h 114"/>
                  <a:gd name="T80" fmla="*/ 56 w 73"/>
                  <a:gd name="T81" fmla="*/ 108 h 114"/>
                  <a:gd name="T82" fmla="*/ 48 w 73"/>
                  <a:gd name="T83" fmla="*/ 113 h 114"/>
                  <a:gd name="T84" fmla="*/ 37 w 73"/>
                  <a:gd name="T85" fmla="*/ 114 h 114"/>
                  <a:gd name="T86" fmla="*/ 36 w 73"/>
                  <a:gd name="T87" fmla="*/ 114 h 114"/>
                  <a:gd name="T88" fmla="*/ 26 w 73"/>
                  <a:gd name="T89" fmla="*/ 113 h 114"/>
                  <a:gd name="T90" fmla="*/ 17 w 73"/>
                  <a:gd name="T91" fmla="*/ 108 h 114"/>
                  <a:gd name="T92" fmla="*/ 9 w 73"/>
                  <a:gd name="T93" fmla="*/ 102 h 114"/>
                  <a:gd name="T94" fmla="*/ 4 w 73"/>
                  <a:gd name="T95" fmla="*/ 93 h 114"/>
                  <a:gd name="T96" fmla="*/ 1 w 73"/>
                  <a:gd name="T97" fmla="*/ 83 h 114"/>
                  <a:gd name="T98" fmla="*/ 0 w 73"/>
                  <a:gd name="T99" fmla="*/ 69 h 114"/>
                  <a:gd name="T100" fmla="*/ 0 w 73"/>
                  <a:gd name="T101" fmla="*/ 44 h 114"/>
                  <a:gd name="T102" fmla="*/ 1 w 73"/>
                  <a:gd name="T103" fmla="*/ 31 h 114"/>
                  <a:gd name="T104" fmla="*/ 4 w 73"/>
                  <a:gd name="T105" fmla="*/ 20 h 114"/>
                  <a:gd name="T106" fmla="*/ 9 w 73"/>
                  <a:gd name="T107" fmla="*/ 11 h 114"/>
                  <a:gd name="T108" fmla="*/ 17 w 73"/>
                  <a:gd name="T109" fmla="*/ 5 h 114"/>
                  <a:gd name="T110" fmla="*/ 25 w 73"/>
                  <a:gd name="T111" fmla="*/ 1 h 114"/>
                  <a:gd name="T112" fmla="*/ 36 w 73"/>
                  <a:gd name="T11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" h="114">
                    <a:moveTo>
                      <a:pt x="36" y="18"/>
                    </a:moveTo>
                    <a:lnTo>
                      <a:pt x="33" y="18"/>
                    </a:lnTo>
                    <a:lnTo>
                      <a:pt x="30" y="19"/>
                    </a:lnTo>
                    <a:lnTo>
                      <a:pt x="27" y="21"/>
                    </a:lnTo>
                    <a:lnTo>
                      <a:pt x="25" y="23"/>
                    </a:lnTo>
                    <a:lnTo>
                      <a:pt x="22" y="31"/>
                    </a:lnTo>
                    <a:lnTo>
                      <a:pt x="21" y="42"/>
                    </a:lnTo>
                    <a:lnTo>
                      <a:pt x="21" y="71"/>
                    </a:lnTo>
                    <a:lnTo>
                      <a:pt x="22" y="83"/>
                    </a:lnTo>
                    <a:lnTo>
                      <a:pt x="25" y="90"/>
                    </a:lnTo>
                    <a:lnTo>
                      <a:pt x="27" y="93"/>
                    </a:lnTo>
                    <a:lnTo>
                      <a:pt x="30" y="95"/>
                    </a:lnTo>
                    <a:lnTo>
                      <a:pt x="33" y="96"/>
                    </a:lnTo>
                    <a:lnTo>
                      <a:pt x="36" y="97"/>
                    </a:lnTo>
                    <a:lnTo>
                      <a:pt x="37" y="97"/>
                    </a:lnTo>
                    <a:lnTo>
                      <a:pt x="40" y="96"/>
                    </a:lnTo>
                    <a:lnTo>
                      <a:pt x="44" y="95"/>
                    </a:lnTo>
                    <a:lnTo>
                      <a:pt x="46" y="93"/>
                    </a:lnTo>
                    <a:lnTo>
                      <a:pt x="48" y="90"/>
                    </a:lnTo>
                    <a:lnTo>
                      <a:pt x="51" y="83"/>
                    </a:lnTo>
                    <a:lnTo>
                      <a:pt x="52" y="71"/>
                    </a:lnTo>
                    <a:lnTo>
                      <a:pt x="52" y="42"/>
                    </a:lnTo>
                    <a:lnTo>
                      <a:pt x="51" y="31"/>
                    </a:lnTo>
                    <a:lnTo>
                      <a:pt x="48" y="23"/>
                    </a:lnTo>
                    <a:lnTo>
                      <a:pt x="45" y="20"/>
                    </a:lnTo>
                    <a:lnTo>
                      <a:pt x="41" y="18"/>
                    </a:lnTo>
                    <a:lnTo>
                      <a:pt x="36" y="18"/>
                    </a:lnTo>
                    <a:lnTo>
                      <a:pt x="36" y="18"/>
                    </a:lnTo>
                    <a:close/>
                    <a:moveTo>
                      <a:pt x="36" y="0"/>
                    </a:moveTo>
                    <a:lnTo>
                      <a:pt x="36" y="0"/>
                    </a:lnTo>
                    <a:lnTo>
                      <a:pt x="47" y="1"/>
                    </a:lnTo>
                    <a:lnTo>
                      <a:pt x="56" y="5"/>
                    </a:lnTo>
                    <a:lnTo>
                      <a:pt x="64" y="11"/>
                    </a:lnTo>
                    <a:lnTo>
                      <a:pt x="69" y="20"/>
                    </a:lnTo>
                    <a:lnTo>
                      <a:pt x="72" y="31"/>
                    </a:lnTo>
                    <a:lnTo>
                      <a:pt x="73" y="44"/>
                    </a:lnTo>
                    <a:lnTo>
                      <a:pt x="73" y="69"/>
                    </a:lnTo>
                    <a:lnTo>
                      <a:pt x="72" y="83"/>
                    </a:lnTo>
                    <a:lnTo>
                      <a:pt x="69" y="93"/>
                    </a:lnTo>
                    <a:lnTo>
                      <a:pt x="64" y="102"/>
                    </a:lnTo>
                    <a:lnTo>
                      <a:pt x="56" y="108"/>
                    </a:lnTo>
                    <a:lnTo>
                      <a:pt x="48" y="113"/>
                    </a:lnTo>
                    <a:lnTo>
                      <a:pt x="37" y="114"/>
                    </a:lnTo>
                    <a:lnTo>
                      <a:pt x="36" y="114"/>
                    </a:lnTo>
                    <a:lnTo>
                      <a:pt x="26" y="113"/>
                    </a:lnTo>
                    <a:lnTo>
                      <a:pt x="17" y="108"/>
                    </a:lnTo>
                    <a:lnTo>
                      <a:pt x="9" y="102"/>
                    </a:lnTo>
                    <a:lnTo>
                      <a:pt x="4" y="93"/>
                    </a:lnTo>
                    <a:lnTo>
                      <a:pt x="1" y="83"/>
                    </a:lnTo>
                    <a:lnTo>
                      <a:pt x="0" y="69"/>
                    </a:lnTo>
                    <a:lnTo>
                      <a:pt x="0" y="44"/>
                    </a:lnTo>
                    <a:lnTo>
                      <a:pt x="1" y="31"/>
                    </a:lnTo>
                    <a:lnTo>
                      <a:pt x="4" y="20"/>
                    </a:lnTo>
                    <a:lnTo>
                      <a:pt x="9" y="11"/>
                    </a:lnTo>
                    <a:lnTo>
                      <a:pt x="17" y="5"/>
                    </a:lnTo>
                    <a:lnTo>
                      <a:pt x="25" y="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Freeform 60"/>
              <p:cNvSpPr>
                <a:spLocks/>
              </p:cNvSpPr>
              <p:nvPr/>
            </p:nvSpPr>
            <p:spPr bwMode="auto">
              <a:xfrm>
                <a:off x="7405687" y="4922838"/>
                <a:ext cx="57150" cy="63500"/>
              </a:xfrm>
              <a:custGeom>
                <a:avLst/>
                <a:gdLst>
                  <a:gd name="T0" fmla="*/ 18 w 36"/>
                  <a:gd name="T1" fmla="*/ 0 h 40"/>
                  <a:gd name="T2" fmla="*/ 22 w 36"/>
                  <a:gd name="T3" fmla="*/ 0 h 40"/>
                  <a:gd name="T4" fmla="*/ 27 w 36"/>
                  <a:gd name="T5" fmla="*/ 2 h 40"/>
                  <a:gd name="T6" fmla="*/ 31 w 36"/>
                  <a:gd name="T7" fmla="*/ 4 h 40"/>
                  <a:gd name="T8" fmla="*/ 33 w 36"/>
                  <a:gd name="T9" fmla="*/ 8 h 40"/>
                  <a:gd name="T10" fmla="*/ 35 w 36"/>
                  <a:gd name="T11" fmla="*/ 12 h 40"/>
                  <a:gd name="T12" fmla="*/ 36 w 36"/>
                  <a:gd name="T13" fmla="*/ 17 h 40"/>
                  <a:gd name="T14" fmla="*/ 36 w 36"/>
                  <a:gd name="T15" fmla="*/ 24 h 40"/>
                  <a:gd name="T16" fmla="*/ 35 w 36"/>
                  <a:gd name="T17" fmla="*/ 28 h 40"/>
                  <a:gd name="T18" fmla="*/ 33 w 36"/>
                  <a:gd name="T19" fmla="*/ 33 h 40"/>
                  <a:gd name="T20" fmla="*/ 31 w 36"/>
                  <a:gd name="T21" fmla="*/ 36 h 40"/>
                  <a:gd name="T22" fmla="*/ 28 w 36"/>
                  <a:gd name="T23" fmla="*/ 38 h 40"/>
                  <a:gd name="T24" fmla="*/ 22 w 36"/>
                  <a:gd name="T25" fmla="*/ 40 h 40"/>
                  <a:gd name="T26" fmla="*/ 18 w 36"/>
                  <a:gd name="T27" fmla="*/ 40 h 40"/>
                  <a:gd name="T28" fmla="*/ 13 w 36"/>
                  <a:gd name="T29" fmla="*/ 40 h 40"/>
                  <a:gd name="T30" fmla="*/ 8 w 36"/>
                  <a:gd name="T31" fmla="*/ 38 h 40"/>
                  <a:gd name="T32" fmla="*/ 4 w 36"/>
                  <a:gd name="T33" fmla="*/ 36 h 40"/>
                  <a:gd name="T34" fmla="*/ 2 w 36"/>
                  <a:gd name="T35" fmla="*/ 33 h 40"/>
                  <a:gd name="T36" fmla="*/ 0 w 36"/>
                  <a:gd name="T37" fmla="*/ 28 h 40"/>
                  <a:gd name="T38" fmla="*/ 0 w 36"/>
                  <a:gd name="T39" fmla="*/ 24 h 40"/>
                  <a:gd name="T40" fmla="*/ 0 w 36"/>
                  <a:gd name="T41" fmla="*/ 17 h 40"/>
                  <a:gd name="T42" fmla="*/ 0 w 36"/>
                  <a:gd name="T43" fmla="*/ 12 h 40"/>
                  <a:gd name="T44" fmla="*/ 2 w 36"/>
                  <a:gd name="T45" fmla="*/ 8 h 40"/>
                  <a:gd name="T46" fmla="*/ 4 w 36"/>
                  <a:gd name="T47" fmla="*/ 5 h 40"/>
                  <a:gd name="T48" fmla="*/ 8 w 36"/>
                  <a:gd name="T49" fmla="*/ 2 h 40"/>
                  <a:gd name="T50" fmla="*/ 13 w 36"/>
                  <a:gd name="T51" fmla="*/ 0 h 40"/>
                  <a:gd name="T52" fmla="*/ 18 w 36"/>
                  <a:gd name="T5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40">
                    <a:moveTo>
                      <a:pt x="18" y="0"/>
                    </a:moveTo>
                    <a:lnTo>
                      <a:pt x="22" y="0"/>
                    </a:lnTo>
                    <a:lnTo>
                      <a:pt x="27" y="2"/>
                    </a:lnTo>
                    <a:lnTo>
                      <a:pt x="31" y="4"/>
                    </a:lnTo>
                    <a:lnTo>
                      <a:pt x="33" y="8"/>
                    </a:lnTo>
                    <a:lnTo>
                      <a:pt x="35" y="12"/>
                    </a:lnTo>
                    <a:lnTo>
                      <a:pt x="36" y="17"/>
                    </a:lnTo>
                    <a:lnTo>
                      <a:pt x="36" y="24"/>
                    </a:lnTo>
                    <a:lnTo>
                      <a:pt x="35" y="28"/>
                    </a:lnTo>
                    <a:lnTo>
                      <a:pt x="33" y="33"/>
                    </a:lnTo>
                    <a:lnTo>
                      <a:pt x="31" y="36"/>
                    </a:lnTo>
                    <a:lnTo>
                      <a:pt x="28" y="38"/>
                    </a:lnTo>
                    <a:lnTo>
                      <a:pt x="22" y="40"/>
                    </a:lnTo>
                    <a:lnTo>
                      <a:pt x="18" y="40"/>
                    </a:lnTo>
                    <a:lnTo>
                      <a:pt x="13" y="40"/>
                    </a:lnTo>
                    <a:lnTo>
                      <a:pt x="8" y="38"/>
                    </a:lnTo>
                    <a:lnTo>
                      <a:pt x="4" y="36"/>
                    </a:lnTo>
                    <a:lnTo>
                      <a:pt x="2" y="33"/>
                    </a:lnTo>
                    <a:lnTo>
                      <a:pt x="0" y="28"/>
                    </a:lnTo>
                    <a:lnTo>
                      <a:pt x="0" y="24"/>
                    </a:lnTo>
                    <a:lnTo>
                      <a:pt x="0" y="17"/>
                    </a:lnTo>
                    <a:lnTo>
                      <a:pt x="0" y="12"/>
                    </a:lnTo>
                    <a:lnTo>
                      <a:pt x="2" y="8"/>
                    </a:lnTo>
                    <a:lnTo>
                      <a:pt x="4" y="5"/>
                    </a:lnTo>
                    <a:lnTo>
                      <a:pt x="8" y="2"/>
                    </a:lnTo>
                    <a:lnTo>
                      <a:pt x="13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Freeform 61"/>
              <p:cNvSpPr>
                <a:spLocks/>
              </p:cNvSpPr>
              <p:nvPr/>
            </p:nvSpPr>
            <p:spPr bwMode="auto">
              <a:xfrm>
                <a:off x="7858125" y="4902200"/>
                <a:ext cx="120650" cy="127000"/>
              </a:xfrm>
              <a:custGeom>
                <a:avLst/>
                <a:gdLst>
                  <a:gd name="T0" fmla="*/ 28 w 76"/>
                  <a:gd name="T1" fmla="*/ 0 h 80"/>
                  <a:gd name="T2" fmla="*/ 50 w 76"/>
                  <a:gd name="T3" fmla="*/ 0 h 80"/>
                  <a:gd name="T4" fmla="*/ 50 w 76"/>
                  <a:gd name="T5" fmla="*/ 30 h 80"/>
                  <a:gd name="T6" fmla="*/ 76 w 76"/>
                  <a:gd name="T7" fmla="*/ 30 h 80"/>
                  <a:gd name="T8" fmla="*/ 76 w 76"/>
                  <a:gd name="T9" fmla="*/ 49 h 80"/>
                  <a:gd name="T10" fmla="*/ 50 w 76"/>
                  <a:gd name="T11" fmla="*/ 49 h 80"/>
                  <a:gd name="T12" fmla="*/ 50 w 76"/>
                  <a:gd name="T13" fmla="*/ 80 h 80"/>
                  <a:gd name="T14" fmla="*/ 28 w 76"/>
                  <a:gd name="T15" fmla="*/ 80 h 80"/>
                  <a:gd name="T16" fmla="*/ 28 w 76"/>
                  <a:gd name="T17" fmla="*/ 49 h 80"/>
                  <a:gd name="T18" fmla="*/ 0 w 76"/>
                  <a:gd name="T19" fmla="*/ 49 h 80"/>
                  <a:gd name="T20" fmla="*/ 0 w 76"/>
                  <a:gd name="T21" fmla="*/ 30 h 80"/>
                  <a:gd name="T22" fmla="*/ 28 w 76"/>
                  <a:gd name="T23" fmla="*/ 30 h 80"/>
                  <a:gd name="T24" fmla="*/ 28 w 76"/>
                  <a:gd name="T2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80">
                    <a:moveTo>
                      <a:pt x="28" y="0"/>
                    </a:moveTo>
                    <a:lnTo>
                      <a:pt x="50" y="0"/>
                    </a:lnTo>
                    <a:lnTo>
                      <a:pt x="50" y="30"/>
                    </a:lnTo>
                    <a:lnTo>
                      <a:pt x="76" y="30"/>
                    </a:lnTo>
                    <a:lnTo>
                      <a:pt x="76" y="49"/>
                    </a:lnTo>
                    <a:lnTo>
                      <a:pt x="50" y="49"/>
                    </a:lnTo>
                    <a:lnTo>
                      <a:pt x="50" y="80"/>
                    </a:lnTo>
                    <a:lnTo>
                      <a:pt x="28" y="80"/>
                    </a:lnTo>
                    <a:lnTo>
                      <a:pt x="28" y="49"/>
                    </a:lnTo>
                    <a:lnTo>
                      <a:pt x="0" y="49"/>
                    </a:lnTo>
                    <a:lnTo>
                      <a:pt x="0" y="30"/>
                    </a:lnTo>
                    <a:lnTo>
                      <a:pt x="28" y="3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Freeform 62"/>
              <p:cNvSpPr>
                <a:spLocks noEditPoints="1"/>
              </p:cNvSpPr>
              <p:nvPr/>
            </p:nvSpPr>
            <p:spPr bwMode="auto">
              <a:xfrm>
                <a:off x="8351837" y="4927600"/>
                <a:ext cx="109538" cy="79375"/>
              </a:xfrm>
              <a:custGeom>
                <a:avLst/>
                <a:gdLst>
                  <a:gd name="T0" fmla="*/ 0 w 69"/>
                  <a:gd name="T1" fmla="*/ 32 h 50"/>
                  <a:gd name="T2" fmla="*/ 69 w 69"/>
                  <a:gd name="T3" fmla="*/ 32 h 50"/>
                  <a:gd name="T4" fmla="*/ 69 w 69"/>
                  <a:gd name="T5" fmla="*/ 50 h 50"/>
                  <a:gd name="T6" fmla="*/ 0 w 69"/>
                  <a:gd name="T7" fmla="*/ 50 h 50"/>
                  <a:gd name="T8" fmla="*/ 0 w 69"/>
                  <a:gd name="T9" fmla="*/ 32 h 50"/>
                  <a:gd name="T10" fmla="*/ 0 w 69"/>
                  <a:gd name="T11" fmla="*/ 0 h 50"/>
                  <a:gd name="T12" fmla="*/ 69 w 69"/>
                  <a:gd name="T13" fmla="*/ 0 h 50"/>
                  <a:gd name="T14" fmla="*/ 69 w 69"/>
                  <a:gd name="T15" fmla="*/ 17 h 50"/>
                  <a:gd name="T16" fmla="*/ 0 w 69"/>
                  <a:gd name="T17" fmla="*/ 17 h 50"/>
                  <a:gd name="T18" fmla="*/ 0 w 69"/>
                  <a:gd name="T1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50">
                    <a:moveTo>
                      <a:pt x="0" y="32"/>
                    </a:moveTo>
                    <a:lnTo>
                      <a:pt x="69" y="32"/>
                    </a:lnTo>
                    <a:lnTo>
                      <a:pt x="69" y="50"/>
                    </a:lnTo>
                    <a:lnTo>
                      <a:pt x="0" y="50"/>
                    </a:lnTo>
                    <a:lnTo>
                      <a:pt x="0" y="32"/>
                    </a:lnTo>
                    <a:close/>
                    <a:moveTo>
                      <a:pt x="0" y="0"/>
                    </a:moveTo>
                    <a:lnTo>
                      <a:pt x="69" y="0"/>
                    </a:lnTo>
                    <a:lnTo>
                      <a:pt x="69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9099549" y="2667000"/>
              <a:ext cx="1879600" cy="965200"/>
              <a:chOff x="8837612" y="1447800"/>
              <a:chExt cx="1879600" cy="965200"/>
            </a:xfrm>
          </p:grpSpPr>
          <p:sp>
            <p:nvSpPr>
              <p:cNvPr id="143" name="Freeform 63"/>
              <p:cNvSpPr>
                <a:spLocks/>
              </p:cNvSpPr>
              <p:nvPr/>
            </p:nvSpPr>
            <p:spPr bwMode="auto">
              <a:xfrm>
                <a:off x="8837612" y="1447800"/>
                <a:ext cx="1879600" cy="965200"/>
              </a:xfrm>
              <a:custGeom>
                <a:avLst/>
                <a:gdLst>
                  <a:gd name="T0" fmla="*/ 0 w 1184"/>
                  <a:gd name="T1" fmla="*/ 0 h 608"/>
                  <a:gd name="T2" fmla="*/ 151 w 1184"/>
                  <a:gd name="T3" fmla="*/ 5 h 608"/>
                  <a:gd name="T4" fmla="*/ 1165 w 1184"/>
                  <a:gd name="T5" fmla="*/ 496 h 608"/>
                  <a:gd name="T6" fmla="*/ 1176 w 1184"/>
                  <a:gd name="T7" fmla="*/ 503 h 608"/>
                  <a:gd name="T8" fmla="*/ 1182 w 1184"/>
                  <a:gd name="T9" fmla="*/ 514 h 608"/>
                  <a:gd name="T10" fmla="*/ 1184 w 1184"/>
                  <a:gd name="T11" fmla="*/ 527 h 608"/>
                  <a:gd name="T12" fmla="*/ 1180 w 1184"/>
                  <a:gd name="T13" fmla="*/ 540 h 608"/>
                  <a:gd name="T14" fmla="*/ 1157 w 1184"/>
                  <a:gd name="T15" fmla="*/ 590 h 608"/>
                  <a:gd name="T16" fmla="*/ 1148 w 1184"/>
                  <a:gd name="T17" fmla="*/ 599 h 608"/>
                  <a:gd name="T18" fmla="*/ 1137 w 1184"/>
                  <a:gd name="T19" fmla="*/ 606 h 608"/>
                  <a:gd name="T20" fmla="*/ 1125 w 1184"/>
                  <a:gd name="T21" fmla="*/ 608 h 608"/>
                  <a:gd name="T22" fmla="*/ 1112 w 1184"/>
                  <a:gd name="T23" fmla="*/ 605 h 608"/>
                  <a:gd name="T24" fmla="*/ 98 w 1184"/>
                  <a:gd name="T25" fmla="*/ 115 h 608"/>
                  <a:gd name="T26" fmla="*/ 0 w 1184"/>
                  <a:gd name="T27" fmla="*/ 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84" h="608">
                    <a:moveTo>
                      <a:pt x="0" y="0"/>
                    </a:moveTo>
                    <a:lnTo>
                      <a:pt x="151" y="5"/>
                    </a:lnTo>
                    <a:lnTo>
                      <a:pt x="1165" y="496"/>
                    </a:lnTo>
                    <a:lnTo>
                      <a:pt x="1176" y="503"/>
                    </a:lnTo>
                    <a:lnTo>
                      <a:pt x="1182" y="514"/>
                    </a:lnTo>
                    <a:lnTo>
                      <a:pt x="1184" y="527"/>
                    </a:lnTo>
                    <a:lnTo>
                      <a:pt x="1180" y="540"/>
                    </a:lnTo>
                    <a:lnTo>
                      <a:pt x="1157" y="590"/>
                    </a:lnTo>
                    <a:lnTo>
                      <a:pt x="1148" y="599"/>
                    </a:lnTo>
                    <a:lnTo>
                      <a:pt x="1137" y="606"/>
                    </a:lnTo>
                    <a:lnTo>
                      <a:pt x="1125" y="608"/>
                    </a:lnTo>
                    <a:lnTo>
                      <a:pt x="1112" y="605"/>
                    </a:lnTo>
                    <a:lnTo>
                      <a:pt x="98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64"/>
              <p:cNvSpPr>
                <a:spLocks/>
              </p:cNvSpPr>
              <p:nvPr/>
            </p:nvSpPr>
            <p:spPr bwMode="auto">
              <a:xfrm>
                <a:off x="8837612" y="1447800"/>
                <a:ext cx="1854200" cy="965200"/>
              </a:xfrm>
              <a:custGeom>
                <a:avLst/>
                <a:gdLst>
                  <a:gd name="T0" fmla="*/ 0 w 1168"/>
                  <a:gd name="T1" fmla="*/ 0 h 608"/>
                  <a:gd name="T2" fmla="*/ 129 w 1168"/>
                  <a:gd name="T3" fmla="*/ 63 h 608"/>
                  <a:gd name="T4" fmla="*/ 1168 w 1168"/>
                  <a:gd name="T5" fmla="*/ 564 h 608"/>
                  <a:gd name="T6" fmla="*/ 1157 w 1168"/>
                  <a:gd name="T7" fmla="*/ 590 h 608"/>
                  <a:gd name="T8" fmla="*/ 1148 w 1168"/>
                  <a:gd name="T9" fmla="*/ 599 h 608"/>
                  <a:gd name="T10" fmla="*/ 1137 w 1168"/>
                  <a:gd name="T11" fmla="*/ 606 h 608"/>
                  <a:gd name="T12" fmla="*/ 1125 w 1168"/>
                  <a:gd name="T13" fmla="*/ 608 h 608"/>
                  <a:gd name="T14" fmla="*/ 1112 w 1168"/>
                  <a:gd name="T15" fmla="*/ 605 h 608"/>
                  <a:gd name="T16" fmla="*/ 98 w 1168"/>
                  <a:gd name="T17" fmla="*/ 115 h 608"/>
                  <a:gd name="T18" fmla="*/ 0 w 1168"/>
                  <a:gd name="T19" fmla="*/ 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8" h="608">
                    <a:moveTo>
                      <a:pt x="0" y="0"/>
                    </a:moveTo>
                    <a:lnTo>
                      <a:pt x="129" y="63"/>
                    </a:lnTo>
                    <a:lnTo>
                      <a:pt x="1168" y="564"/>
                    </a:lnTo>
                    <a:lnTo>
                      <a:pt x="1157" y="590"/>
                    </a:lnTo>
                    <a:lnTo>
                      <a:pt x="1148" y="599"/>
                    </a:lnTo>
                    <a:lnTo>
                      <a:pt x="1137" y="606"/>
                    </a:lnTo>
                    <a:lnTo>
                      <a:pt x="1125" y="608"/>
                    </a:lnTo>
                    <a:lnTo>
                      <a:pt x="1112" y="605"/>
                    </a:lnTo>
                    <a:lnTo>
                      <a:pt x="98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66"/>
              <p:cNvSpPr>
                <a:spLocks/>
              </p:cNvSpPr>
              <p:nvPr/>
            </p:nvSpPr>
            <p:spPr bwMode="auto">
              <a:xfrm>
                <a:off x="8837612" y="1447800"/>
                <a:ext cx="1746250" cy="925512"/>
              </a:xfrm>
              <a:custGeom>
                <a:avLst/>
                <a:gdLst>
                  <a:gd name="T0" fmla="*/ 0 w 1100"/>
                  <a:gd name="T1" fmla="*/ 0 h 583"/>
                  <a:gd name="T2" fmla="*/ 129 w 1100"/>
                  <a:gd name="T3" fmla="*/ 63 h 583"/>
                  <a:gd name="T4" fmla="*/ 1100 w 1100"/>
                  <a:gd name="T5" fmla="*/ 531 h 583"/>
                  <a:gd name="T6" fmla="*/ 1085 w 1100"/>
                  <a:gd name="T7" fmla="*/ 559 h 583"/>
                  <a:gd name="T8" fmla="*/ 1068 w 1100"/>
                  <a:gd name="T9" fmla="*/ 583 h 583"/>
                  <a:gd name="T10" fmla="*/ 98 w 1100"/>
                  <a:gd name="T11" fmla="*/ 115 h 583"/>
                  <a:gd name="T12" fmla="*/ 0 w 1100"/>
                  <a:gd name="T13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00" h="583">
                    <a:moveTo>
                      <a:pt x="0" y="0"/>
                    </a:moveTo>
                    <a:lnTo>
                      <a:pt x="129" y="63"/>
                    </a:lnTo>
                    <a:lnTo>
                      <a:pt x="1100" y="531"/>
                    </a:lnTo>
                    <a:lnTo>
                      <a:pt x="1085" y="559"/>
                    </a:lnTo>
                    <a:lnTo>
                      <a:pt x="1068" y="583"/>
                    </a:lnTo>
                    <a:lnTo>
                      <a:pt x="98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E7A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67"/>
              <p:cNvSpPr>
                <a:spLocks/>
              </p:cNvSpPr>
              <p:nvPr/>
            </p:nvSpPr>
            <p:spPr bwMode="auto">
              <a:xfrm>
                <a:off x="8837612" y="1447800"/>
                <a:ext cx="1724025" cy="898525"/>
              </a:xfrm>
              <a:custGeom>
                <a:avLst/>
                <a:gdLst>
                  <a:gd name="T0" fmla="*/ 0 w 1086"/>
                  <a:gd name="T1" fmla="*/ 0 h 566"/>
                  <a:gd name="T2" fmla="*/ 151 w 1086"/>
                  <a:gd name="T3" fmla="*/ 5 h 566"/>
                  <a:gd name="T4" fmla="*/ 1086 w 1086"/>
                  <a:gd name="T5" fmla="*/ 457 h 566"/>
                  <a:gd name="T6" fmla="*/ 1072 w 1086"/>
                  <a:gd name="T7" fmla="*/ 497 h 566"/>
                  <a:gd name="T8" fmla="*/ 1055 w 1086"/>
                  <a:gd name="T9" fmla="*/ 534 h 566"/>
                  <a:gd name="T10" fmla="*/ 1034 w 1086"/>
                  <a:gd name="T11" fmla="*/ 566 h 566"/>
                  <a:gd name="T12" fmla="*/ 98 w 1086"/>
                  <a:gd name="T13" fmla="*/ 115 h 566"/>
                  <a:gd name="T14" fmla="*/ 0 w 1086"/>
                  <a:gd name="T15" fmla="*/ 0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6" h="566">
                    <a:moveTo>
                      <a:pt x="0" y="0"/>
                    </a:moveTo>
                    <a:lnTo>
                      <a:pt x="151" y="5"/>
                    </a:lnTo>
                    <a:lnTo>
                      <a:pt x="1086" y="457"/>
                    </a:lnTo>
                    <a:lnTo>
                      <a:pt x="1072" y="497"/>
                    </a:lnTo>
                    <a:lnTo>
                      <a:pt x="1055" y="534"/>
                    </a:lnTo>
                    <a:lnTo>
                      <a:pt x="1034" y="566"/>
                    </a:lnTo>
                    <a:lnTo>
                      <a:pt x="98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68"/>
              <p:cNvSpPr>
                <a:spLocks/>
              </p:cNvSpPr>
              <p:nvPr/>
            </p:nvSpPr>
            <p:spPr bwMode="auto">
              <a:xfrm>
                <a:off x="8837612" y="1447800"/>
                <a:ext cx="1690688" cy="898525"/>
              </a:xfrm>
              <a:custGeom>
                <a:avLst/>
                <a:gdLst>
                  <a:gd name="T0" fmla="*/ 0 w 1065"/>
                  <a:gd name="T1" fmla="*/ 0 h 566"/>
                  <a:gd name="T2" fmla="*/ 129 w 1065"/>
                  <a:gd name="T3" fmla="*/ 63 h 566"/>
                  <a:gd name="T4" fmla="*/ 1065 w 1065"/>
                  <a:gd name="T5" fmla="*/ 514 h 566"/>
                  <a:gd name="T6" fmla="*/ 1050 w 1065"/>
                  <a:gd name="T7" fmla="*/ 542 h 566"/>
                  <a:gd name="T8" fmla="*/ 1034 w 1065"/>
                  <a:gd name="T9" fmla="*/ 566 h 566"/>
                  <a:gd name="T10" fmla="*/ 98 w 1065"/>
                  <a:gd name="T11" fmla="*/ 115 h 566"/>
                  <a:gd name="T12" fmla="*/ 0 w 1065"/>
                  <a:gd name="T13" fmla="*/ 0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5" h="566">
                    <a:moveTo>
                      <a:pt x="0" y="0"/>
                    </a:moveTo>
                    <a:lnTo>
                      <a:pt x="129" y="63"/>
                    </a:lnTo>
                    <a:lnTo>
                      <a:pt x="1065" y="514"/>
                    </a:lnTo>
                    <a:lnTo>
                      <a:pt x="1050" y="542"/>
                    </a:lnTo>
                    <a:lnTo>
                      <a:pt x="1034" y="566"/>
                    </a:lnTo>
                    <a:lnTo>
                      <a:pt x="98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Freeform 69"/>
              <p:cNvSpPr>
                <a:spLocks/>
              </p:cNvSpPr>
              <p:nvPr/>
            </p:nvSpPr>
            <p:spPr bwMode="auto">
              <a:xfrm>
                <a:off x="8837612" y="1447800"/>
                <a:ext cx="239713" cy="182562"/>
              </a:xfrm>
              <a:custGeom>
                <a:avLst/>
                <a:gdLst>
                  <a:gd name="T0" fmla="*/ 0 w 151"/>
                  <a:gd name="T1" fmla="*/ 0 h 115"/>
                  <a:gd name="T2" fmla="*/ 151 w 151"/>
                  <a:gd name="T3" fmla="*/ 5 h 115"/>
                  <a:gd name="T4" fmla="*/ 142 w 151"/>
                  <a:gd name="T5" fmla="*/ 34 h 115"/>
                  <a:gd name="T6" fmla="*/ 129 w 151"/>
                  <a:gd name="T7" fmla="*/ 63 h 115"/>
                  <a:gd name="T8" fmla="*/ 114 w 151"/>
                  <a:gd name="T9" fmla="*/ 89 h 115"/>
                  <a:gd name="T10" fmla="*/ 98 w 151"/>
                  <a:gd name="T11" fmla="*/ 115 h 115"/>
                  <a:gd name="T12" fmla="*/ 0 w 151"/>
                  <a:gd name="T13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1" h="115">
                    <a:moveTo>
                      <a:pt x="0" y="0"/>
                    </a:moveTo>
                    <a:lnTo>
                      <a:pt x="151" y="5"/>
                    </a:lnTo>
                    <a:lnTo>
                      <a:pt x="142" y="34"/>
                    </a:lnTo>
                    <a:lnTo>
                      <a:pt x="129" y="63"/>
                    </a:lnTo>
                    <a:lnTo>
                      <a:pt x="114" y="89"/>
                    </a:lnTo>
                    <a:lnTo>
                      <a:pt x="98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70"/>
              <p:cNvSpPr>
                <a:spLocks/>
              </p:cNvSpPr>
              <p:nvPr/>
            </p:nvSpPr>
            <p:spPr bwMode="auto">
              <a:xfrm>
                <a:off x="8837612" y="1447800"/>
                <a:ext cx="204788" cy="182562"/>
              </a:xfrm>
              <a:custGeom>
                <a:avLst/>
                <a:gdLst>
                  <a:gd name="T0" fmla="*/ 0 w 129"/>
                  <a:gd name="T1" fmla="*/ 0 h 115"/>
                  <a:gd name="T2" fmla="*/ 129 w 129"/>
                  <a:gd name="T3" fmla="*/ 63 h 115"/>
                  <a:gd name="T4" fmla="*/ 114 w 129"/>
                  <a:gd name="T5" fmla="*/ 89 h 115"/>
                  <a:gd name="T6" fmla="*/ 98 w 129"/>
                  <a:gd name="T7" fmla="*/ 115 h 115"/>
                  <a:gd name="T8" fmla="*/ 0 w 129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" h="115">
                    <a:moveTo>
                      <a:pt x="0" y="0"/>
                    </a:moveTo>
                    <a:lnTo>
                      <a:pt x="129" y="63"/>
                    </a:lnTo>
                    <a:lnTo>
                      <a:pt x="114" y="89"/>
                    </a:lnTo>
                    <a:lnTo>
                      <a:pt x="98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 71"/>
              <p:cNvSpPr>
                <a:spLocks/>
              </p:cNvSpPr>
              <p:nvPr/>
            </p:nvSpPr>
            <p:spPr bwMode="auto">
              <a:xfrm>
                <a:off x="8837612" y="1447800"/>
                <a:ext cx="79375" cy="60325"/>
              </a:xfrm>
              <a:custGeom>
                <a:avLst/>
                <a:gdLst>
                  <a:gd name="T0" fmla="*/ 0 w 50"/>
                  <a:gd name="T1" fmla="*/ 0 h 38"/>
                  <a:gd name="T2" fmla="*/ 50 w 50"/>
                  <a:gd name="T3" fmla="*/ 2 h 38"/>
                  <a:gd name="T4" fmla="*/ 43 w 50"/>
                  <a:gd name="T5" fmla="*/ 20 h 38"/>
                  <a:gd name="T6" fmla="*/ 32 w 50"/>
                  <a:gd name="T7" fmla="*/ 38 h 38"/>
                  <a:gd name="T8" fmla="*/ 0 w 5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50" y="2"/>
                    </a:lnTo>
                    <a:lnTo>
                      <a:pt x="43" y="20"/>
                    </a:lnTo>
                    <a:lnTo>
                      <a:pt x="32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99" name="Group 198"/>
          <p:cNvGrpSpPr/>
          <p:nvPr/>
        </p:nvGrpSpPr>
        <p:grpSpPr>
          <a:xfrm>
            <a:off x="1240997" y="761054"/>
            <a:ext cx="1744086" cy="1831321"/>
            <a:chOff x="5789613" y="1071563"/>
            <a:chExt cx="4570412" cy="4799012"/>
          </a:xfrm>
        </p:grpSpPr>
        <p:sp>
          <p:nvSpPr>
            <p:cNvPr id="200" name="Freeform 199"/>
            <p:cNvSpPr>
              <a:spLocks noEditPoints="1"/>
            </p:cNvSpPr>
            <p:nvPr/>
          </p:nvSpPr>
          <p:spPr bwMode="auto">
            <a:xfrm>
              <a:off x="5789613" y="1282700"/>
              <a:ext cx="4570412" cy="4587875"/>
            </a:xfrm>
            <a:custGeom>
              <a:avLst/>
              <a:gdLst>
                <a:gd name="T0" fmla="*/ 2824 w 5758"/>
                <a:gd name="T1" fmla="*/ 5781 h 5781"/>
                <a:gd name="T2" fmla="*/ 2923 w 5758"/>
                <a:gd name="T3" fmla="*/ 5612 h 5781"/>
                <a:gd name="T4" fmla="*/ 3392 w 5758"/>
                <a:gd name="T5" fmla="*/ 5669 h 5781"/>
                <a:gd name="T6" fmla="*/ 2346 w 5758"/>
                <a:gd name="T7" fmla="*/ 5565 h 5781"/>
                <a:gd name="T8" fmla="*/ 2125 w 5758"/>
                <a:gd name="T9" fmla="*/ 5680 h 5781"/>
                <a:gd name="T10" fmla="*/ 3478 w 5758"/>
                <a:gd name="T11" fmla="*/ 5548 h 5781"/>
                <a:gd name="T12" fmla="*/ 3584 w 5758"/>
                <a:gd name="T13" fmla="*/ 5695 h 5781"/>
                <a:gd name="T14" fmla="*/ 1656 w 5758"/>
                <a:gd name="T15" fmla="*/ 5323 h 5781"/>
                <a:gd name="T16" fmla="*/ 1549 w 5758"/>
                <a:gd name="T17" fmla="*/ 5456 h 5781"/>
                <a:gd name="T18" fmla="*/ 4332 w 5758"/>
                <a:gd name="T19" fmla="*/ 5334 h 5781"/>
                <a:gd name="T20" fmla="*/ 4029 w 5758"/>
                <a:gd name="T21" fmla="*/ 5462 h 5781"/>
                <a:gd name="T22" fmla="*/ 995 w 5758"/>
                <a:gd name="T23" fmla="*/ 4873 h 5781"/>
                <a:gd name="T24" fmla="*/ 1132 w 5758"/>
                <a:gd name="T25" fmla="*/ 5146 h 5781"/>
                <a:gd name="T26" fmla="*/ 941 w 5758"/>
                <a:gd name="T27" fmla="*/ 4882 h 5781"/>
                <a:gd name="T28" fmla="*/ 4729 w 5758"/>
                <a:gd name="T29" fmla="*/ 5110 h 5781"/>
                <a:gd name="T30" fmla="*/ 4696 w 5758"/>
                <a:gd name="T31" fmla="*/ 4917 h 5781"/>
                <a:gd name="T32" fmla="*/ 711 w 5758"/>
                <a:gd name="T33" fmla="*/ 4534 h 5781"/>
                <a:gd name="T34" fmla="*/ 496 w 5758"/>
                <a:gd name="T35" fmla="*/ 4521 h 5781"/>
                <a:gd name="T36" fmla="*/ 5273 w 5758"/>
                <a:gd name="T37" fmla="*/ 4506 h 5781"/>
                <a:gd name="T38" fmla="*/ 5059 w 5758"/>
                <a:gd name="T39" fmla="*/ 4519 h 5781"/>
                <a:gd name="T40" fmla="*/ 332 w 5758"/>
                <a:gd name="T41" fmla="*/ 3843 h 5781"/>
                <a:gd name="T42" fmla="*/ 244 w 5758"/>
                <a:gd name="T43" fmla="*/ 4063 h 5781"/>
                <a:gd name="T44" fmla="*/ 5528 w 5758"/>
                <a:gd name="T45" fmla="*/ 3754 h 5781"/>
                <a:gd name="T46" fmla="*/ 5480 w 5758"/>
                <a:gd name="T47" fmla="*/ 4075 h 5781"/>
                <a:gd name="T48" fmla="*/ 5451 w 5758"/>
                <a:gd name="T49" fmla="*/ 3791 h 5781"/>
                <a:gd name="T50" fmla="*/ 200 w 5758"/>
                <a:gd name="T51" fmla="*/ 3351 h 5781"/>
                <a:gd name="T52" fmla="*/ 15 w 5758"/>
                <a:gd name="T53" fmla="*/ 3241 h 5781"/>
                <a:gd name="T54" fmla="*/ 5742 w 5758"/>
                <a:gd name="T55" fmla="*/ 3276 h 5781"/>
                <a:gd name="T56" fmla="*/ 5575 w 5758"/>
                <a:gd name="T57" fmla="*/ 3254 h 5781"/>
                <a:gd name="T58" fmla="*/ 179 w 5758"/>
                <a:gd name="T59" fmla="*/ 2561 h 5781"/>
                <a:gd name="T60" fmla="*/ 169 w 5758"/>
                <a:gd name="T61" fmla="*/ 2672 h 5781"/>
                <a:gd name="T62" fmla="*/ 0 w 5758"/>
                <a:gd name="T63" fmla="*/ 2678 h 5781"/>
                <a:gd name="T64" fmla="*/ 13 w 5758"/>
                <a:gd name="T65" fmla="*/ 2559 h 5781"/>
                <a:gd name="T66" fmla="*/ 5746 w 5758"/>
                <a:gd name="T67" fmla="*/ 2540 h 5781"/>
                <a:gd name="T68" fmla="*/ 5590 w 5758"/>
                <a:gd name="T69" fmla="*/ 2663 h 5781"/>
                <a:gd name="T70" fmla="*/ 346 w 5758"/>
                <a:gd name="T71" fmla="*/ 1869 h 5781"/>
                <a:gd name="T72" fmla="*/ 308 w 5758"/>
                <a:gd name="T73" fmla="*/ 2005 h 5781"/>
                <a:gd name="T74" fmla="*/ 128 w 5758"/>
                <a:gd name="T75" fmla="*/ 2067 h 5781"/>
                <a:gd name="T76" fmla="*/ 161 w 5758"/>
                <a:gd name="T77" fmla="*/ 1917 h 5781"/>
                <a:gd name="T78" fmla="*/ 5557 w 5758"/>
                <a:gd name="T79" fmla="*/ 1816 h 5781"/>
                <a:gd name="T80" fmla="*/ 5520 w 5758"/>
                <a:gd name="T81" fmla="*/ 2108 h 5781"/>
                <a:gd name="T82" fmla="*/ 5473 w 5758"/>
                <a:gd name="T83" fmla="*/ 1789 h 5781"/>
                <a:gd name="T84" fmla="*/ 5313 w 5758"/>
                <a:gd name="T85" fmla="*/ 1491 h 5781"/>
                <a:gd name="T86" fmla="*/ 5126 w 5758"/>
                <a:gd name="T87" fmla="*/ 1213 h 5781"/>
                <a:gd name="T88" fmla="*/ 4910 w 5758"/>
                <a:gd name="T89" fmla="*/ 837 h 5781"/>
                <a:gd name="T90" fmla="*/ 4683 w 5758"/>
                <a:gd name="T91" fmla="*/ 853 h 5781"/>
                <a:gd name="T92" fmla="*/ 4346 w 5758"/>
                <a:gd name="T93" fmla="*/ 400 h 5781"/>
                <a:gd name="T94" fmla="*/ 4176 w 5758"/>
                <a:gd name="T95" fmla="*/ 496 h 5781"/>
                <a:gd name="T96" fmla="*/ 1826 w 5758"/>
                <a:gd name="T97" fmla="*/ 362 h 5781"/>
                <a:gd name="T98" fmla="*/ 1711 w 5758"/>
                <a:gd name="T99" fmla="*/ 431 h 5781"/>
                <a:gd name="T100" fmla="*/ 1551 w 5758"/>
                <a:gd name="T101" fmla="*/ 459 h 5781"/>
                <a:gd name="T102" fmla="*/ 1625 w 5758"/>
                <a:gd name="T103" fmla="*/ 287 h 5781"/>
                <a:gd name="T104" fmla="*/ 1720 w 5758"/>
                <a:gd name="T105" fmla="*/ 243 h 5781"/>
                <a:gd name="T106" fmla="*/ 3800 w 5758"/>
                <a:gd name="T107" fmla="*/ 208 h 5781"/>
                <a:gd name="T108" fmla="*/ 3506 w 5758"/>
                <a:gd name="T109" fmla="*/ 233 h 5781"/>
                <a:gd name="T110" fmla="*/ 2432 w 5758"/>
                <a:gd name="T111" fmla="*/ 200 h 5781"/>
                <a:gd name="T112" fmla="*/ 2315 w 5758"/>
                <a:gd name="T113" fmla="*/ 226 h 5781"/>
                <a:gd name="T114" fmla="*/ 2145 w 5758"/>
                <a:gd name="T115" fmla="*/ 164 h 5781"/>
                <a:gd name="T116" fmla="*/ 2286 w 5758"/>
                <a:gd name="T117" fmla="*/ 61 h 5781"/>
                <a:gd name="T118" fmla="*/ 2892 w 5758"/>
                <a:gd name="T119" fmla="*/ 0 h 5781"/>
                <a:gd name="T120" fmla="*/ 3079 w 5758"/>
                <a:gd name="T121" fmla="*/ 171 h 5781"/>
                <a:gd name="T122" fmla="*/ 2846 w 5758"/>
                <a:gd name="T123" fmla="*/ 13 h 5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58" h="5781">
                  <a:moveTo>
                    <a:pt x="2974" y="5779"/>
                  </a:moveTo>
                  <a:lnTo>
                    <a:pt x="2973" y="5779"/>
                  </a:lnTo>
                  <a:lnTo>
                    <a:pt x="2954" y="5779"/>
                  </a:lnTo>
                  <a:lnTo>
                    <a:pt x="2936" y="5781"/>
                  </a:lnTo>
                  <a:lnTo>
                    <a:pt x="2923" y="5781"/>
                  </a:lnTo>
                  <a:lnTo>
                    <a:pt x="2918" y="5781"/>
                  </a:lnTo>
                  <a:lnTo>
                    <a:pt x="2899" y="5781"/>
                  </a:lnTo>
                  <a:lnTo>
                    <a:pt x="2879" y="5781"/>
                  </a:lnTo>
                  <a:lnTo>
                    <a:pt x="2923" y="5781"/>
                  </a:lnTo>
                  <a:lnTo>
                    <a:pt x="2974" y="5779"/>
                  </a:lnTo>
                  <a:close/>
                  <a:moveTo>
                    <a:pt x="2806" y="5612"/>
                  </a:moveTo>
                  <a:lnTo>
                    <a:pt x="2810" y="5612"/>
                  </a:lnTo>
                  <a:lnTo>
                    <a:pt x="2828" y="5612"/>
                  </a:lnTo>
                  <a:lnTo>
                    <a:pt x="2844" y="5612"/>
                  </a:lnTo>
                  <a:lnTo>
                    <a:pt x="2863" y="5614"/>
                  </a:lnTo>
                  <a:lnTo>
                    <a:pt x="2879" y="5614"/>
                  </a:lnTo>
                  <a:lnTo>
                    <a:pt x="2879" y="5781"/>
                  </a:lnTo>
                  <a:lnTo>
                    <a:pt x="2861" y="5781"/>
                  </a:lnTo>
                  <a:lnTo>
                    <a:pt x="2843" y="5781"/>
                  </a:lnTo>
                  <a:lnTo>
                    <a:pt x="2824" y="5781"/>
                  </a:lnTo>
                  <a:lnTo>
                    <a:pt x="2806" y="5779"/>
                  </a:lnTo>
                  <a:lnTo>
                    <a:pt x="2800" y="5779"/>
                  </a:lnTo>
                  <a:lnTo>
                    <a:pt x="2775" y="5775"/>
                  </a:lnTo>
                  <a:lnTo>
                    <a:pt x="2753" y="5763"/>
                  </a:lnTo>
                  <a:lnTo>
                    <a:pt x="2734" y="5744"/>
                  </a:lnTo>
                  <a:lnTo>
                    <a:pt x="2723" y="5722"/>
                  </a:lnTo>
                  <a:lnTo>
                    <a:pt x="2720" y="5698"/>
                  </a:lnTo>
                  <a:lnTo>
                    <a:pt x="2723" y="5673"/>
                  </a:lnTo>
                  <a:lnTo>
                    <a:pt x="2734" y="5649"/>
                  </a:lnTo>
                  <a:lnTo>
                    <a:pt x="2753" y="5629"/>
                  </a:lnTo>
                  <a:lnTo>
                    <a:pt x="2778" y="5616"/>
                  </a:lnTo>
                  <a:lnTo>
                    <a:pt x="2806" y="5612"/>
                  </a:lnTo>
                  <a:close/>
                  <a:moveTo>
                    <a:pt x="2967" y="5612"/>
                  </a:moveTo>
                  <a:lnTo>
                    <a:pt x="2951" y="5612"/>
                  </a:lnTo>
                  <a:lnTo>
                    <a:pt x="2932" y="5612"/>
                  </a:lnTo>
                  <a:lnTo>
                    <a:pt x="2923" y="5612"/>
                  </a:lnTo>
                  <a:lnTo>
                    <a:pt x="2916" y="5612"/>
                  </a:lnTo>
                  <a:lnTo>
                    <a:pt x="2897" y="5614"/>
                  </a:lnTo>
                  <a:lnTo>
                    <a:pt x="2879" y="5614"/>
                  </a:lnTo>
                  <a:lnTo>
                    <a:pt x="2923" y="5612"/>
                  </a:lnTo>
                  <a:lnTo>
                    <a:pt x="2967" y="5612"/>
                  </a:lnTo>
                  <a:lnTo>
                    <a:pt x="2989" y="5614"/>
                  </a:lnTo>
                  <a:lnTo>
                    <a:pt x="3007" y="5621"/>
                  </a:lnTo>
                  <a:lnTo>
                    <a:pt x="3029" y="5636"/>
                  </a:lnTo>
                  <a:lnTo>
                    <a:pt x="3044" y="5656"/>
                  </a:lnTo>
                  <a:lnTo>
                    <a:pt x="3053" y="5680"/>
                  </a:lnTo>
                  <a:lnTo>
                    <a:pt x="3053" y="5702"/>
                  </a:lnTo>
                  <a:lnTo>
                    <a:pt x="3050" y="5726"/>
                  </a:lnTo>
                  <a:lnTo>
                    <a:pt x="3039" y="5746"/>
                  </a:lnTo>
                  <a:lnTo>
                    <a:pt x="3022" y="5763"/>
                  </a:lnTo>
                  <a:lnTo>
                    <a:pt x="3000" y="5774"/>
                  </a:lnTo>
                  <a:lnTo>
                    <a:pt x="2974" y="5779"/>
                  </a:lnTo>
                  <a:lnTo>
                    <a:pt x="2967" y="5612"/>
                  </a:lnTo>
                  <a:close/>
                  <a:moveTo>
                    <a:pt x="3451" y="5554"/>
                  </a:moveTo>
                  <a:lnTo>
                    <a:pt x="3485" y="5717"/>
                  </a:lnTo>
                  <a:lnTo>
                    <a:pt x="3465" y="5719"/>
                  </a:lnTo>
                  <a:lnTo>
                    <a:pt x="3445" y="5715"/>
                  </a:lnTo>
                  <a:lnTo>
                    <a:pt x="3427" y="5708"/>
                  </a:lnTo>
                  <a:lnTo>
                    <a:pt x="3405" y="5691"/>
                  </a:lnTo>
                  <a:lnTo>
                    <a:pt x="3392" y="5669"/>
                  </a:lnTo>
                  <a:lnTo>
                    <a:pt x="3385" y="5647"/>
                  </a:lnTo>
                  <a:lnTo>
                    <a:pt x="3387" y="5621"/>
                  </a:lnTo>
                  <a:lnTo>
                    <a:pt x="3394" y="5599"/>
                  </a:lnTo>
                  <a:lnTo>
                    <a:pt x="3407" y="5579"/>
                  </a:lnTo>
                  <a:lnTo>
                    <a:pt x="3425" y="5563"/>
                  </a:lnTo>
                  <a:lnTo>
                    <a:pt x="3451" y="5554"/>
                  </a:lnTo>
                  <a:close/>
                  <a:moveTo>
                    <a:pt x="2136" y="5515"/>
                  </a:moveTo>
                  <a:lnTo>
                    <a:pt x="2165" y="5519"/>
                  </a:lnTo>
                  <a:lnTo>
                    <a:pt x="2169" y="5519"/>
                  </a:lnTo>
                  <a:lnTo>
                    <a:pt x="2183" y="5524"/>
                  </a:lnTo>
                  <a:lnTo>
                    <a:pt x="2200" y="5528"/>
                  </a:lnTo>
                  <a:lnTo>
                    <a:pt x="2216" y="5532"/>
                  </a:lnTo>
                  <a:lnTo>
                    <a:pt x="2233" y="5535"/>
                  </a:lnTo>
                  <a:lnTo>
                    <a:pt x="2249" y="5539"/>
                  </a:lnTo>
                  <a:lnTo>
                    <a:pt x="2266" y="5544"/>
                  </a:lnTo>
                  <a:lnTo>
                    <a:pt x="2282" y="5548"/>
                  </a:lnTo>
                  <a:lnTo>
                    <a:pt x="2299" y="5552"/>
                  </a:lnTo>
                  <a:lnTo>
                    <a:pt x="2315" y="5555"/>
                  </a:lnTo>
                  <a:lnTo>
                    <a:pt x="2322" y="5555"/>
                  </a:lnTo>
                  <a:lnTo>
                    <a:pt x="2346" y="5565"/>
                  </a:lnTo>
                  <a:lnTo>
                    <a:pt x="2366" y="5581"/>
                  </a:lnTo>
                  <a:lnTo>
                    <a:pt x="2381" y="5601"/>
                  </a:lnTo>
                  <a:lnTo>
                    <a:pt x="2386" y="5623"/>
                  </a:lnTo>
                  <a:lnTo>
                    <a:pt x="2388" y="5649"/>
                  </a:lnTo>
                  <a:lnTo>
                    <a:pt x="2381" y="5671"/>
                  </a:lnTo>
                  <a:lnTo>
                    <a:pt x="2368" y="5693"/>
                  </a:lnTo>
                  <a:lnTo>
                    <a:pt x="2348" y="5709"/>
                  </a:lnTo>
                  <a:lnTo>
                    <a:pt x="2330" y="5719"/>
                  </a:lnTo>
                  <a:lnTo>
                    <a:pt x="2310" y="5722"/>
                  </a:lnTo>
                  <a:lnTo>
                    <a:pt x="2288" y="5720"/>
                  </a:lnTo>
                  <a:lnTo>
                    <a:pt x="2280" y="5719"/>
                  </a:lnTo>
                  <a:lnTo>
                    <a:pt x="2264" y="5715"/>
                  </a:lnTo>
                  <a:lnTo>
                    <a:pt x="2245" y="5711"/>
                  </a:lnTo>
                  <a:lnTo>
                    <a:pt x="2227" y="5708"/>
                  </a:lnTo>
                  <a:lnTo>
                    <a:pt x="2211" y="5702"/>
                  </a:lnTo>
                  <a:lnTo>
                    <a:pt x="2192" y="5698"/>
                  </a:lnTo>
                  <a:lnTo>
                    <a:pt x="2176" y="5695"/>
                  </a:lnTo>
                  <a:lnTo>
                    <a:pt x="2158" y="5689"/>
                  </a:lnTo>
                  <a:lnTo>
                    <a:pt x="2141" y="5686"/>
                  </a:lnTo>
                  <a:lnTo>
                    <a:pt x="2125" y="5680"/>
                  </a:lnTo>
                  <a:lnTo>
                    <a:pt x="2121" y="5680"/>
                  </a:lnTo>
                  <a:lnTo>
                    <a:pt x="2099" y="5671"/>
                  </a:lnTo>
                  <a:lnTo>
                    <a:pt x="2081" y="5656"/>
                  </a:lnTo>
                  <a:lnTo>
                    <a:pt x="2066" y="5631"/>
                  </a:lnTo>
                  <a:lnTo>
                    <a:pt x="2059" y="5605"/>
                  </a:lnTo>
                  <a:lnTo>
                    <a:pt x="2060" y="5579"/>
                  </a:lnTo>
                  <a:lnTo>
                    <a:pt x="2071" y="5555"/>
                  </a:lnTo>
                  <a:lnTo>
                    <a:pt x="2088" y="5535"/>
                  </a:lnTo>
                  <a:lnTo>
                    <a:pt x="2110" y="5522"/>
                  </a:lnTo>
                  <a:lnTo>
                    <a:pt x="2136" y="5515"/>
                  </a:lnTo>
                  <a:close/>
                  <a:moveTo>
                    <a:pt x="3608" y="5515"/>
                  </a:moveTo>
                  <a:lnTo>
                    <a:pt x="3592" y="5519"/>
                  </a:lnTo>
                  <a:lnTo>
                    <a:pt x="3575" y="5524"/>
                  </a:lnTo>
                  <a:lnTo>
                    <a:pt x="3559" y="5528"/>
                  </a:lnTo>
                  <a:lnTo>
                    <a:pt x="3548" y="5532"/>
                  </a:lnTo>
                  <a:lnTo>
                    <a:pt x="3544" y="5532"/>
                  </a:lnTo>
                  <a:lnTo>
                    <a:pt x="3528" y="5535"/>
                  </a:lnTo>
                  <a:lnTo>
                    <a:pt x="3511" y="5539"/>
                  </a:lnTo>
                  <a:lnTo>
                    <a:pt x="3495" y="5544"/>
                  </a:lnTo>
                  <a:lnTo>
                    <a:pt x="3478" y="5548"/>
                  </a:lnTo>
                  <a:lnTo>
                    <a:pt x="3462" y="5552"/>
                  </a:lnTo>
                  <a:lnTo>
                    <a:pt x="3451" y="5554"/>
                  </a:lnTo>
                  <a:lnTo>
                    <a:pt x="3548" y="5530"/>
                  </a:lnTo>
                  <a:lnTo>
                    <a:pt x="3608" y="5515"/>
                  </a:lnTo>
                  <a:close/>
                  <a:moveTo>
                    <a:pt x="3630" y="5511"/>
                  </a:moveTo>
                  <a:lnTo>
                    <a:pt x="3650" y="5513"/>
                  </a:lnTo>
                  <a:lnTo>
                    <a:pt x="3676" y="5524"/>
                  </a:lnTo>
                  <a:lnTo>
                    <a:pt x="3694" y="5541"/>
                  </a:lnTo>
                  <a:lnTo>
                    <a:pt x="3707" y="5559"/>
                  </a:lnTo>
                  <a:lnTo>
                    <a:pt x="3713" y="5583"/>
                  </a:lnTo>
                  <a:lnTo>
                    <a:pt x="3714" y="5605"/>
                  </a:lnTo>
                  <a:lnTo>
                    <a:pt x="3709" y="5629"/>
                  </a:lnTo>
                  <a:lnTo>
                    <a:pt x="3696" y="5649"/>
                  </a:lnTo>
                  <a:lnTo>
                    <a:pt x="3678" y="5665"/>
                  </a:lnTo>
                  <a:lnTo>
                    <a:pt x="3654" y="5676"/>
                  </a:lnTo>
                  <a:lnTo>
                    <a:pt x="3652" y="5676"/>
                  </a:lnTo>
                  <a:lnTo>
                    <a:pt x="3636" y="5680"/>
                  </a:lnTo>
                  <a:lnTo>
                    <a:pt x="3619" y="5686"/>
                  </a:lnTo>
                  <a:lnTo>
                    <a:pt x="3601" y="5689"/>
                  </a:lnTo>
                  <a:lnTo>
                    <a:pt x="3584" y="5695"/>
                  </a:lnTo>
                  <a:lnTo>
                    <a:pt x="3566" y="5698"/>
                  </a:lnTo>
                  <a:lnTo>
                    <a:pt x="3550" y="5702"/>
                  </a:lnTo>
                  <a:lnTo>
                    <a:pt x="3548" y="5704"/>
                  </a:lnTo>
                  <a:lnTo>
                    <a:pt x="3531" y="5708"/>
                  </a:lnTo>
                  <a:lnTo>
                    <a:pt x="3515" y="5711"/>
                  </a:lnTo>
                  <a:lnTo>
                    <a:pt x="3496" y="5715"/>
                  </a:lnTo>
                  <a:lnTo>
                    <a:pt x="3485" y="5717"/>
                  </a:lnTo>
                  <a:lnTo>
                    <a:pt x="3548" y="5616"/>
                  </a:lnTo>
                  <a:lnTo>
                    <a:pt x="3608" y="5515"/>
                  </a:lnTo>
                  <a:lnTo>
                    <a:pt x="3608" y="5515"/>
                  </a:lnTo>
                  <a:lnTo>
                    <a:pt x="3630" y="5511"/>
                  </a:lnTo>
                  <a:close/>
                  <a:moveTo>
                    <a:pt x="1537" y="5264"/>
                  </a:moveTo>
                  <a:lnTo>
                    <a:pt x="1564" y="5273"/>
                  </a:lnTo>
                  <a:lnTo>
                    <a:pt x="1570" y="5277"/>
                  </a:lnTo>
                  <a:lnTo>
                    <a:pt x="1584" y="5284"/>
                  </a:lnTo>
                  <a:lnTo>
                    <a:pt x="1599" y="5293"/>
                  </a:lnTo>
                  <a:lnTo>
                    <a:pt x="1614" y="5301"/>
                  </a:lnTo>
                  <a:lnTo>
                    <a:pt x="1626" y="5308"/>
                  </a:lnTo>
                  <a:lnTo>
                    <a:pt x="1641" y="5315"/>
                  </a:lnTo>
                  <a:lnTo>
                    <a:pt x="1656" y="5323"/>
                  </a:lnTo>
                  <a:lnTo>
                    <a:pt x="1672" y="5330"/>
                  </a:lnTo>
                  <a:lnTo>
                    <a:pt x="1687" y="5337"/>
                  </a:lnTo>
                  <a:lnTo>
                    <a:pt x="1701" y="5345"/>
                  </a:lnTo>
                  <a:lnTo>
                    <a:pt x="1709" y="5348"/>
                  </a:lnTo>
                  <a:lnTo>
                    <a:pt x="1729" y="5363"/>
                  </a:lnTo>
                  <a:lnTo>
                    <a:pt x="1744" y="5381"/>
                  </a:lnTo>
                  <a:lnTo>
                    <a:pt x="1755" y="5409"/>
                  </a:lnTo>
                  <a:lnTo>
                    <a:pt x="1755" y="5436"/>
                  </a:lnTo>
                  <a:lnTo>
                    <a:pt x="1747" y="5460"/>
                  </a:lnTo>
                  <a:lnTo>
                    <a:pt x="1733" y="5480"/>
                  </a:lnTo>
                  <a:lnTo>
                    <a:pt x="1714" y="5497"/>
                  </a:lnTo>
                  <a:lnTo>
                    <a:pt x="1691" y="5506"/>
                  </a:lnTo>
                  <a:lnTo>
                    <a:pt x="1663" y="5508"/>
                  </a:lnTo>
                  <a:lnTo>
                    <a:pt x="1636" y="5500"/>
                  </a:lnTo>
                  <a:lnTo>
                    <a:pt x="1628" y="5497"/>
                  </a:lnTo>
                  <a:lnTo>
                    <a:pt x="1612" y="5488"/>
                  </a:lnTo>
                  <a:lnTo>
                    <a:pt x="1597" y="5480"/>
                  </a:lnTo>
                  <a:lnTo>
                    <a:pt x="1581" y="5473"/>
                  </a:lnTo>
                  <a:lnTo>
                    <a:pt x="1566" y="5466"/>
                  </a:lnTo>
                  <a:lnTo>
                    <a:pt x="1549" y="5456"/>
                  </a:lnTo>
                  <a:lnTo>
                    <a:pt x="1535" y="5449"/>
                  </a:lnTo>
                  <a:lnTo>
                    <a:pt x="1518" y="5440"/>
                  </a:lnTo>
                  <a:lnTo>
                    <a:pt x="1504" y="5433"/>
                  </a:lnTo>
                  <a:lnTo>
                    <a:pt x="1489" y="5423"/>
                  </a:lnTo>
                  <a:lnTo>
                    <a:pt x="1484" y="5422"/>
                  </a:lnTo>
                  <a:lnTo>
                    <a:pt x="1463" y="5407"/>
                  </a:lnTo>
                  <a:lnTo>
                    <a:pt x="1451" y="5389"/>
                  </a:lnTo>
                  <a:lnTo>
                    <a:pt x="1441" y="5367"/>
                  </a:lnTo>
                  <a:lnTo>
                    <a:pt x="1440" y="5337"/>
                  </a:lnTo>
                  <a:lnTo>
                    <a:pt x="1449" y="5312"/>
                  </a:lnTo>
                  <a:lnTo>
                    <a:pt x="1463" y="5290"/>
                  </a:lnTo>
                  <a:lnTo>
                    <a:pt x="1484" y="5273"/>
                  </a:lnTo>
                  <a:lnTo>
                    <a:pt x="1509" y="5264"/>
                  </a:lnTo>
                  <a:lnTo>
                    <a:pt x="1537" y="5264"/>
                  </a:lnTo>
                  <a:close/>
                  <a:moveTo>
                    <a:pt x="4255" y="5256"/>
                  </a:moveTo>
                  <a:lnTo>
                    <a:pt x="4278" y="5262"/>
                  </a:lnTo>
                  <a:lnTo>
                    <a:pt x="4300" y="5275"/>
                  </a:lnTo>
                  <a:lnTo>
                    <a:pt x="4315" y="5291"/>
                  </a:lnTo>
                  <a:lnTo>
                    <a:pt x="4326" y="5312"/>
                  </a:lnTo>
                  <a:lnTo>
                    <a:pt x="4332" y="5334"/>
                  </a:lnTo>
                  <a:lnTo>
                    <a:pt x="4332" y="5356"/>
                  </a:lnTo>
                  <a:lnTo>
                    <a:pt x="4324" y="5378"/>
                  </a:lnTo>
                  <a:lnTo>
                    <a:pt x="4310" y="5398"/>
                  </a:lnTo>
                  <a:lnTo>
                    <a:pt x="4289" y="5414"/>
                  </a:lnTo>
                  <a:lnTo>
                    <a:pt x="4286" y="5416"/>
                  </a:lnTo>
                  <a:lnTo>
                    <a:pt x="4271" y="5423"/>
                  </a:lnTo>
                  <a:lnTo>
                    <a:pt x="4256" y="5433"/>
                  </a:lnTo>
                  <a:lnTo>
                    <a:pt x="4240" y="5440"/>
                  </a:lnTo>
                  <a:lnTo>
                    <a:pt x="4225" y="5449"/>
                  </a:lnTo>
                  <a:lnTo>
                    <a:pt x="4209" y="5456"/>
                  </a:lnTo>
                  <a:lnTo>
                    <a:pt x="4194" y="5466"/>
                  </a:lnTo>
                  <a:lnTo>
                    <a:pt x="4178" y="5473"/>
                  </a:lnTo>
                  <a:lnTo>
                    <a:pt x="4163" y="5480"/>
                  </a:lnTo>
                  <a:lnTo>
                    <a:pt x="4147" y="5488"/>
                  </a:lnTo>
                  <a:lnTo>
                    <a:pt x="4137" y="5493"/>
                  </a:lnTo>
                  <a:lnTo>
                    <a:pt x="4114" y="5500"/>
                  </a:lnTo>
                  <a:lnTo>
                    <a:pt x="4088" y="5500"/>
                  </a:lnTo>
                  <a:lnTo>
                    <a:pt x="4064" y="5493"/>
                  </a:lnTo>
                  <a:lnTo>
                    <a:pt x="4044" y="5480"/>
                  </a:lnTo>
                  <a:lnTo>
                    <a:pt x="4029" y="5462"/>
                  </a:lnTo>
                  <a:lnTo>
                    <a:pt x="4020" y="5442"/>
                  </a:lnTo>
                  <a:lnTo>
                    <a:pt x="4017" y="5420"/>
                  </a:lnTo>
                  <a:lnTo>
                    <a:pt x="4018" y="5398"/>
                  </a:lnTo>
                  <a:lnTo>
                    <a:pt x="4028" y="5376"/>
                  </a:lnTo>
                  <a:lnTo>
                    <a:pt x="4042" y="5357"/>
                  </a:lnTo>
                  <a:lnTo>
                    <a:pt x="4062" y="5343"/>
                  </a:lnTo>
                  <a:lnTo>
                    <a:pt x="4073" y="5337"/>
                  </a:lnTo>
                  <a:lnTo>
                    <a:pt x="4088" y="5330"/>
                  </a:lnTo>
                  <a:lnTo>
                    <a:pt x="4103" y="5323"/>
                  </a:lnTo>
                  <a:lnTo>
                    <a:pt x="4117" y="5315"/>
                  </a:lnTo>
                  <a:lnTo>
                    <a:pt x="4132" y="5308"/>
                  </a:lnTo>
                  <a:lnTo>
                    <a:pt x="4147" y="5301"/>
                  </a:lnTo>
                  <a:lnTo>
                    <a:pt x="4161" y="5293"/>
                  </a:lnTo>
                  <a:lnTo>
                    <a:pt x="4176" y="5284"/>
                  </a:lnTo>
                  <a:lnTo>
                    <a:pt x="4191" y="5277"/>
                  </a:lnTo>
                  <a:lnTo>
                    <a:pt x="4205" y="5269"/>
                  </a:lnTo>
                  <a:lnTo>
                    <a:pt x="4207" y="5267"/>
                  </a:lnTo>
                  <a:lnTo>
                    <a:pt x="4229" y="5258"/>
                  </a:lnTo>
                  <a:lnTo>
                    <a:pt x="4255" y="5256"/>
                  </a:lnTo>
                  <a:close/>
                  <a:moveTo>
                    <a:pt x="995" y="4873"/>
                  </a:moveTo>
                  <a:lnTo>
                    <a:pt x="1018" y="4881"/>
                  </a:lnTo>
                  <a:lnTo>
                    <a:pt x="1038" y="4893"/>
                  </a:lnTo>
                  <a:lnTo>
                    <a:pt x="1038" y="4895"/>
                  </a:lnTo>
                  <a:lnTo>
                    <a:pt x="1051" y="4906"/>
                  </a:lnTo>
                  <a:lnTo>
                    <a:pt x="1064" y="4917"/>
                  </a:lnTo>
                  <a:lnTo>
                    <a:pt x="1075" y="4928"/>
                  </a:lnTo>
                  <a:lnTo>
                    <a:pt x="1088" y="4939"/>
                  </a:lnTo>
                  <a:lnTo>
                    <a:pt x="1101" y="4950"/>
                  </a:lnTo>
                  <a:lnTo>
                    <a:pt x="1112" y="4959"/>
                  </a:lnTo>
                  <a:lnTo>
                    <a:pt x="1125" y="4970"/>
                  </a:lnTo>
                  <a:lnTo>
                    <a:pt x="1137" y="4981"/>
                  </a:lnTo>
                  <a:lnTo>
                    <a:pt x="1150" y="4992"/>
                  </a:lnTo>
                  <a:lnTo>
                    <a:pt x="1161" y="5002"/>
                  </a:lnTo>
                  <a:lnTo>
                    <a:pt x="1178" y="5020"/>
                  </a:lnTo>
                  <a:lnTo>
                    <a:pt x="1189" y="5042"/>
                  </a:lnTo>
                  <a:lnTo>
                    <a:pt x="1192" y="5069"/>
                  </a:lnTo>
                  <a:lnTo>
                    <a:pt x="1187" y="5095"/>
                  </a:lnTo>
                  <a:lnTo>
                    <a:pt x="1174" y="5117"/>
                  </a:lnTo>
                  <a:lnTo>
                    <a:pt x="1154" y="5135"/>
                  </a:lnTo>
                  <a:lnTo>
                    <a:pt x="1132" y="5146"/>
                  </a:lnTo>
                  <a:lnTo>
                    <a:pt x="1106" y="5150"/>
                  </a:lnTo>
                  <a:lnTo>
                    <a:pt x="1081" y="5145"/>
                  </a:lnTo>
                  <a:lnTo>
                    <a:pt x="1055" y="5130"/>
                  </a:lnTo>
                  <a:lnTo>
                    <a:pt x="1044" y="5121"/>
                  </a:lnTo>
                  <a:lnTo>
                    <a:pt x="1029" y="5110"/>
                  </a:lnTo>
                  <a:lnTo>
                    <a:pt x="1017" y="5099"/>
                  </a:lnTo>
                  <a:lnTo>
                    <a:pt x="1004" y="5088"/>
                  </a:lnTo>
                  <a:lnTo>
                    <a:pt x="991" y="5077"/>
                  </a:lnTo>
                  <a:lnTo>
                    <a:pt x="978" y="5064"/>
                  </a:lnTo>
                  <a:lnTo>
                    <a:pt x="965" y="5053"/>
                  </a:lnTo>
                  <a:lnTo>
                    <a:pt x="952" y="5042"/>
                  </a:lnTo>
                  <a:lnTo>
                    <a:pt x="940" y="5031"/>
                  </a:lnTo>
                  <a:lnTo>
                    <a:pt x="927" y="5018"/>
                  </a:lnTo>
                  <a:lnTo>
                    <a:pt x="925" y="5018"/>
                  </a:lnTo>
                  <a:lnTo>
                    <a:pt x="907" y="4994"/>
                  </a:lnTo>
                  <a:lnTo>
                    <a:pt x="899" y="4969"/>
                  </a:lnTo>
                  <a:lnTo>
                    <a:pt x="899" y="4943"/>
                  </a:lnTo>
                  <a:lnTo>
                    <a:pt x="907" y="4919"/>
                  </a:lnTo>
                  <a:lnTo>
                    <a:pt x="921" y="4899"/>
                  </a:lnTo>
                  <a:lnTo>
                    <a:pt x="941" y="4882"/>
                  </a:lnTo>
                  <a:lnTo>
                    <a:pt x="965" y="4873"/>
                  </a:lnTo>
                  <a:lnTo>
                    <a:pt x="995" y="4873"/>
                  </a:lnTo>
                  <a:close/>
                  <a:moveTo>
                    <a:pt x="4777" y="4862"/>
                  </a:moveTo>
                  <a:lnTo>
                    <a:pt x="4802" y="4864"/>
                  </a:lnTo>
                  <a:lnTo>
                    <a:pt x="4826" y="4871"/>
                  </a:lnTo>
                  <a:lnTo>
                    <a:pt x="4846" y="4886"/>
                  </a:lnTo>
                  <a:lnTo>
                    <a:pt x="4863" y="4908"/>
                  </a:lnTo>
                  <a:lnTo>
                    <a:pt x="4872" y="4934"/>
                  </a:lnTo>
                  <a:lnTo>
                    <a:pt x="4870" y="4961"/>
                  </a:lnTo>
                  <a:lnTo>
                    <a:pt x="4861" y="4985"/>
                  </a:lnTo>
                  <a:lnTo>
                    <a:pt x="4844" y="5007"/>
                  </a:lnTo>
                  <a:lnTo>
                    <a:pt x="4833" y="5018"/>
                  </a:lnTo>
                  <a:lnTo>
                    <a:pt x="4821" y="5031"/>
                  </a:lnTo>
                  <a:lnTo>
                    <a:pt x="4808" y="5042"/>
                  </a:lnTo>
                  <a:lnTo>
                    <a:pt x="4795" y="5053"/>
                  </a:lnTo>
                  <a:lnTo>
                    <a:pt x="4782" y="5064"/>
                  </a:lnTo>
                  <a:lnTo>
                    <a:pt x="4769" y="5077"/>
                  </a:lnTo>
                  <a:lnTo>
                    <a:pt x="4756" y="5088"/>
                  </a:lnTo>
                  <a:lnTo>
                    <a:pt x="4742" y="5099"/>
                  </a:lnTo>
                  <a:lnTo>
                    <a:pt x="4729" y="5110"/>
                  </a:lnTo>
                  <a:lnTo>
                    <a:pt x="4716" y="5121"/>
                  </a:lnTo>
                  <a:lnTo>
                    <a:pt x="4716" y="5121"/>
                  </a:lnTo>
                  <a:lnTo>
                    <a:pt x="4692" y="5135"/>
                  </a:lnTo>
                  <a:lnTo>
                    <a:pt x="4669" y="5141"/>
                  </a:lnTo>
                  <a:lnTo>
                    <a:pt x="4643" y="5139"/>
                  </a:lnTo>
                  <a:lnTo>
                    <a:pt x="4619" y="5130"/>
                  </a:lnTo>
                  <a:lnTo>
                    <a:pt x="4601" y="5113"/>
                  </a:lnTo>
                  <a:lnTo>
                    <a:pt x="4586" y="5091"/>
                  </a:lnTo>
                  <a:lnTo>
                    <a:pt x="4579" y="5064"/>
                  </a:lnTo>
                  <a:lnTo>
                    <a:pt x="4581" y="5038"/>
                  </a:lnTo>
                  <a:lnTo>
                    <a:pt x="4592" y="5013"/>
                  </a:lnTo>
                  <a:lnTo>
                    <a:pt x="4608" y="4992"/>
                  </a:lnTo>
                  <a:lnTo>
                    <a:pt x="4610" y="4992"/>
                  </a:lnTo>
                  <a:lnTo>
                    <a:pt x="4623" y="4981"/>
                  </a:lnTo>
                  <a:lnTo>
                    <a:pt x="4634" y="4970"/>
                  </a:lnTo>
                  <a:lnTo>
                    <a:pt x="4647" y="4959"/>
                  </a:lnTo>
                  <a:lnTo>
                    <a:pt x="4659" y="4950"/>
                  </a:lnTo>
                  <a:lnTo>
                    <a:pt x="4672" y="4939"/>
                  </a:lnTo>
                  <a:lnTo>
                    <a:pt x="4683" y="4928"/>
                  </a:lnTo>
                  <a:lnTo>
                    <a:pt x="4696" y="4917"/>
                  </a:lnTo>
                  <a:lnTo>
                    <a:pt x="4709" y="4906"/>
                  </a:lnTo>
                  <a:lnTo>
                    <a:pt x="4720" y="4895"/>
                  </a:lnTo>
                  <a:lnTo>
                    <a:pt x="4731" y="4884"/>
                  </a:lnTo>
                  <a:lnTo>
                    <a:pt x="4753" y="4870"/>
                  </a:lnTo>
                  <a:lnTo>
                    <a:pt x="4777" y="4862"/>
                  </a:lnTo>
                  <a:close/>
                  <a:moveTo>
                    <a:pt x="551" y="4363"/>
                  </a:moveTo>
                  <a:lnTo>
                    <a:pt x="575" y="4369"/>
                  </a:lnTo>
                  <a:lnTo>
                    <a:pt x="597" y="4380"/>
                  </a:lnTo>
                  <a:lnTo>
                    <a:pt x="617" y="4400"/>
                  </a:lnTo>
                  <a:lnTo>
                    <a:pt x="625" y="4413"/>
                  </a:lnTo>
                  <a:lnTo>
                    <a:pt x="634" y="4426"/>
                  </a:lnTo>
                  <a:lnTo>
                    <a:pt x="643" y="4440"/>
                  </a:lnTo>
                  <a:lnTo>
                    <a:pt x="652" y="4453"/>
                  </a:lnTo>
                  <a:lnTo>
                    <a:pt x="663" y="4466"/>
                  </a:lnTo>
                  <a:lnTo>
                    <a:pt x="672" y="4481"/>
                  </a:lnTo>
                  <a:lnTo>
                    <a:pt x="681" y="4494"/>
                  </a:lnTo>
                  <a:lnTo>
                    <a:pt x="690" y="4506"/>
                  </a:lnTo>
                  <a:lnTo>
                    <a:pt x="701" y="4519"/>
                  </a:lnTo>
                  <a:lnTo>
                    <a:pt x="711" y="4532"/>
                  </a:lnTo>
                  <a:lnTo>
                    <a:pt x="711" y="4534"/>
                  </a:lnTo>
                  <a:lnTo>
                    <a:pt x="723" y="4556"/>
                  </a:lnTo>
                  <a:lnTo>
                    <a:pt x="729" y="4578"/>
                  </a:lnTo>
                  <a:lnTo>
                    <a:pt x="727" y="4602"/>
                  </a:lnTo>
                  <a:lnTo>
                    <a:pt x="718" y="4624"/>
                  </a:lnTo>
                  <a:lnTo>
                    <a:pt x="705" y="4642"/>
                  </a:lnTo>
                  <a:lnTo>
                    <a:pt x="687" y="4657"/>
                  </a:lnTo>
                  <a:lnTo>
                    <a:pt x="663" y="4666"/>
                  </a:lnTo>
                  <a:lnTo>
                    <a:pt x="639" y="4668"/>
                  </a:lnTo>
                  <a:lnTo>
                    <a:pt x="615" y="4662"/>
                  </a:lnTo>
                  <a:lnTo>
                    <a:pt x="595" y="4651"/>
                  </a:lnTo>
                  <a:lnTo>
                    <a:pt x="579" y="4635"/>
                  </a:lnTo>
                  <a:lnTo>
                    <a:pt x="577" y="4633"/>
                  </a:lnTo>
                  <a:lnTo>
                    <a:pt x="566" y="4620"/>
                  </a:lnTo>
                  <a:lnTo>
                    <a:pt x="557" y="4605"/>
                  </a:lnTo>
                  <a:lnTo>
                    <a:pt x="546" y="4593"/>
                  </a:lnTo>
                  <a:lnTo>
                    <a:pt x="537" y="4578"/>
                  </a:lnTo>
                  <a:lnTo>
                    <a:pt x="526" y="4563"/>
                  </a:lnTo>
                  <a:lnTo>
                    <a:pt x="516" y="4550"/>
                  </a:lnTo>
                  <a:lnTo>
                    <a:pt x="506" y="4536"/>
                  </a:lnTo>
                  <a:lnTo>
                    <a:pt x="496" y="4521"/>
                  </a:lnTo>
                  <a:lnTo>
                    <a:pt x="485" y="4506"/>
                  </a:lnTo>
                  <a:lnTo>
                    <a:pt x="478" y="4495"/>
                  </a:lnTo>
                  <a:lnTo>
                    <a:pt x="471" y="4481"/>
                  </a:lnTo>
                  <a:lnTo>
                    <a:pt x="465" y="4464"/>
                  </a:lnTo>
                  <a:lnTo>
                    <a:pt x="465" y="4435"/>
                  </a:lnTo>
                  <a:lnTo>
                    <a:pt x="473" y="4411"/>
                  </a:lnTo>
                  <a:lnTo>
                    <a:pt x="485" y="4391"/>
                  </a:lnTo>
                  <a:lnTo>
                    <a:pt x="506" y="4376"/>
                  </a:lnTo>
                  <a:lnTo>
                    <a:pt x="527" y="4367"/>
                  </a:lnTo>
                  <a:lnTo>
                    <a:pt x="551" y="4363"/>
                  </a:lnTo>
                  <a:close/>
                  <a:moveTo>
                    <a:pt x="5205" y="4354"/>
                  </a:moveTo>
                  <a:lnTo>
                    <a:pt x="5235" y="4354"/>
                  </a:lnTo>
                  <a:lnTo>
                    <a:pt x="5262" y="4363"/>
                  </a:lnTo>
                  <a:lnTo>
                    <a:pt x="5282" y="4380"/>
                  </a:lnTo>
                  <a:lnTo>
                    <a:pt x="5297" y="4402"/>
                  </a:lnTo>
                  <a:lnTo>
                    <a:pt x="5304" y="4428"/>
                  </a:lnTo>
                  <a:lnTo>
                    <a:pt x="5302" y="4455"/>
                  </a:lnTo>
                  <a:lnTo>
                    <a:pt x="5289" y="4483"/>
                  </a:lnTo>
                  <a:lnTo>
                    <a:pt x="5284" y="4492"/>
                  </a:lnTo>
                  <a:lnTo>
                    <a:pt x="5273" y="4506"/>
                  </a:lnTo>
                  <a:lnTo>
                    <a:pt x="5264" y="4521"/>
                  </a:lnTo>
                  <a:lnTo>
                    <a:pt x="5255" y="4536"/>
                  </a:lnTo>
                  <a:lnTo>
                    <a:pt x="5244" y="4550"/>
                  </a:lnTo>
                  <a:lnTo>
                    <a:pt x="5235" y="4563"/>
                  </a:lnTo>
                  <a:lnTo>
                    <a:pt x="5224" y="4578"/>
                  </a:lnTo>
                  <a:lnTo>
                    <a:pt x="5214" y="4593"/>
                  </a:lnTo>
                  <a:lnTo>
                    <a:pt x="5203" y="4605"/>
                  </a:lnTo>
                  <a:lnTo>
                    <a:pt x="5192" y="4620"/>
                  </a:lnTo>
                  <a:lnTo>
                    <a:pt x="5191" y="4624"/>
                  </a:lnTo>
                  <a:lnTo>
                    <a:pt x="5170" y="4642"/>
                  </a:lnTo>
                  <a:lnTo>
                    <a:pt x="5148" y="4653"/>
                  </a:lnTo>
                  <a:lnTo>
                    <a:pt x="5123" y="4657"/>
                  </a:lnTo>
                  <a:lnTo>
                    <a:pt x="5097" y="4653"/>
                  </a:lnTo>
                  <a:lnTo>
                    <a:pt x="5073" y="4640"/>
                  </a:lnTo>
                  <a:lnTo>
                    <a:pt x="5055" y="4622"/>
                  </a:lnTo>
                  <a:lnTo>
                    <a:pt x="5044" y="4598"/>
                  </a:lnTo>
                  <a:lnTo>
                    <a:pt x="5040" y="4572"/>
                  </a:lnTo>
                  <a:lnTo>
                    <a:pt x="5044" y="4547"/>
                  </a:lnTo>
                  <a:lnTo>
                    <a:pt x="5057" y="4523"/>
                  </a:lnTo>
                  <a:lnTo>
                    <a:pt x="5059" y="4519"/>
                  </a:lnTo>
                  <a:lnTo>
                    <a:pt x="5068" y="4506"/>
                  </a:lnTo>
                  <a:lnTo>
                    <a:pt x="5079" y="4494"/>
                  </a:lnTo>
                  <a:lnTo>
                    <a:pt x="5088" y="4481"/>
                  </a:lnTo>
                  <a:lnTo>
                    <a:pt x="5097" y="4466"/>
                  </a:lnTo>
                  <a:lnTo>
                    <a:pt x="5106" y="4453"/>
                  </a:lnTo>
                  <a:lnTo>
                    <a:pt x="5115" y="4440"/>
                  </a:lnTo>
                  <a:lnTo>
                    <a:pt x="5126" y="4426"/>
                  </a:lnTo>
                  <a:lnTo>
                    <a:pt x="5136" y="4413"/>
                  </a:lnTo>
                  <a:lnTo>
                    <a:pt x="5145" y="4400"/>
                  </a:lnTo>
                  <a:lnTo>
                    <a:pt x="5150" y="4389"/>
                  </a:lnTo>
                  <a:lnTo>
                    <a:pt x="5165" y="4373"/>
                  </a:lnTo>
                  <a:lnTo>
                    <a:pt x="5183" y="4360"/>
                  </a:lnTo>
                  <a:lnTo>
                    <a:pt x="5205" y="4354"/>
                  </a:lnTo>
                  <a:close/>
                  <a:moveTo>
                    <a:pt x="249" y="3767"/>
                  </a:moveTo>
                  <a:lnTo>
                    <a:pt x="273" y="3771"/>
                  </a:lnTo>
                  <a:lnTo>
                    <a:pt x="293" y="3782"/>
                  </a:lnTo>
                  <a:lnTo>
                    <a:pt x="311" y="3799"/>
                  </a:lnTo>
                  <a:lnTo>
                    <a:pt x="324" y="3822"/>
                  </a:lnTo>
                  <a:lnTo>
                    <a:pt x="326" y="3826"/>
                  </a:lnTo>
                  <a:lnTo>
                    <a:pt x="332" y="3843"/>
                  </a:lnTo>
                  <a:lnTo>
                    <a:pt x="337" y="3857"/>
                  </a:lnTo>
                  <a:lnTo>
                    <a:pt x="342" y="3874"/>
                  </a:lnTo>
                  <a:lnTo>
                    <a:pt x="350" y="3888"/>
                  </a:lnTo>
                  <a:lnTo>
                    <a:pt x="355" y="3905"/>
                  </a:lnTo>
                  <a:lnTo>
                    <a:pt x="361" y="3920"/>
                  </a:lnTo>
                  <a:lnTo>
                    <a:pt x="368" y="3934"/>
                  </a:lnTo>
                  <a:lnTo>
                    <a:pt x="374" y="3951"/>
                  </a:lnTo>
                  <a:lnTo>
                    <a:pt x="381" y="3965"/>
                  </a:lnTo>
                  <a:lnTo>
                    <a:pt x="385" y="3973"/>
                  </a:lnTo>
                  <a:lnTo>
                    <a:pt x="388" y="3987"/>
                  </a:lnTo>
                  <a:lnTo>
                    <a:pt x="390" y="4004"/>
                  </a:lnTo>
                  <a:lnTo>
                    <a:pt x="388" y="4030"/>
                  </a:lnTo>
                  <a:lnTo>
                    <a:pt x="379" y="4052"/>
                  </a:lnTo>
                  <a:lnTo>
                    <a:pt x="364" y="4068"/>
                  </a:lnTo>
                  <a:lnTo>
                    <a:pt x="346" y="4081"/>
                  </a:lnTo>
                  <a:lnTo>
                    <a:pt x="326" y="4088"/>
                  </a:lnTo>
                  <a:lnTo>
                    <a:pt x="304" y="4090"/>
                  </a:lnTo>
                  <a:lnTo>
                    <a:pt x="282" y="4086"/>
                  </a:lnTo>
                  <a:lnTo>
                    <a:pt x="262" y="4077"/>
                  </a:lnTo>
                  <a:lnTo>
                    <a:pt x="244" y="4063"/>
                  </a:lnTo>
                  <a:lnTo>
                    <a:pt x="231" y="4041"/>
                  </a:lnTo>
                  <a:lnTo>
                    <a:pt x="227" y="4031"/>
                  </a:lnTo>
                  <a:lnTo>
                    <a:pt x="220" y="4015"/>
                  </a:lnTo>
                  <a:lnTo>
                    <a:pt x="212" y="3998"/>
                  </a:lnTo>
                  <a:lnTo>
                    <a:pt x="207" y="3984"/>
                  </a:lnTo>
                  <a:lnTo>
                    <a:pt x="200" y="3967"/>
                  </a:lnTo>
                  <a:lnTo>
                    <a:pt x="194" y="3951"/>
                  </a:lnTo>
                  <a:lnTo>
                    <a:pt x="187" y="3934"/>
                  </a:lnTo>
                  <a:lnTo>
                    <a:pt x="181" y="3918"/>
                  </a:lnTo>
                  <a:lnTo>
                    <a:pt x="174" y="3901"/>
                  </a:lnTo>
                  <a:lnTo>
                    <a:pt x="169" y="3885"/>
                  </a:lnTo>
                  <a:lnTo>
                    <a:pt x="167" y="3879"/>
                  </a:lnTo>
                  <a:lnTo>
                    <a:pt x="161" y="3859"/>
                  </a:lnTo>
                  <a:lnTo>
                    <a:pt x="163" y="3837"/>
                  </a:lnTo>
                  <a:lnTo>
                    <a:pt x="170" y="3811"/>
                  </a:lnTo>
                  <a:lnTo>
                    <a:pt x="185" y="3791"/>
                  </a:lnTo>
                  <a:lnTo>
                    <a:pt x="205" y="3778"/>
                  </a:lnTo>
                  <a:lnTo>
                    <a:pt x="227" y="3769"/>
                  </a:lnTo>
                  <a:lnTo>
                    <a:pt x="249" y="3767"/>
                  </a:lnTo>
                  <a:close/>
                  <a:moveTo>
                    <a:pt x="5528" y="3754"/>
                  </a:moveTo>
                  <a:lnTo>
                    <a:pt x="5551" y="3760"/>
                  </a:lnTo>
                  <a:lnTo>
                    <a:pt x="5572" y="3773"/>
                  </a:lnTo>
                  <a:lnTo>
                    <a:pt x="5588" y="3791"/>
                  </a:lnTo>
                  <a:lnTo>
                    <a:pt x="5599" y="3813"/>
                  </a:lnTo>
                  <a:lnTo>
                    <a:pt x="5603" y="3839"/>
                  </a:lnTo>
                  <a:lnTo>
                    <a:pt x="5597" y="3866"/>
                  </a:lnTo>
                  <a:lnTo>
                    <a:pt x="5597" y="3868"/>
                  </a:lnTo>
                  <a:lnTo>
                    <a:pt x="5592" y="3885"/>
                  </a:lnTo>
                  <a:lnTo>
                    <a:pt x="5584" y="3901"/>
                  </a:lnTo>
                  <a:lnTo>
                    <a:pt x="5579" y="3918"/>
                  </a:lnTo>
                  <a:lnTo>
                    <a:pt x="5573" y="3934"/>
                  </a:lnTo>
                  <a:lnTo>
                    <a:pt x="5566" y="3951"/>
                  </a:lnTo>
                  <a:lnTo>
                    <a:pt x="5561" y="3967"/>
                  </a:lnTo>
                  <a:lnTo>
                    <a:pt x="5553" y="3984"/>
                  </a:lnTo>
                  <a:lnTo>
                    <a:pt x="5546" y="3998"/>
                  </a:lnTo>
                  <a:lnTo>
                    <a:pt x="5540" y="4015"/>
                  </a:lnTo>
                  <a:lnTo>
                    <a:pt x="5535" y="4026"/>
                  </a:lnTo>
                  <a:lnTo>
                    <a:pt x="5522" y="4048"/>
                  </a:lnTo>
                  <a:lnTo>
                    <a:pt x="5504" y="4064"/>
                  </a:lnTo>
                  <a:lnTo>
                    <a:pt x="5480" y="4075"/>
                  </a:lnTo>
                  <a:lnTo>
                    <a:pt x="5456" y="4077"/>
                  </a:lnTo>
                  <a:lnTo>
                    <a:pt x="5430" y="4074"/>
                  </a:lnTo>
                  <a:lnTo>
                    <a:pt x="5407" y="4061"/>
                  </a:lnTo>
                  <a:lnTo>
                    <a:pt x="5388" y="4041"/>
                  </a:lnTo>
                  <a:lnTo>
                    <a:pt x="5377" y="4015"/>
                  </a:lnTo>
                  <a:lnTo>
                    <a:pt x="5374" y="3989"/>
                  </a:lnTo>
                  <a:lnTo>
                    <a:pt x="5381" y="3962"/>
                  </a:lnTo>
                  <a:lnTo>
                    <a:pt x="5385" y="3951"/>
                  </a:lnTo>
                  <a:lnTo>
                    <a:pt x="5392" y="3934"/>
                  </a:lnTo>
                  <a:lnTo>
                    <a:pt x="5398" y="3920"/>
                  </a:lnTo>
                  <a:lnTo>
                    <a:pt x="5405" y="3905"/>
                  </a:lnTo>
                  <a:lnTo>
                    <a:pt x="5410" y="3888"/>
                  </a:lnTo>
                  <a:lnTo>
                    <a:pt x="5416" y="3874"/>
                  </a:lnTo>
                  <a:lnTo>
                    <a:pt x="5423" y="3857"/>
                  </a:lnTo>
                  <a:lnTo>
                    <a:pt x="5429" y="3843"/>
                  </a:lnTo>
                  <a:lnTo>
                    <a:pt x="5434" y="3826"/>
                  </a:lnTo>
                  <a:lnTo>
                    <a:pt x="5440" y="3811"/>
                  </a:lnTo>
                  <a:lnTo>
                    <a:pt x="5440" y="3810"/>
                  </a:lnTo>
                  <a:lnTo>
                    <a:pt x="5445" y="3800"/>
                  </a:lnTo>
                  <a:lnTo>
                    <a:pt x="5451" y="3791"/>
                  </a:lnTo>
                  <a:lnTo>
                    <a:pt x="5458" y="3782"/>
                  </a:lnTo>
                  <a:lnTo>
                    <a:pt x="5480" y="3764"/>
                  </a:lnTo>
                  <a:lnTo>
                    <a:pt x="5504" y="3754"/>
                  </a:lnTo>
                  <a:lnTo>
                    <a:pt x="5528" y="3754"/>
                  </a:lnTo>
                  <a:close/>
                  <a:moveTo>
                    <a:pt x="93" y="3116"/>
                  </a:moveTo>
                  <a:lnTo>
                    <a:pt x="115" y="3120"/>
                  </a:lnTo>
                  <a:lnTo>
                    <a:pt x="137" y="3129"/>
                  </a:lnTo>
                  <a:lnTo>
                    <a:pt x="156" y="3144"/>
                  </a:lnTo>
                  <a:lnTo>
                    <a:pt x="170" y="3164"/>
                  </a:lnTo>
                  <a:lnTo>
                    <a:pt x="178" y="3190"/>
                  </a:lnTo>
                  <a:lnTo>
                    <a:pt x="178" y="3202"/>
                  </a:lnTo>
                  <a:lnTo>
                    <a:pt x="179" y="3221"/>
                  </a:lnTo>
                  <a:lnTo>
                    <a:pt x="183" y="3237"/>
                  </a:lnTo>
                  <a:lnTo>
                    <a:pt x="185" y="3254"/>
                  </a:lnTo>
                  <a:lnTo>
                    <a:pt x="187" y="3272"/>
                  </a:lnTo>
                  <a:lnTo>
                    <a:pt x="189" y="3289"/>
                  </a:lnTo>
                  <a:lnTo>
                    <a:pt x="192" y="3305"/>
                  </a:lnTo>
                  <a:lnTo>
                    <a:pt x="194" y="3322"/>
                  </a:lnTo>
                  <a:lnTo>
                    <a:pt x="198" y="3338"/>
                  </a:lnTo>
                  <a:lnTo>
                    <a:pt x="200" y="3351"/>
                  </a:lnTo>
                  <a:lnTo>
                    <a:pt x="200" y="3368"/>
                  </a:lnTo>
                  <a:lnTo>
                    <a:pt x="200" y="3382"/>
                  </a:lnTo>
                  <a:lnTo>
                    <a:pt x="190" y="3408"/>
                  </a:lnTo>
                  <a:lnTo>
                    <a:pt x="176" y="3426"/>
                  </a:lnTo>
                  <a:lnTo>
                    <a:pt x="158" y="3439"/>
                  </a:lnTo>
                  <a:lnTo>
                    <a:pt x="137" y="3446"/>
                  </a:lnTo>
                  <a:lnTo>
                    <a:pt x="115" y="3450"/>
                  </a:lnTo>
                  <a:lnTo>
                    <a:pt x="93" y="3446"/>
                  </a:lnTo>
                  <a:lnTo>
                    <a:pt x="73" y="3437"/>
                  </a:lnTo>
                  <a:lnTo>
                    <a:pt x="57" y="3424"/>
                  </a:lnTo>
                  <a:lnTo>
                    <a:pt x="42" y="3404"/>
                  </a:lnTo>
                  <a:lnTo>
                    <a:pt x="35" y="3380"/>
                  </a:lnTo>
                  <a:lnTo>
                    <a:pt x="31" y="3366"/>
                  </a:lnTo>
                  <a:lnTo>
                    <a:pt x="29" y="3349"/>
                  </a:lnTo>
                  <a:lnTo>
                    <a:pt x="26" y="3331"/>
                  </a:lnTo>
                  <a:lnTo>
                    <a:pt x="24" y="3313"/>
                  </a:lnTo>
                  <a:lnTo>
                    <a:pt x="22" y="3294"/>
                  </a:lnTo>
                  <a:lnTo>
                    <a:pt x="18" y="3276"/>
                  </a:lnTo>
                  <a:lnTo>
                    <a:pt x="16" y="3259"/>
                  </a:lnTo>
                  <a:lnTo>
                    <a:pt x="15" y="3241"/>
                  </a:lnTo>
                  <a:lnTo>
                    <a:pt x="11" y="3223"/>
                  </a:lnTo>
                  <a:lnTo>
                    <a:pt x="11" y="3210"/>
                  </a:lnTo>
                  <a:lnTo>
                    <a:pt x="11" y="3190"/>
                  </a:lnTo>
                  <a:lnTo>
                    <a:pt x="15" y="3171"/>
                  </a:lnTo>
                  <a:lnTo>
                    <a:pt x="29" y="3146"/>
                  </a:lnTo>
                  <a:lnTo>
                    <a:pt x="48" y="3129"/>
                  </a:lnTo>
                  <a:lnTo>
                    <a:pt x="70" y="3120"/>
                  </a:lnTo>
                  <a:lnTo>
                    <a:pt x="93" y="3116"/>
                  </a:lnTo>
                  <a:close/>
                  <a:moveTo>
                    <a:pt x="5663" y="3102"/>
                  </a:moveTo>
                  <a:lnTo>
                    <a:pt x="5685" y="3103"/>
                  </a:lnTo>
                  <a:lnTo>
                    <a:pt x="5707" y="3113"/>
                  </a:lnTo>
                  <a:lnTo>
                    <a:pt x="5725" y="3125"/>
                  </a:lnTo>
                  <a:lnTo>
                    <a:pt x="5740" y="3144"/>
                  </a:lnTo>
                  <a:lnTo>
                    <a:pt x="5749" y="3168"/>
                  </a:lnTo>
                  <a:lnTo>
                    <a:pt x="5751" y="3195"/>
                  </a:lnTo>
                  <a:lnTo>
                    <a:pt x="5749" y="3204"/>
                  </a:lnTo>
                  <a:lnTo>
                    <a:pt x="5747" y="3223"/>
                  </a:lnTo>
                  <a:lnTo>
                    <a:pt x="5746" y="3241"/>
                  </a:lnTo>
                  <a:lnTo>
                    <a:pt x="5744" y="3259"/>
                  </a:lnTo>
                  <a:lnTo>
                    <a:pt x="5742" y="3276"/>
                  </a:lnTo>
                  <a:lnTo>
                    <a:pt x="5738" y="3294"/>
                  </a:lnTo>
                  <a:lnTo>
                    <a:pt x="5736" y="3313"/>
                  </a:lnTo>
                  <a:lnTo>
                    <a:pt x="5733" y="3331"/>
                  </a:lnTo>
                  <a:lnTo>
                    <a:pt x="5731" y="3349"/>
                  </a:lnTo>
                  <a:lnTo>
                    <a:pt x="5727" y="3366"/>
                  </a:lnTo>
                  <a:lnTo>
                    <a:pt x="5720" y="3391"/>
                  </a:lnTo>
                  <a:lnTo>
                    <a:pt x="5703" y="3412"/>
                  </a:lnTo>
                  <a:lnTo>
                    <a:pt x="5683" y="3426"/>
                  </a:lnTo>
                  <a:lnTo>
                    <a:pt x="5659" y="3435"/>
                  </a:lnTo>
                  <a:lnTo>
                    <a:pt x="5632" y="3435"/>
                  </a:lnTo>
                  <a:lnTo>
                    <a:pt x="5606" y="3426"/>
                  </a:lnTo>
                  <a:lnTo>
                    <a:pt x="5586" y="3412"/>
                  </a:lnTo>
                  <a:lnTo>
                    <a:pt x="5570" y="3390"/>
                  </a:lnTo>
                  <a:lnTo>
                    <a:pt x="5562" y="3366"/>
                  </a:lnTo>
                  <a:lnTo>
                    <a:pt x="5562" y="3338"/>
                  </a:lnTo>
                  <a:lnTo>
                    <a:pt x="5566" y="3322"/>
                  </a:lnTo>
                  <a:lnTo>
                    <a:pt x="5568" y="3305"/>
                  </a:lnTo>
                  <a:lnTo>
                    <a:pt x="5570" y="3289"/>
                  </a:lnTo>
                  <a:lnTo>
                    <a:pt x="5573" y="3272"/>
                  </a:lnTo>
                  <a:lnTo>
                    <a:pt x="5575" y="3254"/>
                  </a:lnTo>
                  <a:lnTo>
                    <a:pt x="5577" y="3237"/>
                  </a:lnTo>
                  <a:lnTo>
                    <a:pt x="5579" y="3221"/>
                  </a:lnTo>
                  <a:lnTo>
                    <a:pt x="5581" y="3202"/>
                  </a:lnTo>
                  <a:lnTo>
                    <a:pt x="5583" y="3186"/>
                  </a:lnTo>
                  <a:lnTo>
                    <a:pt x="5584" y="3177"/>
                  </a:lnTo>
                  <a:lnTo>
                    <a:pt x="5590" y="3157"/>
                  </a:lnTo>
                  <a:lnTo>
                    <a:pt x="5599" y="3138"/>
                  </a:lnTo>
                  <a:lnTo>
                    <a:pt x="5617" y="3118"/>
                  </a:lnTo>
                  <a:lnTo>
                    <a:pt x="5639" y="3107"/>
                  </a:lnTo>
                  <a:lnTo>
                    <a:pt x="5663" y="3102"/>
                  </a:lnTo>
                  <a:close/>
                  <a:moveTo>
                    <a:pt x="110" y="2449"/>
                  </a:moveTo>
                  <a:lnTo>
                    <a:pt x="134" y="2454"/>
                  </a:lnTo>
                  <a:lnTo>
                    <a:pt x="156" y="2469"/>
                  </a:lnTo>
                  <a:lnTo>
                    <a:pt x="172" y="2489"/>
                  </a:lnTo>
                  <a:lnTo>
                    <a:pt x="181" y="2513"/>
                  </a:lnTo>
                  <a:lnTo>
                    <a:pt x="183" y="2542"/>
                  </a:lnTo>
                  <a:lnTo>
                    <a:pt x="183" y="2544"/>
                  </a:lnTo>
                  <a:lnTo>
                    <a:pt x="181" y="2550"/>
                  </a:lnTo>
                  <a:lnTo>
                    <a:pt x="181" y="2555"/>
                  </a:lnTo>
                  <a:lnTo>
                    <a:pt x="179" y="2561"/>
                  </a:lnTo>
                  <a:lnTo>
                    <a:pt x="179" y="2566"/>
                  </a:lnTo>
                  <a:lnTo>
                    <a:pt x="179" y="2572"/>
                  </a:lnTo>
                  <a:lnTo>
                    <a:pt x="178" y="2577"/>
                  </a:lnTo>
                  <a:lnTo>
                    <a:pt x="178" y="2583"/>
                  </a:lnTo>
                  <a:lnTo>
                    <a:pt x="178" y="2588"/>
                  </a:lnTo>
                  <a:lnTo>
                    <a:pt x="176" y="2594"/>
                  </a:lnTo>
                  <a:lnTo>
                    <a:pt x="176" y="2599"/>
                  </a:lnTo>
                  <a:lnTo>
                    <a:pt x="176" y="2605"/>
                  </a:lnTo>
                  <a:lnTo>
                    <a:pt x="174" y="2610"/>
                  </a:lnTo>
                  <a:lnTo>
                    <a:pt x="174" y="2616"/>
                  </a:lnTo>
                  <a:lnTo>
                    <a:pt x="174" y="2623"/>
                  </a:lnTo>
                  <a:lnTo>
                    <a:pt x="172" y="2628"/>
                  </a:lnTo>
                  <a:lnTo>
                    <a:pt x="172" y="2634"/>
                  </a:lnTo>
                  <a:lnTo>
                    <a:pt x="172" y="2639"/>
                  </a:lnTo>
                  <a:lnTo>
                    <a:pt x="172" y="2645"/>
                  </a:lnTo>
                  <a:lnTo>
                    <a:pt x="170" y="2650"/>
                  </a:lnTo>
                  <a:lnTo>
                    <a:pt x="170" y="2656"/>
                  </a:lnTo>
                  <a:lnTo>
                    <a:pt x="170" y="2661"/>
                  </a:lnTo>
                  <a:lnTo>
                    <a:pt x="170" y="2667"/>
                  </a:lnTo>
                  <a:lnTo>
                    <a:pt x="169" y="2672"/>
                  </a:lnTo>
                  <a:lnTo>
                    <a:pt x="169" y="2678"/>
                  </a:lnTo>
                  <a:lnTo>
                    <a:pt x="169" y="2683"/>
                  </a:lnTo>
                  <a:lnTo>
                    <a:pt x="169" y="2691"/>
                  </a:lnTo>
                  <a:lnTo>
                    <a:pt x="167" y="2696"/>
                  </a:lnTo>
                  <a:lnTo>
                    <a:pt x="167" y="2702"/>
                  </a:lnTo>
                  <a:lnTo>
                    <a:pt x="167" y="2704"/>
                  </a:lnTo>
                  <a:lnTo>
                    <a:pt x="161" y="2727"/>
                  </a:lnTo>
                  <a:lnTo>
                    <a:pt x="150" y="2748"/>
                  </a:lnTo>
                  <a:lnTo>
                    <a:pt x="132" y="2766"/>
                  </a:lnTo>
                  <a:lnTo>
                    <a:pt x="110" y="2777"/>
                  </a:lnTo>
                  <a:lnTo>
                    <a:pt x="86" y="2781"/>
                  </a:lnTo>
                  <a:lnTo>
                    <a:pt x="64" y="2779"/>
                  </a:lnTo>
                  <a:lnTo>
                    <a:pt x="44" y="2772"/>
                  </a:lnTo>
                  <a:lnTo>
                    <a:pt x="26" y="2759"/>
                  </a:lnTo>
                  <a:lnTo>
                    <a:pt x="11" y="2740"/>
                  </a:lnTo>
                  <a:lnTo>
                    <a:pt x="2" y="2718"/>
                  </a:lnTo>
                  <a:lnTo>
                    <a:pt x="0" y="2693"/>
                  </a:lnTo>
                  <a:lnTo>
                    <a:pt x="0" y="2691"/>
                  </a:lnTo>
                  <a:lnTo>
                    <a:pt x="0" y="2683"/>
                  </a:lnTo>
                  <a:lnTo>
                    <a:pt x="0" y="2678"/>
                  </a:lnTo>
                  <a:lnTo>
                    <a:pt x="2" y="2672"/>
                  </a:lnTo>
                  <a:lnTo>
                    <a:pt x="2" y="2665"/>
                  </a:lnTo>
                  <a:lnTo>
                    <a:pt x="2" y="2660"/>
                  </a:lnTo>
                  <a:lnTo>
                    <a:pt x="2" y="2654"/>
                  </a:lnTo>
                  <a:lnTo>
                    <a:pt x="4" y="2649"/>
                  </a:lnTo>
                  <a:lnTo>
                    <a:pt x="4" y="2641"/>
                  </a:lnTo>
                  <a:lnTo>
                    <a:pt x="4" y="2636"/>
                  </a:lnTo>
                  <a:lnTo>
                    <a:pt x="5" y="2630"/>
                  </a:lnTo>
                  <a:lnTo>
                    <a:pt x="5" y="2623"/>
                  </a:lnTo>
                  <a:lnTo>
                    <a:pt x="5" y="2617"/>
                  </a:lnTo>
                  <a:lnTo>
                    <a:pt x="5" y="2612"/>
                  </a:lnTo>
                  <a:lnTo>
                    <a:pt x="7" y="2606"/>
                  </a:lnTo>
                  <a:lnTo>
                    <a:pt x="7" y="2599"/>
                  </a:lnTo>
                  <a:lnTo>
                    <a:pt x="7" y="2594"/>
                  </a:lnTo>
                  <a:lnTo>
                    <a:pt x="9" y="2588"/>
                  </a:lnTo>
                  <a:lnTo>
                    <a:pt x="9" y="2583"/>
                  </a:lnTo>
                  <a:lnTo>
                    <a:pt x="9" y="2575"/>
                  </a:lnTo>
                  <a:lnTo>
                    <a:pt x="11" y="2570"/>
                  </a:lnTo>
                  <a:lnTo>
                    <a:pt x="11" y="2564"/>
                  </a:lnTo>
                  <a:lnTo>
                    <a:pt x="13" y="2559"/>
                  </a:lnTo>
                  <a:lnTo>
                    <a:pt x="13" y="2551"/>
                  </a:lnTo>
                  <a:lnTo>
                    <a:pt x="13" y="2546"/>
                  </a:lnTo>
                  <a:lnTo>
                    <a:pt x="15" y="2540"/>
                  </a:lnTo>
                  <a:lnTo>
                    <a:pt x="15" y="2535"/>
                  </a:lnTo>
                  <a:lnTo>
                    <a:pt x="15" y="2528"/>
                  </a:lnTo>
                  <a:lnTo>
                    <a:pt x="16" y="2522"/>
                  </a:lnTo>
                  <a:lnTo>
                    <a:pt x="16" y="2520"/>
                  </a:lnTo>
                  <a:lnTo>
                    <a:pt x="24" y="2496"/>
                  </a:lnTo>
                  <a:lnTo>
                    <a:pt x="38" y="2474"/>
                  </a:lnTo>
                  <a:lnTo>
                    <a:pt x="60" y="2456"/>
                  </a:lnTo>
                  <a:lnTo>
                    <a:pt x="86" y="2449"/>
                  </a:lnTo>
                  <a:lnTo>
                    <a:pt x="110" y="2449"/>
                  </a:lnTo>
                  <a:close/>
                  <a:moveTo>
                    <a:pt x="5661" y="2434"/>
                  </a:moveTo>
                  <a:lnTo>
                    <a:pt x="5683" y="2438"/>
                  </a:lnTo>
                  <a:lnTo>
                    <a:pt x="5703" y="2447"/>
                  </a:lnTo>
                  <a:lnTo>
                    <a:pt x="5722" y="2462"/>
                  </a:lnTo>
                  <a:lnTo>
                    <a:pt x="5735" y="2482"/>
                  </a:lnTo>
                  <a:lnTo>
                    <a:pt x="5742" y="2506"/>
                  </a:lnTo>
                  <a:lnTo>
                    <a:pt x="5744" y="2522"/>
                  </a:lnTo>
                  <a:lnTo>
                    <a:pt x="5746" y="2540"/>
                  </a:lnTo>
                  <a:lnTo>
                    <a:pt x="5747" y="2559"/>
                  </a:lnTo>
                  <a:lnTo>
                    <a:pt x="5749" y="2577"/>
                  </a:lnTo>
                  <a:lnTo>
                    <a:pt x="5751" y="2595"/>
                  </a:lnTo>
                  <a:lnTo>
                    <a:pt x="5753" y="2614"/>
                  </a:lnTo>
                  <a:lnTo>
                    <a:pt x="5755" y="2632"/>
                  </a:lnTo>
                  <a:lnTo>
                    <a:pt x="5757" y="2650"/>
                  </a:lnTo>
                  <a:lnTo>
                    <a:pt x="5758" y="2669"/>
                  </a:lnTo>
                  <a:lnTo>
                    <a:pt x="5758" y="2678"/>
                  </a:lnTo>
                  <a:lnTo>
                    <a:pt x="5757" y="2705"/>
                  </a:lnTo>
                  <a:lnTo>
                    <a:pt x="5744" y="2731"/>
                  </a:lnTo>
                  <a:lnTo>
                    <a:pt x="5725" y="2751"/>
                  </a:lnTo>
                  <a:lnTo>
                    <a:pt x="5703" y="2762"/>
                  </a:lnTo>
                  <a:lnTo>
                    <a:pt x="5678" y="2768"/>
                  </a:lnTo>
                  <a:lnTo>
                    <a:pt x="5654" y="2764"/>
                  </a:lnTo>
                  <a:lnTo>
                    <a:pt x="5630" y="2753"/>
                  </a:lnTo>
                  <a:lnTo>
                    <a:pt x="5612" y="2738"/>
                  </a:lnTo>
                  <a:lnTo>
                    <a:pt x="5599" y="2716"/>
                  </a:lnTo>
                  <a:lnTo>
                    <a:pt x="5592" y="2691"/>
                  </a:lnTo>
                  <a:lnTo>
                    <a:pt x="5592" y="2682"/>
                  </a:lnTo>
                  <a:lnTo>
                    <a:pt x="5590" y="2663"/>
                  </a:lnTo>
                  <a:lnTo>
                    <a:pt x="5588" y="2647"/>
                  </a:lnTo>
                  <a:lnTo>
                    <a:pt x="5586" y="2628"/>
                  </a:lnTo>
                  <a:lnTo>
                    <a:pt x="5584" y="2612"/>
                  </a:lnTo>
                  <a:lnTo>
                    <a:pt x="5583" y="2595"/>
                  </a:lnTo>
                  <a:lnTo>
                    <a:pt x="5581" y="2577"/>
                  </a:lnTo>
                  <a:lnTo>
                    <a:pt x="5579" y="2561"/>
                  </a:lnTo>
                  <a:lnTo>
                    <a:pt x="5577" y="2544"/>
                  </a:lnTo>
                  <a:lnTo>
                    <a:pt x="5575" y="2528"/>
                  </a:lnTo>
                  <a:lnTo>
                    <a:pt x="5575" y="2502"/>
                  </a:lnTo>
                  <a:lnTo>
                    <a:pt x="5584" y="2478"/>
                  </a:lnTo>
                  <a:lnTo>
                    <a:pt x="5599" y="2458"/>
                  </a:lnTo>
                  <a:lnTo>
                    <a:pt x="5617" y="2443"/>
                  </a:lnTo>
                  <a:lnTo>
                    <a:pt x="5639" y="2436"/>
                  </a:lnTo>
                  <a:lnTo>
                    <a:pt x="5661" y="2434"/>
                  </a:lnTo>
                  <a:close/>
                  <a:moveTo>
                    <a:pt x="260" y="1800"/>
                  </a:moveTo>
                  <a:lnTo>
                    <a:pt x="284" y="1801"/>
                  </a:lnTo>
                  <a:lnTo>
                    <a:pt x="306" y="1811"/>
                  </a:lnTo>
                  <a:lnTo>
                    <a:pt x="324" y="1827"/>
                  </a:lnTo>
                  <a:lnTo>
                    <a:pt x="339" y="1849"/>
                  </a:lnTo>
                  <a:lnTo>
                    <a:pt x="346" y="1869"/>
                  </a:lnTo>
                  <a:lnTo>
                    <a:pt x="346" y="1891"/>
                  </a:lnTo>
                  <a:lnTo>
                    <a:pt x="341" y="1913"/>
                  </a:lnTo>
                  <a:lnTo>
                    <a:pt x="339" y="1917"/>
                  </a:lnTo>
                  <a:lnTo>
                    <a:pt x="337" y="1922"/>
                  </a:lnTo>
                  <a:lnTo>
                    <a:pt x="335" y="1928"/>
                  </a:lnTo>
                  <a:lnTo>
                    <a:pt x="333" y="1933"/>
                  </a:lnTo>
                  <a:lnTo>
                    <a:pt x="332" y="1937"/>
                  </a:lnTo>
                  <a:lnTo>
                    <a:pt x="330" y="1943"/>
                  </a:lnTo>
                  <a:lnTo>
                    <a:pt x="328" y="1948"/>
                  </a:lnTo>
                  <a:lnTo>
                    <a:pt x="326" y="1954"/>
                  </a:lnTo>
                  <a:lnTo>
                    <a:pt x="324" y="1959"/>
                  </a:lnTo>
                  <a:lnTo>
                    <a:pt x="322" y="1963"/>
                  </a:lnTo>
                  <a:lnTo>
                    <a:pt x="321" y="1968"/>
                  </a:lnTo>
                  <a:lnTo>
                    <a:pt x="319" y="1974"/>
                  </a:lnTo>
                  <a:lnTo>
                    <a:pt x="317" y="1979"/>
                  </a:lnTo>
                  <a:lnTo>
                    <a:pt x="315" y="1985"/>
                  </a:lnTo>
                  <a:lnTo>
                    <a:pt x="313" y="1988"/>
                  </a:lnTo>
                  <a:lnTo>
                    <a:pt x="311" y="1994"/>
                  </a:lnTo>
                  <a:lnTo>
                    <a:pt x="310" y="1999"/>
                  </a:lnTo>
                  <a:lnTo>
                    <a:pt x="308" y="2005"/>
                  </a:lnTo>
                  <a:lnTo>
                    <a:pt x="306" y="2010"/>
                  </a:lnTo>
                  <a:lnTo>
                    <a:pt x="304" y="2014"/>
                  </a:lnTo>
                  <a:lnTo>
                    <a:pt x="302" y="2020"/>
                  </a:lnTo>
                  <a:lnTo>
                    <a:pt x="300" y="2025"/>
                  </a:lnTo>
                  <a:lnTo>
                    <a:pt x="299" y="2031"/>
                  </a:lnTo>
                  <a:lnTo>
                    <a:pt x="297" y="2036"/>
                  </a:lnTo>
                  <a:lnTo>
                    <a:pt x="295" y="2042"/>
                  </a:lnTo>
                  <a:lnTo>
                    <a:pt x="293" y="2045"/>
                  </a:lnTo>
                  <a:lnTo>
                    <a:pt x="291" y="2051"/>
                  </a:lnTo>
                  <a:lnTo>
                    <a:pt x="291" y="2056"/>
                  </a:lnTo>
                  <a:lnTo>
                    <a:pt x="289" y="2062"/>
                  </a:lnTo>
                  <a:lnTo>
                    <a:pt x="288" y="2065"/>
                  </a:lnTo>
                  <a:lnTo>
                    <a:pt x="275" y="2091"/>
                  </a:lnTo>
                  <a:lnTo>
                    <a:pt x="256" y="2108"/>
                  </a:lnTo>
                  <a:lnTo>
                    <a:pt x="234" y="2120"/>
                  </a:lnTo>
                  <a:lnTo>
                    <a:pt x="209" y="2124"/>
                  </a:lnTo>
                  <a:lnTo>
                    <a:pt x="183" y="2120"/>
                  </a:lnTo>
                  <a:lnTo>
                    <a:pt x="159" y="2109"/>
                  </a:lnTo>
                  <a:lnTo>
                    <a:pt x="141" y="2091"/>
                  </a:lnTo>
                  <a:lnTo>
                    <a:pt x="128" y="2067"/>
                  </a:lnTo>
                  <a:lnTo>
                    <a:pt x="125" y="2042"/>
                  </a:lnTo>
                  <a:lnTo>
                    <a:pt x="128" y="2016"/>
                  </a:lnTo>
                  <a:lnTo>
                    <a:pt x="130" y="2010"/>
                  </a:lnTo>
                  <a:lnTo>
                    <a:pt x="130" y="2005"/>
                  </a:lnTo>
                  <a:lnTo>
                    <a:pt x="132" y="1999"/>
                  </a:lnTo>
                  <a:lnTo>
                    <a:pt x="134" y="1994"/>
                  </a:lnTo>
                  <a:lnTo>
                    <a:pt x="136" y="1988"/>
                  </a:lnTo>
                  <a:lnTo>
                    <a:pt x="137" y="1983"/>
                  </a:lnTo>
                  <a:lnTo>
                    <a:pt x="139" y="1977"/>
                  </a:lnTo>
                  <a:lnTo>
                    <a:pt x="141" y="1972"/>
                  </a:lnTo>
                  <a:lnTo>
                    <a:pt x="143" y="1966"/>
                  </a:lnTo>
                  <a:lnTo>
                    <a:pt x="145" y="1961"/>
                  </a:lnTo>
                  <a:lnTo>
                    <a:pt x="147" y="1955"/>
                  </a:lnTo>
                  <a:lnTo>
                    <a:pt x="150" y="1950"/>
                  </a:lnTo>
                  <a:lnTo>
                    <a:pt x="152" y="1944"/>
                  </a:lnTo>
                  <a:lnTo>
                    <a:pt x="154" y="1939"/>
                  </a:lnTo>
                  <a:lnTo>
                    <a:pt x="156" y="1933"/>
                  </a:lnTo>
                  <a:lnTo>
                    <a:pt x="158" y="1928"/>
                  </a:lnTo>
                  <a:lnTo>
                    <a:pt x="159" y="1922"/>
                  </a:lnTo>
                  <a:lnTo>
                    <a:pt x="161" y="1917"/>
                  </a:lnTo>
                  <a:lnTo>
                    <a:pt x="163" y="1911"/>
                  </a:lnTo>
                  <a:lnTo>
                    <a:pt x="165" y="1906"/>
                  </a:lnTo>
                  <a:lnTo>
                    <a:pt x="167" y="1900"/>
                  </a:lnTo>
                  <a:lnTo>
                    <a:pt x="169" y="1895"/>
                  </a:lnTo>
                  <a:lnTo>
                    <a:pt x="170" y="1889"/>
                  </a:lnTo>
                  <a:lnTo>
                    <a:pt x="172" y="1884"/>
                  </a:lnTo>
                  <a:lnTo>
                    <a:pt x="174" y="1878"/>
                  </a:lnTo>
                  <a:lnTo>
                    <a:pt x="176" y="1873"/>
                  </a:lnTo>
                  <a:lnTo>
                    <a:pt x="179" y="1869"/>
                  </a:lnTo>
                  <a:lnTo>
                    <a:pt x="181" y="1864"/>
                  </a:lnTo>
                  <a:lnTo>
                    <a:pt x="183" y="1858"/>
                  </a:lnTo>
                  <a:lnTo>
                    <a:pt x="185" y="1853"/>
                  </a:lnTo>
                  <a:lnTo>
                    <a:pt x="198" y="1829"/>
                  </a:lnTo>
                  <a:lnTo>
                    <a:pt x="216" y="1812"/>
                  </a:lnTo>
                  <a:lnTo>
                    <a:pt x="238" y="1803"/>
                  </a:lnTo>
                  <a:lnTo>
                    <a:pt x="260" y="1800"/>
                  </a:lnTo>
                  <a:close/>
                  <a:moveTo>
                    <a:pt x="5496" y="1787"/>
                  </a:moveTo>
                  <a:lnTo>
                    <a:pt x="5518" y="1790"/>
                  </a:lnTo>
                  <a:lnTo>
                    <a:pt x="5539" y="1800"/>
                  </a:lnTo>
                  <a:lnTo>
                    <a:pt x="5557" y="1816"/>
                  </a:lnTo>
                  <a:lnTo>
                    <a:pt x="5570" y="1838"/>
                  </a:lnTo>
                  <a:lnTo>
                    <a:pt x="5573" y="1847"/>
                  </a:lnTo>
                  <a:lnTo>
                    <a:pt x="5579" y="1864"/>
                  </a:lnTo>
                  <a:lnTo>
                    <a:pt x="5584" y="1880"/>
                  </a:lnTo>
                  <a:lnTo>
                    <a:pt x="5592" y="1897"/>
                  </a:lnTo>
                  <a:lnTo>
                    <a:pt x="5597" y="1913"/>
                  </a:lnTo>
                  <a:lnTo>
                    <a:pt x="5603" y="1930"/>
                  </a:lnTo>
                  <a:lnTo>
                    <a:pt x="5610" y="1946"/>
                  </a:lnTo>
                  <a:lnTo>
                    <a:pt x="5615" y="1963"/>
                  </a:lnTo>
                  <a:lnTo>
                    <a:pt x="5621" y="1981"/>
                  </a:lnTo>
                  <a:lnTo>
                    <a:pt x="5626" y="1998"/>
                  </a:lnTo>
                  <a:lnTo>
                    <a:pt x="5626" y="2001"/>
                  </a:lnTo>
                  <a:lnTo>
                    <a:pt x="5630" y="2018"/>
                  </a:lnTo>
                  <a:lnTo>
                    <a:pt x="5632" y="2034"/>
                  </a:lnTo>
                  <a:lnTo>
                    <a:pt x="5625" y="2062"/>
                  </a:lnTo>
                  <a:lnTo>
                    <a:pt x="5610" y="2084"/>
                  </a:lnTo>
                  <a:lnTo>
                    <a:pt x="5592" y="2098"/>
                  </a:lnTo>
                  <a:lnTo>
                    <a:pt x="5570" y="2108"/>
                  </a:lnTo>
                  <a:lnTo>
                    <a:pt x="5544" y="2111"/>
                  </a:lnTo>
                  <a:lnTo>
                    <a:pt x="5520" y="2108"/>
                  </a:lnTo>
                  <a:lnTo>
                    <a:pt x="5500" y="2097"/>
                  </a:lnTo>
                  <a:lnTo>
                    <a:pt x="5482" y="2078"/>
                  </a:lnTo>
                  <a:lnTo>
                    <a:pt x="5469" y="2053"/>
                  </a:lnTo>
                  <a:lnTo>
                    <a:pt x="5467" y="2049"/>
                  </a:lnTo>
                  <a:lnTo>
                    <a:pt x="5462" y="2032"/>
                  </a:lnTo>
                  <a:lnTo>
                    <a:pt x="5456" y="2018"/>
                  </a:lnTo>
                  <a:lnTo>
                    <a:pt x="5451" y="2001"/>
                  </a:lnTo>
                  <a:lnTo>
                    <a:pt x="5445" y="1985"/>
                  </a:lnTo>
                  <a:lnTo>
                    <a:pt x="5440" y="1970"/>
                  </a:lnTo>
                  <a:lnTo>
                    <a:pt x="5434" y="1954"/>
                  </a:lnTo>
                  <a:lnTo>
                    <a:pt x="5429" y="1939"/>
                  </a:lnTo>
                  <a:lnTo>
                    <a:pt x="5423" y="1922"/>
                  </a:lnTo>
                  <a:lnTo>
                    <a:pt x="5416" y="1908"/>
                  </a:lnTo>
                  <a:lnTo>
                    <a:pt x="5414" y="1900"/>
                  </a:lnTo>
                  <a:lnTo>
                    <a:pt x="5409" y="1877"/>
                  </a:lnTo>
                  <a:lnTo>
                    <a:pt x="5409" y="1853"/>
                  </a:lnTo>
                  <a:lnTo>
                    <a:pt x="5418" y="1829"/>
                  </a:lnTo>
                  <a:lnTo>
                    <a:pt x="5432" y="1809"/>
                  </a:lnTo>
                  <a:lnTo>
                    <a:pt x="5451" y="1796"/>
                  </a:lnTo>
                  <a:lnTo>
                    <a:pt x="5473" y="1789"/>
                  </a:lnTo>
                  <a:lnTo>
                    <a:pt x="5496" y="1787"/>
                  </a:lnTo>
                  <a:close/>
                  <a:moveTo>
                    <a:pt x="5178" y="1196"/>
                  </a:moveTo>
                  <a:lnTo>
                    <a:pt x="5203" y="1202"/>
                  </a:lnTo>
                  <a:lnTo>
                    <a:pt x="5225" y="1213"/>
                  </a:lnTo>
                  <a:lnTo>
                    <a:pt x="5244" y="1231"/>
                  </a:lnTo>
                  <a:lnTo>
                    <a:pt x="5255" y="1246"/>
                  </a:lnTo>
                  <a:lnTo>
                    <a:pt x="5264" y="1260"/>
                  </a:lnTo>
                  <a:lnTo>
                    <a:pt x="5273" y="1275"/>
                  </a:lnTo>
                  <a:lnTo>
                    <a:pt x="5284" y="1288"/>
                  </a:lnTo>
                  <a:lnTo>
                    <a:pt x="5293" y="1303"/>
                  </a:lnTo>
                  <a:lnTo>
                    <a:pt x="5302" y="1317"/>
                  </a:lnTo>
                  <a:lnTo>
                    <a:pt x="5311" y="1332"/>
                  </a:lnTo>
                  <a:lnTo>
                    <a:pt x="5321" y="1347"/>
                  </a:lnTo>
                  <a:lnTo>
                    <a:pt x="5330" y="1361"/>
                  </a:lnTo>
                  <a:lnTo>
                    <a:pt x="5339" y="1376"/>
                  </a:lnTo>
                  <a:lnTo>
                    <a:pt x="5350" y="1402"/>
                  </a:lnTo>
                  <a:lnTo>
                    <a:pt x="5352" y="1427"/>
                  </a:lnTo>
                  <a:lnTo>
                    <a:pt x="5344" y="1451"/>
                  </a:lnTo>
                  <a:lnTo>
                    <a:pt x="5332" y="1473"/>
                  </a:lnTo>
                  <a:lnTo>
                    <a:pt x="5313" y="1491"/>
                  </a:lnTo>
                  <a:lnTo>
                    <a:pt x="5288" y="1502"/>
                  </a:lnTo>
                  <a:lnTo>
                    <a:pt x="5262" y="1504"/>
                  </a:lnTo>
                  <a:lnTo>
                    <a:pt x="5236" y="1497"/>
                  </a:lnTo>
                  <a:lnTo>
                    <a:pt x="5214" y="1484"/>
                  </a:lnTo>
                  <a:lnTo>
                    <a:pt x="5196" y="1464"/>
                  </a:lnTo>
                  <a:lnTo>
                    <a:pt x="5189" y="1451"/>
                  </a:lnTo>
                  <a:lnTo>
                    <a:pt x="5180" y="1436"/>
                  </a:lnTo>
                  <a:lnTo>
                    <a:pt x="5170" y="1424"/>
                  </a:lnTo>
                  <a:lnTo>
                    <a:pt x="5161" y="1409"/>
                  </a:lnTo>
                  <a:lnTo>
                    <a:pt x="5152" y="1396"/>
                  </a:lnTo>
                  <a:lnTo>
                    <a:pt x="5145" y="1381"/>
                  </a:lnTo>
                  <a:lnTo>
                    <a:pt x="5136" y="1369"/>
                  </a:lnTo>
                  <a:lnTo>
                    <a:pt x="5126" y="1354"/>
                  </a:lnTo>
                  <a:lnTo>
                    <a:pt x="5115" y="1341"/>
                  </a:lnTo>
                  <a:lnTo>
                    <a:pt x="5108" y="1328"/>
                  </a:lnTo>
                  <a:lnTo>
                    <a:pt x="5095" y="1304"/>
                  </a:lnTo>
                  <a:lnTo>
                    <a:pt x="5092" y="1277"/>
                  </a:lnTo>
                  <a:lnTo>
                    <a:pt x="5097" y="1253"/>
                  </a:lnTo>
                  <a:lnTo>
                    <a:pt x="5108" y="1231"/>
                  </a:lnTo>
                  <a:lnTo>
                    <a:pt x="5126" y="1213"/>
                  </a:lnTo>
                  <a:lnTo>
                    <a:pt x="5152" y="1200"/>
                  </a:lnTo>
                  <a:lnTo>
                    <a:pt x="5178" y="1196"/>
                  </a:lnTo>
                  <a:close/>
                  <a:moveTo>
                    <a:pt x="810" y="864"/>
                  </a:moveTo>
                  <a:lnTo>
                    <a:pt x="793" y="1772"/>
                  </a:lnTo>
                  <a:lnTo>
                    <a:pt x="35" y="1336"/>
                  </a:lnTo>
                  <a:lnTo>
                    <a:pt x="810" y="864"/>
                  </a:lnTo>
                  <a:close/>
                  <a:moveTo>
                    <a:pt x="4735" y="699"/>
                  </a:moveTo>
                  <a:lnTo>
                    <a:pt x="4762" y="705"/>
                  </a:lnTo>
                  <a:lnTo>
                    <a:pt x="4786" y="719"/>
                  </a:lnTo>
                  <a:lnTo>
                    <a:pt x="4795" y="728"/>
                  </a:lnTo>
                  <a:lnTo>
                    <a:pt x="4808" y="740"/>
                  </a:lnTo>
                  <a:lnTo>
                    <a:pt x="4821" y="751"/>
                  </a:lnTo>
                  <a:lnTo>
                    <a:pt x="4833" y="763"/>
                  </a:lnTo>
                  <a:lnTo>
                    <a:pt x="4846" y="774"/>
                  </a:lnTo>
                  <a:lnTo>
                    <a:pt x="4859" y="785"/>
                  </a:lnTo>
                  <a:lnTo>
                    <a:pt x="4872" y="798"/>
                  </a:lnTo>
                  <a:lnTo>
                    <a:pt x="4885" y="809"/>
                  </a:lnTo>
                  <a:lnTo>
                    <a:pt x="4896" y="822"/>
                  </a:lnTo>
                  <a:lnTo>
                    <a:pt x="4909" y="835"/>
                  </a:lnTo>
                  <a:lnTo>
                    <a:pt x="4910" y="837"/>
                  </a:lnTo>
                  <a:lnTo>
                    <a:pt x="4927" y="859"/>
                  </a:lnTo>
                  <a:lnTo>
                    <a:pt x="4936" y="884"/>
                  </a:lnTo>
                  <a:lnTo>
                    <a:pt x="4934" y="912"/>
                  </a:lnTo>
                  <a:lnTo>
                    <a:pt x="4927" y="938"/>
                  </a:lnTo>
                  <a:lnTo>
                    <a:pt x="4910" y="956"/>
                  </a:lnTo>
                  <a:lnTo>
                    <a:pt x="4890" y="971"/>
                  </a:lnTo>
                  <a:lnTo>
                    <a:pt x="4866" y="980"/>
                  </a:lnTo>
                  <a:lnTo>
                    <a:pt x="4841" y="980"/>
                  </a:lnTo>
                  <a:lnTo>
                    <a:pt x="4817" y="972"/>
                  </a:lnTo>
                  <a:lnTo>
                    <a:pt x="4793" y="956"/>
                  </a:lnTo>
                  <a:lnTo>
                    <a:pt x="4791" y="954"/>
                  </a:lnTo>
                  <a:lnTo>
                    <a:pt x="4780" y="941"/>
                  </a:lnTo>
                  <a:lnTo>
                    <a:pt x="4767" y="930"/>
                  </a:lnTo>
                  <a:lnTo>
                    <a:pt x="4756" y="919"/>
                  </a:lnTo>
                  <a:lnTo>
                    <a:pt x="4744" y="908"/>
                  </a:lnTo>
                  <a:lnTo>
                    <a:pt x="4733" y="897"/>
                  </a:lnTo>
                  <a:lnTo>
                    <a:pt x="4720" y="886"/>
                  </a:lnTo>
                  <a:lnTo>
                    <a:pt x="4709" y="875"/>
                  </a:lnTo>
                  <a:lnTo>
                    <a:pt x="4696" y="864"/>
                  </a:lnTo>
                  <a:lnTo>
                    <a:pt x="4683" y="853"/>
                  </a:lnTo>
                  <a:lnTo>
                    <a:pt x="4674" y="846"/>
                  </a:lnTo>
                  <a:lnTo>
                    <a:pt x="4658" y="824"/>
                  </a:lnTo>
                  <a:lnTo>
                    <a:pt x="4648" y="802"/>
                  </a:lnTo>
                  <a:lnTo>
                    <a:pt x="4647" y="776"/>
                  </a:lnTo>
                  <a:lnTo>
                    <a:pt x="4652" y="752"/>
                  </a:lnTo>
                  <a:lnTo>
                    <a:pt x="4663" y="730"/>
                  </a:lnTo>
                  <a:lnTo>
                    <a:pt x="4681" y="714"/>
                  </a:lnTo>
                  <a:lnTo>
                    <a:pt x="4705" y="701"/>
                  </a:lnTo>
                  <a:lnTo>
                    <a:pt x="4735" y="699"/>
                  </a:lnTo>
                  <a:close/>
                  <a:moveTo>
                    <a:pt x="4191" y="320"/>
                  </a:moveTo>
                  <a:lnTo>
                    <a:pt x="4218" y="329"/>
                  </a:lnTo>
                  <a:lnTo>
                    <a:pt x="4225" y="332"/>
                  </a:lnTo>
                  <a:lnTo>
                    <a:pt x="4240" y="340"/>
                  </a:lnTo>
                  <a:lnTo>
                    <a:pt x="4256" y="349"/>
                  </a:lnTo>
                  <a:lnTo>
                    <a:pt x="4271" y="358"/>
                  </a:lnTo>
                  <a:lnTo>
                    <a:pt x="4286" y="365"/>
                  </a:lnTo>
                  <a:lnTo>
                    <a:pt x="4302" y="375"/>
                  </a:lnTo>
                  <a:lnTo>
                    <a:pt x="4317" y="384"/>
                  </a:lnTo>
                  <a:lnTo>
                    <a:pt x="4332" y="391"/>
                  </a:lnTo>
                  <a:lnTo>
                    <a:pt x="4346" y="400"/>
                  </a:lnTo>
                  <a:lnTo>
                    <a:pt x="4363" y="409"/>
                  </a:lnTo>
                  <a:lnTo>
                    <a:pt x="4368" y="413"/>
                  </a:lnTo>
                  <a:lnTo>
                    <a:pt x="4385" y="426"/>
                  </a:lnTo>
                  <a:lnTo>
                    <a:pt x="4398" y="444"/>
                  </a:lnTo>
                  <a:lnTo>
                    <a:pt x="4408" y="472"/>
                  </a:lnTo>
                  <a:lnTo>
                    <a:pt x="4408" y="499"/>
                  </a:lnTo>
                  <a:lnTo>
                    <a:pt x="4399" y="525"/>
                  </a:lnTo>
                  <a:lnTo>
                    <a:pt x="4385" y="545"/>
                  </a:lnTo>
                  <a:lnTo>
                    <a:pt x="4363" y="560"/>
                  </a:lnTo>
                  <a:lnTo>
                    <a:pt x="4337" y="569"/>
                  </a:lnTo>
                  <a:lnTo>
                    <a:pt x="4311" y="567"/>
                  </a:lnTo>
                  <a:lnTo>
                    <a:pt x="4282" y="558"/>
                  </a:lnTo>
                  <a:lnTo>
                    <a:pt x="4277" y="552"/>
                  </a:lnTo>
                  <a:lnTo>
                    <a:pt x="4262" y="545"/>
                  </a:lnTo>
                  <a:lnTo>
                    <a:pt x="4247" y="536"/>
                  </a:lnTo>
                  <a:lnTo>
                    <a:pt x="4233" y="529"/>
                  </a:lnTo>
                  <a:lnTo>
                    <a:pt x="4220" y="519"/>
                  </a:lnTo>
                  <a:lnTo>
                    <a:pt x="4205" y="512"/>
                  </a:lnTo>
                  <a:lnTo>
                    <a:pt x="4191" y="505"/>
                  </a:lnTo>
                  <a:lnTo>
                    <a:pt x="4176" y="496"/>
                  </a:lnTo>
                  <a:lnTo>
                    <a:pt x="4161" y="488"/>
                  </a:lnTo>
                  <a:lnTo>
                    <a:pt x="4147" y="481"/>
                  </a:lnTo>
                  <a:lnTo>
                    <a:pt x="4141" y="477"/>
                  </a:lnTo>
                  <a:lnTo>
                    <a:pt x="4121" y="463"/>
                  </a:lnTo>
                  <a:lnTo>
                    <a:pt x="4106" y="442"/>
                  </a:lnTo>
                  <a:lnTo>
                    <a:pt x="4097" y="415"/>
                  </a:lnTo>
                  <a:lnTo>
                    <a:pt x="4097" y="389"/>
                  </a:lnTo>
                  <a:lnTo>
                    <a:pt x="4104" y="365"/>
                  </a:lnTo>
                  <a:lnTo>
                    <a:pt x="4121" y="345"/>
                  </a:lnTo>
                  <a:lnTo>
                    <a:pt x="4141" y="329"/>
                  </a:lnTo>
                  <a:lnTo>
                    <a:pt x="4165" y="321"/>
                  </a:lnTo>
                  <a:lnTo>
                    <a:pt x="4191" y="320"/>
                  </a:lnTo>
                  <a:close/>
                  <a:moveTo>
                    <a:pt x="1751" y="235"/>
                  </a:moveTo>
                  <a:lnTo>
                    <a:pt x="1780" y="241"/>
                  </a:lnTo>
                  <a:lnTo>
                    <a:pt x="1802" y="252"/>
                  </a:lnTo>
                  <a:lnTo>
                    <a:pt x="1821" y="270"/>
                  </a:lnTo>
                  <a:lnTo>
                    <a:pt x="1832" y="290"/>
                  </a:lnTo>
                  <a:lnTo>
                    <a:pt x="1837" y="314"/>
                  </a:lnTo>
                  <a:lnTo>
                    <a:pt x="1835" y="338"/>
                  </a:lnTo>
                  <a:lnTo>
                    <a:pt x="1826" y="362"/>
                  </a:lnTo>
                  <a:lnTo>
                    <a:pt x="1810" y="382"/>
                  </a:lnTo>
                  <a:lnTo>
                    <a:pt x="1788" y="397"/>
                  </a:lnTo>
                  <a:lnTo>
                    <a:pt x="1786" y="397"/>
                  </a:lnTo>
                  <a:lnTo>
                    <a:pt x="1782" y="398"/>
                  </a:lnTo>
                  <a:lnTo>
                    <a:pt x="1777" y="400"/>
                  </a:lnTo>
                  <a:lnTo>
                    <a:pt x="1773" y="402"/>
                  </a:lnTo>
                  <a:lnTo>
                    <a:pt x="1769" y="404"/>
                  </a:lnTo>
                  <a:lnTo>
                    <a:pt x="1764" y="406"/>
                  </a:lnTo>
                  <a:lnTo>
                    <a:pt x="1760" y="409"/>
                  </a:lnTo>
                  <a:lnTo>
                    <a:pt x="1755" y="411"/>
                  </a:lnTo>
                  <a:lnTo>
                    <a:pt x="1751" y="413"/>
                  </a:lnTo>
                  <a:lnTo>
                    <a:pt x="1745" y="415"/>
                  </a:lnTo>
                  <a:lnTo>
                    <a:pt x="1742" y="417"/>
                  </a:lnTo>
                  <a:lnTo>
                    <a:pt x="1736" y="419"/>
                  </a:lnTo>
                  <a:lnTo>
                    <a:pt x="1733" y="420"/>
                  </a:lnTo>
                  <a:lnTo>
                    <a:pt x="1729" y="422"/>
                  </a:lnTo>
                  <a:lnTo>
                    <a:pt x="1723" y="426"/>
                  </a:lnTo>
                  <a:lnTo>
                    <a:pt x="1720" y="428"/>
                  </a:lnTo>
                  <a:lnTo>
                    <a:pt x="1714" y="430"/>
                  </a:lnTo>
                  <a:lnTo>
                    <a:pt x="1711" y="431"/>
                  </a:lnTo>
                  <a:lnTo>
                    <a:pt x="1705" y="433"/>
                  </a:lnTo>
                  <a:lnTo>
                    <a:pt x="1701" y="435"/>
                  </a:lnTo>
                  <a:lnTo>
                    <a:pt x="1698" y="437"/>
                  </a:lnTo>
                  <a:lnTo>
                    <a:pt x="1692" y="441"/>
                  </a:lnTo>
                  <a:lnTo>
                    <a:pt x="1689" y="442"/>
                  </a:lnTo>
                  <a:lnTo>
                    <a:pt x="1683" y="444"/>
                  </a:lnTo>
                  <a:lnTo>
                    <a:pt x="1680" y="446"/>
                  </a:lnTo>
                  <a:lnTo>
                    <a:pt x="1676" y="448"/>
                  </a:lnTo>
                  <a:lnTo>
                    <a:pt x="1670" y="452"/>
                  </a:lnTo>
                  <a:lnTo>
                    <a:pt x="1667" y="453"/>
                  </a:lnTo>
                  <a:lnTo>
                    <a:pt x="1661" y="455"/>
                  </a:lnTo>
                  <a:lnTo>
                    <a:pt x="1658" y="457"/>
                  </a:lnTo>
                  <a:lnTo>
                    <a:pt x="1654" y="459"/>
                  </a:lnTo>
                  <a:lnTo>
                    <a:pt x="1648" y="463"/>
                  </a:lnTo>
                  <a:lnTo>
                    <a:pt x="1645" y="464"/>
                  </a:lnTo>
                  <a:lnTo>
                    <a:pt x="1641" y="466"/>
                  </a:lnTo>
                  <a:lnTo>
                    <a:pt x="1619" y="474"/>
                  </a:lnTo>
                  <a:lnTo>
                    <a:pt x="1599" y="475"/>
                  </a:lnTo>
                  <a:lnTo>
                    <a:pt x="1571" y="470"/>
                  </a:lnTo>
                  <a:lnTo>
                    <a:pt x="1551" y="459"/>
                  </a:lnTo>
                  <a:lnTo>
                    <a:pt x="1535" y="441"/>
                  </a:lnTo>
                  <a:lnTo>
                    <a:pt x="1524" y="420"/>
                  </a:lnTo>
                  <a:lnTo>
                    <a:pt x="1518" y="398"/>
                  </a:lnTo>
                  <a:lnTo>
                    <a:pt x="1520" y="375"/>
                  </a:lnTo>
                  <a:lnTo>
                    <a:pt x="1527" y="353"/>
                  </a:lnTo>
                  <a:lnTo>
                    <a:pt x="1542" y="332"/>
                  </a:lnTo>
                  <a:lnTo>
                    <a:pt x="1564" y="318"/>
                  </a:lnTo>
                  <a:lnTo>
                    <a:pt x="1568" y="314"/>
                  </a:lnTo>
                  <a:lnTo>
                    <a:pt x="1573" y="312"/>
                  </a:lnTo>
                  <a:lnTo>
                    <a:pt x="1577" y="310"/>
                  </a:lnTo>
                  <a:lnTo>
                    <a:pt x="1582" y="309"/>
                  </a:lnTo>
                  <a:lnTo>
                    <a:pt x="1586" y="305"/>
                  </a:lnTo>
                  <a:lnTo>
                    <a:pt x="1592" y="303"/>
                  </a:lnTo>
                  <a:lnTo>
                    <a:pt x="1597" y="301"/>
                  </a:lnTo>
                  <a:lnTo>
                    <a:pt x="1601" y="298"/>
                  </a:lnTo>
                  <a:lnTo>
                    <a:pt x="1606" y="296"/>
                  </a:lnTo>
                  <a:lnTo>
                    <a:pt x="1610" y="294"/>
                  </a:lnTo>
                  <a:lnTo>
                    <a:pt x="1615" y="292"/>
                  </a:lnTo>
                  <a:lnTo>
                    <a:pt x="1619" y="288"/>
                  </a:lnTo>
                  <a:lnTo>
                    <a:pt x="1625" y="287"/>
                  </a:lnTo>
                  <a:lnTo>
                    <a:pt x="1628" y="285"/>
                  </a:lnTo>
                  <a:lnTo>
                    <a:pt x="1634" y="283"/>
                  </a:lnTo>
                  <a:lnTo>
                    <a:pt x="1639" y="281"/>
                  </a:lnTo>
                  <a:lnTo>
                    <a:pt x="1643" y="277"/>
                  </a:lnTo>
                  <a:lnTo>
                    <a:pt x="1648" y="276"/>
                  </a:lnTo>
                  <a:lnTo>
                    <a:pt x="1652" y="274"/>
                  </a:lnTo>
                  <a:lnTo>
                    <a:pt x="1658" y="272"/>
                  </a:lnTo>
                  <a:lnTo>
                    <a:pt x="1661" y="268"/>
                  </a:lnTo>
                  <a:lnTo>
                    <a:pt x="1667" y="266"/>
                  </a:lnTo>
                  <a:lnTo>
                    <a:pt x="1672" y="265"/>
                  </a:lnTo>
                  <a:lnTo>
                    <a:pt x="1676" y="263"/>
                  </a:lnTo>
                  <a:lnTo>
                    <a:pt x="1681" y="261"/>
                  </a:lnTo>
                  <a:lnTo>
                    <a:pt x="1685" y="259"/>
                  </a:lnTo>
                  <a:lnTo>
                    <a:pt x="1691" y="255"/>
                  </a:lnTo>
                  <a:lnTo>
                    <a:pt x="1696" y="254"/>
                  </a:lnTo>
                  <a:lnTo>
                    <a:pt x="1700" y="252"/>
                  </a:lnTo>
                  <a:lnTo>
                    <a:pt x="1705" y="250"/>
                  </a:lnTo>
                  <a:lnTo>
                    <a:pt x="1709" y="248"/>
                  </a:lnTo>
                  <a:lnTo>
                    <a:pt x="1714" y="246"/>
                  </a:lnTo>
                  <a:lnTo>
                    <a:pt x="1720" y="243"/>
                  </a:lnTo>
                  <a:lnTo>
                    <a:pt x="1720" y="243"/>
                  </a:lnTo>
                  <a:lnTo>
                    <a:pt x="1734" y="237"/>
                  </a:lnTo>
                  <a:lnTo>
                    <a:pt x="1751" y="235"/>
                  </a:lnTo>
                  <a:close/>
                  <a:moveTo>
                    <a:pt x="3560" y="83"/>
                  </a:moveTo>
                  <a:lnTo>
                    <a:pt x="3575" y="85"/>
                  </a:lnTo>
                  <a:lnTo>
                    <a:pt x="3584" y="87"/>
                  </a:lnTo>
                  <a:lnTo>
                    <a:pt x="3601" y="90"/>
                  </a:lnTo>
                  <a:lnTo>
                    <a:pt x="3619" y="96"/>
                  </a:lnTo>
                  <a:lnTo>
                    <a:pt x="3636" y="99"/>
                  </a:lnTo>
                  <a:lnTo>
                    <a:pt x="3652" y="105"/>
                  </a:lnTo>
                  <a:lnTo>
                    <a:pt x="3670" y="110"/>
                  </a:lnTo>
                  <a:lnTo>
                    <a:pt x="3687" y="114"/>
                  </a:lnTo>
                  <a:lnTo>
                    <a:pt x="3703" y="120"/>
                  </a:lnTo>
                  <a:lnTo>
                    <a:pt x="3722" y="125"/>
                  </a:lnTo>
                  <a:lnTo>
                    <a:pt x="3738" y="131"/>
                  </a:lnTo>
                  <a:lnTo>
                    <a:pt x="3742" y="131"/>
                  </a:lnTo>
                  <a:lnTo>
                    <a:pt x="3762" y="142"/>
                  </a:lnTo>
                  <a:lnTo>
                    <a:pt x="3780" y="156"/>
                  </a:lnTo>
                  <a:lnTo>
                    <a:pt x="3795" y="182"/>
                  </a:lnTo>
                  <a:lnTo>
                    <a:pt x="3800" y="208"/>
                  </a:lnTo>
                  <a:lnTo>
                    <a:pt x="3797" y="233"/>
                  </a:lnTo>
                  <a:lnTo>
                    <a:pt x="3786" y="257"/>
                  </a:lnTo>
                  <a:lnTo>
                    <a:pt x="3769" y="276"/>
                  </a:lnTo>
                  <a:lnTo>
                    <a:pt x="3745" y="290"/>
                  </a:lnTo>
                  <a:lnTo>
                    <a:pt x="3720" y="296"/>
                  </a:lnTo>
                  <a:lnTo>
                    <a:pt x="3691" y="290"/>
                  </a:lnTo>
                  <a:lnTo>
                    <a:pt x="3689" y="290"/>
                  </a:lnTo>
                  <a:lnTo>
                    <a:pt x="3672" y="285"/>
                  </a:lnTo>
                  <a:lnTo>
                    <a:pt x="3656" y="281"/>
                  </a:lnTo>
                  <a:lnTo>
                    <a:pt x="3641" y="276"/>
                  </a:lnTo>
                  <a:lnTo>
                    <a:pt x="3625" y="270"/>
                  </a:lnTo>
                  <a:lnTo>
                    <a:pt x="3608" y="266"/>
                  </a:lnTo>
                  <a:lnTo>
                    <a:pt x="3592" y="263"/>
                  </a:lnTo>
                  <a:lnTo>
                    <a:pt x="3575" y="257"/>
                  </a:lnTo>
                  <a:lnTo>
                    <a:pt x="3559" y="254"/>
                  </a:lnTo>
                  <a:lnTo>
                    <a:pt x="3548" y="250"/>
                  </a:lnTo>
                  <a:lnTo>
                    <a:pt x="3544" y="250"/>
                  </a:lnTo>
                  <a:lnTo>
                    <a:pt x="3535" y="248"/>
                  </a:lnTo>
                  <a:lnTo>
                    <a:pt x="3520" y="243"/>
                  </a:lnTo>
                  <a:lnTo>
                    <a:pt x="3506" y="233"/>
                  </a:lnTo>
                  <a:lnTo>
                    <a:pt x="3485" y="213"/>
                  </a:lnTo>
                  <a:lnTo>
                    <a:pt x="3474" y="189"/>
                  </a:lnTo>
                  <a:lnTo>
                    <a:pt x="3471" y="165"/>
                  </a:lnTo>
                  <a:lnTo>
                    <a:pt x="3474" y="142"/>
                  </a:lnTo>
                  <a:lnTo>
                    <a:pt x="3485" y="120"/>
                  </a:lnTo>
                  <a:lnTo>
                    <a:pt x="3502" y="101"/>
                  </a:lnTo>
                  <a:lnTo>
                    <a:pt x="3522" y="88"/>
                  </a:lnTo>
                  <a:lnTo>
                    <a:pt x="3548" y="83"/>
                  </a:lnTo>
                  <a:lnTo>
                    <a:pt x="3560" y="83"/>
                  </a:lnTo>
                  <a:close/>
                  <a:moveTo>
                    <a:pt x="2394" y="43"/>
                  </a:moveTo>
                  <a:lnTo>
                    <a:pt x="2408" y="44"/>
                  </a:lnTo>
                  <a:lnTo>
                    <a:pt x="2434" y="54"/>
                  </a:lnTo>
                  <a:lnTo>
                    <a:pt x="2452" y="66"/>
                  </a:lnTo>
                  <a:lnTo>
                    <a:pt x="2465" y="85"/>
                  </a:lnTo>
                  <a:lnTo>
                    <a:pt x="2473" y="105"/>
                  </a:lnTo>
                  <a:lnTo>
                    <a:pt x="2476" y="127"/>
                  </a:lnTo>
                  <a:lnTo>
                    <a:pt x="2473" y="149"/>
                  </a:lnTo>
                  <a:lnTo>
                    <a:pt x="2463" y="169"/>
                  </a:lnTo>
                  <a:lnTo>
                    <a:pt x="2451" y="187"/>
                  </a:lnTo>
                  <a:lnTo>
                    <a:pt x="2432" y="200"/>
                  </a:lnTo>
                  <a:lnTo>
                    <a:pt x="2407" y="208"/>
                  </a:lnTo>
                  <a:lnTo>
                    <a:pt x="2405" y="209"/>
                  </a:lnTo>
                  <a:lnTo>
                    <a:pt x="2399" y="209"/>
                  </a:lnTo>
                  <a:lnTo>
                    <a:pt x="2394" y="211"/>
                  </a:lnTo>
                  <a:lnTo>
                    <a:pt x="2388" y="211"/>
                  </a:lnTo>
                  <a:lnTo>
                    <a:pt x="2385" y="213"/>
                  </a:lnTo>
                  <a:lnTo>
                    <a:pt x="2379" y="213"/>
                  </a:lnTo>
                  <a:lnTo>
                    <a:pt x="2374" y="215"/>
                  </a:lnTo>
                  <a:lnTo>
                    <a:pt x="2370" y="215"/>
                  </a:lnTo>
                  <a:lnTo>
                    <a:pt x="2365" y="217"/>
                  </a:lnTo>
                  <a:lnTo>
                    <a:pt x="2359" y="217"/>
                  </a:lnTo>
                  <a:lnTo>
                    <a:pt x="2355" y="219"/>
                  </a:lnTo>
                  <a:lnTo>
                    <a:pt x="2350" y="219"/>
                  </a:lnTo>
                  <a:lnTo>
                    <a:pt x="2344" y="220"/>
                  </a:lnTo>
                  <a:lnTo>
                    <a:pt x="2339" y="220"/>
                  </a:lnTo>
                  <a:lnTo>
                    <a:pt x="2335" y="222"/>
                  </a:lnTo>
                  <a:lnTo>
                    <a:pt x="2330" y="222"/>
                  </a:lnTo>
                  <a:lnTo>
                    <a:pt x="2324" y="224"/>
                  </a:lnTo>
                  <a:lnTo>
                    <a:pt x="2321" y="226"/>
                  </a:lnTo>
                  <a:lnTo>
                    <a:pt x="2315" y="226"/>
                  </a:lnTo>
                  <a:lnTo>
                    <a:pt x="2310" y="228"/>
                  </a:lnTo>
                  <a:lnTo>
                    <a:pt x="2306" y="228"/>
                  </a:lnTo>
                  <a:lnTo>
                    <a:pt x="2300" y="230"/>
                  </a:lnTo>
                  <a:lnTo>
                    <a:pt x="2295" y="230"/>
                  </a:lnTo>
                  <a:lnTo>
                    <a:pt x="2291" y="231"/>
                  </a:lnTo>
                  <a:lnTo>
                    <a:pt x="2286" y="233"/>
                  </a:lnTo>
                  <a:lnTo>
                    <a:pt x="2280" y="233"/>
                  </a:lnTo>
                  <a:lnTo>
                    <a:pt x="2277" y="235"/>
                  </a:lnTo>
                  <a:lnTo>
                    <a:pt x="2271" y="235"/>
                  </a:lnTo>
                  <a:lnTo>
                    <a:pt x="2266" y="237"/>
                  </a:lnTo>
                  <a:lnTo>
                    <a:pt x="2260" y="239"/>
                  </a:lnTo>
                  <a:lnTo>
                    <a:pt x="2256" y="239"/>
                  </a:lnTo>
                  <a:lnTo>
                    <a:pt x="2251" y="241"/>
                  </a:lnTo>
                  <a:lnTo>
                    <a:pt x="2247" y="241"/>
                  </a:lnTo>
                  <a:lnTo>
                    <a:pt x="2222" y="243"/>
                  </a:lnTo>
                  <a:lnTo>
                    <a:pt x="2194" y="237"/>
                  </a:lnTo>
                  <a:lnTo>
                    <a:pt x="2174" y="224"/>
                  </a:lnTo>
                  <a:lnTo>
                    <a:pt x="2158" y="206"/>
                  </a:lnTo>
                  <a:lnTo>
                    <a:pt x="2148" y="186"/>
                  </a:lnTo>
                  <a:lnTo>
                    <a:pt x="2145" y="164"/>
                  </a:lnTo>
                  <a:lnTo>
                    <a:pt x="2147" y="142"/>
                  </a:lnTo>
                  <a:lnTo>
                    <a:pt x="2154" y="120"/>
                  </a:lnTo>
                  <a:lnTo>
                    <a:pt x="2169" y="101"/>
                  </a:lnTo>
                  <a:lnTo>
                    <a:pt x="2185" y="88"/>
                  </a:lnTo>
                  <a:lnTo>
                    <a:pt x="2209" y="79"/>
                  </a:lnTo>
                  <a:lnTo>
                    <a:pt x="2212" y="77"/>
                  </a:lnTo>
                  <a:lnTo>
                    <a:pt x="2218" y="76"/>
                  </a:lnTo>
                  <a:lnTo>
                    <a:pt x="2223" y="76"/>
                  </a:lnTo>
                  <a:lnTo>
                    <a:pt x="2229" y="74"/>
                  </a:lnTo>
                  <a:lnTo>
                    <a:pt x="2233" y="72"/>
                  </a:lnTo>
                  <a:lnTo>
                    <a:pt x="2238" y="72"/>
                  </a:lnTo>
                  <a:lnTo>
                    <a:pt x="2244" y="70"/>
                  </a:lnTo>
                  <a:lnTo>
                    <a:pt x="2249" y="68"/>
                  </a:lnTo>
                  <a:lnTo>
                    <a:pt x="2255" y="68"/>
                  </a:lnTo>
                  <a:lnTo>
                    <a:pt x="2260" y="66"/>
                  </a:lnTo>
                  <a:lnTo>
                    <a:pt x="2266" y="66"/>
                  </a:lnTo>
                  <a:lnTo>
                    <a:pt x="2269" y="65"/>
                  </a:lnTo>
                  <a:lnTo>
                    <a:pt x="2275" y="63"/>
                  </a:lnTo>
                  <a:lnTo>
                    <a:pt x="2280" y="63"/>
                  </a:lnTo>
                  <a:lnTo>
                    <a:pt x="2286" y="61"/>
                  </a:lnTo>
                  <a:lnTo>
                    <a:pt x="2291" y="61"/>
                  </a:lnTo>
                  <a:lnTo>
                    <a:pt x="2297" y="59"/>
                  </a:lnTo>
                  <a:lnTo>
                    <a:pt x="2302" y="57"/>
                  </a:lnTo>
                  <a:lnTo>
                    <a:pt x="2306" y="57"/>
                  </a:lnTo>
                  <a:lnTo>
                    <a:pt x="2311" y="55"/>
                  </a:lnTo>
                  <a:lnTo>
                    <a:pt x="2317" y="55"/>
                  </a:lnTo>
                  <a:lnTo>
                    <a:pt x="2322" y="54"/>
                  </a:lnTo>
                  <a:lnTo>
                    <a:pt x="2328" y="54"/>
                  </a:lnTo>
                  <a:lnTo>
                    <a:pt x="2333" y="52"/>
                  </a:lnTo>
                  <a:lnTo>
                    <a:pt x="2339" y="50"/>
                  </a:lnTo>
                  <a:lnTo>
                    <a:pt x="2344" y="50"/>
                  </a:lnTo>
                  <a:lnTo>
                    <a:pt x="2348" y="48"/>
                  </a:lnTo>
                  <a:lnTo>
                    <a:pt x="2354" y="48"/>
                  </a:lnTo>
                  <a:lnTo>
                    <a:pt x="2359" y="46"/>
                  </a:lnTo>
                  <a:lnTo>
                    <a:pt x="2365" y="46"/>
                  </a:lnTo>
                  <a:lnTo>
                    <a:pt x="2370" y="44"/>
                  </a:lnTo>
                  <a:lnTo>
                    <a:pt x="2375" y="44"/>
                  </a:lnTo>
                  <a:lnTo>
                    <a:pt x="2377" y="43"/>
                  </a:lnTo>
                  <a:lnTo>
                    <a:pt x="2394" y="43"/>
                  </a:lnTo>
                  <a:close/>
                  <a:moveTo>
                    <a:pt x="2892" y="0"/>
                  </a:moveTo>
                  <a:lnTo>
                    <a:pt x="2899" y="0"/>
                  </a:lnTo>
                  <a:lnTo>
                    <a:pt x="2918" y="0"/>
                  </a:lnTo>
                  <a:lnTo>
                    <a:pt x="2923" y="0"/>
                  </a:lnTo>
                  <a:lnTo>
                    <a:pt x="2936" y="0"/>
                  </a:lnTo>
                  <a:lnTo>
                    <a:pt x="2954" y="0"/>
                  </a:lnTo>
                  <a:lnTo>
                    <a:pt x="2973" y="2"/>
                  </a:lnTo>
                  <a:lnTo>
                    <a:pt x="2991" y="2"/>
                  </a:lnTo>
                  <a:lnTo>
                    <a:pt x="3009" y="2"/>
                  </a:lnTo>
                  <a:lnTo>
                    <a:pt x="3028" y="4"/>
                  </a:lnTo>
                  <a:lnTo>
                    <a:pt x="3046" y="4"/>
                  </a:lnTo>
                  <a:lnTo>
                    <a:pt x="3064" y="6"/>
                  </a:lnTo>
                  <a:lnTo>
                    <a:pt x="3092" y="11"/>
                  </a:lnTo>
                  <a:lnTo>
                    <a:pt x="3115" y="26"/>
                  </a:lnTo>
                  <a:lnTo>
                    <a:pt x="3132" y="46"/>
                  </a:lnTo>
                  <a:lnTo>
                    <a:pt x="3141" y="70"/>
                  </a:lnTo>
                  <a:lnTo>
                    <a:pt x="3143" y="96"/>
                  </a:lnTo>
                  <a:lnTo>
                    <a:pt x="3137" y="121"/>
                  </a:lnTo>
                  <a:lnTo>
                    <a:pt x="3121" y="145"/>
                  </a:lnTo>
                  <a:lnTo>
                    <a:pt x="3103" y="162"/>
                  </a:lnTo>
                  <a:lnTo>
                    <a:pt x="3079" y="171"/>
                  </a:lnTo>
                  <a:lnTo>
                    <a:pt x="3055" y="173"/>
                  </a:lnTo>
                  <a:lnTo>
                    <a:pt x="3037" y="173"/>
                  </a:lnTo>
                  <a:lnTo>
                    <a:pt x="3020" y="171"/>
                  </a:lnTo>
                  <a:lnTo>
                    <a:pt x="3002" y="171"/>
                  </a:lnTo>
                  <a:lnTo>
                    <a:pt x="2985" y="169"/>
                  </a:lnTo>
                  <a:lnTo>
                    <a:pt x="2967" y="169"/>
                  </a:lnTo>
                  <a:lnTo>
                    <a:pt x="2951" y="169"/>
                  </a:lnTo>
                  <a:lnTo>
                    <a:pt x="2932" y="167"/>
                  </a:lnTo>
                  <a:lnTo>
                    <a:pt x="2923" y="167"/>
                  </a:lnTo>
                  <a:lnTo>
                    <a:pt x="2916" y="167"/>
                  </a:lnTo>
                  <a:lnTo>
                    <a:pt x="2897" y="167"/>
                  </a:lnTo>
                  <a:lnTo>
                    <a:pt x="2892" y="167"/>
                  </a:lnTo>
                  <a:lnTo>
                    <a:pt x="2865" y="164"/>
                  </a:lnTo>
                  <a:lnTo>
                    <a:pt x="2841" y="151"/>
                  </a:lnTo>
                  <a:lnTo>
                    <a:pt x="2822" y="131"/>
                  </a:lnTo>
                  <a:lnTo>
                    <a:pt x="2811" y="109"/>
                  </a:lnTo>
                  <a:lnTo>
                    <a:pt x="2808" y="81"/>
                  </a:lnTo>
                  <a:lnTo>
                    <a:pt x="2813" y="55"/>
                  </a:lnTo>
                  <a:lnTo>
                    <a:pt x="2828" y="32"/>
                  </a:lnTo>
                  <a:lnTo>
                    <a:pt x="2846" y="13"/>
                  </a:lnTo>
                  <a:lnTo>
                    <a:pt x="2868" y="4"/>
                  </a:lnTo>
                  <a:lnTo>
                    <a:pt x="2892" y="0"/>
                  </a:ln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6315075" y="1812925"/>
              <a:ext cx="3521075" cy="3525838"/>
            </a:xfrm>
            <a:custGeom>
              <a:avLst/>
              <a:gdLst>
                <a:gd name="T0" fmla="*/ 2381 w 4438"/>
                <a:gd name="T1" fmla="*/ 5 h 4442"/>
                <a:gd name="T2" fmla="*/ 2665 w 4438"/>
                <a:gd name="T3" fmla="*/ 44 h 4442"/>
                <a:gd name="T4" fmla="*/ 2931 w 4438"/>
                <a:gd name="T5" fmla="*/ 115 h 4442"/>
                <a:gd name="T6" fmla="*/ 3031 w 4438"/>
                <a:gd name="T7" fmla="*/ 154 h 4442"/>
                <a:gd name="T8" fmla="*/ 3185 w 4438"/>
                <a:gd name="T9" fmla="*/ 220 h 4442"/>
                <a:gd name="T10" fmla="*/ 3440 w 4438"/>
                <a:gd name="T11" fmla="*/ 365 h 4442"/>
                <a:gd name="T12" fmla="*/ 3711 w 4438"/>
                <a:gd name="T13" fmla="*/ 576 h 4442"/>
                <a:gd name="T14" fmla="*/ 3914 w 4438"/>
                <a:gd name="T15" fmla="*/ 787 h 4442"/>
                <a:gd name="T16" fmla="*/ 4088 w 4438"/>
                <a:gd name="T17" fmla="*/ 1023 h 4442"/>
                <a:gd name="T18" fmla="*/ 4218 w 4438"/>
                <a:gd name="T19" fmla="*/ 1258 h 4442"/>
                <a:gd name="T20" fmla="*/ 4302 w 4438"/>
                <a:gd name="T21" fmla="*/ 1456 h 4442"/>
                <a:gd name="T22" fmla="*/ 4392 w 4438"/>
                <a:gd name="T23" fmla="*/ 1773 h 4442"/>
                <a:gd name="T24" fmla="*/ 4434 w 4438"/>
                <a:gd name="T25" fmla="*/ 2107 h 4442"/>
                <a:gd name="T26" fmla="*/ 4425 w 4438"/>
                <a:gd name="T27" fmla="*/ 2448 h 4442"/>
                <a:gd name="T28" fmla="*/ 4367 w 4438"/>
                <a:gd name="T29" fmla="*/ 2776 h 4442"/>
                <a:gd name="T30" fmla="*/ 4262 w 4438"/>
                <a:gd name="T31" fmla="*/ 3084 h 4442"/>
                <a:gd name="T32" fmla="*/ 4143 w 4438"/>
                <a:gd name="T33" fmla="*/ 3327 h 4442"/>
                <a:gd name="T34" fmla="*/ 3964 w 4438"/>
                <a:gd name="T35" fmla="*/ 3592 h 4442"/>
                <a:gd name="T36" fmla="*/ 3788 w 4438"/>
                <a:gd name="T37" fmla="*/ 3791 h 4442"/>
                <a:gd name="T38" fmla="*/ 3524 w 4438"/>
                <a:gd name="T39" fmla="*/ 4016 h 4442"/>
                <a:gd name="T40" fmla="*/ 3229 w 4438"/>
                <a:gd name="T41" fmla="*/ 4200 h 4442"/>
                <a:gd name="T42" fmla="*/ 2931 w 4438"/>
                <a:gd name="T43" fmla="*/ 4326 h 4442"/>
                <a:gd name="T44" fmla="*/ 2592 w 4438"/>
                <a:gd name="T45" fmla="*/ 4410 h 4442"/>
                <a:gd name="T46" fmla="*/ 2218 w 4438"/>
                <a:gd name="T47" fmla="*/ 4442 h 4442"/>
                <a:gd name="T48" fmla="*/ 1782 w 4438"/>
                <a:gd name="T49" fmla="*/ 4399 h 4442"/>
                <a:gd name="T50" fmla="*/ 1405 w 4438"/>
                <a:gd name="T51" fmla="*/ 4288 h 4442"/>
                <a:gd name="T52" fmla="*/ 1114 w 4438"/>
                <a:gd name="T53" fmla="*/ 4148 h 4442"/>
                <a:gd name="T54" fmla="*/ 817 w 4438"/>
                <a:gd name="T55" fmla="*/ 3943 h 4442"/>
                <a:gd name="T56" fmla="*/ 577 w 4438"/>
                <a:gd name="T57" fmla="*/ 3714 h 4442"/>
                <a:gd name="T58" fmla="*/ 410 w 4438"/>
                <a:gd name="T59" fmla="*/ 3506 h 4442"/>
                <a:gd name="T60" fmla="*/ 244 w 4438"/>
                <a:gd name="T61" fmla="*/ 3231 h 4442"/>
                <a:gd name="T62" fmla="*/ 136 w 4438"/>
                <a:gd name="T63" fmla="*/ 2984 h 4442"/>
                <a:gd name="T64" fmla="*/ 46 w 4438"/>
                <a:gd name="T65" fmla="*/ 2668 h 4442"/>
                <a:gd name="T66" fmla="*/ 4 w 4438"/>
                <a:gd name="T67" fmla="*/ 2334 h 4442"/>
                <a:gd name="T68" fmla="*/ 11 w 4438"/>
                <a:gd name="T69" fmla="*/ 1993 h 4442"/>
                <a:gd name="T70" fmla="*/ 70 w 4438"/>
                <a:gd name="T71" fmla="*/ 1665 h 4442"/>
                <a:gd name="T72" fmla="*/ 154 w 4438"/>
                <a:gd name="T73" fmla="*/ 1406 h 4442"/>
                <a:gd name="T74" fmla="*/ 244 w 4438"/>
                <a:gd name="T75" fmla="*/ 1208 h 4442"/>
                <a:gd name="T76" fmla="*/ 410 w 4438"/>
                <a:gd name="T77" fmla="*/ 935 h 4442"/>
                <a:gd name="T78" fmla="*/ 577 w 4438"/>
                <a:gd name="T79" fmla="*/ 726 h 4442"/>
                <a:gd name="T80" fmla="*/ 766 w 4438"/>
                <a:gd name="T81" fmla="*/ 543 h 4442"/>
                <a:gd name="T82" fmla="*/ 1114 w 4438"/>
                <a:gd name="T83" fmla="*/ 293 h 4442"/>
                <a:gd name="T84" fmla="*/ 1374 w 4438"/>
                <a:gd name="T85" fmla="*/ 167 h 4442"/>
                <a:gd name="T86" fmla="*/ 1630 w 4438"/>
                <a:gd name="T87" fmla="*/ 79 h 4442"/>
                <a:gd name="T88" fmla="*/ 2017 w 4438"/>
                <a:gd name="T89" fmla="*/ 9 h 4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38" h="4442">
                  <a:moveTo>
                    <a:pt x="2218" y="0"/>
                  </a:moveTo>
                  <a:lnTo>
                    <a:pt x="2258" y="0"/>
                  </a:lnTo>
                  <a:lnTo>
                    <a:pt x="2381" y="5"/>
                  </a:lnTo>
                  <a:lnTo>
                    <a:pt x="2500" y="16"/>
                  </a:lnTo>
                  <a:lnTo>
                    <a:pt x="2617" y="35"/>
                  </a:lnTo>
                  <a:lnTo>
                    <a:pt x="2665" y="44"/>
                  </a:lnTo>
                  <a:lnTo>
                    <a:pt x="2729" y="58"/>
                  </a:lnTo>
                  <a:lnTo>
                    <a:pt x="2830" y="84"/>
                  </a:lnTo>
                  <a:lnTo>
                    <a:pt x="2931" y="115"/>
                  </a:lnTo>
                  <a:lnTo>
                    <a:pt x="2947" y="123"/>
                  </a:lnTo>
                  <a:lnTo>
                    <a:pt x="3031" y="152"/>
                  </a:lnTo>
                  <a:lnTo>
                    <a:pt x="3031" y="154"/>
                  </a:lnTo>
                  <a:lnTo>
                    <a:pt x="3110" y="185"/>
                  </a:lnTo>
                  <a:lnTo>
                    <a:pt x="3132" y="196"/>
                  </a:lnTo>
                  <a:lnTo>
                    <a:pt x="3185" y="220"/>
                  </a:lnTo>
                  <a:lnTo>
                    <a:pt x="3229" y="242"/>
                  </a:lnTo>
                  <a:lnTo>
                    <a:pt x="3323" y="293"/>
                  </a:lnTo>
                  <a:lnTo>
                    <a:pt x="3440" y="365"/>
                  </a:lnTo>
                  <a:lnTo>
                    <a:pt x="3552" y="444"/>
                  </a:lnTo>
                  <a:lnTo>
                    <a:pt x="3632" y="508"/>
                  </a:lnTo>
                  <a:lnTo>
                    <a:pt x="3711" y="576"/>
                  </a:lnTo>
                  <a:lnTo>
                    <a:pt x="3788" y="649"/>
                  </a:lnTo>
                  <a:lnTo>
                    <a:pt x="3861" y="726"/>
                  </a:lnTo>
                  <a:lnTo>
                    <a:pt x="3914" y="787"/>
                  </a:lnTo>
                  <a:lnTo>
                    <a:pt x="3964" y="849"/>
                  </a:lnTo>
                  <a:lnTo>
                    <a:pt x="4028" y="935"/>
                  </a:lnTo>
                  <a:lnTo>
                    <a:pt x="4088" y="1023"/>
                  </a:lnTo>
                  <a:lnTo>
                    <a:pt x="4143" y="1115"/>
                  </a:lnTo>
                  <a:lnTo>
                    <a:pt x="4194" y="1208"/>
                  </a:lnTo>
                  <a:lnTo>
                    <a:pt x="4218" y="1258"/>
                  </a:lnTo>
                  <a:lnTo>
                    <a:pt x="4253" y="1331"/>
                  </a:lnTo>
                  <a:lnTo>
                    <a:pt x="4284" y="1406"/>
                  </a:lnTo>
                  <a:lnTo>
                    <a:pt x="4302" y="1456"/>
                  </a:lnTo>
                  <a:lnTo>
                    <a:pt x="4337" y="1560"/>
                  </a:lnTo>
                  <a:lnTo>
                    <a:pt x="4367" y="1665"/>
                  </a:lnTo>
                  <a:lnTo>
                    <a:pt x="4392" y="1773"/>
                  </a:lnTo>
                  <a:lnTo>
                    <a:pt x="4412" y="1881"/>
                  </a:lnTo>
                  <a:lnTo>
                    <a:pt x="4425" y="1993"/>
                  </a:lnTo>
                  <a:lnTo>
                    <a:pt x="4434" y="2107"/>
                  </a:lnTo>
                  <a:lnTo>
                    <a:pt x="4438" y="2221"/>
                  </a:lnTo>
                  <a:lnTo>
                    <a:pt x="4434" y="2334"/>
                  </a:lnTo>
                  <a:lnTo>
                    <a:pt x="4425" y="2448"/>
                  </a:lnTo>
                  <a:lnTo>
                    <a:pt x="4412" y="2558"/>
                  </a:lnTo>
                  <a:lnTo>
                    <a:pt x="4392" y="2668"/>
                  </a:lnTo>
                  <a:lnTo>
                    <a:pt x="4367" y="2776"/>
                  </a:lnTo>
                  <a:lnTo>
                    <a:pt x="4337" y="2881"/>
                  </a:lnTo>
                  <a:lnTo>
                    <a:pt x="4302" y="2984"/>
                  </a:lnTo>
                  <a:lnTo>
                    <a:pt x="4262" y="3084"/>
                  </a:lnTo>
                  <a:lnTo>
                    <a:pt x="4218" y="3184"/>
                  </a:lnTo>
                  <a:lnTo>
                    <a:pt x="4194" y="3231"/>
                  </a:lnTo>
                  <a:lnTo>
                    <a:pt x="4143" y="3327"/>
                  </a:lnTo>
                  <a:lnTo>
                    <a:pt x="4108" y="3383"/>
                  </a:lnTo>
                  <a:lnTo>
                    <a:pt x="4039" y="3490"/>
                  </a:lnTo>
                  <a:lnTo>
                    <a:pt x="3964" y="3592"/>
                  </a:lnTo>
                  <a:lnTo>
                    <a:pt x="3914" y="3655"/>
                  </a:lnTo>
                  <a:lnTo>
                    <a:pt x="3861" y="3714"/>
                  </a:lnTo>
                  <a:lnTo>
                    <a:pt x="3788" y="3791"/>
                  </a:lnTo>
                  <a:lnTo>
                    <a:pt x="3711" y="3864"/>
                  </a:lnTo>
                  <a:lnTo>
                    <a:pt x="3619" y="3943"/>
                  </a:lnTo>
                  <a:lnTo>
                    <a:pt x="3524" y="4016"/>
                  </a:lnTo>
                  <a:lnTo>
                    <a:pt x="3425" y="4084"/>
                  </a:lnTo>
                  <a:lnTo>
                    <a:pt x="3323" y="4148"/>
                  </a:lnTo>
                  <a:lnTo>
                    <a:pt x="3229" y="4200"/>
                  </a:lnTo>
                  <a:lnTo>
                    <a:pt x="3132" y="4245"/>
                  </a:lnTo>
                  <a:lnTo>
                    <a:pt x="3031" y="4288"/>
                  </a:lnTo>
                  <a:lnTo>
                    <a:pt x="2931" y="4326"/>
                  </a:lnTo>
                  <a:lnTo>
                    <a:pt x="2823" y="4359"/>
                  </a:lnTo>
                  <a:lnTo>
                    <a:pt x="2713" y="4387"/>
                  </a:lnTo>
                  <a:lnTo>
                    <a:pt x="2592" y="4410"/>
                  </a:lnTo>
                  <a:lnTo>
                    <a:pt x="2469" y="4427"/>
                  </a:lnTo>
                  <a:lnTo>
                    <a:pt x="2345" y="4438"/>
                  </a:lnTo>
                  <a:lnTo>
                    <a:pt x="2218" y="4442"/>
                  </a:lnTo>
                  <a:lnTo>
                    <a:pt x="2070" y="4436"/>
                  </a:lnTo>
                  <a:lnTo>
                    <a:pt x="1925" y="4423"/>
                  </a:lnTo>
                  <a:lnTo>
                    <a:pt x="1782" y="4399"/>
                  </a:lnTo>
                  <a:lnTo>
                    <a:pt x="1643" y="4366"/>
                  </a:lnTo>
                  <a:lnTo>
                    <a:pt x="1508" y="4324"/>
                  </a:lnTo>
                  <a:lnTo>
                    <a:pt x="1405" y="4288"/>
                  </a:lnTo>
                  <a:lnTo>
                    <a:pt x="1306" y="4245"/>
                  </a:lnTo>
                  <a:lnTo>
                    <a:pt x="1209" y="4200"/>
                  </a:lnTo>
                  <a:lnTo>
                    <a:pt x="1114" y="4148"/>
                  </a:lnTo>
                  <a:lnTo>
                    <a:pt x="1011" y="4084"/>
                  </a:lnTo>
                  <a:lnTo>
                    <a:pt x="912" y="4016"/>
                  </a:lnTo>
                  <a:lnTo>
                    <a:pt x="817" y="3943"/>
                  </a:lnTo>
                  <a:lnTo>
                    <a:pt x="727" y="3864"/>
                  </a:lnTo>
                  <a:lnTo>
                    <a:pt x="650" y="3791"/>
                  </a:lnTo>
                  <a:lnTo>
                    <a:pt x="577" y="3714"/>
                  </a:lnTo>
                  <a:lnTo>
                    <a:pt x="524" y="3653"/>
                  </a:lnTo>
                  <a:lnTo>
                    <a:pt x="473" y="3592"/>
                  </a:lnTo>
                  <a:lnTo>
                    <a:pt x="410" y="3506"/>
                  </a:lnTo>
                  <a:lnTo>
                    <a:pt x="350" y="3418"/>
                  </a:lnTo>
                  <a:lnTo>
                    <a:pt x="295" y="3327"/>
                  </a:lnTo>
                  <a:lnTo>
                    <a:pt x="244" y="3231"/>
                  </a:lnTo>
                  <a:lnTo>
                    <a:pt x="220" y="3184"/>
                  </a:lnTo>
                  <a:lnTo>
                    <a:pt x="174" y="3084"/>
                  </a:lnTo>
                  <a:lnTo>
                    <a:pt x="136" y="2984"/>
                  </a:lnTo>
                  <a:lnTo>
                    <a:pt x="101" y="2881"/>
                  </a:lnTo>
                  <a:lnTo>
                    <a:pt x="70" y="2776"/>
                  </a:lnTo>
                  <a:lnTo>
                    <a:pt x="46" y="2668"/>
                  </a:lnTo>
                  <a:lnTo>
                    <a:pt x="26" y="2558"/>
                  </a:lnTo>
                  <a:lnTo>
                    <a:pt x="11" y="2448"/>
                  </a:lnTo>
                  <a:lnTo>
                    <a:pt x="4" y="2334"/>
                  </a:lnTo>
                  <a:lnTo>
                    <a:pt x="0" y="2221"/>
                  </a:lnTo>
                  <a:lnTo>
                    <a:pt x="4" y="2105"/>
                  </a:lnTo>
                  <a:lnTo>
                    <a:pt x="11" y="1993"/>
                  </a:lnTo>
                  <a:lnTo>
                    <a:pt x="26" y="1881"/>
                  </a:lnTo>
                  <a:lnTo>
                    <a:pt x="46" y="1773"/>
                  </a:lnTo>
                  <a:lnTo>
                    <a:pt x="70" y="1665"/>
                  </a:lnTo>
                  <a:lnTo>
                    <a:pt x="99" y="1560"/>
                  </a:lnTo>
                  <a:lnTo>
                    <a:pt x="136" y="1456"/>
                  </a:lnTo>
                  <a:lnTo>
                    <a:pt x="154" y="1406"/>
                  </a:lnTo>
                  <a:lnTo>
                    <a:pt x="185" y="1331"/>
                  </a:lnTo>
                  <a:lnTo>
                    <a:pt x="218" y="1258"/>
                  </a:lnTo>
                  <a:lnTo>
                    <a:pt x="244" y="1208"/>
                  </a:lnTo>
                  <a:lnTo>
                    <a:pt x="293" y="1115"/>
                  </a:lnTo>
                  <a:lnTo>
                    <a:pt x="350" y="1023"/>
                  </a:lnTo>
                  <a:lnTo>
                    <a:pt x="410" y="935"/>
                  </a:lnTo>
                  <a:lnTo>
                    <a:pt x="473" y="849"/>
                  </a:lnTo>
                  <a:lnTo>
                    <a:pt x="524" y="787"/>
                  </a:lnTo>
                  <a:lnTo>
                    <a:pt x="577" y="726"/>
                  </a:lnTo>
                  <a:lnTo>
                    <a:pt x="650" y="649"/>
                  </a:lnTo>
                  <a:lnTo>
                    <a:pt x="727" y="576"/>
                  </a:lnTo>
                  <a:lnTo>
                    <a:pt x="766" y="543"/>
                  </a:lnTo>
                  <a:lnTo>
                    <a:pt x="876" y="453"/>
                  </a:lnTo>
                  <a:lnTo>
                    <a:pt x="993" y="368"/>
                  </a:lnTo>
                  <a:lnTo>
                    <a:pt x="1114" y="293"/>
                  </a:lnTo>
                  <a:lnTo>
                    <a:pt x="1209" y="242"/>
                  </a:lnTo>
                  <a:lnTo>
                    <a:pt x="1306" y="196"/>
                  </a:lnTo>
                  <a:lnTo>
                    <a:pt x="1374" y="167"/>
                  </a:lnTo>
                  <a:lnTo>
                    <a:pt x="1405" y="154"/>
                  </a:lnTo>
                  <a:lnTo>
                    <a:pt x="1508" y="115"/>
                  </a:lnTo>
                  <a:lnTo>
                    <a:pt x="1630" y="79"/>
                  </a:lnTo>
                  <a:lnTo>
                    <a:pt x="1757" y="47"/>
                  </a:lnTo>
                  <a:lnTo>
                    <a:pt x="1885" y="24"/>
                  </a:lnTo>
                  <a:lnTo>
                    <a:pt x="2017" y="9"/>
                  </a:lnTo>
                  <a:lnTo>
                    <a:pt x="2150" y="0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02" name="Freeform 201"/>
            <p:cNvSpPr>
              <a:spLocks noEditPoints="1"/>
            </p:cNvSpPr>
            <p:nvPr/>
          </p:nvSpPr>
          <p:spPr bwMode="auto">
            <a:xfrm>
              <a:off x="6315075" y="1812925"/>
              <a:ext cx="3521075" cy="3378200"/>
            </a:xfrm>
            <a:custGeom>
              <a:avLst/>
              <a:gdLst>
                <a:gd name="T0" fmla="*/ 727 w 4438"/>
                <a:gd name="T1" fmla="*/ 2560 h 4255"/>
                <a:gd name="T2" fmla="*/ 519 w 4438"/>
                <a:gd name="T3" fmla="*/ 2503 h 4255"/>
                <a:gd name="T4" fmla="*/ 246 w 4438"/>
                <a:gd name="T5" fmla="*/ 2661 h 4255"/>
                <a:gd name="T6" fmla="*/ 645 w 4438"/>
                <a:gd name="T7" fmla="*/ 2782 h 4255"/>
                <a:gd name="T8" fmla="*/ 1321 w 4438"/>
                <a:gd name="T9" fmla="*/ 3015 h 4255"/>
                <a:gd name="T10" fmla="*/ 1857 w 4438"/>
                <a:gd name="T11" fmla="*/ 3416 h 4255"/>
                <a:gd name="T12" fmla="*/ 1388 w 4438"/>
                <a:gd name="T13" fmla="*/ 4124 h 4255"/>
                <a:gd name="T14" fmla="*/ 475 w 4438"/>
                <a:gd name="T15" fmla="*/ 3556 h 4255"/>
                <a:gd name="T16" fmla="*/ 484 w 4438"/>
                <a:gd name="T17" fmla="*/ 3051 h 4255"/>
                <a:gd name="T18" fmla="*/ 150 w 4438"/>
                <a:gd name="T19" fmla="*/ 2740 h 4255"/>
                <a:gd name="T20" fmla="*/ 396 w 4438"/>
                <a:gd name="T21" fmla="*/ 2450 h 4255"/>
                <a:gd name="T22" fmla="*/ 478 w 4438"/>
                <a:gd name="T23" fmla="*/ 2375 h 4255"/>
                <a:gd name="T24" fmla="*/ 2390 w 4438"/>
                <a:gd name="T25" fmla="*/ 2166 h 4255"/>
                <a:gd name="T26" fmla="*/ 2469 w 4438"/>
                <a:gd name="T27" fmla="*/ 2030 h 4255"/>
                <a:gd name="T28" fmla="*/ 856 w 4438"/>
                <a:gd name="T29" fmla="*/ 1641 h 4255"/>
                <a:gd name="T30" fmla="*/ 1110 w 4438"/>
                <a:gd name="T31" fmla="*/ 1329 h 4255"/>
                <a:gd name="T32" fmla="*/ 1079 w 4438"/>
                <a:gd name="T33" fmla="*/ 1423 h 4255"/>
                <a:gd name="T34" fmla="*/ 3002 w 4438"/>
                <a:gd name="T35" fmla="*/ 1240 h 4255"/>
                <a:gd name="T36" fmla="*/ 2652 w 4438"/>
                <a:gd name="T37" fmla="*/ 1183 h 4255"/>
                <a:gd name="T38" fmla="*/ 2984 w 4438"/>
                <a:gd name="T39" fmla="*/ 1041 h 4255"/>
                <a:gd name="T40" fmla="*/ 2834 w 4438"/>
                <a:gd name="T41" fmla="*/ 1346 h 4255"/>
                <a:gd name="T42" fmla="*/ 2834 w 4438"/>
                <a:gd name="T43" fmla="*/ 990 h 4255"/>
                <a:gd name="T44" fmla="*/ 879 w 4438"/>
                <a:gd name="T45" fmla="*/ 902 h 4255"/>
                <a:gd name="T46" fmla="*/ 1163 w 4438"/>
                <a:gd name="T47" fmla="*/ 1289 h 4255"/>
                <a:gd name="T48" fmla="*/ 766 w 4438"/>
                <a:gd name="T49" fmla="*/ 1386 h 4255"/>
                <a:gd name="T50" fmla="*/ 594 w 4438"/>
                <a:gd name="T51" fmla="*/ 1768 h 4255"/>
                <a:gd name="T52" fmla="*/ 348 w 4438"/>
                <a:gd name="T53" fmla="*/ 2268 h 4255"/>
                <a:gd name="T54" fmla="*/ 280 w 4438"/>
                <a:gd name="T55" fmla="*/ 1139 h 4255"/>
                <a:gd name="T56" fmla="*/ 456 w 4438"/>
                <a:gd name="T57" fmla="*/ 1041 h 4255"/>
                <a:gd name="T58" fmla="*/ 4434 w 4438"/>
                <a:gd name="T59" fmla="*/ 2107 h 4255"/>
                <a:gd name="T60" fmla="*/ 4074 w 4438"/>
                <a:gd name="T61" fmla="*/ 2298 h 4255"/>
                <a:gd name="T62" fmla="*/ 3788 w 4438"/>
                <a:gd name="T63" fmla="*/ 3791 h 4255"/>
                <a:gd name="T64" fmla="*/ 3385 w 4438"/>
                <a:gd name="T65" fmla="*/ 3495 h 4255"/>
                <a:gd name="T66" fmla="*/ 3185 w 4438"/>
                <a:gd name="T67" fmla="*/ 3022 h 4255"/>
                <a:gd name="T68" fmla="*/ 2394 w 4438"/>
                <a:gd name="T69" fmla="*/ 2687 h 4255"/>
                <a:gd name="T70" fmla="*/ 2524 w 4438"/>
                <a:gd name="T71" fmla="*/ 2217 h 4255"/>
                <a:gd name="T72" fmla="*/ 3105 w 4438"/>
                <a:gd name="T73" fmla="*/ 1883 h 4255"/>
                <a:gd name="T74" fmla="*/ 3583 w 4438"/>
                <a:gd name="T75" fmla="*/ 2114 h 4255"/>
                <a:gd name="T76" fmla="*/ 4059 w 4438"/>
                <a:gd name="T77" fmla="*/ 1933 h 4255"/>
                <a:gd name="T78" fmla="*/ 4304 w 4438"/>
                <a:gd name="T79" fmla="*/ 1700 h 4255"/>
                <a:gd name="T80" fmla="*/ 4026 w 4438"/>
                <a:gd name="T81" fmla="*/ 1553 h 4255"/>
                <a:gd name="T82" fmla="*/ 3733 w 4438"/>
                <a:gd name="T83" fmla="*/ 1850 h 4255"/>
                <a:gd name="T84" fmla="*/ 3405 w 4438"/>
                <a:gd name="T85" fmla="*/ 1616 h 4255"/>
                <a:gd name="T86" fmla="*/ 3454 w 4438"/>
                <a:gd name="T87" fmla="*/ 1881 h 4255"/>
                <a:gd name="T88" fmla="*/ 3041 w 4438"/>
                <a:gd name="T89" fmla="*/ 1661 h 4255"/>
                <a:gd name="T90" fmla="*/ 2786 w 4438"/>
                <a:gd name="T91" fmla="*/ 1905 h 4255"/>
                <a:gd name="T92" fmla="*/ 2727 w 4438"/>
                <a:gd name="T93" fmla="*/ 1634 h 4255"/>
                <a:gd name="T94" fmla="*/ 3020 w 4438"/>
                <a:gd name="T95" fmla="*/ 1324 h 4255"/>
                <a:gd name="T96" fmla="*/ 3464 w 4438"/>
                <a:gd name="T97" fmla="*/ 1124 h 4255"/>
                <a:gd name="T98" fmla="*/ 3760 w 4438"/>
                <a:gd name="T99" fmla="*/ 996 h 4255"/>
                <a:gd name="T100" fmla="*/ 3650 w 4438"/>
                <a:gd name="T101" fmla="*/ 851 h 4255"/>
                <a:gd name="T102" fmla="*/ 2506 w 4438"/>
                <a:gd name="T103" fmla="*/ 623 h 4255"/>
                <a:gd name="T104" fmla="*/ 899 w 4438"/>
                <a:gd name="T105" fmla="*/ 508 h 4255"/>
                <a:gd name="T106" fmla="*/ 868 w 4438"/>
                <a:gd name="T107" fmla="*/ 799 h 4255"/>
                <a:gd name="T108" fmla="*/ 3661 w 4438"/>
                <a:gd name="T109" fmla="*/ 642 h 4255"/>
                <a:gd name="T110" fmla="*/ 3410 w 4438"/>
                <a:gd name="T111" fmla="*/ 1097 h 4255"/>
                <a:gd name="T112" fmla="*/ 3139 w 4438"/>
                <a:gd name="T113" fmla="*/ 871 h 4255"/>
                <a:gd name="T114" fmla="*/ 2716 w 4438"/>
                <a:gd name="T115" fmla="*/ 345 h 4255"/>
                <a:gd name="T116" fmla="*/ 2154 w 4438"/>
                <a:gd name="T117" fmla="*/ 143 h 4255"/>
                <a:gd name="T118" fmla="*/ 2207 w 4438"/>
                <a:gd name="T119" fmla="*/ 370 h 4255"/>
                <a:gd name="T120" fmla="*/ 1647 w 4438"/>
                <a:gd name="T121" fmla="*/ 733 h 4255"/>
                <a:gd name="T122" fmla="*/ 1299 w 4438"/>
                <a:gd name="T123" fmla="*/ 526 h 4255"/>
                <a:gd name="T124" fmla="*/ 1293 w 4438"/>
                <a:gd name="T125" fmla="*/ 348 h 4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38" h="4255">
                  <a:moveTo>
                    <a:pt x="793" y="2569"/>
                  </a:moveTo>
                  <a:lnTo>
                    <a:pt x="815" y="2569"/>
                  </a:lnTo>
                  <a:lnTo>
                    <a:pt x="837" y="2573"/>
                  </a:lnTo>
                  <a:lnTo>
                    <a:pt x="856" y="2580"/>
                  </a:lnTo>
                  <a:lnTo>
                    <a:pt x="868" y="2589"/>
                  </a:lnTo>
                  <a:lnTo>
                    <a:pt x="870" y="2593"/>
                  </a:lnTo>
                  <a:lnTo>
                    <a:pt x="872" y="2597"/>
                  </a:lnTo>
                  <a:lnTo>
                    <a:pt x="872" y="2600"/>
                  </a:lnTo>
                  <a:lnTo>
                    <a:pt x="868" y="2602"/>
                  </a:lnTo>
                  <a:lnTo>
                    <a:pt x="863" y="2604"/>
                  </a:lnTo>
                  <a:lnTo>
                    <a:pt x="857" y="2606"/>
                  </a:lnTo>
                  <a:lnTo>
                    <a:pt x="850" y="2606"/>
                  </a:lnTo>
                  <a:lnTo>
                    <a:pt x="841" y="2606"/>
                  </a:lnTo>
                  <a:lnTo>
                    <a:pt x="821" y="2604"/>
                  </a:lnTo>
                  <a:lnTo>
                    <a:pt x="802" y="2600"/>
                  </a:lnTo>
                  <a:lnTo>
                    <a:pt x="788" y="2595"/>
                  </a:lnTo>
                  <a:lnTo>
                    <a:pt x="777" y="2587"/>
                  </a:lnTo>
                  <a:lnTo>
                    <a:pt x="771" y="2582"/>
                  </a:lnTo>
                  <a:lnTo>
                    <a:pt x="771" y="2576"/>
                  </a:lnTo>
                  <a:lnTo>
                    <a:pt x="779" y="2573"/>
                  </a:lnTo>
                  <a:lnTo>
                    <a:pt x="793" y="2569"/>
                  </a:lnTo>
                  <a:close/>
                  <a:moveTo>
                    <a:pt x="696" y="2523"/>
                  </a:moveTo>
                  <a:lnTo>
                    <a:pt x="711" y="2525"/>
                  </a:lnTo>
                  <a:lnTo>
                    <a:pt x="722" y="2532"/>
                  </a:lnTo>
                  <a:lnTo>
                    <a:pt x="727" y="2545"/>
                  </a:lnTo>
                  <a:lnTo>
                    <a:pt x="727" y="2560"/>
                  </a:lnTo>
                  <a:lnTo>
                    <a:pt x="725" y="2573"/>
                  </a:lnTo>
                  <a:lnTo>
                    <a:pt x="716" y="2586"/>
                  </a:lnTo>
                  <a:lnTo>
                    <a:pt x="703" y="2595"/>
                  </a:lnTo>
                  <a:lnTo>
                    <a:pt x="687" y="2599"/>
                  </a:lnTo>
                  <a:lnTo>
                    <a:pt x="678" y="2597"/>
                  </a:lnTo>
                  <a:lnTo>
                    <a:pt x="665" y="2593"/>
                  </a:lnTo>
                  <a:lnTo>
                    <a:pt x="650" y="2586"/>
                  </a:lnTo>
                  <a:lnTo>
                    <a:pt x="639" y="2576"/>
                  </a:lnTo>
                  <a:lnTo>
                    <a:pt x="632" y="2565"/>
                  </a:lnTo>
                  <a:lnTo>
                    <a:pt x="628" y="2554"/>
                  </a:lnTo>
                  <a:lnTo>
                    <a:pt x="630" y="2543"/>
                  </a:lnTo>
                  <a:lnTo>
                    <a:pt x="639" y="2534"/>
                  </a:lnTo>
                  <a:lnTo>
                    <a:pt x="654" y="2527"/>
                  </a:lnTo>
                  <a:lnTo>
                    <a:pt x="678" y="2523"/>
                  </a:lnTo>
                  <a:lnTo>
                    <a:pt x="687" y="2523"/>
                  </a:lnTo>
                  <a:lnTo>
                    <a:pt x="696" y="2523"/>
                  </a:lnTo>
                  <a:close/>
                  <a:moveTo>
                    <a:pt x="475" y="2455"/>
                  </a:moveTo>
                  <a:lnTo>
                    <a:pt x="486" y="2455"/>
                  </a:lnTo>
                  <a:lnTo>
                    <a:pt x="497" y="2457"/>
                  </a:lnTo>
                  <a:lnTo>
                    <a:pt x="513" y="2463"/>
                  </a:lnTo>
                  <a:lnTo>
                    <a:pt x="528" y="2470"/>
                  </a:lnTo>
                  <a:lnTo>
                    <a:pt x="539" y="2479"/>
                  </a:lnTo>
                  <a:lnTo>
                    <a:pt x="544" y="2488"/>
                  </a:lnTo>
                  <a:lnTo>
                    <a:pt x="542" y="2496"/>
                  </a:lnTo>
                  <a:lnTo>
                    <a:pt x="535" y="2501"/>
                  </a:lnTo>
                  <a:lnTo>
                    <a:pt x="519" y="2503"/>
                  </a:lnTo>
                  <a:lnTo>
                    <a:pt x="508" y="2503"/>
                  </a:lnTo>
                  <a:lnTo>
                    <a:pt x="497" y="2501"/>
                  </a:lnTo>
                  <a:lnTo>
                    <a:pt x="478" y="2496"/>
                  </a:lnTo>
                  <a:lnTo>
                    <a:pt x="464" y="2488"/>
                  </a:lnTo>
                  <a:lnTo>
                    <a:pt x="454" y="2479"/>
                  </a:lnTo>
                  <a:lnTo>
                    <a:pt x="449" y="2470"/>
                  </a:lnTo>
                  <a:lnTo>
                    <a:pt x="449" y="2463"/>
                  </a:lnTo>
                  <a:lnTo>
                    <a:pt x="458" y="2457"/>
                  </a:lnTo>
                  <a:lnTo>
                    <a:pt x="475" y="2455"/>
                  </a:lnTo>
                  <a:close/>
                  <a:moveTo>
                    <a:pt x="176" y="2406"/>
                  </a:moveTo>
                  <a:lnTo>
                    <a:pt x="183" y="2410"/>
                  </a:lnTo>
                  <a:lnTo>
                    <a:pt x="185" y="2421"/>
                  </a:lnTo>
                  <a:lnTo>
                    <a:pt x="185" y="2435"/>
                  </a:lnTo>
                  <a:lnTo>
                    <a:pt x="182" y="2455"/>
                  </a:lnTo>
                  <a:lnTo>
                    <a:pt x="178" y="2479"/>
                  </a:lnTo>
                  <a:lnTo>
                    <a:pt x="174" y="2505"/>
                  </a:lnTo>
                  <a:lnTo>
                    <a:pt x="171" y="2531"/>
                  </a:lnTo>
                  <a:lnTo>
                    <a:pt x="167" y="2556"/>
                  </a:lnTo>
                  <a:lnTo>
                    <a:pt x="167" y="2582"/>
                  </a:lnTo>
                  <a:lnTo>
                    <a:pt x="167" y="2604"/>
                  </a:lnTo>
                  <a:lnTo>
                    <a:pt x="172" y="2624"/>
                  </a:lnTo>
                  <a:lnTo>
                    <a:pt x="180" y="2641"/>
                  </a:lnTo>
                  <a:lnTo>
                    <a:pt x="192" y="2650"/>
                  </a:lnTo>
                  <a:lnTo>
                    <a:pt x="209" y="2654"/>
                  </a:lnTo>
                  <a:lnTo>
                    <a:pt x="231" y="2655"/>
                  </a:lnTo>
                  <a:lnTo>
                    <a:pt x="246" y="2661"/>
                  </a:lnTo>
                  <a:lnTo>
                    <a:pt x="253" y="2670"/>
                  </a:lnTo>
                  <a:lnTo>
                    <a:pt x="257" y="2683"/>
                  </a:lnTo>
                  <a:lnTo>
                    <a:pt x="257" y="2698"/>
                  </a:lnTo>
                  <a:lnTo>
                    <a:pt x="257" y="2714"/>
                  </a:lnTo>
                  <a:lnTo>
                    <a:pt x="257" y="2731"/>
                  </a:lnTo>
                  <a:lnTo>
                    <a:pt x="260" y="2749"/>
                  </a:lnTo>
                  <a:lnTo>
                    <a:pt x="268" y="2765"/>
                  </a:lnTo>
                  <a:lnTo>
                    <a:pt x="288" y="2793"/>
                  </a:lnTo>
                  <a:lnTo>
                    <a:pt x="310" y="2817"/>
                  </a:lnTo>
                  <a:lnTo>
                    <a:pt x="335" y="2833"/>
                  </a:lnTo>
                  <a:lnTo>
                    <a:pt x="359" y="2842"/>
                  </a:lnTo>
                  <a:lnTo>
                    <a:pt x="379" y="2844"/>
                  </a:lnTo>
                  <a:lnTo>
                    <a:pt x="398" y="2841"/>
                  </a:lnTo>
                  <a:lnTo>
                    <a:pt x="418" y="2837"/>
                  </a:lnTo>
                  <a:lnTo>
                    <a:pt x="443" y="2837"/>
                  </a:lnTo>
                  <a:lnTo>
                    <a:pt x="469" y="2839"/>
                  </a:lnTo>
                  <a:lnTo>
                    <a:pt x="497" y="2841"/>
                  </a:lnTo>
                  <a:lnTo>
                    <a:pt x="519" y="2842"/>
                  </a:lnTo>
                  <a:lnTo>
                    <a:pt x="539" y="2839"/>
                  </a:lnTo>
                  <a:lnTo>
                    <a:pt x="559" y="2831"/>
                  </a:lnTo>
                  <a:lnTo>
                    <a:pt x="573" y="2820"/>
                  </a:lnTo>
                  <a:lnTo>
                    <a:pt x="590" y="2808"/>
                  </a:lnTo>
                  <a:lnTo>
                    <a:pt x="605" y="2797"/>
                  </a:lnTo>
                  <a:lnTo>
                    <a:pt x="619" y="2787"/>
                  </a:lnTo>
                  <a:lnTo>
                    <a:pt x="634" y="2782"/>
                  </a:lnTo>
                  <a:lnTo>
                    <a:pt x="645" y="2782"/>
                  </a:lnTo>
                  <a:lnTo>
                    <a:pt x="656" y="2789"/>
                  </a:lnTo>
                  <a:lnTo>
                    <a:pt x="665" y="2804"/>
                  </a:lnTo>
                  <a:lnTo>
                    <a:pt x="669" y="2811"/>
                  </a:lnTo>
                  <a:lnTo>
                    <a:pt x="674" y="2817"/>
                  </a:lnTo>
                  <a:lnTo>
                    <a:pt x="678" y="2822"/>
                  </a:lnTo>
                  <a:lnTo>
                    <a:pt x="696" y="2833"/>
                  </a:lnTo>
                  <a:lnTo>
                    <a:pt x="716" y="2839"/>
                  </a:lnTo>
                  <a:lnTo>
                    <a:pt x="740" y="2841"/>
                  </a:lnTo>
                  <a:lnTo>
                    <a:pt x="766" y="2841"/>
                  </a:lnTo>
                  <a:lnTo>
                    <a:pt x="797" y="2837"/>
                  </a:lnTo>
                  <a:lnTo>
                    <a:pt x="826" y="2837"/>
                  </a:lnTo>
                  <a:lnTo>
                    <a:pt x="868" y="2835"/>
                  </a:lnTo>
                  <a:lnTo>
                    <a:pt x="901" y="2833"/>
                  </a:lnTo>
                  <a:lnTo>
                    <a:pt x="938" y="2837"/>
                  </a:lnTo>
                  <a:lnTo>
                    <a:pt x="971" y="2842"/>
                  </a:lnTo>
                  <a:lnTo>
                    <a:pt x="1008" y="2855"/>
                  </a:lnTo>
                  <a:lnTo>
                    <a:pt x="1046" y="2874"/>
                  </a:lnTo>
                  <a:lnTo>
                    <a:pt x="1084" y="2897"/>
                  </a:lnTo>
                  <a:lnTo>
                    <a:pt x="1121" y="2923"/>
                  </a:lnTo>
                  <a:lnTo>
                    <a:pt x="1156" y="2947"/>
                  </a:lnTo>
                  <a:lnTo>
                    <a:pt x="1189" y="2969"/>
                  </a:lnTo>
                  <a:lnTo>
                    <a:pt x="1220" y="2987"/>
                  </a:lnTo>
                  <a:lnTo>
                    <a:pt x="1251" y="2998"/>
                  </a:lnTo>
                  <a:lnTo>
                    <a:pt x="1282" y="3002"/>
                  </a:lnTo>
                  <a:lnTo>
                    <a:pt x="1304" y="3006"/>
                  </a:lnTo>
                  <a:lnTo>
                    <a:pt x="1321" y="3015"/>
                  </a:lnTo>
                  <a:lnTo>
                    <a:pt x="1332" y="3028"/>
                  </a:lnTo>
                  <a:lnTo>
                    <a:pt x="1337" y="3046"/>
                  </a:lnTo>
                  <a:lnTo>
                    <a:pt x="1341" y="3068"/>
                  </a:lnTo>
                  <a:lnTo>
                    <a:pt x="1341" y="3090"/>
                  </a:lnTo>
                  <a:lnTo>
                    <a:pt x="1341" y="3116"/>
                  </a:lnTo>
                  <a:lnTo>
                    <a:pt x="1341" y="3141"/>
                  </a:lnTo>
                  <a:lnTo>
                    <a:pt x="1345" y="3163"/>
                  </a:lnTo>
                  <a:lnTo>
                    <a:pt x="1354" y="3180"/>
                  </a:lnTo>
                  <a:lnTo>
                    <a:pt x="1368" y="3193"/>
                  </a:lnTo>
                  <a:lnTo>
                    <a:pt x="1387" y="3204"/>
                  </a:lnTo>
                  <a:lnTo>
                    <a:pt x="1410" y="3211"/>
                  </a:lnTo>
                  <a:lnTo>
                    <a:pt x="1438" y="3218"/>
                  </a:lnTo>
                  <a:lnTo>
                    <a:pt x="1465" y="3226"/>
                  </a:lnTo>
                  <a:lnTo>
                    <a:pt x="1497" y="3235"/>
                  </a:lnTo>
                  <a:lnTo>
                    <a:pt x="1530" y="3244"/>
                  </a:lnTo>
                  <a:lnTo>
                    <a:pt x="1566" y="3257"/>
                  </a:lnTo>
                  <a:lnTo>
                    <a:pt x="1601" y="3264"/>
                  </a:lnTo>
                  <a:lnTo>
                    <a:pt x="1632" y="3273"/>
                  </a:lnTo>
                  <a:lnTo>
                    <a:pt x="1661" y="3281"/>
                  </a:lnTo>
                  <a:lnTo>
                    <a:pt x="1693" y="3294"/>
                  </a:lnTo>
                  <a:lnTo>
                    <a:pt x="1725" y="3308"/>
                  </a:lnTo>
                  <a:lnTo>
                    <a:pt x="1764" y="3330"/>
                  </a:lnTo>
                  <a:lnTo>
                    <a:pt x="1801" y="3354"/>
                  </a:lnTo>
                  <a:lnTo>
                    <a:pt x="1830" y="3376"/>
                  </a:lnTo>
                  <a:lnTo>
                    <a:pt x="1848" y="3396"/>
                  </a:lnTo>
                  <a:lnTo>
                    <a:pt x="1857" y="3416"/>
                  </a:lnTo>
                  <a:lnTo>
                    <a:pt x="1859" y="3438"/>
                  </a:lnTo>
                  <a:lnTo>
                    <a:pt x="1850" y="3464"/>
                  </a:lnTo>
                  <a:lnTo>
                    <a:pt x="1834" y="3492"/>
                  </a:lnTo>
                  <a:lnTo>
                    <a:pt x="1812" y="3523"/>
                  </a:lnTo>
                  <a:lnTo>
                    <a:pt x="1784" y="3559"/>
                  </a:lnTo>
                  <a:lnTo>
                    <a:pt x="1755" y="3598"/>
                  </a:lnTo>
                  <a:lnTo>
                    <a:pt x="1727" y="3640"/>
                  </a:lnTo>
                  <a:lnTo>
                    <a:pt x="1704" y="3682"/>
                  </a:lnTo>
                  <a:lnTo>
                    <a:pt x="1687" y="3726"/>
                  </a:lnTo>
                  <a:lnTo>
                    <a:pt x="1678" y="3770"/>
                  </a:lnTo>
                  <a:lnTo>
                    <a:pt x="1672" y="3814"/>
                  </a:lnTo>
                  <a:lnTo>
                    <a:pt x="1661" y="3855"/>
                  </a:lnTo>
                  <a:lnTo>
                    <a:pt x="1643" y="3891"/>
                  </a:lnTo>
                  <a:lnTo>
                    <a:pt x="1621" y="3924"/>
                  </a:lnTo>
                  <a:lnTo>
                    <a:pt x="1597" y="3952"/>
                  </a:lnTo>
                  <a:lnTo>
                    <a:pt x="1568" y="3970"/>
                  </a:lnTo>
                  <a:lnTo>
                    <a:pt x="1539" y="3979"/>
                  </a:lnTo>
                  <a:lnTo>
                    <a:pt x="1506" y="3989"/>
                  </a:lnTo>
                  <a:lnTo>
                    <a:pt x="1473" y="4003"/>
                  </a:lnTo>
                  <a:lnTo>
                    <a:pt x="1447" y="4022"/>
                  </a:lnTo>
                  <a:lnTo>
                    <a:pt x="1425" y="4044"/>
                  </a:lnTo>
                  <a:lnTo>
                    <a:pt x="1410" y="4067"/>
                  </a:lnTo>
                  <a:lnTo>
                    <a:pt x="1405" y="4093"/>
                  </a:lnTo>
                  <a:lnTo>
                    <a:pt x="1403" y="4106"/>
                  </a:lnTo>
                  <a:lnTo>
                    <a:pt x="1398" y="4117"/>
                  </a:lnTo>
                  <a:lnTo>
                    <a:pt x="1388" y="4124"/>
                  </a:lnTo>
                  <a:lnTo>
                    <a:pt x="1377" y="4132"/>
                  </a:lnTo>
                  <a:lnTo>
                    <a:pt x="1367" y="4139"/>
                  </a:lnTo>
                  <a:lnTo>
                    <a:pt x="1356" y="4150"/>
                  </a:lnTo>
                  <a:lnTo>
                    <a:pt x="1346" y="4165"/>
                  </a:lnTo>
                  <a:lnTo>
                    <a:pt x="1339" y="4185"/>
                  </a:lnTo>
                  <a:lnTo>
                    <a:pt x="1335" y="4211"/>
                  </a:lnTo>
                  <a:lnTo>
                    <a:pt x="1328" y="4255"/>
                  </a:lnTo>
                  <a:lnTo>
                    <a:pt x="1209" y="4200"/>
                  </a:lnTo>
                  <a:lnTo>
                    <a:pt x="1121" y="4152"/>
                  </a:lnTo>
                  <a:lnTo>
                    <a:pt x="1114" y="4148"/>
                  </a:lnTo>
                  <a:lnTo>
                    <a:pt x="1024" y="4093"/>
                  </a:lnTo>
                  <a:lnTo>
                    <a:pt x="938" y="4034"/>
                  </a:lnTo>
                  <a:lnTo>
                    <a:pt x="868" y="3983"/>
                  </a:lnTo>
                  <a:lnTo>
                    <a:pt x="766" y="3899"/>
                  </a:lnTo>
                  <a:lnTo>
                    <a:pt x="727" y="3864"/>
                  </a:lnTo>
                  <a:lnTo>
                    <a:pt x="678" y="3820"/>
                  </a:lnTo>
                  <a:lnTo>
                    <a:pt x="661" y="3803"/>
                  </a:lnTo>
                  <a:lnTo>
                    <a:pt x="638" y="3772"/>
                  </a:lnTo>
                  <a:lnTo>
                    <a:pt x="610" y="3743"/>
                  </a:lnTo>
                  <a:lnTo>
                    <a:pt x="581" y="3719"/>
                  </a:lnTo>
                  <a:lnTo>
                    <a:pt x="577" y="3714"/>
                  </a:lnTo>
                  <a:lnTo>
                    <a:pt x="497" y="3620"/>
                  </a:lnTo>
                  <a:lnTo>
                    <a:pt x="493" y="3616"/>
                  </a:lnTo>
                  <a:lnTo>
                    <a:pt x="493" y="3598"/>
                  </a:lnTo>
                  <a:lnTo>
                    <a:pt x="489" y="3580"/>
                  </a:lnTo>
                  <a:lnTo>
                    <a:pt x="475" y="3556"/>
                  </a:lnTo>
                  <a:lnTo>
                    <a:pt x="454" y="3532"/>
                  </a:lnTo>
                  <a:lnTo>
                    <a:pt x="431" y="3506"/>
                  </a:lnTo>
                  <a:lnTo>
                    <a:pt x="405" y="3479"/>
                  </a:lnTo>
                  <a:lnTo>
                    <a:pt x="381" y="3451"/>
                  </a:lnTo>
                  <a:lnTo>
                    <a:pt x="359" y="3426"/>
                  </a:lnTo>
                  <a:lnTo>
                    <a:pt x="350" y="3413"/>
                  </a:lnTo>
                  <a:lnTo>
                    <a:pt x="343" y="3400"/>
                  </a:lnTo>
                  <a:lnTo>
                    <a:pt x="334" y="3374"/>
                  </a:lnTo>
                  <a:lnTo>
                    <a:pt x="326" y="3347"/>
                  </a:lnTo>
                  <a:lnTo>
                    <a:pt x="321" y="3317"/>
                  </a:lnTo>
                  <a:lnTo>
                    <a:pt x="321" y="3288"/>
                  </a:lnTo>
                  <a:lnTo>
                    <a:pt x="323" y="3259"/>
                  </a:lnTo>
                  <a:lnTo>
                    <a:pt x="330" y="3235"/>
                  </a:lnTo>
                  <a:lnTo>
                    <a:pt x="343" y="3213"/>
                  </a:lnTo>
                  <a:lnTo>
                    <a:pt x="359" y="3198"/>
                  </a:lnTo>
                  <a:lnTo>
                    <a:pt x="365" y="3196"/>
                  </a:lnTo>
                  <a:lnTo>
                    <a:pt x="383" y="3184"/>
                  </a:lnTo>
                  <a:lnTo>
                    <a:pt x="396" y="3167"/>
                  </a:lnTo>
                  <a:lnTo>
                    <a:pt x="405" y="3149"/>
                  </a:lnTo>
                  <a:lnTo>
                    <a:pt x="410" y="3130"/>
                  </a:lnTo>
                  <a:lnTo>
                    <a:pt x="418" y="3112"/>
                  </a:lnTo>
                  <a:lnTo>
                    <a:pt x="425" y="3096"/>
                  </a:lnTo>
                  <a:lnTo>
                    <a:pt x="438" y="3081"/>
                  </a:lnTo>
                  <a:lnTo>
                    <a:pt x="456" y="3072"/>
                  </a:lnTo>
                  <a:lnTo>
                    <a:pt x="475" y="3064"/>
                  </a:lnTo>
                  <a:lnTo>
                    <a:pt x="484" y="3051"/>
                  </a:lnTo>
                  <a:lnTo>
                    <a:pt x="487" y="3037"/>
                  </a:lnTo>
                  <a:lnTo>
                    <a:pt x="486" y="3020"/>
                  </a:lnTo>
                  <a:lnTo>
                    <a:pt x="482" y="3002"/>
                  </a:lnTo>
                  <a:lnTo>
                    <a:pt x="473" y="2984"/>
                  </a:lnTo>
                  <a:lnTo>
                    <a:pt x="465" y="2965"/>
                  </a:lnTo>
                  <a:lnTo>
                    <a:pt x="456" y="2949"/>
                  </a:lnTo>
                  <a:lnTo>
                    <a:pt x="445" y="2938"/>
                  </a:lnTo>
                  <a:lnTo>
                    <a:pt x="429" y="2932"/>
                  </a:lnTo>
                  <a:lnTo>
                    <a:pt x="409" y="2929"/>
                  </a:lnTo>
                  <a:lnTo>
                    <a:pt x="385" y="2927"/>
                  </a:lnTo>
                  <a:lnTo>
                    <a:pt x="359" y="2927"/>
                  </a:lnTo>
                  <a:lnTo>
                    <a:pt x="337" y="2927"/>
                  </a:lnTo>
                  <a:lnTo>
                    <a:pt x="317" y="2925"/>
                  </a:lnTo>
                  <a:lnTo>
                    <a:pt x="299" y="2921"/>
                  </a:lnTo>
                  <a:lnTo>
                    <a:pt x="284" y="2916"/>
                  </a:lnTo>
                  <a:lnTo>
                    <a:pt x="273" y="2907"/>
                  </a:lnTo>
                  <a:lnTo>
                    <a:pt x="266" y="2890"/>
                  </a:lnTo>
                  <a:lnTo>
                    <a:pt x="260" y="2872"/>
                  </a:lnTo>
                  <a:lnTo>
                    <a:pt x="253" y="2852"/>
                  </a:lnTo>
                  <a:lnTo>
                    <a:pt x="246" y="2830"/>
                  </a:lnTo>
                  <a:lnTo>
                    <a:pt x="236" y="2806"/>
                  </a:lnTo>
                  <a:lnTo>
                    <a:pt x="225" y="2786"/>
                  </a:lnTo>
                  <a:lnTo>
                    <a:pt x="213" y="2767"/>
                  </a:lnTo>
                  <a:lnTo>
                    <a:pt x="196" y="2753"/>
                  </a:lnTo>
                  <a:lnTo>
                    <a:pt x="176" y="2743"/>
                  </a:lnTo>
                  <a:lnTo>
                    <a:pt x="150" y="2740"/>
                  </a:lnTo>
                  <a:lnTo>
                    <a:pt x="116" y="2734"/>
                  </a:lnTo>
                  <a:lnTo>
                    <a:pt x="84" y="2723"/>
                  </a:lnTo>
                  <a:lnTo>
                    <a:pt x="53" y="2709"/>
                  </a:lnTo>
                  <a:lnTo>
                    <a:pt x="46" y="2668"/>
                  </a:lnTo>
                  <a:lnTo>
                    <a:pt x="26" y="2558"/>
                  </a:lnTo>
                  <a:lnTo>
                    <a:pt x="20" y="2516"/>
                  </a:lnTo>
                  <a:lnTo>
                    <a:pt x="37" y="2499"/>
                  </a:lnTo>
                  <a:lnTo>
                    <a:pt x="55" y="2483"/>
                  </a:lnTo>
                  <a:lnTo>
                    <a:pt x="75" y="2466"/>
                  </a:lnTo>
                  <a:lnTo>
                    <a:pt x="95" y="2450"/>
                  </a:lnTo>
                  <a:lnTo>
                    <a:pt x="114" y="2435"/>
                  </a:lnTo>
                  <a:lnTo>
                    <a:pt x="134" y="2422"/>
                  </a:lnTo>
                  <a:lnTo>
                    <a:pt x="150" y="2411"/>
                  </a:lnTo>
                  <a:lnTo>
                    <a:pt x="165" y="2406"/>
                  </a:lnTo>
                  <a:lnTo>
                    <a:pt x="176" y="2406"/>
                  </a:lnTo>
                  <a:close/>
                  <a:moveTo>
                    <a:pt x="324" y="2389"/>
                  </a:moveTo>
                  <a:lnTo>
                    <a:pt x="343" y="2389"/>
                  </a:lnTo>
                  <a:lnTo>
                    <a:pt x="352" y="2389"/>
                  </a:lnTo>
                  <a:lnTo>
                    <a:pt x="359" y="2391"/>
                  </a:lnTo>
                  <a:lnTo>
                    <a:pt x="377" y="2397"/>
                  </a:lnTo>
                  <a:lnTo>
                    <a:pt x="390" y="2406"/>
                  </a:lnTo>
                  <a:lnTo>
                    <a:pt x="401" y="2415"/>
                  </a:lnTo>
                  <a:lnTo>
                    <a:pt x="409" y="2426"/>
                  </a:lnTo>
                  <a:lnTo>
                    <a:pt x="410" y="2437"/>
                  </a:lnTo>
                  <a:lnTo>
                    <a:pt x="407" y="2444"/>
                  </a:lnTo>
                  <a:lnTo>
                    <a:pt x="396" y="2450"/>
                  </a:lnTo>
                  <a:lnTo>
                    <a:pt x="379" y="2450"/>
                  </a:lnTo>
                  <a:lnTo>
                    <a:pt x="370" y="2450"/>
                  </a:lnTo>
                  <a:lnTo>
                    <a:pt x="359" y="2446"/>
                  </a:lnTo>
                  <a:lnTo>
                    <a:pt x="343" y="2439"/>
                  </a:lnTo>
                  <a:lnTo>
                    <a:pt x="328" y="2430"/>
                  </a:lnTo>
                  <a:lnTo>
                    <a:pt x="317" y="2421"/>
                  </a:lnTo>
                  <a:lnTo>
                    <a:pt x="312" y="2410"/>
                  </a:lnTo>
                  <a:lnTo>
                    <a:pt x="310" y="2400"/>
                  </a:lnTo>
                  <a:lnTo>
                    <a:pt x="313" y="2393"/>
                  </a:lnTo>
                  <a:lnTo>
                    <a:pt x="324" y="2389"/>
                  </a:lnTo>
                  <a:close/>
                  <a:moveTo>
                    <a:pt x="460" y="2300"/>
                  </a:moveTo>
                  <a:lnTo>
                    <a:pt x="478" y="2303"/>
                  </a:lnTo>
                  <a:lnTo>
                    <a:pt x="497" y="2311"/>
                  </a:lnTo>
                  <a:lnTo>
                    <a:pt x="511" y="2320"/>
                  </a:lnTo>
                  <a:lnTo>
                    <a:pt x="526" y="2331"/>
                  </a:lnTo>
                  <a:lnTo>
                    <a:pt x="537" y="2344"/>
                  </a:lnTo>
                  <a:lnTo>
                    <a:pt x="546" y="2356"/>
                  </a:lnTo>
                  <a:lnTo>
                    <a:pt x="551" y="2367"/>
                  </a:lnTo>
                  <a:lnTo>
                    <a:pt x="555" y="2377"/>
                  </a:lnTo>
                  <a:lnTo>
                    <a:pt x="553" y="2382"/>
                  </a:lnTo>
                  <a:lnTo>
                    <a:pt x="548" y="2382"/>
                  </a:lnTo>
                  <a:lnTo>
                    <a:pt x="537" y="2378"/>
                  </a:lnTo>
                  <a:lnTo>
                    <a:pt x="522" y="2371"/>
                  </a:lnTo>
                  <a:lnTo>
                    <a:pt x="509" y="2369"/>
                  </a:lnTo>
                  <a:lnTo>
                    <a:pt x="497" y="2369"/>
                  </a:lnTo>
                  <a:lnTo>
                    <a:pt x="478" y="2375"/>
                  </a:lnTo>
                  <a:lnTo>
                    <a:pt x="462" y="2380"/>
                  </a:lnTo>
                  <a:lnTo>
                    <a:pt x="447" y="2382"/>
                  </a:lnTo>
                  <a:lnTo>
                    <a:pt x="432" y="2378"/>
                  </a:lnTo>
                  <a:lnTo>
                    <a:pt x="420" y="2367"/>
                  </a:lnTo>
                  <a:lnTo>
                    <a:pt x="414" y="2353"/>
                  </a:lnTo>
                  <a:lnTo>
                    <a:pt x="416" y="2336"/>
                  </a:lnTo>
                  <a:lnTo>
                    <a:pt x="423" y="2320"/>
                  </a:lnTo>
                  <a:lnTo>
                    <a:pt x="438" y="2309"/>
                  </a:lnTo>
                  <a:lnTo>
                    <a:pt x="460" y="2300"/>
                  </a:lnTo>
                  <a:close/>
                  <a:moveTo>
                    <a:pt x="2418" y="2155"/>
                  </a:moveTo>
                  <a:lnTo>
                    <a:pt x="2423" y="2157"/>
                  </a:lnTo>
                  <a:lnTo>
                    <a:pt x="2427" y="2160"/>
                  </a:lnTo>
                  <a:lnTo>
                    <a:pt x="2431" y="2164"/>
                  </a:lnTo>
                  <a:lnTo>
                    <a:pt x="2431" y="2169"/>
                  </a:lnTo>
                  <a:lnTo>
                    <a:pt x="2431" y="2177"/>
                  </a:lnTo>
                  <a:lnTo>
                    <a:pt x="2429" y="2184"/>
                  </a:lnTo>
                  <a:lnTo>
                    <a:pt x="2425" y="2191"/>
                  </a:lnTo>
                  <a:lnTo>
                    <a:pt x="2421" y="2197"/>
                  </a:lnTo>
                  <a:lnTo>
                    <a:pt x="2416" y="2201"/>
                  </a:lnTo>
                  <a:lnTo>
                    <a:pt x="2410" y="2204"/>
                  </a:lnTo>
                  <a:lnTo>
                    <a:pt x="2407" y="2204"/>
                  </a:lnTo>
                  <a:lnTo>
                    <a:pt x="2401" y="2202"/>
                  </a:lnTo>
                  <a:lnTo>
                    <a:pt x="2396" y="2197"/>
                  </a:lnTo>
                  <a:lnTo>
                    <a:pt x="2387" y="2184"/>
                  </a:lnTo>
                  <a:lnTo>
                    <a:pt x="2385" y="2173"/>
                  </a:lnTo>
                  <a:lnTo>
                    <a:pt x="2390" y="2166"/>
                  </a:lnTo>
                  <a:lnTo>
                    <a:pt x="2401" y="2160"/>
                  </a:lnTo>
                  <a:lnTo>
                    <a:pt x="2407" y="2157"/>
                  </a:lnTo>
                  <a:lnTo>
                    <a:pt x="2410" y="2157"/>
                  </a:lnTo>
                  <a:lnTo>
                    <a:pt x="2418" y="2155"/>
                  </a:lnTo>
                  <a:close/>
                  <a:moveTo>
                    <a:pt x="2354" y="2041"/>
                  </a:moveTo>
                  <a:lnTo>
                    <a:pt x="2359" y="2043"/>
                  </a:lnTo>
                  <a:lnTo>
                    <a:pt x="2363" y="2045"/>
                  </a:lnTo>
                  <a:lnTo>
                    <a:pt x="2367" y="2050"/>
                  </a:lnTo>
                  <a:lnTo>
                    <a:pt x="2368" y="2056"/>
                  </a:lnTo>
                  <a:lnTo>
                    <a:pt x="2368" y="2063"/>
                  </a:lnTo>
                  <a:lnTo>
                    <a:pt x="2365" y="2074"/>
                  </a:lnTo>
                  <a:lnTo>
                    <a:pt x="2357" y="2083"/>
                  </a:lnTo>
                  <a:lnTo>
                    <a:pt x="2350" y="2089"/>
                  </a:lnTo>
                  <a:lnTo>
                    <a:pt x="2343" y="2091"/>
                  </a:lnTo>
                  <a:lnTo>
                    <a:pt x="2334" y="2083"/>
                  </a:lnTo>
                  <a:lnTo>
                    <a:pt x="2324" y="2070"/>
                  </a:lnTo>
                  <a:lnTo>
                    <a:pt x="2323" y="2059"/>
                  </a:lnTo>
                  <a:lnTo>
                    <a:pt x="2326" y="2052"/>
                  </a:lnTo>
                  <a:lnTo>
                    <a:pt x="2339" y="2046"/>
                  </a:lnTo>
                  <a:lnTo>
                    <a:pt x="2346" y="2043"/>
                  </a:lnTo>
                  <a:lnTo>
                    <a:pt x="2354" y="2041"/>
                  </a:lnTo>
                  <a:close/>
                  <a:moveTo>
                    <a:pt x="2453" y="2017"/>
                  </a:moveTo>
                  <a:lnTo>
                    <a:pt x="2460" y="2017"/>
                  </a:lnTo>
                  <a:lnTo>
                    <a:pt x="2464" y="2019"/>
                  </a:lnTo>
                  <a:lnTo>
                    <a:pt x="2467" y="2024"/>
                  </a:lnTo>
                  <a:lnTo>
                    <a:pt x="2469" y="2030"/>
                  </a:lnTo>
                  <a:lnTo>
                    <a:pt x="2469" y="2037"/>
                  </a:lnTo>
                  <a:lnTo>
                    <a:pt x="2467" y="2045"/>
                  </a:lnTo>
                  <a:lnTo>
                    <a:pt x="2464" y="2050"/>
                  </a:lnTo>
                  <a:lnTo>
                    <a:pt x="2460" y="2056"/>
                  </a:lnTo>
                  <a:lnTo>
                    <a:pt x="2456" y="2061"/>
                  </a:lnTo>
                  <a:lnTo>
                    <a:pt x="2451" y="2065"/>
                  </a:lnTo>
                  <a:lnTo>
                    <a:pt x="2445" y="2065"/>
                  </a:lnTo>
                  <a:lnTo>
                    <a:pt x="2442" y="2065"/>
                  </a:lnTo>
                  <a:lnTo>
                    <a:pt x="2438" y="2061"/>
                  </a:lnTo>
                  <a:lnTo>
                    <a:pt x="2434" y="2057"/>
                  </a:lnTo>
                  <a:lnTo>
                    <a:pt x="2425" y="2045"/>
                  </a:lnTo>
                  <a:lnTo>
                    <a:pt x="2423" y="2034"/>
                  </a:lnTo>
                  <a:lnTo>
                    <a:pt x="2429" y="2026"/>
                  </a:lnTo>
                  <a:lnTo>
                    <a:pt x="2440" y="2021"/>
                  </a:lnTo>
                  <a:lnTo>
                    <a:pt x="2445" y="2017"/>
                  </a:lnTo>
                  <a:lnTo>
                    <a:pt x="2453" y="2017"/>
                  </a:lnTo>
                  <a:close/>
                  <a:moveTo>
                    <a:pt x="868" y="1595"/>
                  </a:moveTo>
                  <a:lnTo>
                    <a:pt x="879" y="1597"/>
                  </a:lnTo>
                  <a:lnTo>
                    <a:pt x="888" y="1605"/>
                  </a:lnTo>
                  <a:lnTo>
                    <a:pt x="894" y="1614"/>
                  </a:lnTo>
                  <a:lnTo>
                    <a:pt x="896" y="1627"/>
                  </a:lnTo>
                  <a:lnTo>
                    <a:pt x="892" y="1636"/>
                  </a:lnTo>
                  <a:lnTo>
                    <a:pt x="887" y="1643"/>
                  </a:lnTo>
                  <a:lnTo>
                    <a:pt x="876" y="1647"/>
                  </a:lnTo>
                  <a:lnTo>
                    <a:pt x="868" y="1647"/>
                  </a:lnTo>
                  <a:lnTo>
                    <a:pt x="856" y="1641"/>
                  </a:lnTo>
                  <a:lnTo>
                    <a:pt x="846" y="1632"/>
                  </a:lnTo>
                  <a:lnTo>
                    <a:pt x="841" y="1621"/>
                  </a:lnTo>
                  <a:lnTo>
                    <a:pt x="841" y="1610"/>
                  </a:lnTo>
                  <a:lnTo>
                    <a:pt x="848" y="1601"/>
                  </a:lnTo>
                  <a:lnTo>
                    <a:pt x="861" y="1595"/>
                  </a:lnTo>
                  <a:lnTo>
                    <a:pt x="868" y="1595"/>
                  </a:lnTo>
                  <a:close/>
                  <a:moveTo>
                    <a:pt x="938" y="1551"/>
                  </a:moveTo>
                  <a:lnTo>
                    <a:pt x="953" y="1553"/>
                  </a:lnTo>
                  <a:lnTo>
                    <a:pt x="964" y="1560"/>
                  </a:lnTo>
                  <a:lnTo>
                    <a:pt x="971" y="1571"/>
                  </a:lnTo>
                  <a:lnTo>
                    <a:pt x="975" y="1584"/>
                  </a:lnTo>
                  <a:lnTo>
                    <a:pt x="975" y="1597"/>
                  </a:lnTo>
                  <a:lnTo>
                    <a:pt x="969" y="1610"/>
                  </a:lnTo>
                  <a:lnTo>
                    <a:pt x="960" y="1617"/>
                  </a:lnTo>
                  <a:lnTo>
                    <a:pt x="947" y="1621"/>
                  </a:lnTo>
                  <a:lnTo>
                    <a:pt x="938" y="1619"/>
                  </a:lnTo>
                  <a:lnTo>
                    <a:pt x="923" y="1614"/>
                  </a:lnTo>
                  <a:lnTo>
                    <a:pt x="910" y="1605"/>
                  </a:lnTo>
                  <a:lnTo>
                    <a:pt x="903" y="1592"/>
                  </a:lnTo>
                  <a:lnTo>
                    <a:pt x="901" y="1579"/>
                  </a:lnTo>
                  <a:lnTo>
                    <a:pt x="903" y="1568"/>
                  </a:lnTo>
                  <a:lnTo>
                    <a:pt x="912" y="1559"/>
                  </a:lnTo>
                  <a:lnTo>
                    <a:pt x="927" y="1553"/>
                  </a:lnTo>
                  <a:lnTo>
                    <a:pt x="932" y="1551"/>
                  </a:lnTo>
                  <a:lnTo>
                    <a:pt x="938" y="1551"/>
                  </a:lnTo>
                  <a:close/>
                  <a:moveTo>
                    <a:pt x="1110" y="1329"/>
                  </a:moveTo>
                  <a:lnTo>
                    <a:pt x="1121" y="1329"/>
                  </a:lnTo>
                  <a:lnTo>
                    <a:pt x="1127" y="1331"/>
                  </a:lnTo>
                  <a:lnTo>
                    <a:pt x="1132" y="1331"/>
                  </a:lnTo>
                  <a:lnTo>
                    <a:pt x="1161" y="1333"/>
                  </a:lnTo>
                  <a:lnTo>
                    <a:pt x="1183" y="1340"/>
                  </a:lnTo>
                  <a:lnTo>
                    <a:pt x="1202" y="1351"/>
                  </a:lnTo>
                  <a:lnTo>
                    <a:pt x="1214" y="1366"/>
                  </a:lnTo>
                  <a:lnTo>
                    <a:pt x="1225" y="1384"/>
                  </a:lnTo>
                  <a:lnTo>
                    <a:pt x="1235" y="1403"/>
                  </a:lnTo>
                  <a:lnTo>
                    <a:pt x="1244" y="1423"/>
                  </a:lnTo>
                  <a:lnTo>
                    <a:pt x="1253" y="1443"/>
                  </a:lnTo>
                  <a:lnTo>
                    <a:pt x="1260" y="1463"/>
                  </a:lnTo>
                  <a:lnTo>
                    <a:pt x="1262" y="1482"/>
                  </a:lnTo>
                  <a:lnTo>
                    <a:pt x="1262" y="1498"/>
                  </a:lnTo>
                  <a:lnTo>
                    <a:pt x="1255" y="1511"/>
                  </a:lnTo>
                  <a:lnTo>
                    <a:pt x="1246" y="1520"/>
                  </a:lnTo>
                  <a:lnTo>
                    <a:pt x="1229" y="1524"/>
                  </a:lnTo>
                  <a:lnTo>
                    <a:pt x="1207" y="1522"/>
                  </a:lnTo>
                  <a:lnTo>
                    <a:pt x="1180" y="1513"/>
                  </a:lnTo>
                  <a:lnTo>
                    <a:pt x="1149" y="1498"/>
                  </a:lnTo>
                  <a:lnTo>
                    <a:pt x="1121" y="1487"/>
                  </a:lnTo>
                  <a:lnTo>
                    <a:pt x="1103" y="1478"/>
                  </a:lnTo>
                  <a:lnTo>
                    <a:pt x="1090" y="1469"/>
                  </a:lnTo>
                  <a:lnTo>
                    <a:pt x="1081" y="1458"/>
                  </a:lnTo>
                  <a:lnTo>
                    <a:pt x="1077" y="1443"/>
                  </a:lnTo>
                  <a:lnTo>
                    <a:pt x="1079" y="1423"/>
                  </a:lnTo>
                  <a:lnTo>
                    <a:pt x="1088" y="1399"/>
                  </a:lnTo>
                  <a:lnTo>
                    <a:pt x="1097" y="1377"/>
                  </a:lnTo>
                  <a:lnTo>
                    <a:pt x="1101" y="1359"/>
                  </a:lnTo>
                  <a:lnTo>
                    <a:pt x="1103" y="1346"/>
                  </a:lnTo>
                  <a:lnTo>
                    <a:pt x="1103" y="1337"/>
                  </a:lnTo>
                  <a:lnTo>
                    <a:pt x="1103" y="1333"/>
                  </a:lnTo>
                  <a:lnTo>
                    <a:pt x="1105" y="1329"/>
                  </a:lnTo>
                  <a:lnTo>
                    <a:pt x="1110" y="1329"/>
                  </a:lnTo>
                  <a:close/>
                  <a:moveTo>
                    <a:pt x="3028" y="1230"/>
                  </a:moveTo>
                  <a:lnTo>
                    <a:pt x="3033" y="1230"/>
                  </a:lnTo>
                  <a:lnTo>
                    <a:pt x="3039" y="1234"/>
                  </a:lnTo>
                  <a:lnTo>
                    <a:pt x="3042" y="1238"/>
                  </a:lnTo>
                  <a:lnTo>
                    <a:pt x="3044" y="1243"/>
                  </a:lnTo>
                  <a:lnTo>
                    <a:pt x="3042" y="1251"/>
                  </a:lnTo>
                  <a:lnTo>
                    <a:pt x="3041" y="1258"/>
                  </a:lnTo>
                  <a:lnTo>
                    <a:pt x="3039" y="1263"/>
                  </a:lnTo>
                  <a:lnTo>
                    <a:pt x="3035" y="1271"/>
                  </a:lnTo>
                  <a:lnTo>
                    <a:pt x="3031" y="1274"/>
                  </a:lnTo>
                  <a:lnTo>
                    <a:pt x="3026" y="1278"/>
                  </a:lnTo>
                  <a:lnTo>
                    <a:pt x="3020" y="1278"/>
                  </a:lnTo>
                  <a:lnTo>
                    <a:pt x="3017" y="1278"/>
                  </a:lnTo>
                  <a:lnTo>
                    <a:pt x="3013" y="1276"/>
                  </a:lnTo>
                  <a:lnTo>
                    <a:pt x="3008" y="1271"/>
                  </a:lnTo>
                  <a:lnTo>
                    <a:pt x="3000" y="1258"/>
                  </a:lnTo>
                  <a:lnTo>
                    <a:pt x="2998" y="1247"/>
                  </a:lnTo>
                  <a:lnTo>
                    <a:pt x="3002" y="1240"/>
                  </a:lnTo>
                  <a:lnTo>
                    <a:pt x="3015" y="1234"/>
                  </a:lnTo>
                  <a:lnTo>
                    <a:pt x="3020" y="1232"/>
                  </a:lnTo>
                  <a:lnTo>
                    <a:pt x="3028" y="1230"/>
                  </a:lnTo>
                  <a:close/>
                  <a:moveTo>
                    <a:pt x="2702" y="1120"/>
                  </a:moveTo>
                  <a:lnTo>
                    <a:pt x="2709" y="1122"/>
                  </a:lnTo>
                  <a:lnTo>
                    <a:pt x="2726" y="1124"/>
                  </a:lnTo>
                  <a:lnTo>
                    <a:pt x="2736" y="1133"/>
                  </a:lnTo>
                  <a:lnTo>
                    <a:pt x="2744" y="1146"/>
                  </a:lnTo>
                  <a:lnTo>
                    <a:pt x="2749" y="1164"/>
                  </a:lnTo>
                  <a:lnTo>
                    <a:pt x="2751" y="1186"/>
                  </a:lnTo>
                  <a:lnTo>
                    <a:pt x="2751" y="1208"/>
                  </a:lnTo>
                  <a:lnTo>
                    <a:pt x="2747" y="1232"/>
                  </a:lnTo>
                  <a:lnTo>
                    <a:pt x="2742" y="1254"/>
                  </a:lnTo>
                  <a:lnTo>
                    <a:pt x="2735" y="1276"/>
                  </a:lnTo>
                  <a:lnTo>
                    <a:pt x="2726" y="1291"/>
                  </a:lnTo>
                  <a:lnTo>
                    <a:pt x="2715" y="1302"/>
                  </a:lnTo>
                  <a:lnTo>
                    <a:pt x="2702" y="1309"/>
                  </a:lnTo>
                  <a:lnTo>
                    <a:pt x="2685" y="1311"/>
                  </a:lnTo>
                  <a:lnTo>
                    <a:pt x="2669" y="1306"/>
                  </a:lnTo>
                  <a:lnTo>
                    <a:pt x="2658" y="1295"/>
                  </a:lnTo>
                  <a:lnTo>
                    <a:pt x="2650" y="1278"/>
                  </a:lnTo>
                  <a:lnTo>
                    <a:pt x="2652" y="1256"/>
                  </a:lnTo>
                  <a:lnTo>
                    <a:pt x="2654" y="1240"/>
                  </a:lnTo>
                  <a:lnTo>
                    <a:pt x="2654" y="1221"/>
                  </a:lnTo>
                  <a:lnTo>
                    <a:pt x="2654" y="1201"/>
                  </a:lnTo>
                  <a:lnTo>
                    <a:pt x="2652" y="1183"/>
                  </a:lnTo>
                  <a:lnTo>
                    <a:pt x="2652" y="1166"/>
                  </a:lnTo>
                  <a:lnTo>
                    <a:pt x="2654" y="1150"/>
                  </a:lnTo>
                  <a:lnTo>
                    <a:pt x="2658" y="1137"/>
                  </a:lnTo>
                  <a:lnTo>
                    <a:pt x="2667" y="1128"/>
                  </a:lnTo>
                  <a:lnTo>
                    <a:pt x="2682" y="1122"/>
                  </a:lnTo>
                  <a:lnTo>
                    <a:pt x="2702" y="1120"/>
                  </a:lnTo>
                  <a:close/>
                  <a:moveTo>
                    <a:pt x="2991" y="1040"/>
                  </a:moveTo>
                  <a:lnTo>
                    <a:pt x="2997" y="1041"/>
                  </a:lnTo>
                  <a:lnTo>
                    <a:pt x="3002" y="1043"/>
                  </a:lnTo>
                  <a:lnTo>
                    <a:pt x="3006" y="1049"/>
                  </a:lnTo>
                  <a:lnTo>
                    <a:pt x="3006" y="1054"/>
                  </a:lnTo>
                  <a:lnTo>
                    <a:pt x="3006" y="1062"/>
                  </a:lnTo>
                  <a:lnTo>
                    <a:pt x="3004" y="1067"/>
                  </a:lnTo>
                  <a:lnTo>
                    <a:pt x="3002" y="1074"/>
                  </a:lnTo>
                  <a:lnTo>
                    <a:pt x="2998" y="1080"/>
                  </a:lnTo>
                  <a:lnTo>
                    <a:pt x="2993" y="1086"/>
                  </a:lnTo>
                  <a:lnTo>
                    <a:pt x="2989" y="1087"/>
                  </a:lnTo>
                  <a:lnTo>
                    <a:pt x="2984" y="1089"/>
                  </a:lnTo>
                  <a:lnTo>
                    <a:pt x="2980" y="1089"/>
                  </a:lnTo>
                  <a:lnTo>
                    <a:pt x="2975" y="1086"/>
                  </a:lnTo>
                  <a:lnTo>
                    <a:pt x="2971" y="1082"/>
                  </a:lnTo>
                  <a:lnTo>
                    <a:pt x="2964" y="1069"/>
                  </a:lnTo>
                  <a:lnTo>
                    <a:pt x="2960" y="1058"/>
                  </a:lnTo>
                  <a:lnTo>
                    <a:pt x="2965" y="1051"/>
                  </a:lnTo>
                  <a:lnTo>
                    <a:pt x="2976" y="1045"/>
                  </a:lnTo>
                  <a:lnTo>
                    <a:pt x="2984" y="1041"/>
                  </a:lnTo>
                  <a:lnTo>
                    <a:pt x="2991" y="1040"/>
                  </a:lnTo>
                  <a:close/>
                  <a:moveTo>
                    <a:pt x="2854" y="986"/>
                  </a:moveTo>
                  <a:lnTo>
                    <a:pt x="2878" y="990"/>
                  </a:lnTo>
                  <a:lnTo>
                    <a:pt x="2898" y="999"/>
                  </a:lnTo>
                  <a:lnTo>
                    <a:pt x="2910" y="1014"/>
                  </a:lnTo>
                  <a:lnTo>
                    <a:pt x="2921" y="1034"/>
                  </a:lnTo>
                  <a:lnTo>
                    <a:pt x="2927" y="1054"/>
                  </a:lnTo>
                  <a:lnTo>
                    <a:pt x="2931" y="1076"/>
                  </a:lnTo>
                  <a:lnTo>
                    <a:pt x="2932" y="1098"/>
                  </a:lnTo>
                  <a:lnTo>
                    <a:pt x="2931" y="1119"/>
                  </a:lnTo>
                  <a:lnTo>
                    <a:pt x="2927" y="1135"/>
                  </a:lnTo>
                  <a:lnTo>
                    <a:pt x="2925" y="1148"/>
                  </a:lnTo>
                  <a:lnTo>
                    <a:pt x="2927" y="1164"/>
                  </a:lnTo>
                  <a:lnTo>
                    <a:pt x="2932" y="1183"/>
                  </a:lnTo>
                  <a:lnTo>
                    <a:pt x="2938" y="1203"/>
                  </a:lnTo>
                  <a:lnTo>
                    <a:pt x="2943" y="1223"/>
                  </a:lnTo>
                  <a:lnTo>
                    <a:pt x="2949" y="1245"/>
                  </a:lnTo>
                  <a:lnTo>
                    <a:pt x="2954" y="1263"/>
                  </a:lnTo>
                  <a:lnTo>
                    <a:pt x="2956" y="1282"/>
                  </a:lnTo>
                  <a:lnTo>
                    <a:pt x="2954" y="1298"/>
                  </a:lnTo>
                  <a:lnTo>
                    <a:pt x="2949" y="1309"/>
                  </a:lnTo>
                  <a:lnTo>
                    <a:pt x="2938" y="1318"/>
                  </a:lnTo>
                  <a:lnTo>
                    <a:pt x="2920" y="1320"/>
                  </a:lnTo>
                  <a:lnTo>
                    <a:pt x="2887" y="1326"/>
                  </a:lnTo>
                  <a:lnTo>
                    <a:pt x="2854" y="1337"/>
                  </a:lnTo>
                  <a:lnTo>
                    <a:pt x="2834" y="1346"/>
                  </a:lnTo>
                  <a:lnTo>
                    <a:pt x="2815" y="1355"/>
                  </a:lnTo>
                  <a:lnTo>
                    <a:pt x="2799" y="1361"/>
                  </a:lnTo>
                  <a:lnTo>
                    <a:pt x="2786" y="1362"/>
                  </a:lnTo>
                  <a:lnTo>
                    <a:pt x="2775" y="1359"/>
                  </a:lnTo>
                  <a:lnTo>
                    <a:pt x="2766" y="1348"/>
                  </a:lnTo>
                  <a:lnTo>
                    <a:pt x="2760" y="1328"/>
                  </a:lnTo>
                  <a:lnTo>
                    <a:pt x="2757" y="1300"/>
                  </a:lnTo>
                  <a:lnTo>
                    <a:pt x="2753" y="1280"/>
                  </a:lnTo>
                  <a:lnTo>
                    <a:pt x="2753" y="1265"/>
                  </a:lnTo>
                  <a:lnTo>
                    <a:pt x="2757" y="1254"/>
                  </a:lnTo>
                  <a:lnTo>
                    <a:pt x="2762" y="1245"/>
                  </a:lnTo>
                  <a:lnTo>
                    <a:pt x="2775" y="1238"/>
                  </a:lnTo>
                  <a:lnTo>
                    <a:pt x="2793" y="1229"/>
                  </a:lnTo>
                  <a:lnTo>
                    <a:pt x="2819" y="1218"/>
                  </a:lnTo>
                  <a:lnTo>
                    <a:pt x="2832" y="1208"/>
                  </a:lnTo>
                  <a:lnTo>
                    <a:pt x="2841" y="1192"/>
                  </a:lnTo>
                  <a:lnTo>
                    <a:pt x="2846" y="1174"/>
                  </a:lnTo>
                  <a:lnTo>
                    <a:pt x="2846" y="1152"/>
                  </a:lnTo>
                  <a:lnTo>
                    <a:pt x="2845" y="1126"/>
                  </a:lnTo>
                  <a:lnTo>
                    <a:pt x="2841" y="1102"/>
                  </a:lnTo>
                  <a:lnTo>
                    <a:pt x="2835" y="1076"/>
                  </a:lnTo>
                  <a:lnTo>
                    <a:pt x="2832" y="1052"/>
                  </a:lnTo>
                  <a:lnTo>
                    <a:pt x="2828" y="1030"/>
                  </a:lnTo>
                  <a:lnTo>
                    <a:pt x="2826" y="1012"/>
                  </a:lnTo>
                  <a:lnTo>
                    <a:pt x="2828" y="999"/>
                  </a:lnTo>
                  <a:lnTo>
                    <a:pt x="2834" y="990"/>
                  </a:lnTo>
                  <a:lnTo>
                    <a:pt x="2843" y="988"/>
                  </a:lnTo>
                  <a:lnTo>
                    <a:pt x="2854" y="986"/>
                  </a:lnTo>
                  <a:close/>
                  <a:moveTo>
                    <a:pt x="535" y="774"/>
                  </a:moveTo>
                  <a:lnTo>
                    <a:pt x="572" y="781"/>
                  </a:lnTo>
                  <a:lnTo>
                    <a:pt x="608" y="794"/>
                  </a:lnTo>
                  <a:lnTo>
                    <a:pt x="645" y="812"/>
                  </a:lnTo>
                  <a:lnTo>
                    <a:pt x="678" y="834"/>
                  </a:lnTo>
                  <a:lnTo>
                    <a:pt x="703" y="853"/>
                  </a:lnTo>
                  <a:lnTo>
                    <a:pt x="724" y="873"/>
                  </a:lnTo>
                  <a:lnTo>
                    <a:pt x="736" y="891"/>
                  </a:lnTo>
                  <a:lnTo>
                    <a:pt x="740" y="908"/>
                  </a:lnTo>
                  <a:lnTo>
                    <a:pt x="744" y="933"/>
                  </a:lnTo>
                  <a:lnTo>
                    <a:pt x="751" y="952"/>
                  </a:lnTo>
                  <a:lnTo>
                    <a:pt x="766" y="966"/>
                  </a:lnTo>
                  <a:lnTo>
                    <a:pt x="780" y="972"/>
                  </a:lnTo>
                  <a:lnTo>
                    <a:pt x="799" y="972"/>
                  </a:lnTo>
                  <a:lnTo>
                    <a:pt x="821" y="968"/>
                  </a:lnTo>
                  <a:lnTo>
                    <a:pt x="835" y="961"/>
                  </a:lnTo>
                  <a:lnTo>
                    <a:pt x="845" y="952"/>
                  </a:lnTo>
                  <a:lnTo>
                    <a:pt x="848" y="941"/>
                  </a:lnTo>
                  <a:lnTo>
                    <a:pt x="852" y="930"/>
                  </a:lnTo>
                  <a:lnTo>
                    <a:pt x="854" y="920"/>
                  </a:lnTo>
                  <a:lnTo>
                    <a:pt x="859" y="911"/>
                  </a:lnTo>
                  <a:lnTo>
                    <a:pt x="868" y="906"/>
                  </a:lnTo>
                  <a:lnTo>
                    <a:pt x="874" y="904"/>
                  </a:lnTo>
                  <a:lnTo>
                    <a:pt x="879" y="902"/>
                  </a:lnTo>
                  <a:lnTo>
                    <a:pt x="887" y="902"/>
                  </a:lnTo>
                  <a:lnTo>
                    <a:pt x="896" y="904"/>
                  </a:lnTo>
                  <a:lnTo>
                    <a:pt x="912" y="908"/>
                  </a:lnTo>
                  <a:lnTo>
                    <a:pt x="927" y="917"/>
                  </a:lnTo>
                  <a:lnTo>
                    <a:pt x="938" y="931"/>
                  </a:lnTo>
                  <a:lnTo>
                    <a:pt x="949" y="953"/>
                  </a:lnTo>
                  <a:lnTo>
                    <a:pt x="958" y="981"/>
                  </a:lnTo>
                  <a:lnTo>
                    <a:pt x="965" y="1008"/>
                  </a:lnTo>
                  <a:lnTo>
                    <a:pt x="975" y="1036"/>
                  </a:lnTo>
                  <a:lnTo>
                    <a:pt x="984" y="1062"/>
                  </a:lnTo>
                  <a:lnTo>
                    <a:pt x="998" y="1080"/>
                  </a:lnTo>
                  <a:lnTo>
                    <a:pt x="1019" y="1097"/>
                  </a:lnTo>
                  <a:lnTo>
                    <a:pt x="1040" y="1111"/>
                  </a:lnTo>
                  <a:lnTo>
                    <a:pt x="1062" y="1124"/>
                  </a:lnTo>
                  <a:lnTo>
                    <a:pt x="1083" y="1137"/>
                  </a:lnTo>
                  <a:lnTo>
                    <a:pt x="1099" y="1150"/>
                  </a:lnTo>
                  <a:lnTo>
                    <a:pt x="1106" y="1163"/>
                  </a:lnTo>
                  <a:lnTo>
                    <a:pt x="1105" y="1177"/>
                  </a:lnTo>
                  <a:lnTo>
                    <a:pt x="1105" y="1190"/>
                  </a:lnTo>
                  <a:lnTo>
                    <a:pt x="1110" y="1205"/>
                  </a:lnTo>
                  <a:lnTo>
                    <a:pt x="1121" y="1221"/>
                  </a:lnTo>
                  <a:lnTo>
                    <a:pt x="1132" y="1236"/>
                  </a:lnTo>
                  <a:lnTo>
                    <a:pt x="1143" y="1251"/>
                  </a:lnTo>
                  <a:lnTo>
                    <a:pt x="1154" y="1265"/>
                  </a:lnTo>
                  <a:lnTo>
                    <a:pt x="1161" y="1278"/>
                  </a:lnTo>
                  <a:lnTo>
                    <a:pt x="1163" y="1289"/>
                  </a:lnTo>
                  <a:lnTo>
                    <a:pt x="1161" y="1298"/>
                  </a:lnTo>
                  <a:lnTo>
                    <a:pt x="1150" y="1304"/>
                  </a:lnTo>
                  <a:lnTo>
                    <a:pt x="1132" y="1306"/>
                  </a:lnTo>
                  <a:lnTo>
                    <a:pt x="1121" y="1306"/>
                  </a:lnTo>
                  <a:lnTo>
                    <a:pt x="1083" y="1309"/>
                  </a:lnTo>
                  <a:lnTo>
                    <a:pt x="1051" y="1315"/>
                  </a:lnTo>
                  <a:lnTo>
                    <a:pt x="1024" y="1326"/>
                  </a:lnTo>
                  <a:lnTo>
                    <a:pt x="1004" y="1339"/>
                  </a:lnTo>
                  <a:lnTo>
                    <a:pt x="989" y="1353"/>
                  </a:lnTo>
                  <a:lnTo>
                    <a:pt x="976" y="1370"/>
                  </a:lnTo>
                  <a:lnTo>
                    <a:pt x="967" y="1383"/>
                  </a:lnTo>
                  <a:lnTo>
                    <a:pt x="958" y="1388"/>
                  </a:lnTo>
                  <a:lnTo>
                    <a:pt x="949" y="1384"/>
                  </a:lnTo>
                  <a:lnTo>
                    <a:pt x="938" y="1375"/>
                  </a:lnTo>
                  <a:lnTo>
                    <a:pt x="923" y="1362"/>
                  </a:lnTo>
                  <a:lnTo>
                    <a:pt x="907" y="1350"/>
                  </a:lnTo>
                  <a:lnTo>
                    <a:pt x="896" y="1344"/>
                  </a:lnTo>
                  <a:lnTo>
                    <a:pt x="883" y="1342"/>
                  </a:lnTo>
                  <a:lnTo>
                    <a:pt x="868" y="1344"/>
                  </a:lnTo>
                  <a:lnTo>
                    <a:pt x="850" y="1348"/>
                  </a:lnTo>
                  <a:lnTo>
                    <a:pt x="830" y="1351"/>
                  </a:lnTo>
                  <a:lnTo>
                    <a:pt x="812" y="1359"/>
                  </a:lnTo>
                  <a:lnTo>
                    <a:pt x="795" y="1366"/>
                  </a:lnTo>
                  <a:lnTo>
                    <a:pt x="780" y="1373"/>
                  </a:lnTo>
                  <a:lnTo>
                    <a:pt x="771" y="1381"/>
                  </a:lnTo>
                  <a:lnTo>
                    <a:pt x="766" y="1386"/>
                  </a:lnTo>
                  <a:lnTo>
                    <a:pt x="768" y="1390"/>
                  </a:lnTo>
                  <a:lnTo>
                    <a:pt x="779" y="1392"/>
                  </a:lnTo>
                  <a:lnTo>
                    <a:pt x="801" y="1395"/>
                  </a:lnTo>
                  <a:lnTo>
                    <a:pt x="824" y="1405"/>
                  </a:lnTo>
                  <a:lnTo>
                    <a:pt x="846" y="1421"/>
                  </a:lnTo>
                  <a:lnTo>
                    <a:pt x="868" y="1441"/>
                  </a:lnTo>
                  <a:lnTo>
                    <a:pt x="881" y="1460"/>
                  </a:lnTo>
                  <a:lnTo>
                    <a:pt x="890" y="1480"/>
                  </a:lnTo>
                  <a:lnTo>
                    <a:pt x="892" y="1502"/>
                  </a:lnTo>
                  <a:lnTo>
                    <a:pt x="887" y="1524"/>
                  </a:lnTo>
                  <a:lnTo>
                    <a:pt x="874" y="1548"/>
                  </a:lnTo>
                  <a:lnTo>
                    <a:pt x="868" y="1555"/>
                  </a:lnTo>
                  <a:lnTo>
                    <a:pt x="841" y="1583"/>
                  </a:lnTo>
                  <a:lnTo>
                    <a:pt x="815" y="1601"/>
                  </a:lnTo>
                  <a:lnTo>
                    <a:pt x="790" y="1616"/>
                  </a:lnTo>
                  <a:lnTo>
                    <a:pt x="766" y="1628"/>
                  </a:lnTo>
                  <a:lnTo>
                    <a:pt x="736" y="1643"/>
                  </a:lnTo>
                  <a:lnTo>
                    <a:pt x="713" y="1660"/>
                  </a:lnTo>
                  <a:lnTo>
                    <a:pt x="694" y="1685"/>
                  </a:lnTo>
                  <a:lnTo>
                    <a:pt x="678" y="1713"/>
                  </a:lnTo>
                  <a:lnTo>
                    <a:pt x="669" y="1727"/>
                  </a:lnTo>
                  <a:lnTo>
                    <a:pt x="660" y="1742"/>
                  </a:lnTo>
                  <a:lnTo>
                    <a:pt x="647" y="1753"/>
                  </a:lnTo>
                  <a:lnTo>
                    <a:pt x="630" y="1760"/>
                  </a:lnTo>
                  <a:lnTo>
                    <a:pt x="612" y="1762"/>
                  </a:lnTo>
                  <a:lnTo>
                    <a:pt x="594" y="1768"/>
                  </a:lnTo>
                  <a:lnTo>
                    <a:pt x="577" y="1779"/>
                  </a:lnTo>
                  <a:lnTo>
                    <a:pt x="562" y="1799"/>
                  </a:lnTo>
                  <a:lnTo>
                    <a:pt x="550" y="1823"/>
                  </a:lnTo>
                  <a:lnTo>
                    <a:pt x="539" y="1848"/>
                  </a:lnTo>
                  <a:lnTo>
                    <a:pt x="531" y="1876"/>
                  </a:lnTo>
                  <a:lnTo>
                    <a:pt x="526" y="1902"/>
                  </a:lnTo>
                  <a:lnTo>
                    <a:pt x="522" y="1925"/>
                  </a:lnTo>
                  <a:lnTo>
                    <a:pt x="520" y="1946"/>
                  </a:lnTo>
                  <a:lnTo>
                    <a:pt x="517" y="1958"/>
                  </a:lnTo>
                  <a:lnTo>
                    <a:pt x="509" y="1973"/>
                  </a:lnTo>
                  <a:lnTo>
                    <a:pt x="497" y="1986"/>
                  </a:lnTo>
                  <a:lnTo>
                    <a:pt x="475" y="2002"/>
                  </a:lnTo>
                  <a:lnTo>
                    <a:pt x="451" y="2019"/>
                  </a:lnTo>
                  <a:lnTo>
                    <a:pt x="427" y="2035"/>
                  </a:lnTo>
                  <a:lnTo>
                    <a:pt x="407" y="2050"/>
                  </a:lnTo>
                  <a:lnTo>
                    <a:pt x="392" y="2068"/>
                  </a:lnTo>
                  <a:lnTo>
                    <a:pt x="381" y="2094"/>
                  </a:lnTo>
                  <a:lnTo>
                    <a:pt x="377" y="2122"/>
                  </a:lnTo>
                  <a:lnTo>
                    <a:pt x="381" y="2153"/>
                  </a:lnTo>
                  <a:lnTo>
                    <a:pt x="385" y="2188"/>
                  </a:lnTo>
                  <a:lnTo>
                    <a:pt x="387" y="2230"/>
                  </a:lnTo>
                  <a:lnTo>
                    <a:pt x="385" y="2256"/>
                  </a:lnTo>
                  <a:lnTo>
                    <a:pt x="379" y="2272"/>
                  </a:lnTo>
                  <a:lnTo>
                    <a:pt x="372" y="2279"/>
                  </a:lnTo>
                  <a:lnTo>
                    <a:pt x="359" y="2278"/>
                  </a:lnTo>
                  <a:lnTo>
                    <a:pt x="348" y="2268"/>
                  </a:lnTo>
                  <a:lnTo>
                    <a:pt x="334" y="2254"/>
                  </a:lnTo>
                  <a:lnTo>
                    <a:pt x="315" y="2234"/>
                  </a:lnTo>
                  <a:lnTo>
                    <a:pt x="295" y="2208"/>
                  </a:lnTo>
                  <a:lnTo>
                    <a:pt x="269" y="2180"/>
                  </a:lnTo>
                  <a:lnTo>
                    <a:pt x="242" y="2162"/>
                  </a:lnTo>
                  <a:lnTo>
                    <a:pt x="211" y="2153"/>
                  </a:lnTo>
                  <a:lnTo>
                    <a:pt x="182" y="2149"/>
                  </a:lnTo>
                  <a:lnTo>
                    <a:pt x="152" y="2149"/>
                  </a:lnTo>
                  <a:lnTo>
                    <a:pt x="123" y="2155"/>
                  </a:lnTo>
                  <a:lnTo>
                    <a:pt x="97" y="2162"/>
                  </a:lnTo>
                  <a:lnTo>
                    <a:pt x="75" y="2169"/>
                  </a:lnTo>
                  <a:lnTo>
                    <a:pt x="51" y="2177"/>
                  </a:lnTo>
                  <a:lnTo>
                    <a:pt x="26" y="2177"/>
                  </a:lnTo>
                  <a:lnTo>
                    <a:pt x="0" y="2177"/>
                  </a:lnTo>
                  <a:lnTo>
                    <a:pt x="4" y="2083"/>
                  </a:lnTo>
                  <a:lnTo>
                    <a:pt x="11" y="1993"/>
                  </a:lnTo>
                  <a:lnTo>
                    <a:pt x="26" y="1881"/>
                  </a:lnTo>
                  <a:lnTo>
                    <a:pt x="46" y="1773"/>
                  </a:lnTo>
                  <a:lnTo>
                    <a:pt x="70" y="1665"/>
                  </a:lnTo>
                  <a:lnTo>
                    <a:pt x="99" y="1560"/>
                  </a:lnTo>
                  <a:lnTo>
                    <a:pt x="136" y="1456"/>
                  </a:lnTo>
                  <a:lnTo>
                    <a:pt x="154" y="1406"/>
                  </a:lnTo>
                  <a:lnTo>
                    <a:pt x="185" y="1331"/>
                  </a:lnTo>
                  <a:lnTo>
                    <a:pt x="218" y="1258"/>
                  </a:lnTo>
                  <a:lnTo>
                    <a:pt x="244" y="1208"/>
                  </a:lnTo>
                  <a:lnTo>
                    <a:pt x="280" y="1139"/>
                  </a:lnTo>
                  <a:lnTo>
                    <a:pt x="301" y="1148"/>
                  </a:lnTo>
                  <a:lnTo>
                    <a:pt x="315" y="1161"/>
                  </a:lnTo>
                  <a:lnTo>
                    <a:pt x="324" y="1174"/>
                  </a:lnTo>
                  <a:lnTo>
                    <a:pt x="328" y="1188"/>
                  </a:lnTo>
                  <a:lnTo>
                    <a:pt x="330" y="1208"/>
                  </a:lnTo>
                  <a:lnTo>
                    <a:pt x="337" y="1234"/>
                  </a:lnTo>
                  <a:lnTo>
                    <a:pt x="348" y="1260"/>
                  </a:lnTo>
                  <a:lnTo>
                    <a:pt x="359" y="1282"/>
                  </a:lnTo>
                  <a:lnTo>
                    <a:pt x="368" y="1293"/>
                  </a:lnTo>
                  <a:lnTo>
                    <a:pt x="376" y="1300"/>
                  </a:lnTo>
                  <a:lnTo>
                    <a:pt x="383" y="1300"/>
                  </a:lnTo>
                  <a:lnTo>
                    <a:pt x="390" y="1296"/>
                  </a:lnTo>
                  <a:lnTo>
                    <a:pt x="394" y="1284"/>
                  </a:lnTo>
                  <a:lnTo>
                    <a:pt x="398" y="1263"/>
                  </a:lnTo>
                  <a:lnTo>
                    <a:pt x="399" y="1221"/>
                  </a:lnTo>
                  <a:lnTo>
                    <a:pt x="401" y="1185"/>
                  </a:lnTo>
                  <a:lnTo>
                    <a:pt x="405" y="1155"/>
                  </a:lnTo>
                  <a:lnTo>
                    <a:pt x="410" y="1130"/>
                  </a:lnTo>
                  <a:lnTo>
                    <a:pt x="418" y="1111"/>
                  </a:lnTo>
                  <a:lnTo>
                    <a:pt x="429" y="1100"/>
                  </a:lnTo>
                  <a:lnTo>
                    <a:pt x="445" y="1097"/>
                  </a:lnTo>
                  <a:lnTo>
                    <a:pt x="458" y="1095"/>
                  </a:lnTo>
                  <a:lnTo>
                    <a:pt x="464" y="1087"/>
                  </a:lnTo>
                  <a:lnTo>
                    <a:pt x="465" y="1076"/>
                  </a:lnTo>
                  <a:lnTo>
                    <a:pt x="462" y="1060"/>
                  </a:lnTo>
                  <a:lnTo>
                    <a:pt x="456" y="1041"/>
                  </a:lnTo>
                  <a:lnTo>
                    <a:pt x="449" y="1019"/>
                  </a:lnTo>
                  <a:lnTo>
                    <a:pt x="442" y="994"/>
                  </a:lnTo>
                  <a:lnTo>
                    <a:pt x="434" y="968"/>
                  </a:lnTo>
                  <a:lnTo>
                    <a:pt x="425" y="913"/>
                  </a:lnTo>
                  <a:lnTo>
                    <a:pt x="473" y="849"/>
                  </a:lnTo>
                  <a:lnTo>
                    <a:pt x="497" y="821"/>
                  </a:lnTo>
                  <a:lnTo>
                    <a:pt x="535" y="774"/>
                  </a:lnTo>
                  <a:close/>
                  <a:moveTo>
                    <a:pt x="3762" y="623"/>
                  </a:moveTo>
                  <a:lnTo>
                    <a:pt x="3788" y="649"/>
                  </a:lnTo>
                  <a:lnTo>
                    <a:pt x="3861" y="726"/>
                  </a:lnTo>
                  <a:lnTo>
                    <a:pt x="3914" y="787"/>
                  </a:lnTo>
                  <a:lnTo>
                    <a:pt x="3964" y="849"/>
                  </a:lnTo>
                  <a:lnTo>
                    <a:pt x="4028" y="935"/>
                  </a:lnTo>
                  <a:lnTo>
                    <a:pt x="4088" y="1023"/>
                  </a:lnTo>
                  <a:lnTo>
                    <a:pt x="4143" y="1115"/>
                  </a:lnTo>
                  <a:lnTo>
                    <a:pt x="4194" y="1208"/>
                  </a:lnTo>
                  <a:lnTo>
                    <a:pt x="4218" y="1258"/>
                  </a:lnTo>
                  <a:lnTo>
                    <a:pt x="4253" y="1331"/>
                  </a:lnTo>
                  <a:lnTo>
                    <a:pt x="4284" y="1406"/>
                  </a:lnTo>
                  <a:lnTo>
                    <a:pt x="4302" y="1456"/>
                  </a:lnTo>
                  <a:lnTo>
                    <a:pt x="4337" y="1560"/>
                  </a:lnTo>
                  <a:lnTo>
                    <a:pt x="4367" y="1665"/>
                  </a:lnTo>
                  <a:lnTo>
                    <a:pt x="4392" y="1773"/>
                  </a:lnTo>
                  <a:lnTo>
                    <a:pt x="4412" y="1881"/>
                  </a:lnTo>
                  <a:lnTo>
                    <a:pt x="4425" y="1993"/>
                  </a:lnTo>
                  <a:lnTo>
                    <a:pt x="4434" y="2107"/>
                  </a:lnTo>
                  <a:lnTo>
                    <a:pt x="4438" y="2221"/>
                  </a:lnTo>
                  <a:lnTo>
                    <a:pt x="4434" y="2334"/>
                  </a:lnTo>
                  <a:lnTo>
                    <a:pt x="4425" y="2448"/>
                  </a:lnTo>
                  <a:lnTo>
                    <a:pt x="4412" y="2558"/>
                  </a:lnTo>
                  <a:lnTo>
                    <a:pt x="4392" y="2668"/>
                  </a:lnTo>
                  <a:lnTo>
                    <a:pt x="4383" y="2714"/>
                  </a:lnTo>
                  <a:lnTo>
                    <a:pt x="4381" y="2709"/>
                  </a:lnTo>
                  <a:lnTo>
                    <a:pt x="4356" y="2657"/>
                  </a:lnTo>
                  <a:lnTo>
                    <a:pt x="4324" y="2604"/>
                  </a:lnTo>
                  <a:lnTo>
                    <a:pt x="4291" y="2553"/>
                  </a:lnTo>
                  <a:lnTo>
                    <a:pt x="4257" y="2499"/>
                  </a:lnTo>
                  <a:lnTo>
                    <a:pt x="4226" y="2448"/>
                  </a:lnTo>
                  <a:lnTo>
                    <a:pt x="4198" y="2399"/>
                  </a:lnTo>
                  <a:lnTo>
                    <a:pt x="4176" y="2351"/>
                  </a:lnTo>
                  <a:lnTo>
                    <a:pt x="4158" y="2301"/>
                  </a:lnTo>
                  <a:lnTo>
                    <a:pt x="4138" y="2259"/>
                  </a:lnTo>
                  <a:lnTo>
                    <a:pt x="4117" y="2224"/>
                  </a:lnTo>
                  <a:lnTo>
                    <a:pt x="4097" y="2199"/>
                  </a:lnTo>
                  <a:lnTo>
                    <a:pt x="4077" y="2186"/>
                  </a:lnTo>
                  <a:lnTo>
                    <a:pt x="4059" y="2182"/>
                  </a:lnTo>
                  <a:lnTo>
                    <a:pt x="4052" y="2188"/>
                  </a:lnTo>
                  <a:lnTo>
                    <a:pt x="4048" y="2201"/>
                  </a:lnTo>
                  <a:lnTo>
                    <a:pt x="4050" y="2219"/>
                  </a:lnTo>
                  <a:lnTo>
                    <a:pt x="4055" y="2241"/>
                  </a:lnTo>
                  <a:lnTo>
                    <a:pt x="4063" y="2268"/>
                  </a:lnTo>
                  <a:lnTo>
                    <a:pt x="4074" y="2298"/>
                  </a:lnTo>
                  <a:lnTo>
                    <a:pt x="4086" y="2329"/>
                  </a:lnTo>
                  <a:lnTo>
                    <a:pt x="4099" y="2360"/>
                  </a:lnTo>
                  <a:lnTo>
                    <a:pt x="4112" y="2391"/>
                  </a:lnTo>
                  <a:lnTo>
                    <a:pt x="4125" y="2419"/>
                  </a:lnTo>
                  <a:lnTo>
                    <a:pt x="4138" y="2444"/>
                  </a:lnTo>
                  <a:lnTo>
                    <a:pt x="4149" y="2465"/>
                  </a:lnTo>
                  <a:lnTo>
                    <a:pt x="4169" y="2505"/>
                  </a:lnTo>
                  <a:lnTo>
                    <a:pt x="4191" y="2551"/>
                  </a:lnTo>
                  <a:lnTo>
                    <a:pt x="4215" y="2597"/>
                  </a:lnTo>
                  <a:lnTo>
                    <a:pt x="4240" y="2644"/>
                  </a:lnTo>
                  <a:lnTo>
                    <a:pt x="4269" y="2688"/>
                  </a:lnTo>
                  <a:lnTo>
                    <a:pt x="4301" y="2725"/>
                  </a:lnTo>
                  <a:lnTo>
                    <a:pt x="4334" y="2754"/>
                  </a:lnTo>
                  <a:lnTo>
                    <a:pt x="4367" y="2778"/>
                  </a:lnTo>
                  <a:lnTo>
                    <a:pt x="4337" y="2883"/>
                  </a:lnTo>
                  <a:lnTo>
                    <a:pt x="4302" y="2984"/>
                  </a:lnTo>
                  <a:lnTo>
                    <a:pt x="4262" y="3084"/>
                  </a:lnTo>
                  <a:lnTo>
                    <a:pt x="4218" y="3184"/>
                  </a:lnTo>
                  <a:lnTo>
                    <a:pt x="4194" y="3231"/>
                  </a:lnTo>
                  <a:lnTo>
                    <a:pt x="4143" y="3327"/>
                  </a:lnTo>
                  <a:lnTo>
                    <a:pt x="4108" y="3383"/>
                  </a:lnTo>
                  <a:lnTo>
                    <a:pt x="4039" y="3490"/>
                  </a:lnTo>
                  <a:lnTo>
                    <a:pt x="3964" y="3592"/>
                  </a:lnTo>
                  <a:lnTo>
                    <a:pt x="3914" y="3655"/>
                  </a:lnTo>
                  <a:lnTo>
                    <a:pt x="3861" y="3714"/>
                  </a:lnTo>
                  <a:lnTo>
                    <a:pt x="3788" y="3791"/>
                  </a:lnTo>
                  <a:lnTo>
                    <a:pt x="3711" y="3864"/>
                  </a:lnTo>
                  <a:lnTo>
                    <a:pt x="3628" y="3935"/>
                  </a:lnTo>
                  <a:lnTo>
                    <a:pt x="3542" y="4003"/>
                  </a:lnTo>
                  <a:lnTo>
                    <a:pt x="3453" y="4066"/>
                  </a:lnTo>
                  <a:lnTo>
                    <a:pt x="3447" y="4044"/>
                  </a:lnTo>
                  <a:lnTo>
                    <a:pt x="3443" y="4022"/>
                  </a:lnTo>
                  <a:lnTo>
                    <a:pt x="3438" y="3992"/>
                  </a:lnTo>
                  <a:lnTo>
                    <a:pt x="3432" y="3963"/>
                  </a:lnTo>
                  <a:lnTo>
                    <a:pt x="3423" y="3934"/>
                  </a:lnTo>
                  <a:lnTo>
                    <a:pt x="3409" y="3902"/>
                  </a:lnTo>
                  <a:lnTo>
                    <a:pt x="3390" y="3877"/>
                  </a:lnTo>
                  <a:lnTo>
                    <a:pt x="3376" y="3847"/>
                  </a:lnTo>
                  <a:lnTo>
                    <a:pt x="3361" y="3814"/>
                  </a:lnTo>
                  <a:lnTo>
                    <a:pt x="3348" y="3781"/>
                  </a:lnTo>
                  <a:lnTo>
                    <a:pt x="3341" y="3748"/>
                  </a:lnTo>
                  <a:lnTo>
                    <a:pt x="3335" y="3715"/>
                  </a:lnTo>
                  <a:lnTo>
                    <a:pt x="3337" y="3684"/>
                  </a:lnTo>
                  <a:lnTo>
                    <a:pt x="3343" y="3657"/>
                  </a:lnTo>
                  <a:lnTo>
                    <a:pt x="3357" y="3631"/>
                  </a:lnTo>
                  <a:lnTo>
                    <a:pt x="3378" y="3604"/>
                  </a:lnTo>
                  <a:lnTo>
                    <a:pt x="3392" y="3578"/>
                  </a:lnTo>
                  <a:lnTo>
                    <a:pt x="3403" y="3554"/>
                  </a:lnTo>
                  <a:lnTo>
                    <a:pt x="3409" y="3536"/>
                  </a:lnTo>
                  <a:lnTo>
                    <a:pt x="3409" y="3517"/>
                  </a:lnTo>
                  <a:lnTo>
                    <a:pt x="3401" y="3504"/>
                  </a:lnTo>
                  <a:lnTo>
                    <a:pt x="3385" y="3495"/>
                  </a:lnTo>
                  <a:lnTo>
                    <a:pt x="3374" y="3488"/>
                  </a:lnTo>
                  <a:lnTo>
                    <a:pt x="3368" y="3477"/>
                  </a:lnTo>
                  <a:lnTo>
                    <a:pt x="3368" y="3462"/>
                  </a:lnTo>
                  <a:lnTo>
                    <a:pt x="3370" y="3446"/>
                  </a:lnTo>
                  <a:lnTo>
                    <a:pt x="3372" y="3427"/>
                  </a:lnTo>
                  <a:lnTo>
                    <a:pt x="3374" y="3409"/>
                  </a:lnTo>
                  <a:lnTo>
                    <a:pt x="3370" y="3391"/>
                  </a:lnTo>
                  <a:lnTo>
                    <a:pt x="3361" y="3374"/>
                  </a:lnTo>
                  <a:lnTo>
                    <a:pt x="3346" y="3360"/>
                  </a:lnTo>
                  <a:lnTo>
                    <a:pt x="3321" y="3339"/>
                  </a:lnTo>
                  <a:lnTo>
                    <a:pt x="3299" y="3312"/>
                  </a:lnTo>
                  <a:lnTo>
                    <a:pt x="3280" y="3281"/>
                  </a:lnTo>
                  <a:lnTo>
                    <a:pt x="3268" y="3248"/>
                  </a:lnTo>
                  <a:lnTo>
                    <a:pt x="3262" y="3217"/>
                  </a:lnTo>
                  <a:lnTo>
                    <a:pt x="3260" y="3187"/>
                  </a:lnTo>
                  <a:lnTo>
                    <a:pt x="3266" y="3162"/>
                  </a:lnTo>
                  <a:lnTo>
                    <a:pt x="3273" y="3143"/>
                  </a:lnTo>
                  <a:lnTo>
                    <a:pt x="3279" y="3123"/>
                  </a:lnTo>
                  <a:lnTo>
                    <a:pt x="3280" y="3103"/>
                  </a:lnTo>
                  <a:lnTo>
                    <a:pt x="3280" y="3084"/>
                  </a:lnTo>
                  <a:lnTo>
                    <a:pt x="3279" y="3066"/>
                  </a:lnTo>
                  <a:lnTo>
                    <a:pt x="3271" y="3050"/>
                  </a:lnTo>
                  <a:lnTo>
                    <a:pt x="3258" y="3037"/>
                  </a:lnTo>
                  <a:lnTo>
                    <a:pt x="3242" y="3028"/>
                  </a:lnTo>
                  <a:lnTo>
                    <a:pt x="3222" y="3026"/>
                  </a:lnTo>
                  <a:lnTo>
                    <a:pt x="3185" y="3022"/>
                  </a:lnTo>
                  <a:lnTo>
                    <a:pt x="3147" y="3015"/>
                  </a:lnTo>
                  <a:lnTo>
                    <a:pt x="3105" y="3004"/>
                  </a:lnTo>
                  <a:lnTo>
                    <a:pt x="3063" y="2995"/>
                  </a:lnTo>
                  <a:lnTo>
                    <a:pt x="3020" y="2987"/>
                  </a:lnTo>
                  <a:lnTo>
                    <a:pt x="2984" y="2987"/>
                  </a:lnTo>
                  <a:lnTo>
                    <a:pt x="2969" y="2989"/>
                  </a:lnTo>
                  <a:lnTo>
                    <a:pt x="2956" y="2991"/>
                  </a:lnTo>
                  <a:lnTo>
                    <a:pt x="2901" y="3007"/>
                  </a:lnTo>
                  <a:lnTo>
                    <a:pt x="2854" y="3022"/>
                  </a:lnTo>
                  <a:lnTo>
                    <a:pt x="2813" y="3035"/>
                  </a:lnTo>
                  <a:lnTo>
                    <a:pt x="2775" y="3048"/>
                  </a:lnTo>
                  <a:lnTo>
                    <a:pt x="2758" y="3050"/>
                  </a:lnTo>
                  <a:lnTo>
                    <a:pt x="2740" y="3046"/>
                  </a:lnTo>
                  <a:lnTo>
                    <a:pt x="2722" y="3037"/>
                  </a:lnTo>
                  <a:lnTo>
                    <a:pt x="2702" y="3024"/>
                  </a:lnTo>
                  <a:lnTo>
                    <a:pt x="2667" y="2995"/>
                  </a:lnTo>
                  <a:lnTo>
                    <a:pt x="2630" y="2962"/>
                  </a:lnTo>
                  <a:lnTo>
                    <a:pt x="2594" y="2925"/>
                  </a:lnTo>
                  <a:lnTo>
                    <a:pt x="2559" y="2890"/>
                  </a:lnTo>
                  <a:lnTo>
                    <a:pt x="2524" y="2855"/>
                  </a:lnTo>
                  <a:lnTo>
                    <a:pt x="2484" y="2815"/>
                  </a:lnTo>
                  <a:lnTo>
                    <a:pt x="2445" y="2776"/>
                  </a:lnTo>
                  <a:lnTo>
                    <a:pt x="2427" y="2753"/>
                  </a:lnTo>
                  <a:lnTo>
                    <a:pt x="2410" y="2731"/>
                  </a:lnTo>
                  <a:lnTo>
                    <a:pt x="2399" y="2709"/>
                  </a:lnTo>
                  <a:lnTo>
                    <a:pt x="2394" y="2687"/>
                  </a:lnTo>
                  <a:lnTo>
                    <a:pt x="2396" y="2668"/>
                  </a:lnTo>
                  <a:lnTo>
                    <a:pt x="2407" y="2652"/>
                  </a:lnTo>
                  <a:lnTo>
                    <a:pt x="2410" y="2648"/>
                  </a:lnTo>
                  <a:lnTo>
                    <a:pt x="2427" y="2632"/>
                  </a:lnTo>
                  <a:lnTo>
                    <a:pt x="2434" y="2617"/>
                  </a:lnTo>
                  <a:lnTo>
                    <a:pt x="2438" y="2606"/>
                  </a:lnTo>
                  <a:lnTo>
                    <a:pt x="2436" y="2595"/>
                  </a:lnTo>
                  <a:lnTo>
                    <a:pt x="2429" y="2586"/>
                  </a:lnTo>
                  <a:lnTo>
                    <a:pt x="2421" y="2575"/>
                  </a:lnTo>
                  <a:lnTo>
                    <a:pt x="2410" y="2564"/>
                  </a:lnTo>
                  <a:lnTo>
                    <a:pt x="2401" y="2551"/>
                  </a:lnTo>
                  <a:lnTo>
                    <a:pt x="2394" y="2532"/>
                  </a:lnTo>
                  <a:lnTo>
                    <a:pt x="2392" y="2512"/>
                  </a:lnTo>
                  <a:lnTo>
                    <a:pt x="2394" y="2488"/>
                  </a:lnTo>
                  <a:lnTo>
                    <a:pt x="2401" y="2465"/>
                  </a:lnTo>
                  <a:lnTo>
                    <a:pt x="2410" y="2443"/>
                  </a:lnTo>
                  <a:lnTo>
                    <a:pt x="2425" y="2415"/>
                  </a:lnTo>
                  <a:lnTo>
                    <a:pt x="2442" y="2391"/>
                  </a:lnTo>
                  <a:lnTo>
                    <a:pt x="2445" y="2382"/>
                  </a:lnTo>
                  <a:lnTo>
                    <a:pt x="2456" y="2362"/>
                  </a:lnTo>
                  <a:lnTo>
                    <a:pt x="2464" y="2336"/>
                  </a:lnTo>
                  <a:lnTo>
                    <a:pt x="2475" y="2309"/>
                  </a:lnTo>
                  <a:lnTo>
                    <a:pt x="2484" y="2281"/>
                  </a:lnTo>
                  <a:lnTo>
                    <a:pt x="2495" y="2254"/>
                  </a:lnTo>
                  <a:lnTo>
                    <a:pt x="2509" y="2234"/>
                  </a:lnTo>
                  <a:lnTo>
                    <a:pt x="2524" y="2217"/>
                  </a:lnTo>
                  <a:lnTo>
                    <a:pt x="2542" y="2210"/>
                  </a:lnTo>
                  <a:lnTo>
                    <a:pt x="2570" y="2202"/>
                  </a:lnTo>
                  <a:lnTo>
                    <a:pt x="2592" y="2188"/>
                  </a:lnTo>
                  <a:lnTo>
                    <a:pt x="2612" y="2168"/>
                  </a:lnTo>
                  <a:lnTo>
                    <a:pt x="2627" y="2144"/>
                  </a:lnTo>
                  <a:lnTo>
                    <a:pt x="2636" y="2118"/>
                  </a:lnTo>
                  <a:lnTo>
                    <a:pt x="2639" y="2091"/>
                  </a:lnTo>
                  <a:lnTo>
                    <a:pt x="2643" y="2063"/>
                  </a:lnTo>
                  <a:lnTo>
                    <a:pt x="2656" y="2035"/>
                  </a:lnTo>
                  <a:lnTo>
                    <a:pt x="2676" y="2013"/>
                  </a:lnTo>
                  <a:lnTo>
                    <a:pt x="2702" y="1995"/>
                  </a:lnTo>
                  <a:lnTo>
                    <a:pt x="2735" y="1984"/>
                  </a:lnTo>
                  <a:lnTo>
                    <a:pt x="2758" y="1977"/>
                  </a:lnTo>
                  <a:lnTo>
                    <a:pt x="2780" y="1966"/>
                  </a:lnTo>
                  <a:lnTo>
                    <a:pt x="2801" y="1955"/>
                  </a:lnTo>
                  <a:lnTo>
                    <a:pt x="2824" y="1946"/>
                  </a:lnTo>
                  <a:lnTo>
                    <a:pt x="2854" y="1936"/>
                  </a:lnTo>
                  <a:lnTo>
                    <a:pt x="2878" y="1935"/>
                  </a:lnTo>
                  <a:lnTo>
                    <a:pt x="2905" y="1933"/>
                  </a:lnTo>
                  <a:lnTo>
                    <a:pt x="2934" y="1931"/>
                  </a:lnTo>
                  <a:lnTo>
                    <a:pt x="2960" y="1927"/>
                  </a:lnTo>
                  <a:lnTo>
                    <a:pt x="2984" y="1920"/>
                  </a:lnTo>
                  <a:lnTo>
                    <a:pt x="3020" y="1907"/>
                  </a:lnTo>
                  <a:lnTo>
                    <a:pt x="3046" y="1898"/>
                  </a:lnTo>
                  <a:lnTo>
                    <a:pt x="3073" y="1891"/>
                  </a:lnTo>
                  <a:lnTo>
                    <a:pt x="3105" y="1883"/>
                  </a:lnTo>
                  <a:lnTo>
                    <a:pt x="3141" y="1881"/>
                  </a:lnTo>
                  <a:lnTo>
                    <a:pt x="3172" y="1881"/>
                  </a:lnTo>
                  <a:lnTo>
                    <a:pt x="3202" y="1878"/>
                  </a:lnTo>
                  <a:lnTo>
                    <a:pt x="3229" y="1876"/>
                  </a:lnTo>
                  <a:lnTo>
                    <a:pt x="3253" y="1874"/>
                  </a:lnTo>
                  <a:lnTo>
                    <a:pt x="3275" y="1872"/>
                  </a:lnTo>
                  <a:lnTo>
                    <a:pt x="3291" y="1874"/>
                  </a:lnTo>
                  <a:lnTo>
                    <a:pt x="3304" y="1880"/>
                  </a:lnTo>
                  <a:lnTo>
                    <a:pt x="3313" y="1891"/>
                  </a:lnTo>
                  <a:lnTo>
                    <a:pt x="3319" y="1905"/>
                  </a:lnTo>
                  <a:lnTo>
                    <a:pt x="3317" y="1927"/>
                  </a:lnTo>
                  <a:lnTo>
                    <a:pt x="3317" y="1953"/>
                  </a:lnTo>
                  <a:lnTo>
                    <a:pt x="3324" y="1973"/>
                  </a:lnTo>
                  <a:lnTo>
                    <a:pt x="3337" y="1991"/>
                  </a:lnTo>
                  <a:lnTo>
                    <a:pt x="3354" y="2006"/>
                  </a:lnTo>
                  <a:lnTo>
                    <a:pt x="3376" y="2017"/>
                  </a:lnTo>
                  <a:lnTo>
                    <a:pt x="3398" y="2028"/>
                  </a:lnTo>
                  <a:lnTo>
                    <a:pt x="3420" y="2039"/>
                  </a:lnTo>
                  <a:lnTo>
                    <a:pt x="3443" y="2048"/>
                  </a:lnTo>
                  <a:lnTo>
                    <a:pt x="3456" y="2056"/>
                  </a:lnTo>
                  <a:lnTo>
                    <a:pt x="3469" y="2063"/>
                  </a:lnTo>
                  <a:lnTo>
                    <a:pt x="3493" y="2076"/>
                  </a:lnTo>
                  <a:lnTo>
                    <a:pt x="3515" y="2089"/>
                  </a:lnTo>
                  <a:lnTo>
                    <a:pt x="3539" y="2100"/>
                  </a:lnTo>
                  <a:lnTo>
                    <a:pt x="3563" y="2109"/>
                  </a:lnTo>
                  <a:lnTo>
                    <a:pt x="3583" y="2114"/>
                  </a:lnTo>
                  <a:lnTo>
                    <a:pt x="3603" y="2113"/>
                  </a:lnTo>
                  <a:lnTo>
                    <a:pt x="3617" y="2107"/>
                  </a:lnTo>
                  <a:lnTo>
                    <a:pt x="3628" y="2091"/>
                  </a:lnTo>
                  <a:lnTo>
                    <a:pt x="3641" y="2074"/>
                  </a:lnTo>
                  <a:lnTo>
                    <a:pt x="3660" y="2063"/>
                  </a:lnTo>
                  <a:lnTo>
                    <a:pt x="3680" y="2057"/>
                  </a:lnTo>
                  <a:lnTo>
                    <a:pt x="3705" y="2057"/>
                  </a:lnTo>
                  <a:lnTo>
                    <a:pt x="3733" y="2059"/>
                  </a:lnTo>
                  <a:lnTo>
                    <a:pt x="3760" y="2063"/>
                  </a:lnTo>
                  <a:lnTo>
                    <a:pt x="3786" y="2068"/>
                  </a:lnTo>
                  <a:lnTo>
                    <a:pt x="3821" y="2076"/>
                  </a:lnTo>
                  <a:lnTo>
                    <a:pt x="3861" y="2083"/>
                  </a:lnTo>
                  <a:lnTo>
                    <a:pt x="3901" y="2089"/>
                  </a:lnTo>
                  <a:lnTo>
                    <a:pt x="3943" y="2094"/>
                  </a:lnTo>
                  <a:lnTo>
                    <a:pt x="3980" y="2098"/>
                  </a:lnTo>
                  <a:lnTo>
                    <a:pt x="4013" y="2098"/>
                  </a:lnTo>
                  <a:lnTo>
                    <a:pt x="4046" y="2089"/>
                  </a:lnTo>
                  <a:lnTo>
                    <a:pt x="4077" y="2072"/>
                  </a:lnTo>
                  <a:lnTo>
                    <a:pt x="4103" y="2048"/>
                  </a:lnTo>
                  <a:lnTo>
                    <a:pt x="4123" y="2019"/>
                  </a:lnTo>
                  <a:lnTo>
                    <a:pt x="4132" y="1990"/>
                  </a:lnTo>
                  <a:lnTo>
                    <a:pt x="4130" y="1971"/>
                  </a:lnTo>
                  <a:lnTo>
                    <a:pt x="4121" y="1958"/>
                  </a:lnTo>
                  <a:lnTo>
                    <a:pt x="4106" y="1947"/>
                  </a:lnTo>
                  <a:lnTo>
                    <a:pt x="4084" y="1938"/>
                  </a:lnTo>
                  <a:lnTo>
                    <a:pt x="4059" y="1933"/>
                  </a:lnTo>
                  <a:lnTo>
                    <a:pt x="4030" y="1929"/>
                  </a:lnTo>
                  <a:lnTo>
                    <a:pt x="3997" y="1927"/>
                  </a:lnTo>
                  <a:lnTo>
                    <a:pt x="3962" y="1927"/>
                  </a:lnTo>
                  <a:lnTo>
                    <a:pt x="3923" y="1925"/>
                  </a:lnTo>
                  <a:lnTo>
                    <a:pt x="3894" y="1922"/>
                  </a:lnTo>
                  <a:lnTo>
                    <a:pt x="3870" y="1916"/>
                  </a:lnTo>
                  <a:lnTo>
                    <a:pt x="3852" y="1907"/>
                  </a:lnTo>
                  <a:lnTo>
                    <a:pt x="3843" y="1892"/>
                  </a:lnTo>
                  <a:lnTo>
                    <a:pt x="3839" y="1876"/>
                  </a:lnTo>
                  <a:lnTo>
                    <a:pt x="3843" y="1854"/>
                  </a:lnTo>
                  <a:lnTo>
                    <a:pt x="3856" y="1821"/>
                  </a:lnTo>
                  <a:lnTo>
                    <a:pt x="3870" y="1790"/>
                  </a:lnTo>
                  <a:lnTo>
                    <a:pt x="3889" y="1762"/>
                  </a:lnTo>
                  <a:lnTo>
                    <a:pt x="3911" y="1740"/>
                  </a:lnTo>
                  <a:lnTo>
                    <a:pt x="3940" y="1724"/>
                  </a:lnTo>
                  <a:lnTo>
                    <a:pt x="3989" y="1704"/>
                  </a:lnTo>
                  <a:lnTo>
                    <a:pt x="4037" y="1693"/>
                  </a:lnTo>
                  <a:lnTo>
                    <a:pt x="4086" y="1689"/>
                  </a:lnTo>
                  <a:lnTo>
                    <a:pt x="4119" y="1693"/>
                  </a:lnTo>
                  <a:lnTo>
                    <a:pt x="4154" y="1704"/>
                  </a:lnTo>
                  <a:lnTo>
                    <a:pt x="4191" y="1715"/>
                  </a:lnTo>
                  <a:lnTo>
                    <a:pt x="4229" y="1722"/>
                  </a:lnTo>
                  <a:lnTo>
                    <a:pt x="4268" y="1724"/>
                  </a:lnTo>
                  <a:lnTo>
                    <a:pt x="4286" y="1718"/>
                  </a:lnTo>
                  <a:lnTo>
                    <a:pt x="4299" y="1711"/>
                  </a:lnTo>
                  <a:lnTo>
                    <a:pt x="4304" y="1700"/>
                  </a:lnTo>
                  <a:lnTo>
                    <a:pt x="4302" y="1685"/>
                  </a:lnTo>
                  <a:lnTo>
                    <a:pt x="4295" y="1671"/>
                  </a:lnTo>
                  <a:lnTo>
                    <a:pt x="4282" y="1656"/>
                  </a:lnTo>
                  <a:lnTo>
                    <a:pt x="4266" y="1641"/>
                  </a:lnTo>
                  <a:lnTo>
                    <a:pt x="4244" y="1627"/>
                  </a:lnTo>
                  <a:lnTo>
                    <a:pt x="4218" y="1608"/>
                  </a:lnTo>
                  <a:lnTo>
                    <a:pt x="4200" y="1588"/>
                  </a:lnTo>
                  <a:lnTo>
                    <a:pt x="4189" y="1568"/>
                  </a:lnTo>
                  <a:lnTo>
                    <a:pt x="4185" y="1548"/>
                  </a:lnTo>
                  <a:lnTo>
                    <a:pt x="4189" y="1529"/>
                  </a:lnTo>
                  <a:lnTo>
                    <a:pt x="4200" y="1515"/>
                  </a:lnTo>
                  <a:lnTo>
                    <a:pt x="4209" y="1502"/>
                  </a:lnTo>
                  <a:lnTo>
                    <a:pt x="4213" y="1491"/>
                  </a:lnTo>
                  <a:lnTo>
                    <a:pt x="4211" y="1482"/>
                  </a:lnTo>
                  <a:lnTo>
                    <a:pt x="4205" y="1476"/>
                  </a:lnTo>
                  <a:lnTo>
                    <a:pt x="4194" y="1474"/>
                  </a:lnTo>
                  <a:lnTo>
                    <a:pt x="4180" y="1476"/>
                  </a:lnTo>
                  <a:lnTo>
                    <a:pt x="4160" y="1485"/>
                  </a:lnTo>
                  <a:lnTo>
                    <a:pt x="4141" y="1496"/>
                  </a:lnTo>
                  <a:lnTo>
                    <a:pt x="4123" y="1509"/>
                  </a:lnTo>
                  <a:lnTo>
                    <a:pt x="4105" y="1522"/>
                  </a:lnTo>
                  <a:lnTo>
                    <a:pt x="4086" y="1535"/>
                  </a:lnTo>
                  <a:lnTo>
                    <a:pt x="4068" y="1546"/>
                  </a:lnTo>
                  <a:lnTo>
                    <a:pt x="4052" y="1553"/>
                  </a:lnTo>
                  <a:lnTo>
                    <a:pt x="4037" y="1557"/>
                  </a:lnTo>
                  <a:lnTo>
                    <a:pt x="4026" y="1553"/>
                  </a:lnTo>
                  <a:lnTo>
                    <a:pt x="4019" y="1542"/>
                  </a:lnTo>
                  <a:lnTo>
                    <a:pt x="4009" y="1529"/>
                  </a:lnTo>
                  <a:lnTo>
                    <a:pt x="3993" y="1524"/>
                  </a:lnTo>
                  <a:lnTo>
                    <a:pt x="3975" y="1524"/>
                  </a:lnTo>
                  <a:lnTo>
                    <a:pt x="3953" y="1527"/>
                  </a:lnTo>
                  <a:lnTo>
                    <a:pt x="3931" y="1535"/>
                  </a:lnTo>
                  <a:lnTo>
                    <a:pt x="3911" y="1548"/>
                  </a:lnTo>
                  <a:lnTo>
                    <a:pt x="3892" y="1564"/>
                  </a:lnTo>
                  <a:lnTo>
                    <a:pt x="3881" y="1583"/>
                  </a:lnTo>
                  <a:lnTo>
                    <a:pt x="3878" y="1605"/>
                  </a:lnTo>
                  <a:lnTo>
                    <a:pt x="3878" y="1634"/>
                  </a:lnTo>
                  <a:lnTo>
                    <a:pt x="3881" y="1658"/>
                  </a:lnTo>
                  <a:lnTo>
                    <a:pt x="3883" y="1676"/>
                  </a:lnTo>
                  <a:lnTo>
                    <a:pt x="3883" y="1693"/>
                  </a:lnTo>
                  <a:lnTo>
                    <a:pt x="3879" y="1709"/>
                  </a:lnTo>
                  <a:lnTo>
                    <a:pt x="3872" y="1729"/>
                  </a:lnTo>
                  <a:lnTo>
                    <a:pt x="3856" y="1755"/>
                  </a:lnTo>
                  <a:lnTo>
                    <a:pt x="3834" y="1777"/>
                  </a:lnTo>
                  <a:lnTo>
                    <a:pt x="3808" y="1792"/>
                  </a:lnTo>
                  <a:lnTo>
                    <a:pt x="3780" y="1801"/>
                  </a:lnTo>
                  <a:lnTo>
                    <a:pt x="3753" y="1803"/>
                  </a:lnTo>
                  <a:lnTo>
                    <a:pt x="3740" y="1804"/>
                  </a:lnTo>
                  <a:lnTo>
                    <a:pt x="3735" y="1810"/>
                  </a:lnTo>
                  <a:lnTo>
                    <a:pt x="3733" y="1821"/>
                  </a:lnTo>
                  <a:lnTo>
                    <a:pt x="3733" y="1836"/>
                  </a:lnTo>
                  <a:lnTo>
                    <a:pt x="3733" y="1850"/>
                  </a:lnTo>
                  <a:lnTo>
                    <a:pt x="3733" y="1867"/>
                  </a:lnTo>
                  <a:lnTo>
                    <a:pt x="3731" y="1881"/>
                  </a:lnTo>
                  <a:lnTo>
                    <a:pt x="3726" y="1894"/>
                  </a:lnTo>
                  <a:lnTo>
                    <a:pt x="3713" y="1905"/>
                  </a:lnTo>
                  <a:lnTo>
                    <a:pt x="3694" y="1909"/>
                  </a:lnTo>
                  <a:lnTo>
                    <a:pt x="3680" y="1907"/>
                  </a:lnTo>
                  <a:lnTo>
                    <a:pt x="3665" y="1896"/>
                  </a:lnTo>
                  <a:lnTo>
                    <a:pt x="3652" y="1880"/>
                  </a:lnTo>
                  <a:lnTo>
                    <a:pt x="3641" y="1861"/>
                  </a:lnTo>
                  <a:lnTo>
                    <a:pt x="3628" y="1837"/>
                  </a:lnTo>
                  <a:lnTo>
                    <a:pt x="3617" y="1814"/>
                  </a:lnTo>
                  <a:lnTo>
                    <a:pt x="3597" y="1775"/>
                  </a:lnTo>
                  <a:lnTo>
                    <a:pt x="3577" y="1744"/>
                  </a:lnTo>
                  <a:lnTo>
                    <a:pt x="3559" y="1715"/>
                  </a:lnTo>
                  <a:lnTo>
                    <a:pt x="3539" y="1689"/>
                  </a:lnTo>
                  <a:lnTo>
                    <a:pt x="3522" y="1671"/>
                  </a:lnTo>
                  <a:lnTo>
                    <a:pt x="3508" y="1654"/>
                  </a:lnTo>
                  <a:lnTo>
                    <a:pt x="3491" y="1639"/>
                  </a:lnTo>
                  <a:lnTo>
                    <a:pt x="3475" y="1623"/>
                  </a:lnTo>
                  <a:lnTo>
                    <a:pt x="3453" y="1605"/>
                  </a:lnTo>
                  <a:lnTo>
                    <a:pt x="3443" y="1597"/>
                  </a:lnTo>
                  <a:lnTo>
                    <a:pt x="3427" y="1590"/>
                  </a:lnTo>
                  <a:lnTo>
                    <a:pt x="3412" y="1588"/>
                  </a:lnTo>
                  <a:lnTo>
                    <a:pt x="3405" y="1594"/>
                  </a:lnTo>
                  <a:lnTo>
                    <a:pt x="3401" y="1603"/>
                  </a:lnTo>
                  <a:lnTo>
                    <a:pt x="3405" y="1616"/>
                  </a:lnTo>
                  <a:lnTo>
                    <a:pt x="3420" y="1632"/>
                  </a:lnTo>
                  <a:lnTo>
                    <a:pt x="3427" y="1641"/>
                  </a:lnTo>
                  <a:lnTo>
                    <a:pt x="3436" y="1649"/>
                  </a:lnTo>
                  <a:lnTo>
                    <a:pt x="3443" y="1656"/>
                  </a:lnTo>
                  <a:lnTo>
                    <a:pt x="3458" y="1671"/>
                  </a:lnTo>
                  <a:lnTo>
                    <a:pt x="3475" y="1682"/>
                  </a:lnTo>
                  <a:lnTo>
                    <a:pt x="3493" y="1687"/>
                  </a:lnTo>
                  <a:lnTo>
                    <a:pt x="3515" y="1689"/>
                  </a:lnTo>
                  <a:lnTo>
                    <a:pt x="3530" y="1693"/>
                  </a:lnTo>
                  <a:lnTo>
                    <a:pt x="3537" y="1702"/>
                  </a:lnTo>
                  <a:lnTo>
                    <a:pt x="3542" y="1716"/>
                  </a:lnTo>
                  <a:lnTo>
                    <a:pt x="3542" y="1733"/>
                  </a:lnTo>
                  <a:lnTo>
                    <a:pt x="3541" y="1751"/>
                  </a:lnTo>
                  <a:lnTo>
                    <a:pt x="3535" y="1771"/>
                  </a:lnTo>
                  <a:lnTo>
                    <a:pt x="3531" y="1788"/>
                  </a:lnTo>
                  <a:lnTo>
                    <a:pt x="3526" y="1803"/>
                  </a:lnTo>
                  <a:lnTo>
                    <a:pt x="3522" y="1814"/>
                  </a:lnTo>
                  <a:lnTo>
                    <a:pt x="3517" y="1826"/>
                  </a:lnTo>
                  <a:lnTo>
                    <a:pt x="3508" y="1841"/>
                  </a:lnTo>
                  <a:lnTo>
                    <a:pt x="3500" y="1856"/>
                  </a:lnTo>
                  <a:lnTo>
                    <a:pt x="3491" y="1870"/>
                  </a:lnTo>
                  <a:lnTo>
                    <a:pt x="3480" y="1881"/>
                  </a:lnTo>
                  <a:lnTo>
                    <a:pt x="3473" y="1891"/>
                  </a:lnTo>
                  <a:lnTo>
                    <a:pt x="3465" y="1892"/>
                  </a:lnTo>
                  <a:lnTo>
                    <a:pt x="3458" y="1891"/>
                  </a:lnTo>
                  <a:lnTo>
                    <a:pt x="3454" y="1881"/>
                  </a:lnTo>
                  <a:lnTo>
                    <a:pt x="3453" y="1865"/>
                  </a:lnTo>
                  <a:lnTo>
                    <a:pt x="3453" y="1828"/>
                  </a:lnTo>
                  <a:lnTo>
                    <a:pt x="3449" y="1793"/>
                  </a:lnTo>
                  <a:lnTo>
                    <a:pt x="3443" y="1764"/>
                  </a:lnTo>
                  <a:lnTo>
                    <a:pt x="3434" y="1746"/>
                  </a:lnTo>
                  <a:lnTo>
                    <a:pt x="3421" y="1729"/>
                  </a:lnTo>
                  <a:lnTo>
                    <a:pt x="3407" y="1716"/>
                  </a:lnTo>
                  <a:lnTo>
                    <a:pt x="3385" y="1707"/>
                  </a:lnTo>
                  <a:lnTo>
                    <a:pt x="3365" y="1696"/>
                  </a:lnTo>
                  <a:lnTo>
                    <a:pt x="3346" y="1683"/>
                  </a:lnTo>
                  <a:lnTo>
                    <a:pt x="3330" y="1669"/>
                  </a:lnTo>
                  <a:lnTo>
                    <a:pt x="3313" y="1656"/>
                  </a:lnTo>
                  <a:lnTo>
                    <a:pt x="3297" y="1643"/>
                  </a:lnTo>
                  <a:lnTo>
                    <a:pt x="3277" y="1632"/>
                  </a:lnTo>
                  <a:lnTo>
                    <a:pt x="3251" y="1625"/>
                  </a:lnTo>
                  <a:lnTo>
                    <a:pt x="3222" y="1621"/>
                  </a:lnTo>
                  <a:lnTo>
                    <a:pt x="3194" y="1621"/>
                  </a:lnTo>
                  <a:lnTo>
                    <a:pt x="3165" y="1619"/>
                  </a:lnTo>
                  <a:lnTo>
                    <a:pt x="3139" y="1617"/>
                  </a:lnTo>
                  <a:lnTo>
                    <a:pt x="3114" y="1617"/>
                  </a:lnTo>
                  <a:lnTo>
                    <a:pt x="3090" y="1617"/>
                  </a:lnTo>
                  <a:lnTo>
                    <a:pt x="3070" y="1621"/>
                  </a:lnTo>
                  <a:lnTo>
                    <a:pt x="3055" y="1625"/>
                  </a:lnTo>
                  <a:lnTo>
                    <a:pt x="3044" y="1634"/>
                  </a:lnTo>
                  <a:lnTo>
                    <a:pt x="3039" y="1645"/>
                  </a:lnTo>
                  <a:lnTo>
                    <a:pt x="3041" y="1661"/>
                  </a:lnTo>
                  <a:lnTo>
                    <a:pt x="3046" y="1689"/>
                  </a:lnTo>
                  <a:lnTo>
                    <a:pt x="3048" y="1715"/>
                  </a:lnTo>
                  <a:lnTo>
                    <a:pt x="3046" y="1738"/>
                  </a:lnTo>
                  <a:lnTo>
                    <a:pt x="3041" y="1757"/>
                  </a:lnTo>
                  <a:lnTo>
                    <a:pt x="3033" y="1771"/>
                  </a:lnTo>
                  <a:lnTo>
                    <a:pt x="3020" y="1779"/>
                  </a:lnTo>
                  <a:lnTo>
                    <a:pt x="3017" y="1779"/>
                  </a:lnTo>
                  <a:lnTo>
                    <a:pt x="3011" y="1781"/>
                  </a:lnTo>
                  <a:lnTo>
                    <a:pt x="2998" y="1781"/>
                  </a:lnTo>
                  <a:lnTo>
                    <a:pt x="2984" y="1782"/>
                  </a:lnTo>
                  <a:lnTo>
                    <a:pt x="2969" y="1784"/>
                  </a:lnTo>
                  <a:lnTo>
                    <a:pt x="2958" y="1790"/>
                  </a:lnTo>
                  <a:lnTo>
                    <a:pt x="2949" y="1799"/>
                  </a:lnTo>
                  <a:lnTo>
                    <a:pt x="2943" y="1810"/>
                  </a:lnTo>
                  <a:lnTo>
                    <a:pt x="2943" y="1825"/>
                  </a:lnTo>
                  <a:lnTo>
                    <a:pt x="2945" y="1841"/>
                  </a:lnTo>
                  <a:lnTo>
                    <a:pt x="2943" y="1852"/>
                  </a:lnTo>
                  <a:lnTo>
                    <a:pt x="2936" y="1859"/>
                  </a:lnTo>
                  <a:lnTo>
                    <a:pt x="2929" y="1867"/>
                  </a:lnTo>
                  <a:lnTo>
                    <a:pt x="2918" y="1872"/>
                  </a:lnTo>
                  <a:lnTo>
                    <a:pt x="2905" y="1881"/>
                  </a:lnTo>
                  <a:lnTo>
                    <a:pt x="2881" y="1898"/>
                  </a:lnTo>
                  <a:lnTo>
                    <a:pt x="2854" y="1911"/>
                  </a:lnTo>
                  <a:lnTo>
                    <a:pt x="2832" y="1916"/>
                  </a:lnTo>
                  <a:lnTo>
                    <a:pt x="2810" y="1914"/>
                  </a:lnTo>
                  <a:lnTo>
                    <a:pt x="2786" y="1905"/>
                  </a:lnTo>
                  <a:lnTo>
                    <a:pt x="2768" y="1896"/>
                  </a:lnTo>
                  <a:lnTo>
                    <a:pt x="2746" y="1894"/>
                  </a:lnTo>
                  <a:lnTo>
                    <a:pt x="2724" y="1894"/>
                  </a:lnTo>
                  <a:lnTo>
                    <a:pt x="2702" y="1896"/>
                  </a:lnTo>
                  <a:lnTo>
                    <a:pt x="2685" y="1894"/>
                  </a:lnTo>
                  <a:lnTo>
                    <a:pt x="2671" y="1892"/>
                  </a:lnTo>
                  <a:lnTo>
                    <a:pt x="2660" y="1889"/>
                  </a:lnTo>
                  <a:lnTo>
                    <a:pt x="2652" y="1880"/>
                  </a:lnTo>
                  <a:lnTo>
                    <a:pt x="2650" y="1865"/>
                  </a:lnTo>
                  <a:lnTo>
                    <a:pt x="2649" y="1843"/>
                  </a:lnTo>
                  <a:lnTo>
                    <a:pt x="2643" y="1823"/>
                  </a:lnTo>
                  <a:lnTo>
                    <a:pt x="2638" y="1806"/>
                  </a:lnTo>
                  <a:lnTo>
                    <a:pt x="2632" y="1790"/>
                  </a:lnTo>
                  <a:lnTo>
                    <a:pt x="2628" y="1773"/>
                  </a:lnTo>
                  <a:lnTo>
                    <a:pt x="2630" y="1755"/>
                  </a:lnTo>
                  <a:lnTo>
                    <a:pt x="2639" y="1735"/>
                  </a:lnTo>
                  <a:lnTo>
                    <a:pt x="2647" y="1716"/>
                  </a:lnTo>
                  <a:lnTo>
                    <a:pt x="2652" y="1698"/>
                  </a:lnTo>
                  <a:lnTo>
                    <a:pt x="2654" y="1680"/>
                  </a:lnTo>
                  <a:lnTo>
                    <a:pt x="2656" y="1665"/>
                  </a:lnTo>
                  <a:lnTo>
                    <a:pt x="2660" y="1652"/>
                  </a:lnTo>
                  <a:lnTo>
                    <a:pt x="2667" y="1641"/>
                  </a:lnTo>
                  <a:lnTo>
                    <a:pt x="2678" y="1636"/>
                  </a:lnTo>
                  <a:lnTo>
                    <a:pt x="2694" y="1632"/>
                  </a:lnTo>
                  <a:lnTo>
                    <a:pt x="2702" y="1632"/>
                  </a:lnTo>
                  <a:lnTo>
                    <a:pt x="2727" y="1634"/>
                  </a:lnTo>
                  <a:lnTo>
                    <a:pt x="2749" y="1638"/>
                  </a:lnTo>
                  <a:lnTo>
                    <a:pt x="2771" y="1641"/>
                  </a:lnTo>
                  <a:lnTo>
                    <a:pt x="2795" y="1643"/>
                  </a:lnTo>
                  <a:lnTo>
                    <a:pt x="2826" y="1645"/>
                  </a:lnTo>
                  <a:lnTo>
                    <a:pt x="2841" y="1643"/>
                  </a:lnTo>
                  <a:lnTo>
                    <a:pt x="2854" y="1639"/>
                  </a:lnTo>
                  <a:lnTo>
                    <a:pt x="2876" y="1628"/>
                  </a:lnTo>
                  <a:lnTo>
                    <a:pt x="2894" y="1614"/>
                  </a:lnTo>
                  <a:lnTo>
                    <a:pt x="2905" y="1597"/>
                  </a:lnTo>
                  <a:lnTo>
                    <a:pt x="2909" y="1577"/>
                  </a:lnTo>
                  <a:lnTo>
                    <a:pt x="2903" y="1557"/>
                  </a:lnTo>
                  <a:lnTo>
                    <a:pt x="2887" y="1537"/>
                  </a:lnTo>
                  <a:lnTo>
                    <a:pt x="2868" y="1513"/>
                  </a:lnTo>
                  <a:lnTo>
                    <a:pt x="2857" y="1487"/>
                  </a:lnTo>
                  <a:lnTo>
                    <a:pt x="2856" y="1460"/>
                  </a:lnTo>
                  <a:lnTo>
                    <a:pt x="2859" y="1432"/>
                  </a:lnTo>
                  <a:lnTo>
                    <a:pt x="2868" y="1405"/>
                  </a:lnTo>
                  <a:lnTo>
                    <a:pt x="2881" y="1377"/>
                  </a:lnTo>
                  <a:lnTo>
                    <a:pt x="2894" y="1359"/>
                  </a:lnTo>
                  <a:lnTo>
                    <a:pt x="2907" y="1348"/>
                  </a:lnTo>
                  <a:lnTo>
                    <a:pt x="2921" y="1342"/>
                  </a:lnTo>
                  <a:lnTo>
                    <a:pt x="2938" y="1340"/>
                  </a:lnTo>
                  <a:lnTo>
                    <a:pt x="2958" y="1339"/>
                  </a:lnTo>
                  <a:lnTo>
                    <a:pt x="2984" y="1335"/>
                  </a:lnTo>
                  <a:lnTo>
                    <a:pt x="2995" y="1333"/>
                  </a:lnTo>
                  <a:lnTo>
                    <a:pt x="3020" y="1324"/>
                  </a:lnTo>
                  <a:lnTo>
                    <a:pt x="3064" y="1306"/>
                  </a:lnTo>
                  <a:lnTo>
                    <a:pt x="3105" y="1280"/>
                  </a:lnTo>
                  <a:lnTo>
                    <a:pt x="3141" y="1252"/>
                  </a:lnTo>
                  <a:lnTo>
                    <a:pt x="3171" y="1225"/>
                  </a:lnTo>
                  <a:lnTo>
                    <a:pt x="3183" y="1208"/>
                  </a:lnTo>
                  <a:lnTo>
                    <a:pt x="3193" y="1188"/>
                  </a:lnTo>
                  <a:lnTo>
                    <a:pt x="3200" y="1168"/>
                  </a:lnTo>
                  <a:lnTo>
                    <a:pt x="3205" y="1148"/>
                  </a:lnTo>
                  <a:lnTo>
                    <a:pt x="3211" y="1130"/>
                  </a:lnTo>
                  <a:lnTo>
                    <a:pt x="3218" y="1115"/>
                  </a:lnTo>
                  <a:lnTo>
                    <a:pt x="3229" y="1104"/>
                  </a:lnTo>
                  <a:lnTo>
                    <a:pt x="3244" y="1100"/>
                  </a:lnTo>
                  <a:lnTo>
                    <a:pt x="3258" y="1102"/>
                  </a:lnTo>
                  <a:lnTo>
                    <a:pt x="3266" y="1109"/>
                  </a:lnTo>
                  <a:lnTo>
                    <a:pt x="3273" y="1117"/>
                  </a:lnTo>
                  <a:lnTo>
                    <a:pt x="3279" y="1126"/>
                  </a:lnTo>
                  <a:lnTo>
                    <a:pt x="3286" y="1135"/>
                  </a:lnTo>
                  <a:lnTo>
                    <a:pt x="3295" y="1144"/>
                  </a:lnTo>
                  <a:lnTo>
                    <a:pt x="3312" y="1150"/>
                  </a:lnTo>
                  <a:lnTo>
                    <a:pt x="3334" y="1152"/>
                  </a:lnTo>
                  <a:lnTo>
                    <a:pt x="3363" y="1150"/>
                  </a:lnTo>
                  <a:lnTo>
                    <a:pt x="3387" y="1146"/>
                  </a:lnTo>
                  <a:lnTo>
                    <a:pt x="3405" y="1141"/>
                  </a:lnTo>
                  <a:lnTo>
                    <a:pt x="3423" y="1135"/>
                  </a:lnTo>
                  <a:lnTo>
                    <a:pt x="3443" y="1130"/>
                  </a:lnTo>
                  <a:lnTo>
                    <a:pt x="3464" y="1124"/>
                  </a:lnTo>
                  <a:lnTo>
                    <a:pt x="3487" y="1124"/>
                  </a:lnTo>
                  <a:lnTo>
                    <a:pt x="3513" y="1126"/>
                  </a:lnTo>
                  <a:lnTo>
                    <a:pt x="3537" y="1133"/>
                  </a:lnTo>
                  <a:lnTo>
                    <a:pt x="3559" y="1141"/>
                  </a:lnTo>
                  <a:lnTo>
                    <a:pt x="3581" y="1146"/>
                  </a:lnTo>
                  <a:lnTo>
                    <a:pt x="3601" y="1150"/>
                  </a:lnTo>
                  <a:lnTo>
                    <a:pt x="3619" y="1146"/>
                  </a:lnTo>
                  <a:lnTo>
                    <a:pt x="3639" y="1135"/>
                  </a:lnTo>
                  <a:lnTo>
                    <a:pt x="3650" y="1122"/>
                  </a:lnTo>
                  <a:lnTo>
                    <a:pt x="3654" y="1108"/>
                  </a:lnTo>
                  <a:lnTo>
                    <a:pt x="3654" y="1093"/>
                  </a:lnTo>
                  <a:lnTo>
                    <a:pt x="3652" y="1080"/>
                  </a:lnTo>
                  <a:lnTo>
                    <a:pt x="3649" y="1065"/>
                  </a:lnTo>
                  <a:lnTo>
                    <a:pt x="3645" y="1052"/>
                  </a:lnTo>
                  <a:lnTo>
                    <a:pt x="3645" y="1043"/>
                  </a:lnTo>
                  <a:lnTo>
                    <a:pt x="3649" y="1034"/>
                  </a:lnTo>
                  <a:lnTo>
                    <a:pt x="3658" y="1029"/>
                  </a:lnTo>
                  <a:lnTo>
                    <a:pt x="3674" y="1027"/>
                  </a:lnTo>
                  <a:lnTo>
                    <a:pt x="3696" y="1027"/>
                  </a:lnTo>
                  <a:lnTo>
                    <a:pt x="3716" y="1027"/>
                  </a:lnTo>
                  <a:lnTo>
                    <a:pt x="3735" y="1027"/>
                  </a:lnTo>
                  <a:lnTo>
                    <a:pt x="3749" y="1025"/>
                  </a:lnTo>
                  <a:lnTo>
                    <a:pt x="3760" y="1021"/>
                  </a:lnTo>
                  <a:lnTo>
                    <a:pt x="3766" y="1016"/>
                  </a:lnTo>
                  <a:lnTo>
                    <a:pt x="3766" y="1008"/>
                  </a:lnTo>
                  <a:lnTo>
                    <a:pt x="3760" y="996"/>
                  </a:lnTo>
                  <a:lnTo>
                    <a:pt x="3747" y="981"/>
                  </a:lnTo>
                  <a:lnTo>
                    <a:pt x="3735" y="968"/>
                  </a:lnTo>
                  <a:lnTo>
                    <a:pt x="3729" y="959"/>
                  </a:lnTo>
                  <a:lnTo>
                    <a:pt x="3729" y="953"/>
                  </a:lnTo>
                  <a:lnTo>
                    <a:pt x="3735" y="950"/>
                  </a:lnTo>
                  <a:lnTo>
                    <a:pt x="3744" y="948"/>
                  </a:lnTo>
                  <a:lnTo>
                    <a:pt x="3755" y="946"/>
                  </a:lnTo>
                  <a:lnTo>
                    <a:pt x="3769" y="944"/>
                  </a:lnTo>
                  <a:lnTo>
                    <a:pt x="3786" y="942"/>
                  </a:lnTo>
                  <a:lnTo>
                    <a:pt x="3804" y="937"/>
                  </a:lnTo>
                  <a:lnTo>
                    <a:pt x="3821" y="931"/>
                  </a:lnTo>
                  <a:lnTo>
                    <a:pt x="3841" y="917"/>
                  </a:lnTo>
                  <a:lnTo>
                    <a:pt x="3854" y="904"/>
                  </a:lnTo>
                  <a:lnTo>
                    <a:pt x="3859" y="891"/>
                  </a:lnTo>
                  <a:lnTo>
                    <a:pt x="3857" y="878"/>
                  </a:lnTo>
                  <a:lnTo>
                    <a:pt x="3846" y="871"/>
                  </a:lnTo>
                  <a:lnTo>
                    <a:pt x="3828" y="867"/>
                  </a:lnTo>
                  <a:lnTo>
                    <a:pt x="3804" y="869"/>
                  </a:lnTo>
                  <a:lnTo>
                    <a:pt x="3779" y="873"/>
                  </a:lnTo>
                  <a:lnTo>
                    <a:pt x="3755" y="880"/>
                  </a:lnTo>
                  <a:lnTo>
                    <a:pt x="3733" y="886"/>
                  </a:lnTo>
                  <a:lnTo>
                    <a:pt x="3713" y="889"/>
                  </a:lnTo>
                  <a:lnTo>
                    <a:pt x="3694" y="889"/>
                  </a:lnTo>
                  <a:lnTo>
                    <a:pt x="3678" y="884"/>
                  </a:lnTo>
                  <a:lnTo>
                    <a:pt x="3663" y="873"/>
                  </a:lnTo>
                  <a:lnTo>
                    <a:pt x="3650" y="851"/>
                  </a:lnTo>
                  <a:lnTo>
                    <a:pt x="3645" y="825"/>
                  </a:lnTo>
                  <a:lnTo>
                    <a:pt x="3649" y="799"/>
                  </a:lnTo>
                  <a:lnTo>
                    <a:pt x="3660" y="772"/>
                  </a:lnTo>
                  <a:lnTo>
                    <a:pt x="3674" y="746"/>
                  </a:lnTo>
                  <a:lnTo>
                    <a:pt x="3693" y="721"/>
                  </a:lnTo>
                  <a:lnTo>
                    <a:pt x="3715" y="697"/>
                  </a:lnTo>
                  <a:lnTo>
                    <a:pt x="3735" y="673"/>
                  </a:lnTo>
                  <a:lnTo>
                    <a:pt x="3753" y="653"/>
                  </a:lnTo>
                  <a:lnTo>
                    <a:pt x="3758" y="645"/>
                  </a:lnTo>
                  <a:lnTo>
                    <a:pt x="3762" y="638"/>
                  </a:lnTo>
                  <a:lnTo>
                    <a:pt x="3762" y="631"/>
                  </a:lnTo>
                  <a:lnTo>
                    <a:pt x="3762" y="623"/>
                  </a:lnTo>
                  <a:close/>
                  <a:moveTo>
                    <a:pt x="2273" y="568"/>
                  </a:moveTo>
                  <a:lnTo>
                    <a:pt x="2288" y="572"/>
                  </a:lnTo>
                  <a:lnTo>
                    <a:pt x="2313" y="583"/>
                  </a:lnTo>
                  <a:lnTo>
                    <a:pt x="2335" y="589"/>
                  </a:lnTo>
                  <a:lnTo>
                    <a:pt x="2354" y="592"/>
                  </a:lnTo>
                  <a:lnTo>
                    <a:pt x="2370" y="594"/>
                  </a:lnTo>
                  <a:lnTo>
                    <a:pt x="2389" y="596"/>
                  </a:lnTo>
                  <a:lnTo>
                    <a:pt x="2409" y="598"/>
                  </a:lnTo>
                  <a:lnTo>
                    <a:pt x="2410" y="596"/>
                  </a:lnTo>
                  <a:lnTo>
                    <a:pt x="2429" y="592"/>
                  </a:lnTo>
                  <a:lnTo>
                    <a:pt x="2445" y="592"/>
                  </a:lnTo>
                  <a:lnTo>
                    <a:pt x="2473" y="596"/>
                  </a:lnTo>
                  <a:lnTo>
                    <a:pt x="2493" y="607"/>
                  </a:lnTo>
                  <a:lnTo>
                    <a:pt x="2506" y="623"/>
                  </a:lnTo>
                  <a:lnTo>
                    <a:pt x="2509" y="644"/>
                  </a:lnTo>
                  <a:lnTo>
                    <a:pt x="2506" y="666"/>
                  </a:lnTo>
                  <a:lnTo>
                    <a:pt x="2493" y="688"/>
                  </a:lnTo>
                  <a:lnTo>
                    <a:pt x="2471" y="708"/>
                  </a:lnTo>
                  <a:lnTo>
                    <a:pt x="2445" y="728"/>
                  </a:lnTo>
                  <a:lnTo>
                    <a:pt x="2410" y="746"/>
                  </a:lnTo>
                  <a:lnTo>
                    <a:pt x="2383" y="754"/>
                  </a:lnTo>
                  <a:lnTo>
                    <a:pt x="2354" y="757"/>
                  </a:lnTo>
                  <a:lnTo>
                    <a:pt x="2324" y="755"/>
                  </a:lnTo>
                  <a:lnTo>
                    <a:pt x="2293" y="744"/>
                  </a:lnTo>
                  <a:lnTo>
                    <a:pt x="2262" y="726"/>
                  </a:lnTo>
                  <a:lnTo>
                    <a:pt x="2258" y="722"/>
                  </a:lnTo>
                  <a:lnTo>
                    <a:pt x="2235" y="697"/>
                  </a:lnTo>
                  <a:lnTo>
                    <a:pt x="2220" y="669"/>
                  </a:lnTo>
                  <a:lnTo>
                    <a:pt x="2216" y="642"/>
                  </a:lnTo>
                  <a:lnTo>
                    <a:pt x="2218" y="618"/>
                  </a:lnTo>
                  <a:lnTo>
                    <a:pt x="2227" y="596"/>
                  </a:lnTo>
                  <a:lnTo>
                    <a:pt x="2240" y="579"/>
                  </a:lnTo>
                  <a:lnTo>
                    <a:pt x="2258" y="570"/>
                  </a:lnTo>
                  <a:lnTo>
                    <a:pt x="2273" y="568"/>
                  </a:lnTo>
                  <a:close/>
                  <a:moveTo>
                    <a:pt x="846" y="475"/>
                  </a:moveTo>
                  <a:lnTo>
                    <a:pt x="852" y="482"/>
                  </a:lnTo>
                  <a:lnTo>
                    <a:pt x="859" y="488"/>
                  </a:lnTo>
                  <a:lnTo>
                    <a:pt x="868" y="493"/>
                  </a:lnTo>
                  <a:lnTo>
                    <a:pt x="874" y="495"/>
                  </a:lnTo>
                  <a:lnTo>
                    <a:pt x="899" y="508"/>
                  </a:lnTo>
                  <a:lnTo>
                    <a:pt x="921" y="526"/>
                  </a:lnTo>
                  <a:lnTo>
                    <a:pt x="938" y="548"/>
                  </a:lnTo>
                  <a:lnTo>
                    <a:pt x="947" y="565"/>
                  </a:lnTo>
                  <a:lnTo>
                    <a:pt x="953" y="583"/>
                  </a:lnTo>
                  <a:lnTo>
                    <a:pt x="953" y="598"/>
                  </a:lnTo>
                  <a:lnTo>
                    <a:pt x="947" y="609"/>
                  </a:lnTo>
                  <a:lnTo>
                    <a:pt x="938" y="614"/>
                  </a:lnTo>
                  <a:lnTo>
                    <a:pt x="931" y="616"/>
                  </a:lnTo>
                  <a:lnTo>
                    <a:pt x="921" y="616"/>
                  </a:lnTo>
                  <a:lnTo>
                    <a:pt x="912" y="612"/>
                  </a:lnTo>
                  <a:lnTo>
                    <a:pt x="888" y="609"/>
                  </a:lnTo>
                  <a:lnTo>
                    <a:pt x="868" y="605"/>
                  </a:lnTo>
                  <a:lnTo>
                    <a:pt x="848" y="607"/>
                  </a:lnTo>
                  <a:lnTo>
                    <a:pt x="834" y="612"/>
                  </a:lnTo>
                  <a:lnTo>
                    <a:pt x="824" y="620"/>
                  </a:lnTo>
                  <a:lnTo>
                    <a:pt x="821" y="631"/>
                  </a:lnTo>
                  <a:lnTo>
                    <a:pt x="824" y="645"/>
                  </a:lnTo>
                  <a:lnTo>
                    <a:pt x="834" y="662"/>
                  </a:lnTo>
                  <a:lnTo>
                    <a:pt x="854" y="682"/>
                  </a:lnTo>
                  <a:lnTo>
                    <a:pt x="861" y="691"/>
                  </a:lnTo>
                  <a:lnTo>
                    <a:pt x="868" y="699"/>
                  </a:lnTo>
                  <a:lnTo>
                    <a:pt x="881" y="722"/>
                  </a:lnTo>
                  <a:lnTo>
                    <a:pt x="887" y="746"/>
                  </a:lnTo>
                  <a:lnTo>
                    <a:pt x="887" y="766"/>
                  </a:lnTo>
                  <a:lnTo>
                    <a:pt x="879" y="785"/>
                  </a:lnTo>
                  <a:lnTo>
                    <a:pt x="868" y="799"/>
                  </a:lnTo>
                  <a:lnTo>
                    <a:pt x="854" y="807"/>
                  </a:lnTo>
                  <a:lnTo>
                    <a:pt x="837" y="810"/>
                  </a:lnTo>
                  <a:lnTo>
                    <a:pt x="821" y="807"/>
                  </a:lnTo>
                  <a:lnTo>
                    <a:pt x="797" y="798"/>
                  </a:lnTo>
                  <a:lnTo>
                    <a:pt x="766" y="785"/>
                  </a:lnTo>
                  <a:lnTo>
                    <a:pt x="724" y="770"/>
                  </a:lnTo>
                  <a:lnTo>
                    <a:pt x="678" y="755"/>
                  </a:lnTo>
                  <a:lnTo>
                    <a:pt x="628" y="739"/>
                  </a:lnTo>
                  <a:lnTo>
                    <a:pt x="577" y="726"/>
                  </a:lnTo>
                  <a:lnTo>
                    <a:pt x="650" y="649"/>
                  </a:lnTo>
                  <a:lnTo>
                    <a:pt x="678" y="622"/>
                  </a:lnTo>
                  <a:lnTo>
                    <a:pt x="727" y="576"/>
                  </a:lnTo>
                  <a:lnTo>
                    <a:pt x="766" y="543"/>
                  </a:lnTo>
                  <a:lnTo>
                    <a:pt x="766" y="543"/>
                  </a:lnTo>
                  <a:lnTo>
                    <a:pt x="846" y="475"/>
                  </a:lnTo>
                  <a:close/>
                  <a:moveTo>
                    <a:pt x="3513" y="416"/>
                  </a:moveTo>
                  <a:lnTo>
                    <a:pt x="3552" y="444"/>
                  </a:lnTo>
                  <a:lnTo>
                    <a:pt x="3632" y="508"/>
                  </a:lnTo>
                  <a:lnTo>
                    <a:pt x="3711" y="576"/>
                  </a:lnTo>
                  <a:lnTo>
                    <a:pt x="3747" y="611"/>
                  </a:lnTo>
                  <a:lnTo>
                    <a:pt x="3733" y="605"/>
                  </a:lnTo>
                  <a:lnTo>
                    <a:pt x="3716" y="605"/>
                  </a:lnTo>
                  <a:lnTo>
                    <a:pt x="3698" y="607"/>
                  </a:lnTo>
                  <a:lnTo>
                    <a:pt x="3683" y="614"/>
                  </a:lnTo>
                  <a:lnTo>
                    <a:pt x="3671" y="625"/>
                  </a:lnTo>
                  <a:lnTo>
                    <a:pt x="3661" y="642"/>
                  </a:lnTo>
                  <a:lnTo>
                    <a:pt x="3650" y="671"/>
                  </a:lnTo>
                  <a:lnTo>
                    <a:pt x="3632" y="695"/>
                  </a:lnTo>
                  <a:lnTo>
                    <a:pt x="3610" y="719"/>
                  </a:lnTo>
                  <a:lnTo>
                    <a:pt x="3588" y="741"/>
                  </a:lnTo>
                  <a:lnTo>
                    <a:pt x="3570" y="766"/>
                  </a:lnTo>
                  <a:lnTo>
                    <a:pt x="3555" y="794"/>
                  </a:lnTo>
                  <a:lnTo>
                    <a:pt x="3552" y="818"/>
                  </a:lnTo>
                  <a:lnTo>
                    <a:pt x="3553" y="840"/>
                  </a:lnTo>
                  <a:lnTo>
                    <a:pt x="3563" y="862"/>
                  </a:lnTo>
                  <a:lnTo>
                    <a:pt x="3572" y="884"/>
                  </a:lnTo>
                  <a:lnTo>
                    <a:pt x="3581" y="904"/>
                  </a:lnTo>
                  <a:lnTo>
                    <a:pt x="3584" y="922"/>
                  </a:lnTo>
                  <a:lnTo>
                    <a:pt x="3583" y="941"/>
                  </a:lnTo>
                  <a:lnTo>
                    <a:pt x="3572" y="959"/>
                  </a:lnTo>
                  <a:lnTo>
                    <a:pt x="3552" y="981"/>
                  </a:lnTo>
                  <a:lnTo>
                    <a:pt x="3533" y="1005"/>
                  </a:lnTo>
                  <a:lnTo>
                    <a:pt x="3519" y="1023"/>
                  </a:lnTo>
                  <a:lnTo>
                    <a:pt x="3504" y="1040"/>
                  </a:lnTo>
                  <a:lnTo>
                    <a:pt x="3487" y="1051"/>
                  </a:lnTo>
                  <a:lnTo>
                    <a:pt x="3469" y="1054"/>
                  </a:lnTo>
                  <a:lnTo>
                    <a:pt x="3460" y="1056"/>
                  </a:lnTo>
                  <a:lnTo>
                    <a:pt x="3451" y="1062"/>
                  </a:lnTo>
                  <a:lnTo>
                    <a:pt x="3443" y="1067"/>
                  </a:lnTo>
                  <a:lnTo>
                    <a:pt x="3431" y="1076"/>
                  </a:lnTo>
                  <a:lnTo>
                    <a:pt x="3420" y="1087"/>
                  </a:lnTo>
                  <a:lnTo>
                    <a:pt x="3410" y="1097"/>
                  </a:lnTo>
                  <a:lnTo>
                    <a:pt x="3401" y="1102"/>
                  </a:lnTo>
                  <a:lnTo>
                    <a:pt x="3392" y="1102"/>
                  </a:lnTo>
                  <a:lnTo>
                    <a:pt x="3385" y="1097"/>
                  </a:lnTo>
                  <a:lnTo>
                    <a:pt x="3379" y="1084"/>
                  </a:lnTo>
                  <a:lnTo>
                    <a:pt x="3372" y="1060"/>
                  </a:lnTo>
                  <a:lnTo>
                    <a:pt x="3361" y="1036"/>
                  </a:lnTo>
                  <a:lnTo>
                    <a:pt x="3350" y="1016"/>
                  </a:lnTo>
                  <a:lnTo>
                    <a:pt x="3335" y="999"/>
                  </a:lnTo>
                  <a:lnTo>
                    <a:pt x="3321" y="988"/>
                  </a:lnTo>
                  <a:lnTo>
                    <a:pt x="3306" y="986"/>
                  </a:lnTo>
                  <a:lnTo>
                    <a:pt x="3290" y="994"/>
                  </a:lnTo>
                  <a:lnTo>
                    <a:pt x="3279" y="1003"/>
                  </a:lnTo>
                  <a:lnTo>
                    <a:pt x="3269" y="1016"/>
                  </a:lnTo>
                  <a:lnTo>
                    <a:pt x="3262" y="1030"/>
                  </a:lnTo>
                  <a:lnTo>
                    <a:pt x="3257" y="1043"/>
                  </a:lnTo>
                  <a:lnTo>
                    <a:pt x="3251" y="1056"/>
                  </a:lnTo>
                  <a:lnTo>
                    <a:pt x="3244" y="1065"/>
                  </a:lnTo>
                  <a:lnTo>
                    <a:pt x="3238" y="1069"/>
                  </a:lnTo>
                  <a:lnTo>
                    <a:pt x="3229" y="1067"/>
                  </a:lnTo>
                  <a:lnTo>
                    <a:pt x="3218" y="1056"/>
                  </a:lnTo>
                  <a:lnTo>
                    <a:pt x="3204" y="1038"/>
                  </a:lnTo>
                  <a:lnTo>
                    <a:pt x="3185" y="1007"/>
                  </a:lnTo>
                  <a:lnTo>
                    <a:pt x="3169" y="974"/>
                  </a:lnTo>
                  <a:lnTo>
                    <a:pt x="3154" y="939"/>
                  </a:lnTo>
                  <a:lnTo>
                    <a:pt x="3145" y="904"/>
                  </a:lnTo>
                  <a:lnTo>
                    <a:pt x="3139" y="871"/>
                  </a:lnTo>
                  <a:lnTo>
                    <a:pt x="3139" y="838"/>
                  </a:lnTo>
                  <a:lnTo>
                    <a:pt x="3149" y="809"/>
                  </a:lnTo>
                  <a:lnTo>
                    <a:pt x="3165" y="783"/>
                  </a:lnTo>
                  <a:lnTo>
                    <a:pt x="3202" y="748"/>
                  </a:lnTo>
                  <a:lnTo>
                    <a:pt x="3240" y="713"/>
                  </a:lnTo>
                  <a:lnTo>
                    <a:pt x="3279" y="678"/>
                  </a:lnTo>
                  <a:lnTo>
                    <a:pt x="3315" y="644"/>
                  </a:lnTo>
                  <a:lnTo>
                    <a:pt x="3346" y="609"/>
                  </a:lnTo>
                  <a:lnTo>
                    <a:pt x="3365" y="583"/>
                  </a:lnTo>
                  <a:lnTo>
                    <a:pt x="3387" y="552"/>
                  </a:lnTo>
                  <a:lnTo>
                    <a:pt x="3414" y="519"/>
                  </a:lnTo>
                  <a:lnTo>
                    <a:pt x="3443" y="484"/>
                  </a:lnTo>
                  <a:lnTo>
                    <a:pt x="3478" y="447"/>
                  </a:lnTo>
                  <a:lnTo>
                    <a:pt x="3513" y="416"/>
                  </a:lnTo>
                  <a:close/>
                  <a:moveTo>
                    <a:pt x="2707" y="271"/>
                  </a:moveTo>
                  <a:lnTo>
                    <a:pt x="2716" y="271"/>
                  </a:lnTo>
                  <a:lnTo>
                    <a:pt x="2731" y="273"/>
                  </a:lnTo>
                  <a:lnTo>
                    <a:pt x="2742" y="280"/>
                  </a:lnTo>
                  <a:lnTo>
                    <a:pt x="2753" y="291"/>
                  </a:lnTo>
                  <a:lnTo>
                    <a:pt x="2760" y="302"/>
                  </a:lnTo>
                  <a:lnTo>
                    <a:pt x="2766" y="315"/>
                  </a:lnTo>
                  <a:lnTo>
                    <a:pt x="2766" y="328"/>
                  </a:lnTo>
                  <a:lnTo>
                    <a:pt x="2760" y="339"/>
                  </a:lnTo>
                  <a:lnTo>
                    <a:pt x="2751" y="345"/>
                  </a:lnTo>
                  <a:lnTo>
                    <a:pt x="2735" y="348"/>
                  </a:lnTo>
                  <a:lnTo>
                    <a:pt x="2716" y="345"/>
                  </a:lnTo>
                  <a:lnTo>
                    <a:pt x="2702" y="337"/>
                  </a:lnTo>
                  <a:lnTo>
                    <a:pt x="2689" y="328"/>
                  </a:lnTo>
                  <a:lnTo>
                    <a:pt x="2680" y="317"/>
                  </a:lnTo>
                  <a:lnTo>
                    <a:pt x="2674" y="304"/>
                  </a:lnTo>
                  <a:lnTo>
                    <a:pt x="2672" y="293"/>
                  </a:lnTo>
                  <a:lnTo>
                    <a:pt x="2676" y="282"/>
                  </a:lnTo>
                  <a:lnTo>
                    <a:pt x="2685" y="275"/>
                  </a:lnTo>
                  <a:lnTo>
                    <a:pt x="2702" y="271"/>
                  </a:lnTo>
                  <a:lnTo>
                    <a:pt x="2707" y="271"/>
                  </a:lnTo>
                  <a:close/>
                  <a:moveTo>
                    <a:pt x="2218" y="0"/>
                  </a:moveTo>
                  <a:lnTo>
                    <a:pt x="2258" y="0"/>
                  </a:lnTo>
                  <a:lnTo>
                    <a:pt x="2258" y="0"/>
                  </a:lnTo>
                  <a:lnTo>
                    <a:pt x="2301" y="0"/>
                  </a:lnTo>
                  <a:lnTo>
                    <a:pt x="2299" y="16"/>
                  </a:lnTo>
                  <a:lnTo>
                    <a:pt x="2293" y="33"/>
                  </a:lnTo>
                  <a:lnTo>
                    <a:pt x="2279" y="49"/>
                  </a:lnTo>
                  <a:lnTo>
                    <a:pt x="2268" y="62"/>
                  </a:lnTo>
                  <a:lnTo>
                    <a:pt x="2258" y="75"/>
                  </a:lnTo>
                  <a:lnTo>
                    <a:pt x="2247" y="90"/>
                  </a:lnTo>
                  <a:lnTo>
                    <a:pt x="2238" y="104"/>
                  </a:lnTo>
                  <a:lnTo>
                    <a:pt x="2229" y="117"/>
                  </a:lnTo>
                  <a:lnTo>
                    <a:pt x="2218" y="126"/>
                  </a:lnTo>
                  <a:lnTo>
                    <a:pt x="2207" y="134"/>
                  </a:lnTo>
                  <a:lnTo>
                    <a:pt x="2191" y="139"/>
                  </a:lnTo>
                  <a:lnTo>
                    <a:pt x="2167" y="141"/>
                  </a:lnTo>
                  <a:lnTo>
                    <a:pt x="2154" y="143"/>
                  </a:lnTo>
                  <a:lnTo>
                    <a:pt x="2147" y="148"/>
                  </a:lnTo>
                  <a:lnTo>
                    <a:pt x="2147" y="156"/>
                  </a:lnTo>
                  <a:lnTo>
                    <a:pt x="2152" y="167"/>
                  </a:lnTo>
                  <a:lnTo>
                    <a:pt x="2160" y="180"/>
                  </a:lnTo>
                  <a:lnTo>
                    <a:pt x="2169" y="192"/>
                  </a:lnTo>
                  <a:lnTo>
                    <a:pt x="2178" y="207"/>
                  </a:lnTo>
                  <a:lnTo>
                    <a:pt x="2187" y="220"/>
                  </a:lnTo>
                  <a:lnTo>
                    <a:pt x="2194" y="233"/>
                  </a:lnTo>
                  <a:lnTo>
                    <a:pt x="2198" y="242"/>
                  </a:lnTo>
                  <a:lnTo>
                    <a:pt x="2196" y="251"/>
                  </a:lnTo>
                  <a:lnTo>
                    <a:pt x="2187" y="257"/>
                  </a:lnTo>
                  <a:lnTo>
                    <a:pt x="2172" y="258"/>
                  </a:lnTo>
                  <a:lnTo>
                    <a:pt x="2149" y="262"/>
                  </a:lnTo>
                  <a:lnTo>
                    <a:pt x="2128" y="269"/>
                  </a:lnTo>
                  <a:lnTo>
                    <a:pt x="2112" y="282"/>
                  </a:lnTo>
                  <a:lnTo>
                    <a:pt x="2101" y="295"/>
                  </a:lnTo>
                  <a:lnTo>
                    <a:pt x="2094" y="312"/>
                  </a:lnTo>
                  <a:lnTo>
                    <a:pt x="2094" y="326"/>
                  </a:lnTo>
                  <a:lnTo>
                    <a:pt x="2097" y="339"/>
                  </a:lnTo>
                  <a:lnTo>
                    <a:pt x="2106" y="350"/>
                  </a:lnTo>
                  <a:lnTo>
                    <a:pt x="2123" y="356"/>
                  </a:lnTo>
                  <a:lnTo>
                    <a:pt x="2145" y="356"/>
                  </a:lnTo>
                  <a:lnTo>
                    <a:pt x="2172" y="354"/>
                  </a:lnTo>
                  <a:lnTo>
                    <a:pt x="2193" y="356"/>
                  </a:lnTo>
                  <a:lnTo>
                    <a:pt x="2204" y="361"/>
                  </a:lnTo>
                  <a:lnTo>
                    <a:pt x="2207" y="370"/>
                  </a:lnTo>
                  <a:lnTo>
                    <a:pt x="2200" y="381"/>
                  </a:lnTo>
                  <a:lnTo>
                    <a:pt x="2187" y="394"/>
                  </a:lnTo>
                  <a:lnTo>
                    <a:pt x="2165" y="409"/>
                  </a:lnTo>
                  <a:lnTo>
                    <a:pt x="2134" y="425"/>
                  </a:lnTo>
                  <a:lnTo>
                    <a:pt x="2103" y="438"/>
                  </a:lnTo>
                  <a:lnTo>
                    <a:pt x="2068" y="449"/>
                  </a:lnTo>
                  <a:lnTo>
                    <a:pt x="2031" y="458"/>
                  </a:lnTo>
                  <a:lnTo>
                    <a:pt x="1995" y="467"/>
                  </a:lnTo>
                  <a:lnTo>
                    <a:pt x="1960" y="477"/>
                  </a:lnTo>
                  <a:lnTo>
                    <a:pt x="1927" y="488"/>
                  </a:lnTo>
                  <a:lnTo>
                    <a:pt x="1898" y="500"/>
                  </a:lnTo>
                  <a:lnTo>
                    <a:pt x="1874" y="517"/>
                  </a:lnTo>
                  <a:lnTo>
                    <a:pt x="1856" y="537"/>
                  </a:lnTo>
                  <a:lnTo>
                    <a:pt x="1839" y="557"/>
                  </a:lnTo>
                  <a:lnTo>
                    <a:pt x="1819" y="572"/>
                  </a:lnTo>
                  <a:lnTo>
                    <a:pt x="1793" y="585"/>
                  </a:lnTo>
                  <a:lnTo>
                    <a:pt x="1766" y="594"/>
                  </a:lnTo>
                  <a:lnTo>
                    <a:pt x="1738" y="605"/>
                  </a:lnTo>
                  <a:lnTo>
                    <a:pt x="1711" y="614"/>
                  </a:lnTo>
                  <a:lnTo>
                    <a:pt x="1687" y="623"/>
                  </a:lnTo>
                  <a:lnTo>
                    <a:pt x="1669" y="636"/>
                  </a:lnTo>
                  <a:lnTo>
                    <a:pt x="1656" y="649"/>
                  </a:lnTo>
                  <a:lnTo>
                    <a:pt x="1652" y="667"/>
                  </a:lnTo>
                  <a:lnTo>
                    <a:pt x="1652" y="684"/>
                  </a:lnTo>
                  <a:lnTo>
                    <a:pt x="1650" y="708"/>
                  </a:lnTo>
                  <a:lnTo>
                    <a:pt x="1647" y="733"/>
                  </a:lnTo>
                  <a:lnTo>
                    <a:pt x="1643" y="763"/>
                  </a:lnTo>
                  <a:lnTo>
                    <a:pt x="1636" y="792"/>
                  </a:lnTo>
                  <a:lnTo>
                    <a:pt x="1628" y="821"/>
                  </a:lnTo>
                  <a:lnTo>
                    <a:pt x="1617" y="851"/>
                  </a:lnTo>
                  <a:lnTo>
                    <a:pt x="1605" y="876"/>
                  </a:lnTo>
                  <a:lnTo>
                    <a:pt x="1590" y="898"/>
                  </a:lnTo>
                  <a:lnTo>
                    <a:pt x="1573" y="915"/>
                  </a:lnTo>
                  <a:lnTo>
                    <a:pt x="1551" y="926"/>
                  </a:lnTo>
                  <a:lnTo>
                    <a:pt x="1528" y="930"/>
                  </a:lnTo>
                  <a:lnTo>
                    <a:pt x="1502" y="924"/>
                  </a:lnTo>
                  <a:lnTo>
                    <a:pt x="1464" y="908"/>
                  </a:lnTo>
                  <a:lnTo>
                    <a:pt x="1432" y="886"/>
                  </a:lnTo>
                  <a:lnTo>
                    <a:pt x="1407" y="860"/>
                  </a:lnTo>
                  <a:lnTo>
                    <a:pt x="1385" y="831"/>
                  </a:lnTo>
                  <a:lnTo>
                    <a:pt x="1365" y="801"/>
                  </a:lnTo>
                  <a:lnTo>
                    <a:pt x="1348" y="770"/>
                  </a:lnTo>
                  <a:lnTo>
                    <a:pt x="1334" y="739"/>
                  </a:lnTo>
                  <a:lnTo>
                    <a:pt x="1319" y="710"/>
                  </a:lnTo>
                  <a:lnTo>
                    <a:pt x="1304" y="682"/>
                  </a:lnTo>
                  <a:lnTo>
                    <a:pt x="1291" y="658"/>
                  </a:lnTo>
                  <a:lnTo>
                    <a:pt x="1286" y="633"/>
                  </a:lnTo>
                  <a:lnTo>
                    <a:pt x="1288" y="609"/>
                  </a:lnTo>
                  <a:lnTo>
                    <a:pt x="1290" y="585"/>
                  </a:lnTo>
                  <a:lnTo>
                    <a:pt x="1295" y="563"/>
                  </a:lnTo>
                  <a:lnTo>
                    <a:pt x="1299" y="543"/>
                  </a:lnTo>
                  <a:lnTo>
                    <a:pt x="1299" y="526"/>
                  </a:lnTo>
                  <a:lnTo>
                    <a:pt x="1293" y="511"/>
                  </a:lnTo>
                  <a:lnTo>
                    <a:pt x="1282" y="500"/>
                  </a:lnTo>
                  <a:lnTo>
                    <a:pt x="1275" y="493"/>
                  </a:lnTo>
                  <a:lnTo>
                    <a:pt x="1273" y="482"/>
                  </a:lnTo>
                  <a:lnTo>
                    <a:pt x="1277" y="469"/>
                  </a:lnTo>
                  <a:lnTo>
                    <a:pt x="1284" y="456"/>
                  </a:lnTo>
                  <a:lnTo>
                    <a:pt x="1293" y="442"/>
                  </a:lnTo>
                  <a:lnTo>
                    <a:pt x="1304" y="427"/>
                  </a:lnTo>
                  <a:lnTo>
                    <a:pt x="1317" y="412"/>
                  </a:lnTo>
                  <a:lnTo>
                    <a:pt x="1328" y="401"/>
                  </a:lnTo>
                  <a:lnTo>
                    <a:pt x="1337" y="390"/>
                  </a:lnTo>
                  <a:lnTo>
                    <a:pt x="1345" y="385"/>
                  </a:lnTo>
                  <a:lnTo>
                    <a:pt x="1346" y="381"/>
                  </a:lnTo>
                  <a:lnTo>
                    <a:pt x="1345" y="381"/>
                  </a:lnTo>
                  <a:lnTo>
                    <a:pt x="1335" y="387"/>
                  </a:lnTo>
                  <a:lnTo>
                    <a:pt x="1319" y="396"/>
                  </a:lnTo>
                  <a:lnTo>
                    <a:pt x="1301" y="400"/>
                  </a:lnTo>
                  <a:lnTo>
                    <a:pt x="1284" y="400"/>
                  </a:lnTo>
                  <a:lnTo>
                    <a:pt x="1268" y="398"/>
                  </a:lnTo>
                  <a:lnTo>
                    <a:pt x="1255" y="392"/>
                  </a:lnTo>
                  <a:lnTo>
                    <a:pt x="1246" y="385"/>
                  </a:lnTo>
                  <a:lnTo>
                    <a:pt x="1242" y="376"/>
                  </a:lnTo>
                  <a:lnTo>
                    <a:pt x="1244" y="368"/>
                  </a:lnTo>
                  <a:lnTo>
                    <a:pt x="1253" y="361"/>
                  </a:lnTo>
                  <a:lnTo>
                    <a:pt x="1271" y="356"/>
                  </a:lnTo>
                  <a:lnTo>
                    <a:pt x="1293" y="348"/>
                  </a:lnTo>
                  <a:lnTo>
                    <a:pt x="1308" y="337"/>
                  </a:lnTo>
                  <a:lnTo>
                    <a:pt x="1315" y="324"/>
                  </a:lnTo>
                  <a:lnTo>
                    <a:pt x="1317" y="312"/>
                  </a:lnTo>
                  <a:lnTo>
                    <a:pt x="1315" y="299"/>
                  </a:lnTo>
                  <a:lnTo>
                    <a:pt x="1308" y="290"/>
                  </a:lnTo>
                  <a:lnTo>
                    <a:pt x="1297" y="282"/>
                  </a:lnTo>
                  <a:lnTo>
                    <a:pt x="1282" y="279"/>
                  </a:lnTo>
                  <a:lnTo>
                    <a:pt x="1266" y="280"/>
                  </a:lnTo>
                  <a:lnTo>
                    <a:pt x="1246" y="284"/>
                  </a:lnTo>
                  <a:lnTo>
                    <a:pt x="1227" y="284"/>
                  </a:lnTo>
                  <a:lnTo>
                    <a:pt x="1211" y="280"/>
                  </a:lnTo>
                  <a:lnTo>
                    <a:pt x="1198" y="273"/>
                  </a:lnTo>
                  <a:lnTo>
                    <a:pt x="1193" y="264"/>
                  </a:lnTo>
                  <a:lnTo>
                    <a:pt x="1193" y="251"/>
                  </a:lnTo>
                  <a:lnTo>
                    <a:pt x="1209" y="242"/>
                  </a:lnTo>
                  <a:lnTo>
                    <a:pt x="1306" y="196"/>
                  </a:lnTo>
                  <a:lnTo>
                    <a:pt x="1374" y="167"/>
                  </a:lnTo>
                  <a:lnTo>
                    <a:pt x="1405" y="154"/>
                  </a:lnTo>
                  <a:lnTo>
                    <a:pt x="1508" y="115"/>
                  </a:lnTo>
                  <a:lnTo>
                    <a:pt x="1630" y="79"/>
                  </a:lnTo>
                  <a:lnTo>
                    <a:pt x="1757" y="47"/>
                  </a:lnTo>
                  <a:lnTo>
                    <a:pt x="1885" y="24"/>
                  </a:lnTo>
                  <a:lnTo>
                    <a:pt x="2017" y="9"/>
                  </a:lnTo>
                  <a:lnTo>
                    <a:pt x="2150" y="0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7786688" y="1071563"/>
              <a:ext cx="1416050" cy="2498725"/>
              <a:chOff x="7786688" y="1071563"/>
              <a:chExt cx="1416050" cy="2498725"/>
            </a:xfrm>
          </p:grpSpPr>
          <p:sp>
            <p:nvSpPr>
              <p:cNvPr id="207" name="Freeform 206"/>
              <p:cNvSpPr>
                <a:spLocks/>
              </p:cNvSpPr>
              <p:nvPr/>
            </p:nvSpPr>
            <p:spPr bwMode="auto">
              <a:xfrm>
                <a:off x="7786688" y="1071563"/>
                <a:ext cx="1416050" cy="2498725"/>
              </a:xfrm>
              <a:custGeom>
                <a:avLst/>
                <a:gdLst>
                  <a:gd name="T0" fmla="*/ 891 w 1783"/>
                  <a:gd name="T1" fmla="*/ 0 h 3148"/>
                  <a:gd name="T2" fmla="*/ 989 w 1783"/>
                  <a:gd name="T3" fmla="*/ 5 h 3148"/>
                  <a:gd name="T4" fmla="*/ 1082 w 1783"/>
                  <a:gd name="T5" fmla="*/ 20 h 3148"/>
                  <a:gd name="T6" fmla="*/ 1174 w 1783"/>
                  <a:gd name="T7" fmla="*/ 45 h 3148"/>
                  <a:gd name="T8" fmla="*/ 1260 w 1783"/>
                  <a:gd name="T9" fmla="*/ 78 h 3148"/>
                  <a:gd name="T10" fmla="*/ 1342 w 1783"/>
                  <a:gd name="T11" fmla="*/ 121 h 3148"/>
                  <a:gd name="T12" fmla="*/ 1417 w 1783"/>
                  <a:gd name="T13" fmla="*/ 172 h 3148"/>
                  <a:gd name="T14" fmla="*/ 1489 w 1783"/>
                  <a:gd name="T15" fmla="*/ 229 h 3148"/>
                  <a:gd name="T16" fmla="*/ 1553 w 1783"/>
                  <a:gd name="T17" fmla="*/ 293 h 3148"/>
                  <a:gd name="T18" fmla="*/ 1611 w 1783"/>
                  <a:gd name="T19" fmla="*/ 364 h 3148"/>
                  <a:gd name="T20" fmla="*/ 1661 w 1783"/>
                  <a:gd name="T21" fmla="*/ 441 h 3148"/>
                  <a:gd name="T22" fmla="*/ 1705 w 1783"/>
                  <a:gd name="T23" fmla="*/ 524 h 3148"/>
                  <a:gd name="T24" fmla="*/ 1738 w 1783"/>
                  <a:gd name="T25" fmla="*/ 610 h 3148"/>
                  <a:gd name="T26" fmla="*/ 1763 w 1783"/>
                  <a:gd name="T27" fmla="*/ 700 h 3148"/>
                  <a:gd name="T28" fmla="*/ 1778 w 1783"/>
                  <a:gd name="T29" fmla="*/ 795 h 3148"/>
                  <a:gd name="T30" fmla="*/ 1783 w 1783"/>
                  <a:gd name="T31" fmla="*/ 893 h 3148"/>
                  <a:gd name="T32" fmla="*/ 1782 w 1783"/>
                  <a:gd name="T33" fmla="*/ 948 h 3148"/>
                  <a:gd name="T34" fmla="*/ 1774 w 1783"/>
                  <a:gd name="T35" fmla="*/ 1006 h 3148"/>
                  <a:gd name="T36" fmla="*/ 1765 w 1783"/>
                  <a:gd name="T37" fmla="*/ 1067 h 3148"/>
                  <a:gd name="T38" fmla="*/ 1752 w 1783"/>
                  <a:gd name="T39" fmla="*/ 1126 h 3148"/>
                  <a:gd name="T40" fmla="*/ 1736 w 1783"/>
                  <a:gd name="T41" fmla="*/ 1179 h 3148"/>
                  <a:gd name="T42" fmla="*/ 1719 w 1783"/>
                  <a:gd name="T43" fmla="*/ 1226 h 3148"/>
                  <a:gd name="T44" fmla="*/ 891 w 1783"/>
                  <a:gd name="T45" fmla="*/ 3148 h 3148"/>
                  <a:gd name="T46" fmla="*/ 67 w 1783"/>
                  <a:gd name="T47" fmla="*/ 1234 h 3148"/>
                  <a:gd name="T48" fmla="*/ 47 w 1783"/>
                  <a:gd name="T49" fmla="*/ 1184 h 3148"/>
                  <a:gd name="T50" fmla="*/ 31 w 1783"/>
                  <a:gd name="T51" fmla="*/ 1127 h 3148"/>
                  <a:gd name="T52" fmla="*/ 18 w 1783"/>
                  <a:gd name="T53" fmla="*/ 1069 h 3148"/>
                  <a:gd name="T54" fmla="*/ 7 w 1783"/>
                  <a:gd name="T55" fmla="*/ 1006 h 3148"/>
                  <a:gd name="T56" fmla="*/ 1 w 1783"/>
                  <a:gd name="T57" fmla="*/ 948 h 3148"/>
                  <a:gd name="T58" fmla="*/ 0 w 1783"/>
                  <a:gd name="T59" fmla="*/ 893 h 3148"/>
                  <a:gd name="T60" fmla="*/ 5 w 1783"/>
                  <a:gd name="T61" fmla="*/ 795 h 3148"/>
                  <a:gd name="T62" fmla="*/ 20 w 1783"/>
                  <a:gd name="T63" fmla="*/ 700 h 3148"/>
                  <a:gd name="T64" fmla="*/ 45 w 1783"/>
                  <a:gd name="T65" fmla="*/ 610 h 3148"/>
                  <a:gd name="T66" fmla="*/ 78 w 1783"/>
                  <a:gd name="T67" fmla="*/ 524 h 3148"/>
                  <a:gd name="T68" fmla="*/ 120 w 1783"/>
                  <a:gd name="T69" fmla="*/ 441 h 3148"/>
                  <a:gd name="T70" fmla="*/ 172 w 1783"/>
                  <a:gd name="T71" fmla="*/ 364 h 3148"/>
                  <a:gd name="T72" fmla="*/ 228 w 1783"/>
                  <a:gd name="T73" fmla="*/ 293 h 3148"/>
                  <a:gd name="T74" fmla="*/ 293 w 1783"/>
                  <a:gd name="T75" fmla="*/ 229 h 3148"/>
                  <a:gd name="T76" fmla="*/ 364 w 1783"/>
                  <a:gd name="T77" fmla="*/ 172 h 3148"/>
                  <a:gd name="T78" fmla="*/ 441 w 1783"/>
                  <a:gd name="T79" fmla="*/ 121 h 3148"/>
                  <a:gd name="T80" fmla="*/ 523 w 1783"/>
                  <a:gd name="T81" fmla="*/ 78 h 3148"/>
                  <a:gd name="T82" fmla="*/ 609 w 1783"/>
                  <a:gd name="T83" fmla="*/ 45 h 3148"/>
                  <a:gd name="T84" fmla="*/ 699 w 1783"/>
                  <a:gd name="T85" fmla="*/ 20 h 3148"/>
                  <a:gd name="T86" fmla="*/ 794 w 1783"/>
                  <a:gd name="T87" fmla="*/ 5 h 3148"/>
                  <a:gd name="T88" fmla="*/ 891 w 1783"/>
                  <a:gd name="T89" fmla="*/ 0 h 3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83" h="3148">
                    <a:moveTo>
                      <a:pt x="891" y="0"/>
                    </a:moveTo>
                    <a:lnTo>
                      <a:pt x="989" y="5"/>
                    </a:lnTo>
                    <a:lnTo>
                      <a:pt x="1082" y="20"/>
                    </a:lnTo>
                    <a:lnTo>
                      <a:pt x="1174" y="45"/>
                    </a:lnTo>
                    <a:lnTo>
                      <a:pt x="1260" y="78"/>
                    </a:lnTo>
                    <a:lnTo>
                      <a:pt x="1342" y="121"/>
                    </a:lnTo>
                    <a:lnTo>
                      <a:pt x="1417" y="172"/>
                    </a:lnTo>
                    <a:lnTo>
                      <a:pt x="1489" y="229"/>
                    </a:lnTo>
                    <a:lnTo>
                      <a:pt x="1553" y="293"/>
                    </a:lnTo>
                    <a:lnTo>
                      <a:pt x="1611" y="364"/>
                    </a:lnTo>
                    <a:lnTo>
                      <a:pt x="1661" y="441"/>
                    </a:lnTo>
                    <a:lnTo>
                      <a:pt x="1705" y="524"/>
                    </a:lnTo>
                    <a:lnTo>
                      <a:pt x="1738" y="610"/>
                    </a:lnTo>
                    <a:lnTo>
                      <a:pt x="1763" y="700"/>
                    </a:lnTo>
                    <a:lnTo>
                      <a:pt x="1778" y="795"/>
                    </a:lnTo>
                    <a:lnTo>
                      <a:pt x="1783" y="893"/>
                    </a:lnTo>
                    <a:lnTo>
                      <a:pt x="1782" y="948"/>
                    </a:lnTo>
                    <a:lnTo>
                      <a:pt x="1774" y="1006"/>
                    </a:lnTo>
                    <a:lnTo>
                      <a:pt x="1765" y="1067"/>
                    </a:lnTo>
                    <a:lnTo>
                      <a:pt x="1752" y="1126"/>
                    </a:lnTo>
                    <a:lnTo>
                      <a:pt x="1736" y="1179"/>
                    </a:lnTo>
                    <a:lnTo>
                      <a:pt x="1719" y="1226"/>
                    </a:lnTo>
                    <a:lnTo>
                      <a:pt x="891" y="3148"/>
                    </a:lnTo>
                    <a:lnTo>
                      <a:pt x="67" y="1234"/>
                    </a:lnTo>
                    <a:lnTo>
                      <a:pt x="47" y="1184"/>
                    </a:lnTo>
                    <a:lnTo>
                      <a:pt x="31" y="1127"/>
                    </a:lnTo>
                    <a:lnTo>
                      <a:pt x="18" y="1069"/>
                    </a:lnTo>
                    <a:lnTo>
                      <a:pt x="7" y="1006"/>
                    </a:lnTo>
                    <a:lnTo>
                      <a:pt x="1" y="948"/>
                    </a:lnTo>
                    <a:lnTo>
                      <a:pt x="0" y="893"/>
                    </a:lnTo>
                    <a:lnTo>
                      <a:pt x="5" y="795"/>
                    </a:lnTo>
                    <a:lnTo>
                      <a:pt x="20" y="700"/>
                    </a:lnTo>
                    <a:lnTo>
                      <a:pt x="45" y="610"/>
                    </a:lnTo>
                    <a:lnTo>
                      <a:pt x="78" y="524"/>
                    </a:lnTo>
                    <a:lnTo>
                      <a:pt x="120" y="441"/>
                    </a:lnTo>
                    <a:lnTo>
                      <a:pt x="172" y="364"/>
                    </a:lnTo>
                    <a:lnTo>
                      <a:pt x="228" y="293"/>
                    </a:lnTo>
                    <a:lnTo>
                      <a:pt x="293" y="229"/>
                    </a:lnTo>
                    <a:lnTo>
                      <a:pt x="364" y="172"/>
                    </a:lnTo>
                    <a:lnTo>
                      <a:pt x="441" y="121"/>
                    </a:lnTo>
                    <a:lnTo>
                      <a:pt x="523" y="78"/>
                    </a:lnTo>
                    <a:lnTo>
                      <a:pt x="609" y="45"/>
                    </a:lnTo>
                    <a:lnTo>
                      <a:pt x="699" y="20"/>
                    </a:lnTo>
                    <a:lnTo>
                      <a:pt x="794" y="5"/>
                    </a:lnTo>
                    <a:lnTo>
                      <a:pt x="891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207"/>
              <p:cNvSpPr>
                <a:spLocks/>
              </p:cNvSpPr>
              <p:nvPr/>
            </p:nvSpPr>
            <p:spPr bwMode="auto">
              <a:xfrm>
                <a:off x="7913688" y="1198563"/>
                <a:ext cx="1163637" cy="1163638"/>
              </a:xfrm>
              <a:custGeom>
                <a:avLst/>
                <a:gdLst>
                  <a:gd name="T0" fmla="*/ 732 w 1465"/>
                  <a:gd name="T1" fmla="*/ 0 h 1467"/>
                  <a:gd name="T2" fmla="*/ 824 w 1465"/>
                  <a:gd name="T3" fmla="*/ 6 h 1467"/>
                  <a:gd name="T4" fmla="*/ 912 w 1465"/>
                  <a:gd name="T5" fmla="*/ 22 h 1467"/>
                  <a:gd name="T6" fmla="*/ 996 w 1465"/>
                  <a:gd name="T7" fmla="*/ 50 h 1467"/>
                  <a:gd name="T8" fmla="*/ 1075 w 1465"/>
                  <a:gd name="T9" fmla="*/ 86 h 1467"/>
                  <a:gd name="T10" fmla="*/ 1150 w 1465"/>
                  <a:gd name="T11" fmla="*/ 132 h 1467"/>
                  <a:gd name="T12" fmla="*/ 1218 w 1465"/>
                  <a:gd name="T13" fmla="*/ 185 h 1467"/>
                  <a:gd name="T14" fmla="*/ 1278 w 1465"/>
                  <a:gd name="T15" fmla="*/ 248 h 1467"/>
                  <a:gd name="T16" fmla="*/ 1333 w 1465"/>
                  <a:gd name="T17" fmla="*/ 315 h 1467"/>
                  <a:gd name="T18" fmla="*/ 1379 w 1465"/>
                  <a:gd name="T19" fmla="*/ 389 h 1467"/>
                  <a:gd name="T20" fmla="*/ 1416 w 1465"/>
                  <a:gd name="T21" fmla="*/ 470 h 1467"/>
                  <a:gd name="T22" fmla="*/ 1441 w 1465"/>
                  <a:gd name="T23" fmla="*/ 554 h 1467"/>
                  <a:gd name="T24" fmla="*/ 1458 w 1465"/>
                  <a:gd name="T25" fmla="*/ 642 h 1467"/>
                  <a:gd name="T26" fmla="*/ 1465 w 1465"/>
                  <a:gd name="T27" fmla="*/ 734 h 1467"/>
                  <a:gd name="T28" fmla="*/ 1458 w 1465"/>
                  <a:gd name="T29" fmla="*/ 825 h 1467"/>
                  <a:gd name="T30" fmla="*/ 1441 w 1465"/>
                  <a:gd name="T31" fmla="*/ 913 h 1467"/>
                  <a:gd name="T32" fmla="*/ 1416 w 1465"/>
                  <a:gd name="T33" fmla="*/ 998 h 1467"/>
                  <a:gd name="T34" fmla="*/ 1379 w 1465"/>
                  <a:gd name="T35" fmla="*/ 1078 h 1467"/>
                  <a:gd name="T36" fmla="*/ 1333 w 1465"/>
                  <a:gd name="T37" fmla="*/ 1152 h 1467"/>
                  <a:gd name="T38" fmla="*/ 1278 w 1465"/>
                  <a:gd name="T39" fmla="*/ 1220 h 1467"/>
                  <a:gd name="T40" fmla="*/ 1218 w 1465"/>
                  <a:gd name="T41" fmla="*/ 1282 h 1467"/>
                  <a:gd name="T42" fmla="*/ 1150 w 1465"/>
                  <a:gd name="T43" fmla="*/ 1335 h 1467"/>
                  <a:gd name="T44" fmla="*/ 1075 w 1465"/>
                  <a:gd name="T45" fmla="*/ 1381 h 1467"/>
                  <a:gd name="T46" fmla="*/ 996 w 1465"/>
                  <a:gd name="T47" fmla="*/ 1418 h 1467"/>
                  <a:gd name="T48" fmla="*/ 912 w 1465"/>
                  <a:gd name="T49" fmla="*/ 1443 h 1467"/>
                  <a:gd name="T50" fmla="*/ 824 w 1465"/>
                  <a:gd name="T51" fmla="*/ 1462 h 1467"/>
                  <a:gd name="T52" fmla="*/ 732 w 1465"/>
                  <a:gd name="T53" fmla="*/ 1467 h 1467"/>
                  <a:gd name="T54" fmla="*/ 641 w 1465"/>
                  <a:gd name="T55" fmla="*/ 1462 h 1467"/>
                  <a:gd name="T56" fmla="*/ 553 w 1465"/>
                  <a:gd name="T57" fmla="*/ 1443 h 1467"/>
                  <a:gd name="T58" fmla="*/ 469 w 1465"/>
                  <a:gd name="T59" fmla="*/ 1418 h 1467"/>
                  <a:gd name="T60" fmla="*/ 388 w 1465"/>
                  <a:gd name="T61" fmla="*/ 1381 h 1467"/>
                  <a:gd name="T62" fmla="*/ 315 w 1465"/>
                  <a:gd name="T63" fmla="*/ 1335 h 1467"/>
                  <a:gd name="T64" fmla="*/ 245 w 1465"/>
                  <a:gd name="T65" fmla="*/ 1282 h 1467"/>
                  <a:gd name="T66" fmla="*/ 185 w 1465"/>
                  <a:gd name="T67" fmla="*/ 1220 h 1467"/>
                  <a:gd name="T68" fmla="*/ 132 w 1465"/>
                  <a:gd name="T69" fmla="*/ 1152 h 1467"/>
                  <a:gd name="T70" fmla="*/ 86 w 1465"/>
                  <a:gd name="T71" fmla="*/ 1078 h 1467"/>
                  <a:gd name="T72" fmla="*/ 49 w 1465"/>
                  <a:gd name="T73" fmla="*/ 998 h 1467"/>
                  <a:gd name="T74" fmla="*/ 22 w 1465"/>
                  <a:gd name="T75" fmla="*/ 913 h 1467"/>
                  <a:gd name="T76" fmla="*/ 5 w 1465"/>
                  <a:gd name="T77" fmla="*/ 825 h 1467"/>
                  <a:gd name="T78" fmla="*/ 0 w 1465"/>
                  <a:gd name="T79" fmla="*/ 734 h 1467"/>
                  <a:gd name="T80" fmla="*/ 5 w 1465"/>
                  <a:gd name="T81" fmla="*/ 642 h 1467"/>
                  <a:gd name="T82" fmla="*/ 22 w 1465"/>
                  <a:gd name="T83" fmla="*/ 554 h 1467"/>
                  <a:gd name="T84" fmla="*/ 49 w 1465"/>
                  <a:gd name="T85" fmla="*/ 470 h 1467"/>
                  <a:gd name="T86" fmla="*/ 86 w 1465"/>
                  <a:gd name="T87" fmla="*/ 389 h 1467"/>
                  <a:gd name="T88" fmla="*/ 132 w 1465"/>
                  <a:gd name="T89" fmla="*/ 315 h 1467"/>
                  <a:gd name="T90" fmla="*/ 185 w 1465"/>
                  <a:gd name="T91" fmla="*/ 248 h 1467"/>
                  <a:gd name="T92" fmla="*/ 245 w 1465"/>
                  <a:gd name="T93" fmla="*/ 185 h 1467"/>
                  <a:gd name="T94" fmla="*/ 315 w 1465"/>
                  <a:gd name="T95" fmla="*/ 132 h 1467"/>
                  <a:gd name="T96" fmla="*/ 388 w 1465"/>
                  <a:gd name="T97" fmla="*/ 86 h 1467"/>
                  <a:gd name="T98" fmla="*/ 469 w 1465"/>
                  <a:gd name="T99" fmla="*/ 50 h 1467"/>
                  <a:gd name="T100" fmla="*/ 553 w 1465"/>
                  <a:gd name="T101" fmla="*/ 22 h 1467"/>
                  <a:gd name="T102" fmla="*/ 641 w 1465"/>
                  <a:gd name="T103" fmla="*/ 6 h 1467"/>
                  <a:gd name="T104" fmla="*/ 732 w 1465"/>
                  <a:gd name="T105" fmla="*/ 0 h 1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65" h="1467">
                    <a:moveTo>
                      <a:pt x="732" y="0"/>
                    </a:moveTo>
                    <a:lnTo>
                      <a:pt x="824" y="6"/>
                    </a:lnTo>
                    <a:lnTo>
                      <a:pt x="912" y="22"/>
                    </a:lnTo>
                    <a:lnTo>
                      <a:pt x="996" y="50"/>
                    </a:lnTo>
                    <a:lnTo>
                      <a:pt x="1075" y="86"/>
                    </a:lnTo>
                    <a:lnTo>
                      <a:pt x="1150" y="132"/>
                    </a:lnTo>
                    <a:lnTo>
                      <a:pt x="1218" y="185"/>
                    </a:lnTo>
                    <a:lnTo>
                      <a:pt x="1278" y="248"/>
                    </a:lnTo>
                    <a:lnTo>
                      <a:pt x="1333" y="315"/>
                    </a:lnTo>
                    <a:lnTo>
                      <a:pt x="1379" y="389"/>
                    </a:lnTo>
                    <a:lnTo>
                      <a:pt x="1416" y="470"/>
                    </a:lnTo>
                    <a:lnTo>
                      <a:pt x="1441" y="554"/>
                    </a:lnTo>
                    <a:lnTo>
                      <a:pt x="1458" y="642"/>
                    </a:lnTo>
                    <a:lnTo>
                      <a:pt x="1465" y="734"/>
                    </a:lnTo>
                    <a:lnTo>
                      <a:pt x="1458" y="825"/>
                    </a:lnTo>
                    <a:lnTo>
                      <a:pt x="1441" y="913"/>
                    </a:lnTo>
                    <a:lnTo>
                      <a:pt x="1416" y="998"/>
                    </a:lnTo>
                    <a:lnTo>
                      <a:pt x="1379" y="1078"/>
                    </a:lnTo>
                    <a:lnTo>
                      <a:pt x="1333" y="1152"/>
                    </a:lnTo>
                    <a:lnTo>
                      <a:pt x="1278" y="1220"/>
                    </a:lnTo>
                    <a:lnTo>
                      <a:pt x="1218" y="1282"/>
                    </a:lnTo>
                    <a:lnTo>
                      <a:pt x="1150" y="1335"/>
                    </a:lnTo>
                    <a:lnTo>
                      <a:pt x="1075" y="1381"/>
                    </a:lnTo>
                    <a:lnTo>
                      <a:pt x="996" y="1418"/>
                    </a:lnTo>
                    <a:lnTo>
                      <a:pt x="912" y="1443"/>
                    </a:lnTo>
                    <a:lnTo>
                      <a:pt x="824" y="1462"/>
                    </a:lnTo>
                    <a:lnTo>
                      <a:pt x="732" y="1467"/>
                    </a:lnTo>
                    <a:lnTo>
                      <a:pt x="641" y="1462"/>
                    </a:lnTo>
                    <a:lnTo>
                      <a:pt x="553" y="1443"/>
                    </a:lnTo>
                    <a:lnTo>
                      <a:pt x="469" y="1418"/>
                    </a:lnTo>
                    <a:lnTo>
                      <a:pt x="388" y="1381"/>
                    </a:lnTo>
                    <a:lnTo>
                      <a:pt x="315" y="1335"/>
                    </a:lnTo>
                    <a:lnTo>
                      <a:pt x="245" y="1282"/>
                    </a:lnTo>
                    <a:lnTo>
                      <a:pt x="185" y="1220"/>
                    </a:lnTo>
                    <a:lnTo>
                      <a:pt x="132" y="1152"/>
                    </a:lnTo>
                    <a:lnTo>
                      <a:pt x="86" y="1078"/>
                    </a:lnTo>
                    <a:lnTo>
                      <a:pt x="49" y="998"/>
                    </a:lnTo>
                    <a:lnTo>
                      <a:pt x="22" y="913"/>
                    </a:lnTo>
                    <a:lnTo>
                      <a:pt x="5" y="825"/>
                    </a:lnTo>
                    <a:lnTo>
                      <a:pt x="0" y="734"/>
                    </a:lnTo>
                    <a:lnTo>
                      <a:pt x="5" y="642"/>
                    </a:lnTo>
                    <a:lnTo>
                      <a:pt x="22" y="554"/>
                    </a:lnTo>
                    <a:lnTo>
                      <a:pt x="49" y="470"/>
                    </a:lnTo>
                    <a:lnTo>
                      <a:pt x="86" y="389"/>
                    </a:lnTo>
                    <a:lnTo>
                      <a:pt x="132" y="315"/>
                    </a:lnTo>
                    <a:lnTo>
                      <a:pt x="185" y="248"/>
                    </a:lnTo>
                    <a:lnTo>
                      <a:pt x="245" y="185"/>
                    </a:lnTo>
                    <a:lnTo>
                      <a:pt x="315" y="132"/>
                    </a:lnTo>
                    <a:lnTo>
                      <a:pt x="388" y="86"/>
                    </a:lnTo>
                    <a:lnTo>
                      <a:pt x="469" y="50"/>
                    </a:lnTo>
                    <a:lnTo>
                      <a:pt x="553" y="22"/>
                    </a:lnTo>
                    <a:lnTo>
                      <a:pt x="641" y="6"/>
                    </a:lnTo>
                    <a:lnTo>
                      <a:pt x="73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04" name="Group 203"/>
            <p:cNvGrpSpPr/>
            <p:nvPr/>
          </p:nvGrpSpPr>
          <p:grpSpPr>
            <a:xfrm>
              <a:off x="6542088" y="2811463"/>
              <a:ext cx="823912" cy="1454150"/>
              <a:chOff x="6542088" y="2811463"/>
              <a:chExt cx="823912" cy="1454150"/>
            </a:xfrm>
          </p:grpSpPr>
          <p:sp>
            <p:nvSpPr>
              <p:cNvPr id="205" name="Freeform 204"/>
              <p:cNvSpPr>
                <a:spLocks/>
              </p:cNvSpPr>
              <p:nvPr/>
            </p:nvSpPr>
            <p:spPr bwMode="auto">
              <a:xfrm>
                <a:off x="6542088" y="2811463"/>
                <a:ext cx="823912" cy="1454150"/>
              </a:xfrm>
              <a:custGeom>
                <a:avLst/>
                <a:gdLst>
                  <a:gd name="T0" fmla="*/ 518 w 1036"/>
                  <a:gd name="T1" fmla="*/ 0 h 1832"/>
                  <a:gd name="T2" fmla="*/ 595 w 1036"/>
                  <a:gd name="T3" fmla="*/ 7 h 1832"/>
                  <a:gd name="T4" fmla="*/ 668 w 1036"/>
                  <a:gd name="T5" fmla="*/ 22 h 1832"/>
                  <a:gd name="T6" fmla="*/ 738 w 1036"/>
                  <a:gd name="T7" fmla="*/ 50 h 1832"/>
                  <a:gd name="T8" fmla="*/ 800 w 1036"/>
                  <a:gd name="T9" fmla="*/ 84 h 1832"/>
                  <a:gd name="T10" fmla="*/ 859 w 1036"/>
                  <a:gd name="T11" fmla="*/ 128 h 1832"/>
                  <a:gd name="T12" fmla="*/ 910 w 1036"/>
                  <a:gd name="T13" fmla="*/ 180 h 1832"/>
                  <a:gd name="T14" fmla="*/ 954 w 1036"/>
                  <a:gd name="T15" fmla="*/ 237 h 1832"/>
                  <a:gd name="T16" fmla="*/ 989 w 1036"/>
                  <a:gd name="T17" fmla="*/ 301 h 1832"/>
                  <a:gd name="T18" fmla="*/ 1014 w 1036"/>
                  <a:gd name="T19" fmla="*/ 371 h 1832"/>
                  <a:gd name="T20" fmla="*/ 1031 w 1036"/>
                  <a:gd name="T21" fmla="*/ 444 h 1832"/>
                  <a:gd name="T22" fmla="*/ 1036 w 1036"/>
                  <a:gd name="T23" fmla="*/ 521 h 1832"/>
                  <a:gd name="T24" fmla="*/ 1035 w 1036"/>
                  <a:gd name="T25" fmla="*/ 559 h 1832"/>
                  <a:gd name="T26" fmla="*/ 1029 w 1036"/>
                  <a:gd name="T27" fmla="*/ 600 h 1832"/>
                  <a:gd name="T28" fmla="*/ 1022 w 1036"/>
                  <a:gd name="T29" fmla="*/ 642 h 1832"/>
                  <a:gd name="T30" fmla="*/ 1013 w 1036"/>
                  <a:gd name="T31" fmla="*/ 680 h 1832"/>
                  <a:gd name="T32" fmla="*/ 1000 w 1036"/>
                  <a:gd name="T33" fmla="*/ 713 h 1832"/>
                  <a:gd name="T34" fmla="*/ 518 w 1036"/>
                  <a:gd name="T35" fmla="*/ 1832 h 1832"/>
                  <a:gd name="T36" fmla="*/ 40 w 1036"/>
                  <a:gd name="T37" fmla="*/ 719 h 1832"/>
                  <a:gd name="T38" fmla="*/ 27 w 1036"/>
                  <a:gd name="T39" fmla="*/ 684 h 1832"/>
                  <a:gd name="T40" fmla="*/ 16 w 1036"/>
                  <a:gd name="T41" fmla="*/ 644 h 1832"/>
                  <a:gd name="T42" fmla="*/ 7 w 1036"/>
                  <a:gd name="T43" fmla="*/ 602 h 1832"/>
                  <a:gd name="T44" fmla="*/ 2 w 1036"/>
                  <a:gd name="T45" fmla="*/ 559 h 1832"/>
                  <a:gd name="T46" fmla="*/ 0 w 1036"/>
                  <a:gd name="T47" fmla="*/ 521 h 1832"/>
                  <a:gd name="T48" fmla="*/ 5 w 1036"/>
                  <a:gd name="T49" fmla="*/ 444 h 1832"/>
                  <a:gd name="T50" fmla="*/ 22 w 1036"/>
                  <a:gd name="T51" fmla="*/ 371 h 1832"/>
                  <a:gd name="T52" fmla="*/ 49 w 1036"/>
                  <a:gd name="T53" fmla="*/ 301 h 1832"/>
                  <a:gd name="T54" fmla="*/ 84 w 1036"/>
                  <a:gd name="T55" fmla="*/ 237 h 1832"/>
                  <a:gd name="T56" fmla="*/ 128 w 1036"/>
                  <a:gd name="T57" fmla="*/ 180 h 1832"/>
                  <a:gd name="T58" fmla="*/ 179 w 1036"/>
                  <a:gd name="T59" fmla="*/ 128 h 1832"/>
                  <a:gd name="T60" fmla="*/ 236 w 1036"/>
                  <a:gd name="T61" fmla="*/ 84 h 1832"/>
                  <a:gd name="T62" fmla="*/ 300 w 1036"/>
                  <a:gd name="T63" fmla="*/ 50 h 1832"/>
                  <a:gd name="T64" fmla="*/ 370 w 1036"/>
                  <a:gd name="T65" fmla="*/ 22 h 1832"/>
                  <a:gd name="T66" fmla="*/ 441 w 1036"/>
                  <a:gd name="T67" fmla="*/ 7 h 1832"/>
                  <a:gd name="T68" fmla="*/ 518 w 1036"/>
                  <a:gd name="T69" fmla="*/ 0 h 1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36" h="1832">
                    <a:moveTo>
                      <a:pt x="518" y="0"/>
                    </a:moveTo>
                    <a:lnTo>
                      <a:pt x="595" y="7"/>
                    </a:lnTo>
                    <a:lnTo>
                      <a:pt x="668" y="22"/>
                    </a:lnTo>
                    <a:lnTo>
                      <a:pt x="738" y="50"/>
                    </a:lnTo>
                    <a:lnTo>
                      <a:pt x="800" y="84"/>
                    </a:lnTo>
                    <a:lnTo>
                      <a:pt x="859" y="128"/>
                    </a:lnTo>
                    <a:lnTo>
                      <a:pt x="910" y="180"/>
                    </a:lnTo>
                    <a:lnTo>
                      <a:pt x="954" y="237"/>
                    </a:lnTo>
                    <a:lnTo>
                      <a:pt x="989" y="301"/>
                    </a:lnTo>
                    <a:lnTo>
                      <a:pt x="1014" y="371"/>
                    </a:lnTo>
                    <a:lnTo>
                      <a:pt x="1031" y="444"/>
                    </a:lnTo>
                    <a:lnTo>
                      <a:pt x="1036" y="521"/>
                    </a:lnTo>
                    <a:lnTo>
                      <a:pt x="1035" y="559"/>
                    </a:lnTo>
                    <a:lnTo>
                      <a:pt x="1029" y="600"/>
                    </a:lnTo>
                    <a:lnTo>
                      <a:pt x="1022" y="642"/>
                    </a:lnTo>
                    <a:lnTo>
                      <a:pt x="1013" y="680"/>
                    </a:lnTo>
                    <a:lnTo>
                      <a:pt x="1000" y="713"/>
                    </a:lnTo>
                    <a:lnTo>
                      <a:pt x="518" y="1832"/>
                    </a:lnTo>
                    <a:lnTo>
                      <a:pt x="40" y="719"/>
                    </a:lnTo>
                    <a:lnTo>
                      <a:pt x="27" y="684"/>
                    </a:lnTo>
                    <a:lnTo>
                      <a:pt x="16" y="644"/>
                    </a:lnTo>
                    <a:lnTo>
                      <a:pt x="7" y="602"/>
                    </a:lnTo>
                    <a:lnTo>
                      <a:pt x="2" y="559"/>
                    </a:lnTo>
                    <a:lnTo>
                      <a:pt x="0" y="521"/>
                    </a:lnTo>
                    <a:lnTo>
                      <a:pt x="5" y="444"/>
                    </a:lnTo>
                    <a:lnTo>
                      <a:pt x="22" y="371"/>
                    </a:lnTo>
                    <a:lnTo>
                      <a:pt x="49" y="301"/>
                    </a:lnTo>
                    <a:lnTo>
                      <a:pt x="84" y="237"/>
                    </a:lnTo>
                    <a:lnTo>
                      <a:pt x="128" y="180"/>
                    </a:lnTo>
                    <a:lnTo>
                      <a:pt x="179" y="128"/>
                    </a:lnTo>
                    <a:lnTo>
                      <a:pt x="236" y="84"/>
                    </a:lnTo>
                    <a:lnTo>
                      <a:pt x="300" y="50"/>
                    </a:lnTo>
                    <a:lnTo>
                      <a:pt x="370" y="22"/>
                    </a:lnTo>
                    <a:lnTo>
                      <a:pt x="441" y="7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 12"/>
              <p:cNvSpPr>
                <a:spLocks/>
              </p:cNvSpPr>
              <p:nvPr/>
            </p:nvSpPr>
            <p:spPr bwMode="auto">
              <a:xfrm>
                <a:off x="6616700" y="2884488"/>
                <a:ext cx="676275" cy="677863"/>
              </a:xfrm>
              <a:custGeom>
                <a:avLst/>
                <a:gdLst>
                  <a:gd name="T0" fmla="*/ 425 w 852"/>
                  <a:gd name="T1" fmla="*/ 0 h 852"/>
                  <a:gd name="T2" fmla="*/ 495 w 852"/>
                  <a:gd name="T3" fmla="*/ 5 h 852"/>
                  <a:gd name="T4" fmla="*/ 561 w 852"/>
                  <a:gd name="T5" fmla="*/ 22 h 852"/>
                  <a:gd name="T6" fmla="*/ 621 w 852"/>
                  <a:gd name="T7" fmla="*/ 47 h 852"/>
                  <a:gd name="T8" fmla="*/ 676 w 852"/>
                  <a:gd name="T9" fmla="*/ 82 h 852"/>
                  <a:gd name="T10" fmla="*/ 725 w 852"/>
                  <a:gd name="T11" fmla="*/ 124 h 852"/>
                  <a:gd name="T12" fmla="*/ 769 w 852"/>
                  <a:gd name="T13" fmla="*/ 174 h 852"/>
                  <a:gd name="T14" fmla="*/ 804 w 852"/>
                  <a:gd name="T15" fmla="*/ 231 h 852"/>
                  <a:gd name="T16" fmla="*/ 830 w 852"/>
                  <a:gd name="T17" fmla="*/ 291 h 852"/>
                  <a:gd name="T18" fmla="*/ 846 w 852"/>
                  <a:gd name="T19" fmla="*/ 357 h 852"/>
                  <a:gd name="T20" fmla="*/ 852 w 852"/>
                  <a:gd name="T21" fmla="*/ 425 h 852"/>
                  <a:gd name="T22" fmla="*/ 846 w 852"/>
                  <a:gd name="T23" fmla="*/ 495 h 852"/>
                  <a:gd name="T24" fmla="*/ 830 w 852"/>
                  <a:gd name="T25" fmla="*/ 561 h 852"/>
                  <a:gd name="T26" fmla="*/ 804 w 852"/>
                  <a:gd name="T27" fmla="*/ 621 h 852"/>
                  <a:gd name="T28" fmla="*/ 769 w 852"/>
                  <a:gd name="T29" fmla="*/ 678 h 852"/>
                  <a:gd name="T30" fmla="*/ 725 w 852"/>
                  <a:gd name="T31" fmla="*/ 728 h 852"/>
                  <a:gd name="T32" fmla="*/ 676 w 852"/>
                  <a:gd name="T33" fmla="*/ 770 h 852"/>
                  <a:gd name="T34" fmla="*/ 621 w 852"/>
                  <a:gd name="T35" fmla="*/ 805 h 852"/>
                  <a:gd name="T36" fmla="*/ 561 w 852"/>
                  <a:gd name="T37" fmla="*/ 830 h 852"/>
                  <a:gd name="T38" fmla="*/ 495 w 852"/>
                  <a:gd name="T39" fmla="*/ 847 h 852"/>
                  <a:gd name="T40" fmla="*/ 425 w 852"/>
                  <a:gd name="T41" fmla="*/ 852 h 852"/>
                  <a:gd name="T42" fmla="*/ 357 w 852"/>
                  <a:gd name="T43" fmla="*/ 847 h 852"/>
                  <a:gd name="T44" fmla="*/ 291 w 852"/>
                  <a:gd name="T45" fmla="*/ 830 h 852"/>
                  <a:gd name="T46" fmla="*/ 231 w 852"/>
                  <a:gd name="T47" fmla="*/ 805 h 852"/>
                  <a:gd name="T48" fmla="*/ 174 w 852"/>
                  <a:gd name="T49" fmla="*/ 770 h 852"/>
                  <a:gd name="T50" fmla="*/ 125 w 852"/>
                  <a:gd name="T51" fmla="*/ 728 h 852"/>
                  <a:gd name="T52" fmla="*/ 83 w 852"/>
                  <a:gd name="T53" fmla="*/ 678 h 852"/>
                  <a:gd name="T54" fmla="*/ 48 w 852"/>
                  <a:gd name="T55" fmla="*/ 621 h 852"/>
                  <a:gd name="T56" fmla="*/ 22 w 852"/>
                  <a:gd name="T57" fmla="*/ 561 h 852"/>
                  <a:gd name="T58" fmla="*/ 6 w 852"/>
                  <a:gd name="T59" fmla="*/ 495 h 852"/>
                  <a:gd name="T60" fmla="*/ 0 w 852"/>
                  <a:gd name="T61" fmla="*/ 425 h 852"/>
                  <a:gd name="T62" fmla="*/ 6 w 852"/>
                  <a:gd name="T63" fmla="*/ 357 h 852"/>
                  <a:gd name="T64" fmla="*/ 22 w 852"/>
                  <a:gd name="T65" fmla="*/ 291 h 852"/>
                  <a:gd name="T66" fmla="*/ 48 w 852"/>
                  <a:gd name="T67" fmla="*/ 231 h 852"/>
                  <a:gd name="T68" fmla="*/ 83 w 852"/>
                  <a:gd name="T69" fmla="*/ 174 h 852"/>
                  <a:gd name="T70" fmla="*/ 125 w 852"/>
                  <a:gd name="T71" fmla="*/ 124 h 852"/>
                  <a:gd name="T72" fmla="*/ 174 w 852"/>
                  <a:gd name="T73" fmla="*/ 82 h 852"/>
                  <a:gd name="T74" fmla="*/ 231 w 852"/>
                  <a:gd name="T75" fmla="*/ 47 h 852"/>
                  <a:gd name="T76" fmla="*/ 291 w 852"/>
                  <a:gd name="T77" fmla="*/ 22 h 852"/>
                  <a:gd name="T78" fmla="*/ 357 w 852"/>
                  <a:gd name="T79" fmla="*/ 5 h 852"/>
                  <a:gd name="T80" fmla="*/ 425 w 852"/>
                  <a:gd name="T81" fmla="*/ 0 h 8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52" h="852">
                    <a:moveTo>
                      <a:pt x="425" y="0"/>
                    </a:moveTo>
                    <a:lnTo>
                      <a:pt x="495" y="5"/>
                    </a:lnTo>
                    <a:lnTo>
                      <a:pt x="561" y="22"/>
                    </a:lnTo>
                    <a:lnTo>
                      <a:pt x="621" y="47"/>
                    </a:lnTo>
                    <a:lnTo>
                      <a:pt x="676" y="82"/>
                    </a:lnTo>
                    <a:lnTo>
                      <a:pt x="725" y="124"/>
                    </a:lnTo>
                    <a:lnTo>
                      <a:pt x="769" y="174"/>
                    </a:lnTo>
                    <a:lnTo>
                      <a:pt x="804" y="231"/>
                    </a:lnTo>
                    <a:lnTo>
                      <a:pt x="830" y="291"/>
                    </a:lnTo>
                    <a:lnTo>
                      <a:pt x="846" y="357"/>
                    </a:lnTo>
                    <a:lnTo>
                      <a:pt x="852" y="425"/>
                    </a:lnTo>
                    <a:lnTo>
                      <a:pt x="846" y="495"/>
                    </a:lnTo>
                    <a:lnTo>
                      <a:pt x="830" y="561"/>
                    </a:lnTo>
                    <a:lnTo>
                      <a:pt x="804" y="621"/>
                    </a:lnTo>
                    <a:lnTo>
                      <a:pt x="769" y="678"/>
                    </a:lnTo>
                    <a:lnTo>
                      <a:pt x="725" y="728"/>
                    </a:lnTo>
                    <a:lnTo>
                      <a:pt x="676" y="770"/>
                    </a:lnTo>
                    <a:lnTo>
                      <a:pt x="621" y="805"/>
                    </a:lnTo>
                    <a:lnTo>
                      <a:pt x="561" y="830"/>
                    </a:lnTo>
                    <a:lnTo>
                      <a:pt x="495" y="847"/>
                    </a:lnTo>
                    <a:lnTo>
                      <a:pt x="425" y="852"/>
                    </a:lnTo>
                    <a:lnTo>
                      <a:pt x="357" y="847"/>
                    </a:lnTo>
                    <a:lnTo>
                      <a:pt x="291" y="830"/>
                    </a:lnTo>
                    <a:lnTo>
                      <a:pt x="231" y="805"/>
                    </a:lnTo>
                    <a:lnTo>
                      <a:pt x="174" y="770"/>
                    </a:lnTo>
                    <a:lnTo>
                      <a:pt x="125" y="728"/>
                    </a:lnTo>
                    <a:lnTo>
                      <a:pt x="83" y="678"/>
                    </a:lnTo>
                    <a:lnTo>
                      <a:pt x="48" y="621"/>
                    </a:lnTo>
                    <a:lnTo>
                      <a:pt x="22" y="561"/>
                    </a:lnTo>
                    <a:lnTo>
                      <a:pt x="6" y="495"/>
                    </a:lnTo>
                    <a:lnTo>
                      <a:pt x="0" y="425"/>
                    </a:lnTo>
                    <a:lnTo>
                      <a:pt x="6" y="357"/>
                    </a:lnTo>
                    <a:lnTo>
                      <a:pt x="22" y="291"/>
                    </a:lnTo>
                    <a:lnTo>
                      <a:pt x="48" y="231"/>
                    </a:lnTo>
                    <a:lnTo>
                      <a:pt x="83" y="174"/>
                    </a:lnTo>
                    <a:lnTo>
                      <a:pt x="125" y="124"/>
                    </a:lnTo>
                    <a:lnTo>
                      <a:pt x="174" y="82"/>
                    </a:lnTo>
                    <a:lnTo>
                      <a:pt x="231" y="47"/>
                    </a:lnTo>
                    <a:lnTo>
                      <a:pt x="291" y="22"/>
                    </a:lnTo>
                    <a:lnTo>
                      <a:pt x="357" y="5"/>
                    </a:lnTo>
                    <a:lnTo>
                      <a:pt x="42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09" name="Group 208"/>
          <p:cNvGrpSpPr/>
          <p:nvPr/>
        </p:nvGrpSpPr>
        <p:grpSpPr>
          <a:xfrm>
            <a:off x="2989757" y="4802057"/>
            <a:ext cx="2067930" cy="1625860"/>
            <a:chOff x="5484813" y="1069975"/>
            <a:chExt cx="5762625" cy="4530725"/>
          </a:xfrm>
        </p:grpSpPr>
        <p:sp>
          <p:nvSpPr>
            <p:cNvPr id="210" name="Rectangle 209"/>
            <p:cNvSpPr>
              <a:spLocks noChangeArrowheads="1"/>
            </p:cNvSpPr>
            <p:nvPr/>
          </p:nvSpPr>
          <p:spPr bwMode="auto">
            <a:xfrm>
              <a:off x="9297988" y="2133600"/>
              <a:ext cx="1949450" cy="1949450"/>
            </a:xfrm>
            <a:prstGeom prst="rect">
              <a:avLst/>
            </a:prstGeom>
            <a:solidFill>
              <a:schemeClr val="bg1">
                <a:lumMod val="85000"/>
                <a:alpha val="39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11" name="Freeform 210"/>
            <p:cNvSpPr>
              <a:spLocks/>
            </p:cNvSpPr>
            <p:nvPr/>
          </p:nvSpPr>
          <p:spPr bwMode="auto">
            <a:xfrm>
              <a:off x="9948863" y="2495550"/>
              <a:ext cx="649288" cy="1223963"/>
            </a:xfrm>
            <a:custGeom>
              <a:avLst/>
              <a:gdLst>
                <a:gd name="T0" fmla="*/ 204 w 409"/>
                <a:gd name="T1" fmla="*/ 0 h 771"/>
                <a:gd name="T2" fmla="*/ 241 w 409"/>
                <a:gd name="T3" fmla="*/ 3 h 771"/>
                <a:gd name="T4" fmla="*/ 276 w 409"/>
                <a:gd name="T5" fmla="*/ 13 h 771"/>
                <a:gd name="T6" fmla="*/ 308 w 409"/>
                <a:gd name="T7" fmla="*/ 28 h 771"/>
                <a:gd name="T8" fmla="*/ 336 w 409"/>
                <a:gd name="T9" fmla="*/ 48 h 771"/>
                <a:gd name="T10" fmla="*/ 360 w 409"/>
                <a:gd name="T11" fmla="*/ 72 h 771"/>
                <a:gd name="T12" fmla="*/ 381 w 409"/>
                <a:gd name="T13" fmla="*/ 101 h 771"/>
                <a:gd name="T14" fmla="*/ 396 w 409"/>
                <a:gd name="T15" fmla="*/ 133 h 771"/>
                <a:gd name="T16" fmla="*/ 406 w 409"/>
                <a:gd name="T17" fmla="*/ 168 h 771"/>
                <a:gd name="T18" fmla="*/ 409 w 409"/>
                <a:gd name="T19" fmla="*/ 204 h 771"/>
                <a:gd name="T20" fmla="*/ 406 w 409"/>
                <a:gd name="T21" fmla="*/ 240 h 771"/>
                <a:gd name="T22" fmla="*/ 397 w 409"/>
                <a:gd name="T23" fmla="*/ 273 h 771"/>
                <a:gd name="T24" fmla="*/ 384 w 409"/>
                <a:gd name="T25" fmla="*/ 303 h 771"/>
                <a:gd name="T26" fmla="*/ 365 w 409"/>
                <a:gd name="T27" fmla="*/ 332 h 771"/>
                <a:gd name="T28" fmla="*/ 342 w 409"/>
                <a:gd name="T29" fmla="*/ 356 h 771"/>
                <a:gd name="T30" fmla="*/ 315 w 409"/>
                <a:gd name="T31" fmla="*/ 376 h 771"/>
                <a:gd name="T32" fmla="*/ 385 w 409"/>
                <a:gd name="T33" fmla="*/ 771 h 771"/>
                <a:gd name="T34" fmla="*/ 23 w 409"/>
                <a:gd name="T35" fmla="*/ 771 h 771"/>
                <a:gd name="T36" fmla="*/ 93 w 409"/>
                <a:gd name="T37" fmla="*/ 376 h 771"/>
                <a:gd name="T38" fmla="*/ 67 w 409"/>
                <a:gd name="T39" fmla="*/ 356 h 771"/>
                <a:gd name="T40" fmla="*/ 44 w 409"/>
                <a:gd name="T41" fmla="*/ 332 h 771"/>
                <a:gd name="T42" fmla="*/ 25 w 409"/>
                <a:gd name="T43" fmla="*/ 303 h 771"/>
                <a:gd name="T44" fmla="*/ 12 w 409"/>
                <a:gd name="T45" fmla="*/ 273 h 771"/>
                <a:gd name="T46" fmla="*/ 3 w 409"/>
                <a:gd name="T47" fmla="*/ 240 h 771"/>
                <a:gd name="T48" fmla="*/ 0 w 409"/>
                <a:gd name="T49" fmla="*/ 204 h 771"/>
                <a:gd name="T50" fmla="*/ 3 w 409"/>
                <a:gd name="T51" fmla="*/ 168 h 771"/>
                <a:gd name="T52" fmla="*/ 13 w 409"/>
                <a:gd name="T53" fmla="*/ 133 h 771"/>
                <a:gd name="T54" fmla="*/ 27 w 409"/>
                <a:gd name="T55" fmla="*/ 101 h 771"/>
                <a:gd name="T56" fmla="*/ 48 w 409"/>
                <a:gd name="T57" fmla="*/ 72 h 771"/>
                <a:gd name="T58" fmla="*/ 72 w 409"/>
                <a:gd name="T59" fmla="*/ 48 h 771"/>
                <a:gd name="T60" fmla="*/ 101 w 409"/>
                <a:gd name="T61" fmla="*/ 28 h 771"/>
                <a:gd name="T62" fmla="*/ 133 w 409"/>
                <a:gd name="T63" fmla="*/ 13 h 771"/>
                <a:gd name="T64" fmla="*/ 168 w 409"/>
                <a:gd name="T65" fmla="*/ 3 h 771"/>
                <a:gd name="T66" fmla="*/ 204 w 409"/>
                <a:gd name="T67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9" h="771">
                  <a:moveTo>
                    <a:pt x="204" y="0"/>
                  </a:moveTo>
                  <a:lnTo>
                    <a:pt x="241" y="3"/>
                  </a:lnTo>
                  <a:lnTo>
                    <a:pt x="276" y="13"/>
                  </a:lnTo>
                  <a:lnTo>
                    <a:pt x="308" y="28"/>
                  </a:lnTo>
                  <a:lnTo>
                    <a:pt x="336" y="48"/>
                  </a:lnTo>
                  <a:lnTo>
                    <a:pt x="360" y="72"/>
                  </a:lnTo>
                  <a:lnTo>
                    <a:pt x="381" y="101"/>
                  </a:lnTo>
                  <a:lnTo>
                    <a:pt x="396" y="133"/>
                  </a:lnTo>
                  <a:lnTo>
                    <a:pt x="406" y="168"/>
                  </a:lnTo>
                  <a:lnTo>
                    <a:pt x="409" y="204"/>
                  </a:lnTo>
                  <a:lnTo>
                    <a:pt x="406" y="240"/>
                  </a:lnTo>
                  <a:lnTo>
                    <a:pt x="397" y="273"/>
                  </a:lnTo>
                  <a:lnTo>
                    <a:pt x="384" y="303"/>
                  </a:lnTo>
                  <a:lnTo>
                    <a:pt x="365" y="332"/>
                  </a:lnTo>
                  <a:lnTo>
                    <a:pt x="342" y="356"/>
                  </a:lnTo>
                  <a:lnTo>
                    <a:pt x="315" y="376"/>
                  </a:lnTo>
                  <a:lnTo>
                    <a:pt x="385" y="771"/>
                  </a:lnTo>
                  <a:lnTo>
                    <a:pt x="23" y="771"/>
                  </a:lnTo>
                  <a:lnTo>
                    <a:pt x="93" y="376"/>
                  </a:lnTo>
                  <a:lnTo>
                    <a:pt x="67" y="356"/>
                  </a:lnTo>
                  <a:lnTo>
                    <a:pt x="44" y="332"/>
                  </a:lnTo>
                  <a:lnTo>
                    <a:pt x="25" y="303"/>
                  </a:lnTo>
                  <a:lnTo>
                    <a:pt x="12" y="273"/>
                  </a:lnTo>
                  <a:lnTo>
                    <a:pt x="3" y="240"/>
                  </a:lnTo>
                  <a:lnTo>
                    <a:pt x="0" y="204"/>
                  </a:lnTo>
                  <a:lnTo>
                    <a:pt x="3" y="168"/>
                  </a:lnTo>
                  <a:lnTo>
                    <a:pt x="13" y="133"/>
                  </a:lnTo>
                  <a:lnTo>
                    <a:pt x="27" y="101"/>
                  </a:lnTo>
                  <a:lnTo>
                    <a:pt x="48" y="72"/>
                  </a:lnTo>
                  <a:lnTo>
                    <a:pt x="72" y="48"/>
                  </a:lnTo>
                  <a:lnTo>
                    <a:pt x="101" y="28"/>
                  </a:lnTo>
                  <a:lnTo>
                    <a:pt x="133" y="13"/>
                  </a:lnTo>
                  <a:lnTo>
                    <a:pt x="168" y="3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39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9512301" y="1069975"/>
              <a:ext cx="1522413" cy="1063625"/>
            </a:xfrm>
            <a:custGeom>
              <a:avLst/>
              <a:gdLst>
                <a:gd name="T0" fmla="*/ 204 w 959"/>
                <a:gd name="T1" fmla="*/ 0 h 670"/>
                <a:gd name="T2" fmla="*/ 754 w 959"/>
                <a:gd name="T3" fmla="*/ 0 h 670"/>
                <a:gd name="T4" fmla="*/ 792 w 959"/>
                <a:gd name="T5" fmla="*/ 4 h 670"/>
                <a:gd name="T6" fmla="*/ 826 w 959"/>
                <a:gd name="T7" fmla="*/ 13 h 670"/>
                <a:gd name="T8" fmla="*/ 858 w 959"/>
                <a:gd name="T9" fmla="*/ 29 h 670"/>
                <a:gd name="T10" fmla="*/ 886 w 959"/>
                <a:gd name="T11" fmla="*/ 49 h 670"/>
                <a:gd name="T12" fmla="*/ 910 w 959"/>
                <a:gd name="T13" fmla="*/ 73 h 670"/>
                <a:gd name="T14" fmla="*/ 931 w 959"/>
                <a:gd name="T15" fmla="*/ 101 h 670"/>
                <a:gd name="T16" fmla="*/ 947 w 959"/>
                <a:gd name="T17" fmla="*/ 133 h 670"/>
                <a:gd name="T18" fmla="*/ 956 w 959"/>
                <a:gd name="T19" fmla="*/ 169 h 670"/>
                <a:gd name="T20" fmla="*/ 959 w 959"/>
                <a:gd name="T21" fmla="*/ 205 h 670"/>
                <a:gd name="T22" fmla="*/ 959 w 959"/>
                <a:gd name="T23" fmla="*/ 670 h 670"/>
                <a:gd name="T24" fmla="*/ 786 w 959"/>
                <a:gd name="T25" fmla="*/ 670 h 670"/>
                <a:gd name="T26" fmla="*/ 786 w 959"/>
                <a:gd name="T27" fmla="*/ 275 h 670"/>
                <a:gd name="T28" fmla="*/ 783 w 959"/>
                <a:gd name="T29" fmla="*/ 252 h 670"/>
                <a:gd name="T30" fmla="*/ 775 w 959"/>
                <a:gd name="T31" fmla="*/ 231 h 670"/>
                <a:gd name="T32" fmla="*/ 763 w 959"/>
                <a:gd name="T33" fmla="*/ 212 h 670"/>
                <a:gd name="T34" fmla="*/ 748 w 959"/>
                <a:gd name="T35" fmla="*/ 196 h 670"/>
                <a:gd name="T36" fmla="*/ 729 w 959"/>
                <a:gd name="T37" fmla="*/ 184 h 670"/>
                <a:gd name="T38" fmla="*/ 707 w 959"/>
                <a:gd name="T39" fmla="*/ 176 h 670"/>
                <a:gd name="T40" fmla="*/ 684 w 959"/>
                <a:gd name="T41" fmla="*/ 173 h 670"/>
                <a:gd name="T42" fmla="*/ 275 w 959"/>
                <a:gd name="T43" fmla="*/ 173 h 670"/>
                <a:gd name="T44" fmla="*/ 252 w 959"/>
                <a:gd name="T45" fmla="*/ 176 h 670"/>
                <a:gd name="T46" fmla="*/ 230 w 959"/>
                <a:gd name="T47" fmla="*/ 184 h 670"/>
                <a:gd name="T48" fmla="*/ 211 w 959"/>
                <a:gd name="T49" fmla="*/ 196 h 670"/>
                <a:gd name="T50" fmla="*/ 195 w 959"/>
                <a:gd name="T51" fmla="*/ 212 h 670"/>
                <a:gd name="T52" fmla="*/ 183 w 959"/>
                <a:gd name="T53" fmla="*/ 231 h 670"/>
                <a:gd name="T54" fmla="*/ 175 w 959"/>
                <a:gd name="T55" fmla="*/ 252 h 670"/>
                <a:gd name="T56" fmla="*/ 172 w 959"/>
                <a:gd name="T57" fmla="*/ 275 h 670"/>
                <a:gd name="T58" fmla="*/ 172 w 959"/>
                <a:gd name="T59" fmla="*/ 670 h 670"/>
                <a:gd name="T60" fmla="*/ 0 w 959"/>
                <a:gd name="T61" fmla="*/ 670 h 670"/>
                <a:gd name="T62" fmla="*/ 0 w 959"/>
                <a:gd name="T63" fmla="*/ 205 h 670"/>
                <a:gd name="T64" fmla="*/ 3 w 959"/>
                <a:gd name="T65" fmla="*/ 169 h 670"/>
                <a:gd name="T66" fmla="*/ 12 w 959"/>
                <a:gd name="T67" fmla="*/ 133 h 670"/>
                <a:gd name="T68" fmla="*/ 27 w 959"/>
                <a:gd name="T69" fmla="*/ 101 h 670"/>
                <a:gd name="T70" fmla="*/ 48 w 959"/>
                <a:gd name="T71" fmla="*/ 73 h 670"/>
                <a:gd name="T72" fmla="*/ 72 w 959"/>
                <a:gd name="T73" fmla="*/ 49 h 670"/>
                <a:gd name="T74" fmla="*/ 101 w 959"/>
                <a:gd name="T75" fmla="*/ 29 h 670"/>
                <a:gd name="T76" fmla="*/ 133 w 959"/>
                <a:gd name="T77" fmla="*/ 13 h 670"/>
                <a:gd name="T78" fmla="*/ 167 w 959"/>
                <a:gd name="T79" fmla="*/ 4 h 670"/>
                <a:gd name="T80" fmla="*/ 204 w 959"/>
                <a:gd name="T81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59" h="670">
                  <a:moveTo>
                    <a:pt x="204" y="0"/>
                  </a:moveTo>
                  <a:lnTo>
                    <a:pt x="754" y="0"/>
                  </a:lnTo>
                  <a:lnTo>
                    <a:pt x="792" y="4"/>
                  </a:lnTo>
                  <a:lnTo>
                    <a:pt x="826" y="13"/>
                  </a:lnTo>
                  <a:lnTo>
                    <a:pt x="858" y="29"/>
                  </a:lnTo>
                  <a:lnTo>
                    <a:pt x="886" y="49"/>
                  </a:lnTo>
                  <a:lnTo>
                    <a:pt x="910" y="73"/>
                  </a:lnTo>
                  <a:lnTo>
                    <a:pt x="931" y="101"/>
                  </a:lnTo>
                  <a:lnTo>
                    <a:pt x="947" y="133"/>
                  </a:lnTo>
                  <a:lnTo>
                    <a:pt x="956" y="169"/>
                  </a:lnTo>
                  <a:lnTo>
                    <a:pt x="959" y="205"/>
                  </a:lnTo>
                  <a:lnTo>
                    <a:pt x="959" y="670"/>
                  </a:lnTo>
                  <a:lnTo>
                    <a:pt x="786" y="670"/>
                  </a:lnTo>
                  <a:lnTo>
                    <a:pt x="786" y="275"/>
                  </a:lnTo>
                  <a:lnTo>
                    <a:pt x="783" y="252"/>
                  </a:lnTo>
                  <a:lnTo>
                    <a:pt x="775" y="231"/>
                  </a:lnTo>
                  <a:lnTo>
                    <a:pt x="763" y="212"/>
                  </a:lnTo>
                  <a:lnTo>
                    <a:pt x="748" y="196"/>
                  </a:lnTo>
                  <a:lnTo>
                    <a:pt x="729" y="184"/>
                  </a:lnTo>
                  <a:lnTo>
                    <a:pt x="707" y="176"/>
                  </a:lnTo>
                  <a:lnTo>
                    <a:pt x="684" y="173"/>
                  </a:lnTo>
                  <a:lnTo>
                    <a:pt x="275" y="173"/>
                  </a:lnTo>
                  <a:lnTo>
                    <a:pt x="252" y="176"/>
                  </a:lnTo>
                  <a:lnTo>
                    <a:pt x="230" y="184"/>
                  </a:lnTo>
                  <a:lnTo>
                    <a:pt x="211" y="196"/>
                  </a:lnTo>
                  <a:lnTo>
                    <a:pt x="195" y="212"/>
                  </a:lnTo>
                  <a:lnTo>
                    <a:pt x="183" y="231"/>
                  </a:lnTo>
                  <a:lnTo>
                    <a:pt x="175" y="252"/>
                  </a:lnTo>
                  <a:lnTo>
                    <a:pt x="172" y="275"/>
                  </a:lnTo>
                  <a:lnTo>
                    <a:pt x="172" y="670"/>
                  </a:lnTo>
                  <a:lnTo>
                    <a:pt x="0" y="670"/>
                  </a:lnTo>
                  <a:lnTo>
                    <a:pt x="0" y="205"/>
                  </a:lnTo>
                  <a:lnTo>
                    <a:pt x="3" y="169"/>
                  </a:lnTo>
                  <a:lnTo>
                    <a:pt x="12" y="133"/>
                  </a:lnTo>
                  <a:lnTo>
                    <a:pt x="27" y="101"/>
                  </a:lnTo>
                  <a:lnTo>
                    <a:pt x="48" y="73"/>
                  </a:lnTo>
                  <a:lnTo>
                    <a:pt x="72" y="49"/>
                  </a:lnTo>
                  <a:lnTo>
                    <a:pt x="101" y="29"/>
                  </a:lnTo>
                  <a:lnTo>
                    <a:pt x="133" y="13"/>
                  </a:lnTo>
                  <a:lnTo>
                    <a:pt x="167" y="4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39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6176963" y="2273300"/>
              <a:ext cx="3983038" cy="2619375"/>
            </a:xfrm>
            <a:custGeom>
              <a:avLst/>
              <a:gdLst>
                <a:gd name="T0" fmla="*/ 87 w 2509"/>
                <a:gd name="T1" fmla="*/ 0 h 1650"/>
                <a:gd name="T2" fmla="*/ 2422 w 2509"/>
                <a:gd name="T3" fmla="*/ 0 h 1650"/>
                <a:gd name="T4" fmla="*/ 2445 w 2509"/>
                <a:gd name="T5" fmla="*/ 3 h 1650"/>
                <a:gd name="T6" fmla="*/ 2466 w 2509"/>
                <a:gd name="T7" fmla="*/ 12 h 1650"/>
                <a:gd name="T8" fmla="*/ 2483 w 2509"/>
                <a:gd name="T9" fmla="*/ 25 h 1650"/>
                <a:gd name="T10" fmla="*/ 2497 w 2509"/>
                <a:gd name="T11" fmla="*/ 43 h 1650"/>
                <a:gd name="T12" fmla="*/ 2505 w 2509"/>
                <a:gd name="T13" fmla="*/ 64 h 1650"/>
                <a:gd name="T14" fmla="*/ 2509 w 2509"/>
                <a:gd name="T15" fmla="*/ 87 h 1650"/>
                <a:gd name="T16" fmla="*/ 2509 w 2509"/>
                <a:gd name="T17" fmla="*/ 1563 h 1650"/>
                <a:gd name="T18" fmla="*/ 2505 w 2509"/>
                <a:gd name="T19" fmla="*/ 1586 h 1650"/>
                <a:gd name="T20" fmla="*/ 2497 w 2509"/>
                <a:gd name="T21" fmla="*/ 1607 h 1650"/>
                <a:gd name="T22" fmla="*/ 2483 w 2509"/>
                <a:gd name="T23" fmla="*/ 1625 h 1650"/>
                <a:gd name="T24" fmla="*/ 2466 w 2509"/>
                <a:gd name="T25" fmla="*/ 1638 h 1650"/>
                <a:gd name="T26" fmla="*/ 2445 w 2509"/>
                <a:gd name="T27" fmla="*/ 1647 h 1650"/>
                <a:gd name="T28" fmla="*/ 2422 w 2509"/>
                <a:gd name="T29" fmla="*/ 1650 h 1650"/>
                <a:gd name="T30" fmla="*/ 87 w 2509"/>
                <a:gd name="T31" fmla="*/ 1650 h 1650"/>
                <a:gd name="T32" fmla="*/ 63 w 2509"/>
                <a:gd name="T33" fmla="*/ 1647 h 1650"/>
                <a:gd name="T34" fmla="*/ 43 w 2509"/>
                <a:gd name="T35" fmla="*/ 1638 h 1650"/>
                <a:gd name="T36" fmla="*/ 25 w 2509"/>
                <a:gd name="T37" fmla="*/ 1625 h 1650"/>
                <a:gd name="T38" fmla="*/ 12 w 2509"/>
                <a:gd name="T39" fmla="*/ 1607 h 1650"/>
                <a:gd name="T40" fmla="*/ 3 w 2509"/>
                <a:gd name="T41" fmla="*/ 1586 h 1650"/>
                <a:gd name="T42" fmla="*/ 0 w 2509"/>
                <a:gd name="T43" fmla="*/ 1563 h 1650"/>
                <a:gd name="T44" fmla="*/ 0 w 2509"/>
                <a:gd name="T45" fmla="*/ 87 h 1650"/>
                <a:gd name="T46" fmla="*/ 3 w 2509"/>
                <a:gd name="T47" fmla="*/ 64 h 1650"/>
                <a:gd name="T48" fmla="*/ 12 w 2509"/>
                <a:gd name="T49" fmla="*/ 43 h 1650"/>
                <a:gd name="T50" fmla="*/ 25 w 2509"/>
                <a:gd name="T51" fmla="*/ 25 h 1650"/>
                <a:gd name="T52" fmla="*/ 43 w 2509"/>
                <a:gd name="T53" fmla="*/ 12 h 1650"/>
                <a:gd name="T54" fmla="*/ 63 w 2509"/>
                <a:gd name="T55" fmla="*/ 3 h 1650"/>
                <a:gd name="T56" fmla="*/ 87 w 2509"/>
                <a:gd name="T57" fmla="*/ 0 h 1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09" h="1650">
                  <a:moveTo>
                    <a:pt x="87" y="0"/>
                  </a:moveTo>
                  <a:lnTo>
                    <a:pt x="2422" y="0"/>
                  </a:lnTo>
                  <a:lnTo>
                    <a:pt x="2445" y="3"/>
                  </a:lnTo>
                  <a:lnTo>
                    <a:pt x="2466" y="12"/>
                  </a:lnTo>
                  <a:lnTo>
                    <a:pt x="2483" y="25"/>
                  </a:lnTo>
                  <a:lnTo>
                    <a:pt x="2497" y="43"/>
                  </a:lnTo>
                  <a:lnTo>
                    <a:pt x="2505" y="64"/>
                  </a:lnTo>
                  <a:lnTo>
                    <a:pt x="2509" y="87"/>
                  </a:lnTo>
                  <a:lnTo>
                    <a:pt x="2509" y="1563"/>
                  </a:lnTo>
                  <a:lnTo>
                    <a:pt x="2505" y="1586"/>
                  </a:lnTo>
                  <a:lnTo>
                    <a:pt x="2497" y="1607"/>
                  </a:lnTo>
                  <a:lnTo>
                    <a:pt x="2483" y="1625"/>
                  </a:lnTo>
                  <a:lnTo>
                    <a:pt x="2466" y="1638"/>
                  </a:lnTo>
                  <a:lnTo>
                    <a:pt x="2445" y="1647"/>
                  </a:lnTo>
                  <a:lnTo>
                    <a:pt x="2422" y="1650"/>
                  </a:lnTo>
                  <a:lnTo>
                    <a:pt x="87" y="1650"/>
                  </a:lnTo>
                  <a:lnTo>
                    <a:pt x="63" y="1647"/>
                  </a:lnTo>
                  <a:lnTo>
                    <a:pt x="43" y="1638"/>
                  </a:lnTo>
                  <a:lnTo>
                    <a:pt x="25" y="1625"/>
                  </a:lnTo>
                  <a:lnTo>
                    <a:pt x="12" y="1607"/>
                  </a:lnTo>
                  <a:lnTo>
                    <a:pt x="3" y="1586"/>
                  </a:lnTo>
                  <a:lnTo>
                    <a:pt x="0" y="1563"/>
                  </a:lnTo>
                  <a:lnTo>
                    <a:pt x="0" y="87"/>
                  </a:lnTo>
                  <a:lnTo>
                    <a:pt x="3" y="64"/>
                  </a:lnTo>
                  <a:lnTo>
                    <a:pt x="12" y="43"/>
                  </a:lnTo>
                  <a:lnTo>
                    <a:pt x="25" y="25"/>
                  </a:lnTo>
                  <a:lnTo>
                    <a:pt x="43" y="12"/>
                  </a:lnTo>
                  <a:lnTo>
                    <a:pt x="63" y="3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14" name="Rectangle 213"/>
            <p:cNvSpPr>
              <a:spLocks noChangeArrowheads="1"/>
            </p:cNvSpPr>
            <p:nvPr/>
          </p:nvSpPr>
          <p:spPr bwMode="auto">
            <a:xfrm>
              <a:off x="6384926" y="2547938"/>
              <a:ext cx="3568700" cy="1916113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8118476" y="2365375"/>
              <a:ext cx="100013" cy="100013"/>
            </a:xfrm>
            <a:custGeom>
              <a:avLst/>
              <a:gdLst>
                <a:gd name="T0" fmla="*/ 32 w 63"/>
                <a:gd name="T1" fmla="*/ 0 h 63"/>
                <a:gd name="T2" fmla="*/ 44 w 63"/>
                <a:gd name="T3" fmla="*/ 2 h 63"/>
                <a:gd name="T4" fmla="*/ 54 w 63"/>
                <a:gd name="T5" fmla="*/ 9 h 63"/>
                <a:gd name="T6" fmla="*/ 60 w 63"/>
                <a:gd name="T7" fmla="*/ 19 h 63"/>
                <a:gd name="T8" fmla="*/ 63 w 63"/>
                <a:gd name="T9" fmla="*/ 31 h 63"/>
                <a:gd name="T10" fmla="*/ 60 w 63"/>
                <a:gd name="T11" fmla="*/ 43 h 63"/>
                <a:gd name="T12" fmla="*/ 54 w 63"/>
                <a:gd name="T13" fmla="*/ 53 h 63"/>
                <a:gd name="T14" fmla="*/ 44 w 63"/>
                <a:gd name="T15" fmla="*/ 61 h 63"/>
                <a:gd name="T16" fmla="*/ 32 w 63"/>
                <a:gd name="T17" fmla="*/ 63 h 63"/>
                <a:gd name="T18" fmla="*/ 19 w 63"/>
                <a:gd name="T19" fmla="*/ 61 h 63"/>
                <a:gd name="T20" fmla="*/ 9 w 63"/>
                <a:gd name="T21" fmla="*/ 53 h 63"/>
                <a:gd name="T22" fmla="*/ 2 w 63"/>
                <a:gd name="T23" fmla="*/ 43 h 63"/>
                <a:gd name="T24" fmla="*/ 0 w 63"/>
                <a:gd name="T25" fmla="*/ 31 h 63"/>
                <a:gd name="T26" fmla="*/ 2 w 63"/>
                <a:gd name="T27" fmla="*/ 19 h 63"/>
                <a:gd name="T28" fmla="*/ 9 w 63"/>
                <a:gd name="T29" fmla="*/ 9 h 63"/>
                <a:gd name="T30" fmla="*/ 19 w 63"/>
                <a:gd name="T31" fmla="*/ 2 h 63"/>
                <a:gd name="T32" fmla="*/ 32 w 63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63">
                  <a:moveTo>
                    <a:pt x="32" y="0"/>
                  </a:moveTo>
                  <a:lnTo>
                    <a:pt x="44" y="2"/>
                  </a:lnTo>
                  <a:lnTo>
                    <a:pt x="54" y="9"/>
                  </a:lnTo>
                  <a:lnTo>
                    <a:pt x="60" y="19"/>
                  </a:lnTo>
                  <a:lnTo>
                    <a:pt x="63" y="31"/>
                  </a:lnTo>
                  <a:lnTo>
                    <a:pt x="60" y="43"/>
                  </a:lnTo>
                  <a:lnTo>
                    <a:pt x="54" y="53"/>
                  </a:lnTo>
                  <a:lnTo>
                    <a:pt x="44" y="61"/>
                  </a:lnTo>
                  <a:lnTo>
                    <a:pt x="32" y="63"/>
                  </a:lnTo>
                  <a:lnTo>
                    <a:pt x="19" y="61"/>
                  </a:lnTo>
                  <a:lnTo>
                    <a:pt x="9" y="53"/>
                  </a:lnTo>
                  <a:lnTo>
                    <a:pt x="2" y="43"/>
                  </a:lnTo>
                  <a:lnTo>
                    <a:pt x="0" y="31"/>
                  </a:lnTo>
                  <a:lnTo>
                    <a:pt x="2" y="19"/>
                  </a:lnTo>
                  <a:lnTo>
                    <a:pt x="9" y="9"/>
                  </a:lnTo>
                  <a:lnTo>
                    <a:pt x="19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DEFFF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16" name="Rectangle 12"/>
            <p:cNvSpPr>
              <a:spLocks noChangeArrowheads="1"/>
            </p:cNvSpPr>
            <p:nvPr/>
          </p:nvSpPr>
          <p:spPr bwMode="auto">
            <a:xfrm>
              <a:off x="8083551" y="4583113"/>
              <a:ext cx="169863" cy="169863"/>
            </a:xfrm>
            <a:prstGeom prst="rect">
              <a:avLst/>
            </a:prstGeom>
            <a:solidFill>
              <a:srgbClr val="DEFFF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17" name="Freeform 13"/>
            <p:cNvSpPr>
              <a:spLocks/>
            </p:cNvSpPr>
            <p:nvPr/>
          </p:nvSpPr>
          <p:spPr bwMode="auto">
            <a:xfrm>
              <a:off x="5484813" y="4892675"/>
              <a:ext cx="5365750" cy="454025"/>
            </a:xfrm>
            <a:custGeom>
              <a:avLst/>
              <a:gdLst>
                <a:gd name="T0" fmla="*/ 436 w 3380"/>
                <a:gd name="T1" fmla="*/ 0 h 286"/>
                <a:gd name="T2" fmla="*/ 2945 w 3380"/>
                <a:gd name="T3" fmla="*/ 0 h 286"/>
                <a:gd name="T4" fmla="*/ 3380 w 3380"/>
                <a:gd name="T5" fmla="*/ 286 h 286"/>
                <a:gd name="T6" fmla="*/ 0 w 3380"/>
                <a:gd name="T7" fmla="*/ 286 h 286"/>
                <a:gd name="T8" fmla="*/ 436 w 3380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80" h="286">
                  <a:moveTo>
                    <a:pt x="436" y="0"/>
                  </a:moveTo>
                  <a:lnTo>
                    <a:pt x="2945" y="0"/>
                  </a:lnTo>
                  <a:lnTo>
                    <a:pt x="3380" y="286"/>
                  </a:lnTo>
                  <a:lnTo>
                    <a:pt x="0" y="286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18" name="Freeform 14"/>
            <p:cNvSpPr>
              <a:spLocks/>
            </p:cNvSpPr>
            <p:nvPr/>
          </p:nvSpPr>
          <p:spPr bwMode="auto">
            <a:xfrm>
              <a:off x="5484813" y="5346700"/>
              <a:ext cx="5365750" cy="254000"/>
            </a:xfrm>
            <a:custGeom>
              <a:avLst/>
              <a:gdLst>
                <a:gd name="T0" fmla="*/ 0 w 3380"/>
                <a:gd name="T1" fmla="*/ 0 h 160"/>
                <a:gd name="T2" fmla="*/ 3380 w 3380"/>
                <a:gd name="T3" fmla="*/ 0 h 160"/>
                <a:gd name="T4" fmla="*/ 3380 w 3380"/>
                <a:gd name="T5" fmla="*/ 97 h 160"/>
                <a:gd name="T6" fmla="*/ 3377 w 3380"/>
                <a:gd name="T7" fmla="*/ 117 h 160"/>
                <a:gd name="T8" fmla="*/ 3368 w 3380"/>
                <a:gd name="T9" fmla="*/ 135 h 160"/>
                <a:gd name="T10" fmla="*/ 3355 w 3380"/>
                <a:gd name="T11" fmla="*/ 148 h 160"/>
                <a:gd name="T12" fmla="*/ 3337 w 3380"/>
                <a:gd name="T13" fmla="*/ 158 h 160"/>
                <a:gd name="T14" fmla="*/ 3318 w 3380"/>
                <a:gd name="T15" fmla="*/ 160 h 160"/>
                <a:gd name="T16" fmla="*/ 63 w 3380"/>
                <a:gd name="T17" fmla="*/ 160 h 160"/>
                <a:gd name="T18" fmla="*/ 43 w 3380"/>
                <a:gd name="T19" fmla="*/ 158 h 160"/>
                <a:gd name="T20" fmla="*/ 25 w 3380"/>
                <a:gd name="T21" fmla="*/ 148 h 160"/>
                <a:gd name="T22" fmla="*/ 12 w 3380"/>
                <a:gd name="T23" fmla="*/ 135 h 160"/>
                <a:gd name="T24" fmla="*/ 3 w 3380"/>
                <a:gd name="T25" fmla="*/ 117 h 160"/>
                <a:gd name="T26" fmla="*/ 0 w 3380"/>
                <a:gd name="T27" fmla="*/ 97 h 160"/>
                <a:gd name="T28" fmla="*/ 0 w 3380"/>
                <a:gd name="T2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80" h="160">
                  <a:moveTo>
                    <a:pt x="0" y="0"/>
                  </a:moveTo>
                  <a:lnTo>
                    <a:pt x="3380" y="0"/>
                  </a:lnTo>
                  <a:lnTo>
                    <a:pt x="3380" y="97"/>
                  </a:lnTo>
                  <a:lnTo>
                    <a:pt x="3377" y="117"/>
                  </a:lnTo>
                  <a:lnTo>
                    <a:pt x="3368" y="135"/>
                  </a:lnTo>
                  <a:lnTo>
                    <a:pt x="3355" y="148"/>
                  </a:lnTo>
                  <a:lnTo>
                    <a:pt x="3337" y="158"/>
                  </a:lnTo>
                  <a:lnTo>
                    <a:pt x="3318" y="160"/>
                  </a:lnTo>
                  <a:lnTo>
                    <a:pt x="63" y="160"/>
                  </a:lnTo>
                  <a:lnTo>
                    <a:pt x="43" y="158"/>
                  </a:lnTo>
                  <a:lnTo>
                    <a:pt x="25" y="148"/>
                  </a:lnTo>
                  <a:lnTo>
                    <a:pt x="12" y="135"/>
                  </a:lnTo>
                  <a:lnTo>
                    <a:pt x="3" y="11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19" name="Rectangle 15"/>
            <p:cNvSpPr>
              <a:spLocks noChangeArrowheads="1"/>
            </p:cNvSpPr>
            <p:nvPr/>
          </p:nvSpPr>
          <p:spPr bwMode="auto">
            <a:xfrm>
              <a:off x="7626351" y="5478463"/>
              <a:ext cx="1084263" cy="6985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20" name="Rectangle 16"/>
            <p:cNvSpPr>
              <a:spLocks noChangeArrowheads="1"/>
            </p:cNvSpPr>
            <p:nvPr/>
          </p:nvSpPr>
          <p:spPr bwMode="auto">
            <a:xfrm>
              <a:off x="5484813" y="5346700"/>
              <a:ext cx="5365750" cy="77788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21" name="Freeform 17"/>
            <p:cNvSpPr>
              <a:spLocks/>
            </p:cNvSpPr>
            <p:nvPr/>
          </p:nvSpPr>
          <p:spPr bwMode="auto">
            <a:xfrm>
              <a:off x="5813426" y="4964113"/>
              <a:ext cx="4710113" cy="306388"/>
            </a:xfrm>
            <a:custGeom>
              <a:avLst/>
              <a:gdLst>
                <a:gd name="T0" fmla="*/ 294 w 2967"/>
                <a:gd name="T1" fmla="*/ 0 h 193"/>
                <a:gd name="T2" fmla="*/ 2674 w 2967"/>
                <a:gd name="T3" fmla="*/ 0 h 193"/>
                <a:gd name="T4" fmla="*/ 2967 w 2967"/>
                <a:gd name="T5" fmla="*/ 193 h 193"/>
                <a:gd name="T6" fmla="*/ 0 w 2967"/>
                <a:gd name="T7" fmla="*/ 193 h 193"/>
                <a:gd name="T8" fmla="*/ 294 w 2967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7" h="193">
                  <a:moveTo>
                    <a:pt x="294" y="0"/>
                  </a:moveTo>
                  <a:lnTo>
                    <a:pt x="2674" y="0"/>
                  </a:lnTo>
                  <a:lnTo>
                    <a:pt x="2967" y="193"/>
                  </a:lnTo>
                  <a:lnTo>
                    <a:pt x="0" y="193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22" name="Rectangle 18"/>
            <p:cNvSpPr>
              <a:spLocks noChangeArrowheads="1"/>
            </p:cNvSpPr>
            <p:nvPr/>
          </p:nvSpPr>
          <p:spPr bwMode="auto">
            <a:xfrm>
              <a:off x="8135938" y="4937125"/>
              <a:ext cx="50800" cy="363538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23" name="Freeform 19"/>
            <p:cNvSpPr>
              <a:spLocks/>
            </p:cNvSpPr>
            <p:nvPr/>
          </p:nvSpPr>
          <p:spPr bwMode="auto">
            <a:xfrm>
              <a:off x="8621713" y="4929188"/>
              <a:ext cx="141288" cy="376238"/>
            </a:xfrm>
            <a:custGeom>
              <a:avLst/>
              <a:gdLst>
                <a:gd name="T0" fmla="*/ 30 w 89"/>
                <a:gd name="T1" fmla="*/ 0 h 237"/>
                <a:gd name="T2" fmla="*/ 89 w 89"/>
                <a:gd name="T3" fmla="*/ 229 h 237"/>
                <a:gd name="T4" fmla="*/ 58 w 89"/>
                <a:gd name="T5" fmla="*/ 237 h 237"/>
                <a:gd name="T6" fmla="*/ 0 w 89"/>
                <a:gd name="T7" fmla="*/ 8 h 237"/>
                <a:gd name="T8" fmla="*/ 30 w 89"/>
                <a:gd name="T9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37">
                  <a:moveTo>
                    <a:pt x="30" y="0"/>
                  </a:moveTo>
                  <a:lnTo>
                    <a:pt x="89" y="229"/>
                  </a:lnTo>
                  <a:lnTo>
                    <a:pt x="58" y="237"/>
                  </a:lnTo>
                  <a:lnTo>
                    <a:pt x="0" y="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24" name="Freeform 20"/>
            <p:cNvSpPr>
              <a:spLocks/>
            </p:cNvSpPr>
            <p:nvPr/>
          </p:nvSpPr>
          <p:spPr bwMode="auto">
            <a:xfrm>
              <a:off x="9080501" y="4924425"/>
              <a:ext cx="227013" cy="385763"/>
            </a:xfrm>
            <a:custGeom>
              <a:avLst/>
              <a:gdLst>
                <a:gd name="T0" fmla="*/ 29 w 143"/>
                <a:gd name="T1" fmla="*/ 0 h 243"/>
                <a:gd name="T2" fmla="*/ 143 w 143"/>
                <a:gd name="T3" fmla="*/ 229 h 243"/>
                <a:gd name="T4" fmla="*/ 114 w 143"/>
                <a:gd name="T5" fmla="*/ 243 h 243"/>
                <a:gd name="T6" fmla="*/ 0 w 143"/>
                <a:gd name="T7" fmla="*/ 14 h 243"/>
                <a:gd name="T8" fmla="*/ 29 w 143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243">
                  <a:moveTo>
                    <a:pt x="29" y="0"/>
                  </a:moveTo>
                  <a:lnTo>
                    <a:pt x="143" y="229"/>
                  </a:lnTo>
                  <a:lnTo>
                    <a:pt x="114" y="243"/>
                  </a:lnTo>
                  <a:lnTo>
                    <a:pt x="0" y="14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25" name="Freeform 21"/>
            <p:cNvSpPr>
              <a:spLocks/>
            </p:cNvSpPr>
            <p:nvPr/>
          </p:nvSpPr>
          <p:spPr bwMode="auto">
            <a:xfrm>
              <a:off x="9536113" y="4921250"/>
              <a:ext cx="325438" cy="395288"/>
            </a:xfrm>
            <a:custGeom>
              <a:avLst/>
              <a:gdLst>
                <a:gd name="T0" fmla="*/ 25 w 205"/>
                <a:gd name="T1" fmla="*/ 0 h 249"/>
                <a:gd name="T2" fmla="*/ 205 w 205"/>
                <a:gd name="T3" fmla="*/ 229 h 249"/>
                <a:gd name="T4" fmla="*/ 179 w 205"/>
                <a:gd name="T5" fmla="*/ 249 h 249"/>
                <a:gd name="T6" fmla="*/ 0 w 205"/>
                <a:gd name="T7" fmla="*/ 20 h 249"/>
                <a:gd name="T8" fmla="*/ 25 w 205"/>
                <a:gd name="T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49">
                  <a:moveTo>
                    <a:pt x="25" y="0"/>
                  </a:moveTo>
                  <a:lnTo>
                    <a:pt x="205" y="229"/>
                  </a:lnTo>
                  <a:lnTo>
                    <a:pt x="179" y="249"/>
                  </a:lnTo>
                  <a:lnTo>
                    <a:pt x="0" y="2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26" name="Rectangle 22"/>
            <p:cNvSpPr>
              <a:spLocks noChangeArrowheads="1"/>
            </p:cNvSpPr>
            <p:nvPr/>
          </p:nvSpPr>
          <p:spPr bwMode="auto">
            <a:xfrm>
              <a:off x="6030913" y="5018088"/>
              <a:ext cx="4259263" cy="5080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27" name="Freeform 23"/>
            <p:cNvSpPr>
              <a:spLocks/>
            </p:cNvSpPr>
            <p:nvPr/>
          </p:nvSpPr>
          <p:spPr bwMode="auto">
            <a:xfrm>
              <a:off x="7559676" y="4929188"/>
              <a:ext cx="142875" cy="376238"/>
            </a:xfrm>
            <a:custGeom>
              <a:avLst/>
              <a:gdLst>
                <a:gd name="T0" fmla="*/ 58 w 90"/>
                <a:gd name="T1" fmla="*/ 0 h 237"/>
                <a:gd name="T2" fmla="*/ 90 w 90"/>
                <a:gd name="T3" fmla="*/ 8 h 237"/>
                <a:gd name="T4" fmla="*/ 32 w 90"/>
                <a:gd name="T5" fmla="*/ 237 h 237"/>
                <a:gd name="T6" fmla="*/ 0 w 90"/>
                <a:gd name="T7" fmla="*/ 229 h 237"/>
                <a:gd name="T8" fmla="*/ 58 w 90"/>
                <a:gd name="T9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37">
                  <a:moveTo>
                    <a:pt x="58" y="0"/>
                  </a:moveTo>
                  <a:lnTo>
                    <a:pt x="90" y="8"/>
                  </a:lnTo>
                  <a:lnTo>
                    <a:pt x="32" y="237"/>
                  </a:lnTo>
                  <a:lnTo>
                    <a:pt x="0" y="2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28" name="Freeform 24"/>
            <p:cNvSpPr>
              <a:spLocks/>
            </p:cNvSpPr>
            <p:nvPr/>
          </p:nvSpPr>
          <p:spPr bwMode="auto">
            <a:xfrm>
              <a:off x="7015163" y="4924425"/>
              <a:ext cx="228600" cy="385763"/>
            </a:xfrm>
            <a:custGeom>
              <a:avLst/>
              <a:gdLst>
                <a:gd name="T0" fmla="*/ 114 w 144"/>
                <a:gd name="T1" fmla="*/ 0 h 243"/>
                <a:gd name="T2" fmla="*/ 144 w 144"/>
                <a:gd name="T3" fmla="*/ 14 h 243"/>
                <a:gd name="T4" fmla="*/ 28 w 144"/>
                <a:gd name="T5" fmla="*/ 243 h 243"/>
                <a:gd name="T6" fmla="*/ 0 w 144"/>
                <a:gd name="T7" fmla="*/ 229 h 243"/>
                <a:gd name="T8" fmla="*/ 114 w 144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243">
                  <a:moveTo>
                    <a:pt x="114" y="0"/>
                  </a:moveTo>
                  <a:lnTo>
                    <a:pt x="144" y="14"/>
                  </a:lnTo>
                  <a:lnTo>
                    <a:pt x="28" y="243"/>
                  </a:lnTo>
                  <a:lnTo>
                    <a:pt x="0" y="229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29" name="Freeform 25"/>
            <p:cNvSpPr>
              <a:spLocks/>
            </p:cNvSpPr>
            <p:nvPr/>
          </p:nvSpPr>
          <p:spPr bwMode="auto">
            <a:xfrm>
              <a:off x="6461126" y="4921250"/>
              <a:ext cx="327025" cy="395288"/>
            </a:xfrm>
            <a:custGeom>
              <a:avLst/>
              <a:gdLst>
                <a:gd name="T0" fmla="*/ 180 w 206"/>
                <a:gd name="T1" fmla="*/ 0 h 249"/>
                <a:gd name="T2" fmla="*/ 206 w 206"/>
                <a:gd name="T3" fmla="*/ 20 h 249"/>
                <a:gd name="T4" fmla="*/ 25 w 206"/>
                <a:gd name="T5" fmla="*/ 249 h 249"/>
                <a:gd name="T6" fmla="*/ 0 w 206"/>
                <a:gd name="T7" fmla="*/ 229 h 249"/>
                <a:gd name="T8" fmla="*/ 180 w 206"/>
                <a:gd name="T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49">
                  <a:moveTo>
                    <a:pt x="180" y="0"/>
                  </a:moveTo>
                  <a:lnTo>
                    <a:pt x="206" y="20"/>
                  </a:lnTo>
                  <a:lnTo>
                    <a:pt x="25" y="249"/>
                  </a:lnTo>
                  <a:lnTo>
                    <a:pt x="0" y="229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30" name="Rectangle 26"/>
            <p:cNvSpPr>
              <a:spLocks noChangeArrowheads="1"/>
            </p:cNvSpPr>
            <p:nvPr/>
          </p:nvSpPr>
          <p:spPr bwMode="auto">
            <a:xfrm>
              <a:off x="5875338" y="5145088"/>
              <a:ext cx="4638675" cy="5080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31" name="Freeform 27"/>
            <p:cNvSpPr>
              <a:spLocks/>
            </p:cNvSpPr>
            <p:nvPr/>
          </p:nvSpPr>
          <p:spPr bwMode="auto">
            <a:xfrm>
              <a:off x="6969126" y="2835275"/>
              <a:ext cx="585788" cy="727075"/>
            </a:xfrm>
            <a:custGeom>
              <a:avLst/>
              <a:gdLst>
                <a:gd name="T0" fmla="*/ 184 w 369"/>
                <a:gd name="T1" fmla="*/ 0 h 458"/>
                <a:gd name="T2" fmla="*/ 217 w 369"/>
                <a:gd name="T3" fmla="*/ 4 h 458"/>
                <a:gd name="T4" fmla="*/ 246 w 369"/>
                <a:gd name="T5" fmla="*/ 10 h 458"/>
                <a:gd name="T6" fmla="*/ 272 w 369"/>
                <a:gd name="T7" fmla="*/ 22 h 458"/>
                <a:gd name="T8" fmla="*/ 295 w 369"/>
                <a:gd name="T9" fmla="*/ 38 h 458"/>
                <a:gd name="T10" fmla="*/ 315 w 369"/>
                <a:gd name="T11" fmla="*/ 56 h 458"/>
                <a:gd name="T12" fmla="*/ 331 w 369"/>
                <a:gd name="T13" fmla="*/ 77 h 458"/>
                <a:gd name="T14" fmla="*/ 344 w 369"/>
                <a:gd name="T15" fmla="*/ 102 h 458"/>
                <a:gd name="T16" fmla="*/ 354 w 369"/>
                <a:gd name="T17" fmla="*/ 128 h 458"/>
                <a:gd name="T18" fmla="*/ 362 w 369"/>
                <a:gd name="T19" fmla="*/ 155 h 458"/>
                <a:gd name="T20" fmla="*/ 366 w 369"/>
                <a:gd name="T21" fmla="*/ 185 h 458"/>
                <a:gd name="T22" fmla="*/ 369 w 369"/>
                <a:gd name="T23" fmla="*/ 215 h 458"/>
                <a:gd name="T24" fmla="*/ 367 w 369"/>
                <a:gd name="T25" fmla="*/ 245 h 458"/>
                <a:gd name="T26" fmla="*/ 363 w 369"/>
                <a:gd name="T27" fmla="*/ 274 h 458"/>
                <a:gd name="T28" fmla="*/ 356 w 369"/>
                <a:gd name="T29" fmla="*/ 303 h 458"/>
                <a:gd name="T30" fmla="*/ 348 w 369"/>
                <a:gd name="T31" fmla="*/ 331 h 458"/>
                <a:gd name="T32" fmla="*/ 336 w 369"/>
                <a:gd name="T33" fmla="*/ 357 h 458"/>
                <a:gd name="T34" fmla="*/ 321 w 369"/>
                <a:gd name="T35" fmla="*/ 381 h 458"/>
                <a:gd name="T36" fmla="*/ 305 w 369"/>
                <a:gd name="T37" fmla="*/ 403 h 458"/>
                <a:gd name="T38" fmla="*/ 285 w 369"/>
                <a:gd name="T39" fmla="*/ 422 h 458"/>
                <a:gd name="T40" fmla="*/ 263 w 369"/>
                <a:gd name="T41" fmla="*/ 437 h 458"/>
                <a:gd name="T42" fmla="*/ 239 w 369"/>
                <a:gd name="T43" fmla="*/ 448 h 458"/>
                <a:gd name="T44" fmla="*/ 212 w 369"/>
                <a:gd name="T45" fmla="*/ 456 h 458"/>
                <a:gd name="T46" fmla="*/ 184 w 369"/>
                <a:gd name="T47" fmla="*/ 458 h 458"/>
                <a:gd name="T48" fmla="*/ 155 w 369"/>
                <a:gd name="T49" fmla="*/ 456 h 458"/>
                <a:gd name="T50" fmla="*/ 129 w 369"/>
                <a:gd name="T51" fmla="*/ 448 h 458"/>
                <a:gd name="T52" fmla="*/ 106 w 369"/>
                <a:gd name="T53" fmla="*/ 437 h 458"/>
                <a:gd name="T54" fmla="*/ 84 w 369"/>
                <a:gd name="T55" fmla="*/ 422 h 458"/>
                <a:gd name="T56" fmla="*/ 64 w 369"/>
                <a:gd name="T57" fmla="*/ 403 h 458"/>
                <a:gd name="T58" fmla="*/ 47 w 369"/>
                <a:gd name="T59" fmla="*/ 381 h 458"/>
                <a:gd name="T60" fmla="*/ 33 w 369"/>
                <a:gd name="T61" fmla="*/ 357 h 458"/>
                <a:gd name="T62" fmla="*/ 21 w 369"/>
                <a:gd name="T63" fmla="*/ 331 h 458"/>
                <a:gd name="T64" fmla="*/ 12 w 369"/>
                <a:gd name="T65" fmla="*/ 303 h 458"/>
                <a:gd name="T66" fmla="*/ 6 w 369"/>
                <a:gd name="T67" fmla="*/ 274 h 458"/>
                <a:gd name="T68" fmla="*/ 1 w 369"/>
                <a:gd name="T69" fmla="*/ 245 h 458"/>
                <a:gd name="T70" fmla="*/ 0 w 369"/>
                <a:gd name="T71" fmla="*/ 215 h 458"/>
                <a:gd name="T72" fmla="*/ 1 w 369"/>
                <a:gd name="T73" fmla="*/ 185 h 458"/>
                <a:gd name="T74" fmla="*/ 7 w 369"/>
                <a:gd name="T75" fmla="*/ 155 h 458"/>
                <a:gd name="T76" fmla="*/ 13 w 369"/>
                <a:gd name="T77" fmla="*/ 128 h 458"/>
                <a:gd name="T78" fmla="*/ 24 w 369"/>
                <a:gd name="T79" fmla="*/ 102 h 458"/>
                <a:gd name="T80" fmla="*/ 37 w 369"/>
                <a:gd name="T81" fmla="*/ 77 h 458"/>
                <a:gd name="T82" fmla="*/ 54 w 369"/>
                <a:gd name="T83" fmla="*/ 56 h 458"/>
                <a:gd name="T84" fmla="*/ 74 w 369"/>
                <a:gd name="T85" fmla="*/ 38 h 458"/>
                <a:gd name="T86" fmla="*/ 96 w 369"/>
                <a:gd name="T87" fmla="*/ 22 h 458"/>
                <a:gd name="T88" fmla="*/ 122 w 369"/>
                <a:gd name="T89" fmla="*/ 10 h 458"/>
                <a:gd name="T90" fmla="*/ 152 w 369"/>
                <a:gd name="T91" fmla="*/ 4 h 458"/>
                <a:gd name="T92" fmla="*/ 184 w 369"/>
                <a:gd name="T93" fmla="*/ 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9" h="458">
                  <a:moveTo>
                    <a:pt x="184" y="0"/>
                  </a:moveTo>
                  <a:lnTo>
                    <a:pt x="217" y="4"/>
                  </a:lnTo>
                  <a:lnTo>
                    <a:pt x="246" y="10"/>
                  </a:lnTo>
                  <a:lnTo>
                    <a:pt x="272" y="22"/>
                  </a:lnTo>
                  <a:lnTo>
                    <a:pt x="295" y="38"/>
                  </a:lnTo>
                  <a:lnTo>
                    <a:pt x="315" y="56"/>
                  </a:lnTo>
                  <a:lnTo>
                    <a:pt x="331" y="77"/>
                  </a:lnTo>
                  <a:lnTo>
                    <a:pt x="344" y="102"/>
                  </a:lnTo>
                  <a:lnTo>
                    <a:pt x="354" y="128"/>
                  </a:lnTo>
                  <a:lnTo>
                    <a:pt x="362" y="155"/>
                  </a:lnTo>
                  <a:lnTo>
                    <a:pt x="366" y="185"/>
                  </a:lnTo>
                  <a:lnTo>
                    <a:pt x="369" y="215"/>
                  </a:lnTo>
                  <a:lnTo>
                    <a:pt x="367" y="245"/>
                  </a:lnTo>
                  <a:lnTo>
                    <a:pt x="363" y="274"/>
                  </a:lnTo>
                  <a:lnTo>
                    <a:pt x="356" y="303"/>
                  </a:lnTo>
                  <a:lnTo>
                    <a:pt x="348" y="331"/>
                  </a:lnTo>
                  <a:lnTo>
                    <a:pt x="336" y="357"/>
                  </a:lnTo>
                  <a:lnTo>
                    <a:pt x="321" y="381"/>
                  </a:lnTo>
                  <a:lnTo>
                    <a:pt x="305" y="403"/>
                  </a:lnTo>
                  <a:lnTo>
                    <a:pt x="285" y="422"/>
                  </a:lnTo>
                  <a:lnTo>
                    <a:pt x="263" y="437"/>
                  </a:lnTo>
                  <a:lnTo>
                    <a:pt x="239" y="448"/>
                  </a:lnTo>
                  <a:lnTo>
                    <a:pt x="212" y="456"/>
                  </a:lnTo>
                  <a:lnTo>
                    <a:pt x="184" y="458"/>
                  </a:lnTo>
                  <a:lnTo>
                    <a:pt x="155" y="456"/>
                  </a:lnTo>
                  <a:lnTo>
                    <a:pt x="129" y="448"/>
                  </a:lnTo>
                  <a:lnTo>
                    <a:pt x="106" y="437"/>
                  </a:lnTo>
                  <a:lnTo>
                    <a:pt x="84" y="422"/>
                  </a:lnTo>
                  <a:lnTo>
                    <a:pt x="64" y="403"/>
                  </a:lnTo>
                  <a:lnTo>
                    <a:pt x="47" y="381"/>
                  </a:lnTo>
                  <a:lnTo>
                    <a:pt x="33" y="357"/>
                  </a:lnTo>
                  <a:lnTo>
                    <a:pt x="21" y="331"/>
                  </a:lnTo>
                  <a:lnTo>
                    <a:pt x="12" y="303"/>
                  </a:lnTo>
                  <a:lnTo>
                    <a:pt x="6" y="274"/>
                  </a:lnTo>
                  <a:lnTo>
                    <a:pt x="1" y="245"/>
                  </a:lnTo>
                  <a:lnTo>
                    <a:pt x="0" y="215"/>
                  </a:lnTo>
                  <a:lnTo>
                    <a:pt x="1" y="185"/>
                  </a:lnTo>
                  <a:lnTo>
                    <a:pt x="7" y="155"/>
                  </a:lnTo>
                  <a:lnTo>
                    <a:pt x="13" y="128"/>
                  </a:lnTo>
                  <a:lnTo>
                    <a:pt x="24" y="102"/>
                  </a:lnTo>
                  <a:lnTo>
                    <a:pt x="37" y="77"/>
                  </a:lnTo>
                  <a:lnTo>
                    <a:pt x="54" y="56"/>
                  </a:lnTo>
                  <a:lnTo>
                    <a:pt x="74" y="38"/>
                  </a:lnTo>
                  <a:lnTo>
                    <a:pt x="96" y="22"/>
                  </a:lnTo>
                  <a:lnTo>
                    <a:pt x="122" y="10"/>
                  </a:lnTo>
                  <a:lnTo>
                    <a:pt x="152" y="4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32" name="Freeform 28"/>
            <p:cNvSpPr>
              <a:spLocks/>
            </p:cNvSpPr>
            <p:nvPr/>
          </p:nvSpPr>
          <p:spPr bwMode="auto">
            <a:xfrm>
              <a:off x="6605588" y="3535363"/>
              <a:ext cx="1311275" cy="647700"/>
            </a:xfrm>
            <a:custGeom>
              <a:avLst/>
              <a:gdLst>
                <a:gd name="T0" fmla="*/ 269 w 826"/>
                <a:gd name="T1" fmla="*/ 0 h 408"/>
                <a:gd name="T2" fmla="*/ 292 w 826"/>
                <a:gd name="T3" fmla="*/ 23 h 408"/>
                <a:gd name="T4" fmla="*/ 318 w 826"/>
                <a:gd name="T5" fmla="*/ 40 h 408"/>
                <a:gd name="T6" fmla="*/ 347 w 826"/>
                <a:gd name="T7" fmla="*/ 55 h 408"/>
                <a:gd name="T8" fmla="*/ 379 w 826"/>
                <a:gd name="T9" fmla="*/ 63 h 408"/>
                <a:gd name="T10" fmla="*/ 413 w 826"/>
                <a:gd name="T11" fmla="*/ 66 h 408"/>
                <a:gd name="T12" fmla="*/ 448 w 826"/>
                <a:gd name="T13" fmla="*/ 63 h 408"/>
                <a:gd name="T14" fmla="*/ 479 w 826"/>
                <a:gd name="T15" fmla="*/ 55 h 408"/>
                <a:gd name="T16" fmla="*/ 508 w 826"/>
                <a:gd name="T17" fmla="*/ 40 h 408"/>
                <a:gd name="T18" fmla="*/ 535 w 826"/>
                <a:gd name="T19" fmla="*/ 23 h 408"/>
                <a:gd name="T20" fmla="*/ 558 w 826"/>
                <a:gd name="T21" fmla="*/ 0 h 408"/>
                <a:gd name="T22" fmla="*/ 598 w 826"/>
                <a:gd name="T23" fmla="*/ 16 h 408"/>
                <a:gd name="T24" fmla="*/ 633 w 826"/>
                <a:gd name="T25" fmla="*/ 36 h 408"/>
                <a:gd name="T26" fmla="*/ 666 w 826"/>
                <a:gd name="T27" fmla="*/ 60 h 408"/>
                <a:gd name="T28" fmla="*/ 695 w 826"/>
                <a:gd name="T29" fmla="*/ 88 h 408"/>
                <a:gd name="T30" fmla="*/ 723 w 826"/>
                <a:gd name="T31" fmla="*/ 119 h 408"/>
                <a:gd name="T32" fmla="*/ 746 w 826"/>
                <a:gd name="T33" fmla="*/ 153 h 408"/>
                <a:gd name="T34" fmla="*/ 767 w 826"/>
                <a:gd name="T35" fmla="*/ 189 h 408"/>
                <a:gd name="T36" fmla="*/ 785 w 826"/>
                <a:gd name="T37" fmla="*/ 229 h 408"/>
                <a:gd name="T38" fmla="*/ 799 w 826"/>
                <a:gd name="T39" fmla="*/ 270 h 408"/>
                <a:gd name="T40" fmla="*/ 811 w 826"/>
                <a:gd name="T41" fmla="*/ 315 h 408"/>
                <a:gd name="T42" fmla="*/ 820 w 826"/>
                <a:gd name="T43" fmla="*/ 361 h 408"/>
                <a:gd name="T44" fmla="*/ 826 w 826"/>
                <a:gd name="T45" fmla="*/ 408 h 408"/>
                <a:gd name="T46" fmla="*/ 0 w 826"/>
                <a:gd name="T47" fmla="*/ 408 h 408"/>
                <a:gd name="T48" fmla="*/ 7 w 826"/>
                <a:gd name="T49" fmla="*/ 361 h 408"/>
                <a:gd name="T50" fmla="*/ 16 w 826"/>
                <a:gd name="T51" fmla="*/ 315 h 408"/>
                <a:gd name="T52" fmla="*/ 28 w 826"/>
                <a:gd name="T53" fmla="*/ 270 h 408"/>
                <a:gd name="T54" fmla="*/ 42 w 826"/>
                <a:gd name="T55" fmla="*/ 229 h 408"/>
                <a:gd name="T56" fmla="*/ 60 w 826"/>
                <a:gd name="T57" fmla="*/ 189 h 408"/>
                <a:gd name="T58" fmla="*/ 81 w 826"/>
                <a:gd name="T59" fmla="*/ 153 h 408"/>
                <a:gd name="T60" fmla="*/ 104 w 826"/>
                <a:gd name="T61" fmla="*/ 119 h 408"/>
                <a:gd name="T62" fmla="*/ 130 w 826"/>
                <a:gd name="T63" fmla="*/ 88 h 408"/>
                <a:gd name="T64" fmla="*/ 160 w 826"/>
                <a:gd name="T65" fmla="*/ 60 h 408"/>
                <a:gd name="T66" fmla="*/ 193 w 826"/>
                <a:gd name="T67" fmla="*/ 36 h 408"/>
                <a:gd name="T68" fmla="*/ 229 w 826"/>
                <a:gd name="T69" fmla="*/ 16 h 408"/>
                <a:gd name="T70" fmla="*/ 269 w 826"/>
                <a:gd name="T7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26" h="408">
                  <a:moveTo>
                    <a:pt x="269" y="0"/>
                  </a:moveTo>
                  <a:lnTo>
                    <a:pt x="292" y="23"/>
                  </a:lnTo>
                  <a:lnTo>
                    <a:pt x="318" y="40"/>
                  </a:lnTo>
                  <a:lnTo>
                    <a:pt x="347" y="55"/>
                  </a:lnTo>
                  <a:lnTo>
                    <a:pt x="379" y="63"/>
                  </a:lnTo>
                  <a:lnTo>
                    <a:pt x="413" y="66"/>
                  </a:lnTo>
                  <a:lnTo>
                    <a:pt x="448" y="63"/>
                  </a:lnTo>
                  <a:lnTo>
                    <a:pt x="479" y="55"/>
                  </a:lnTo>
                  <a:lnTo>
                    <a:pt x="508" y="40"/>
                  </a:lnTo>
                  <a:lnTo>
                    <a:pt x="535" y="23"/>
                  </a:lnTo>
                  <a:lnTo>
                    <a:pt x="558" y="0"/>
                  </a:lnTo>
                  <a:lnTo>
                    <a:pt x="598" y="16"/>
                  </a:lnTo>
                  <a:lnTo>
                    <a:pt x="633" y="36"/>
                  </a:lnTo>
                  <a:lnTo>
                    <a:pt x="666" y="60"/>
                  </a:lnTo>
                  <a:lnTo>
                    <a:pt x="695" y="88"/>
                  </a:lnTo>
                  <a:lnTo>
                    <a:pt x="723" y="119"/>
                  </a:lnTo>
                  <a:lnTo>
                    <a:pt x="746" y="153"/>
                  </a:lnTo>
                  <a:lnTo>
                    <a:pt x="767" y="189"/>
                  </a:lnTo>
                  <a:lnTo>
                    <a:pt x="785" y="229"/>
                  </a:lnTo>
                  <a:lnTo>
                    <a:pt x="799" y="270"/>
                  </a:lnTo>
                  <a:lnTo>
                    <a:pt x="811" y="315"/>
                  </a:lnTo>
                  <a:lnTo>
                    <a:pt x="820" y="361"/>
                  </a:lnTo>
                  <a:lnTo>
                    <a:pt x="826" y="408"/>
                  </a:lnTo>
                  <a:lnTo>
                    <a:pt x="0" y="408"/>
                  </a:lnTo>
                  <a:lnTo>
                    <a:pt x="7" y="361"/>
                  </a:lnTo>
                  <a:lnTo>
                    <a:pt x="16" y="315"/>
                  </a:lnTo>
                  <a:lnTo>
                    <a:pt x="28" y="270"/>
                  </a:lnTo>
                  <a:lnTo>
                    <a:pt x="42" y="229"/>
                  </a:lnTo>
                  <a:lnTo>
                    <a:pt x="60" y="189"/>
                  </a:lnTo>
                  <a:lnTo>
                    <a:pt x="81" y="153"/>
                  </a:lnTo>
                  <a:lnTo>
                    <a:pt x="104" y="119"/>
                  </a:lnTo>
                  <a:lnTo>
                    <a:pt x="130" y="88"/>
                  </a:lnTo>
                  <a:lnTo>
                    <a:pt x="160" y="60"/>
                  </a:lnTo>
                  <a:lnTo>
                    <a:pt x="193" y="36"/>
                  </a:lnTo>
                  <a:lnTo>
                    <a:pt x="229" y="16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33" name="Freeform 29"/>
            <p:cNvSpPr>
              <a:spLocks/>
            </p:cNvSpPr>
            <p:nvPr/>
          </p:nvSpPr>
          <p:spPr bwMode="auto">
            <a:xfrm>
              <a:off x="8120063" y="3887788"/>
              <a:ext cx="1562100" cy="295275"/>
            </a:xfrm>
            <a:custGeom>
              <a:avLst/>
              <a:gdLst>
                <a:gd name="T0" fmla="*/ 21 w 984"/>
                <a:gd name="T1" fmla="*/ 0 h 186"/>
                <a:gd name="T2" fmla="*/ 964 w 984"/>
                <a:gd name="T3" fmla="*/ 0 h 186"/>
                <a:gd name="T4" fmla="*/ 975 w 984"/>
                <a:gd name="T5" fmla="*/ 2 h 186"/>
                <a:gd name="T6" fmla="*/ 982 w 984"/>
                <a:gd name="T7" fmla="*/ 10 h 186"/>
                <a:gd name="T8" fmla="*/ 984 w 984"/>
                <a:gd name="T9" fmla="*/ 21 h 186"/>
                <a:gd name="T10" fmla="*/ 984 w 984"/>
                <a:gd name="T11" fmla="*/ 165 h 186"/>
                <a:gd name="T12" fmla="*/ 982 w 984"/>
                <a:gd name="T13" fmla="*/ 176 h 186"/>
                <a:gd name="T14" fmla="*/ 975 w 984"/>
                <a:gd name="T15" fmla="*/ 184 h 186"/>
                <a:gd name="T16" fmla="*/ 964 w 984"/>
                <a:gd name="T17" fmla="*/ 186 h 186"/>
                <a:gd name="T18" fmla="*/ 21 w 984"/>
                <a:gd name="T19" fmla="*/ 186 h 186"/>
                <a:gd name="T20" fmla="*/ 11 w 984"/>
                <a:gd name="T21" fmla="*/ 184 h 186"/>
                <a:gd name="T22" fmla="*/ 3 w 984"/>
                <a:gd name="T23" fmla="*/ 176 h 186"/>
                <a:gd name="T24" fmla="*/ 0 w 984"/>
                <a:gd name="T25" fmla="*/ 165 h 186"/>
                <a:gd name="T26" fmla="*/ 0 w 984"/>
                <a:gd name="T27" fmla="*/ 21 h 186"/>
                <a:gd name="T28" fmla="*/ 3 w 984"/>
                <a:gd name="T29" fmla="*/ 10 h 186"/>
                <a:gd name="T30" fmla="*/ 11 w 984"/>
                <a:gd name="T31" fmla="*/ 2 h 186"/>
                <a:gd name="T32" fmla="*/ 21 w 984"/>
                <a:gd name="T3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84" h="186">
                  <a:moveTo>
                    <a:pt x="21" y="0"/>
                  </a:moveTo>
                  <a:lnTo>
                    <a:pt x="964" y="0"/>
                  </a:lnTo>
                  <a:lnTo>
                    <a:pt x="975" y="2"/>
                  </a:lnTo>
                  <a:lnTo>
                    <a:pt x="982" y="10"/>
                  </a:lnTo>
                  <a:lnTo>
                    <a:pt x="984" y="21"/>
                  </a:lnTo>
                  <a:lnTo>
                    <a:pt x="984" y="165"/>
                  </a:lnTo>
                  <a:lnTo>
                    <a:pt x="982" y="176"/>
                  </a:lnTo>
                  <a:lnTo>
                    <a:pt x="975" y="184"/>
                  </a:lnTo>
                  <a:lnTo>
                    <a:pt x="964" y="186"/>
                  </a:lnTo>
                  <a:lnTo>
                    <a:pt x="21" y="186"/>
                  </a:lnTo>
                  <a:lnTo>
                    <a:pt x="11" y="184"/>
                  </a:lnTo>
                  <a:lnTo>
                    <a:pt x="3" y="176"/>
                  </a:lnTo>
                  <a:lnTo>
                    <a:pt x="0" y="165"/>
                  </a:lnTo>
                  <a:lnTo>
                    <a:pt x="0" y="21"/>
                  </a:lnTo>
                  <a:lnTo>
                    <a:pt x="3" y="10"/>
                  </a:lnTo>
                  <a:lnTo>
                    <a:pt x="11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34" name="Freeform 30"/>
            <p:cNvSpPr>
              <a:spLocks/>
            </p:cNvSpPr>
            <p:nvPr/>
          </p:nvSpPr>
          <p:spPr bwMode="auto">
            <a:xfrm>
              <a:off x="8120063" y="3690938"/>
              <a:ext cx="604838" cy="112713"/>
            </a:xfrm>
            <a:custGeom>
              <a:avLst/>
              <a:gdLst>
                <a:gd name="T0" fmla="*/ 8 w 381"/>
                <a:gd name="T1" fmla="*/ 0 h 71"/>
                <a:gd name="T2" fmla="*/ 373 w 381"/>
                <a:gd name="T3" fmla="*/ 0 h 71"/>
                <a:gd name="T4" fmla="*/ 376 w 381"/>
                <a:gd name="T5" fmla="*/ 0 h 71"/>
                <a:gd name="T6" fmla="*/ 378 w 381"/>
                <a:gd name="T7" fmla="*/ 2 h 71"/>
                <a:gd name="T8" fmla="*/ 379 w 381"/>
                <a:gd name="T9" fmla="*/ 4 h 71"/>
                <a:gd name="T10" fmla="*/ 381 w 381"/>
                <a:gd name="T11" fmla="*/ 7 h 71"/>
                <a:gd name="T12" fmla="*/ 381 w 381"/>
                <a:gd name="T13" fmla="*/ 63 h 71"/>
                <a:gd name="T14" fmla="*/ 379 w 381"/>
                <a:gd name="T15" fmla="*/ 67 h 71"/>
                <a:gd name="T16" fmla="*/ 378 w 381"/>
                <a:gd name="T17" fmla="*/ 69 h 71"/>
                <a:gd name="T18" fmla="*/ 376 w 381"/>
                <a:gd name="T19" fmla="*/ 71 h 71"/>
                <a:gd name="T20" fmla="*/ 373 w 381"/>
                <a:gd name="T21" fmla="*/ 71 h 71"/>
                <a:gd name="T22" fmla="*/ 8 w 381"/>
                <a:gd name="T23" fmla="*/ 71 h 71"/>
                <a:gd name="T24" fmla="*/ 5 w 381"/>
                <a:gd name="T25" fmla="*/ 71 h 71"/>
                <a:gd name="T26" fmla="*/ 2 w 381"/>
                <a:gd name="T27" fmla="*/ 69 h 71"/>
                <a:gd name="T28" fmla="*/ 1 w 381"/>
                <a:gd name="T29" fmla="*/ 67 h 71"/>
                <a:gd name="T30" fmla="*/ 0 w 381"/>
                <a:gd name="T31" fmla="*/ 63 h 71"/>
                <a:gd name="T32" fmla="*/ 0 w 381"/>
                <a:gd name="T33" fmla="*/ 7 h 71"/>
                <a:gd name="T34" fmla="*/ 1 w 381"/>
                <a:gd name="T35" fmla="*/ 4 h 71"/>
                <a:gd name="T36" fmla="*/ 2 w 381"/>
                <a:gd name="T37" fmla="*/ 2 h 71"/>
                <a:gd name="T38" fmla="*/ 5 w 381"/>
                <a:gd name="T39" fmla="*/ 0 h 71"/>
                <a:gd name="T40" fmla="*/ 8 w 381"/>
                <a:gd name="T4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1" h="71">
                  <a:moveTo>
                    <a:pt x="8" y="0"/>
                  </a:moveTo>
                  <a:lnTo>
                    <a:pt x="373" y="0"/>
                  </a:lnTo>
                  <a:lnTo>
                    <a:pt x="376" y="0"/>
                  </a:lnTo>
                  <a:lnTo>
                    <a:pt x="378" y="2"/>
                  </a:lnTo>
                  <a:lnTo>
                    <a:pt x="379" y="4"/>
                  </a:lnTo>
                  <a:lnTo>
                    <a:pt x="381" y="7"/>
                  </a:lnTo>
                  <a:lnTo>
                    <a:pt x="381" y="63"/>
                  </a:lnTo>
                  <a:lnTo>
                    <a:pt x="379" y="67"/>
                  </a:lnTo>
                  <a:lnTo>
                    <a:pt x="378" y="69"/>
                  </a:lnTo>
                  <a:lnTo>
                    <a:pt x="376" y="71"/>
                  </a:lnTo>
                  <a:lnTo>
                    <a:pt x="373" y="71"/>
                  </a:lnTo>
                  <a:lnTo>
                    <a:pt x="8" y="71"/>
                  </a:lnTo>
                  <a:lnTo>
                    <a:pt x="5" y="71"/>
                  </a:lnTo>
                  <a:lnTo>
                    <a:pt x="2" y="69"/>
                  </a:lnTo>
                  <a:lnTo>
                    <a:pt x="1" y="67"/>
                  </a:lnTo>
                  <a:lnTo>
                    <a:pt x="0" y="63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2"/>
                  </a:lnTo>
                  <a:lnTo>
                    <a:pt x="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7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35" name="Freeform 31"/>
            <p:cNvSpPr>
              <a:spLocks/>
            </p:cNvSpPr>
            <p:nvPr/>
          </p:nvSpPr>
          <p:spPr bwMode="auto">
            <a:xfrm>
              <a:off x="8120063" y="3232150"/>
              <a:ext cx="1562100" cy="296863"/>
            </a:xfrm>
            <a:custGeom>
              <a:avLst/>
              <a:gdLst>
                <a:gd name="T0" fmla="*/ 21 w 984"/>
                <a:gd name="T1" fmla="*/ 0 h 187"/>
                <a:gd name="T2" fmla="*/ 964 w 984"/>
                <a:gd name="T3" fmla="*/ 0 h 187"/>
                <a:gd name="T4" fmla="*/ 975 w 984"/>
                <a:gd name="T5" fmla="*/ 3 h 187"/>
                <a:gd name="T6" fmla="*/ 982 w 984"/>
                <a:gd name="T7" fmla="*/ 11 h 187"/>
                <a:gd name="T8" fmla="*/ 984 w 984"/>
                <a:gd name="T9" fmla="*/ 21 h 187"/>
                <a:gd name="T10" fmla="*/ 984 w 984"/>
                <a:gd name="T11" fmla="*/ 166 h 187"/>
                <a:gd name="T12" fmla="*/ 982 w 984"/>
                <a:gd name="T13" fmla="*/ 177 h 187"/>
                <a:gd name="T14" fmla="*/ 975 w 984"/>
                <a:gd name="T15" fmla="*/ 184 h 187"/>
                <a:gd name="T16" fmla="*/ 964 w 984"/>
                <a:gd name="T17" fmla="*/ 187 h 187"/>
                <a:gd name="T18" fmla="*/ 21 w 984"/>
                <a:gd name="T19" fmla="*/ 187 h 187"/>
                <a:gd name="T20" fmla="*/ 11 w 984"/>
                <a:gd name="T21" fmla="*/ 184 h 187"/>
                <a:gd name="T22" fmla="*/ 3 w 984"/>
                <a:gd name="T23" fmla="*/ 177 h 187"/>
                <a:gd name="T24" fmla="*/ 0 w 984"/>
                <a:gd name="T25" fmla="*/ 166 h 187"/>
                <a:gd name="T26" fmla="*/ 0 w 984"/>
                <a:gd name="T27" fmla="*/ 21 h 187"/>
                <a:gd name="T28" fmla="*/ 3 w 984"/>
                <a:gd name="T29" fmla="*/ 11 h 187"/>
                <a:gd name="T30" fmla="*/ 11 w 984"/>
                <a:gd name="T31" fmla="*/ 3 h 187"/>
                <a:gd name="T32" fmla="*/ 21 w 984"/>
                <a:gd name="T33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84" h="187">
                  <a:moveTo>
                    <a:pt x="21" y="0"/>
                  </a:moveTo>
                  <a:lnTo>
                    <a:pt x="964" y="0"/>
                  </a:lnTo>
                  <a:lnTo>
                    <a:pt x="975" y="3"/>
                  </a:lnTo>
                  <a:lnTo>
                    <a:pt x="982" y="11"/>
                  </a:lnTo>
                  <a:lnTo>
                    <a:pt x="984" y="21"/>
                  </a:lnTo>
                  <a:lnTo>
                    <a:pt x="984" y="166"/>
                  </a:lnTo>
                  <a:lnTo>
                    <a:pt x="982" y="177"/>
                  </a:lnTo>
                  <a:lnTo>
                    <a:pt x="975" y="184"/>
                  </a:lnTo>
                  <a:lnTo>
                    <a:pt x="964" y="187"/>
                  </a:lnTo>
                  <a:lnTo>
                    <a:pt x="21" y="187"/>
                  </a:lnTo>
                  <a:lnTo>
                    <a:pt x="11" y="184"/>
                  </a:lnTo>
                  <a:lnTo>
                    <a:pt x="3" y="177"/>
                  </a:lnTo>
                  <a:lnTo>
                    <a:pt x="0" y="166"/>
                  </a:lnTo>
                  <a:lnTo>
                    <a:pt x="0" y="21"/>
                  </a:lnTo>
                  <a:lnTo>
                    <a:pt x="3" y="11"/>
                  </a:lnTo>
                  <a:lnTo>
                    <a:pt x="11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36" name="Freeform 32"/>
            <p:cNvSpPr>
              <a:spLocks/>
            </p:cNvSpPr>
            <p:nvPr/>
          </p:nvSpPr>
          <p:spPr bwMode="auto">
            <a:xfrm>
              <a:off x="8120063" y="3036888"/>
              <a:ext cx="604838" cy="112713"/>
            </a:xfrm>
            <a:custGeom>
              <a:avLst/>
              <a:gdLst>
                <a:gd name="T0" fmla="*/ 8 w 381"/>
                <a:gd name="T1" fmla="*/ 0 h 71"/>
                <a:gd name="T2" fmla="*/ 373 w 381"/>
                <a:gd name="T3" fmla="*/ 0 h 71"/>
                <a:gd name="T4" fmla="*/ 376 w 381"/>
                <a:gd name="T5" fmla="*/ 0 h 71"/>
                <a:gd name="T6" fmla="*/ 378 w 381"/>
                <a:gd name="T7" fmla="*/ 2 h 71"/>
                <a:gd name="T8" fmla="*/ 379 w 381"/>
                <a:gd name="T9" fmla="*/ 4 h 71"/>
                <a:gd name="T10" fmla="*/ 381 w 381"/>
                <a:gd name="T11" fmla="*/ 8 h 71"/>
                <a:gd name="T12" fmla="*/ 381 w 381"/>
                <a:gd name="T13" fmla="*/ 64 h 71"/>
                <a:gd name="T14" fmla="*/ 379 w 381"/>
                <a:gd name="T15" fmla="*/ 67 h 71"/>
                <a:gd name="T16" fmla="*/ 378 w 381"/>
                <a:gd name="T17" fmla="*/ 69 h 71"/>
                <a:gd name="T18" fmla="*/ 376 w 381"/>
                <a:gd name="T19" fmla="*/ 71 h 71"/>
                <a:gd name="T20" fmla="*/ 373 w 381"/>
                <a:gd name="T21" fmla="*/ 71 h 71"/>
                <a:gd name="T22" fmla="*/ 8 w 381"/>
                <a:gd name="T23" fmla="*/ 71 h 71"/>
                <a:gd name="T24" fmla="*/ 5 w 381"/>
                <a:gd name="T25" fmla="*/ 71 h 71"/>
                <a:gd name="T26" fmla="*/ 2 w 381"/>
                <a:gd name="T27" fmla="*/ 69 h 71"/>
                <a:gd name="T28" fmla="*/ 1 w 381"/>
                <a:gd name="T29" fmla="*/ 67 h 71"/>
                <a:gd name="T30" fmla="*/ 0 w 381"/>
                <a:gd name="T31" fmla="*/ 64 h 71"/>
                <a:gd name="T32" fmla="*/ 0 w 381"/>
                <a:gd name="T33" fmla="*/ 8 h 71"/>
                <a:gd name="T34" fmla="*/ 1 w 381"/>
                <a:gd name="T35" fmla="*/ 4 h 71"/>
                <a:gd name="T36" fmla="*/ 2 w 381"/>
                <a:gd name="T37" fmla="*/ 2 h 71"/>
                <a:gd name="T38" fmla="*/ 5 w 381"/>
                <a:gd name="T39" fmla="*/ 0 h 71"/>
                <a:gd name="T40" fmla="*/ 8 w 381"/>
                <a:gd name="T4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1" h="71">
                  <a:moveTo>
                    <a:pt x="8" y="0"/>
                  </a:moveTo>
                  <a:lnTo>
                    <a:pt x="373" y="0"/>
                  </a:lnTo>
                  <a:lnTo>
                    <a:pt x="376" y="0"/>
                  </a:lnTo>
                  <a:lnTo>
                    <a:pt x="378" y="2"/>
                  </a:lnTo>
                  <a:lnTo>
                    <a:pt x="379" y="4"/>
                  </a:lnTo>
                  <a:lnTo>
                    <a:pt x="381" y="8"/>
                  </a:lnTo>
                  <a:lnTo>
                    <a:pt x="381" y="64"/>
                  </a:lnTo>
                  <a:lnTo>
                    <a:pt x="379" y="67"/>
                  </a:lnTo>
                  <a:lnTo>
                    <a:pt x="378" y="69"/>
                  </a:lnTo>
                  <a:lnTo>
                    <a:pt x="376" y="71"/>
                  </a:lnTo>
                  <a:lnTo>
                    <a:pt x="373" y="71"/>
                  </a:lnTo>
                  <a:lnTo>
                    <a:pt x="8" y="71"/>
                  </a:lnTo>
                  <a:lnTo>
                    <a:pt x="5" y="71"/>
                  </a:lnTo>
                  <a:lnTo>
                    <a:pt x="2" y="69"/>
                  </a:lnTo>
                  <a:lnTo>
                    <a:pt x="1" y="67"/>
                  </a:lnTo>
                  <a:lnTo>
                    <a:pt x="0" y="64"/>
                  </a:lnTo>
                  <a:lnTo>
                    <a:pt x="0" y="8"/>
                  </a:lnTo>
                  <a:lnTo>
                    <a:pt x="1" y="4"/>
                  </a:lnTo>
                  <a:lnTo>
                    <a:pt x="2" y="2"/>
                  </a:lnTo>
                  <a:lnTo>
                    <a:pt x="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7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37" name="Freeform 33"/>
            <p:cNvSpPr>
              <a:spLocks/>
            </p:cNvSpPr>
            <p:nvPr/>
          </p:nvSpPr>
          <p:spPr bwMode="auto">
            <a:xfrm>
              <a:off x="8747126" y="1677988"/>
              <a:ext cx="1851025" cy="1174750"/>
            </a:xfrm>
            <a:custGeom>
              <a:avLst/>
              <a:gdLst>
                <a:gd name="T0" fmla="*/ 38 w 1166"/>
                <a:gd name="T1" fmla="*/ 0 h 740"/>
                <a:gd name="T2" fmla="*/ 1127 w 1166"/>
                <a:gd name="T3" fmla="*/ 0 h 740"/>
                <a:gd name="T4" fmla="*/ 1142 w 1166"/>
                <a:gd name="T5" fmla="*/ 4 h 740"/>
                <a:gd name="T6" fmla="*/ 1155 w 1166"/>
                <a:gd name="T7" fmla="*/ 11 h 740"/>
                <a:gd name="T8" fmla="*/ 1163 w 1166"/>
                <a:gd name="T9" fmla="*/ 23 h 740"/>
                <a:gd name="T10" fmla="*/ 1166 w 1166"/>
                <a:gd name="T11" fmla="*/ 39 h 740"/>
                <a:gd name="T12" fmla="*/ 1166 w 1166"/>
                <a:gd name="T13" fmla="*/ 702 h 740"/>
                <a:gd name="T14" fmla="*/ 1163 w 1166"/>
                <a:gd name="T15" fmla="*/ 717 h 740"/>
                <a:gd name="T16" fmla="*/ 1155 w 1166"/>
                <a:gd name="T17" fmla="*/ 729 h 740"/>
                <a:gd name="T18" fmla="*/ 1142 w 1166"/>
                <a:gd name="T19" fmla="*/ 738 h 740"/>
                <a:gd name="T20" fmla="*/ 1127 w 1166"/>
                <a:gd name="T21" fmla="*/ 740 h 740"/>
                <a:gd name="T22" fmla="*/ 38 w 1166"/>
                <a:gd name="T23" fmla="*/ 740 h 740"/>
                <a:gd name="T24" fmla="*/ 23 w 1166"/>
                <a:gd name="T25" fmla="*/ 738 h 740"/>
                <a:gd name="T26" fmla="*/ 11 w 1166"/>
                <a:gd name="T27" fmla="*/ 729 h 740"/>
                <a:gd name="T28" fmla="*/ 2 w 1166"/>
                <a:gd name="T29" fmla="*/ 717 h 740"/>
                <a:gd name="T30" fmla="*/ 0 w 1166"/>
                <a:gd name="T31" fmla="*/ 702 h 740"/>
                <a:gd name="T32" fmla="*/ 0 w 1166"/>
                <a:gd name="T33" fmla="*/ 39 h 740"/>
                <a:gd name="T34" fmla="*/ 2 w 1166"/>
                <a:gd name="T35" fmla="*/ 23 h 740"/>
                <a:gd name="T36" fmla="*/ 11 w 1166"/>
                <a:gd name="T37" fmla="*/ 11 h 740"/>
                <a:gd name="T38" fmla="*/ 23 w 1166"/>
                <a:gd name="T39" fmla="*/ 4 h 740"/>
                <a:gd name="T40" fmla="*/ 38 w 1166"/>
                <a:gd name="T41" fmla="*/ 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6" h="740">
                  <a:moveTo>
                    <a:pt x="38" y="0"/>
                  </a:moveTo>
                  <a:lnTo>
                    <a:pt x="1127" y="0"/>
                  </a:lnTo>
                  <a:lnTo>
                    <a:pt x="1142" y="4"/>
                  </a:lnTo>
                  <a:lnTo>
                    <a:pt x="1155" y="11"/>
                  </a:lnTo>
                  <a:lnTo>
                    <a:pt x="1163" y="23"/>
                  </a:lnTo>
                  <a:lnTo>
                    <a:pt x="1166" y="39"/>
                  </a:lnTo>
                  <a:lnTo>
                    <a:pt x="1166" y="702"/>
                  </a:lnTo>
                  <a:lnTo>
                    <a:pt x="1163" y="717"/>
                  </a:lnTo>
                  <a:lnTo>
                    <a:pt x="1155" y="729"/>
                  </a:lnTo>
                  <a:lnTo>
                    <a:pt x="1142" y="738"/>
                  </a:lnTo>
                  <a:lnTo>
                    <a:pt x="1127" y="740"/>
                  </a:lnTo>
                  <a:lnTo>
                    <a:pt x="38" y="740"/>
                  </a:lnTo>
                  <a:lnTo>
                    <a:pt x="23" y="738"/>
                  </a:lnTo>
                  <a:lnTo>
                    <a:pt x="11" y="729"/>
                  </a:lnTo>
                  <a:lnTo>
                    <a:pt x="2" y="717"/>
                  </a:lnTo>
                  <a:lnTo>
                    <a:pt x="0" y="702"/>
                  </a:lnTo>
                  <a:lnTo>
                    <a:pt x="0" y="39"/>
                  </a:lnTo>
                  <a:lnTo>
                    <a:pt x="2" y="23"/>
                  </a:lnTo>
                  <a:lnTo>
                    <a:pt x="11" y="11"/>
                  </a:lnTo>
                  <a:lnTo>
                    <a:pt x="23" y="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38" name="Rectangle 34"/>
            <p:cNvSpPr>
              <a:spLocks noChangeArrowheads="1"/>
            </p:cNvSpPr>
            <p:nvPr/>
          </p:nvSpPr>
          <p:spPr bwMode="auto">
            <a:xfrm>
              <a:off x="8747126" y="2503488"/>
              <a:ext cx="1851025" cy="219075"/>
            </a:xfrm>
            <a:prstGeom prst="rect">
              <a:avLst/>
            </a:prstGeom>
            <a:solidFill>
              <a:schemeClr val="accent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39" name="Freeform 35"/>
            <p:cNvSpPr>
              <a:spLocks/>
            </p:cNvSpPr>
            <p:nvPr/>
          </p:nvSpPr>
          <p:spPr bwMode="auto">
            <a:xfrm>
              <a:off x="8859838" y="1787525"/>
              <a:ext cx="420688" cy="300038"/>
            </a:xfrm>
            <a:custGeom>
              <a:avLst/>
              <a:gdLst>
                <a:gd name="T0" fmla="*/ 22 w 265"/>
                <a:gd name="T1" fmla="*/ 0 h 189"/>
                <a:gd name="T2" fmla="*/ 245 w 265"/>
                <a:gd name="T3" fmla="*/ 0 h 189"/>
                <a:gd name="T4" fmla="*/ 256 w 265"/>
                <a:gd name="T5" fmla="*/ 3 h 189"/>
                <a:gd name="T6" fmla="*/ 263 w 265"/>
                <a:gd name="T7" fmla="*/ 11 h 189"/>
                <a:gd name="T8" fmla="*/ 265 w 265"/>
                <a:gd name="T9" fmla="*/ 21 h 189"/>
                <a:gd name="T10" fmla="*/ 265 w 265"/>
                <a:gd name="T11" fmla="*/ 168 h 189"/>
                <a:gd name="T12" fmla="*/ 263 w 265"/>
                <a:gd name="T13" fmla="*/ 179 h 189"/>
                <a:gd name="T14" fmla="*/ 256 w 265"/>
                <a:gd name="T15" fmla="*/ 187 h 189"/>
                <a:gd name="T16" fmla="*/ 245 w 265"/>
                <a:gd name="T17" fmla="*/ 189 h 189"/>
                <a:gd name="T18" fmla="*/ 22 w 265"/>
                <a:gd name="T19" fmla="*/ 189 h 189"/>
                <a:gd name="T20" fmla="*/ 11 w 265"/>
                <a:gd name="T21" fmla="*/ 187 h 189"/>
                <a:gd name="T22" fmla="*/ 4 w 265"/>
                <a:gd name="T23" fmla="*/ 179 h 189"/>
                <a:gd name="T24" fmla="*/ 0 w 265"/>
                <a:gd name="T25" fmla="*/ 168 h 189"/>
                <a:gd name="T26" fmla="*/ 0 w 265"/>
                <a:gd name="T27" fmla="*/ 21 h 189"/>
                <a:gd name="T28" fmla="*/ 4 w 265"/>
                <a:gd name="T29" fmla="*/ 11 h 189"/>
                <a:gd name="T30" fmla="*/ 11 w 265"/>
                <a:gd name="T31" fmla="*/ 3 h 189"/>
                <a:gd name="T32" fmla="*/ 22 w 265"/>
                <a:gd name="T3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5" h="189">
                  <a:moveTo>
                    <a:pt x="22" y="0"/>
                  </a:moveTo>
                  <a:lnTo>
                    <a:pt x="245" y="0"/>
                  </a:lnTo>
                  <a:lnTo>
                    <a:pt x="256" y="3"/>
                  </a:lnTo>
                  <a:lnTo>
                    <a:pt x="263" y="11"/>
                  </a:lnTo>
                  <a:lnTo>
                    <a:pt x="265" y="21"/>
                  </a:lnTo>
                  <a:lnTo>
                    <a:pt x="265" y="168"/>
                  </a:lnTo>
                  <a:lnTo>
                    <a:pt x="263" y="179"/>
                  </a:lnTo>
                  <a:lnTo>
                    <a:pt x="256" y="187"/>
                  </a:lnTo>
                  <a:lnTo>
                    <a:pt x="245" y="189"/>
                  </a:lnTo>
                  <a:lnTo>
                    <a:pt x="22" y="189"/>
                  </a:lnTo>
                  <a:lnTo>
                    <a:pt x="11" y="187"/>
                  </a:lnTo>
                  <a:lnTo>
                    <a:pt x="4" y="179"/>
                  </a:lnTo>
                  <a:lnTo>
                    <a:pt x="0" y="168"/>
                  </a:lnTo>
                  <a:lnTo>
                    <a:pt x="0" y="21"/>
                  </a:lnTo>
                  <a:lnTo>
                    <a:pt x="4" y="11"/>
                  </a:lnTo>
                  <a:lnTo>
                    <a:pt x="11" y="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284" name="Group 283"/>
          <p:cNvGrpSpPr/>
          <p:nvPr/>
        </p:nvGrpSpPr>
        <p:grpSpPr>
          <a:xfrm>
            <a:off x="7205540" y="4790652"/>
            <a:ext cx="1931434" cy="1626314"/>
            <a:chOff x="5965826" y="1566863"/>
            <a:chExt cx="4140200" cy="3486150"/>
          </a:xfrm>
        </p:grpSpPr>
        <p:sp>
          <p:nvSpPr>
            <p:cNvPr id="287" name="Freeform 8"/>
            <p:cNvSpPr>
              <a:spLocks/>
            </p:cNvSpPr>
            <p:nvPr/>
          </p:nvSpPr>
          <p:spPr bwMode="auto">
            <a:xfrm>
              <a:off x="7623176" y="4522788"/>
              <a:ext cx="1211263" cy="530225"/>
            </a:xfrm>
            <a:custGeom>
              <a:avLst/>
              <a:gdLst>
                <a:gd name="T0" fmla="*/ 368 w 1524"/>
                <a:gd name="T1" fmla="*/ 0 h 669"/>
                <a:gd name="T2" fmla="*/ 1154 w 1524"/>
                <a:gd name="T3" fmla="*/ 0 h 669"/>
                <a:gd name="T4" fmla="*/ 1524 w 1524"/>
                <a:gd name="T5" fmla="*/ 669 h 669"/>
                <a:gd name="T6" fmla="*/ 0 w 1524"/>
                <a:gd name="T7" fmla="*/ 669 h 669"/>
                <a:gd name="T8" fmla="*/ 368 w 1524"/>
                <a:gd name="T9" fmla="*/ 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4" h="669">
                  <a:moveTo>
                    <a:pt x="368" y="0"/>
                  </a:moveTo>
                  <a:lnTo>
                    <a:pt x="1154" y="0"/>
                  </a:lnTo>
                  <a:lnTo>
                    <a:pt x="1524" y="669"/>
                  </a:lnTo>
                  <a:lnTo>
                    <a:pt x="0" y="669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88" name="Freeform 9"/>
            <p:cNvSpPr>
              <a:spLocks/>
            </p:cNvSpPr>
            <p:nvPr/>
          </p:nvSpPr>
          <p:spPr bwMode="auto">
            <a:xfrm>
              <a:off x="6605588" y="2232026"/>
              <a:ext cx="3244850" cy="2425700"/>
            </a:xfrm>
            <a:custGeom>
              <a:avLst/>
              <a:gdLst>
                <a:gd name="T0" fmla="*/ 190 w 4088"/>
                <a:gd name="T1" fmla="*/ 0 h 3056"/>
                <a:gd name="T2" fmla="*/ 3898 w 4088"/>
                <a:gd name="T3" fmla="*/ 0 h 3056"/>
                <a:gd name="T4" fmla="*/ 3943 w 4088"/>
                <a:gd name="T5" fmla="*/ 6 h 3056"/>
                <a:gd name="T6" fmla="*/ 3982 w 4088"/>
                <a:gd name="T7" fmla="*/ 19 h 3056"/>
                <a:gd name="T8" fmla="*/ 4018 w 4088"/>
                <a:gd name="T9" fmla="*/ 41 h 3056"/>
                <a:gd name="T10" fmla="*/ 4046 w 4088"/>
                <a:gd name="T11" fmla="*/ 71 h 3056"/>
                <a:gd name="T12" fmla="*/ 4069 w 4088"/>
                <a:gd name="T13" fmla="*/ 107 h 3056"/>
                <a:gd name="T14" fmla="*/ 4084 w 4088"/>
                <a:gd name="T15" fmla="*/ 147 h 3056"/>
                <a:gd name="T16" fmla="*/ 4088 w 4088"/>
                <a:gd name="T17" fmla="*/ 190 h 3056"/>
                <a:gd name="T18" fmla="*/ 4088 w 4088"/>
                <a:gd name="T19" fmla="*/ 2865 h 3056"/>
                <a:gd name="T20" fmla="*/ 4084 w 4088"/>
                <a:gd name="T21" fmla="*/ 2909 h 3056"/>
                <a:gd name="T22" fmla="*/ 4069 w 4088"/>
                <a:gd name="T23" fmla="*/ 2948 h 3056"/>
                <a:gd name="T24" fmla="*/ 4046 w 4088"/>
                <a:gd name="T25" fmla="*/ 2984 h 3056"/>
                <a:gd name="T26" fmla="*/ 4018 w 4088"/>
                <a:gd name="T27" fmla="*/ 3014 h 3056"/>
                <a:gd name="T28" fmla="*/ 3982 w 4088"/>
                <a:gd name="T29" fmla="*/ 3037 h 3056"/>
                <a:gd name="T30" fmla="*/ 3943 w 4088"/>
                <a:gd name="T31" fmla="*/ 3050 h 3056"/>
                <a:gd name="T32" fmla="*/ 3898 w 4088"/>
                <a:gd name="T33" fmla="*/ 3056 h 3056"/>
                <a:gd name="T34" fmla="*/ 190 w 4088"/>
                <a:gd name="T35" fmla="*/ 3056 h 3056"/>
                <a:gd name="T36" fmla="*/ 147 w 4088"/>
                <a:gd name="T37" fmla="*/ 3050 h 3056"/>
                <a:gd name="T38" fmla="*/ 106 w 4088"/>
                <a:gd name="T39" fmla="*/ 3037 h 3056"/>
                <a:gd name="T40" fmla="*/ 72 w 4088"/>
                <a:gd name="T41" fmla="*/ 3014 h 3056"/>
                <a:gd name="T42" fmla="*/ 42 w 4088"/>
                <a:gd name="T43" fmla="*/ 2984 h 3056"/>
                <a:gd name="T44" fmla="*/ 19 w 4088"/>
                <a:gd name="T45" fmla="*/ 2948 h 3056"/>
                <a:gd name="T46" fmla="*/ 6 w 4088"/>
                <a:gd name="T47" fmla="*/ 2909 h 3056"/>
                <a:gd name="T48" fmla="*/ 0 w 4088"/>
                <a:gd name="T49" fmla="*/ 2865 h 3056"/>
                <a:gd name="T50" fmla="*/ 0 w 4088"/>
                <a:gd name="T51" fmla="*/ 190 h 3056"/>
                <a:gd name="T52" fmla="*/ 6 w 4088"/>
                <a:gd name="T53" fmla="*/ 147 h 3056"/>
                <a:gd name="T54" fmla="*/ 19 w 4088"/>
                <a:gd name="T55" fmla="*/ 107 h 3056"/>
                <a:gd name="T56" fmla="*/ 42 w 4088"/>
                <a:gd name="T57" fmla="*/ 71 h 3056"/>
                <a:gd name="T58" fmla="*/ 72 w 4088"/>
                <a:gd name="T59" fmla="*/ 41 h 3056"/>
                <a:gd name="T60" fmla="*/ 106 w 4088"/>
                <a:gd name="T61" fmla="*/ 19 h 3056"/>
                <a:gd name="T62" fmla="*/ 147 w 4088"/>
                <a:gd name="T63" fmla="*/ 6 h 3056"/>
                <a:gd name="T64" fmla="*/ 190 w 4088"/>
                <a:gd name="T65" fmla="*/ 0 h 3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88" h="3056">
                  <a:moveTo>
                    <a:pt x="190" y="0"/>
                  </a:moveTo>
                  <a:lnTo>
                    <a:pt x="3898" y="0"/>
                  </a:lnTo>
                  <a:lnTo>
                    <a:pt x="3943" y="6"/>
                  </a:lnTo>
                  <a:lnTo>
                    <a:pt x="3982" y="19"/>
                  </a:lnTo>
                  <a:lnTo>
                    <a:pt x="4018" y="41"/>
                  </a:lnTo>
                  <a:lnTo>
                    <a:pt x="4046" y="71"/>
                  </a:lnTo>
                  <a:lnTo>
                    <a:pt x="4069" y="107"/>
                  </a:lnTo>
                  <a:lnTo>
                    <a:pt x="4084" y="147"/>
                  </a:lnTo>
                  <a:lnTo>
                    <a:pt x="4088" y="190"/>
                  </a:lnTo>
                  <a:lnTo>
                    <a:pt x="4088" y="2865"/>
                  </a:lnTo>
                  <a:lnTo>
                    <a:pt x="4084" y="2909"/>
                  </a:lnTo>
                  <a:lnTo>
                    <a:pt x="4069" y="2948"/>
                  </a:lnTo>
                  <a:lnTo>
                    <a:pt x="4046" y="2984"/>
                  </a:lnTo>
                  <a:lnTo>
                    <a:pt x="4018" y="3014"/>
                  </a:lnTo>
                  <a:lnTo>
                    <a:pt x="3982" y="3037"/>
                  </a:lnTo>
                  <a:lnTo>
                    <a:pt x="3943" y="3050"/>
                  </a:lnTo>
                  <a:lnTo>
                    <a:pt x="3898" y="3056"/>
                  </a:lnTo>
                  <a:lnTo>
                    <a:pt x="190" y="3056"/>
                  </a:lnTo>
                  <a:lnTo>
                    <a:pt x="147" y="3050"/>
                  </a:lnTo>
                  <a:lnTo>
                    <a:pt x="106" y="3037"/>
                  </a:lnTo>
                  <a:lnTo>
                    <a:pt x="72" y="3014"/>
                  </a:lnTo>
                  <a:lnTo>
                    <a:pt x="42" y="2984"/>
                  </a:lnTo>
                  <a:lnTo>
                    <a:pt x="19" y="2948"/>
                  </a:lnTo>
                  <a:lnTo>
                    <a:pt x="6" y="2909"/>
                  </a:lnTo>
                  <a:lnTo>
                    <a:pt x="0" y="2865"/>
                  </a:lnTo>
                  <a:lnTo>
                    <a:pt x="0" y="190"/>
                  </a:lnTo>
                  <a:lnTo>
                    <a:pt x="6" y="147"/>
                  </a:lnTo>
                  <a:lnTo>
                    <a:pt x="19" y="107"/>
                  </a:lnTo>
                  <a:lnTo>
                    <a:pt x="42" y="71"/>
                  </a:lnTo>
                  <a:lnTo>
                    <a:pt x="72" y="41"/>
                  </a:lnTo>
                  <a:lnTo>
                    <a:pt x="106" y="19"/>
                  </a:lnTo>
                  <a:lnTo>
                    <a:pt x="147" y="6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89" name="Freeform 10"/>
            <p:cNvSpPr>
              <a:spLocks/>
            </p:cNvSpPr>
            <p:nvPr/>
          </p:nvSpPr>
          <p:spPr bwMode="auto">
            <a:xfrm>
              <a:off x="9648826" y="4505326"/>
              <a:ext cx="38100" cy="38100"/>
            </a:xfrm>
            <a:custGeom>
              <a:avLst/>
              <a:gdLst>
                <a:gd name="T0" fmla="*/ 24 w 49"/>
                <a:gd name="T1" fmla="*/ 0 h 49"/>
                <a:gd name="T2" fmla="*/ 32 w 49"/>
                <a:gd name="T3" fmla="*/ 0 h 49"/>
                <a:gd name="T4" fmla="*/ 39 w 49"/>
                <a:gd name="T5" fmla="*/ 3 h 49"/>
                <a:gd name="T6" fmla="*/ 43 w 49"/>
                <a:gd name="T7" fmla="*/ 9 h 49"/>
                <a:gd name="T8" fmla="*/ 47 w 49"/>
                <a:gd name="T9" fmla="*/ 17 h 49"/>
                <a:gd name="T10" fmla="*/ 49 w 49"/>
                <a:gd name="T11" fmla="*/ 24 h 49"/>
                <a:gd name="T12" fmla="*/ 47 w 49"/>
                <a:gd name="T13" fmla="*/ 32 h 49"/>
                <a:gd name="T14" fmla="*/ 43 w 49"/>
                <a:gd name="T15" fmla="*/ 37 h 49"/>
                <a:gd name="T16" fmla="*/ 39 w 49"/>
                <a:gd name="T17" fmla="*/ 43 h 49"/>
                <a:gd name="T18" fmla="*/ 32 w 49"/>
                <a:gd name="T19" fmla="*/ 47 h 49"/>
                <a:gd name="T20" fmla="*/ 24 w 49"/>
                <a:gd name="T21" fmla="*/ 49 h 49"/>
                <a:gd name="T22" fmla="*/ 17 w 49"/>
                <a:gd name="T23" fmla="*/ 47 h 49"/>
                <a:gd name="T24" fmla="*/ 9 w 49"/>
                <a:gd name="T25" fmla="*/ 43 h 49"/>
                <a:gd name="T26" fmla="*/ 4 w 49"/>
                <a:gd name="T27" fmla="*/ 37 h 49"/>
                <a:gd name="T28" fmla="*/ 0 w 49"/>
                <a:gd name="T29" fmla="*/ 32 h 49"/>
                <a:gd name="T30" fmla="*/ 0 w 49"/>
                <a:gd name="T31" fmla="*/ 24 h 49"/>
                <a:gd name="T32" fmla="*/ 0 w 49"/>
                <a:gd name="T33" fmla="*/ 17 h 49"/>
                <a:gd name="T34" fmla="*/ 4 w 49"/>
                <a:gd name="T35" fmla="*/ 9 h 49"/>
                <a:gd name="T36" fmla="*/ 9 w 49"/>
                <a:gd name="T37" fmla="*/ 3 h 49"/>
                <a:gd name="T38" fmla="*/ 17 w 49"/>
                <a:gd name="T39" fmla="*/ 0 h 49"/>
                <a:gd name="T40" fmla="*/ 24 w 49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lnTo>
                    <a:pt x="32" y="0"/>
                  </a:lnTo>
                  <a:lnTo>
                    <a:pt x="39" y="3"/>
                  </a:lnTo>
                  <a:lnTo>
                    <a:pt x="43" y="9"/>
                  </a:lnTo>
                  <a:lnTo>
                    <a:pt x="47" y="17"/>
                  </a:lnTo>
                  <a:lnTo>
                    <a:pt x="49" y="24"/>
                  </a:lnTo>
                  <a:lnTo>
                    <a:pt x="47" y="32"/>
                  </a:lnTo>
                  <a:lnTo>
                    <a:pt x="43" y="37"/>
                  </a:lnTo>
                  <a:lnTo>
                    <a:pt x="39" y="43"/>
                  </a:lnTo>
                  <a:lnTo>
                    <a:pt x="32" y="47"/>
                  </a:lnTo>
                  <a:lnTo>
                    <a:pt x="24" y="49"/>
                  </a:lnTo>
                  <a:lnTo>
                    <a:pt x="17" y="47"/>
                  </a:lnTo>
                  <a:lnTo>
                    <a:pt x="9" y="43"/>
                  </a:lnTo>
                  <a:lnTo>
                    <a:pt x="4" y="37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4" y="9"/>
                  </a:lnTo>
                  <a:lnTo>
                    <a:pt x="9" y="3"/>
                  </a:lnTo>
                  <a:lnTo>
                    <a:pt x="17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90" name="Freeform 11"/>
            <p:cNvSpPr>
              <a:spLocks/>
            </p:cNvSpPr>
            <p:nvPr/>
          </p:nvSpPr>
          <p:spPr bwMode="auto">
            <a:xfrm>
              <a:off x="9572626" y="4505326"/>
              <a:ext cx="38100" cy="38100"/>
            </a:xfrm>
            <a:custGeom>
              <a:avLst/>
              <a:gdLst>
                <a:gd name="T0" fmla="*/ 24 w 49"/>
                <a:gd name="T1" fmla="*/ 0 h 49"/>
                <a:gd name="T2" fmla="*/ 32 w 49"/>
                <a:gd name="T3" fmla="*/ 0 h 49"/>
                <a:gd name="T4" fmla="*/ 38 w 49"/>
                <a:gd name="T5" fmla="*/ 3 h 49"/>
                <a:gd name="T6" fmla="*/ 43 w 49"/>
                <a:gd name="T7" fmla="*/ 9 h 49"/>
                <a:gd name="T8" fmla="*/ 47 w 49"/>
                <a:gd name="T9" fmla="*/ 17 h 49"/>
                <a:gd name="T10" fmla="*/ 49 w 49"/>
                <a:gd name="T11" fmla="*/ 24 h 49"/>
                <a:gd name="T12" fmla="*/ 47 w 49"/>
                <a:gd name="T13" fmla="*/ 32 h 49"/>
                <a:gd name="T14" fmla="*/ 43 w 49"/>
                <a:gd name="T15" fmla="*/ 37 h 49"/>
                <a:gd name="T16" fmla="*/ 38 w 49"/>
                <a:gd name="T17" fmla="*/ 43 h 49"/>
                <a:gd name="T18" fmla="*/ 32 w 49"/>
                <a:gd name="T19" fmla="*/ 47 h 49"/>
                <a:gd name="T20" fmla="*/ 24 w 49"/>
                <a:gd name="T21" fmla="*/ 49 h 49"/>
                <a:gd name="T22" fmla="*/ 17 w 49"/>
                <a:gd name="T23" fmla="*/ 47 h 49"/>
                <a:gd name="T24" fmla="*/ 9 w 49"/>
                <a:gd name="T25" fmla="*/ 43 h 49"/>
                <a:gd name="T26" fmla="*/ 4 w 49"/>
                <a:gd name="T27" fmla="*/ 37 h 49"/>
                <a:gd name="T28" fmla="*/ 0 w 49"/>
                <a:gd name="T29" fmla="*/ 32 h 49"/>
                <a:gd name="T30" fmla="*/ 0 w 49"/>
                <a:gd name="T31" fmla="*/ 24 h 49"/>
                <a:gd name="T32" fmla="*/ 0 w 49"/>
                <a:gd name="T33" fmla="*/ 17 h 49"/>
                <a:gd name="T34" fmla="*/ 4 w 49"/>
                <a:gd name="T35" fmla="*/ 9 h 49"/>
                <a:gd name="T36" fmla="*/ 9 w 49"/>
                <a:gd name="T37" fmla="*/ 3 h 49"/>
                <a:gd name="T38" fmla="*/ 17 w 49"/>
                <a:gd name="T39" fmla="*/ 0 h 49"/>
                <a:gd name="T40" fmla="*/ 24 w 49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lnTo>
                    <a:pt x="32" y="0"/>
                  </a:lnTo>
                  <a:lnTo>
                    <a:pt x="38" y="3"/>
                  </a:lnTo>
                  <a:lnTo>
                    <a:pt x="43" y="9"/>
                  </a:lnTo>
                  <a:lnTo>
                    <a:pt x="47" y="17"/>
                  </a:lnTo>
                  <a:lnTo>
                    <a:pt x="49" y="24"/>
                  </a:lnTo>
                  <a:lnTo>
                    <a:pt x="47" y="32"/>
                  </a:lnTo>
                  <a:lnTo>
                    <a:pt x="43" y="37"/>
                  </a:lnTo>
                  <a:lnTo>
                    <a:pt x="38" y="43"/>
                  </a:lnTo>
                  <a:lnTo>
                    <a:pt x="32" y="47"/>
                  </a:lnTo>
                  <a:lnTo>
                    <a:pt x="24" y="49"/>
                  </a:lnTo>
                  <a:lnTo>
                    <a:pt x="17" y="47"/>
                  </a:lnTo>
                  <a:lnTo>
                    <a:pt x="9" y="43"/>
                  </a:lnTo>
                  <a:lnTo>
                    <a:pt x="4" y="37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4" y="9"/>
                  </a:lnTo>
                  <a:lnTo>
                    <a:pt x="9" y="3"/>
                  </a:lnTo>
                  <a:lnTo>
                    <a:pt x="17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91" name="Freeform 12"/>
            <p:cNvSpPr>
              <a:spLocks/>
            </p:cNvSpPr>
            <p:nvPr/>
          </p:nvSpPr>
          <p:spPr bwMode="auto">
            <a:xfrm>
              <a:off x="9494838" y="4505326"/>
              <a:ext cx="39688" cy="38100"/>
            </a:xfrm>
            <a:custGeom>
              <a:avLst/>
              <a:gdLst>
                <a:gd name="T0" fmla="*/ 25 w 51"/>
                <a:gd name="T1" fmla="*/ 0 h 49"/>
                <a:gd name="T2" fmla="*/ 34 w 51"/>
                <a:gd name="T3" fmla="*/ 0 h 49"/>
                <a:gd name="T4" fmla="*/ 40 w 51"/>
                <a:gd name="T5" fmla="*/ 3 h 49"/>
                <a:gd name="T6" fmla="*/ 45 w 51"/>
                <a:gd name="T7" fmla="*/ 9 h 49"/>
                <a:gd name="T8" fmla="*/ 49 w 51"/>
                <a:gd name="T9" fmla="*/ 17 h 49"/>
                <a:gd name="T10" fmla="*/ 51 w 51"/>
                <a:gd name="T11" fmla="*/ 24 h 49"/>
                <a:gd name="T12" fmla="*/ 49 w 51"/>
                <a:gd name="T13" fmla="*/ 32 h 49"/>
                <a:gd name="T14" fmla="*/ 45 w 51"/>
                <a:gd name="T15" fmla="*/ 37 h 49"/>
                <a:gd name="T16" fmla="*/ 40 w 51"/>
                <a:gd name="T17" fmla="*/ 43 h 49"/>
                <a:gd name="T18" fmla="*/ 34 w 51"/>
                <a:gd name="T19" fmla="*/ 47 h 49"/>
                <a:gd name="T20" fmla="*/ 25 w 51"/>
                <a:gd name="T21" fmla="*/ 49 h 49"/>
                <a:gd name="T22" fmla="*/ 17 w 51"/>
                <a:gd name="T23" fmla="*/ 47 h 49"/>
                <a:gd name="T24" fmla="*/ 11 w 51"/>
                <a:gd name="T25" fmla="*/ 43 h 49"/>
                <a:gd name="T26" fmla="*/ 6 w 51"/>
                <a:gd name="T27" fmla="*/ 37 h 49"/>
                <a:gd name="T28" fmla="*/ 2 w 51"/>
                <a:gd name="T29" fmla="*/ 32 h 49"/>
                <a:gd name="T30" fmla="*/ 0 w 51"/>
                <a:gd name="T31" fmla="*/ 24 h 49"/>
                <a:gd name="T32" fmla="*/ 2 w 51"/>
                <a:gd name="T33" fmla="*/ 17 h 49"/>
                <a:gd name="T34" fmla="*/ 6 w 51"/>
                <a:gd name="T35" fmla="*/ 9 h 49"/>
                <a:gd name="T36" fmla="*/ 11 w 51"/>
                <a:gd name="T37" fmla="*/ 3 h 49"/>
                <a:gd name="T38" fmla="*/ 17 w 51"/>
                <a:gd name="T39" fmla="*/ 0 h 49"/>
                <a:gd name="T40" fmla="*/ 25 w 51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" h="49">
                  <a:moveTo>
                    <a:pt x="25" y="0"/>
                  </a:moveTo>
                  <a:lnTo>
                    <a:pt x="34" y="0"/>
                  </a:lnTo>
                  <a:lnTo>
                    <a:pt x="40" y="3"/>
                  </a:lnTo>
                  <a:lnTo>
                    <a:pt x="45" y="9"/>
                  </a:lnTo>
                  <a:lnTo>
                    <a:pt x="49" y="17"/>
                  </a:lnTo>
                  <a:lnTo>
                    <a:pt x="51" y="24"/>
                  </a:lnTo>
                  <a:lnTo>
                    <a:pt x="49" y="32"/>
                  </a:lnTo>
                  <a:lnTo>
                    <a:pt x="45" y="37"/>
                  </a:lnTo>
                  <a:lnTo>
                    <a:pt x="40" y="43"/>
                  </a:lnTo>
                  <a:lnTo>
                    <a:pt x="34" y="47"/>
                  </a:lnTo>
                  <a:lnTo>
                    <a:pt x="25" y="49"/>
                  </a:lnTo>
                  <a:lnTo>
                    <a:pt x="17" y="47"/>
                  </a:lnTo>
                  <a:lnTo>
                    <a:pt x="11" y="43"/>
                  </a:lnTo>
                  <a:lnTo>
                    <a:pt x="6" y="37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2" y="17"/>
                  </a:lnTo>
                  <a:lnTo>
                    <a:pt x="6" y="9"/>
                  </a:lnTo>
                  <a:lnTo>
                    <a:pt x="11" y="3"/>
                  </a:lnTo>
                  <a:lnTo>
                    <a:pt x="17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92" name="Freeform 13"/>
            <p:cNvSpPr>
              <a:spLocks/>
            </p:cNvSpPr>
            <p:nvPr/>
          </p:nvSpPr>
          <p:spPr bwMode="auto">
            <a:xfrm>
              <a:off x="6351588" y="4894263"/>
              <a:ext cx="3754438" cy="158750"/>
            </a:xfrm>
            <a:custGeom>
              <a:avLst/>
              <a:gdLst>
                <a:gd name="T0" fmla="*/ 100 w 4728"/>
                <a:gd name="T1" fmla="*/ 0 h 202"/>
                <a:gd name="T2" fmla="*/ 4627 w 4728"/>
                <a:gd name="T3" fmla="*/ 0 h 202"/>
                <a:gd name="T4" fmla="*/ 4659 w 4728"/>
                <a:gd name="T5" fmla="*/ 6 h 202"/>
                <a:gd name="T6" fmla="*/ 4687 w 4728"/>
                <a:gd name="T7" fmla="*/ 19 h 202"/>
                <a:gd name="T8" fmla="*/ 4707 w 4728"/>
                <a:gd name="T9" fmla="*/ 41 h 202"/>
                <a:gd name="T10" fmla="*/ 4722 w 4728"/>
                <a:gd name="T11" fmla="*/ 70 h 202"/>
                <a:gd name="T12" fmla="*/ 4728 w 4728"/>
                <a:gd name="T13" fmla="*/ 102 h 202"/>
                <a:gd name="T14" fmla="*/ 4722 w 4728"/>
                <a:gd name="T15" fmla="*/ 132 h 202"/>
                <a:gd name="T16" fmla="*/ 4707 w 4728"/>
                <a:gd name="T17" fmla="*/ 160 h 202"/>
                <a:gd name="T18" fmla="*/ 4687 w 4728"/>
                <a:gd name="T19" fmla="*/ 183 h 202"/>
                <a:gd name="T20" fmla="*/ 4659 w 4728"/>
                <a:gd name="T21" fmla="*/ 196 h 202"/>
                <a:gd name="T22" fmla="*/ 4627 w 4728"/>
                <a:gd name="T23" fmla="*/ 202 h 202"/>
                <a:gd name="T24" fmla="*/ 100 w 4728"/>
                <a:gd name="T25" fmla="*/ 202 h 202"/>
                <a:gd name="T26" fmla="*/ 68 w 4728"/>
                <a:gd name="T27" fmla="*/ 196 h 202"/>
                <a:gd name="T28" fmla="*/ 41 w 4728"/>
                <a:gd name="T29" fmla="*/ 183 h 202"/>
                <a:gd name="T30" fmla="*/ 19 w 4728"/>
                <a:gd name="T31" fmla="*/ 160 h 202"/>
                <a:gd name="T32" fmla="*/ 4 w 4728"/>
                <a:gd name="T33" fmla="*/ 132 h 202"/>
                <a:gd name="T34" fmla="*/ 0 w 4728"/>
                <a:gd name="T35" fmla="*/ 102 h 202"/>
                <a:gd name="T36" fmla="*/ 4 w 4728"/>
                <a:gd name="T37" fmla="*/ 70 h 202"/>
                <a:gd name="T38" fmla="*/ 19 w 4728"/>
                <a:gd name="T39" fmla="*/ 41 h 202"/>
                <a:gd name="T40" fmla="*/ 41 w 4728"/>
                <a:gd name="T41" fmla="*/ 19 h 202"/>
                <a:gd name="T42" fmla="*/ 68 w 4728"/>
                <a:gd name="T43" fmla="*/ 6 h 202"/>
                <a:gd name="T44" fmla="*/ 100 w 4728"/>
                <a:gd name="T4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28" h="202">
                  <a:moveTo>
                    <a:pt x="100" y="0"/>
                  </a:moveTo>
                  <a:lnTo>
                    <a:pt x="4627" y="0"/>
                  </a:lnTo>
                  <a:lnTo>
                    <a:pt x="4659" y="6"/>
                  </a:lnTo>
                  <a:lnTo>
                    <a:pt x="4687" y="19"/>
                  </a:lnTo>
                  <a:lnTo>
                    <a:pt x="4707" y="41"/>
                  </a:lnTo>
                  <a:lnTo>
                    <a:pt x="4722" y="70"/>
                  </a:lnTo>
                  <a:lnTo>
                    <a:pt x="4728" y="102"/>
                  </a:lnTo>
                  <a:lnTo>
                    <a:pt x="4722" y="132"/>
                  </a:lnTo>
                  <a:lnTo>
                    <a:pt x="4707" y="160"/>
                  </a:lnTo>
                  <a:lnTo>
                    <a:pt x="4687" y="183"/>
                  </a:lnTo>
                  <a:lnTo>
                    <a:pt x="4659" y="196"/>
                  </a:lnTo>
                  <a:lnTo>
                    <a:pt x="4627" y="202"/>
                  </a:lnTo>
                  <a:lnTo>
                    <a:pt x="100" y="202"/>
                  </a:lnTo>
                  <a:lnTo>
                    <a:pt x="68" y="196"/>
                  </a:lnTo>
                  <a:lnTo>
                    <a:pt x="41" y="183"/>
                  </a:lnTo>
                  <a:lnTo>
                    <a:pt x="19" y="160"/>
                  </a:lnTo>
                  <a:lnTo>
                    <a:pt x="4" y="132"/>
                  </a:lnTo>
                  <a:lnTo>
                    <a:pt x="0" y="102"/>
                  </a:lnTo>
                  <a:lnTo>
                    <a:pt x="4" y="70"/>
                  </a:lnTo>
                  <a:lnTo>
                    <a:pt x="19" y="41"/>
                  </a:lnTo>
                  <a:lnTo>
                    <a:pt x="41" y="19"/>
                  </a:lnTo>
                  <a:lnTo>
                    <a:pt x="68" y="6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93" name="Freeform 14"/>
            <p:cNvSpPr>
              <a:spLocks/>
            </p:cNvSpPr>
            <p:nvPr/>
          </p:nvSpPr>
          <p:spPr bwMode="auto">
            <a:xfrm>
              <a:off x="6351588" y="4973638"/>
              <a:ext cx="3754438" cy="79375"/>
            </a:xfrm>
            <a:custGeom>
              <a:avLst/>
              <a:gdLst>
                <a:gd name="T0" fmla="*/ 0 w 4728"/>
                <a:gd name="T1" fmla="*/ 0 h 100"/>
                <a:gd name="T2" fmla="*/ 4728 w 4728"/>
                <a:gd name="T3" fmla="*/ 0 h 100"/>
                <a:gd name="T4" fmla="*/ 4722 w 4728"/>
                <a:gd name="T5" fmla="*/ 30 h 100"/>
                <a:gd name="T6" fmla="*/ 4707 w 4728"/>
                <a:gd name="T7" fmla="*/ 58 h 100"/>
                <a:gd name="T8" fmla="*/ 4687 w 4728"/>
                <a:gd name="T9" fmla="*/ 81 h 100"/>
                <a:gd name="T10" fmla="*/ 4659 w 4728"/>
                <a:gd name="T11" fmla="*/ 94 h 100"/>
                <a:gd name="T12" fmla="*/ 4627 w 4728"/>
                <a:gd name="T13" fmla="*/ 100 h 100"/>
                <a:gd name="T14" fmla="*/ 100 w 4728"/>
                <a:gd name="T15" fmla="*/ 100 h 100"/>
                <a:gd name="T16" fmla="*/ 68 w 4728"/>
                <a:gd name="T17" fmla="*/ 94 h 100"/>
                <a:gd name="T18" fmla="*/ 41 w 4728"/>
                <a:gd name="T19" fmla="*/ 81 h 100"/>
                <a:gd name="T20" fmla="*/ 19 w 4728"/>
                <a:gd name="T21" fmla="*/ 58 h 100"/>
                <a:gd name="T22" fmla="*/ 4 w 4728"/>
                <a:gd name="T23" fmla="*/ 30 h 100"/>
                <a:gd name="T24" fmla="*/ 0 w 4728"/>
                <a:gd name="T2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28" h="100">
                  <a:moveTo>
                    <a:pt x="0" y="0"/>
                  </a:moveTo>
                  <a:lnTo>
                    <a:pt x="4728" y="0"/>
                  </a:lnTo>
                  <a:lnTo>
                    <a:pt x="4722" y="30"/>
                  </a:lnTo>
                  <a:lnTo>
                    <a:pt x="4707" y="58"/>
                  </a:lnTo>
                  <a:lnTo>
                    <a:pt x="4687" y="81"/>
                  </a:lnTo>
                  <a:lnTo>
                    <a:pt x="4659" y="94"/>
                  </a:lnTo>
                  <a:lnTo>
                    <a:pt x="4627" y="100"/>
                  </a:lnTo>
                  <a:lnTo>
                    <a:pt x="100" y="100"/>
                  </a:lnTo>
                  <a:lnTo>
                    <a:pt x="68" y="94"/>
                  </a:lnTo>
                  <a:lnTo>
                    <a:pt x="41" y="81"/>
                  </a:lnTo>
                  <a:lnTo>
                    <a:pt x="19" y="58"/>
                  </a:lnTo>
                  <a:lnTo>
                    <a:pt x="4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94" name="Rectangle 15"/>
            <p:cNvSpPr>
              <a:spLocks noChangeArrowheads="1"/>
            </p:cNvSpPr>
            <p:nvPr/>
          </p:nvSpPr>
          <p:spPr bwMode="auto">
            <a:xfrm>
              <a:off x="6705601" y="2320926"/>
              <a:ext cx="3044825" cy="2066925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95" name="Freeform 16"/>
            <p:cNvSpPr>
              <a:spLocks noEditPoints="1"/>
            </p:cNvSpPr>
            <p:nvPr/>
          </p:nvSpPr>
          <p:spPr bwMode="auto">
            <a:xfrm>
              <a:off x="7470776" y="2516188"/>
              <a:ext cx="1458913" cy="1462088"/>
            </a:xfrm>
            <a:custGeom>
              <a:avLst/>
              <a:gdLst>
                <a:gd name="T0" fmla="*/ 844 w 1839"/>
                <a:gd name="T1" fmla="*/ 340 h 1843"/>
                <a:gd name="T2" fmla="*/ 701 w 1839"/>
                <a:gd name="T3" fmla="*/ 376 h 1843"/>
                <a:gd name="T4" fmla="*/ 573 w 1839"/>
                <a:gd name="T5" fmla="*/ 448 h 1843"/>
                <a:gd name="T6" fmla="*/ 466 w 1839"/>
                <a:gd name="T7" fmla="*/ 549 h 1843"/>
                <a:gd name="T8" fmla="*/ 385 w 1839"/>
                <a:gd name="T9" fmla="*/ 677 h 1843"/>
                <a:gd name="T10" fmla="*/ 342 w 1839"/>
                <a:gd name="T11" fmla="*/ 822 h 1843"/>
                <a:gd name="T12" fmla="*/ 335 w 1839"/>
                <a:gd name="T13" fmla="*/ 965 h 1843"/>
                <a:gd name="T14" fmla="*/ 361 w 1839"/>
                <a:gd name="T15" fmla="*/ 1103 h 1843"/>
                <a:gd name="T16" fmla="*/ 419 w 1839"/>
                <a:gd name="T17" fmla="*/ 1227 h 1843"/>
                <a:gd name="T18" fmla="*/ 506 w 1839"/>
                <a:gd name="T19" fmla="*/ 1336 h 1843"/>
                <a:gd name="T20" fmla="*/ 617 w 1839"/>
                <a:gd name="T21" fmla="*/ 1423 h 1843"/>
                <a:gd name="T22" fmla="*/ 748 w 1839"/>
                <a:gd name="T23" fmla="*/ 1483 h 1843"/>
                <a:gd name="T24" fmla="*/ 919 w 1839"/>
                <a:gd name="T25" fmla="*/ 1508 h 1843"/>
                <a:gd name="T26" fmla="*/ 1066 w 1839"/>
                <a:gd name="T27" fmla="*/ 1489 h 1843"/>
                <a:gd name="T28" fmla="*/ 1203 w 1839"/>
                <a:gd name="T29" fmla="*/ 1434 h 1843"/>
                <a:gd name="T30" fmla="*/ 1322 w 1839"/>
                <a:gd name="T31" fmla="*/ 1348 h 1843"/>
                <a:gd name="T32" fmla="*/ 1416 w 1839"/>
                <a:gd name="T33" fmla="*/ 1233 h 1843"/>
                <a:gd name="T34" fmla="*/ 1480 w 1839"/>
                <a:gd name="T35" fmla="*/ 1092 h 1843"/>
                <a:gd name="T36" fmla="*/ 1504 w 1839"/>
                <a:gd name="T37" fmla="*/ 949 h 1843"/>
                <a:gd name="T38" fmla="*/ 1495 w 1839"/>
                <a:gd name="T39" fmla="*/ 809 h 1843"/>
                <a:gd name="T40" fmla="*/ 1451 w 1839"/>
                <a:gd name="T41" fmla="*/ 676 h 1843"/>
                <a:gd name="T42" fmla="*/ 1380 w 1839"/>
                <a:gd name="T43" fmla="*/ 559 h 1843"/>
                <a:gd name="T44" fmla="*/ 1280 w 1839"/>
                <a:gd name="T45" fmla="*/ 459 h 1843"/>
                <a:gd name="T46" fmla="*/ 1158 w 1839"/>
                <a:gd name="T47" fmla="*/ 386 h 1843"/>
                <a:gd name="T48" fmla="*/ 1004 w 1839"/>
                <a:gd name="T49" fmla="*/ 340 h 1843"/>
                <a:gd name="T50" fmla="*/ 1047 w 1839"/>
                <a:gd name="T51" fmla="*/ 0 h 1843"/>
                <a:gd name="T52" fmla="*/ 1284 w 1839"/>
                <a:gd name="T53" fmla="*/ 216 h 1843"/>
                <a:gd name="T54" fmla="*/ 1423 w 1839"/>
                <a:gd name="T55" fmla="*/ 308 h 1843"/>
                <a:gd name="T56" fmla="*/ 1540 w 1839"/>
                <a:gd name="T57" fmla="*/ 425 h 1843"/>
                <a:gd name="T58" fmla="*/ 1797 w 1839"/>
                <a:gd name="T59" fmla="*/ 617 h 1843"/>
                <a:gd name="T60" fmla="*/ 1696 w 1839"/>
                <a:gd name="T61" fmla="*/ 760 h 1843"/>
                <a:gd name="T62" fmla="*/ 1713 w 1839"/>
                <a:gd name="T63" fmla="*/ 926 h 1843"/>
                <a:gd name="T64" fmla="*/ 1839 w 1839"/>
                <a:gd name="T65" fmla="*/ 1050 h 1843"/>
                <a:gd name="T66" fmla="*/ 1622 w 1839"/>
                <a:gd name="T67" fmla="*/ 1287 h 1843"/>
                <a:gd name="T68" fmla="*/ 1530 w 1839"/>
                <a:gd name="T69" fmla="*/ 1427 h 1843"/>
                <a:gd name="T70" fmla="*/ 1414 w 1839"/>
                <a:gd name="T71" fmla="*/ 1542 h 1843"/>
                <a:gd name="T72" fmla="*/ 1224 w 1839"/>
                <a:gd name="T73" fmla="*/ 1800 h 1843"/>
                <a:gd name="T74" fmla="*/ 1079 w 1839"/>
                <a:gd name="T75" fmla="*/ 1700 h 1843"/>
                <a:gd name="T76" fmla="*/ 919 w 1839"/>
                <a:gd name="T77" fmla="*/ 1717 h 1843"/>
                <a:gd name="T78" fmla="*/ 791 w 1839"/>
                <a:gd name="T79" fmla="*/ 1843 h 1843"/>
                <a:gd name="T80" fmla="*/ 553 w 1839"/>
                <a:gd name="T81" fmla="*/ 1626 h 1843"/>
                <a:gd name="T82" fmla="*/ 414 w 1839"/>
                <a:gd name="T83" fmla="*/ 1534 h 1843"/>
                <a:gd name="T84" fmla="*/ 299 w 1839"/>
                <a:gd name="T85" fmla="*/ 1417 h 1843"/>
                <a:gd name="T86" fmla="*/ 41 w 1839"/>
                <a:gd name="T87" fmla="*/ 1225 h 1843"/>
                <a:gd name="T88" fmla="*/ 141 w 1839"/>
                <a:gd name="T89" fmla="*/ 1082 h 1843"/>
                <a:gd name="T90" fmla="*/ 126 w 1839"/>
                <a:gd name="T91" fmla="*/ 917 h 1843"/>
                <a:gd name="T92" fmla="*/ 0 w 1839"/>
                <a:gd name="T93" fmla="*/ 794 h 1843"/>
                <a:gd name="T94" fmla="*/ 214 w 1839"/>
                <a:gd name="T95" fmla="*/ 555 h 1843"/>
                <a:gd name="T96" fmla="*/ 306 w 1839"/>
                <a:gd name="T97" fmla="*/ 416 h 1843"/>
                <a:gd name="T98" fmla="*/ 423 w 1839"/>
                <a:gd name="T99" fmla="*/ 301 h 1843"/>
                <a:gd name="T100" fmla="*/ 615 w 1839"/>
                <a:gd name="T101" fmla="*/ 43 h 1843"/>
                <a:gd name="T102" fmla="*/ 758 w 1839"/>
                <a:gd name="T103" fmla="*/ 145 h 1843"/>
                <a:gd name="T104" fmla="*/ 919 w 1839"/>
                <a:gd name="T105" fmla="*/ 128 h 1843"/>
                <a:gd name="T106" fmla="*/ 1047 w 1839"/>
                <a:gd name="T107" fmla="*/ 0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39" h="1843">
                  <a:moveTo>
                    <a:pt x="919" y="335"/>
                  </a:moveTo>
                  <a:lnTo>
                    <a:pt x="844" y="340"/>
                  </a:lnTo>
                  <a:lnTo>
                    <a:pt x="771" y="354"/>
                  </a:lnTo>
                  <a:lnTo>
                    <a:pt x="701" y="376"/>
                  </a:lnTo>
                  <a:lnTo>
                    <a:pt x="635" y="408"/>
                  </a:lnTo>
                  <a:lnTo>
                    <a:pt x="573" y="448"/>
                  </a:lnTo>
                  <a:lnTo>
                    <a:pt x="517" y="495"/>
                  </a:lnTo>
                  <a:lnTo>
                    <a:pt x="466" y="549"/>
                  </a:lnTo>
                  <a:lnTo>
                    <a:pt x="423" y="610"/>
                  </a:lnTo>
                  <a:lnTo>
                    <a:pt x="385" y="677"/>
                  </a:lnTo>
                  <a:lnTo>
                    <a:pt x="359" y="751"/>
                  </a:lnTo>
                  <a:lnTo>
                    <a:pt x="342" y="822"/>
                  </a:lnTo>
                  <a:lnTo>
                    <a:pt x="333" y="894"/>
                  </a:lnTo>
                  <a:lnTo>
                    <a:pt x="335" y="965"/>
                  </a:lnTo>
                  <a:lnTo>
                    <a:pt x="344" y="1035"/>
                  </a:lnTo>
                  <a:lnTo>
                    <a:pt x="361" y="1103"/>
                  </a:lnTo>
                  <a:lnTo>
                    <a:pt x="387" y="1167"/>
                  </a:lnTo>
                  <a:lnTo>
                    <a:pt x="419" y="1227"/>
                  </a:lnTo>
                  <a:lnTo>
                    <a:pt x="459" y="1286"/>
                  </a:lnTo>
                  <a:lnTo>
                    <a:pt x="506" y="1336"/>
                  </a:lnTo>
                  <a:lnTo>
                    <a:pt x="558" y="1383"/>
                  </a:lnTo>
                  <a:lnTo>
                    <a:pt x="617" y="1423"/>
                  </a:lnTo>
                  <a:lnTo>
                    <a:pt x="681" y="1457"/>
                  </a:lnTo>
                  <a:lnTo>
                    <a:pt x="748" y="1483"/>
                  </a:lnTo>
                  <a:lnTo>
                    <a:pt x="835" y="1502"/>
                  </a:lnTo>
                  <a:lnTo>
                    <a:pt x="919" y="1508"/>
                  </a:lnTo>
                  <a:lnTo>
                    <a:pt x="995" y="1504"/>
                  </a:lnTo>
                  <a:lnTo>
                    <a:pt x="1066" y="1489"/>
                  </a:lnTo>
                  <a:lnTo>
                    <a:pt x="1136" y="1466"/>
                  </a:lnTo>
                  <a:lnTo>
                    <a:pt x="1203" y="1434"/>
                  </a:lnTo>
                  <a:lnTo>
                    <a:pt x="1265" y="1395"/>
                  </a:lnTo>
                  <a:lnTo>
                    <a:pt x="1322" y="1348"/>
                  </a:lnTo>
                  <a:lnTo>
                    <a:pt x="1372" y="1293"/>
                  </a:lnTo>
                  <a:lnTo>
                    <a:pt x="1416" y="1233"/>
                  </a:lnTo>
                  <a:lnTo>
                    <a:pt x="1451" y="1165"/>
                  </a:lnTo>
                  <a:lnTo>
                    <a:pt x="1480" y="1092"/>
                  </a:lnTo>
                  <a:lnTo>
                    <a:pt x="1496" y="1020"/>
                  </a:lnTo>
                  <a:lnTo>
                    <a:pt x="1504" y="949"/>
                  </a:lnTo>
                  <a:lnTo>
                    <a:pt x="1504" y="877"/>
                  </a:lnTo>
                  <a:lnTo>
                    <a:pt x="1495" y="809"/>
                  </a:lnTo>
                  <a:lnTo>
                    <a:pt x="1476" y="741"/>
                  </a:lnTo>
                  <a:lnTo>
                    <a:pt x="1451" y="676"/>
                  </a:lnTo>
                  <a:lnTo>
                    <a:pt x="1419" y="615"/>
                  </a:lnTo>
                  <a:lnTo>
                    <a:pt x="1380" y="559"/>
                  </a:lnTo>
                  <a:lnTo>
                    <a:pt x="1333" y="506"/>
                  </a:lnTo>
                  <a:lnTo>
                    <a:pt x="1280" y="459"/>
                  </a:lnTo>
                  <a:lnTo>
                    <a:pt x="1222" y="420"/>
                  </a:lnTo>
                  <a:lnTo>
                    <a:pt x="1158" y="386"/>
                  </a:lnTo>
                  <a:lnTo>
                    <a:pt x="1089" y="361"/>
                  </a:lnTo>
                  <a:lnTo>
                    <a:pt x="1004" y="340"/>
                  </a:lnTo>
                  <a:lnTo>
                    <a:pt x="919" y="335"/>
                  </a:lnTo>
                  <a:close/>
                  <a:moveTo>
                    <a:pt x="1047" y="0"/>
                  </a:moveTo>
                  <a:lnTo>
                    <a:pt x="1324" y="84"/>
                  </a:lnTo>
                  <a:lnTo>
                    <a:pt x="1284" y="216"/>
                  </a:lnTo>
                  <a:lnTo>
                    <a:pt x="1357" y="259"/>
                  </a:lnTo>
                  <a:lnTo>
                    <a:pt x="1423" y="308"/>
                  </a:lnTo>
                  <a:lnTo>
                    <a:pt x="1485" y="365"/>
                  </a:lnTo>
                  <a:lnTo>
                    <a:pt x="1540" y="425"/>
                  </a:lnTo>
                  <a:lnTo>
                    <a:pt x="1660" y="361"/>
                  </a:lnTo>
                  <a:lnTo>
                    <a:pt x="1797" y="617"/>
                  </a:lnTo>
                  <a:lnTo>
                    <a:pt x="1675" y="681"/>
                  </a:lnTo>
                  <a:lnTo>
                    <a:pt x="1696" y="760"/>
                  </a:lnTo>
                  <a:lnTo>
                    <a:pt x="1709" y="843"/>
                  </a:lnTo>
                  <a:lnTo>
                    <a:pt x="1713" y="926"/>
                  </a:lnTo>
                  <a:lnTo>
                    <a:pt x="1707" y="1011"/>
                  </a:lnTo>
                  <a:lnTo>
                    <a:pt x="1839" y="1050"/>
                  </a:lnTo>
                  <a:lnTo>
                    <a:pt x="1754" y="1327"/>
                  </a:lnTo>
                  <a:lnTo>
                    <a:pt x="1622" y="1287"/>
                  </a:lnTo>
                  <a:lnTo>
                    <a:pt x="1581" y="1361"/>
                  </a:lnTo>
                  <a:lnTo>
                    <a:pt x="1530" y="1427"/>
                  </a:lnTo>
                  <a:lnTo>
                    <a:pt x="1476" y="1489"/>
                  </a:lnTo>
                  <a:lnTo>
                    <a:pt x="1414" y="1542"/>
                  </a:lnTo>
                  <a:lnTo>
                    <a:pt x="1480" y="1664"/>
                  </a:lnTo>
                  <a:lnTo>
                    <a:pt x="1224" y="1800"/>
                  </a:lnTo>
                  <a:lnTo>
                    <a:pt x="1158" y="1679"/>
                  </a:lnTo>
                  <a:lnTo>
                    <a:pt x="1079" y="1700"/>
                  </a:lnTo>
                  <a:lnTo>
                    <a:pt x="1000" y="1713"/>
                  </a:lnTo>
                  <a:lnTo>
                    <a:pt x="919" y="1717"/>
                  </a:lnTo>
                  <a:lnTo>
                    <a:pt x="831" y="1711"/>
                  </a:lnTo>
                  <a:lnTo>
                    <a:pt x="791" y="1843"/>
                  </a:lnTo>
                  <a:lnTo>
                    <a:pt x="513" y="1758"/>
                  </a:lnTo>
                  <a:lnTo>
                    <a:pt x="553" y="1626"/>
                  </a:lnTo>
                  <a:lnTo>
                    <a:pt x="481" y="1585"/>
                  </a:lnTo>
                  <a:lnTo>
                    <a:pt x="414" y="1534"/>
                  </a:lnTo>
                  <a:lnTo>
                    <a:pt x="353" y="1479"/>
                  </a:lnTo>
                  <a:lnTo>
                    <a:pt x="299" y="1417"/>
                  </a:lnTo>
                  <a:lnTo>
                    <a:pt x="179" y="1481"/>
                  </a:lnTo>
                  <a:lnTo>
                    <a:pt x="41" y="1225"/>
                  </a:lnTo>
                  <a:lnTo>
                    <a:pt x="164" y="1161"/>
                  </a:lnTo>
                  <a:lnTo>
                    <a:pt x="141" y="1082"/>
                  </a:lnTo>
                  <a:lnTo>
                    <a:pt x="130" y="1001"/>
                  </a:lnTo>
                  <a:lnTo>
                    <a:pt x="126" y="917"/>
                  </a:lnTo>
                  <a:lnTo>
                    <a:pt x="130" y="834"/>
                  </a:lnTo>
                  <a:lnTo>
                    <a:pt x="0" y="794"/>
                  </a:lnTo>
                  <a:lnTo>
                    <a:pt x="83" y="516"/>
                  </a:lnTo>
                  <a:lnTo>
                    <a:pt x="214" y="555"/>
                  </a:lnTo>
                  <a:lnTo>
                    <a:pt x="258" y="484"/>
                  </a:lnTo>
                  <a:lnTo>
                    <a:pt x="306" y="416"/>
                  </a:lnTo>
                  <a:lnTo>
                    <a:pt x="363" y="355"/>
                  </a:lnTo>
                  <a:lnTo>
                    <a:pt x="423" y="301"/>
                  </a:lnTo>
                  <a:lnTo>
                    <a:pt x="359" y="180"/>
                  </a:lnTo>
                  <a:lnTo>
                    <a:pt x="615" y="43"/>
                  </a:lnTo>
                  <a:lnTo>
                    <a:pt x="679" y="163"/>
                  </a:lnTo>
                  <a:lnTo>
                    <a:pt x="758" y="145"/>
                  </a:lnTo>
                  <a:lnTo>
                    <a:pt x="837" y="131"/>
                  </a:lnTo>
                  <a:lnTo>
                    <a:pt x="919" y="128"/>
                  </a:lnTo>
                  <a:lnTo>
                    <a:pt x="1008" y="131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96" name="Freeform 17"/>
            <p:cNvSpPr>
              <a:spLocks/>
            </p:cNvSpPr>
            <p:nvPr/>
          </p:nvSpPr>
          <p:spPr bwMode="auto">
            <a:xfrm>
              <a:off x="5965826" y="1566863"/>
              <a:ext cx="2724150" cy="2174875"/>
            </a:xfrm>
            <a:custGeom>
              <a:avLst/>
              <a:gdLst>
                <a:gd name="T0" fmla="*/ 675 w 3433"/>
                <a:gd name="T1" fmla="*/ 2 h 2739"/>
                <a:gd name="T2" fmla="*/ 831 w 3433"/>
                <a:gd name="T3" fmla="*/ 34 h 2739"/>
                <a:gd name="T4" fmla="*/ 978 w 3433"/>
                <a:gd name="T5" fmla="*/ 109 h 2739"/>
                <a:gd name="T6" fmla="*/ 1088 w 3433"/>
                <a:gd name="T7" fmla="*/ 205 h 2739"/>
                <a:gd name="T8" fmla="*/ 1173 w 3433"/>
                <a:gd name="T9" fmla="*/ 322 h 2739"/>
                <a:gd name="T10" fmla="*/ 1226 w 3433"/>
                <a:gd name="T11" fmla="*/ 454 h 2739"/>
                <a:gd name="T12" fmla="*/ 1250 w 3433"/>
                <a:gd name="T13" fmla="*/ 591 h 2739"/>
                <a:gd name="T14" fmla="*/ 1241 w 3433"/>
                <a:gd name="T15" fmla="*/ 733 h 2739"/>
                <a:gd name="T16" fmla="*/ 2551 w 3433"/>
                <a:gd name="T17" fmla="*/ 1542 h 2739"/>
                <a:gd name="T18" fmla="*/ 2702 w 3433"/>
                <a:gd name="T19" fmla="*/ 1497 h 2739"/>
                <a:gd name="T20" fmla="*/ 2858 w 3433"/>
                <a:gd name="T21" fmla="*/ 1489 h 2739"/>
                <a:gd name="T22" fmla="*/ 3012 w 3433"/>
                <a:gd name="T23" fmla="*/ 1521 h 2739"/>
                <a:gd name="T24" fmla="*/ 3158 w 3433"/>
                <a:gd name="T25" fmla="*/ 1595 h 2739"/>
                <a:gd name="T26" fmla="*/ 3269 w 3433"/>
                <a:gd name="T27" fmla="*/ 1691 h 2739"/>
                <a:gd name="T28" fmla="*/ 3354 w 3433"/>
                <a:gd name="T29" fmla="*/ 1808 h 2739"/>
                <a:gd name="T30" fmla="*/ 3407 w 3433"/>
                <a:gd name="T31" fmla="*/ 1936 h 2739"/>
                <a:gd name="T32" fmla="*/ 3431 w 3433"/>
                <a:gd name="T33" fmla="*/ 2073 h 2739"/>
                <a:gd name="T34" fmla="*/ 3140 w 3433"/>
                <a:gd name="T35" fmla="*/ 1945 h 2739"/>
                <a:gd name="T36" fmla="*/ 2814 w 3433"/>
                <a:gd name="T37" fmla="*/ 1921 h 2739"/>
                <a:gd name="T38" fmla="*/ 2645 w 3433"/>
                <a:gd name="T39" fmla="*/ 2003 h 2739"/>
                <a:gd name="T40" fmla="*/ 2617 w 3433"/>
                <a:gd name="T41" fmla="*/ 2378 h 2739"/>
                <a:gd name="T42" fmla="*/ 3064 w 3433"/>
                <a:gd name="T43" fmla="*/ 2683 h 2739"/>
                <a:gd name="T44" fmla="*/ 2916 w 3433"/>
                <a:gd name="T45" fmla="*/ 2730 h 2739"/>
                <a:gd name="T46" fmla="*/ 2758 w 3433"/>
                <a:gd name="T47" fmla="*/ 2738 h 2739"/>
                <a:gd name="T48" fmla="*/ 2602 w 3433"/>
                <a:gd name="T49" fmla="*/ 2706 h 2739"/>
                <a:gd name="T50" fmla="*/ 2455 w 3433"/>
                <a:gd name="T51" fmla="*/ 2630 h 2739"/>
                <a:gd name="T52" fmla="*/ 2344 w 3433"/>
                <a:gd name="T53" fmla="*/ 2534 h 2739"/>
                <a:gd name="T54" fmla="*/ 2260 w 3433"/>
                <a:gd name="T55" fmla="*/ 2418 h 2739"/>
                <a:gd name="T56" fmla="*/ 2207 w 3433"/>
                <a:gd name="T57" fmla="*/ 2286 h 2739"/>
                <a:gd name="T58" fmla="*/ 2183 w 3433"/>
                <a:gd name="T59" fmla="*/ 2148 h 2739"/>
                <a:gd name="T60" fmla="*/ 2192 w 3433"/>
                <a:gd name="T61" fmla="*/ 2005 h 2739"/>
                <a:gd name="T62" fmla="*/ 882 w 3433"/>
                <a:gd name="T63" fmla="*/ 1198 h 2739"/>
                <a:gd name="T64" fmla="*/ 731 w 3433"/>
                <a:gd name="T65" fmla="*/ 1243 h 2739"/>
                <a:gd name="T66" fmla="*/ 575 w 3433"/>
                <a:gd name="T67" fmla="*/ 1250 h 2739"/>
                <a:gd name="T68" fmla="*/ 419 w 3433"/>
                <a:gd name="T69" fmla="*/ 1218 h 2739"/>
                <a:gd name="T70" fmla="*/ 273 w 3433"/>
                <a:gd name="T71" fmla="*/ 1145 h 2739"/>
                <a:gd name="T72" fmla="*/ 162 w 3433"/>
                <a:gd name="T73" fmla="*/ 1047 h 2739"/>
                <a:gd name="T74" fmla="*/ 79 w 3433"/>
                <a:gd name="T75" fmla="*/ 932 h 2739"/>
                <a:gd name="T76" fmla="*/ 26 w 3433"/>
                <a:gd name="T77" fmla="*/ 802 h 2739"/>
                <a:gd name="T78" fmla="*/ 2 w 3433"/>
                <a:gd name="T79" fmla="*/ 665 h 2739"/>
                <a:gd name="T80" fmla="*/ 293 w 3433"/>
                <a:gd name="T81" fmla="*/ 795 h 2739"/>
                <a:gd name="T82" fmla="*/ 618 w 3433"/>
                <a:gd name="T83" fmla="*/ 819 h 2739"/>
                <a:gd name="T84" fmla="*/ 801 w 3433"/>
                <a:gd name="T85" fmla="*/ 548 h 2739"/>
                <a:gd name="T86" fmla="*/ 660 w 3433"/>
                <a:gd name="T87" fmla="*/ 254 h 2739"/>
                <a:gd name="T88" fmla="*/ 442 w 3433"/>
                <a:gd name="T89" fmla="*/ 28 h 2739"/>
                <a:gd name="T90" fmla="*/ 596 w 3433"/>
                <a:gd name="T91" fmla="*/ 0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33" h="2739">
                  <a:moveTo>
                    <a:pt x="596" y="0"/>
                  </a:moveTo>
                  <a:lnTo>
                    <a:pt x="675" y="2"/>
                  </a:lnTo>
                  <a:lnTo>
                    <a:pt x="752" y="13"/>
                  </a:lnTo>
                  <a:lnTo>
                    <a:pt x="831" y="34"/>
                  </a:lnTo>
                  <a:lnTo>
                    <a:pt x="906" y="66"/>
                  </a:lnTo>
                  <a:lnTo>
                    <a:pt x="978" y="109"/>
                  </a:lnTo>
                  <a:lnTo>
                    <a:pt x="1036" y="155"/>
                  </a:lnTo>
                  <a:lnTo>
                    <a:pt x="1088" y="205"/>
                  </a:lnTo>
                  <a:lnTo>
                    <a:pt x="1134" y="262"/>
                  </a:lnTo>
                  <a:lnTo>
                    <a:pt x="1173" y="322"/>
                  </a:lnTo>
                  <a:lnTo>
                    <a:pt x="1203" y="386"/>
                  </a:lnTo>
                  <a:lnTo>
                    <a:pt x="1226" y="454"/>
                  </a:lnTo>
                  <a:lnTo>
                    <a:pt x="1243" y="522"/>
                  </a:lnTo>
                  <a:lnTo>
                    <a:pt x="1250" y="591"/>
                  </a:lnTo>
                  <a:lnTo>
                    <a:pt x="1250" y="663"/>
                  </a:lnTo>
                  <a:lnTo>
                    <a:pt x="1241" y="733"/>
                  </a:lnTo>
                  <a:lnTo>
                    <a:pt x="2482" y="1578"/>
                  </a:lnTo>
                  <a:lnTo>
                    <a:pt x="2551" y="1542"/>
                  </a:lnTo>
                  <a:lnTo>
                    <a:pt x="2624" y="1514"/>
                  </a:lnTo>
                  <a:lnTo>
                    <a:pt x="2702" y="1497"/>
                  </a:lnTo>
                  <a:lnTo>
                    <a:pt x="2779" y="1487"/>
                  </a:lnTo>
                  <a:lnTo>
                    <a:pt x="2858" y="1489"/>
                  </a:lnTo>
                  <a:lnTo>
                    <a:pt x="2937" y="1501"/>
                  </a:lnTo>
                  <a:lnTo>
                    <a:pt x="3012" y="1521"/>
                  </a:lnTo>
                  <a:lnTo>
                    <a:pt x="3087" y="1553"/>
                  </a:lnTo>
                  <a:lnTo>
                    <a:pt x="3158" y="1595"/>
                  </a:lnTo>
                  <a:lnTo>
                    <a:pt x="3219" y="1640"/>
                  </a:lnTo>
                  <a:lnTo>
                    <a:pt x="3269" y="1691"/>
                  </a:lnTo>
                  <a:lnTo>
                    <a:pt x="3314" y="1747"/>
                  </a:lnTo>
                  <a:lnTo>
                    <a:pt x="3354" y="1808"/>
                  </a:lnTo>
                  <a:lnTo>
                    <a:pt x="3384" y="1870"/>
                  </a:lnTo>
                  <a:lnTo>
                    <a:pt x="3407" y="1936"/>
                  </a:lnTo>
                  <a:lnTo>
                    <a:pt x="3423" y="2005"/>
                  </a:lnTo>
                  <a:lnTo>
                    <a:pt x="3431" y="2073"/>
                  </a:lnTo>
                  <a:lnTo>
                    <a:pt x="3433" y="2145"/>
                  </a:lnTo>
                  <a:lnTo>
                    <a:pt x="3140" y="1945"/>
                  </a:lnTo>
                  <a:lnTo>
                    <a:pt x="2984" y="1840"/>
                  </a:lnTo>
                  <a:lnTo>
                    <a:pt x="2814" y="1921"/>
                  </a:lnTo>
                  <a:lnTo>
                    <a:pt x="2645" y="2003"/>
                  </a:lnTo>
                  <a:lnTo>
                    <a:pt x="2645" y="2003"/>
                  </a:lnTo>
                  <a:lnTo>
                    <a:pt x="2632" y="2190"/>
                  </a:lnTo>
                  <a:lnTo>
                    <a:pt x="2617" y="2378"/>
                  </a:lnTo>
                  <a:lnTo>
                    <a:pt x="2773" y="2485"/>
                  </a:lnTo>
                  <a:lnTo>
                    <a:pt x="3064" y="2683"/>
                  </a:lnTo>
                  <a:lnTo>
                    <a:pt x="2991" y="2711"/>
                  </a:lnTo>
                  <a:lnTo>
                    <a:pt x="2916" y="2730"/>
                  </a:lnTo>
                  <a:lnTo>
                    <a:pt x="2837" y="2739"/>
                  </a:lnTo>
                  <a:lnTo>
                    <a:pt x="2758" y="2738"/>
                  </a:lnTo>
                  <a:lnTo>
                    <a:pt x="2681" y="2726"/>
                  </a:lnTo>
                  <a:lnTo>
                    <a:pt x="2602" y="2706"/>
                  </a:lnTo>
                  <a:lnTo>
                    <a:pt x="2527" y="2674"/>
                  </a:lnTo>
                  <a:lnTo>
                    <a:pt x="2455" y="2630"/>
                  </a:lnTo>
                  <a:lnTo>
                    <a:pt x="2397" y="2585"/>
                  </a:lnTo>
                  <a:lnTo>
                    <a:pt x="2344" y="2534"/>
                  </a:lnTo>
                  <a:lnTo>
                    <a:pt x="2299" y="2478"/>
                  </a:lnTo>
                  <a:lnTo>
                    <a:pt x="2260" y="2418"/>
                  </a:lnTo>
                  <a:lnTo>
                    <a:pt x="2230" y="2354"/>
                  </a:lnTo>
                  <a:lnTo>
                    <a:pt x="2207" y="2286"/>
                  </a:lnTo>
                  <a:lnTo>
                    <a:pt x="2190" y="2218"/>
                  </a:lnTo>
                  <a:lnTo>
                    <a:pt x="2183" y="2148"/>
                  </a:lnTo>
                  <a:lnTo>
                    <a:pt x="2183" y="2077"/>
                  </a:lnTo>
                  <a:lnTo>
                    <a:pt x="2192" y="2005"/>
                  </a:lnTo>
                  <a:lnTo>
                    <a:pt x="951" y="1162"/>
                  </a:lnTo>
                  <a:lnTo>
                    <a:pt x="882" y="1198"/>
                  </a:lnTo>
                  <a:lnTo>
                    <a:pt x="808" y="1226"/>
                  </a:lnTo>
                  <a:lnTo>
                    <a:pt x="731" y="1243"/>
                  </a:lnTo>
                  <a:lnTo>
                    <a:pt x="654" y="1252"/>
                  </a:lnTo>
                  <a:lnTo>
                    <a:pt x="575" y="1250"/>
                  </a:lnTo>
                  <a:lnTo>
                    <a:pt x="496" y="1239"/>
                  </a:lnTo>
                  <a:lnTo>
                    <a:pt x="419" y="1218"/>
                  </a:lnTo>
                  <a:lnTo>
                    <a:pt x="346" y="1186"/>
                  </a:lnTo>
                  <a:lnTo>
                    <a:pt x="273" y="1145"/>
                  </a:lnTo>
                  <a:lnTo>
                    <a:pt x="214" y="1098"/>
                  </a:lnTo>
                  <a:lnTo>
                    <a:pt x="162" y="1047"/>
                  </a:lnTo>
                  <a:lnTo>
                    <a:pt x="118" y="992"/>
                  </a:lnTo>
                  <a:lnTo>
                    <a:pt x="79" y="932"/>
                  </a:lnTo>
                  <a:lnTo>
                    <a:pt x="49" y="870"/>
                  </a:lnTo>
                  <a:lnTo>
                    <a:pt x="26" y="802"/>
                  </a:lnTo>
                  <a:lnTo>
                    <a:pt x="9" y="734"/>
                  </a:lnTo>
                  <a:lnTo>
                    <a:pt x="2" y="665"/>
                  </a:lnTo>
                  <a:lnTo>
                    <a:pt x="0" y="595"/>
                  </a:lnTo>
                  <a:lnTo>
                    <a:pt x="293" y="795"/>
                  </a:lnTo>
                  <a:lnTo>
                    <a:pt x="449" y="900"/>
                  </a:lnTo>
                  <a:lnTo>
                    <a:pt x="618" y="819"/>
                  </a:lnTo>
                  <a:lnTo>
                    <a:pt x="788" y="736"/>
                  </a:lnTo>
                  <a:lnTo>
                    <a:pt x="801" y="548"/>
                  </a:lnTo>
                  <a:lnTo>
                    <a:pt x="816" y="362"/>
                  </a:lnTo>
                  <a:lnTo>
                    <a:pt x="660" y="254"/>
                  </a:lnTo>
                  <a:lnTo>
                    <a:pt x="367" y="55"/>
                  </a:lnTo>
                  <a:lnTo>
                    <a:pt x="442" y="28"/>
                  </a:lnTo>
                  <a:lnTo>
                    <a:pt x="517" y="10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97" name="Freeform 18"/>
            <p:cNvSpPr>
              <a:spLocks/>
            </p:cNvSpPr>
            <p:nvPr/>
          </p:nvSpPr>
          <p:spPr bwMode="auto">
            <a:xfrm>
              <a:off x="8672513" y="3159126"/>
              <a:ext cx="1077913" cy="1228725"/>
            </a:xfrm>
            <a:custGeom>
              <a:avLst/>
              <a:gdLst>
                <a:gd name="T0" fmla="*/ 920 w 1358"/>
                <a:gd name="T1" fmla="*/ 0 h 1550"/>
                <a:gd name="T2" fmla="*/ 993 w 1358"/>
                <a:gd name="T3" fmla="*/ 172 h 1550"/>
                <a:gd name="T4" fmla="*/ 1083 w 1358"/>
                <a:gd name="T5" fmla="*/ 155 h 1550"/>
                <a:gd name="T6" fmla="*/ 1173 w 1358"/>
                <a:gd name="T7" fmla="*/ 145 h 1550"/>
                <a:gd name="T8" fmla="*/ 1266 w 1358"/>
                <a:gd name="T9" fmla="*/ 145 h 1550"/>
                <a:gd name="T10" fmla="*/ 1358 w 1358"/>
                <a:gd name="T11" fmla="*/ 153 h 1550"/>
                <a:gd name="T12" fmla="*/ 1358 w 1358"/>
                <a:gd name="T13" fmla="*/ 437 h 1550"/>
                <a:gd name="T14" fmla="*/ 1275 w 1358"/>
                <a:gd name="T15" fmla="*/ 428 h 1550"/>
                <a:gd name="T16" fmla="*/ 1192 w 1358"/>
                <a:gd name="T17" fmla="*/ 428 h 1550"/>
                <a:gd name="T18" fmla="*/ 1111 w 1358"/>
                <a:gd name="T19" fmla="*/ 435 h 1550"/>
                <a:gd name="T20" fmla="*/ 1031 w 1358"/>
                <a:gd name="T21" fmla="*/ 452 h 1550"/>
                <a:gd name="T22" fmla="*/ 953 w 1358"/>
                <a:gd name="T23" fmla="*/ 477 h 1550"/>
                <a:gd name="T24" fmla="*/ 878 w 1358"/>
                <a:gd name="T25" fmla="*/ 509 h 1550"/>
                <a:gd name="T26" fmla="*/ 809 w 1358"/>
                <a:gd name="T27" fmla="*/ 548 h 1550"/>
                <a:gd name="T28" fmla="*/ 741 w 1358"/>
                <a:gd name="T29" fmla="*/ 595 h 1550"/>
                <a:gd name="T30" fmla="*/ 679 w 1358"/>
                <a:gd name="T31" fmla="*/ 650 h 1550"/>
                <a:gd name="T32" fmla="*/ 623 w 1358"/>
                <a:gd name="T33" fmla="*/ 710 h 1550"/>
                <a:gd name="T34" fmla="*/ 572 w 1358"/>
                <a:gd name="T35" fmla="*/ 776 h 1550"/>
                <a:gd name="T36" fmla="*/ 529 w 1358"/>
                <a:gd name="T37" fmla="*/ 849 h 1550"/>
                <a:gd name="T38" fmla="*/ 491 w 1358"/>
                <a:gd name="T39" fmla="*/ 928 h 1550"/>
                <a:gd name="T40" fmla="*/ 463 w 1358"/>
                <a:gd name="T41" fmla="*/ 1019 h 1550"/>
                <a:gd name="T42" fmla="*/ 444 w 1358"/>
                <a:gd name="T43" fmla="*/ 1109 h 1550"/>
                <a:gd name="T44" fmla="*/ 435 w 1358"/>
                <a:gd name="T45" fmla="*/ 1200 h 1550"/>
                <a:gd name="T46" fmla="*/ 438 w 1358"/>
                <a:gd name="T47" fmla="*/ 1290 h 1550"/>
                <a:gd name="T48" fmla="*/ 451 w 1358"/>
                <a:gd name="T49" fmla="*/ 1380 h 1550"/>
                <a:gd name="T50" fmla="*/ 472 w 1358"/>
                <a:gd name="T51" fmla="*/ 1465 h 1550"/>
                <a:gd name="T52" fmla="*/ 504 w 1358"/>
                <a:gd name="T53" fmla="*/ 1550 h 1550"/>
                <a:gd name="T54" fmla="*/ 15 w 1358"/>
                <a:gd name="T55" fmla="*/ 1550 h 1550"/>
                <a:gd name="T56" fmla="*/ 8 w 1358"/>
                <a:gd name="T57" fmla="*/ 1535 h 1550"/>
                <a:gd name="T58" fmla="*/ 181 w 1358"/>
                <a:gd name="T59" fmla="*/ 1461 h 1550"/>
                <a:gd name="T60" fmla="*/ 160 w 1358"/>
                <a:gd name="T61" fmla="*/ 1352 h 1550"/>
                <a:gd name="T62" fmla="*/ 153 w 1358"/>
                <a:gd name="T63" fmla="*/ 1239 h 1550"/>
                <a:gd name="T64" fmla="*/ 158 w 1358"/>
                <a:gd name="T65" fmla="*/ 1126 h 1550"/>
                <a:gd name="T66" fmla="*/ 173 w 1358"/>
                <a:gd name="T67" fmla="*/ 1013 h 1550"/>
                <a:gd name="T68" fmla="*/ 0 w 1358"/>
                <a:gd name="T69" fmla="*/ 943 h 1550"/>
                <a:gd name="T70" fmla="*/ 147 w 1358"/>
                <a:gd name="T71" fmla="*/ 578 h 1550"/>
                <a:gd name="T72" fmla="*/ 320 w 1358"/>
                <a:gd name="T73" fmla="*/ 648 h 1550"/>
                <a:gd name="T74" fmla="*/ 373 w 1358"/>
                <a:gd name="T75" fmla="*/ 573 h 1550"/>
                <a:gd name="T76" fmla="*/ 429 w 1358"/>
                <a:gd name="T77" fmla="*/ 501 h 1550"/>
                <a:gd name="T78" fmla="*/ 493 w 1358"/>
                <a:gd name="T79" fmla="*/ 437 h 1550"/>
                <a:gd name="T80" fmla="*/ 561 w 1358"/>
                <a:gd name="T81" fmla="*/ 379 h 1550"/>
                <a:gd name="T82" fmla="*/ 632 w 1358"/>
                <a:gd name="T83" fmla="*/ 326 h 1550"/>
                <a:gd name="T84" fmla="*/ 559 w 1358"/>
                <a:gd name="T85" fmla="*/ 155 h 1550"/>
                <a:gd name="T86" fmla="*/ 920 w 1358"/>
                <a:gd name="T8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58" h="1550">
                  <a:moveTo>
                    <a:pt x="920" y="0"/>
                  </a:moveTo>
                  <a:lnTo>
                    <a:pt x="993" y="172"/>
                  </a:lnTo>
                  <a:lnTo>
                    <a:pt x="1083" y="155"/>
                  </a:lnTo>
                  <a:lnTo>
                    <a:pt x="1173" y="145"/>
                  </a:lnTo>
                  <a:lnTo>
                    <a:pt x="1266" y="145"/>
                  </a:lnTo>
                  <a:lnTo>
                    <a:pt x="1358" y="153"/>
                  </a:lnTo>
                  <a:lnTo>
                    <a:pt x="1358" y="437"/>
                  </a:lnTo>
                  <a:lnTo>
                    <a:pt x="1275" y="428"/>
                  </a:lnTo>
                  <a:lnTo>
                    <a:pt x="1192" y="428"/>
                  </a:lnTo>
                  <a:lnTo>
                    <a:pt x="1111" y="435"/>
                  </a:lnTo>
                  <a:lnTo>
                    <a:pt x="1031" y="452"/>
                  </a:lnTo>
                  <a:lnTo>
                    <a:pt x="953" y="477"/>
                  </a:lnTo>
                  <a:lnTo>
                    <a:pt x="878" y="509"/>
                  </a:lnTo>
                  <a:lnTo>
                    <a:pt x="809" y="548"/>
                  </a:lnTo>
                  <a:lnTo>
                    <a:pt x="741" y="595"/>
                  </a:lnTo>
                  <a:lnTo>
                    <a:pt x="679" y="650"/>
                  </a:lnTo>
                  <a:lnTo>
                    <a:pt x="623" y="710"/>
                  </a:lnTo>
                  <a:lnTo>
                    <a:pt x="572" y="776"/>
                  </a:lnTo>
                  <a:lnTo>
                    <a:pt x="529" y="849"/>
                  </a:lnTo>
                  <a:lnTo>
                    <a:pt x="491" y="928"/>
                  </a:lnTo>
                  <a:lnTo>
                    <a:pt x="463" y="1019"/>
                  </a:lnTo>
                  <a:lnTo>
                    <a:pt x="444" y="1109"/>
                  </a:lnTo>
                  <a:lnTo>
                    <a:pt x="435" y="1200"/>
                  </a:lnTo>
                  <a:lnTo>
                    <a:pt x="438" y="1290"/>
                  </a:lnTo>
                  <a:lnTo>
                    <a:pt x="451" y="1380"/>
                  </a:lnTo>
                  <a:lnTo>
                    <a:pt x="472" y="1465"/>
                  </a:lnTo>
                  <a:lnTo>
                    <a:pt x="504" y="1550"/>
                  </a:lnTo>
                  <a:lnTo>
                    <a:pt x="15" y="1550"/>
                  </a:lnTo>
                  <a:lnTo>
                    <a:pt x="8" y="1535"/>
                  </a:lnTo>
                  <a:lnTo>
                    <a:pt x="181" y="1461"/>
                  </a:lnTo>
                  <a:lnTo>
                    <a:pt x="160" y="1352"/>
                  </a:lnTo>
                  <a:lnTo>
                    <a:pt x="153" y="1239"/>
                  </a:lnTo>
                  <a:lnTo>
                    <a:pt x="158" y="1126"/>
                  </a:lnTo>
                  <a:lnTo>
                    <a:pt x="173" y="1013"/>
                  </a:lnTo>
                  <a:lnTo>
                    <a:pt x="0" y="943"/>
                  </a:lnTo>
                  <a:lnTo>
                    <a:pt x="147" y="578"/>
                  </a:lnTo>
                  <a:lnTo>
                    <a:pt x="320" y="648"/>
                  </a:lnTo>
                  <a:lnTo>
                    <a:pt x="373" y="573"/>
                  </a:lnTo>
                  <a:lnTo>
                    <a:pt x="429" y="501"/>
                  </a:lnTo>
                  <a:lnTo>
                    <a:pt x="493" y="437"/>
                  </a:lnTo>
                  <a:lnTo>
                    <a:pt x="561" y="379"/>
                  </a:lnTo>
                  <a:lnTo>
                    <a:pt x="632" y="326"/>
                  </a:lnTo>
                  <a:lnTo>
                    <a:pt x="559" y="155"/>
                  </a:lnTo>
                  <a:lnTo>
                    <a:pt x="92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98" name="Freeform 19"/>
            <p:cNvSpPr>
              <a:spLocks/>
            </p:cNvSpPr>
            <p:nvPr/>
          </p:nvSpPr>
          <p:spPr bwMode="auto">
            <a:xfrm>
              <a:off x="6705601" y="3440113"/>
              <a:ext cx="1123950" cy="947738"/>
            </a:xfrm>
            <a:custGeom>
              <a:avLst/>
              <a:gdLst>
                <a:gd name="T0" fmla="*/ 625 w 1416"/>
                <a:gd name="T1" fmla="*/ 0 h 1196"/>
                <a:gd name="T2" fmla="*/ 901 w 1416"/>
                <a:gd name="T3" fmla="*/ 85 h 1196"/>
                <a:gd name="T4" fmla="*/ 861 w 1416"/>
                <a:gd name="T5" fmla="*/ 217 h 1196"/>
                <a:gd name="T6" fmla="*/ 935 w 1416"/>
                <a:gd name="T7" fmla="*/ 258 h 1196"/>
                <a:gd name="T8" fmla="*/ 1001 w 1416"/>
                <a:gd name="T9" fmla="*/ 309 h 1196"/>
                <a:gd name="T10" fmla="*/ 1063 w 1416"/>
                <a:gd name="T11" fmla="*/ 364 h 1196"/>
                <a:gd name="T12" fmla="*/ 1117 w 1416"/>
                <a:gd name="T13" fmla="*/ 426 h 1196"/>
                <a:gd name="T14" fmla="*/ 1237 w 1416"/>
                <a:gd name="T15" fmla="*/ 360 h 1196"/>
                <a:gd name="T16" fmla="*/ 1375 w 1416"/>
                <a:gd name="T17" fmla="*/ 616 h 1196"/>
                <a:gd name="T18" fmla="*/ 1253 w 1416"/>
                <a:gd name="T19" fmla="*/ 682 h 1196"/>
                <a:gd name="T20" fmla="*/ 1273 w 1416"/>
                <a:gd name="T21" fmla="*/ 761 h 1196"/>
                <a:gd name="T22" fmla="*/ 1286 w 1416"/>
                <a:gd name="T23" fmla="*/ 842 h 1196"/>
                <a:gd name="T24" fmla="*/ 1290 w 1416"/>
                <a:gd name="T25" fmla="*/ 925 h 1196"/>
                <a:gd name="T26" fmla="*/ 1284 w 1416"/>
                <a:gd name="T27" fmla="*/ 1009 h 1196"/>
                <a:gd name="T28" fmla="*/ 1416 w 1416"/>
                <a:gd name="T29" fmla="*/ 1049 h 1196"/>
                <a:gd name="T30" fmla="*/ 1373 w 1416"/>
                <a:gd name="T31" fmla="*/ 1196 h 1196"/>
                <a:gd name="T32" fmla="*/ 1014 w 1416"/>
                <a:gd name="T33" fmla="*/ 1196 h 1196"/>
                <a:gd name="T34" fmla="*/ 1038 w 1416"/>
                <a:gd name="T35" fmla="*/ 1145 h 1196"/>
                <a:gd name="T36" fmla="*/ 1057 w 1416"/>
                <a:gd name="T37" fmla="*/ 1092 h 1196"/>
                <a:gd name="T38" fmla="*/ 1074 w 1416"/>
                <a:gd name="T39" fmla="*/ 1021 h 1196"/>
                <a:gd name="T40" fmla="*/ 1081 w 1416"/>
                <a:gd name="T41" fmla="*/ 949 h 1196"/>
                <a:gd name="T42" fmla="*/ 1081 w 1416"/>
                <a:gd name="T43" fmla="*/ 878 h 1196"/>
                <a:gd name="T44" fmla="*/ 1072 w 1416"/>
                <a:gd name="T45" fmla="*/ 808 h 1196"/>
                <a:gd name="T46" fmla="*/ 1053 w 1416"/>
                <a:gd name="T47" fmla="*/ 740 h 1196"/>
                <a:gd name="T48" fmla="*/ 1029 w 1416"/>
                <a:gd name="T49" fmla="*/ 676 h 1196"/>
                <a:gd name="T50" fmla="*/ 997 w 1416"/>
                <a:gd name="T51" fmla="*/ 614 h 1196"/>
                <a:gd name="T52" fmla="*/ 957 w 1416"/>
                <a:gd name="T53" fmla="*/ 557 h 1196"/>
                <a:gd name="T54" fmla="*/ 910 w 1416"/>
                <a:gd name="T55" fmla="*/ 505 h 1196"/>
                <a:gd name="T56" fmla="*/ 858 w 1416"/>
                <a:gd name="T57" fmla="*/ 460 h 1196"/>
                <a:gd name="T58" fmla="*/ 799 w 1416"/>
                <a:gd name="T59" fmla="*/ 418 h 1196"/>
                <a:gd name="T60" fmla="*/ 736 w 1416"/>
                <a:gd name="T61" fmla="*/ 386 h 1196"/>
                <a:gd name="T62" fmla="*/ 666 w 1416"/>
                <a:gd name="T63" fmla="*/ 360 h 1196"/>
                <a:gd name="T64" fmla="*/ 589 w 1416"/>
                <a:gd name="T65" fmla="*/ 341 h 1196"/>
                <a:gd name="T66" fmla="*/ 512 w 1416"/>
                <a:gd name="T67" fmla="*/ 333 h 1196"/>
                <a:gd name="T68" fmla="*/ 435 w 1416"/>
                <a:gd name="T69" fmla="*/ 337 h 1196"/>
                <a:gd name="T70" fmla="*/ 360 w 1416"/>
                <a:gd name="T71" fmla="*/ 350 h 1196"/>
                <a:gd name="T72" fmla="*/ 288 w 1416"/>
                <a:gd name="T73" fmla="*/ 373 h 1196"/>
                <a:gd name="T74" fmla="*/ 219 w 1416"/>
                <a:gd name="T75" fmla="*/ 405 h 1196"/>
                <a:gd name="T76" fmla="*/ 156 w 1416"/>
                <a:gd name="T77" fmla="*/ 445 h 1196"/>
                <a:gd name="T78" fmla="*/ 96 w 1416"/>
                <a:gd name="T79" fmla="*/ 492 h 1196"/>
                <a:gd name="T80" fmla="*/ 46 w 1416"/>
                <a:gd name="T81" fmla="*/ 546 h 1196"/>
                <a:gd name="T82" fmla="*/ 0 w 1416"/>
                <a:gd name="T83" fmla="*/ 608 h 1196"/>
                <a:gd name="T84" fmla="*/ 0 w 1416"/>
                <a:gd name="T85" fmla="*/ 301 h 1196"/>
                <a:gd name="T86" fmla="*/ 0 w 1416"/>
                <a:gd name="T87" fmla="*/ 300 h 1196"/>
                <a:gd name="T88" fmla="*/ 0 w 1416"/>
                <a:gd name="T89" fmla="*/ 298 h 1196"/>
                <a:gd name="T90" fmla="*/ 0 w 1416"/>
                <a:gd name="T91" fmla="*/ 145 h 1196"/>
                <a:gd name="T92" fmla="*/ 192 w 1416"/>
                <a:gd name="T93" fmla="*/ 42 h 1196"/>
                <a:gd name="T94" fmla="*/ 256 w 1416"/>
                <a:gd name="T95" fmla="*/ 164 h 1196"/>
                <a:gd name="T96" fmla="*/ 337 w 1416"/>
                <a:gd name="T97" fmla="*/ 143 h 1196"/>
                <a:gd name="T98" fmla="*/ 418 w 1416"/>
                <a:gd name="T99" fmla="*/ 130 h 1196"/>
                <a:gd name="T100" fmla="*/ 501 w 1416"/>
                <a:gd name="T101" fmla="*/ 126 h 1196"/>
                <a:gd name="T102" fmla="*/ 585 w 1416"/>
                <a:gd name="T103" fmla="*/ 132 h 1196"/>
                <a:gd name="T104" fmla="*/ 625 w 1416"/>
                <a:gd name="T105" fmla="*/ 0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16" h="1196">
                  <a:moveTo>
                    <a:pt x="625" y="0"/>
                  </a:moveTo>
                  <a:lnTo>
                    <a:pt x="901" y="85"/>
                  </a:lnTo>
                  <a:lnTo>
                    <a:pt x="861" y="217"/>
                  </a:lnTo>
                  <a:lnTo>
                    <a:pt x="935" y="258"/>
                  </a:lnTo>
                  <a:lnTo>
                    <a:pt x="1001" y="309"/>
                  </a:lnTo>
                  <a:lnTo>
                    <a:pt x="1063" y="364"/>
                  </a:lnTo>
                  <a:lnTo>
                    <a:pt x="1117" y="426"/>
                  </a:lnTo>
                  <a:lnTo>
                    <a:pt x="1237" y="360"/>
                  </a:lnTo>
                  <a:lnTo>
                    <a:pt x="1375" y="616"/>
                  </a:lnTo>
                  <a:lnTo>
                    <a:pt x="1253" y="682"/>
                  </a:lnTo>
                  <a:lnTo>
                    <a:pt x="1273" y="761"/>
                  </a:lnTo>
                  <a:lnTo>
                    <a:pt x="1286" y="842"/>
                  </a:lnTo>
                  <a:lnTo>
                    <a:pt x="1290" y="925"/>
                  </a:lnTo>
                  <a:lnTo>
                    <a:pt x="1284" y="1009"/>
                  </a:lnTo>
                  <a:lnTo>
                    <a:pt x="1416" y="1049"/>
                  </a:lnTo>
                  <a:lnTo>
                    <a:pt x="1373" y="1196"/>
                  </a:lnTo>
                  <a:lnTo>
                    <a:pt x="1014" y="1196"/>
                  </a:lnTo>
                  <a:lnTo>
                    <a:pt x="1038" y="1145"/>
                  </a:lnTo>
                  <a:lnTo>
                    <a:pt x="1057" y="1092"/>
                  </a:lnTo>
                  <a:lnTo>
                    <a:pt x="1074" y="1021"/>
                  </a:lnTo>
                  <a:lnTo>
                    <a:pt x="1081" y="949"/>
                  </a:lnTo>
                  <a:lnTo>
                    <a:pt x="1081" y="878"/>
                  </a:lnTo>
                  <a:lnTo>
                    <a:pt x="1072" y="808"/>
                  </a:lnTo>
                  <a:lnTo>
                    <a:pt x="1053" y="740"/>
                  </a:lnTo>
                  <a:lnTo>
                    <a:pt x="1029" y="676"/>
                  </a:lnTo>
                  <a:lnTo>
                    <a:pt x="997" y="614"/>
                  </a:lnTo>
                  <a:lnTo>
                    <a:pt x="957" y="557"/>
                  </a:lnTo>
                  <a:lnTo>
                    <a:pt x="910" y="505"/>
                  </a:lnTo>
                  <a:lnTo>
                    <a:pt x="858" y="460"/>
                  </a:lnTo>
                  <a:lnTo>
                    <a:pt x="799" y="418"/>
                  </a:lnTo>
                  <a:lnTo>
                    <a:pt x="736" y="386"/>
                  </a:lnTo>
                  <a:lnTo>
                    <a:pt x="666" y="360"/>
                  </a:lnTo>
                  <a:lnTo>
                    <a:pt x="589" y="341"/>
                  </a:lnTo>
                  <a:lnTo>
                    <a:pt x="512" y="333"/>
                  </a:lnTo>
                  <a:lnTo>
                    <a:pt x="435" y="337"/>
                  </a:lnTo>
                  <a:lnTo>
                    <a:pt x="360" y="350"/>
                  </a:lnTo>
                  <a:lnTo>
                    <a:pt x="288" y="373"/>
                  </a:lnTo>
                  <a:lnTo>
                    <a:pt x="219" y="405"/>
                  </a:lnTo>
                  <a:lnTo>
                    <a:pt x="156" y="445"/>
                  </a:lnTo>
                  <a:lnTo>
                    <a:pt x="96" y="492"/>
                  </a:lnTo>
                  <a:lnTo>
                    <a:pt x="46" y="546"/>
                  </a:lnTo>
                  <a:lnTo>
                    <a:pt x="0" y="608"/>
                  </a:lnTo>
                  <a:lnTo>
                    <a:pt x="0" y="301"/>
                  </a:lnTo>
                  <a:lnTo>
                    <a:pt x="0" y="300"/>
                  </a:lnTo>
                  <a:lnTo>
                    <a:pt x="0" y="298"/>
                  </a:lnTo>
                  <a:lnTo>
                    <a:pt x="0" y="145"/>
                  </a:lnTo>
                  <a:lnTo>
                    <a:pt x="192" y="42"/>
                  </a:lnTo>
                  <a:lnTo>
                    <a:pt x="256" y="164"/>
                  </a:lnTo>
                  <a:lnTo>
                    <a:pt x="337" y="143"/>
                  </a:lnTo>
                  <a:lnTo>
                    <a:pt x="418" y="130"/>
                  </a:lnTo>
                  <a:lnTo>
                    <a:pt x="501" y="126"/>
                  </a:lnTo>
                  <a:lnTo>
                    <a:pt x="585" y="132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99" name="Freeform 20"/>
            <p:cNvSpPr>
              <a:spLocks noEditPoints="1"/>
            </p:cNvSpPr>
            <p:nvPr/>
          </p:nvSpPr>
          <p:spPr bwMode="auto">
            <a:xfrm>
              <a:off x="8370888" y="3157538"/>
              <a:ext cx="1155700" cy="1157288"/>
            </a:xfrm>
            <a:custGeom>
              <a:avLst/>
              <a:gdLst>
                <a:gd name="T0" fmla="*/ 665 w 1455"/>
                <a:gd name="T1" fmla="*/ 273 h 1459"/>
                <a:gd name="T2" fmla="*/ 543 w 1455"/>
                <a:gd name="T3" fmla="*/ 309 h 1459"/>
                <a:gd name="T4" fmla="*/ 434 w 1455"/>
                <a:gd name="T5" fmla="*/ 375 h 1459"/>
                <a:gd name="T6" fmla="*/ 345 w 1455"/>
                <a:gd name="T7" fmla="*/ 475 h 1459"/>
                <a:gd name="T8" fmla="*/ 287 w 1455"/>
                <a:gd name="T9" fmla="*/ 595 h 1459"/>
                <a:gd name="T10" fmla="*/ 268 w 1455"/>
                <a:gd name="T11" fmla="*/ 723 h 1459"/>
                <a:gd name="T12" fmla="*/ 283 w 1455"/>
                <a:gd name="T13" fmla="*/ 851 h 1459"/>
                <a:gd name="T14" fmla="*/ 334 w 1455"/>
                <a:gd name="T15" fmla="*/ 970 h 1459"/>
                <a:gd name="T16" fmla="*/ 419 w 1455"/>
                <a:gd name="T17" fmla="*/ 1072 h 1459"/>
                <a:gd name="T18" fmla="*/ 533 w 1455"/>
                <a:gd name="T19" fmla="*/ 1147 h 1459"/>
                <a:gd name="T20" fmla="*/ 661 w 1455"/>
                <a:gd name="T21" fmla="*/ 1185 h 1459"/>
                <a:gd name="T22" fmla="*/ 791 w 1455"/>
                <a:gd name="T23" fmla="*/ 1186 h 1459"/>
                <a:gd name="T24" fmla="*/ 913 w 1455"/>
                <a:gd name="T25" fmla="*/ 1151 h 1459"/>
                <a:gd name="T26" fmla="*/ 1020 w 1455"/>
                <a:gd name="T27" fmla="*/ 1085 h 1459"/>
                <a:gd name="T28" fmla="*/ 1111 w 1455"/>
                <a:gd name="T29" fmla="*/ 985 h 1459"/>
                <a:gd name="T30" fmla="*/ 1167 w 1455"/>
                <a:gd name="T31" fmla="*/ 865 h 1459"/>
                <a:gd name="T32" fmla="*/ 1188 w 1455"/>
                <a:gd name="T33" fmla="*/ 736 h 1459"/>
                <a:gd name="T34" fmla="*/ 1171 w 1455"/>
                <a:gd name="T35" fmla="*/ 608 h 1459"/>
                <a:gd name="T36" fmla="*/ 1120 w 1455"/>
                <a:gd name="T37" fmla="*/ 490 h 1459"/>
                <a:gd name="T38" fmla="*/ 1037 w 1455"/>
                <a:gd name="T39" fmla="*/ 388 h 1459"/>
                <a:gd name="T40" fmla="*/ 923 w 1455"/>
                <a:gd name="T41" fmla="*/ 313 h 1459"/>
                <a:gd name="T42" fmla="*/ 793 w 1455"/>
                <a:gd name="T43" fmla="*/ 273 h 1459"/>
                <a:gd name="T44" fmla="*/ 699 w 1455"/>
                <a:gd name="T45" fmla="*/ 0 h 1459"/>
                <a:gd name="T46" fmla="*/ 727 w 1455"/>
                <a:gd name="T47" fmla="*/ 106 h 1459"/>
                <a:gd name="T48" fmla="*/ 893 w 1455"/>
                <a:gd name="T49" fmla="*/ 128 h 1459"/>
                <a:gd name="T50" fmla="*/ 1034 w 1455"/>
                <a:gd name="T51" fmla="*/ 68 h 1459"/>
                <a:gd name="T52" fmla="*/ 1161 w 1455"/>
                <a:gd name="T53" fmla="*/ 283 h 1459"/>
                <a:gd name="T54" fmla="*/ 1246 w 1455"/>
                <a:gd name="T55" fmla="*/ 384 h 1459"/>
                <a:gd name="T56" fmla="*/ 1306 w 1455"/>
                <a:gd name="T57" fmla="*/ 499 h 1459"/>
                <a:gd name="T58" fmla="*/ 1455 w 1455"/>
                <a:gd name="T59" fmla="*/ 701 h 1459"/>
                <a:gd name="T60" fmla="*/ 1347 w 1455"/>
                <a:gd name="T61" fmla="*/ 785 h 1459"/>
                <a:gd name="T62" fmla="*/ 1323 w 1455"/>
                <a:gd name="T63" fmla="*/ 913 h 1459"/>
                <a:gd name="T64" fmla="*/ 1389 w 1455"/>
                <a:gd name="T65" fmla="*/ 1036 h 1459"/>
                <a:gd name="T66" fmla="*/ 1173 w 1455"/>
                <a:gd name="T67" fmla="*/ 1166 h 1459"/>
                <a:gd name="T68" fmla="*/ 1073 w 1455"/>
                <a:gd name="T69" fmla="*/ 1249 h 1459"/>
                <a:gd name="T70" fmla="*/ 958 w 1455"/>
                <a:gd name="T71" fmla="*/ 1309 h 1459"/>
                <a:gd name="T72" fmla="*/ 757 w 1455"/>
                <a:gd name="T73" fmla="*/ 1459 h 1459"/>
                <a:gd name="T74" fmla="*/ 727 w 1455"/>
                <a:gd name="T75" fmla="*/ 1354 h 1459"/>
                <a:gd name="T76" fmla="*/ 562 w 1455"/>
                <a:gd name="T77" fmla="*/ 1331 h 1459"/>
                <a:gd name="T78" fmla="*/ 423 w 1455"/>
                <a:gd name="T79" fmla="*/ 1392 h 1459"/>
                <a:gd name="T80" fmla="*/ 293 w 1455"/>
                <a:gd name="T81" fmla="*/ 1177 h 1459"/>
                <a:gd name="T82" fmla="*/ 210 w 1455"/>
                <a:gd name="T83" fmla="*/ 1075 h 1459"/>
                <a:gd name="T84" fmla="*/ 150 w 1455"/>
                <a:gd name="T85" fmla="*/ 961 h 1459"/>
                <a:gd name="T86" fmla="*/ 0 w 1455"/>
                <a:gd name="T87" fmla="*/ 759 h 1459"/>
                <a:gd name="T88" fmla="*/ 107 w 1455"/>
                <a:gd name="T89" fmla="*/ 674 h 1459"/>
                <a:gd name="T90" fmla="*/ 133 w 1455"/>
                <a:gd name="T91" fmla="*/ 546 h 1459"/>
                <a:gd name="T92" fmla="*/ 65 w 1455"/>
                <a:gd name="T93" fmla="*/ 424 h 1459"/>
                <a:gd name="T94" fmla="*/ 282 w 1455"/>
                <a:gd name="T95" fmla="*/ 294 h 1459"/>
                <a:gd name="T96" fmla="*/ 383 w 1455"/>
                <a:gd name="T97" fmla="*/ 211 h 1459"/>
                <a:gd name="T98" fmla="*/ 496 w 1455"/>
                <a:gd name="T99" fmla="*/ 151 h 1459"/>
                <a:gd name="T100" fmla="*/ 699 w 1455"/>
                <a:gd name="T101" fmla="*/ 0 h 1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55" h="1459">
                  <a:moveTo>
                    <a:pt x="727" y="270"/>
                  </a:moveTo>
                  <a:lnTo>
                    <a:pt x="665" y="273"/>
                  </a:lnTo>
                  <a:lnTo>
                    <a:pt x="603" y="287"/>
                  </a:lnTo>
                  <a:lnTo>
                    <a:pt x="543" y="309"/>
                  </a:lnTo>
                  <a:lnTo>
                    <a:pt x="486" y="337"/>
                  </a:lnTo>
                  <a:lnTo>
                    <a:pt x="434" y="375"/>
                  </a:lnTo>
                  <a:lnTo>
                    <a:pt x="387" y="420"/>
                  </a:lnTo>
                  <a:lnTo>
                    <a:pt x="345" y="475"/>
                  </a:lnTo>
                  <a:lnTo>
                    <a:pt x="312" y="533"/>
                  </a:lnTo>
                  <a:lnTo>
                    <a:pt x="287" y="595"/>
                  </a:lnTo>
                  <a:lnTo>
                    <a:pt x="274" y="659"/>
                  </a:lnTo>
                  <a:lnTo>
                    <a:pt x="268" y="723"/>
                  </a:lnTo>
                  <a:lnTo>
                    <a:pt x="272" y="787"/>
                  </a:lnTo>
                  <a:lnTo>
                    <a:pt x="283" y="851"/>
                  </a:lnTo>
                  <a:lnTo>
                    <a:pt x="306" y="912"/>
                  </a:lnTo>
                  <a:lnTo>
                    <a:pt x="334" y="970"/>
                  </a:lnTo>
                  <a:lnTo>
                    <a:pt x="372" y="1023"/>
                  </a:lnTo>
                  <a:lnTo>
                    <a:pt x="419" y="1072"/>
                  </a:lnTo>
                  <a:lnTo>
                    <a:pt x="471" y="1113"/>
                  </a:lnTo>
                  <a:lnTo>
                    <a:pt x="533" y="1147"/>
                  </a:lnTo>
                  <a:lnTo>
                    <a:pt x="595" y="1171"/>
                  </a:lnTo>
                  <a:lnTo>
                    <a:pt x="661" y="1185"/>
                  </a:lnTo>
                  <a:lnTo>
                    <a:pt x="727" y="1190"/>
                  </a:lnTo>
                  <a:lnTo>
                    <a:pt x="791" y="1186"/>
                  </a:lnTo>
                  <a:lnTo>
                    <a:pt x="853" y="1173"/>
                  </a:lnTo>
                  <a:lnTo>
                    <a:pt x="913" y="1151"/>
                  </a:lnTo>
                  <a:lnTo>
                    <a:pt x="970" y="1122"/>
                  </a:lnTo>
                  <a:lnTo>
                    <a:pt x="1020" y="1085"/>
                  </a:lnTo>
                  <a:lnTo>
                    <a:pt x="1069" y="1038"/>
                  </a:lnTo>
                  <a:lnTo>
                    <a:pt x="1111" y="985"/>
                  </a:lnTo>
                  <a:lnTo>
                    <a:pt x="1143" y="927"/>
                  </a:lnTo>
                  <a:lnTo>
                    <a:pt x="1167" y="865"/>
                  </a:lnTo>
                  <a:lnTo>
                    <a:pt x="1182" y="801"/>
                  </a:lnTo>
                  <a:lnTo>
                    <a:pt x="1188" y="736"/>
                  </a:lnTo>
                  <a:lnTo>
                    <a:pt x="1184" y="672"/>
                  </a:lnTo>
                  <a:lnTo>
                    <a:pt x="1171" y="608"/>
                  </a:lnTo>
                  <a:lnTo>
                    <a:pt x="1150" y="548"/>
                  </a:lnTo>
                  <a:lnTo>
                    <a:pt x="1120" y="490"/>
                  </a:lnTo>
                  <a:lnTo>
                    <a:pt x="1082" y="437"/>
                  </a:lnTo>
                  <a:lnTo>
                    <a:pt x="1037" y="388"/>
                  </a:lnTo>
                  <a:lnTo>
                    <a:pt x="983" y="347"/>
                  </a:lnTo>
                  <a:lnTo>
                    <a:pt x="923" y="313"/>
                  </a:lnTo>
                  <a:lnTo>
                    <a:pt x="859" y="288"/>
                  </a:lnTo>
                  <a:lnTo>
                    <a:pt x="793" y="273"/>
                  </a:lnTo>
                  <a:lnTo>
                    <a:pt x="727" y="270"/>
                  </a:lnTo>
                  <a:close/>
                  <a:moveTo>
                    <a:pt x="699" y="0"/>
                  </a:moveTo>
                  <a:lnTo>
                    <a:pt x="720" y="106"/>
                  </a:lnTo>
                  <a:lnTo>
                    <a:pt x="727" y="106"/>
                  </a:lnTo>
                  <a:lnTo>
                    <a:pt x="810" y="111"/>
                  </a:lnTo>
                  <a:lnTo>
                    <a:pt x="893" y="128"/>
                  </a:lnTo>
                  <a:lnTo>
                    <a:pt x="973" y="157"/>
                  </a:lnTo>
                  <a:lnTo>
                    <a:pt x="1034" y="68"/>
                  </a:lnTo>
                  <a:lnTo>
                    <a:pt x="1222" y="194"/>
                  </a:lnTo>
                  <a:lnTo>
                    <a:pt x="1161" y="283"/>
                  </a:lnTo>
                  <a:lnTo>
                    <a:pt x="1206" y="332"/>
                  </a:lnTo>
                  <a:lnTo>
                    <a:pt x="1246" y="384"/>
                  </a:lnTo>
                  <a:lnTo>
                    <a:pt x="1278" y="441"/>
                  </a:lnTo>
                  <a:lnTo>
                    <a:pt x="1306" y="499"/>
                  </a:lnTo>
                  <a:lnTo>
                    <a:pt x="1411" y="477"/>
                  </a:lnTo>
                  <a:lnTo>
                    <a:pt x="1455" y="701"/>
                  </a:lnTo>
                  <a:lnTo>
                    <a:pt x="1349" y="721"/>
                  </a:lnTo>
                  <a:lnTo>
                    <a:pt x="1347" y="785"/>
                  </a:lnTo>
                  <a:lnTo>
                    <a:pt x="1338" y="849"/>
                  </a:lnTo>
                  <a:lnTo>
                    <a:pt x="1323" y="913"/>
                  </a:lnTo>
                  <a:lnTo>
                    <a:pt x="1299" y="976"/>
                  </a:lnTo>
                  <a:lnTo>
                    <a:pt x="1389" y="1036"/>
                  </a:lnTo>
                  <a:lnTo>
                    <a:pt x="1263" y="1224"/>
                  </a:lnTo>
                  <a:lnTo>
                    <a:pt x="1173" y="1166"/>
                  </a:lnTo>
                  <a:lnTo>
                    <a:pt x="1126" y="1209"/>
                  </a:lnTo>
                  <a:lnTo>
                    <a:pt x="1073" y="1249"/>
                  </a:lnTo>
                  <a:lnTo>
                    <a:pt x="1017" y="1282"/>
                  </a:lnTo>
                  <a:lnTo>
                    <a:pt x="958" y="1309"/>
                  </a:lnTo>
                  <a:lnTo>
                    <a:pt x="979" y="1414"/>
                  </a:lnTo>
                  <a:lnTo>
                    <a:pt x="757" y="1459"/>
                  </a:lnTo>
                  <a:lnTo>
                    <a:pt x="735" y="1354"/>
                  </a:lnTo>
                  <a:lnTo>
                    <a:pt x="727" y="1354"/>
                  </a:lnTo>
                  <a:lnTo>
                    <a:pt x="644" y="1348"/>
                  </a:lnTo>
                  <a:lnTo>
                    <a:pt x="562" y="1331"/>
                  </a:lnTo>
                  <a:lnTo>
                    <a:pt x="483" y="1303"/>
                  </a:lnTo>
                  <a:lnTo>
                    <a:pt x="423" y="1392"/>
                  </a:lnTo>
                  <a:lnTo>
                    <a:pt x="233" y="1266"/>
                  </a:lnTo>
                  <a:lnTo>
                    <a:pt x="293" y="1177"/>
                  </a:lnTo>
                  <a:lnTo>
                    <a:pt x="248" y="1128"/>
                  </a:lnTo>
                  <a:lnTo>
                    <a:pt x="210" y="1075"/>
                  </a:lnTo>
                  <a:lnTo>
                    <a:pt x="176" y="1019"/>
                  </a:lnTo>
                  <a:lnTo>
                    <a:pt x="150" y="961"/>
                  </a:lnTo>
                  <a:lnTo>
                    <a:pt x="45" y="983"/>
                  </a:lnTo>
                  <a:lnTo>
                    <a:pt x="0" y="759"/>
                  </a:lnTo>
                  <a:lnTo>
                    <a:pt x="105" y="738"/>
                  </a:lnTo>
                  <a:lnTo>
                    <a:pt x="107" y="674"/>
                  </a:lnTo>
                  <a:lnTo>
                    <a:pt x="116" y="610"/>
                  </a:lnTo>
                  <a:lnTo>
                    <a:pt x="133" y="546"/>
                  </a:lnTo>
                  <a:lnTo>
                    <a:pt x="156" y="484"/>
                  </a:lnTo>
                  <a:lnTo>
                    <a:pt x="65" y="424"/>
                  </a:lnTo>
                  <a:lnTo>
                    <a:pt x="191" y="236"/>
                  </a:lnTo>
                  <a:lnTo>
                    <a:pt x="282" y="294"/>
                  </a:lnTo>
                  <a:lnTo>
                    <a:pt x="330" y="251"/>
                  </a:lnTo>
                  <a:lnTo>
                    <a:pt x="383" y="211"/>
                  </a:lnTo>
                  <a:lnTo>
                    <a:pt x="438" y="177"/>
                  </a:lnTo>
                  <a:lnTo>
                    <a:pt x="496" y="151"/>
                  </a:lnTo>
                  <a:lnTo>
                    <a:pt x="475" y="46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6524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443538" y="1524001"/>
            <a:ext cx="6062663" cy="4232275"/>
            <a:chOff x="5441949" y="1524000"/>
            <a:chExt cx="6062663" cy="4232275"/>
          </a:xfrm>
        </p:grpSpPr>
        <p:sp>
          <p:nvSpPr>
            <p:cNvPr id="30" name="Freeform 7"/>
            <p:cNvSpPr>
              <a:spLocks noEditPoints="1"/>
            </p:cNvSpPr>
            <p:nvPr/>
          </p:nvSpPr>
          <p:spPr bwMode="auto">
            <a:xfrm>
              <a:off x="8642349" y="3092450"/>
              <a:ext cx="2162175" cy="2663825"/>
            </a:xfrm>
            <a:custGeom>
              <a:avLst/>
              <a:gdLst>
                <a:gd name="T0" fmla="*/ 1265 w 1362"/>
                <a:gd name="T1" fmla="*/ 1602 h 1678"/>
                <a:gd name="T2" fmla="*/ 1288 w 1362"/>
                <a:gd name="T3" fmla="*/ 1591 h 1678"/>
                <a:gd name="T4" fmla="*/ 1299 w 1362"/>
                <a:gd name="T5" fmla="*/ 1586 h 1678"/>
                <a:gd name="T6" fmla="*/ 1306 w 1362"/>
                <a:gd name="T7" fmla="*/ 1583 h 1678"/>
                <a:gd name="T8" fmla="*/ 1315 w 1362"/>
                <a:gd name="T9" fmla="*/ 1578 h 1678"/>
                <a:gd name="T10" fmla="*/ 1362 w 1362"/>
                <a:gd name="T11" fmla="*/ 1552 h 1678"/>
                <a:gd name="T12" fmla="*/ 902 w 1362"/>
                <a:gd name="T13" fmla="*/ 778 h 1678"/>
                <a:gd name="T14" fmla="*/ 1233 w 1362"/>
                <a:gd name="T15" fmla="*/ 1615 h 1678"/>
                <a:gd name="T16" fmla="*/ 1095 w 1362"/>
                <a:gd name="T17" fmla="*/ 1658 h 1678"/>
                <a:gd name="T18" fmla="*/ 951 w 1362"/>
                <a:gd name="T19" fmla="*/ 1677 h 1678"/>
                <a:gd name="T20" fmla="*/ 804 w 1362"/>
                <a:gd name="T21" fmla="*/ 1674 h 1678"/>
                <a:gd name="T22" fmla="*/ 656 w 1362"/>
                <a:gd name="T23" fmla="*/ 1645 h 1678"/>
                <a:gd name="T24" fmla="*/ 518 w 1362"/>
                <a:gd name="T25" fmla="*/ 1592 h 1678"/>
                <a:gd name="T26" fmla="*/ 398 w 1362"/>
                <a:gd name="T27" fmla="*/ 1525 h 1678"/>
                <a:gd name="T28" fmla="*/ 292 w 1362"/>
                <a:gd name="T29" fmla="*/ 1442 h 1678"/>
                <a:gd name="T30" fmla="*/ 201 w 1362"/>
                <a:gd name="T31" fmla="*/ 1344 h 1678"/>
                <a:gd name="T32" fmla="*/ 126 w 1362"/>
                <a:gd name="T33" fmla="*/ 1235 h 1678"/>
                <a:gd name="T34" fmla="*/ 68 w 1362"/>
                <a:gd name="T35" fmla="*/ 1118 h 1678"/>
                <a:gd name="T36" fmla="*/ 26 w 1362"/>
                <a:gd name="T37" fmla="*/ 992 h 1678"/>
                <a:gd name="T38" fmla="*/ 5 w 1362"/>
                <a:gd name="T39" fmla="*/ 862 h 1678"/>
                <a:gd name="T40" fmla="*/ 2 w 1362"/>
                <a:gd name="T41" fmla="*/ 727 h 1678"/>
                <a:gd name="T42" fmla="*/ 20 w 1362"/>
                <a:gd name="T43" fmla="*/ 593 h 1678"/>
                <a:gd name="T44" fmla="*/ 59 w 1362"/>
                <a:gd name="T45" fmla="*/ 459 h 1678"/>
                <a:gd name="T46" fmla="*/ 118 w 1362"/>
                <a:gd name="T47" fmla="*/ 332 h 1678"/>
                <a:gd name="T48" fmla="*/ 195 w 1362"/>
                <a:gd name="T49" fmla="*/ 217 h 1678"/>
                <a:gd name="T50" fmla="*/ 286 w 1362"/>
                <a:gd name="T51" fmla="*/ 119 h 1678"/>
                <a:gd name="T52" fmla="*/ 374 w 1362"/>
                <a:gd name="T53" fmla="*/ 47 h 1678"/>
                <a:gd name="T54" fmla="*/ 374 w 1362"/>
                <a:gd name="T55" fmla="*/ 47 h 1678"/>
                <a:gd name="T56" fmla="*/ 384 w 1362"/>
                <a:gd name="T57" fmla="*/ 40 h 1678"/>
                <a:gd name="T58" fmla="*/ 384 w 1362"/>
                <a:gd name="T59" fmla="*/ 40 h 1678"/>
                <a:gd name="T60" fmla="*/ 396 w 1362"/>
                <a:gd name="T61" fmla="*/ 31 h 1678"/>
                <a:gd name="T62" fmla="*/ 396 w 1362"/>
                <a:gd name="T63" fmla="*/ 31 h 1678"/>
                <a:gd name="T64" fmla="*/ 446 w 1362"/>
                <a:gd name="T65" fmla="*/ 0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62" h="1678">
                  <a:moveTo>
                    <a:pt x="1288" y="1591"/>
                  </a:moveTo>
                  <a:lnTo>
                    <a:pt x="1265" y="1602"/>
                  </a:lnTo>
                  <a:lnTo>
                    <a:pt x="1265" y="1601"/>
                  </a:lnTo>
                  <a:lnTo>
                    <a:pt x="1288" y="1591"/>
                  </a:lnTo>
                  <a:close/>
                  <a:moveTo>
                    <a:pt x="1306" y="1583"/>
                  </a:moveTo>
                  <a:lnTo>
                    <a:pt x="1299" y="1586"/>
                  </a:lnTo>
                  <a:lnTo>
                    <a:pt x="1288" y="1591"/>
                  </a:lnTo>
                  <a:lnTo>
                    <a:pt x="1306" y="1583"/>
                  </a:lnTo>
                  <a:close/>
                  <a:moveTo>
                    <a:pt x="1362" y="1552"/>
                  </a:moveTo>
                  <a:lnTo>
                    <a:pt x="1315" y="1578"/>
                  </a:lnTo>
                  <a:lnTo>
                    <a:pt x="1306" y="1583"/>
                  </a:lnTo>
                  <a:lnTo>
                    <a:pt x="1362" y="1552"/>
                  </a:lnTo>
                  <a:close/>
                  <a:moveTo>
                    <a:pt x="374" y="47"/>
                  </a:moveTo>
                  <a:lnTo>
                    <a:pt x="902" y="778"/>
                  </a:lnTo>
                  <a:lnTo>
                    <a:pt x="1265" y="1601"/>
                  </a:lnTo>
                  <a:lnTo>
                    <a:pt x="1233" y="1615"/>
                  </a:lnTo>
                  <a:lnTo>
                    <a:pt x="1165" y="1639"/>
                  </a:lnTo>
                  <a:lnTo>
                    <a:pt x="1095" y="1658"/>
                  </a:lnTo>
                  <a:lnTo>
                    <a:pt x="1024" y="1670"/>
                  </a:lnTo>
                  <a:lnTo>
                    <a:pt x="951" y="1677"/>
                  </a:lnTo>
                  <a:lnTo>
                    <a:pt x="878" y="1678"/>
                  </a:lnTo>
                  <a:lnTo>
                    <a:pt x="804" y="1674"/>
                  </a:lnTo>
                  <a:lnTo>
                    <a:pt x="730" y="1662"/>
                  </a:lnTo>
                  <a:lnTo>
                    <a:pt x="656" y="1645"/>
                  </a:lnTo>
                  <a:lnTo>
                    <a:pt x="583" y="1620"/>
                  </a:lnTo>
                  <a:lnTo>
                    <a:pt x="518" y="1592"/>
                  </a:lnTo>
                  <a:lnTo>
                    <a:pt x="456" y="1561"/>
                  </a:lnTo>
                  <a:lnTo>
                    <a:pt x="398" y="1525"/>
                  </a:lnTo>
                  <a:lnTo>
                    <a:pt x="344" y="1485"/>
                  </a:lnTo>
                  <a:lnTo>
                    <a:pt x="292" y="1442"/>
                  </a:lnTo>
                  <a:lnTo>
                    <a:pt x="244" y="1395"/>
                  </a:lnTo>
                  <a:lnTo>
                    <a:pt x="201" y="1344"/>
                  </a:lnTo>
                  <a:lnTo>
                    <a:pt x="162" y="1291"/>
                  </a:lnTo>
                  <a:lnTo>
                    <a:pt x="126" y="1235"/>
                  </a:lnTo>
                  <a:lnTo>
                    <a:pt x="95" y="1177"/>
                  </a:lnTo>
                  <a:lnTo>
                    <a:pt x="68" y="1118"/>
                  </a:lnTo>
                  <a:lnTo>
                    <a:pt x="44" y="1056"/>
                  </a:lnTo>
                  <a:lnTo>
                    <a:pt x="26" y="992"/>
                  </a:lnTo>
                  <a:lnTo>
                    <a:pt x="13" y="927"/>
                  </a:lnTo>
                  <a:lnTo>
                    <a:pt x="5" y="862"/>
                  </a:lnTo>
                  <a:lnTo>
                    <a:pt x="0" y="795"/>
                  </a:lnTo>
                  <a:lnTo>
                    <a:pt x="2" y="727"/>
                  </a:lnTo>
                  <a:lnTo>
                    <a:pt x="8" y="660"/>
                  </a:lnTo>
                  <a:lnTo>
                    <a:pt x="20" y="593"/>
                  </a:lnTo>
                  <a:lnTo>
                    <a:pt x="37" y="525"/>
                  </a:lnTo>
                  <a:lnTo>
                    <a:pt x="59" y="459"/>
                  </a:lnTo>
                  <a:lnTo>
                    <a:pt x="86" y="394"/>
                  </a:lnTo>
                  <a:lnTo>
                    <a:pt x="118" y="332"/>
                  </a:lnTo>
                  <a:lnTo>
                    <a:pt x="154" y="273"/>
                  </a:lnTo>
                  <a:lnTo>
                    <a:pt x="195" y="217"/>
                  </a:lnTo>
                  <a:lnTo>
                    <a:pt x="239" y="166"/>
                  </a:lnTo>
                  <a:lnTo>
                    <a:pt x="286" y="119"/>
                  </a:lnTo>
                  <a:lnTo>
                    <a:pt x="336" y="75"/>
                  </a:lnTo>
                  <a:lnTo>
                    <a:pt x="374" y="47"/>
                  </a:lnTo>
                  <a:close/>
                  <a:moveTo>
                    <a:pt x="384" y="40"/>
                  </a:moveTo>
                  <a:lnTo>
                    <a:pt x="374" y="47"/>
                  </a:lnTo>
                  <a:lnTo>
                    <a:pt x="374" y="47"/>
                  </a:lnTo>
                  <a:lnTo>
                    <a:pt x="384" y="40"/>
                  </a:lnTo>
                  <a:close/>
                  <a:moveTo>
                    <a:pt x="396" y="31"/>
                  </a:moveTo>
                  <a:lnTo>
                    <a:pt x="384" y="40"/>
                  </a:lnTo>
                  <a:lnTo>
                    <a:pt x="390" y="35"/>
                  </a:lnTo>
                  <a:lnTo>
                    <a:pt x="396" y="31"/>
                  </a:lnTo>
                  <a:close/>
                  <a:moveTo>
                    <a:pt x="446" y="0"/>
                  </a:moveTo>
                  <a:lnTo>
                    <a:pt x="396" y="31"/>
                  </a:lnTo>
                  <a:lnTo>
                    <a:pt x="409" y="23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10074274" y="4327525"/>
              <a:ext cx="1339850" cy="504825"/>
            </a:xfrm>
            <a:custGeom>
              <a:avLst/>
              <a:gdLst>
                <a:gd name="T0" fmla="*/ 0 w 844"/>
                <a:gd name="T1" fmla="*/ 0 h 318"/>
                <a:gd name="T2" fmla="*/ 842 w 844"/>
                <a:gd name="T3" fmla="*/ 318 h 318"/>
                <a:gd name="T4" fmla="*/ 844 w 844"/>
                <a:gd name="T5" fmla="*/ 314 h 318"/>
                <a:gd name="T6" fmla="*/ 842 w 844"/>
                <a:gd name="T7" fmla="*/ 318 h 318"/>
                <a:gd name="T8" fmla="*/ 0 w 844"/>
                <a:gd name="T9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4" h="318">
                  <a:moveTo>
                    <a:pt x="0" y="0"/>
                  </a:moveTo>
                  <a:lnTo>
                    <a:pt x="842" y="318"/>
                  </a:lnTo>
                  <a:lnTo>
                    <a:pt x="844" y="314"/>
                  </a:lnTo>
                  <a:lnTo>
                    <a:pt x="842" y="3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32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33" name="Freeform 9"/>
            <p:cNvSpPr>
              <a:spLocks/>
            </p:cNvSpPr>
            <p:nvPr/>
          </p:nvSpPr>
          <p:spPr bwMode="auto">
            <a:xfrm>
              <a:off x="9236074" y="2903537"/>
              <a:ext cx="838200" cy="1423987"/>
            </a:xfrm>
            <a:custGeom>
              <a:avLst/>
              <a:gdLst>
                <a:gd name="T0" fmla="*/ 427 w 528"/>
                <a:gd name="T1" fmla="*/ 0 h 897"/>
                <a:gd name="T2" fmla="*/ 528 w 528"/>
                <a:gd name="T3" fmla="*/ 897 h 897"/>
                <a:gd name="T4" fmla="*/ 0 w 528"/>
                <a:gd name="T5" fmla="*/ 166 h 897"/>
                <a:gd name="T6" fmla="*/ 35 w 528"/>
                <a:gd name="T7" fmla="*/ 142 h 897"/>
                <a:gd name="T8" fmla="*/ 72 w 528"/>
                <a:gd name="T9" fmla="*/ 119 h 897"/>
                <a:gd name="T10" fmla="*/ 72 w 528"/>
                <a:gd name="T11" fmla="*/ 118 h 897"/>
                <a:gd name="T12" fmla="*/ 110 w 528"/>
                <a:gd name="T13" fmla="*/ 98 h 897"/>
                <a:gd name="T14" fmla="*/ 148 w 528"/>
                <a:gd name="T15" fmla="*/ 78 h 897"/>
                <a:gd name="T16" fmla="*/ 150 w 528"/>
                <a:gd name="T17" fmla="*/ 77 h 897"/>
                <a:gd name="T18" fmla="*/ 202 w 528"/>
                <a:gd name="T19" fmla="*/ 56 h 897"/>
                <a:gd name="T20" fmla="*/ 204 w 528"/>
                <a:gd name="T21" fmla="*/ 55 h 897"/>
                <a:gd name="T22" fmla="*/ 227 w 528"/>
                <a:gd name="T23" fmla="*/ 46 h 897"/>
                <a:gd name="T24" fmla="*/ 232 w 528"/>
                <a:gd name="T25" fmla="*/ 45 h 897"/>
                <a:gd name="T26" fmla="*/ 283 w 528"/>
                <a:gd name="T27" fmla="*/ 28 h 897"/>
                <a:gd name="T28" fmla="*/ 288 w 528"/>
                <a:gd name="T29" fmla="*/ 27 h 897"/>
                <a:gd name="T30" fmla="*/ 310 w 528"/>
                <a:gd name="T31" fmla="*/ 22 h 897"/>
                <a:gd name="T32" fmla="*/ 315 w 528"/>
                <a:gd name="T33" fmla="*/ 21 h 897"/>
                <a:gd name="T34" fmla="*/ 367 w 528"/>
                <a:gd name="T35" fmla="*/ 9 h 897"/>
                <a:gd name="T36" fmla="*/ 373 w 528"/>
                <a:gd name="T37" fmla="*/ 8 h 897"/>
                <a:gd name="T38" fmla="*/ 395 w 528"/>
                <a:gd name="T39" fmla="*/ 5 h 897"/>
                <a:gd name="T40" fmla="*/ 400 w 528"/>
                <a:gd name="T41" fmla="*/ 4 h 897"/>
                <a:gd name="T42" fmla="*/ 427 w 528"/>
                <a:gd name="T43" fmla="*/ 0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8" h="897">
                  <a:moveTo>
                    <a:pt x="427" y="0"/>
                  </a:moveTo>
                  <a:lnTo>
                    <a:pt x="528" y="897"/>
                  </a:lnTo>
                  <a:lnTo>
                    <a:pt x="0" y="166"/>
                  </a:lnTo>
                  <a:lnTo>
                    <a:pt x="35" y="142"/>
                  </a:lnTo>
                  <a:lnTo>
                    <a:pt x="72" y="119"/>
                  </a:lnTo>
                  <a:lnTo>
                    <a:pt x="72" y="118"/>
                  </a:lnTo>
                  <a:lnTo>
                    <a:pt x="110" y="98"/>
                  </a:lnTo>
                  <a:lnTo>
                    <a:pt x="148" y="78"/>
                  </a:lnTo>
                  <a:lnTo>
                    <a:pt x="150" y="77"/>
                  </a:lnTo>
                  <a:lnTo>
                    <a:pt x="202" y="56"/>
                  </a:lnTo>
                  <a:lnTo>
                    <a:pt x="204" y="55"/>
                  </a:lnTo>
                  <a:lnTo>
                    <a:pt x="227" y="46"/>
                  </a:lnTo>
                  <a:lnTo>
                    <a:pt x="232" y="45"/>
                  </a:lnTo>
                  <a:lnTo>
                    <a:pt x="283" y="28"/>
                  </a:lnTo>
                  <a:lnTo>
                    <a:pt x="288" y="27"/>
                  </a:lnTo>
                  <a:lnTo>
                    <a:pt x="310" y="22"/>
                  </a:lnTo>
                  <a:lnTo>
                    <a:pt x="315" y="21"/>
                  </a:lnTo>
                  <a:lnTo>
                    <a:pt x="367" y="9"/>
                  </a:lnTo>
                  <a:lnTo>
                    <a:pt x="373" y="8"/>
                  </a:lnTo>
                  <a:lnTo>
                    <a:pt x="395" y="5"/>
                  </a:lnTo>
                  <a:lnTo>
                    <a:pt x="400" y="4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11437937" y="3898900"/>
              <a:ext cx="1588" cy="1587"/>
            </a:xfrm>
            <a:prstGeom prst="rect">
              <a:avLst/>
            </a:prstGeom>
            <a:solidFill>
              <a:schemeClr val="tx1">
                <a:alpha val="32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43" name="Freeform 12"/>
            <p:cNvSpPr>
              <a:spLocks/>
            </p:cNvSpPr>
            <p:nvPr/>
          </p:nvSpPr>
          <p:spPr bwMode="auto">
            <a:xfrm>
              <a:off x="9913937" y="2895600"/>
              <a:ext cx="1524000" cy="1431925"/>
            </a:xfrm>
            <a:custGeom>
              <a:avLst/>
              <a:gdLst>
                <a:gd name="T0" fmla="*/ 127 w 960"/>
                <a:gd name="T1" fmla="*/ 0 h 902"/>
                <a:gd name="T2" fmla="*/ 155 w 960"/>
                <a:gd name="T3" fmla="*/ 1 h 902"/>
                <a:gd name="T4" fmla="*/ 180 w 960"/>
                <a:gd name="T5" fmla="*/ 3 h 902"/>
                <a:gd name="T6" fmla="*/ 204 w 960"/>
                <a:gd name="T7" fmla="*/ 5 h 902"/>
                <a:gd name="T8" fmla="*/ 229 w 960"/>
                <a:gd name="T9" fmla="*/ 9 h 902"/>
                <a:gd name="T10" fmla="*/ 255 w 960"/>
                <a:gd name="T11" fmla="*/ 13 h 902"/>
                <a:gd name="T12" fmla="*/ 288 w 960"/>
                <a:gd name="T13" fmla="*/ 19 h 902"/>
                <a:gd name="T14" fmla="*/ 311 w 960"/>
                <a:gd name="T15" fmla="*/ 25 h 902"/>
                <a:gd name="T16" fmla="*/ 336 w 960"/>
                <a:gd name="T17" fmla="*/ 31 h 902"/>
                <a:gd name="T18" fmla="*/ 360 w 960"/>
                <a:gd name="T19" fmla="*/ 39 h 902"/>
                <a:gd name="T20" fmla="*/ 385 w 960"/>
                <a:gd name="T21" fmla="*/ 46 h 902"/>
                <a:gd name="T22" fmla="*/ 413 w 960"/>
                <a:gd name="T23" fmla="*/ 56 h 902"/>
                <a:gd name="T24" fmla="*/ 427 w 960"/>
                <a:gd name="T25" fmla="*/ 61 h 902"/>
                <a:gd name="T26" fmla="*/ 452 w 960"/>
                <a:gd name="T27" fmla="*/ 72 h 902"/>
                <a:gd name="T28" fmla="*/ 476 w 960"/>
                <a:gd name="T29" fmla="*/ 81 h 902"/>
                <a:gd name="T30" fmla="*/ 498 w 960"/>
                <a:gd name="T31" fmla="*/ 92 h 902"/>
                <a:gd name="T32" fmla="*/ 521 w 960"/>
                <a:gd name="T33" fmla="*/ 104 h 902"/>
                <a:gd name="T34" fmla="*/ 542 w 960"/>
                <a:gd name="T35" fmla="*/ 116 h 902"/>
                <a:gd name="T36" fmla="*/ 564 w 960"/>
                <a:gd name="T37" fmla="*/ 127 h 902"/>
                <a:gd name="T38" fmla="*/ 591 w 960"/>
                <a:gd name="T39" fmla="*/ 146 h 902"/>
                <a:gd name="T40" fmla="*/ 613 w 960"/>
                <a:gd name="T41" fmla="*/ 159 h 902"/>
                <a:gd name="T42" fmla="*/ 632 w 960"/>
                <a:gd name="T43" fmla="*/ 173 h 902"/>
                <a:gd name="T44" fmla="*/ 651 w 960"/>
                <a:gd name="T45" fmla="*/ 188 h 902"/>
                <a:gd name="T46" fmla="*/ 671 w 960"/>
                <a:gd name="T47" fmla="*/ 203 h 902"/>
                <a:gd name="T48" fmla="*/ 689 w 960"/>
                <a:gd name="T49" fmla="*/ 218 h 902"/>
                <a:gd name="T50" fmla="*/ 711 w 960"/>
                <a:gd name="T51" fmla="*/ 239 h 902"/>
                <a:gd name="T52" fmla="*/ 730 w 960"/>
                <a:gd name="T53" fmla="*/ 257 h 902"/>
                <a:gd name="T54" fmla="*/ 747 w 960"/>
                <a:gd name="T55" fmla="*/ 274 h 902"/>
                <a:gd name="T56" fmla="*/ 765 w 960"/>
                <a:gd name="T57" fmla="*/ 291 h 902"/>
                <a:gd name="T58" fmla="*/ 780 w 960"/>
                <a:gd name="T59" fmla="*/ 309 h 902"/>
                <a:gd name="T60" fmla="*/ 796 w 960"/>
                <a:gd name="T61" fmla="*/ 327 h 902"/>
                <a:gd name="T62" fmla="*/ 811 w 960"/>
                <a:gd name="T63" fmla="*/ 345 h 902"/>
                <a:gd name="T64" fmla="*/ 829 w 960"/>
                <a:gd name="T65" fmla="*/ 370 h 902"/>
                <a:gd name="T66" fmla="*/ 844 w 960"/>
                <a:gd name="T67" fmla="*/ 390 h 902"/>
                <a:gd name="T68" fmla="*/ 857 w 960"/>
                <a:gd name="T69" fmla="*/ 411 h 902"/>
                <a:gd name="T70" fmla="*/ 869 w 960"/>
                <a:gd name="T71" fmla="*/ 431 h 902"/>
                <a:gd name="T72" fmla="*/ 881 w 960"/>
                <a:gd name="T73" fmla="*/ 451 h 902"/>
                <a:gd name="T74" fmla="*/ 893 w 960"/>
                <a:gd name="T75" fmla="*/ 472 h 902"/>
                <a:gd name="T76" fmla="*/ 907 w 960"/>
                <a:gd name="T77" fmla="*/ 499 h 902"/>
                <a:gd name="T78" fmla="*/ 917 w 960"/>
                <a:gd name="T79" fmla="*/ 522 h 902"/>
                <a:gd name="T80" fmla="*/ 928 w 960"/>
                <a:gd name="T81" fmla="*/ 544 h 902"/>
                <a:gd name="T82" fmla="*/ 937 w 960"/>
                <a:gd name="T83" fmla="*/ 566 h 902"/>
                <a:gd name="T84" fmla="*/ 945 w 960"/>
                <a:gd name="T85" fmla="*/ 588 h 902"/>
                <a:gd name="T86" fmla="*/ 954 w 960"/>
                <a:gd name="T87" fmla="*/ 610 h 902"/>
                <a:gd name="T88" fmla="*/ 960 w 960"/>
                <a:gd name="T89" fmla="*/ 632 h 902"/>
                <a:gd name="T90" fmla="*/ 0 w 960"/>
                <a:gd name="T91" fmla="*/ 5 h 902"/>
                <a:gd name="T92" fmla="*/ 29 w 960"/>
                <a:gd name="T93" fmla="*/ 2 h 902"/>
                <a:gd name="T94" fmla="*/ 57 w 960"/>
                <a:gd name="T95" fmla="*/ 1 h 902"/>
                <a:gd name="T96" fmla="*/ 81 w 960"/>
                <a:gd name="T97" fmla="*/ 0 h 902"/>
                <a:gd name="T98" fmla="*/ 107 w 960"/>
                <a:gd name="T99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60" h="902">
                  <a:moveTo>
                    <a:pt x="107" y="0"/>
                  </a:moveTo>
                  <a:lnTo>
                    <a:pt x="127" y="0"/>
                  </a:lnTo>
                  <a:lnTo>
                    <a:pt x="132" y="0"/>
                  </a:lnTo>
                  <a:lnTo>
                    <a:pt x="155" y="1"/>
                  </a:lnTo>
                  <a:lnTo>
                    <a:pt x="163" y="2"/>
                  </a:lnTo>
                  <a:lnTo>
                    <a:pt x="180" y="3"/>
                  </a:lnTo>
                  <a:lnTo>
                    <a:pt x="189" y="4"/>
                  </a:lnTo>
                  <a:lnTo>
                    <a:pt x="204" y="5"/>
                  </a:lnTo>
                  <a:lnTo>
                    <a:pt x="215" y="6"/>
                  </a:lnTo>
                  <a:lnTo>
                    <a:pt x="229" y="9"/>
                  </a:lnTo>
                  <a:lnTo>
                    <a:pt x="240" y="11"/>
                  </a:lnTo>
                  <a:lnTo>
                    <a:pt x="255" y="13"/>
                  </a:lnTo>
                  <a:lnTo>
                    <a:pt x="264" y="15"/>
                  </a:lnTo>
                  <a:lnTo>
                    <a:pt x="288" y="19"/>
                  </a:lnTo>
                  <a:lnTo>
                    <a:pt x="296" y="21"/>
                  </a:lnTo>
                  <a:lnTo>
                    <a:pt x="311" y="25"/>
                  </a:lnTo>
                  <a:lnTo>
                    <a:pt x="322" y="28"/>
                  </a:lnTo>
                  <a:lnTo>
                    <a:pt x="336" y="31"/>
                  </a:lnTo>
                  <a:lnTo>
                    <a:pt x="348" y="34"/>
                  </a:lnTo>
                  <a:lnTo>
                    <a:pt x="360" y="39"/>
                  </a:lnTo>
                  <a:lnTo>
                    <a:pt x="371" y="42"/>
                  </a:lnTo>
                  <a:lnTo>
                    <a:pt x="385" y="46"/>
                  </a:lnTo>
                  <a:lnTo>
                    <a:pt x="396" y="49"/>
                  </a:lnTo>
                  <a:lnTo>
                    <a:pt x="413" y="56"/>
                  </a:lnTo>
                  <a:lnTo>
                    <a:pt x="419" y="58"/>
                  </a:lnTo>
                  <a:lnTo>
                    <a:pt x="427" y="61"/>
                  </a:lnTo>
                  <a:lnTo>
                    <a:pt x="442" y="67"/>
                  </a:lnTo>
                  <a:lnTo>
                    <a:pt x="452" y="72"/>
                  </a:lnTo>
                  <a:lnTo>
                    <a:pt x="465" y="77"/>
                  </a:lnTo>
                  <a:lnTo>
                    <a:pt x="476" y="81"/>
                  </a:lnTo>
                  <a:lnTo>
                    <a:pt x="488" y="88"/>
                  </a:lnTo>
                  <a:lnTo>
                    <a:pt x="498" y="92"/>
                  </a:lnTo>
                  <a:lnTo>
                    <a:pt x="510" y="98"/>
                  </a:lnTo>
                  <a:lnTo>
                    <a:pt x="521" y="104"/>
                  </a:lnTo>
                  <a:lnTo>
                    <a:pt x="533" y="110"/>
                  </a:lnTo>
                  <a:lnTo>
                    <a:pt x="542" y="116"/>
                  </a:lnTo>
                  <a:lnTo>
                    <a:pt x="555" y="123"/>
                  </a:lnTo>
                  <a:lnTo>
                    <a:pt x="564" y="127"/>
                  </a:lnTo>
                  <a:lnTo>
                    <a:pt x="583" y="140"/>
                  </a:lnTo>
                  <a:lnTo>
                    <a:pt x="591" y="146"/>
                  </a:lnTo>
                  <a:lnTo>
                    <a:pt x="603" y="153"/>
                  </a:lnTo>
                  <a:lnTo>
                    <a:pt x="613" y="159"/>
                  </a:lnTo>
                  <a:lnTo>
                    <a:pt x="623" y="167"/>
                  </a:lnTo>
                  <a:lnTo>
                    <a:pt x="632" y="173"/>
                  </a:lnTo>
                  <a:lnTo>
                    <a:pt x="644" y="182"/>
                  </a:lnTo>
                  <a:lnTo>
                    <a:pt x="651" y="188"/>
                  </a:lnTo>
                  <a:lnTo>
                    <a:pt x="663" y="197"/>
                  </a:lnTo>
                  <a:lnTo>
                    <a:pt x="671" y="203"/>
                  </a:lnTo>
                  <a:lnTo>
                    <a:pt x="682" y="213"/>
                  </a:lnTo>
                  <a:lnTo>
                    <a:pt x="689" y="218"/>
                  </a:lnTo>
                  <a:lnTo>
                    <a:pt x="707" y="234"/>
                  </a:lnTo>
                  <a:lnTo>
                    <a:pt x="711" y="239"/>
                  </a:lnTo>
                  <a:lnTo>
                    <a:pt x="724" y="250"/>
                  </a:lnTo>
                  <a:lnTo>
                    <a:pt x="730" y="257"/>
                  </a:lnTo>
                  <a:lnTo>
                    <a:pt x="741" y="266"/>
                  </a:lnTo>
                  <a:lnTo>
                    <a:pt x="747" y="274"/>
                  </a:lnTo>
                  <a:lnTo>
                    <a:pt x="757" y="285"/>
                  </a:lnTo>
                  <a:lnTo>
                    <a:pt x="765" y="291"/>
                  </a:lnTo>
                  <a:lnTo>
                    <a:pt x="774" y="302"/>
                  </a:lnTo>
                  <a:lnTo>
                    <a:pt x="780" y="309"/>
                  </a:lnTo>
                  <a:lnTo>
                    <a:pt x="790" y="321"/>
                  </a:lnTo>
                  <a:lnTo>
                    <a:pt x="796" y="327"/>
                  </a:lnTo>
                  <a:lnTo>
                    <a:pt x="811" y="345"/>
                  </a:lnTo>
                  <a:lnTo>
                    <a:pt x="811" y="345"/>
                  </a:lnTo>
                  <a:lnTo>
                    <a:pt x="824" y="365"/>
                  </a:lnTo>
                  <a:lnTo>
                    <a:pt x="829" y="370"/>
                  </a:lnTo>
                  <a:lnTo>
                    <a:pt x="838" y="383"/>
                  </a:lnTo>
                  <a:lnTo>
                    <a:pt x="844" y="390"/>
                  </a:lnTo>
                  <a:lnTo>
                    <a:pt x="851" y="403"/>
                  </a:lnTo>
                  <a:lnTo>
                    <a:pt x="857" y="411"/>
                  </a:lnTo>
                  <a:lnTo>
                    <a:pt x="864" y="424"/>
                  </a:lnTo>
                  <a:lnTo>
                    <a:pt x="869" y="431"/>
                  </a:lnTo>
                  <a:lnTo>
                    <a:pt x="877" y="444"/>
                  </a:lnTo>
                  <a:lnTo>
                    <a:pt x="881" y="451"/>
                  </a:lnTo>
                  <a:lnTo>
                    <a:pt x="891" y="467"/>
                  </a:lnTo>
                  <a:lnTo>
                    <a:pt x="893" y="472"/>
                  </a:lnTo>
                  <a:lnTo>
                    <a:pt x="904" y="492"/>
                  </a:lnTo>
                  <a:lnTo>
                    <a:pt x="907" y="499"/>
                  </a:lnTo>
                  <a:lnTo>
                    <a:pt x="914" y="513"/>
                  </a:lnTo>
                  <a:lnTo>
                    <a:pt x="917" y="522"/>
                  </a:lnTo>
                  <a:lnTo>
                    <a:pt x="924" y="535"/>
                  </a:lnTo>
                  <a:lnTo>
                    <a:pt x="928" y="544"/>
                  </a:lnTo>
                  <a:lnTo>
                    <a:pt x="934" y="556"/>
                  </a:lnTo>
                  <a:lnTo>
                    <a:pt x="937" y="566"/>
                  </a:lnTo>
                  <a:lnTo>
                    <a:pt x="942" y="579"/>
                  </a:lnTo>
                  <a:lnTo>
                    <a:pt x="945" y="588"/>
                  </a:lnTo>
                  <a:lnTo>
                    <a:pt x="951" y="601"/>
                  </a:lnTo>
                  <a:lnTo>
                    <a:pt x="954" y="610"/>
                  </a:lnTo>
                  <a:lnTo>
                    <a:pt x="960" y="632"/>
                  </a:lnTo>
                  <a:lnTo>
                    <a:pt x="960" y="632"/>
                  </a:lnTo>
                  <a:lnTo>
                    <a:pt x="101" y="902"/>
                  </a:lnTo>
                  <a:lnTo>
                    <a:pt x="0" y="5"/>
                  </a:lnTo>
                  <a:lnTo>
                    <a:pt x="25" y="3"/>
                  </a:lnTo>
                  <a:lnTo>
                    <a:pt x="29" y="2"/>
                  </a:lnTo>
                  <a:lnTo>
                    <a:pt x="49" y="1"/>
                  </a:lnTo>
                  <a:lnTo>
                    <a:pt x="57" y="1"/>
                  </a:lnTo>
                  <a:lnTo>
                    <a:pt x="74" y="0"/>
                  </a:lnTo>
                  <a:lnTo>
                    <a:pt x="81" y="0"/>
                  </a:lnTo>
                  <a:lnTo>
                    <a:pt x="100" y="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44" name="Freeform 13"/>
            <p:cNvSpPr>
              <a:spLocks/>
            </p:cNvSpPr>
            <p:nvPr/>
          </p:nvSpPr>
          <p:spPr bwMode="auto">
            <a:xfrm>
              <a:off x="11437937" y="3898900"/>
              <a:ext cx="11113" cy="30162"/>
            </a:xfrm>
            <a:custGeom>
              <a:avLst/>
              <a:gdLst>
                <a:gd name="T0" fmla="*/ 0 w 7"/>
                <a:gd name="T1" fmla="*/ 0 h 19"/>
                <a:gd name="T2" fmla="*/ 0 w 7"/>
                <a:gd name="T3" fmla="*/ 0 h 19"/>
                <a:gd name="T4" fmla="*/ 7 w 7"/>
                <a:gd name="T5" fmla="*/ 19 h 19"/>
                <a:gd name="T6" fmla="*/ 0 w 7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9">
                  <a:moveTo>
                    <a:pt x="0" y="0"/>
                  </a:moveTo>
                  <a:lnTo>
                    <a:pt x="0" y="0"/>
                  </a:lnTo>
                  <a:lnTo>
                    <a:pt x="7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32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45" name="Freeform 14"/>
            <p:cNvSpPr>
              <a:spLocks/>
            </p:cNvSpPr>
            <p:nvPr/>
          </p:nvSpPr>
          <p:spPr bwMode="auto">
            <a:xfrm>
              <a:off x="10074274" y="3898900"/>
              <a:ext cx="1430338" cy="933450"/>
            </a:xfrm>
            <a:custGeom>
              <a:avLst/>
              <a:gdLst>
                <a:gd name="T0" fmla="*/ 859 w 901"/>
                <a:gd name="T1" fmla="*/ 0 h 588"/>
                <a:gd name="T2" fmla="*/ 866 w 901"/>
                <a:gd name="T3" fmla="*/ 19 h 588"/>
                <a:gd name="T4" fmla="*/ 866 w 901"/>
                <a:gd name="T5" fmla="*/ 21 h 588"/>
                <a:gd name="T6" fmla="*/ 871 w 901"/>
                <a:gd name="T7" fmla="*/ 40 h 588"/>
                <a:gd name="T8" fmla="*/ 872 w 901"/>
                <a:gd name="T9" fmla="*/ 44 h 588"/>
                <a:gd name="T10" fmla="*/ 876 w 901"/>
                <a:gd name="T11" fmla="*/ 60 h 588"/>
                <a:gd name="T12" fmla="*/ 877 w 901"/>
                <a:gd name="T13" fmla="*/ 64 h 588"/>
                <a:gd name="T14" fmla="*/ 881 w 901"/>
                <a:gd name="T15" fmla="*/ 80 h 588"/>
                <a:gd name="T16" fmla="*/ 882 w 901"/>
                <a:gd name="T17" fmla="*/ 85 h 588"/>
                <a:gd name="T18" fmla="*/ 885 w 901"/>
                <a:gd name="T19" fmla="*/ 103 h 588"/>
                <a:gd name="T20" fmla="*/ 886 w 901"/>
                <a:gd name="T21" fmla="*/ 105 h 588"/>
                <a:gd name="T22" fmla="*/ 892 w 901"/>
                <a:gd name="T23" fmla="*/ 147 h 588"/>
                <a:gd name="T24" fmla="*/ 893 w 901"/>
                <a:gd name="T25" fmla="*/ 151 h 588"/>
                <a:gd name="T26" fmla="*/ 895 w 901"/>
                <a:gd name="T27" fmla="*/ 167 h 588"/>
                <a:gd name="T28" fmla="*/ 896 w 901"/>
                <a:gd name="T29" fmla="*/ 172 h 588"/>
                <a:gd name="T30" fmla="*/ 897 w 901"/>
                <a:gd name="T31" fmla="*/ 187 h 588"/>
                <a:gd name="T32" fmla="*/ 898 w 901"/>
                <a:gd name="T33" fmla="*/ 194 h 588"/>
                <a:gd name="T34" fmla="*/ 899 w 901"/>
                <a:gd name="T35" fmla="*/ 210 h 588"/>
                <a:gd name="T36" fmla="*/ 899 w 901"/>
                <a:gd name="T37" fmla="*/ 214 h 588"/>
                <a:gd name="T38" fmla="*/ 901 w 901"/>
                <a:gd name="T39" fmla="*/ 256 h 588"/>
                <a:gd name="T40" fmla="*/ 901 w 901"/>
                <a:gd name="T41" fmla="*/ 261 h 588"/>
                <a:gd name="T42" fmla="*/ 901 w 901"/>
                <a:gd name="T43" fmla="*/ 276 h 588"/>
                <a:gd name="T44" fmla="*/ 901 w 901"/>
                <a:gd name="T45" fmla="*/ 282 h 588"/>
                <a:gd name="T46" fmla="*/ 901 w 901"/>
                <a:gd name="T47" fmla="*/ 297 h 588"/>
                <a:gd name="T48" fmla="*/ 900 w 901"/>
                <a:gd name="T49" fmla="*/ 304 h 588"/>
                <a:gd name="T50" fmla="*/ 900 w 901"/>
                <a:gd name="T51" fmla="*/ 318 h 588"/>
                <a:gd name="T52" fmla="*/ 899 w 901"/>
                <a:gd name="T53" fmla="*/ 325 h 588"/>
                <a:gd name="T54" fmla="*/ 898 w 901"/>
                <a:gd name="T55" fmla="*/ 342 h 588"/>
                <a:gd name="T56" fmla="*/ 898 w 901"/>
                <a:gd name="T57" fmla="*/ 345 h 588"/>
                <a:gd name="T58" fmla="*/ 896 w 901"/>
                <a:gd name="T59" fmla="*/ 366 h 588"/>
                <a:gd name="T60" fmla="*/ 895 w 901"/>
                <a:gd name="T61" fmla="*/ 372 h 588"/>
                <a:gd name="T62" fmla="*/ 893 w 901"/>
                <a:gd name="T63" fmla="*/ 387 h 588"/>
                <a:gd name="T64" fmla="*/ 892 w 901"/>
                <a:gd name="T65" fmla="*/ 395 h 588"/>
                <a:gd name="T66" fmla="*/ 890 w 901"/>
                <a:gd name="T67" fmla="*/ 407 h 588"/>
                <a:gd name="T68" fmla="*/ 889 w 901"/>
                <a:gd name="T69" fmla="*/ 416 h 588"/>
                <a:gd name="T70" fmla="*/ 887 w 901"/>
                <a:gd name="T71" fmla="*/ 428 h 588"/>
                <a:gd name="T72" fmla="*/ 885 w 901"/>
                <a:gd name="T73" fmla="*/ 436 h 588"/>
                <a:gd name="T74" fmla="*/ 883 w 901"/>
                <a:gd name="T75" fmla="*/ 450 h 588"/>
                <a:gd name="T76" fmla="*/ 881 w 901"/>
                <a:gd name="T77" fmla="*/ 457 h 588"/>
                <a:gd name="T78" fmla="*/ 876 w 901"/>
                <a:gd name="T79" fmla="*/ 477 h 588"/>
                <a:gd name="T80" fmla="*/ 875 w 901"/>
                <a:gd name="T81" fmla="*/ 483 h 588"/>
                <a:gd name="T82" fmla="*/ 871 w 901"/>
                <a:gd name="T83" fmla="*/ 497 h 588"/>
                <a:gd name="T84" fmla="*/ 869 w 901"/>
                <a:gd name="T85" fmla="*/ 506 h 588"/>
                <a:gd name="T86" fmla="*/ 866 w 901"/>
                <a:gd name="T87" fmla="*/ 518 h 588"/>
                <a:gd name="T88" fmla="*/ 864 w 901"/>
                <a:gd name="T89" fmla="*/ 527 h 588"/>
                <a:gd name="T90" fmla="*/ 859 w 901"/>
                <a:gd name="T91" fmla="*/ 539 h 588"/>
                <a:gd name="T92" fmla="*/ 857 w 901"/>
                <a:gd name="T93" fmla="*/ 548 h 588"/>
                <a:gd name="T94" fmla="*/ 853 w 901"/>
                <a:gd name="T95" fmla="*/ 559 h 588"/>
                <a:gd name="T96" fmla="*/ 850 w 901"/>
                <a:gd name="T97" fmla="*/ 568 h 588"/>
                <a:gd name="T98" fmla="*/ 844 w 901"/>
                <a:gd name="T99" fmla="*/ 584 h 588"/>
                <a:gd name="T100" fmla="*/ 842 w 901"/>
                <a:gd name="T101" fmla="*/ 588 h 588"/>
                <a:gd name="T102" fmla="*/ 0 w 901"/>
                <a:gd name="T103" fmla="*/ 270 h 588"/>
                <a:gd name="T104" fmla="*/ 859 w 901"/>
                <a:gd name="T105" fmla="*/ 0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1" h="588">
                  <a:moveTo>
                    <a:pt x="859" y="0"/>
                  </a:moveTo>
                  <a:lnTo>
                    <a:pt x="866" y="19"/>
                  </a:lnTo>
                  <a:lnTo>
                    <a:pt x="866" y="21"/>
                  </a:lnTo>
                  <a:lnTo>
                    <a:pt x="871" y="40"/>
                  </a:lnTo>
                  <a:lnTo>
                    <a:pt x="872" y="44"/>
                  </a:lnTo>
                  <a:lnTo>
                    <a:pt x="876" y="60"/>
                  </a:lnTo>
                  <a:lnTo>
                    <a:pt x="877" y="64"/>
                  </a:lnTo>
                  <a:lnTo>
                    <a:pt x="881" y="80"/>
                  </a:lnTo>
                  <a:lnTo>
                    <a:pt x="882" y="85"/>
                  </a:lnTo>
                  <a:lnTo>
                    <a:pt x="885" y="103"/>
                  </a:lnTo>
                  <a:lnTo>
                    <a:pt x="886" y="105"/>
                  </a:lnTo>
                  <a:lnTo>
                    <a:pt x="892" y="147"/>
                  </a:lnTo>
                  <a:lnTo>
                    <a:pt x="893" y="151"/>
                  </a:lnTo>
                  <a:lnTo>
                    <a:pt x="895" y="167"/>
                  </a:lnTo>
                  <a:lnTo>
                    <a:pt x="896" y="172"/>
                  </a:lnTo>
                  <a:lnTo>
                    <a:pt x="897" y="187"/>
                  </a:lnTo>
                  <a:lnTo>
                    <a:pt x="898" y="194"/>
                  </a:lnTo>
                  <a:lnTo>
                    <a:pt x="899" y="210"/>
                  </a:lnTo>
                  <a:lnTo>
                    <a:pt x="899" y="214"/>
                  </a:lnTo>
                  <a:lnTo>
                    <a:pt x="901" y="256"/>
                  </a:lnTo>
                  <a:lnTo>
                    <a:pt x="901" y="261"/>
                  </a:lnTo>
                  <a:lnTo>
                    <a:pt x="901" y="276"/>
                  </a:lnTo>
                  <a:lnTo>
                    <a:pt x="901" y="282"/>
                  </a:lnTo>
                  <a:lnTo>
                    <a:pt x="901" y="297"/>
                  </a:lnTo>
                  <a:lnTo>
                    <a:pt x="900" y="304"/>
                  </a:lnTo>
                  <a:lnTo>
                    <a:pt x="900" y="318"/>
                  </a:lnTo>
                  <a:lnTo>
                    <a:pt x="899" y="325"/>
                  </a:lnTo>
                  <a:lnTo>
                    <a:pt x="898" y="342"/>
                  </a:lnTo>
                  <a:lnTo>
                    <a:pt x="898" y="345"/>
                  </a:lnTo>
                  <a:lnTo>
                    <a:pt x="896" y="366"/>
                  </a:lnTo>
                  <a:lnTo>
                    <a:pt x="895" y="372"/>
                  </a:lnTo>
                  <a:lnTo>
                    <a:pt x="893" y="387"/>
                  </a:lnTo>
                  <a:lnTo>
                    <a:pt x="892" y="395"/>
                  </a:lnTo>
                  <a:lnTo>
                    <a:pt x="890" y="407"/>
                  </a:lnTo>
                  <a:lnTo>
                    <a:pt x="889" y="416"/>
                  </a:lnTo>
                  <a:lnTo>
                    <a:pt x="887" y="428"/>
                  </a:lnTo>
                  <a:lnTo>
                    <a:pt x="885" y="436"/>
                  </a:lnTo>
                  <a:lnTo>
                    <a:pt x="883" y="450"/>
                  </a:lnTo>
                  <a:lnTo>
                    <a:pt x="881" y="457"/>
                  </a:lnTo>
                  <a:lnTo>
                    <a:pt x="876" y="477"/>
                  </a:lnTo>
                  <a:lnTo>
                    <a:pt x="875" y="483"/>
                  </a:lnTo>
                  <a:lnTo>
                    <a:pt x="871" y="497"/>
                  </a:lnTo>
                  <a:lnTo>
                    <a:pt x="869" y="506"/>
                  </a:lnTo>
                  <a:lnTo>
                    <a:pt x="866" y="518"/>
                  </a:lnTo>
                  <a:lnTo>
                    <a:pt x="864" y="527"/>
                  </a:lnTo>
                  <a:lnTo>
                    <a:pt x="859" y="539"/>
                  </a:lnTo>
                  <a:lnTo>
                    <a:pt x="857" y="548"/>
                  </a:lnTo>
                  <a:lnTo>
                    <a:pt x="853" y="559"/>
                  </a:lnTo>
                  <a:lnTo>
                    <a:pt x="850" y="568"/>
                  </a:lnTo>
                  <a:lnTo>
                    <a:pt x="844" y="584"/>
                  </a:lnTo>
                  <a:lnTo>
                    <a:pt x="842" y="588"/>
                  </a:lnTo>
                  <a:lnTo>
                    <a:pt x="0" y="270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chemeClr val="tx1">
                <a:alpha val="41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46" name="Freeform 15"/>
            <p:cNvSpPr>
              <a:spLocks/>
            </p:cNvSpPr>
            <p:nvPr/>
          </p:nvSpPr>
          <p:spPr bwMode="auto">
            <a:xfrm>
              <a:off x="10074274" y="4327525"/>
              <a:ext cx="1336675" cy="1308100"/>
            </a:xfrm>
            <a:custGeom>
              <a:avLst/>
              <a:gdLst>
                <a:gd name="T0" fmla="*/ 0 w 842"/>
                <a:gd name="T1" fmla="*/ 0 h 824"/>
                <a:gd name="T2" fmla="*/ 842 w 842"/>
                <a:gd name="T3" fmla="*/ 318 h 824"/>
                <a:gd name="T4" fmla="*/ 834 w 842"/>
                <a:gd name="T5" fmla="*/ 340 h 824"/>
                <a:gd name="T6" fmla="*/ 830 w 842"/>
                <a:gd name="T7" fmla="*/ 348 h 824"/>
                <a:gd name="T8" fmla="*/ 825 w 842"/>
                <a:gd name="T9" fmla="*/ 361 h 824"/>
                <a:gd name="T10" fmla="*/ 821 w 842"/>
                <a:gd name="T11" fmla="*/ 371 h 824"/>
                <a:gd name="T12" fmla="*/ 815 w 842"/>
                <a:gd name="T13" fmla="*/ 382 h 824"/>
                <a:gd name="T14" fmla="*/ 810 w 842"/>
                <a:gd name="T15" fmla="*/ 392 h 824"/>
                <a:gd name="T16" fmla="*/ 806 w 842"/>
                <a:gd name="T17" fmla="*/ 403 h 824"/>
                <a:gd name="T18" fmla="*/ 800 w 842"/>
                <a:gd name="T19" fmla="*/ 412 h 824"/>
                <a:gd name="T20" fmla="*/ 795 w 842"/>
                <a:gd name="T21" fmla="*/ 423 h 824"/>
                <a:gd name="T22" fmla="*/ 790 w 842"/>
                <a:gd name="T23" fmla="*/ 433 h 824"/>
                <a:gd name="T24" fmla="*/ 783 w 842"/>
                <a:gd name="T25" fmla="*/ 443 h 824"/>
                <a:gd name="T26" fmla="*/ 779 w 842"/>
                <a:gd name="T27" fmla="*/ 452 h 824"/>
                <a:gd name="T28" fmla="*/ 773 w 842"/>
                <a:gd name="T29" fmla="*/ 463 h 824"/>
                <a:gd name="T30" fmla="*/ 767 w 842"/>
                <a:gd name="T31" fmla="*/ 471 h 824"/>
                <a:gd name="T32" fmla="*/ 761 w 842"/>
                <a:gd name="T33" fmla="*/ 482 h 824"/>
                <a:gd name="T34" fmla="*/ 756 w 842"/>
                <a:gd name="T35" fmla="*/ 489 h 824"/>
                <a:gd name="T36" fmla="*/ 748 w 842"/>
                <a:gd name="T37" fmla="*/ 501 h 824"/>
                <a:gd name="T38" fmla="*/ 744 w 842"/>
                <a:gd name="T39" fmla="*/ 509 h 824"/>
                <a:gd name="T40" fmla="*/ 735 w 842"/>
                <a:gd name="T41" fmla="*/ 519 h 824"/>
                <a:gd name="T42" fmla="*/ 731 w 842"/>
                <a:gd name="T43" fmla="*/ 526 h 824"/>
                <a:gd name="T44" fmla="*/ 722 w 842"/>
                <a:gd name="T45" fmla="*/ 537 h 824"/>
                <a:gd name="T46" fmla="*/ 718 w 842"/>
                <a:gd name="T47" fmla="*/ 544 h 824"/>
                <a:gd name="T48" fmla="*/ 708 w 842"/>
                <a:gd name="T49" fmla="*/ 556 h 824"/>
                <a:gd name="T50" fmla="*/ 704 w 842"/>
                <a:gd name="T51" fmla="*/ 561 h 824"/>
                <a:gd name="T52" fmla="*/ 695 w 842"/>
                <a:gd name="T53" fmla="*/ 573 h 824"/>
                <a:gd name="T54" fmla="*/ 690 w 842"/>
                <a:gd name="T55" fmla="*/ 578 h 824"/>
                <a:gd name="T56" fmla="*/ 681 w 842"/>
                <a:gd name="T57" fmla="*/ 590 h 824"/>
                <a:gd name="T58" fmla="*/ 676 w 842"/>
                <a:gd name="T59" fmla="*/ 594 h 824"/>
                <a:gd name="T60" fmla="*/ 666 w 842"/>
                <a:gd name="T61" fmla="*/ 607 h 824"/>
                <a:gd name="T62" fmla="*/ 661 w 842"/>
                <a:gd name="T63" fmla="*/ 610 h 824"/>
                <a:gd name="T64" fmla="*/ 650 w 842"/>
                <a:gd name="T65" fmla="*/ 623 h 824"/>
                <a:gd name="T66" fmla="*/ 646 w 842"/>
                <a:gd name="T67" fmla="*/ 626 h 824"/>
                <a:gd name="T68" fmla="*/ 635 w 842"/>
                <a:gd name="T69" fmla="*/ 639 h 824"/>
                <a:gd name="T70" fmla="*/ 632 w 842"/>
                <a:gd name="T71" fmla="*/ 642 h 824"/>
                <a:gd name="T72" fmla="*/ 619 w 842"/>
                <a:gd name="T73" fmla="*/ 654 h 824"/>
                <a:gd name="T74" fmla="*/ 617 w 842"/>
                <a:gd name="T75" fmla="*/ 657 h 824"/>
                <a:gd name="T76" fmla="*/ 603 w 842"/>
                <a:gd name="T77" fmla="*/ 669 h 824"/>
                <a:gd name="T78" fmla="*/ 601 w 842"/>
                <a:gd name="T79" fmla="*/ 671 h 824"/>
                <a:gd name="T80" fmla="*/ 586 w 842"/>
                <a:gd name="T81" fmla="*/ 684 h 824"/>
                <a:gd name="T82" fmla="*/ 583 w 842"/>
                <a:gd name="T83" fmla="*/ 686 h 824"/>
                <a:gd name="T84" fmla="*/ 568 w 842"/>
                <a:gd name="T85" fmla="*/ 698 h 824"/>
                <a:gd name="T86" fmla="*/ 567 w 842"/>
                <a:gd name="T87" fmla="*/ 699 h 824"/>
                <a:gd name="T88" fmla="*/ 551 w 842"/>
                <a:gd name="T89" fmla="*/ 712 h 824"/>
                <a:gd name="T90" fmla="*/ 550 w 842"/>
                <a:gd name="T91" fmla="*/ 713 h 824"/>
                <a:gd name="T92" fmla="*/ 534 w 842"/>
                <a:gd name="T93" fmla="*/ 725 h 824"/>
                <a:gd name="T94" fmla="*/ 533 w 842"/>
                <a:gd name="T95" fmla="*/ 726 h 824"/>
                <a:gd name="T96" fmla="*/ 516 w 842"/>
                <a:gd name="T97" fmla="*/ 737 h 824"/>
                <a:gd name="T98" fmla="*/ 515 w 842"/>
                <a:gd name="T99" fmla="*/ 738 h 824"/>
                <a:gd name="T100" fmla="*/ 498 w 842"/>
                <a:gd name="T101" fmla="*/ 750 h 824"/>
                <a:gd name="T102" fmla="*/ 497 w 842"/>
                <a:gd name="T103" fmla="*/ 750 h 824"/>
                <a:gd name="T104" fmla="*/ 480 w 842"/>
                <a:gd name="T105" fmla="*/ 762 h 824"/>
                <a:gd name="T106" fmla="*/ 479 w 842"/>
                <a:gd name="T107" fmla="*/ 762 h 824"/>
                <a:gd name="T108" fmla="*/ 460 w 842"/>
                <a:gd name="T109" fmla="*/ 774 h 824"/>
                <a:gd name="T110" fmla="*/ 460 w 842"/>
                <a:gd name="T111" fmla="*/ 774 h 824"/>
                <a:gd name="T112" fmla="*/ 413 w 842"/>
                <a:gd name="T113" fmla="*/ 800 h 824"/>
                <a:gd name="T114" fmla="*/ 363 w 842"/>
                <a:gd name="T115" fmla="*/ 824 h 824"/>
                <a:gd name="T116" fmla="*/ 0 w 842"/>
                <a:gd name="T117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42" h="824">
                  <a:moveTo>
                    <a:pt x="0" y="0"/>
                  </a:moveTo>
                  <a:lnTo>
                    <a:pt x="842" y="318"/>
                  </a:lnTo>
                  <a:lnTo>
                    <a:pt x="834" y="340"/>
                  </a:lnTo>
                  <a:lnTo>
                    <a:pt x="830" y="348"/>
                  </a:lnTo>
                  <a:lnTo>
                    <a:pt x="825" y="361"/>
                  </a:lnTo>
                  <a:lnTo>
                    <a:pt x="821" y="371"/>
                  </a:lnTo>
                  <a:lnTo>
                    <a:pt x="815" y="382"/>
                  </a:lnTo>
                  <a:lnTo>
                    <a:pt x="810" y="392"/>
                  </a:lnTo>
                  <a:lnTo>
                    <a:pt x="806" y="403"/>
                  </a:lnTo>
                  <a:lnTo>
                    <a:pt x="800" y="412"/>
                  </a:lnTo>
                  <a:lnTo>
                    <a:pt x="795" y="423"/>
                  </a:lnTo>
                  <a:lnTo>
                    <a:pt x="790" y="433"/>
                  </a:lnTo>
                  <a:lnTo>
                    <a:pt x="783" y="443"/>
                  </a:lnTo>
                  <a:lnTo>
                    <a:pt x="779" y="452"/>
                  </a:lnTo>
                  <a:lnTo>
                    <a:pt x="773" y="463"/>
                  </a:lnTo>
                  <a:lnTo>
                    <a:pt x="767" y="471"/>
                  </a:lnTo>
                  <a:lnTo>
                    <a:pt x="761" y="482"/>
                  </a:lnTo>
                  <a:lnTo>
                    <a:pt x="756" y="489"/>
                  </a:lnTo>
                  <a:lnTo>
                    <a:pt x="748" y="501"/>
                  </a:lnTo>
                  <a:lnTo>
                    <a:pt x="744" y="509"/>
                  </a:lnTo>
                  <a:lnTo>
                    <a:pt x="735" y="519"/>
                  </a:lnTo>
                  <a:lnTo>
                    <a:pt x="731" y="526"/>
                  </a:lnTo>
                  <a:lnTo>
                    <a:pt x="722" y="537"/>
                  </a:lnTo>
                  <a:lnTo>
                    <a:pt x="718" y="544"/>
                  </a:lnTo>
                  <a:lnTo>
                    <a:pt x="708" y="556"/>
                  </a:lnTo>
                  <a:lnTo>
                    <a:pt x="704" y="561"/>
                  </a:lnTo>
                  <a:lnTo>
                    <a:pt x="695" y="573"/>
                  </a:lnTo>
                  <a:lnTo>
                    <a:pt x="690" y="578"/>
                  </a:lnTo>
                  <a:lnTo>
                    <a:pt x="681" y="590"/>
                  </a:lnTo>
                  <a:lnTo>
                    <a:pt x="676" y="594"/>
                  </a:lnTo>
                  <a:lnTo>
                    <a:pt x="666" y="607"/>
                  </a:lnTo>
                  <a:lnTo>
                    <a:pt x="661" y="610"/>
                  </a:lnTo>
                  <a:lnTo>
                    <a:pt x="650" y="623"/>
                  </a:lnTo>
                  <a:lnTo>
                    <a:pt x="646" y="626"/>
                  </a:lnTo>
                  <a:lnTo>
                    <a:pt x="635" y="639"/>
                  </a:lnTo>
                  <a:lnTo>
                    <a:pt x="632" y="642"/>
                  </a:lnTo>
                  <a:lnTo>
                    <a:pt x="619" y="654"/>
                  </a:lnTo>
                  <a:lnTo>
                    <a:pt x="617" y="657"/>
                  </a:lnTo>
                  <a:lnTo>
                    <a:pt x="603" y="669"/>
                  </a:lnTo>
                  <a:lnTo>
                    <a:pt x="601" y="671"/>
                  </a:lnTo>
                  <a:lnTo>
                    <a:pt x="586" y="684"/>
                  </a:lnTo>
                  <a:lnTo>
                    <a:pt x="583" y="686"/>
                  </a:lnTo>
                  <a:lnTo>
                    <a:pt x="568" y="698"/>
                  </a:lnTo>
                  <a:lnTo>
                    <a:pt x="567" y="699"/>
                  </a:lnTo>
                  <a:lnTo>
                    <a:pt x="551" y="712"/>
                  </a:lnTo>
                  <a:lnTo>
                    <a:pt x="550" y="713"/>
                  </a:lnTo>
                  <a:lnTo>
                    <a:pt x="534" y="725"/>
                  </a:lnTo>
                  <a:lnTo>
                    <a:pt x="533" y="726"/>
                  </a:lnTo>
                  <a:lnTo>
                    <a:pt x="516" y="737"/>
                  </a:lnTo>
                  <a:lnTo>
                    <a:pt x="515" y="738"/>
                  </a:lnTo>
                  <a:lnTo>
                    <a:pt x="498" y="750"/>
                  </a:lnTo>
                  <a:lnTo>
                    <a:pt x="497" y="750"/>
                  </a:lnTo>
                  <a:lnTo>
                    <a:pt x="480" y="762"/>
                  </a:lnTo>
                  <a:lnTo>
                    <a:pt x="479" y="762"/>
                  </a:lnTo>
                  <a:lnTo>
                    <a:pt x="460" y="774"/>
                  </a:lnTo>
                  <a:lnTo>
                    <a:pt x="460" y="774"/>
                  </a:lnTo>
                  <a:lnTo>
                    <a:pt x="413" y="800"/>
                  </a:lnTo>
                  <a:lnTo>
                    <a:pt x="363" y="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32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441949" y="1524000"/>
              <a:ext cx="3182938" cy="2933700"/>
              <a:chOff x="4951412" y="1143000"/>
              <a:chExt cx="3182938" cy="2933700"/>
            </a:xfrm>
            <a:solidFill>
              <a:schemeClr val="tx1">
                <a:alpha val="17000"/>
              </a:schemeClr>
            </a:solidFill>
          </p:grpSpPr>
          <p:sp>
            <p:nvSpPr>
              <p:cNvPr id="47" name="Rectangle 16"/>
              <p:cNvSpPr>
                <a:spLocks noChangeArrowheads="1"/>
              </p:cNvSpPr>
              <p:nvPr/>
            </p:nvSpPr>
            <p:spPr bwMode="auto">
              <a:xfrm>
                <a:off x="4951412" y="3568700"/>
                <a:ext cx="3182938" cy="508000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Rectangle 17"/>
              <p:cNvSpPr>
                <a:spLocks noChangeArrowheads="1"/>
              </p:cNvSpPr>
              <p:nvPr/>
            </p:nvSpPr>
            <p:spPr bwMode="auto">
              <a:xfrm>
                <a:off x="4951412" y="1143000"/>
                <a:ext cx="565150" cy="232886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18"/>
              <p:cNvSpPr>
                <a:spLocks noChangeArrowheads="1"/>
              </p:cNvSpPr>
              <p:nvPr/>
            </p:nvSpPr>
            <p:spPr bwMode="auto">
              <a:xfrm>
                <a:off x="5605462" y="2020888"/>
                <a:ext cx="566738" cy="145097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Rectangle 19"/>
              <p:cNvSpPr>
                <a:spLocks noChangeArrowheads="1"/>
              </p:cNvSpPr>
              <p:nvPr/>
            </p:nvSpPr>
            <p:spPr bwMode="auto">
              <a:xfrm>
                <a:off x="6259512" y="2513013"/>
                <a:ext cx="565150" cy="958850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Rectangle 20"/>
              <p:cNvSpPr>
                <a:spLocks noChangeArrowheads="1"/>
              </p:cNvSpPr>
              <p:nvPr/>
            </p:nvSpPr>
            <p:spPr bwMode="auto">
              <a:xfrm>
                <a:off x="6913562" y="2063750"/>
                <a:ext cx="566738" cy="140811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Rectangle 21"/>
              <p:cNvSpPr>
                <a:spLocks noChangeArrowheads="1"/>
              </p:cNvSpPr>
              <p:nvPr/>
            </p:nvSpPr>
            <p:spPr bwMode="auto">
              <a:xfrm>
                <a:off x="7569200" y="2463800"/>
                <a:ext cx="565150" cy="100806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423149" y="2133600"/>
              <a:ext cx="2117725" cy="3279774"/>
              <a:chOff x="6613525" y="1998663"/>
              <a:chExt cx="2117725" cy="3279774"/>
            </a:xfrm>
          </p:grpSpPr>
          <p:sp>
            <p:nvSpPr>
              <p:cNvPr id="60" name="Rectangle 22"/>
              <p:cNvSpPr>
                <a:spLocks noChangeArrowheads="1"/>
              </p:cNvSpPr>
              <p:nvPr/>
            </p:nvSpPr>
            <p:spPr bwMode="auto">
              <a:xfrm>
                <a:off x="6613525" y="1998663"/>
                <a:ext cx="2117725" cy="193992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6807200" y="2208213"/>
                <a:ext cx="1728788" cy="414337"/>
                <a:chOff x="6807200" y="2208213"/>
                <a:chExt cx="1728788" cy="414337"/>
              </a:xfrm>
            </p:grpSpPr>
            <p:sp>
              <p:nvSpPr>
                <p:cNvPr id="61" name="Rectangle 23"/>
                <p:cNvSpPr>
                  <a:spLocks noChangeArrowheads="1"/>
                </p:cNvSpPr>
                <p:nvPr/>
              </p:nvSpPr>
              <p:spPr bwMode="auto">
                <a:xfrm>
                  <a:off x="7158037" y="2208213"/>
                  <a:ext cx="1028700" cy="47625"/>
                </a:xfrm>
                <a:prstGeom prst="rect">
                  <a:avLst/>
                </a:prstGeom>
                <a:solidFill>
                  <a:schemeClr val="accent1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8987"/>
                  <a:endParaRPr lang="en-US" sz="2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2" name="Rectangle 24"/>
                <p:cNvSpPr>
                  <a:spLocks noChangeArrowheads="1"/>
                </p:cNvSpPr>
                <p:nvPr/>
              </p:nvSpPr>
              <p:spPr bwMode="auto">
                <a:xfrm>
                  <a:off x="6807200" y="2324100"/>
                  <a:ext cx="1728788" cy="47625"/>
                </a:xfrm>
                <a:prstGeom prst="rect">
                  <a:avLst/>
                </a:prstGeom>
                <a:solidFill>
                  <a:schemeClr val="accent1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8987"/>
                  <a:endParaRPr lang="en-US" sz="2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3" name="Rectangle 25"/>
                <p:cNvSpPr>
                  <a:spLocks noChangeArrowheads="1"/>
                </p:cNvSpPr>
                <p:nvPr/>
              </p:nvSpPr>
              <p:spPr bwMode="auto">
                <a:xfrm>
                  <a:off x="6807200" y="2408238"/>
                  <a:ext cx="1728788" cy="47625"/>
                </a:xfrm>
                <a:prstGeom prst="rect">
                  <a:avLst/>
                </a:prstGeom>
                <a:solidFill>
                  <a:schemeClr val="accent1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8987"/>
                  <a:endParaRPr lang="en-US" sz="2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4" name="Rectangle 26"/>
                <p:cNvSpPr>
                  <a:spLocks noChangeArrowheads="1"/>
                </p:cNvSpPr>
                <p:nvPr/>
              </p:nvSpPr>
              <p:spPr bwMode="auto">
                <a:xfrm>
                  <a:off x="6807200" y="2490788"/>
                  <a:ext cx="1728788" cy="47625"/>
                </a:xfrm>
                <a:prstGeom prst="rect">
                  <a:avLst/>
                </a:prstGeom>
                <a:solidFill>
                  <a:schemeClr val="accent1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8987"/>
                  <a:endParaRPr lang="en-US" sz="2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5" name="Rectangle 27"/>
                <p:cNvSpPr>
                  <a:spLocks noChangeArrowheads="1"/>
                </p:cNvSpPr>
                <p:nvPr/>
              </p:nvSpPr>
              <p:spPr bwMode="auto">
                <a:xfrm>
                  <a:off x="6807200" y="2574925"/>
                  <a:ext cx="811213" cy="47625"/>
                </a:xfrm>
                <a:prstGeom prst="rect">
                  <a:avLst/>
                </a:prstGeom>
                <a:solidFill>
                  <a:schemeClr val="accent1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8987"/>
                  <a:endParaRPr lang="en-US" sz="24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6" name="Freeform 28"/>
              <p:cNvSpPr>
                <a:spLocks/>
              </p:cNvSpPr>
              <p:nvPr/>
            </p:nvSpPr>
            <p:spPr bwMode="auto">
              <a:xfrm>
                <a:off x="6613525" y="2686050"/>
                <a:ext cx="2117725" cy="2592387"/>
              </a:xfrm>
              <a:custGeom>
                <a:avLst/>
                <a:gdLst>
                  <a:gd name="T0" fmla="*/ 113 w 1334"/>
                  <a:gd name="T1" fmla="*/ 0 h 1633"/>
                  <a:gd name="T2" fmla="*/ 1219 w 1334"/>
                  <a:gd name="T3" fmla="*/ 0 h 1633"/>
                  <a:gd name="T4" fmla="*/ 1245 w 1334"/>
                  <a:gd name="T5" fmla="*/ 3 h 1633"/>
                  <a:gd name="T6" fmla="*/ 1270 w 1334"/>
                  <a:gd name="T7" fmla="*/ 12 h 1633"/>
                  <a:gd name="T8" fmla="*/ 1291 w 1334"/>
                  <a:gd name="T9" fmla="*/ 25 h 1633"/>
                  <a:gd name="T10" fmla="*/ 1308 w 1334"/>
                  <a:gd name="T11" fmla="*/ 43 h 1633"/>
                  <a:gd name="T12" fmla="*/ 1322 w 1334"/>
                  <a:gd name="T13" fmla="*/ 64 h 1633"/>
                  <a:gd name="T14" fmla="*/ 1331 w 1334"/>
                  <a:gd name="T15" fmla="*/ 88 h 1633"/>
                  <a:gd name="T16" fmla="*/ 1334 w 1334"/>
                  <a:gd name="T17" fmla="*/ 114 h 1633"/>
                  <a:gd name="T18" fmla="*/ 1334 w 1334"/>
                  <a:gd name="T19" fmla="*/ 1519 h 1633"/>
                  <a:gd name="T20" fmla="*/ 1331 w 1334"/>
                  <a:gd name="T21" fmla="*/ 1544 h 1633"/>
                  <a:gd name="T22" fmla="*/ 1322 w 1334"/>
                  <a:gd name="T23" fmla="*/ 1569 h 1633"/>
                  <a:gd name="T24" fmla="*/ 1308 w 1334"/>
                  <a:gd name="T25" fmla="*/ 1590 h 1633"/>
                  <a:gd name="T26" fmla="*/ 1291 w 1334"/>
                  <a:gd name="T27" fmla="*/ 1607 h 1633"/>
                  <a:gd name="T28" fmla="*/ 1270 w 1334"/>
                  <a:gd name="T29" fmla="*/ 1621 h 1633"/>
                  <a:gd name="T30" fmla="*/ 1245 w 1334"/>
                  <a:gd name="T31" fmla="*/ 1630 h 1633"/>
                  <a:gd name="T32" fmla="*/ 1219 w 1334"/>
                  <a:gd name="T33" fmla="*/ 1633 h 1633"/>
                  <a:gd name="T34" fmla="*/ 113 w 1334"/>
                  <a:gd name="T35" fmla="*/ 1633 h 1633"/>
                  <a:gd name="T36" fmla="*/ 87 w 1334"/>
                  <a:gd name="T37" fmla="*/ 1630 h 1633"/>
                  <a:gd name="T38" fmla="*/ 64 w 1334"/>
                  <a:gd name="T39" fmla="*/ 1621 h 1633"/>
                  <a:gd name="T40" fmla="*/ 42 w 1334"/>
                  <a:gd name="T41" fmla="*/ 1607 h 1633"/>
                  <a:gd name="T42" fmla="*/ 24 w 1334"/>
                  <a:gd name="T43" fmla="*/ 1590 h 1633"/>
                  <a:gd name="T44" fmla="*/ 11 w 1334"/>
                  <a:gd name="T45" fmla="*/ 1569 h 1633"/>
                  <a:gd name="T46" fmla="*/ 3 w 1334"/>
                  <a:gd name="T47" fmla="*/ 1544 h 1633"/>
                  <a:gd name="T48" fmla="*/ 0 w 1334"/>
                  <a:gd name="T49" fmla="*/ 1519 h 1633"/>
                  <a:gd name="T50" fmla="*/ 0 w 1334"/>
                  <a:gd name="T51" fmla="*/ 114 h 1633"/>
                  <a:gd name="T52" fmla="*/ 3 w 1334"/>
                  <a:gd name="T53" fmla="*/ 88 h 1633"/>
                  <a:gd name="T54" fmla="*/ 11 w 1334"/>
                  <a:gd name="T55" fmla="*/ 64 h 1633"/>
                  <a:gd name="T56" fmla="*/ 24 w 1334"/>
                  <a:gd name="T57" fmla="*/ 43 h 1633"/>
                  <a:gd name="T58" fmla="*/ 42 w 1334"/>
                  <a:gd name="T59" fmla="*/ 25 h 1633"/>
                  <a:gd name="T60" fmla="*/ 64 w 1334"/>
                  <a:gd name="T61" fmla="*/ 12 h 1633"/>
                  <a:gd name="T62" fmla="*/ 87 w 1334"/>
                  <a:gd name="T63" fmla="*/ 3 h 1633"/>
                  <a:gd name="T64" fmla="*/ 113 w 1334"/>
                  <a:gd name="T65" fmla="*/ 0 h 1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34" h="1633">
                    <a:moveTo>
                      <a:pt x="113" y="0"/>
                    </a:moveTo>
                    <a:lnTo>
                      <a:pt x="1219" y="0"/>
                    </a:lnTo>
                    <a:lnTo>
                      <a:pt x="1245" y="3"/>
                    </a:lnTo>
                    <a:lnTo>
                      <a:pt x="1270" y="12"/>
                    </a:lnTo>
                    <a:lnTo>
                      <a:pt x="1291" y="25"/>
                    </a:lnTo>
                    <a:lnTo>
                      <a:pt x="1308" y="43"/>
                    </a:lnTo>
                    <a:lnTo>
                      <a:pt x="1322" y="64"/>
                    </a:lnTo>
                    <a:lnTo>
                      <a:pt x="1331" y="88"/>
                    </a:lnTo>
                    <a:lnTo>
                      <a:pt x="1334" y="114"/>
                    </a:lnTo>
                    <a:lnTo>
                      <a:pt x="1334" y="1519"/>
                    </a:lnTo>
                    <a:lnTo>
                      <a:pt x="1331" y="1544"/>
                    </a:lnTo>
                    <a:lnTo>
                      <a:pt x="1322" y="1569"/>
                    </a:lnTo>
                    <a:lnTo>
                      <a:pt x="1308" y="1590"/>
                    </a:lnTo>
                    <a:lnTo>
                      <a:pt x="1291" y="1607"/>
                    </a:lnTo>
                    <a:lnTo>
                      <a:pt x="1270" y="1621"/>
                    </a:lnTo>
                    <a:lnTo>
                      <a:pt x="1245" y="1630"/>
                    </a:lnTo>
                    <a:lnTo>
                      <a:pt x="1219" y="1633"/>
                    </a:lnTo>
                    <a:lnTo>
                      <a:pt x="113" y="1633"/>
                    </a:lnTo>
                    <a:lnTo>
                      <a:pt x="87" y="1630"/>
                    </a:lnTo>
                    <a:lnTo>
                      <a:pt x="64" y="1621"/>
                    </a:lnTo>
                    <a:lnTo>
                      <a:pt x="42" y="1607"/>
                    </a:lnTo>
                    <a:lnTo>
                      <a:pt x="24" y="1590"/>
                    </a:lnTo>
                    <a:lnTo>
                      <a:pt x="11" y="1569"/>
                    </a:lnTo>
                    <a:lnTo>
                      <a:pt x="3" y="1544"/>
                    </a:lnTo>
                    <a:lnTo>
                      <a:pt x="0" y="1519"/>
                    </a:lnTo>
                    <a:lnTo>
                      <a:pt x="0" y="114"/>
                    </a:lnTo>
                    <a:lnTo>
                      <a:pt x="3" y="88"/>
                    </a:lnTo>
                    <a:lnTo>
                      <a:pt x="11" y="64"/>
                    </a:lnTo>
                    <a:lnTo>
                      <a:pt x="24" y="43"/>
                    </a:lnTo>
                    <a:lnTo>
                      <a:pt x="42" y="25"/>
                    </a:lnTo>
                    <a:lnTo>
                      <a:pt x="64" y="12"/>
                    </a:lnTo>
                    <a:lnTo>
                      <a:pt x="87" y="3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29"/>
              <p:cNvSpPr>
                <a:spLocks/>
              </p:cNvSpPr>
              <p:nvPr/>
            </p:nvSpPr>
            <p:spPr bwMode="auto">
              <a:xfrm>
                <a:off x="6738937" y="2828925"/>
                <a:ext cx="1865313" cy="438150"/>
              </a:xfrm>
              <a:custGeom>
                <a:avLst/>
                <a:gdLst>
                  <a:gd name="T0" fmla="*/ 57 w 1175"/>
                  <a:gd name="T1" fmla="*/ 0 h 276"/>
                  <a:gd name="T2" fmla="*/ 1118 w 1175"/>
                  <a:gd name="T3" fmla="*/ 0 h 276"/>
                  <a:gd name="T4" fmla="*/ 1135 w 1175"/>
                  <a:gd name="T5" fmla="*/ 2 h 276"/>
                  <a:gd name="T6" fmla="*/ 1151 w 1175"/>
                  <a:gd name="T7" fmla="*/ 11 h 276"/>
                  <a:gd name="T8" fmla="*/ 1164 w 1175"/>
                  <a:gd name="T9" fmla="*/ 24 h 276"/>
                  <a:gd name="T10" fmla="*/ 1173 w 1175"/>
                  <a:gd name="T11" fmla="*/ 40 h 276"/>
                  <a:gd name="T12" fmla="*/ 1175 w 1175"/>
                  <a:gd name="T13" fmla="*/ 57 h 276"/>
                  <a:gd name="T14" fmla="*/ 1175 w 1175"/>
                  <a:gd name="T15" fmla="*/ 219 h 276"/>
                  <a:gd name="T16" fmla="*/ 1173 w 1175"/>
                  <a:gd name="T17" fmla="*/ 236 h 276"/>
                  <a:gd name="T18" fmla="*/ 1164 w 1175"/>
                  <a:gd name="T19" fmla="*/ 252 h 276"/>
                  <a:gd name="T20" fmla="*/ 1151 w 1175"/>
                  <a:gd name="T21" fmla="*/ 265 h 276"/>
                  <a:gd name="T22" fmla="*/ 1135 w 1175"/>
                  <a:gd name="T23" fmla="*/ 274 h 276"/>
                  <a:gd name="T24" fmla="*/ 1118 w 1175"/>
                  <a:gd name="T25" fmla="*/ 276 h 276"/>
                  <a:gd name="T26" fmla="*/ 57 w 1175"/>
                  <a:gd name="T27" fmla="*/ 276 h 276"/>
                  <a:gd name="T28" fmla="*/ 39 w 1175"/>
                  <a:gd name="T29" fmla="*/ 274 h 276"/>
                  <a:gd name="T30" fmla="*/ 23 w 1175"/>
                  <a:gd name="T31" fmla="*/ 265 h 276"/>
                  <a:gd name="T32" fmla="*/ 12 w 1175"/>
                  <a:gd name="T33" fmla="*/ 252 h 276"/>
                  <a:gd name="T34" fmla="*/ 3 w 1175"/>
                  <a:gd name="T35" fmla="*/ 236 h 276"/>
                  <a:gd name="T36" fmla="*/ 0 w 1175"/>
                  <a:gd name="T37" fmla="*/ 219 h 276"/>
                  <a:gd name="T38" fmla="*/ 0 w 1175"/>
                  <a:gd name="T39" fmla="*/ 57 h 276"/>
                  <a:gd name="T40" fmla="*/ 3 w 1175"/>
                  <a:gd name="T41" fmla="*/ 40 h 276"/>
                  <a:gd name="T42" fmla="*/ 12 w 1175"/>
                  <a:gd name="T43" fmla="*/ 24 h 276"/>
                  <a:gd name="T44" fmla="*/ 23 w 1175"/>
                  <a:gd name="T45" fmla="*/ 11 h 276"/>
                  <a:gd name="T46" fmla="*/ 39 w 1175"/>
                  <a:gd name="T47" fmla="*/ 2 h 276"/>
                  <a:gd name="T48" fmla="*/ 57 w 1175"/>
                  <a:gd name="T49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75" h="276">
                    <a:moveTo>
                      <a:pt x="57" y="0"/>
                    </a:moveTo>
                    <a:lnTo>
                      <a:pt x="1118" y="0"/>
                    </a:lnTo>
                    <a:lnTo>
                      <a:pt x="1135" y="2"/>
                    </a:lnTo>
                    <a:lnTo>
                      <a:pt x="1151" y="11"/>
                    </a:lnTo>
                    <a:lnTo>
                      <a:pt x="1164" y="24"/>
                    </a:lnTo>
                    <a:lnTo>
                      <a:pt x="1173" y="40"/>
                    </a:lnTo>
                    <a:lnTo>
                      <a:pt x="1175" y="57"/>
                    </a:lnTo>
                    <a:lnTo>
                      <a:pt x="1175" y="219"/>
                    </a:lnTo>
                    <a:lnTo>
                      <a:pt x="1173" y="236"/>
                    </a:lnTo>
                    <a:lnTo>
                      <a:pt x="1164" y="252"/>
                    </a:lnTo>
                    <a:lnTo>
                      <a:pt x="1151" y="265"/>
                    </a:lnTo>
                    <a:lnTo>
                      <a:pt x="1135" y="274"/>
                    </a:lnTo>
                    <a:lnTo>
                      <a:pt x="1118" y="276"/>
                    </a:lnTo>
                    <a:lnTo>
                      <a:pt x="57" y="276"/>
                    </a:lnTo>
                    <a:lnTo>
                      <a:pt x="39" y="274"/>
                    </a:lnTo>
                    <a:lnTo>
                      <a:pt x="23" y="265"/>
                    </a:lnTo>
                    <a:lnTo>
                      <a:pt x="12" y="252"/>
                    </a:lnTo>
                    <a:lnTo>
                      <a:pt x="3" y="236"/>
                    </a:lnTo>
                    <a:lnTo>
                      <a:pt x="0" y="219"/>
                    </a:lnTo>
                    <a:lnTo>
                      <a:pt x="0" y="57"/>
                    </a:lnTo>
                    <a:lnTo>
                      <a:pt x="3" y="40"/>
                    </a:lnTo>
                    <a:lnTo>
                      <a:pt x="12" y="24"/>
                    </a:lnTo>
                    <a:lnTo>
                      <a:pt x="23" y="11"/>
                    </a:lnTo>
                    <a:lnTo>
                      <a:pt x="39" y="2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30"/>
              <p:cNvSpPr>
                <a:spLocks/>
              </p:cNvSpPr>
              <p:nvPr/>
            </p:nvSpPr>
            <p:spPr bwMode="auto">
              <a:xfrm>
                <a:off x="6738937" y="3335338"/>
                <a:ext cx="404813" cy="414337"/>
              </a:xfrm>
              <a:custGeom>
                <a:avLst/>
                <a:gdLst>
                  <a:gd name="T0" fmla="*/ 53 w 255"/>
                  <a:gd name="T1" fmla="*/ 0 h 261"/>
                  <a:gd name="T2" fmla="*/ 202 w 255"/>
                  <a:gd name="T3" fmla="*/ 0 h 261"/>
                  <a:gd name="T4" fmla="*/ 219 w 255"/>
                  <a:gd name="T5" fmla="*/ 3 h 261"/>
                  <a:gd name="T6" fmla="*/ 234 w 255"/>
                  <a:gd name="T7" fmla="*/ 10 h 261"/>
                  <a:gd name="T8" fmla="*/ 245 w 255"/>
                  <a:gd name="T9" fmla="*/ 22 h 261"/>
                  <a:gd name="T10" fmla="*/ 252 w 255"/>
                  <a:gd name="T11" fmla="*/ 36 h 261"/>
                  <a:gd name="T12" fmla="*/ 255 w 255"/>
                  <a:gd name="T13" fmla="*/ 53 h 261"/>
                  <a:gd name="T14" fmla="*/ 255 w 255"/>
                  <a:gd name="T15" fmla="*/ 208 h 261"/>
                  <a:gd name="T16" fmla="*/ 252 w 255"/>
                  <a:gd name="T17" fmla="*/ 224 h 261"/>
                  <a:gd name="T18" fmla="*/ 245 w 255"/>
                  <a:gd name="T19" fmla="*/ 239 h 261"/>
                  <a:gd name="T20" fmla="*/ 234 w 255"/>
                  <a:gd name="T21" fmla="*/ 251 h 261"/>
                  <a:gd name="T22" fmla="*/ 219 w 255"/>
                  <a:gd name="T23" fmla="*/ 259 h 261"/>
                  <a:gd name="T24" fmla="*/ 202 w 255"/>
                  <a:gd name="T25" fmla="*/ 261 h 261"/>
                  <a:gd name="T26" fmla="*/ 53 w 255"/>
                  <a:gd name="T27" fmla="*/ 261 h 261"/>
                  <a:gd name="T28" fmla="*/ 36 w 255"/>
                  <a:gd name="T29" fmla="*/ 259 h 261"/>
                  <a:gd name="T30" fmla="*/ 22 w 255"/>
                  <a:gd name="T31" fmla="*/ 251 h 261"/>
                  <a:gd name="T32" fmla="*/ 10 w 255"/>
                  <a:gd name="T33" fmla="*/ 239 h 261"/>
                  <a:gd name="T34" fmla="*/ 3 w 255"/>
                  <a:gd name="T35" fmla="*/ 224 h 261"/>
                  <a:gd name="T36" fmla="*/ 0 w 255"/>
                  <a:gd name="T37" fmla="*/ 208 h 261"/>
                  <a:gd name="T38" fmla="*/ 0 w 255"/>
                  <a:gd name="T39" fmla="*/ 53 h 261"/>
                  <a:gd name="T40" fmla="*/ 3 w 255"/>
                  <a:gd name="T41" fmla="*/ 36 h 261"/>
                  <a:gd name="T42" fmla="*/ 10 w 255"/>
                  <a:gd name="T43" fmla="*/ 22 h 261"/>
                  <a:gd name="T44" fmla="*/ 22 w 255"/>
                  <a:gd name="T45" fmla="*/ 10 h 261"/>
                  <a:gd name="T46" fmla="*/ 36 w 255"/>
                  <a:gd name="T47" fmla="*/ 3 h 261"/>
                  <a:gd name="T48" fmla="*/ 53 w 255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5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19" y="3"/>
                    </a:lnTo>
                    <a:lnTo>
                      <a:pt x="234" y="10"/>
                    </a:lnTo>
                    <a:lnTo>
                      <a:pt x="245" y="22"/>
                    </a:lnTo>
                    <a:lnTo>
                      <a:pt x="252" y="36"/>
                    </a:lnTo>
                    <a:lnTo>
                      <a:pt x="255" y="53"/>
                    </a:lnTo>
                    <a:lnTo>
                      <a:pt x="255" y="208"/>
                    </a:lnTo>
                    <a:lnTo>
                      <a:pt x="252" y="224"/>
                    </a:lnTo>
                    <a:lnTo>
                      <a:pt x="245" y="239"/>
                    </a:lnTo>
                    <a:lnTo>
                      <a:pt x="234" y="251"/>
                    </a:lnTo>
                    <a:lnTo>
                      <a:pt x="219" y="259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6" y="259"/>
                    </a:lnTo>
                    <a:lnTo>
                      <a:pt x="22" y="251"/>
                    </a:lnTo>
                    <a:lnTo>
                      <a:pt x="10" y="239"/>
                    </a:lnTo>
                    <a:lnTo>
                      <a:pt x="3" y="224"/>
                    </a:lnTo>
                    <a:lnTo>
                      <a:pt x="0" y="208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0" y="22"/>
                    </a:lnTo>
                    <a:lnTo>
                      <a:pt x="22" y="10"/>
                    </a:lnTo>
                    <a:lnTo>
                      <a:pt x="36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31"/>
              <p:cNvSpPr>
                <a:spLocks/>
              </p:cNvSpPr>
              <p:nvPr/>
            </p:nvSpPr>
            <p:spPr bwMode="auto">
              <a:xfrm>
                <a:off x="7226300" y="3335338"/>
                <a:ext cx="404813" cy="414337"/>
              </a:xfrm>
              <a:custGeom>
                <a:avLst/>
                <a:gdLst>
                  <a:gd name="T0" fmla="*/ 53 w 255"/>
                  <a:gd name="T1" fmla="*/ 0 h 261"/>
                  <a:gd name="T2" fmla="*/ 202 w 255"/>
                  <a:gd name="T3" fmla="*/ 0 h 261"/>
                  <a:gd name="T4" fmla="*/ 219 w 255"/>
                  <a:gd name="T5" fmla="*/ 3 h 261"/>
                  <a:gd name="T6" fmla="*/ 233 w 255"/>
                  <a:gd name="T7" fmla="*/ 10 h 261"/>
                  <a:gd name="T8" fmla="*/ 244 w 255"/>
                  <a:gd name="T9" fmla="*/ 22 h 261"/>
                  <a:gd name="T10" fmla="*/ 252 w 255"/>
                  <a:gd name="T11" fmla="*/ 36 h 261"/>
                  <a:gd name="T12" fmla="*/ 255 w 255"/>
                  <a:gd name="T13" fmla="*/ 53 h 261"/>
                  <a:gd name="T14" fmla="*/ 255 w 255"/>
                  <a:gd name="T15" fmla="*/ 208 h 261"/>
                  <a:gd name="T16" fmla="*/ 252 w 255"/>
                  <a:gd name="T17" fmla="*/ 224 h 261"/>
                  <a:gd name="T18" fmla="*/ 244 w 255"/>
                  <a:gd name="T19" fmla="*/ 239 h 261"/>
                  <a:gd name="T20" fmla="*/ 233 w 255"/>
                  <a:gd name="T21" fmla="*/ 251 h 261"/>
                  <a:gd name="T22" fmla="*/ 219 w 255"/>
                  <a:gd name="T23" fmla="*/ 259 h 261"/>
                  <a:gd name="T24" fmla="*/ 202 w 255"/>
                  <a:gd name="T25" fmla="*/ 261 h 261"/>
                  <a:gd name="T26" fmla="*/ 53 w 255"/>
                  <a:gd name="T27" fmla="*/ 261 h 261"/>
                  <a:gd name="T28" fmla="*/ 36 w 255"/>
                  <a:gd name="T29" fmla="*/ 259 h 261"/>
                  <a:gd name="T30" fmla="*/ 21 w 255"/>
                  <a:gd name="T31" fmla="*/ 251 h 261"/>
                  <a:gd name="T32" fmla="*/ 10 w 255"/>
                  <a:gd name="T33" fmla="*/ 239 h 261"/>
                  <a:gd name="T34" fmla="*/ 3 w 255"/>
                  <a:gd name="T35" fmla="*/ 224 h 261"/>
                  <a:gd name="T36" fmla="*/ 0 w 255"/>
                  <a:gd name="T37" fmla="*/ 208 h 261"/>
                  <a:gd name="T38" fmla="*/ 0 w 255"/>
                  <a:gd name="T39" fmla="*/ 53 h 261"/>
                  <a:gd name="T40" fmla="*/ 3 w 255"/>
                  <a:gd name="T41" fmla="*/ 36 h 261"/>
                  <a:gd name="T42" fmla="*/ 10 w 255"/>
                  <a:gd name="T43" fmla="*/ 22 h 261"/>
                  <a:gd name="T44" fmla="*/ 21 w 255"/>
                  <a:gd name="T45" fmla="*/ 10 h 261"/>
                  <a:gd name="T46" fmla="*/ 36 w 255"/>
                  <a:gd name="T47" fmla="*/ 3 h 261"/>
                  <a:gd name="T48" fmla="*/ 53 w 255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5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19" y="3"/>
                    </a:lnTo>
                    <a:lnTo>
                      <a:pt x="233" y="10"/>
                    </a:lnTo>
                    <a:lnTo>
                      <a:pt x="244" y="22"/>
                    </a:lnTo>
                    <a:lnTo>
                      <a:pt x="252" y="36"/>
                    </a:lnTo>
                    <a:lnTo>
                      <a:pt x="255" y="53"/>
                    </a:lnTo>
                    <a:lnTo>
                      <a:pt x="255" y="208"/>
                    </a:lnTo>
                    <a:lnTo>
                      <a:pt x="252" y="224"/>
                    </a:lnTo>
                    <a:lnTo>
                      <a:pt x="244" y="239"/>
                    </a:lnTo>
                    <a:lnTo>
                      <a:pt x="233" y="251"/>
                    </a:lnTo>
                    <a:lnTo>
                      <a:pt x="219" y="259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6" y="259"/>
                    </a:lnTo>
                    <a:lnTo>
                      <a:pt x="21" y="251"/>
                    </a:lnTo>
                    <a:lnTo>
                      <a:pt x="10" y="239"/>
                    </a:lnTo>
                    <a:lnTo>
                      <a:pt x="3" y="224"/>
                    </a:lnTo>
                    <a:lnTo>
                      <a:pt x="0" y="208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0" y="22"/>
                    </a:lnTo>
                    <a:lnTo>
                      <a:pt x="21" y="10"/>
                    </a:lnTo>
                    <a:lnTo>
                      <a:pt x="36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32"/>
              <p:cNvSpPr>
                <a:spLocks/>
              </p:cNvSpPr>
              <p:nvPr/>
            </p:nvSpPr>
            <p:spPr bwMode="auto">
              <a:xfrm>
                <a:off x="7712075" y="3335338"/>
                <a:ext cx="406400" cy="414337"/>
              </a:xfrm>
              <a:custGeom>
                <a:avLst/>
                <a:gdLst>
                  <a:gd name="T0" fmla="*/ 53 w 256"/>
                  <a:gd name="T1" fmla="*/ 0 h 261"/>
                  <a:gd name="T2" fmla="*/ 202 w 256"/>
                  <a:gd name="T3" fmla="*/ 0 h 261"/>
                  <a:gd name="T4" fmla="*/ 220 w 256"/>
                  <a:gd name="T5" fmla="*/ 3 h 261"/>
                  <a:gd name="T6" fmla="*/ 233 w 256"/>
                  <a:gd name="T7" fmla="*/ 10 h 261"/>
                  <a:gd name="T8" fmla="*/ 245 w 256"/>
                  <a:gd name="T9" fmla="*/ 22 h 261"/>
                  <a:gd name="T10" fmla="*/ 253 w 256"/>
                  <a:gd name="T11" fmla="*/ 36 h 261"/>
                  <a:gd name="T12" fmla="*/ 256 w 256"/>
                  <a:gd name="T13" fmla="*/ 53 h 261"/>
                  <a:gd name="T14" fmla="*/ 256 w 256"/>
                  <a:gd name="T15" fmla="*/ 208 h 261"/>
                  <a:gd name="T16" fmla="*/ 253 w 256"/>
                  <a:gd name="T17" fmla="*/ 224 h 261"/>
                  <a:gd name="T18" fmla="*/ 245 w 256"/>
                  <a:gd name="T19" fmla="*/ 239 h 261"/>
                  <a:gd name="T20" fmla="*/ 233 w 256"/>
                  <a:gd name="T21" fmla="*/ 251 h 261"/>
                  <a:gd name="T22" fmla="*/ 220 w 256"/>
                  <a:gd name="T23" fmla="*/ 259 h 261"/>
                  <a:gd name="T24" fmla="*/ 202 w 256"/>
                  <a:gd name="T25" fmla="*/ 261 h 261"/>
                  <a:gd name="T26" fmla="*/ 53 w 256"/>
                  <a:gd name="T27" fmla="*/ 261 h 261"/>
                  <a:gd name="T28" fmla="*/ 37 w 256"/>
                  <a:gd name="T29" fmla="*/ 259 h 261"/>
                  <a:gd name="T30" fmla="*/ 22 w 256"/>
                  <a:gd name="T31" fmla="*/ 251 h 261"/>
                  <a:gd name="T32" fmla="*/ 10 w 256"/>
                  <a:gd name="T33" fmla="*/ 239 h 261"/>
                  <a:gd name="T34" fmla="*/ 3 w 256"/>
                  <a:gd name="T35" fmla="*/ 224 h 261"/>
                  <a:gd name="T36" fmla="*/ 0 w 256"/>
                  <a:gd name="T37" fmla="*/ 208 h 261"/>
                  <a:gd name="T38" fmla="*/ 0 w 256"/>
                  <a:gd name="T39" fmla="*/ 53 h 261"/>
                  <a:gd name="T40" fmla="*/ 3 w 256"/>
                  <a:gd name="T41" fmla="*/ 36 h 261"/>
                  <a:gd name="T42" fmla="*/ 10 w 256"/>
                  <a:gd name="T43" fmla="*/ 22 h 261"/>
                  <a:gd name="T44" fmla="*/ 22 w 256"/>
                  <a:gd name="T45" fmla="*/ 10 h 261"/>
                  <a:gd name="T46" fmla="*/ 37 w 256"/>
                  <a:gd name="T47" fmla="*/ 3 h 261"/>
                  <a:gd name="T48" fmla="*/ 53 w 256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20" y="3"/>
                    </a:lnTo>
                    <a:lnTo>
                      <a:pt x="233" y="10"/>
                    </a:lnTo>
                    <a:lnTo>
                      <a:pt x="245" y="22"/>
                    </a:lnTo>
                    <a:lnTo>
                      <a:pt x="253" y="36"/>
                    </a:lnTo>
                    <a:lnTo>
                      <a:pt x="256" y="53"/>
                    </a:lnTo>
                    <a:lnTo>
                      <a:pt x="256" y="208"/>
                    </a:lnTo>
                    <a:lnTo>
                      <a:pt x="253" y="224"/>
                    </a:lnTo>
                    <a:lnTo>
                      <a:pt x="245" y="239"/>
                    </a:lnTo>
                    <a:lnTo>
                      <a:pt x="233" y="251"/>
                    </a:lnTo>
                    <a:lnTo>
                      <a:pt x="220" y="259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7" y="259"/>
                    </a:lnTo>
                    <a:lnTo>
                      <a:pt x="22" y="251"/>
                    </a:lnTo>
                    <a:lnTo>
                      <a:pt x="10" y="239"/>
                    </a:lnTo>
                    <a:lnTo>
                      <a:pt x="3" y="224"/>
                    </a:lnTo>
                    <a:lnTo>
                      <a:pt x="0" y="208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0" y="22"/>
                    </a:lnTo>
                    <a:lnTo>
                      <a:pt x="22" y="10"/>
                    </a:lnTo>
                    <a:lnTo>
                      <a:pt x="37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33"/>
              <p:cNvSpPr>
                <a:spLocks/>
              </p:cNvSpPr>
              <p:nvPr/>
            </p:nvSpPr>
            <p:spPr bwMode="auto">
              <a:xfrm>
                <a:off x="8197850" y="3335338"/>
                <a:ext cx="406400" cy="414337"/>
              </a:xfrm>
              <a:custGeom>
                <a:avLst/>
                <a:gdLst>
                  <a:gd name="T0" fmla="*/ 54 w 256"/>
                  <a:gd name="T1" fmla="*/ 0 h 261"/>
                  <a:gd name="T2" fmla="*/ 203 w 256"/>
                  <a:gd name="T3" fmla="*/ 0 h 261"/>
                  <a:gd name="T4" fmla="*/ 219 w 256"/>
                  <a:gd name="T5" fmla="*/ 3 h 261"/>
                  <a:gd name="T6" fmla="*/ 234 w 256"/>
                  <a:gd name="T7" fmla="*/ 10 h 261"/>
                  <a:gd name="T8" fmla="*/ 246 w 256"/>
                  <a:gd name="T9" fmla="*/ 22 h 261"/>
                  <a:gd name="T10" fmla="*/ 254 w 256"/>
                  <a:gd name="T11" fmla="*/ 36 h 261"/>
                  <a:gd name="T12" fmla="*/ 256 w 256"/>
                  <a:gd name="T13" fmla="*/ 53 h 261"/>
                  <a:gd name="T14" fmla="*/ 256 w 256"/>
                  <a:gd name="T15" fmla="*/ 208 h 261"/>
                  <a:gd name="T16" fmla="*/ 254 w 256"/>
                  <a:gd name="T17" fmla="*/ 224 h 261"/>
                  <a:gd name="T18" fmla="*/ 246 w 256"/>
                  <a:gd name="T19" fmla="*/ 239 h 261"/>
                  <a:gd name="T20" fmla="*/ 234 w 256"/>
                  <a:gd name="T21" fmla="*/ 251 h 261"/>
                  <a:gd name="T22" fmla="*/ 219 w 256"/>
                  <a:gd name="T23" fmla="*/ 259 h 261"/>
                  <a:gd name="T24" fmla="*/ 203 w 256"/>
                  <a:gd name="T25" fmla="*/ 261 h 261"/>
                  <a:gd name="T26" fmla="*/ 54 w 256"/>
                  <a:gd name="T27" fmla="*/ 261 h 261"/>
                  <a:gd name="T28" fmla="*/ 37 w 256"/>
                  <a:gd name="T29" fmla="*/ 259 h 261"/>
                  <a:gd name="T30" fmla="*/ 23 w 256"/>
                  <a:gd name="T31" fmla="*/ 251 h 261"/>
                  <a:gd name="T32" fmla="*/ 11 w 256"/>
                  <a:gd name="T33" fmla="*/ 239 h 261"/>
                  <a:gd name="T34" fmla="*/ 3 w 256"/>
                  <a:gd name="T35" fmla="*/ 224 h 261"/>
                  <a:gd name="T36" fmla="*/ 0 w 256"/>
                  <a:gd name="T37" fmla="*/ 208 h 261"/>
                  <a:gd name="T38" fmla="*/ 0 w 256"/>
                  <a:gd name="T39" fmla="*/ 53 h 261"/>
                  <a:gd name="T40" fmla="*/ 3 w 256"/>
                  <a:gd name="T41" fmla="*/ 36 h 261"/>
                  <a:gd name="T42" fmla="*/ 11 w 256"/>
                  <a:gd name="T43" fmla="*/ 22 h 261"/>
                  <a:gd name="T44" fmla="*/ 23 w 256"/>
                  <a:gd name="T45" fmla="*/ 10 h 261"/>
                  <a:gd name="T46" fmla="*/ 37 w 256"/>
                  <a:gd name="T47" fmla="*/ 3 h 261"/>
                  <a:gd name="T48" fmla="*/ 54 w 256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61">
                    <a:moveTo>
                      <a:pt x="54" y="0"/>
                    </a:moveTo>
                    <a:lnTo>
                      <a:pt x="203" y="0"/>
                    </a:lnTo>
                    <a:lnTo>
                      <a:pt x="219" y="3"/>
                    </a:lnTo>
                    <a:lnTo>
                      <a:pt x="234" y="10"/>
                    </a:lnTo>
                    <a:lnTo>
                      <a:pt x="246" y="22"/>
                    </a:lnTo>
                    <a:lnTo>
                      <a:pt x="254" y="36"/>
                    </a:lnTo>
                    <a:lnTo>
                      <a:pt x="256" y="53"/>
                    </a:lnTo>
                    <a:lnTo>
                      <a:pt x="256" y="208"/>
                    </a:lnTo>
                    <a:lnTo>
                      <a:pt x="254" y="224"/>
                    </a:lnTo>
                    <a:lnTo>
                      <a:pt x="246" y="239"/>
                    </a:lnTo>
                    <a:lnTo>
                      <a:pt x="234" y="251"/>
                    </a:lnTo>
                    <a:lnTo>
                      <a:pt x="219" y="259"/>
                    </a:lnTo>
                    <a:lnTo>
                      <a:pt x="203" y="261"/>
                    </a:lnTo>
                    <a:lnTo>
                      <a:pt x="54" y="261"/>
                    </a:lnTo>
                    <a:lnTo>
                      <a:pt x="37" y="259"/>
                    </a:lnTo>
                    <a:lnTo>
                      <a:pt x="23" y="251"/>
                    </a:lnTo>
                    <a:lnTo>
                      <a:pt x="11" y="239"/>
                    </a:lnTo>
                    <a:lnTo>
                      <a:pt x="3" y="224"/>
                    </a:lnTo>
                    <a:lnTo>
                      <a:pt x="0" y="208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1" y="22"/>
                    </a:lnTo>
                    <a:lnTo>
                      <a:pt x="23" y="10"/>
                    </a:lnTo>
                    <a:lnTo>
                      <a:pt x="37" y="3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34"/>
              <p:cNvSpPr>
                <a:spLocks/>
              </p:cNvSpPr>
              <p:nvPr/>
            </p:nvSpPr>
            <p:spPr bwMode="auto">
              <a:xfrm>
                <a:off x="6738937" y="3806825"/>
                <a:ext cx="404813" cy="414337"/>
              </a:xfrm>
              <a:custGeom>
                <a:avLst/>
                <a:gdLst>
                  <a:gd name="T0" fmla="*/ 53 w 255"/>
                  <a:gd name="T1" fmla="*/ 0 h 261"/>
                  <a:gd name="T2" fmla="*/ 202 w 255"/>
                  <a:gd name="T3" fmla="*/ 0 h 261"/>
                  <a:gd name="T4" fmla="*/ 219 w 255"/>
                  <a:gd name="T5" fmla="*/ 3 h 261"/>
                  <a:gd name="T6" fmla="*/ 234 w 255"/>
                  <a:gd name="T7" fmla="*/ 11 h 261"/>
                  <a:gd name="T8" fmla="*/ 245 w 255"/>
                  <a:gd name="T9" fmla="*/ 22 h 261"/>
                  <a:gd name="T10" fmla="*/ 252 w 255"/>
                  <a:gd name="T11" fmla="*/ 36 h 261"/>
                  <a:gd name="T12" fmla="*/ 255 w 255"/>
                  <a:gd name="T13" fmla="*/ 53 h 261"/>
                  <a:gd name="T14" fmla="*/ 255 w 255"/>
                  <a:gd name="T15" fmla="*/ 209 h 261"/>
                  <a:gd name="T16" fmla="*/ 252 w 255"/>
                  <a:gd name="T17" fmla="*/ 225 h 261"/>
                  <a:gd name="T18" fmla="*/ 245 w 255"/>
                  <a:gd name="T19" fmla="*/ 240 h 261"/>
                  <a:gd name="T20" fmla="*/ 234 w 255"/>
                  <a:gd name="T21" fmla="*/ 251 h 261"/>
                  <a:gd name="T22" fmla="*/ 219 w 255"/>
                  <a:gd name="T23" fmla="*/ 259 h 261"/>
                  <a:gd name="T24" fmla="*/ 202 w 255"/>
                  <a:gd name="T25" fmla="*/ 261 h 261"/>
                  <a:gd name="T26" fmla="*/ 53 w 255"/>
                  <a:gd name="T27" fmla="*/ 261 h 261"/>
                  <a:gd name="T28" fmla="*/ 36 w 255"/>
                  <a:gd name="T29" fmla="*/ 259 h 261"/>
                  <a:gd name="T30" fmla="*/ 22 w 255"/>
                  <a:gd name="T31" fmla="*/ 251 h 261"/>
                  <a:gd name="T32" fmla="*/ 10 w 255"/>
                  <a:gd name="T33" fmla="*/ 240 h 261"/>
                  <a:gd name="T34" fmla="*/ 3 w 255"/>
                  <a:gd name="T35" fmla="*/ 225 h 261"/>
                  <a:gd name="T36" fmla="*/ 0 w 255"/>
                  <a:gd name="T37" fmla="*/ 209 h 261"/>
                  <a:gd name="T38" fmla="*/ 0 w 255"/>
                  <a:gd name="T39" fmla="*/ 53 h 261"/>
                  <a:gd name="T40" fmla="*/ 3 w 255"/>
                  <a:gd name="T41" fmla="*/ 36 h 261"/>
                  <a:gd name="T42" fmla="*/ 10 w 255"/>
                  <a:gd name="T43" fmla="*/ 22 h 261"/>
                  <a:gd name="T44" fmla="*/ 22 w 255"/>
                  <a:gd name="T45" fmla="*/ 11 h 261"/>
                  <a:gd name="T46" fmla="*/ 36 w 255"/>
                  <a:gd name="T47" fmla="*/ 3 h 261"/>
                  <a:gd name="T48" fmla="*/ 53 w 255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5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19" y="3"/>
                    </a:lnTo>
                    <a:lnTo>
                      <a:pt x="234" y="11"/>
                    </a:lnTo>
                    <a:lnTo>
                      <a:pt x="245" y="22"/>
                    </a:lnTo>
                    <a:lnTo>
                      <a:pt x="252" y="36"/>
                    </a:lnTo>
                    <a:lnTo>
                      <a:pt x="255" y="53"/>
                    </a:lnTo>
                    <a:lnTo>
                      <a:pt x="255" y="209"/>
                    </a:lnTo>
                    <a:lnTo>
                      <a:pt x="252" y="225"/>
                    </a:lnTo>
                    <a:lnTo>
                      <a:pt x="245" y="240"/>
                    </a:lnTo>
                    <a:lnTo>
                      <a:pt x="234" y="251"/>
                    </a:lnTo>
                    <a:lnTo>
                      <a:pt x="219" y="259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6" y="259"/>
                    </a:lnTo>
                    <a:lnTo>
                      <a:pt x="22" y="251"/>
                    </a:lnTo>
                    <a:lnTo>
                      <a:pt x="10" y="240"/>
                    </a:lnTo>
                    <a:lnTo>
                      <a:pt x="3" y="225"/>
                    </a:lnTo>
                    <a:lnTo>
                      <a:pt x="0" y="209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0" y="22"/>
                    </a:lnTo>
                    <a:lnTo>
                      <a:pt x="22" y="11"/>
                    </a:lnTo>
                    <a:lnTo>
                      <a:pt x="36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35"/>
              <p:cNvSpPr>
                <a:spLocks/>
              </p:cNvSpPr>
              <p:nvPr/>
            </p:nvSpPr>
            <p:spPr bwMode="auto">
              <a:xfrm>
                <a:off x="7226300" y="3806825"/>
                <a:ext cx="404813" cy="414337"/>
              </a:xfrm>
              <a:custGeom>
                <a:avLst/>
                <a:gdLst>
                  <a:gd name="T0" fmla="*/ 53 w 255"/>
                  <a:gd name="T1" fmla="*/ 0 h 261"/>
                  <a:gd name="T2" fmla="*/ 202 w 255"/>
                  <a:gd name="T3" fmla="*/ 0 h 261"/>
                  <a:gd name="T4" fmla="*/ 219 w 255"/>
                  <a:gd name="T5" fmla="*/ 3 h 261"/>
                  <a:gd name="T6" fmla="*/ 233 w 255"/>
                  <a:gd name="T7" fmla="*/ 11 h 261"/>
                  <a:gd name="T8" fmla="*/ 244 w 255"/>
                  <a:gd name="T9" fmla="*/ 22 h 261"/>
                  <a:gd name="T10" fmla="*/ 252 w 255"/>
                  <a:gd name="T11" fmla="*/ 36 h 261"/>
                  <a:gd name="T12" fmla="*/ 255 w 255"/>
                  <a:gd name="T13" fmla="*/ 53 h 261"/>
                  <a:gd name="T14" fmla="*/ 255 w 255"/>
                  <a:gd name="T15" fmla="*/ 209 h 261"/>
                  <a:gd name="T16" fmla="*/ 252 w 255"/>
                  <a:gd name="T17" fmla="*/ 225 h 261"/>
                  <a:gd name="T18" fmla="*/ 244 w 255"/>
                  <a:gd name="T19" fmla="*/ 240 h 261"/>
                  <a:gd name="T20" fmla="*/ 233 w 255"/>
                  <a:gd name="T21" fmla="*/ 251 h 261"/>
                  <a:gd name="T22" fmla="*/ 219 w 255"/>
                  <a:gd name="T23" fmla="*/ 259 h 261"/>
                  <a:gd name="T24" fmla="*/ 202 w 255"/>
                  <a:gd name="T25" fmla="*/ 261 h 261"/>
                  <a:gd name="T26" fmla="*/ 53 w 255"/>
                  <a:gd name="T27" fmla="*/ 261 h 261"/>
                  <a:gd name="T28" fmla="*/ 36 w 255"/>
                  <a:gd name="T29" fmla="*/ 259 h 261"/>
                  <a:gd name="T30" fmla="*/ 21 w 255"/>
                  <a:gd name="T31" fmla="*/ 251 h 261"/>
                  <a:gd name="T32" fmla="*/ 10 w 255"/>
                  <a:gd name="T33" fmla="*/ 240 h 261"/>
                  <a:gd name="T34" fmla="*/ 3 w 255"/>
                  <a:gd name="T35" fmla="*/ 225 h 261"/>
                  <a:gd name="T36" fmla="*/ 0 w 255"/>
                  <a:gd name="T37" fmla="*/ 209 h 261"/>
                  <a:gd name="T38" fmla="*/ 0 w 255"/>
                  <a:gd name="T39" fmla="*/ 53 h 261"/>
                  <a:gd name="T40" fmla="*/ 3 w 255"/>
                  <a:gd name="T41" fmla="*/ 36 h 261"/>
                  <a:gd name="T42" fmla="*/ 10 w 255"/>
                  <a:gd name="T43" fmla="*/ 22 h 261"/>
                  <a:gd name="T44" fmla="*/ 21 w 255"/>
                  <a:gd name="T45" fmla="*/ 11 h 261"/>
                  <a:gd name="T46" fmla="*/ 36 w 255"/>
                  <a:gd name="T47" fmla="*/ 3 h 261"/>
                  <a:gd name="T48" fmla="*/ 53 w 255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5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19" y="3"/>
                    </a:lnTo>
                    <a:lnTo>
                      <a:pt x="233" y="11"/>
                    </a:lnTo>
                    <a:lnTo>
                      <a:pt x="244" y="22"/>
                    </a:lnTo>
                    <a:lnTo>
                      <a:pt x="252" y="36"/>
                    </a:lnTo>
                    <a:lnTo>
                      <a:pt x="255" y="53"/>
                    </a:lnTo>
                    <a:lnTo>
                      <a:pt x="255" y="209"/>
                    </a:lnTo>
                    <a:lnTo>
                      <a:pt x="252" y="225"/>
                    </a:lnTo>
                    <a:lnTo>
                      <a:pt x="244" y="240"/>
                    </a:lnTo>
                    <a:lnTo>
                      <a:pt x="233" y="251"/>
                    </a:lnTo>
                    <a:lnTo>
                      <a:pt x="219" y="259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6" y="259"/>
                    </a:lnTo>
                    <a:lnTo>
                      <a:pt x="21" y="251"/>
                    </a:lnTo>
                    <a:lnTo>
                      <a:pt x="10" y="240"/>
                    </a:lnTo>
                    <a:lnTo>
                      <a:pt x="3" y="225"/>
                    </a:lnTo>
                    <a:lnTo>
                      <a:pt x="0" y="209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0" y="22"/>
                    </a:lnTo>
                    <a:lnTo>
                      <a:pt x="21" y="11"/>
                    </a:lnTo>
                    <a:lnTo>
                      <a:pt x="36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36"/>
              <p:cNvSpPr>
                <a:spLocks/>
              </p:cNvSpPr>
              <p:nvPr/>
            </p:nvSpPr>
            <p:spPr bwMode="auto">
              <a:xfrm>
                <a:off x="7712075" y="3806825"/>
                <a:ext cx="406400" cy="414337"/>
              </a:xfrm>
              <a:custGeom>
                <a:avLst/>
                <a:gdLst>
                  <a:gd name="T0" fmla="*/ 53 w 256"/>
                  <a:gd name="T1" fmla="*/ 0 h 261"/>
                  <a:gd name="T2" fmla="*/ 202 w 256"/>
                  <a:gd name="T3" fmla="*/ 0 h 261"/>
                  <a:gd name="T4" fmla="*/ 220 w 256"/>
                  <a:gd name="T5" fmla="*/ 3 h 261"/>
                  <a:gd name="T6" fmla="*/ 233 w 256"/>
                  <a:gd name="T7" fmla="*/ 11 h 261"/>
                  <a:gd name="T8" fmla="*/ 245 w 256"/>
                  <a:gd name="T9" fmla="*/ 22 h 261"/>
                  <a:gd name="T10" fmla="*/ 253 w 256"/>
                  <a:gd name="T11" fmla="*/ 36 h 261"/>
                  <a:gd name="T12" fmla="*/ 256 w 256"/>
                  <a:gd name="T13" fmla="*/ 53 h 261"/>
                  <a:gd name="T14" fmla="*/ 256 w 256"/>
                  <a:gd name="T15" fmla="*/ 209 h 261"/>
                  <a:gd name="T16" fmla="*/ 253 w 256"/>
                  <a:gd name="T17" fmla="*/ 225 h 261"/>
                  <a:gd name="T18" fmla="*/ 245 w 256"/>
                  <a:gd name="T19" fmla="*/ 240 h 261"/>
                  <a:gd name="T20" fmla="*/ 233 w 256"/>
                  <a:gd name="T21" fmla="*/ 251 h 261"/>
                  <a:gd name="T22" fmla="*/ 220 w 256"/>
                  <a:gd name="T23" fmla="*/ 259 h 261"/>
                  <a:gd name="T24" fmla="*/ 202 w 256"/>
                  <a:gd name="T25" fmla="*/ 261 h 261"/>
                  <a:gd name="T26" fmla="*/ 53 w 256"/>
                  <a:gd name="T27" fmla="*/ 261 h 261"/>
                  <a:gd name="T28" fmla="*/ 37 w 256"/>
                  <a:gd name="T29" fmla="*/ 259 h 261"/>
                  <a:gd name="T30" fmla="*/ 22 w 256"/>
                  <a:gd name="T31" fmla="*/ 251 h 261"/>
                  <a:gd name="T32" fmla="*/ 10 w 256"/>
                  <a:gd name="T33" fmla="*/ 240 h 261"/>
                  <a:gd name="T34" fmla="*/ 3 w 256"/>
                  <a:gd name="T35" fmla="*/ 225 h 261"/>
                  <a:gd name="T36" fmla="*/ 0 w 256"/>
                  <a:gd name="T37" fmla="*/ 209 h 261"/>
                  <a:gd name="T38" fmla="*/ 0 w 256"/>
                  <a:gd name="T39" fmla="*/ 53 h 261"/>
                  <a:gd name="T40" fmla="*/ 3 w 256"/>
                  <a:gd name="T41" fmla="*/ 36 h 261"/>
                  <a:gd name="T42" fmla="*/ 10 w 256"/>
                  <a:gd name="T43" fmla="*/ 22 h 261"/>
                  <a:gd name="T44" fmla="*/ 22 w 256"/>
                  <a:gd name="T45" fmla="*/ 11 h 261"/>
                  <a:gd name="T46" fmla="*/ 37 w 256"/>
                  <a:gd name="T47" fmla="*/ 3 h 261"/>
                  <a:gd name="T48" fmla="*/ 53 w 256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20" y="3"/>
                    </a:lnTo>
                    <a:lnTo>
                      <a:pt x="233" y="11"/>
                    </a:lnTo>
                    <a:lnTo>
                      <a:pt x="245" y="22"/>
                    </a:lnTo>
                    <a:lnTo>
                      <a:pt x="253" y="36"/>
                    </a:lnTo>
                    <a:lnTo>
                      <a:pt x="256" y="53"/>
                    </a:lnTo>
                    <a:lnTo>
                      <a:pt x="256" y="209"/>
                    </a:lnTo>
                    <a:lnTo>
                      <a:pt x="253" y="225"/>
                    </a:lnTo>
                    <a:lnTo>
                      <a:pt x="245" y="240"/>
                    </a:lnTo>
                    <a:lnTo>
                      <a:pt x="233" y="251"/>
                    </a:lnTo>
                    <a:lnTo>
                      <a:pt x="220" y="259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7" y="259"/>
                    </a:lnTo>
                    <a:lnTo>
                      <a:pt x="22" y="251"/>
                    </a:lnTo>
                    <a:lnTo>
                      <a:pt x="10" y="240"/>
                    </a:lnTo>
                    <a:lnTo>
                      <a:pt x="3" y="225"/>
                    </a:lnTo>
                    <a:lnTo>
                      <a:pt x="0" y="209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0" y="22"/>
                    </a:lnTo>
                    <a:lnTo>
                      <a:pt x="22" y="11"/>
                    </a:lnTo>
                    <a:lnTo>
                      <a:pt x="37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37"/>
              <p:cNvSpPr>
                <a:spLocks/>
              </p:cNvSpPr>
              <p:nvPr/>
            </p:nvSpPr>
            <p:spPr bwMode="auto">
              <a:xfrm>
                <a:off x="8197850" y="3806825"/>
                <a:ext cx="406400" cy="414337"/>
              </a:xfrm>
              <a:custGeom>
                <a:avLst/>
                <a:gdLst>
                  <a:gd name="T0" fmla="*/ 54 w 256"/>
                  <a:gd name="T1" fmla="*/ 0 h 261"/>
                  <a:gd name="T2" fmla="*/ 203 w 256"/>
                  <a:gd name="T3" fmla="*/ 0 h 261"/>
                  <a:gd name="T4" fmla="*/ 219 w 256"/>
                  <a:gd name="T5" fmla="*/ 3 h 261"/>
                  <a:gd name="T6" fmla="*/ 234 w 256"/>
                  <a:gd name="T7" fmla="*/ 11 h 261"/>
                  <a:gd name="T8" fmla="*/ 246 w 256"/>
                  <a:gd name="T9" fmla="*/ 22 h 261"/>
                  <a:gd name="T10" fmla="*/ 254 w 256"/>
                  <a:gd name="T11" fmla="*/ 36 h 261"/>
                  <a:gd name="T12" fmla="*/ 256 w 256"/>
                  <a:gd name="T13" fmla="*/ 53 h 261"/>
                  <a:gd name="T14" fmla="*/ 256 w 256"/>
                  <a:gd name="T15" fmla="*/ 209 h 261"/>
                  <a:gd name="T16" fmla="*/ 254 w 256"/>
                  <a:gd name="T17" fmla="*/ 225 h 261"/>
                  <a:gd name="T18" fmla="*/ 246 w 256"/>
                  <a:gd name="T19" fmla="*/ 240 h 261"/>
                  <a:gd name="T20" fmla="*/ 234 w 256"/>
                  <a:gd name="T21" fmla="*/ 251 h 261"/>
                  <a:gd name="T22" fmla="*/ 219 w 256"/>
                  <a:gd name="T23" fmla="*/ 259 h 261"/>
                  <a:gd name="T24" fmla="*/ 203 w 256"/>
                  <a:gd name="T25" fmla="*/ 261 h 261"/>
                  <a:gd name="T26" fmla="*/ 54 w 256"/>
                  <a:gd name="T27" fmla="*/ 261 h 261"/>
                  <a:gd name="T28" fmla="*/ 37 w 256"/>
                  <a:gd name="T29" fmla="*/ 259 h 261"/>
                  <a:gd name="T30" fmla="*/ 23 w 256"/>
                  <a:gd name="T31" fmla="*/ 251 h 261"/>
                  <a:gd name="T32" fmla="*/ 11 w 256"/>
                  <a:gd name="T33" fmla="*/ 240 h 261"/>
                  <a:gd name="T34" fmla="*/ 3 w 256"/>
                  <a:gd name="T35" fmla="*/ 225 h 261"/>
                  <a:gd name="T36" fmla="*/ 0 w 256"/>
                  <a:gd name="T37" fmla="*/ 209 h 261"/>
                  <a:gd name="T38" fmla="*/ 0 w 256"/>
                  <a:gd name="T39" fmla="*/ 53 h 261"/>
                  <a:gd name="T40" fmla="*/ 3 w 256"/>
                  <a:gd name="T41" fmla="*/ 36 h 261"/>
                  <a:gd name="T42" fmla="*/ 11 w 256"/>
                  <a:gd name="T43" fmla="*/ 22 h 261"/>
                  <a:gd name="T44" fmla="*/ 23 w 256"/>
                  <a:gd name="T45" fmla="*/ 11 h 261"/>
                  <a:gd name="T46" fmla="*/ 37 w 256"/>
                  <a:gd name="T47" fmla="*/ 3 h 261"/>
                  <a:gd name="T48" fmla="*/ 54 w 256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61">
                    <a:moveTo>
                      <a:pt x="54" y="0"/>
                    </a:moveTo>
                    <a:lnTo>
                      <a:pt x="203" y="0"/>
                    </a:lnTo>
                    <a:lnTo>
                      <a:pt x="219" y="3"/>
                    </a:lnTo>
                    <a:lnTo>
                      <a:pt x="234" y="11"/>
                    </a:lnTo>
                    <a:lnTo>
                      <a:pt x="246" y="22"/>
                    </a:lnTo>
                    <a:lnTo>
                      <a:pt x="254" y="36"/>
                    </a:lnTo>
                    <a:lnTo>
                      <a:pt x="256" y="53"/>
                    </a:lnTo>
                    <a:lnTo>
                      <a:pt x="256" y="209"/>
                    </a:lnTo>
                    <a:lnTo>
                      <a:pt x="254" y="225"/>
                    </a:lnTo>
                    <a:lnTo>
                      <a:pt x="246" y="240"/>
                    </a:lnTo>
                    <a:lnTo>
                      <a:pt x="234" y="251"/>
                    </a:lnTo>
                    <a:lnTo>
                      <a:pt x="219" y="259"/>
                    </a:lnTo>
                    <a:lnTo>
                      <a:pt x="203" y="261"/>
                    </a:lnTo>
                    <a:lnTo>
                      <a:pt x="54" y="261"/>
                    </a:lnTo>
                    <a:lnTo>
                      <a:pt x="37" y="259"/>
                    </a:lnTo>
                    <a:lnTo>
                      <a:pt x="23" y="251"/>
                    </a:lnTo>
                    <a:lnTo>
                      <a:pt x="11" y="240"/>
                    </a:lnTo>
                    <a:lnTo>
                      <a:pt x="3" y="225"/>
                    </a:lnTo>
                    <a:lnTo>
                      <a:pt x="0" y="209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1" y="22"/>
                    </a:lnTo>
                    <a:lnTo>
                      <a:pt x="23" y="11"/>
                    </a:lnTo>
                    <a:lnTo>
                      <a:pt x="37" y="3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38"/>
              <p:cNvSpPr>
                <a:spLocks/>
              </p:cNvSpPr>
              <p:nvPr/>
            </p:nvSpPr>
            <p:spPr bwMode="auto">
              <a:xfrm>
                <a:off x="6738937" y="4279900"/>
                <a:ext cx="404813" cy="412750"/>
              </a:xfrm>
              <a:custGeom>
                <a:avLst/>
                <a:gdLst>
                  <a:gd name="T0" fmla="*/ 53 w 255"/>
                  <a:gd name="T1" fmla="*/ 0 h 260"/>
                  <a:gd name="T2" fmla="*/ 202 w 255"/>
                  <a:gd name="T3" fmla="*/ 0 h 260"/>
                  <a:gd name="T4" fmla="*/ 219 w 255"/>
                  <a:gd name="T5" fmla="*/ 3 h 260"/>
                  <a:gd name="T6" fmla="*/ 234 w 255"/>
                  <a:gd name="T7" fmla="*/ 10 h 260"/>
                  <a:gd name="T8" fmla="*/ 245 w 255"/>
                  <a:gd name="T9" fmla="*/ 22 h 260"/>
                  <a:gd name="T10" fmla="*/ 252 w 255"/>
                  <a:gd name="T11" fmla="*/ 37 h 260"/>
                  <a:gd name="T12" fmla="*/ 255 w 255"/>
                  <a:gd name="T13" fmla="*/ 53 h 260"/>
                  <a:gd name="T14" fmla="*/ 255 w 255"/>
                  <a:gd name="T15" fmla="*/ 208 h 260"/>
                  <a:gd name="T16" fmla="*/ 252 w 255"/>
                  <a:gd name="T17" fmla="*/ 225 h 260"/>
                  <a:gd name="T18" fmla="*/ 245 w 255"/>
                  <a:gd name="T19" fmla="*/ 239 h 260"/>
                  <a:gd name="T20" fmla="*/ 234 w 255"/>
                  <a:gd name="T21" fmla="*/ 251 h 260"/>
                  <a:gd name="T22" fmla="*/ 219 w 255"/>
                  <a:gd name="T23" fmla="*/ 258 h 260"/>
                  <a:gd name="T24" fmla="*/ 202 w 255"/>
                  <a:gd name="T25" fmla="*/ 260 h 260"/>
                  <a:gd name="T26" fmla="*/ 53 w 255"/>
                  <a:gd name="T27" fmla="*/ 260 h 260"/>
                  <a:gd name="T28" fmla="*/ 36 w 255"/>
                  <a:gd name="T29" fmla="*/ 258 h 260"/>
                  <a:gd name="T30" fmla="*/ 22 w 255"/>
                  <a:gd name="T31" fmla="*/ 251 h 260"/>
                  <a:gd name="T32" fmla="*/ 10 w 255"/>
                  <a:gd name="T33" fmla="*/ 239 h 260"/>
                  <a:gd name="T34" fmla="*/ 3 w 255"/>
                  <a:gd name="T35" fmla="*/ 225 h 260"/>
                  <a:gd name="T36" fmla="*/ 0 w 255"/>
                  <a:gd name="T37" fmla="*/ 208 h 260"/>
                  <a:gd name="T38" fmla="*/ 0 w 255"/>
                  <a:gd name="T39" fmla="*/ 53 h 260"/>
                  <a:gd name="T40" fmla="*/ 3 w 255"/>
                  <a:gd name="T41" fmla="*/ 37 h 260"/>
                  <a:gd name="T42" fmla="*/ 10 w 255"/>
                  <a:gd name="T43" fmla="*/ 22 h 260"/>
                  <a:gd name="T44" fmla="*/ 22 w 255"/>
                  <a:gd name="T45" fmla="*/ 10 h 260"/>
                  <a:gd name="T46" fmla="*/ 36 w 255"/>
                  <a:gd name="T47" fmla="*/ 3 h 260"/>
                  <a:gd name="T48" fmla="*/ 53 w 255"/>
                  <a:gd name="T4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5" h="260">
                    <a:moveTo>
                      <a:pt x="53" y="0"/>
                    </a:moveTo>
                    <a:lnTo>
                      <a:pt x="202" y="0"/>
                    </a:lnTo>
                    <a:lnTo>
                      <a:pt x="219" y="3"/>
                    </a:lnTo>
                    <a:lnTo>
                      <a:pt x="234" y="10"/>
                    </a:lnTo>
                    <a:lnTo>
                      <a:pt x="245" y="22"/>
                    </a:lnTo>
                    <a:lnTo>
                      <a:pt x="252" y="37"/>
                    </a:lnTo>
                    <a:lnTo>
                      <a:pt x="255" y="53"/>
                    </a:lnTo>
                    <a:lnTo>
                      <a:pt x="255" y="208"/>
                    </a:lnTo>
                    <a:lnTo>
                      <a:pt x="252" y="225"/>
                    </a:lnTo>
                    <a:lnTo>
                      <a:pt x="245" y="239"/>
                    </a:lnTo>
                    <a:lnTo>
                      <a:pt x="234" y="251"/>
                    </a:lnTo>
                    <a:lnTo>
                      <a:pt x="219" y="258"/>
                    </a:lnTo>
                    <a:lnTo>
                      <a:pt x="202" y="260"/>
                    </a:lnTo>
                    <a:lnTo>
                      <a:pt x="53" y="260"/>
                    </a:lnTo>
                    <a:lnTo>
                      <a:pt x="36" y="258"/>
                    </a:lnTo>
                    <a:lnTo>
                      <a:pt x="22" y="251"/>
                    </a:lnTo>
                    <a:lnTo>
                      <a:pt x="10" y="239"/>
                    </a:lnTo>
                    <a:lnTo>
                      <a:pt x="3" y="225"/>
                    </a:lnTo>
                    <a:lnTo>
                      <a:pt x="0" y="208"/>
                    </a:lnTo>
                    <a:lnTo>
                      <a:pt x="0" y="53"/>
                    </a:lnTo>
                    <a:lnTo>
                      <a:pt x="3" y="37"/>
                    </a:lnTo>
                    <a:lnTo>
                      <a:pt x="10" y="22"/>
                    </a:lnTo>
                    <a:lnTo>
                      <a:pt x="22" y="10"/>
                    </a:lnTo>
                    <a:lnTo>
                      <a:pt x="36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39"/>
              <p:cNvSpPr>
                <a:spLocks/>
              </p:cNvSpPr>
              <p:nvPr/>
            </p:nvSpPr>
            <p:spPr bwMode="auto">
              <a:xfrm>
                <a:off x="7226300" y="4279900"/>
                <a:ext cx="404813" cy="412750"/>
              </a:xfrm>
              <a:custGeom>
                <a:avLst/>
                <a:gdLst>
                  <a:gd name="T0" fmla="*/ 53 w 255"/>
                  <a:gd name="T1" fmla="*/ 0 h 260"/>
                  <a:gd name="T2" fmla="*/ 202 w 255"/>
                  <a:gd name="T3" fmla="*/ 0 h 260"/>
                  <a:gd name="T4" fmla="*/ 219 w 255"/>
                  <a:gd name="T5" fmla="*/ 3 h 260"/>
                  <a:gd name="T6" fmla="*/ 233 w 255"/>
                  <a:gd name="T7" fmla="*/ 10 h 260"/>
                  <a:gd name="T8" fmla="*/ 244 w 255"/>
                  <a:gd name="T9" fmla="*/ 22 h 260"/>
                  <a:gd name="T10" fmla="*/ 252 w 255"/>
                  <a:gd name="T11" fmla="*/ 37 h 260"/>
                  <a:gd name="T12" fmla="*/ 255 w 255"/>
                  <a:gd name="T13" fmla="*/ 53 h 260"/>
                  <a:gd name="T14" fmla="*/ 255 w 255"/>
                  <a:gd name="T15" fmla="*/ 208 h 260"/>
                  <a:gd name="T16" fmla="*/ 252 w 255"/>
                  <a:gd name="T17" fmla="*/ 225 h 260"/>
                  <a:gd name="T18" fmla="*/ 244 w 255"/>
                  <a:gd name="T19" fmla="*/ 239 h 260"/>
                  <a:gd name="T20" fmla="*/ 233 w 255"/>
                  <a:gd name="T21" fmla="*/ 251 h 260"/>
                  <a:gd name="T22" fmla="*/ 219 w 255"/>
                  <a:gd name="T23" fmla="*/ 258 h 260"/>
                  <a:gd name="T24" fmla="*/ 202 w 255"/>
                  <a:gd name="T25" fmla="*/ 260 h 260"/>
                  <a:gd name="T26" fmla="*/ 53 w 255"/>
                  <a:gd name="T27" fmla="*/ 260 h 260"/>
                  <a:gd name="T28" fmla="*/ 36 w 255"/>
                  <a:gd name="T29" fmla="*/ 258 h 260"/>
                  <a:gd name="T30" fmla="*/ 21 w 255"/>
                  <a:gd name="T31" fmla="*/ 251 h 260"/>
                  <a:gd name="T32" fmla="*/ 10 w 255"/>
                  <a:gd name="T33" fmla="*/ 239 h 260"/>
                  <a:gd name="T34" fmla="*/ 3 w 255"/>
                  <a:gd name="T35" fmla="*/ 225 h 260"/>
                  <a:gd name="T36" fmla="*/ 0 w 255"/>
                  <a:gd name="T37" fmla="*/ 208 h 260"/>
                  <a:gd name="T38" fmla="*/ 0 w 255"/>
                  <a:gd name="T39" fmla="*/ 53 h 260"/>
                  <a:gd name="T40" fmla="*/ 3 w 255"/>
                  <a:gd name="T41" fmla="*/ 37 h 260"/>
                  <a:gd name="T42" fmla="*/ 10 w 255"/>
                  <a:gd name="T43" fmla="*/ 22 h 260"/>
                  <a:gd name="T44" fmla="*/ 21 w 255"/>
                  <a:gd name="T45" fmla="*/ 10 h 260"/>
                  <a:gd name="T46" fmla="*/ 36 w 255"/>
                  <a:gd name="T47" fmla="*/ 3 h 260"/>
                  <a:gd name="T48" fmla="*/ 53 w 255"/>
                  <a:gd name="T4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5" h="260">
                    <a:moveTo>
                      <a:pt x="53" y="0"/>
                    </a:moveTo>
                    <a:lnTo>
                      <a:pt x="202" y="0"/>
                    </a:lnTo>
                    <a:lnTo>
                      <a:pt x="219" y="3"/>
                    </a:lnTo>
                    <a:lnTo>
                      <a:pt x="233" y="10"/>
                    </a:lnTo>
                    <a:lnTo>
                      <a:pt x="244" y="22"/>
                    </a:lnTo>
                    <a:lnTo>
                      <a:pt x="252" y="37"/>
                    </a:lnTo>
                    <a:lnTo>
                      <a:pt x="255" y="53"/>
                    </a:lnTo>
                    <a:lnTo>
                      <a:pt x="255" y="208"/>
                    </a:lnTo>
                    <a:lnTo>
                      <a:pt x="252" y="225"/>
                    </a:lnTo>
                    <a:lnTo>
                      <a:pt x="244" y="239"/>
                    </a:lnTo>
                    <a:lnTo>
                      <a:pt x="233" y="251"/>
                    </a:lnTo>
                    <a:lnTo>
                      <a:pt x="219" y="258"/>
                    </a:lnTo>
                    <a:lnTo>
                      <a:pt x="202" y="260"/>
                    </a:lnTo>
                    <a:lnTo>
                      <a:pt x="53" y="260"/>
                    </a:lnTo>
                    <a:lnTo>
                      <a:pt x="36" y="258"/>
                    </a:lnTo>
                    <a:lnTo>
                      <a:pt x="21" y="251"/>
                    </a:lnTo>
                    <a:lnTo>
                      <a:pt x="10" y="239"/>
                    </a:lnTo>
                    <a:lnTo>
                      <a:pt x="3" y="225"/>
                    </a:lnTo>
                    <a:lnTo>
                      <a:pt x="0" y="208"/>
                    </a:lnTo>
                    <a:lnTo>
                      <a:pt x="0" y="53"/>
                    </a:lnTo>
                    <a:lnTo>
                      <a:pt x="3" y="37"/>
                    </a:lnTo>
                    <a:lnTo>
                      <a:pt x="10" y="22"/>
                    </a:lnTo>
                    <a:lnTo>
                      <a:pt x="21" y="10"/>
                    </a:lnTo>
                    <a:lnTo>
                      <a:pt x="36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40"/>
              <p:cNvSpPr>
                <a:spLocks/>
              </p:cNvSpPr>
              <p:nvPr/>
            </p:nvSpPr>
            <p:spPr bwMode="auto">
              <a:xfrm>
                <a:off x="7712075" y="4279900"/>
                <a:ext cx="406400" cy="412750"/>
              </a:xfrm>
              <a:custGeom>
                <a:avLst/>
                <a:gdLst>
                  <a:gd name="T0" fmla="*/ 53 w 256"/>
                  <a:gd name="T1" fmla="*/ 0 h 260"/>
                  <a:gd name="T2" fmla="*/ 202 w 256"/>
                  <a:gd name="T3" fmla="*/ 0 h 260"/>
                  <a:gd name="T4" fmla="*/ 220 w 256"/>
                  <a:gd name="T5" fmla="*/ 3 h 260"/>
                  <a:gd name="T6" fmla="*/ 233 w 256"/>
                  <a:gd name="T7" fmla="*/ 10 h 260"/>
                  <a:gd name="T8" fmla="*/ 245 w 256"/>
                  <a:gd name="T9" fmla="*/ 22 h 260"/>
                  <a:gd name="T10" fmla="*/ 253 w 256"/>
                  <a:gd name="T11" fmla="*/ 37 h 260"/>
                  <a:gd name="T12" fmla="*/ 256 w 256"/>
                  <a:gd name="T13" fmla="*/ 53 h 260"/>
                  <a:gd name="T14" fmla="*/ 256 w 256"/>
                  <a:gd name="T15" fmla="*/ 208 h 260"/>
                  <a:gd name="T16" fmla="*/ 253 w 256"/>
                  <a:gd name="T17" fmla="*/ 225 h 260"/>
                  <a:gd name="T18" fmla="*/ 245 w 256"/>
                  <a:gd name="T19" fmla="*/ 239 h 260"/>
                  <a:gd name="T20" fmla="*/ 233 w 256"/>
                  <a:gd name="T21" fmla="*/ 251 h 260"/>
                  <a:gd name="T22" fmla="*/ 220 w 256"/>
                  <a:gd name="T23" fmla="*/ 258 h 260"/>
                  <a:gd name="T24" fmla="*/ 202 w 256"/>
                  <a:gd name="T25" fmla="*/ 260 h 260"/>
                  <a:gd name="T26" fmla="*/ 53 w 256"/>
                  <a:gd name="T27" fmla="*/ 260 h 260"/>
                  <a:gd name="T28" fmla="*/ 37 w 256"/>
                  <a:gd name="T29" fmla="*/ 258 h 260"/>
                  <a:gd name="T30" fmla="*/ 22 w 256"/>
                  <a:gd name="T31" fmla="*/ 251 h 260"/>
                  <a:gd name="T32" fmla="*/ 10 w 256"/>
                  <a:gd name="T33" fmla="*/ 239 h 260"/>
                  <a:gd name="T34" fmla="*/ 3 w 256"/>
                  <a:gd name="T35" fmla="*/ 225 h 260"/>
                  <a:gd name="T36" fmla="*/ 0 w 256"/>
                  <a:gd name="T37" fmla="*/ 208 h 260"/>
                  <a:gd name="T38" fmla="*/ 0 w 256"/>
                  <a:gd name="T39" fmla="*/ 53 h 260"/>
                  <a:gd name="T40" fmla="*/ 3 w 256"/>
                  <a:gd name="T41" fmla="*/ 37 h 260"/>
                  <a:gd name="T42" fmla="*/ 10 w 256"/>
                  <a:gd name="T43" fmla="*/ 22 h 260"/>
                  <a:gd name="T44" fmla="*/ 22 w 256"/>
                  <a:gd name="T45" fmla="*/ 10 h 260"/>
                  <a:gd name="T46" fmla="*/ 37 w 256"/>
                  <a:gd name="T47" fmla="*/ 3 h 260"/>
                  <a:gd name="T48" fmla="*/ 53 w 256"/>
                  <a:gd name="T4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60">
                    <a:moveTo>
                      <a:pt x="53" y="0"/>
                    </a:moveTo>
                    <a:lnTo>
                      <a:pt x="202" y="0"/>
                    </a:lnTo>
                    <a:lnTo>
                      <a:pt x="220" y="3"/>
                    </a:lnTo>
                    <a:lnTo>
                      <a:pt x="233" y="10"/>
                    </a:lnTo>
                    <a:lnTo>
                      <a:pt x="245" y="22"/>
                    </a:lnTo>
                    <a:lnTo>
                      <a:pt x="253" y="37"/>
                    </a:lnTo>
                    <a:lnTo>
                      <a:pt x="256" y="53"/>
                    </a:lnTo>
                    <a:lnTo>
                      <a:pt x="256" y="208"/>
                    </a:lnTo>
                    <a:lnTo>
                      <a:pt x="253" y="225"/>
                    </a:lnTo>
                    <a:lnTo>
                      <a:pt x="245" y="239"/>
                    </a:lnTo>
                    <a:lnTo>
                      <a:pt x="233" y="251"/>
                    </a:lnTo>
                    <a:lnTo>
                      <a:pt x="220" y="258"/>
                    </a:lnTo>
                    <a:lnTo>
                      <a:pt x="202" y="260"/>
                    </a:lnTo>
                    <a:lnTo>
                      <a:pt x="53" y="260"/>
                    </a:lnTo>
                    <a:lnTo>
                      <a:pt x="37" y="258"/>
                    </a:lnTo>
                    <a:lnTo>
                      <a:pt x="22" y="251"/>
                    </a:lnTo>
                    <a:lnTo>
                      <a:pt x="10" y="239"/>
                    </a:lnTo>
                    <a:lnTo>
                      <a:pt x="3" y="225"/>
                    </a:lnTo>
                    <a:lnTo>
                      <a:pt x="0" y="208"/>
                    </a:lnTo>
                    <a:lnTo>
                      <a:pt x="0" y="53"/>
                    </a:lnTo>
                    <a:lnTo>
                      <a:pt x="3" y="37"/>
                    </a:lnTo>
                    <a:lnTo>
                      <a:pt x="10" y="22"/>
                    </a:lnTo>
                    <a:lnTo>
                      <a:pt x="22" y="10"/>
                    </a:lnTo>
                    <a:lnTo>
                      <a:pt x="37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41"/>
              <p:cNvSpPr>
                <a:spLocks/>
              </p:cNvSpPr>
              <p:nvPr/>
            </p:nvSpPr>
            <p:spPr bwMode="auto">
              <a:xfrm>
                <a:off x="8197850" y="4279900"/>
                <a:ext cx="406400" cy="412750"/>
              </a:xfrm>
              <a:custGeom>
                <a:avLst/>
                <a:gdLst>
                  <a:gd name="T0" fmla="*/ 54 w 256"/>
                  <a:gd name="T1" fmla="*/ 0 h 260"/>
                  <a:gd name="T2" fmla="*/ 203 w 256"/>
                  <a:gd name="T3" fmla="*/ 0 h 260"/>
                  <a:gd name="T4" fmla="*/ 219 w 256"/>
                  <a:gd name="T5" fmla="*/ 3 h 260"/>
                  <a:gd name="T6" fmla="*/ 234 w 256"/>
                  <a:gd name="T7" fmla="*/ 10 h 260"/>
                  <a:gd name="T8" fmla="*/ 246 w 256"/>
                  <a:gd name="T9" fmla="*/ 22 h 260"/>
                  <a:gd name="T10" fmla="*/ 254 w 256"/>
                  <a:gd name="T11" fmla="*/ 37 h 260"/>
                  <a:gd name="T12" fmla="*/ 256 w 256"/>
                  <a:gd name="T13" fmla="*/ 53 h 260"/>
                  <a:gd name="T14" fmla="*/ 256 w 256"/>
                  <a:gd name="T15" fmla="*/ 208 h 260"/>
                  <a:gd name="T16" fmla="*/ 254 w 256"/>
                  <a:gd name="T17" fmla="*/ 225 h 260"/>
                  <a:gd name="T18" fmla="*/ 246 w 256"/>
                  <a:gd name="T19" fmla="*/ 239 h 260"/>
                  <a:gd name="T20" fmla="*/ 234 w 256"/>
                  <a:gd name="T21" fmla="*/ 251 h 260"/>
                  <a:gd name="T22" fmla="*/ 219 w 256"/>
                  <a:gd name="T23" fmla="*/ 258 h 260"/>
                  <a:gd name="T24" fmla="*/ 203 w 256"/>
                  <a:gd name="T25" fmla="*/ 260 h 260"/>
                  <a:gd name="T26" fmla="*/ 54 w 256"/>
                  <a:gd name="T27" fmla="*/ 260 h 260"/>
                  <a:gd name="T28" fmla="*/ 37 w 256"/>
                  <a:gd name="T29" fmla="*/ 258 h 260"/>
                  <a:gd name="T30" fmla="*/ 23 w 256"/>
                  <a:gd name="T31" fmla="*/ 251 h 260"/>
                  <a:gd name="T32" fmla="*/ 11 w 256"/>
                  <a:gd name="T33" fmla="*/ 239 h 260"/>
                  <a:gd name="T34" fmla="*/ 3 w 256"/>
                  <a:gd name="T35" fmla="*/ 225 h 260"/>
                  <a:gd name="T36" fmla="*/ 0 w 256"/>
                  <a:gd name="T37" fmla="*/ 208 h 260"/>
                  <a:gd name="T38" fmla="*/ 0 w 256"/>
                  <a:gd name="T39" fmla="*/ 53 h 260"/>
                  <a:gd name="T40" fmla="*/ 3 w 256"/>
                  <a:gd name="T41" fmla="*/ 37 h 260"/>
                  <a:gd name="T42" fmla="*/ 11 w 256"/>
                  <a:gd name="T43" fmla="*/ 22 h 260"/>
                  <a:gd name="T44" fmla="*/ 23 w 256"/>
                  <a:gd name="T45" fmla="*/ 10 h 260"/>
                  <a:gd name="T46" fmla="*/ 37 w 256"/>
                  <a:gd name="T47" fmla="*/ 3 h 260"/>
                  <a:gd name="T48" fmla="*/ 54 w 256"/>
                  <a:gd name="T4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60">
                    <a:moveTo>
                      <a:pt x="54" y="0"/>
                    </a:moveTo>
                    <a:lnTo>
                      <a:pt x="203" y="0"/>
                    </a:lnTo>
                    <a:lnTo>
                      <a:pt x="219" y="3"/>
                    </a:lnTo>
                    <a:lnTo>
                      <a:pt x="234" y="10"/>
                    </a:lnTo>
                    <a:lnTo>
                      <a:pt x="246" y="22"/>
                    </a:lnTo>
                    <a:lnTo>
                      <a:pt x="254" y="37"/>
                    </a:lnTo>
                    <a:lnTo>
                      <a:pt x="256" y="53"/>
                    </a:lnTo>
                    <a:lnTo>
                      <a:pt x="256" y="208"/>
                    </a:lnTo>
                    <a:lnTo>
                      <a:pt x="254" y="225"/>
                    </a:lnTo>
                    <a:lnTo>
                      <a:pt x="246" y="239"/>
                    </a:lnTo>
                    <a:lnTo>
                      <a:pt x="234" y="251"/>
                    </a:lnTo>
                    <a:lnTo>
                      <a:pt x="219" y="258"/>
                    </a:lnTo>
                    <a:lnTo>
                      <a:pt x="203" y="260"/>
                    </a:lnTo>
                    <a:lnTo>
                      <a:pt x="54" y="260"/>
                    </a:lnTo>
                    <a:lnTo>
                      <a:pt x="37" y="258"/>
                    </a:lnTo>
                    <a:lnTo>
                      <a:pt x="23" y="251"/>
                    </a:lnTo>
                    <a:lnTo>
                      <a:pt x="11" y="239"/>
                    </a:lnTo>
                    <a:lnTo>
                      <a:pt x="3" y="225"/>
                    </a:lnTo>
                    <a:lnTo>
                      <a:pt x="0" y="208"/>
                    </a:lnTo>
                    <a:lnTo>
                      <a:pt x="0" y="53"/>
                    </a:lnTo>
                    <a:lnTo>
                      <a:pt x="3" y="37"/>
                    </a:lnTo>
                    <a:lnTo>
                      <a:pt x="11" y="22"/>
                    </a:lnTo>
                    <a:lnTo>
                      <a:pt x="23" y="10"/>
                    </a:lnTo>
                    <a:lnTo>
                      <a:pt x="37" y="3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42"/>
              <p:cNvSpPr>
                <a:spLocks/>
              </p:cNvSpPr>
              <p:nvPr/>
            </p:nvSpPr>
            <p:spPr bwMode="auto">
              <a:xfrm>
                <a:off x="6738937" y="4752975"/>
                <a:ext cx="404813" cy="414337"/>
              </a:xfrm>
              <a:custGeom>
                <a:avLst/>
                <a:gdLst>
                  <a:gd name="T0" fmla="*/ 53 w 255"/>
                  <a:gd name="T1" fmla="*/ 0 h 261"/>
                  <a:gd name="T2" fmla="*/ 202 w 255"/>
                  <a:gd name="T3" fmla="*/ 0 h 261"/>
                  <a:gd name="T4" fmla="*/ 219 w 255"/>
                  <a:gd name="T5" fmla="*/ 2 h 261"/>
                  <a:gd name="T6" fmla="*/ 234 w 255"/>
                  <a:gd name="T7" fmla="*/ 9 h 261"/>
                  <a:gd name="T8" fmla="*/ 245 w 255"/>
                  <a:gd name="T9" fmla="*/ 21 h 261"/>
                  <a:gd name="T10" fmla="*/ 252 w 255"/>
                  <a:gd name="T11" fmla="*/ 36 h 261"/>
                  <a:gd name="T12" fmla="*/ 255 w 255"/>
                  <a:gd name="T13" fmla="*/ 52 h 261"/>
                  <a:gd name="T14" fmla="*/ 255 w 255"/>
                  <a:gd name="T15" fmla="*/ 207 h 261"/>
                  <a:gd name="T16" fmla="*/ 252 w 255"/>
                  <a:gd name="T17" fmla="*/ 224 h 261"/>
                  <a:gd name="T18" fmla="*/ 245 w 255"/>
                  <a:gd name="T19" fmla="*/ 238 h 261"/>
                  <a:gd name="T20" fmla="*/ 234 w 255"/>
                  <a:gd name="T21" fmla="*/ 250 h 261"/>
                  <a:gd name="T22" fmla="*/ 219 w 255"/>
                  <a:gd name="T23" fmla="*/ 257 h 261"/>
                  <a:gd name="T24" fmla="*/ 202 w 255"/>
                  <a:gd name="T25" fmla="*/ 261 h 261"/>
                  <a:gd name="T26" fmla="*/ 53 w 255"/>
                  <a:gd name="T27" fmla="*/ 261 h 261"/>
                  <a:gd name="T28" fmla="*/ 36 w 255"/>
                  <a:gd name="T29" fmla="*/ 257 h 261"/>
                  <a:gd name="T30" fmla="*/ 22 w 255"/>
                  <a:gd name="T31" fmla="*/ 250 h 261"/>
                  <a:gd name="T32" fmla="*/ 10 w 255"/>
                  <a:gd name="T33" fmla="*/ 238 h 261"/>
                  <a:gd name="T34" fmla="*/ 3 w 255"/>
                  <a:gd name="T35" fmla="*/ 224 h 261"/>
                  <a:gd name="T36" fmla="*/ 0 w 255"/>
                  <a:gd name="T37" fmla="*/ 207 h 261"/>
                  <a:gd name="T38" fmla="*/ 0 w 255"/>
                  <a:gd name="T39" fmla="*/ 52 h 261"/>
                  <a:gd name="T40" fmla="*/ 3 w 255"/>
                  <a:gd name="T41" fmla="*/ 36 h 261"/>
                  <a:gd name="T42" fmla="*/ 10 w 255"/>
                  <a:gd name="T43" fmla="*/ 21 h 261"/>
                  <a:gd name="T44" fmla="*/ 22 w 255"/>
                  <a:gd name="T45" fmla="*/ 9 h 261"/>
                  <a:gd name="T46" fmla="*/ 36 w 255"/>
                  <a:gd name="T47" fmla="*/ 2 h 261"/>
                  <a:gd name="T48" fmla="*/ 53 w 255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5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19" y="2"/>
                    </a:lnTo>
                    <a:lnTo>
                      <a:pt x="234" y="9"/>
                    </a:lnTo>
                    <a:lnTo>
                      <a:pt x="245" y="21"/>
                    </a:lnTo>
                    <a:lnTo>
                      <a:pt x="252" y="36"/>
                    </a:lnTo>
                    <a:lnTo>
                      <a:pt x="255" y="52"/>
                    </a:lnTo>
                    <a:lnTo>
                      <a:pt x="255" y="207"/>
                    </a:lnTo>
                    <a:lnTo>
                      <a:pt x="252" y="224"/>
                    </a:lnTo>
                    <a:lnTo>
                      <a:pt x="245" y="238"/>
                    </a:lnTo>
                    <a:lnTo>
                      <a:pt x="234" y="250"/>
                    </a:lnTo>
                    <a:lnTo>
                      <a:pt x="219" y="257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6" y="257"/>
                    </a:lnTo>
                    <a:lnTo>
                      <a:pt x="22" y="250"/>
                    </a:lnTo>
                    <a:lnTo>
                      <a:pt x="10" y="238"/>
                    </a:lnTo>
                    <a:lnTo>
                      <a:pt x="3" y="224"/>
                    </a:lnTo>
                    <a:lnTo>
                      <a:pt x="0" y="207"/>
                    </a:lnTo>
                    <a:lnTo>
                      <a:pt x="0" y="52"/>
                    </a:lnTo>
                    <a:lnTo>
                      <a:pt x="3" y="36"/>
                    </a:lnTo>
                    <a:lnTo>
                      <a:pt x="10" y="21"/>
                    </a:lnTo>
                    <a:lnTo>
                      <a:pt x="22" y="9"/>
                    </a:lnTo>
                    <a:lnTo>
                      <a:pt x="36" y="2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43"/>
              <p:cNvSpPr>
                <a:spLocks/>
              </p:cNvSpPr>
              <p:nvPr/>
            </p:nvSpPr>
            <p:spPr bwMode="auto">
              <a:xfrm>
                <a:off x="7226300" y="4752975"/>
                <a:ext cx="404813" cy="414337"/>
              </a:xfrm>
              <a:custGeom>
                <a:avLst/>
                <a:gdLst>
                  <a:gd name="T0" fmla="*/ 53 w 255"/>
                  <a:gd name="T1" fmla="*/ 0 h 261"/>
                  <a:gd name="T2" fmla="*/ 202 w 255"/>
                  <a:gd name="T3" fmla="*/ 0 h 261"/>
                  <a:gd name="T4" fmla="*/ 219 w 255"/>
                  <a:gd name="T5" fmla="*/ 2 h 261"/>
                  <a:gd name="T6" fmla="*/ 233 w 255"/>
                  <a:gd name="T7" fmla="*/ 9 h 261"/>
                  <a:gd name="T8" fmla="*/ 244 w 255"/>
                  <a:gd name="T9" fmla="*/ 21 h 261"/>
                  <a:gd name="T10" fmla="*/ 252 w 255"/>
                  <a:gd name="T11" fmla="*/ 36 h 261"/>
                  <a:gd name="T12" fmla="*/ 255 w 255"/>
                  <a:gd name="T13" fmla="*/ 52 h 261"/>
                  <a:gd name="T14" fmla="*/ 255 w 255"/>
                  <a:gd name="T15" fmla="*/ 207 h 261"/>
                  <a:gd name="T16" fmla="*/ 252 w 255"/>
                  <a:gd name="T17" fmla="*/ 224 h 261"/>
                  <a:gd name="T18" fmla="*/ 244 w 255"/>
                  <a:gd name="T19" fmla="*/ 238 h 261"/>
                  <a:gd name="T20" fmla="*/ 233 w 255"/>
                  <a:gd name="T21" fmla="*/ 250 h 261"/>
                  <a:gd name="T22" fmla="*/ 219 w 255"/>
                  <a:gd name="T23" fmla="*/ 257 h 261"/>
                  <a:gd name="T24" fmla="*/ 202 w 255"/>
                  <a:gd name="T25" fmla="*/ 261 h 261"/>
                  <a:gd name="T26" fmla="*/ 53 w 255"/>
                  <a:gd name="T27" fmla="*/ 261 h 261"/>
                  <a:gd name="T28" fmla="*/ 36 w 255"/>
                  <a:gd name="T29" fmla="*/ 257 h 261"/>
                  <a:gd name="T30" fmla="*/ 21 w 255"/>
                  <a:gd name="T31" fmla="*/ 250 h 261"/>
                  <a:gd name="T32" fmla="*/ 10 w 255"/>
                  <a:gd name="T33" fmla="*/ 238 h 261"/>
                  <a:gd name="T34" fmla="*/ 3 w 255"/>
                  <a:gd name="T35" fmla="*/ 224 h 261"/>
                  <a:gd name="T36" fmla="*/ 0 w 255"/>
                  <a:gd name="T37" fmla="*/ 207 h 261"/>
                  <a:gd name="T38" fmla="*/ 0 w 255"/>
                  <a:gd name="T39" fmla="*/ 52 h 261"/>
                  <a:gd name="T40" fmla="*/ 3 w 255"/>
                  <a:gd name="T41" fmla="*/ 36 h 261"/>
                  <a:gd name="T42" fmla="*/ 10 w 255"/>
                  <a:gd name="T43" fmla="*/ 21 h 261"/>
                  <a:gd name="T44" fmla="*/ 21 w 255"/>
                  <a:gd name="T45" fmla="*/ 9 h 261"/>
                  <a:gd name="T46" fmla="*/ 36 w 255"/>
                  <a:gd name="T47" fmla="*/ 2 h 261"/>
                  <a:gd name="T48" fmla="*/ 53 w 255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5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19" y="2"/>
                    </a:lnTo>
                    <a:lnTo>
                      <a:pt x="233" y="9"/>
                    </a:lnTo>
                    <a:lnTo>
                      <a:pt x="244" y="21"/>
                    </a:lnTo>
                    <a:lnTo>
                      <a:pt x="252" y="36"/>
                    </a:lnTo>
                    <a:lnTo>
                      <a:pt x="255" y="52"/>
                    </a:lnTo>
                    <a:lnTo>
                      <a:pt x="255" y="207"/>
                    </a:lnTo>
                    <a:lnTo>
                      <a:pt x="252" y="224"/>
                    </a:lnTo>
                    <a:lnTo>
                      <a:pt x="244" y="238"/>
                    </a:lnTo>
                    <a:lnTo>
                      <a:pt x="233" y="250"/>
                    </a:lnTo>
                    <a:lnTo>
                      <a:pt x="219" y="257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6" y="257"/>
                    </a:lnTo>
                    <a:lnTo>
                      <a:pt x="21" y="250"/>
                    </a:lnTo>
                    <a:lnTo>
                      <a:pt x="10" y="238"/>
                    </a:lnTo>
                    <a:lnTo>
                      <a:pt x="3" y="224"/>
                    </a:lnTo>
                    <a:lnTo>
                      <a:pt x="0" y="207"/>
                    </a:lnTo>
                    <a:lnTo>
                      <a:pt x="0" y="52"/>
                    </a:lnTo>
                    <a:lnTo>
                      <a:pt x="3" y="36"/>
                    </a:lnTo>
                    <a:lnTo>
                      <a:pt x="10" y="21"/>
                    </a:lnTo>
                    <a:lnTo>
                      <a:pt x="21" y="9"/>
                    </a:lnTo>
                    <a:lnTo>
                      <a:pt x="36" y="2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44"/>
              <p:cNvSpPr>
                <a:spLocks/>
              </p:cNvSpPr>
              <p:nvPr/>
            </p:nvSpPr>
            <p:spPr bwMode="auto">
              <a:xfrm>
                <a:off x="7712075" y="4752975"/>
                <a:ext cx="406400" cy="414337"/>
              </a:xfrm>
              <a:custGeom>
                <a:avLst/>
                <a:gdLst>
                  <a:gd name="T0" fmla="*/ 53 w 256"/>
                  <a:gd name="T1" fmla="*/ 0 h 261"/>
                  <a:gd name="T2" fmla="*/ 202 w 256"/>
                  <a:gd name="T3" fmla="*/ 0 h 261"/>
                  <a:gd name="T4" fmla="*/ 220 w 256"/>
                  <a:gd name="T5" fmla="*/ 2 h 261"/>
                  <a:gd name="T6" fmla="*/ 233 w 256"/>
                  <a:gd name="T7" fmla="*/ 9 h 261"/>
                  <a:gd name="T8" fmla="*/ 245 w 256"/>
                  <a:gd name="T9" fmla="*/ 21 h 261"/>
                  <a:gd name="T10" fmla="*/ 253 w 256"/>
                  <a:gd name="T11" fmla="*/ 36 h 261"/>
                  <a:gd name="T12" fmla="*/ 256 w 256"/>
                  <a:gd name="T13" fmla="*/ 52 h 261"/>
                  <a:gd name="T14" fmla="*/ 256 w 256"/>
                  <a:gd name="T15" fmla="*/ 207 h 261"/>
                  <a:gd name="T16" fmla="*/ 253 w 256"/>
                  <a:gd name="T17" fmla="*/ 224 h 261"/>
                  <a:gd name="T18" fmla="*/ 245 w 256"/>
                  <a:gd name="T19" fmla="*/ 238 h 261"/>
                  <a:gd name="T20" fmla="*/ 233 w 256"/>
                  <a:gd name="T21" fmla="*/ 250 h 261"/>
                  <a:gd name="T22" fmla="*/ 220 w 256"/>
                  <a:gd name="T23" fmla="*/ 257 h 261"/>
                  <a:gd name="T24" fmla="*/ 202 w 256"/>
                  <a:gd name="T25" fmla="*/ 261 h 261"/>
                  <a:gd name="T26" fmla="*/ 53 w 256"/>
                  <a:gd name="T27" fmla="*/ 261 h 261"/>
                  <a:gd name="T28" fmla="*/ 37 w 256"/>
                  <a:gd name="T29" fmla="*/ 257 h 261"/>
                  <a:gd name="T30" fmla="*/ 22 w 256"/>
                  <a:gd name="T31" fmla="*/ 250 h 261"/>
                  <a:gd name="T32" fmla="*/ 10 w 256"/>
                  <a:gd name="T33" fmla="*/ 238 h 261"/>
                  <a:gd name="T34" fmla="*/ 3 w 256"/>
                  <a:gd name="T35" fmla="*/ 224 h 261"/>
                  <a:gd name="T36" fmla="*/ 0 w 256"/>
                  <a:gd name="T37" fmla="*/ 207 h 261"/>
                  <a:gd name="T38" fmla="*/ 0 w 256"/>
                  <a:gd name="T39" fmla="*/ 52 h 261"/>
                  <a:gd name="T40" fmla="*/ 3 w 256"/>
                  <a:gd name="T41" fmla="*/ 36 h 261"/>
                  <a:gd name="T42" fmla="*/ 10 w 256"/>
                  <a:gd name="T43" fmla="*/ 21 h 261"/>
                  <a:gd name="T44" fmla="*/ 22 w 256"/>
                  <a:gd name="T45" fmla="*/ 9 h 261"/>
                  <a:gd name="T46" fmla="*/ 37 w 256"/>
                  <a:gd name="T47" fmla="*/ 2 h 261"/>
                  <a:gd name="T48" fmla="*/ 53 w 256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20" y="2"/>
                    </a:lnTo>
                    <a:lnTo>
                      <a:pt x="233" y="9"/>
                    </a:lnTo>
                    <a:lnTo>
                      <a:pt x="245" y="21"/>
                    </a:lnTo>
                    <a:lnTo>
                      <a:pt x="253" y="36"/>
                    </a:lnTo>
                    <a:lnTo>
                      <a:pt x="256" y="52"/>
                    </a:lnTo>
                    <a:lnTo>
                      <a:pt x="256" y="207"/>
                    </a:lnTo>
                    <a:lnTo>
                      <a:pt x="253" y="224"/>
                    </a:lnTo>
                    <a:lnTo>
                      <a:pt x="245" y="238"/>
                    </a:lnTo>
                    <a:lnTo>
                      <a:pt x="233" y="250"/>
                    </a:lnTo>
                    <a:lnTo>
                      <a:pt x="220" y="257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7" y="257"/>
                    </a:lnTo>
                    <a:lnTo>
                      <a:pt x="22" y="250"/>
                    </a:lnTo>
                    <a:lnTo>
                      <a:pt x="10" y="238"/>
                    </a:lnTo>
                    <a:lnTo>
                      <a:pt x="3" y="224"/>
                    </a:lnTo>
                    <a:lnTo>
                      <a:pt x="0" y="207"/>
                    </a:lnTo>
                    <a:lnTo>
                      <a:pt x="0" y="52"/>
                    </a:lnTo>
                    <a:lnTo>
                      <a:pt x="3" y="36"/>
                    </a:lnTo>
                    <a:lnTo>
                      <a:pt x="10" y="21"/>
                    </a:lnTo>
                    <a:lnTo>
                      <a:pt x="22" y="9"/>
                    </a:lnTo>
                    <a:lnTo>
                      <a:pt x="37" y="2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45"/>
              <p:cNvSpPr>
                <a:spLocks/>
              </p:cNvSpPr>
              <p:nvPr/>
            </p:nvSpPr>
            <p:spPr bwMode="auto">
              <a:xfrm>
                <a:off x="8197850" y="4752975"/>
                <a:ext cx="406400" cy="414337"/>
              </a:xfrm>
              <a:custGeom>
                <a:avLst/>
                <a:gdLst>
                  <a:gd name="T0" fmla="*/ 54 w 256"/>
                  <a:gd name="T1" fmla="*/ 0 h 261"/>
                  <a:gd name="T2" fmla="*/ 203 w 256"/>
                  <a:gd name="T3" fmla="*/ 0 h 261"/>
                  <a:gd name="T4" fmla="*/ 219 w 256"/>
                  <a:gd name="T5" fmla="*/ 2 h 261"/>
                  <a:gd name="T6" fmla="*/ 234 w 256"/>
                  <a:gd name="T7" fmla="*/ 9 h 261"/>
                  <a:gd name="T8" fmla="*/ 246 w 256"/>
                  <a:gd name="T9" fmla="*/ 21 h 261"/>
                  <a:gd name="T10" fmla="*/ 254 w 256"/>
                  <a:gd name="T11" fmla="*/ 36 h 261"/>
                  <a:gd name="T12" fmla="*/ 256 w 256"/>
                  <a:gd name="T13" fmla="*/ 52 h 261"/>
                  <a:gd name="T14" fmla="*/ 256 w 256"/>
                  <a:gd name="T15" fmla="*/ 207 h 261"/>
                  <a:gd name="T16" fmla="*/ 254 w 256"/>
                  <a:gd name="T17" fmla="*/ 224 h 261"/>
                  <a:gd name="T18" fmla="*/ 246 w 256"/>
                  <a:gd name="T19" fmla="*/ 238 h 261"/>
                  <a:gd name="T20" fmla="*/ 234 w 256"/>
                  <a:gd name="T21" fmla="*/ 250 h 261"/>
                  <a:gd name="T22" fmla="*/ 219 w 256"/>
                  <a:gd name="T23" fmla="*/ 257 h 261"/>
                  <a:gd name="T24" fmla="*/ 203 w 256"/>
                  <a:gd name="T25" fmla="*/ 261 h 261"/>
                  <a:gd name="T26" fmla="*/ 54 w 256"/>
                  <a:gd name="T27" fmla="*/ 261 h 261"/>
                  <a:gd name="T28" fmla="*/ 37 w 256"/>
                  <a:gd name="T29" fmla="*/ 257 h 261"/>
                  <a:gd name="T30" fmla="*/ 23 w 256"/>
                  <a:gd name="T31" fmla="*/ 250 h 261"/>
                  <a:gd name="T32" fmla="*/ 11 w 256"/>
                  <a:gd name="T33" fmla="*/ 238 h 261"/>
                  <a:gd name="T34" fmla="*/ 3 w 256"/>
                  <a:gd name="T35" fmla="*/ 224 h 261"/>
                  <a:gd name="T36" fmla="*/ 0 w 256"/>
                  <a:gd name="T37" fmla="*/ 207 h 261"/>
                  <a:gd name="T38" fmla="*/ 0 w 256"/>
                  <a:gd name="T39" fmla="*/ 52 h 261"/>
                  <a:gd name="T40" fmla="*/ 3 w 256"/>
                  <a:gd name="T41" fmla="*/ 36 h 261"/>
                  <a:gd name="T42" fmla="*/ 11 w 256"/>
                  <a:gd name="T43" fmla="*/ 21 h 261"/>
                  <a:gd name="T44" fmla="*/ 23 w 256"/>
                  <a:gd name="T45" fmla="*/ 9 h 261"/>
                  <a:gd name="T46" fmla="*/ 37 w 256"/>
                  <a:gd name="T47" fmla="*/ 2 h 261"/>
                  <a:gd name="T48" fmla="*/ 54 w 256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61">
                    <a:moveTo>
                      <a:pt x="54" y="0"/>
                    </a:moveTo>
                    <a:lnTo>
                      <a:pt x="203" y="0"/>
                    </a:lnTo>
                    <a:lnTo>
                      <a:pt x="219" y="2"/>
                    </a:lnTo>
                    <a:lnTo>
                      <a:pt x="234" y="9"/>
                    </a:lnTo>
                    <a:lnTo>
                      <a:pt x="246" y="21"/>
                    </a:lnTo>
                    <a:lnTo>
                      <a:pt x="254" y="36"/>
                    </a:lnTo>
                    <a:lnTo>
                      <a:pt x="256" y="52"/>
                    </a:lnTo>
                    <a:lnTo>
                      <a:pt x="256" y="207"/>
                    </a:lnTo>
                    <a:lnTo>
                      <a:pt x="254" y="224"/>
                    </a:lnTo>
                    <a:lnTo>
                      <a:pt x="246" y="238"/>
                    </a:lnTo>
                    <a:lnTo>
                      <a:pt x="234" y="250"/>
                    </a:lnTo>
                    <a:lnTo>
                      <a:pt x="219" y="257"/>
                    </a:lnTo>
                    <a:lnTo>
                      <a:pt x="203" y="261"/>
                    </a:lnTo>
                    <a:lnTo>
                      <a:pt x="54" y="261"/>
                    </a:lnTo>
                    <a:lnTo>
                      <a:pt x="37" y="257"/>
                    </a:lnTo>
                    <a:lnTo>
                      <a:pt x="23" y="250"/>
                    </a:lnTo>
                    <a:lnTo>
                      <a:pt x="11" y="238"/>
                    </a:lnTo>
                    <a:lnTo>
                      <a:pt x="3" y="224"/>
                    </a:lnTo>
                    <a:lnTo>
                      <a:pt x="0" y="207"/>
                    </a:lnTo>
                    <a:lnTo>
                      <a:pt x="0" y="52"/>
                    </a:lnTo>
                    <a:lnTo>
                      <a:pt x="3" y="36"/>
                    </a:lnTo>
                    <a:lnTo>
                      <a:pt x="11" y="21"/>
                    </a:lnTo>
                    <a:lnTo>
                      <a:pt x="23" y="9"/>
                    </a:lnTo>
                    <a:lnTo>
                      <a:pt x="37" y="2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46"/>
              <p:cNvSpPr>
                <a:spLocks noEditPoints="1"/>
              </p:cNvSpPr>
              <p:nvPr/>
            </p:nvSpPr>
            <p:spPr bwMode="auto">
              <a:xfrm>
                <a:off x="8347075" y="2932113"/>
                <a:ext cx="166688" cy="231775"/>
              </a:xfrm>
              <a:custGeom>
                <a:avLst/>
                <a:gdLst>
                  <a:gd name="T0" fmla="*/ 53 w 105"/>
                  <a:gd name="T1" fmla="*/ 11 h 146"/>
                  <a:gd name="T2" fmla="*/ 45 w 105"/>
                  <a:gd name="T3" fmla="*/ 17 h 146"/>
                  <a:gd name="T4" fmla="*/ 17 w 105"/>
                  <a:gd name="T5" fmla="*/ 17 h 146"/>
                  <a:gd name="T6" fmla="*/ 17 w 105"/>
                  <a:gd name="T7" fmla="*/ 66 h 146"/>
                  <a:gd name="T8" fmla="*/ 11 w 105"/>
                  <a:gd name="T9" fmla="*/ 73 h 146"/>
                  <a:gd name="T10" fmla="*/ 17 w 105"/>
                  <a:gd name="T11" fmla="*/ 81 h 146"/>
                  <a:gd name="T12" fmla="*/ 17 w 105"/>
                  <a:gd name="T13" fmla="*/ 107 h 146"/>
                  <a:gd name="T14" fmla="*/ 38 w 105"/>
                  <a:gd name="T15" fmla="*/ 78 h 146"/>
                  <a:gd name="T16" fmla="*/ 47 w 105"/>
                  <a:gd name="T17" fmla="*/ 78 h 146"/>
                  <a:gd name="T18" fmla="*/ 47 w 105"/>
                  <a:gd name="T19" fmla="*/ 94 h 146"/>
                  <a:gd name="T20" fmla="*/ 24 w 105"/>
                  <a:gd name="T21" fmla="*/ 129 h 146"/>
                  <a:gd name="T22" fmla="*/ 45 w 105"/>
                  <a:gd name="T23" fmla="*/ 129 h 146"/>
                  <a:gd name="T24" fmla="*/ 53 w 105"/>
                  <a:gd name="T25" fmla="*/ 135 h 146"/>
                  <a:gd name="T26" fmla="*/ 53 w 105"/>
                  <a:gd name="T27" fmla="*/ 135 h 146"/>
                  <a:gd name="T28" fmla="*/ 60 w 105"/>
                  <a:gd name="T29" fmla="*/ 129 h 146"/>
                  <a:gd name="T30" fmla="*/ 87 w 105"/>
                  <a:gd name="T31" fmla="*/ 129 h 146"/>
                  <a:gd name="T32" fmla="*/ 87 w 105"/>
                  <a:gd name="T33" fmla="*/ 81 h 146"/>
                  <a:gd name="T34" fmla="*/ 93 w 105"/>
                  <a:gd name="T35" fmla="*/ 73 h 146"/>
                  <a:gd name="T36" fmla="*/ 87 w 105"/>
                  <a:gd name="T37" fmla="*/ 66 h 146"/>
                  <a:gd name="T38" fmla="*/ 87 w 105"/>
                  <a:gd name="T39" fmla="*/ 39 h 146"/>
                  <a:gd name="T40" fmla="*/ 68 w 105"/>
                  <a:gd name="T41" fmla="*/ 68 h 146"/>
                  <a:gd name="T42" fmla="*/ 58 w 105"/>
                  <a:gd name="T43" fmla="*/ 68 h 146"/>
                  <a:gd name="T44" fmla="*/ 58 w 105"/>
                  <a:gd name="T45" fmla="*/ 52 h 146"/>
                  <a:gd name="T46" fmla="*/ 80 w 105"/>
                  <a:gd name="T47" fmla="*/ 17 h 146"/>
                  <a:gd name="T48" fmla="*/ 60 w 105"/>
                  <a:gd name="T49" fmla="*/ 17 h 146"/>
                  <a:gd name="T50" fmla="*/ 53 w 105"/>
                  <a:gd name="T51" fmla="*/ 11 h 146"/>
                  <a:gd name="T52" fmla="*/ 53 w 105"/>
                  <a:gd name="T53" fmla="*/ 11 h 146"/>
                  <a:gd name="T54" fmla="*/ 16 w 105"/>
                  <a:gd name="T55" fmla="*/ 0 h 146"/>
                  <a:gd name="T56" fmla="*/ 45 w 105"/>
                  <a:gd name="T57" fmla="*/ 0 h 146"/>
                  <a:gd name="T58" fmla="*/ 53 w 105"/>
                  <a:gd name="T59" fmla="*/ 7 h 146"/>
                  <a:gd name="T60" fmla="*/ 53 w 105"/>
                  <a:gd name="T61" fmla="*/ 7 h 146"/>
                  <a:gd name="T62" fmla="*/ 60 w 105"/>
                  <a:gd name="T63" fmla="*/ 0 h 146"/>
                  <a:gd name="T64" fmla="*/ 89 w 105"/>
                  <a:gd name="T65" fmla="*/ 0 h 146"/>
                  <a:gd name="T66" fmla="*/ 98 w 105"/>
                  <a:gd name="T67" fmla="*/ 9 h 146"/>
                  <a:gd name="T68" fmla="*/ 98 w 105"/>
                  <a:gd name="T69" fmla="*/ 9 h 146"/>
                  <a:gd name="T70" fmla="*/ 105 w 105"/>
                  <a:gd name="T71" fmla="*/ 16 h 146"/>
                  <a:gd name="T72" fmla="*/ 105 w 105"/>
                  <a:gd name="T73" fmla="*/ 66 h 146"/>
                  <a:gd name="T74" fmla="*/ 98 w 105"/>
                  <a:gd name="T75" fmla="*/ 73 h 146"/>
                  <a:gd name="T76" fmla="*/ 105 w 105"/>
                  <a:gd name="T77" fmla="*/ 81 h 146"/>
                  <a:gd name="T78" fmla="*/ 105 w 105"/>
                  <a:gd name="T79" fmla="*/ 130 h 146"/>
                  <a:gd name="T80" fmla="*/ 96 w 105"/>
                  <a:gd name="T81" fmla="*/ 139 h 146"/>
                  <a:gd name="T82" fmla="*/ 95 w 105"/>
                  <a:gd name="T83" fmla="*/ 139 h 146"/>
                  <a:gd name="T84" fmla="*/ 89 w 105"/>
                  <a:gd name="T85" fmla="*/ 146 h 146"/>
                  <a:gd name="T86" fmla="*/ 60 w 105"/>
                  <a:gd name="T87" fmla="*/ 146 h 146"/>
                  <a:gd name="T88" fmla="*/ 53 w 105"/>
                  <a:gd name="T89" fmla="*/ 139 h 146"/>
                  <a:gd name="T90" fmla="*/ 53 w 105"/>
                  <a:gd name="T91" fmla="*/ 139 h 146"/>
                  <a:gd name="T92" fmla="*/ 45 w 105"/>
                  <a:gd name="T93" fmla="*/ 146 h 146"/>
                  <a:gd name="T94" fmla="*/ 16 w 105"/>
                  <a:gd name="T95" fmla="*/ 146 h 146"/>
                  <a:gd name="T96" fmla="*/ 7 w 105"/>
                  <a:gd name="T97" fmla="*/ 137 h 146"/>
                  <a:gd name="T98" fmla="*/ 7 w 105"/>
                  <a:gd name="T99" fmla="*/ 137 h 146"/>
                  <a:gd name="T100" fmla="*/ 0 w 105"/>
                  <a:gd name="T101" fmla="*/ 130 h 146"/>
                  <a:gd name="T102" fmla="*/ 0 w 105"/>
                  <a:gd name="T103" fmla="*/ 81 h 146"/>
                  <a:gd name="T104" fmla="*/ 7 w 105"/>
                  <a:gd name="T105" fmla="*/ 73 h 146"/>
                  <a:gd name="T106" fmla="*/ 0 w 105"/>
                  <a:gd name="T107" fmla="*/ 66 h 146"/>
                  <a:gd name="T108" fmla="*/ 0 w 105"/>
                  <a:gd name="T109" fmla="*/ 16 h 146"/>
                  <a:gd name="T110" fmla="*/ 9 w 105"/>
                  <a:gd name="T111" fmla="*/ 7 h 146"/>
                  <a:gd name="T112" fmla="*/ 9 w 105"/>
                  <a:gd name="T113" fmla="*/ 7 h 146"/>
                  <a:gd name="T114" fmla="*/ 16 w 105"/>
                  <a:gd name="T115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5" h="146">
                    <a:moveTo>
                      <a:pt x="53" y="11"/>
                    </a:moveTo>
                    <a:lnTo>
                      <a:pt x="45" y="17"/>
                    </a:lnTo>
                    <a:lnTo>
                      <a:pt x="17" y="17"/>
                    </a:lnTo>
                    <a:lnTo>
                      <a:pt x="17" y="66"/>
                    </a:lnTo>
                    <a:lnTo>
                      <a:pt x="11" y="73"/>
                    </a:lnTo>
                    <a:lnTo>
                      <a:pt x="17" y="81"/>
                    </a:lnTo>
                    <a:lnTo>
                      <a:pt x="17" y="107"/>
                    </a:lnTo>
                    <a:lnTo>
                      <a:pt x="38" y="78"/>
                    </a:lnTo>
                    <a:lnTo>
                      <a:pt x="47" y="78"/>
                    </a:lnTo>
                    <a:lnTo>
                      <a:pt x="47" y="94"/>
                    </a:lnTo>
                    <a:lnTo>
                      <a:pt x="24" y="129"/>
                    </a:lnTo>
                    <a:lnTo>
                      <a:pt x="45" y="129"/>
                    </a:lnTo>
                    <a:lnTo>
                      <a:pt x="53" y="135"/>
                    </a:lnTo>
                    <a:lnTo>
                      <a:pt x="53" y="135"/>
                    </a:lnTo>
                    <a:lnTo>
                      <a:pt x="60" y="129"/>
                    </a:lnTo>
                    <a:lnTo>
                      <a:pt x="87" y="129"/>
                    </a:lnTo>
                    <a:lnTo>
                      <a:pt x="87" y="81"/>
                    </a:lnTo>
                    <a:lnTo>
                      <a:pt x="93" y="73"/>
                    </a:lnTo>
                    <a:lnTo>
                      <a:pt x="87" y="66"/>
                    </a:lnTo>
                    <a:lnTo>
                      <a:pt x="87" y="39"/>
                    </a:lnTo>
                    <a:lnTo>
                      <a:pt x="68" y="68"/>
                    </a:lnTo>
                    <a:lnTo>
                      <a:pt x="58" y="68"/>
                    </a:lnTo>
                    <a:lnTo>
                      <a:pt x="58" y="52"/>
                    </a:lnTo>
                    <a:lnTo>
                      <a:pt x="80" y="17"/>
                    </a:lnTo>
                    <a:lnTo>
                      <a:pt x="60" y="17"/>
                    </a:lnTo>
                    <a:lnTo>
                      <a:pt x="53" y="11"/>
                    </a:lnTo>
                    <a:lnTo>
                      <a:pt x="53" y="11"/>
                    </a:lnTo>
                    <a:close/>
                    <a:moveTo>
                      <a:pt x="16" y="0"/>
                    </a:moveTo>
                    <a:lnTo>
                      <a:pt x="45" y="0"/>
                    </a:lnTo>
                    <a:lnTo>
                      <a:pt x="53" y="7"/>
                    </a:lnTo>
                    <a:lnTo>
                      <a:pt x="53" y="7"/>
                    </a:lnTo>
                    <a:lnTo>
                      <a:pt x="60" y="0"/>
                    </a:lnTo>
                    <a:lnTo>
                      <a:pt x="89" y="0"/>
                    </a:lnTo>
                    <a:lnTo>
                      <a:pt x="98" y="9"/>
                    </a:lnTo>
                    <a:lnTo>
                      <a:pt x="98" y="9"/>
                    </a:lnTo>
                    <a:lnTo>
                      <a:pt x="105" y="16"/>
                    </a:lnTo>
                    <a:lnTo>
                      <a:pt x="105" y="66"/>
                    </a:lnTo>
                    <a:lnTo>
                      <a:pt x="98" y="73"/>
                    </a:lnTo>
                    <a:lnTo>
                      <a:pt x="105" y="81"/>
                    </a:lnTo>
                    <a:lnTo>
                      <a:pt x="105" y="130"/>
                    </a:lnTo>
                    <a:lnTo>
                      <a:pt x="96" y="139"/>
                    </a:lnTo>
                    <a:lnTo>
                      <a:pt x="95" y="139"/>
                    </a:lnTo>
                    <a:lnTo>
                      <a:pt x="89" y="146"/>
                    </a:lnTo>
                    <a:lnTo>
                      <a:pt x="60" y="146"/>
                    </a:lnTo>
                    <a:lnTo>
                      <a:pt x="53" y="139"/>
                    </a:lnTo>
                    <a:lnTo>
                      <a:pt x="53" y="139"/>
                    </a:lnTo>
                    <a:lnTo>
                      <a:pt x="45" y="146"/>
                    </a:lnTo>
                    <a:lnTo>
                      <a:pt x="16" y="146"/>
                    </a:lnTo>
                    <a:lnTo>
                      <a:pt x="7" y="137"/>
                    </a:lnTo>
                    <a:lnTo>
                      <a:pt x="7" y="137"/>
                    </a:lnTo>
                    <a:lnTo>
                      <a:pt x="0" y="130"/>
                    </a:lnTo>
                    <a:lnTo>
                      <a:pt x="0" y="81"/>
                    </a:lnTo>
                    <a:lnTo>
                      <a:pt x="7" y="73"/>
                    </a:lnTo>
                    <a:lnTo>
                      <a:pt x="0" y="66"/>
                    </a:lnTo>
                    <a:lnTo>
                      <a:pt x="0" y="16"/>
                    </a:lnTo>
                    <a:lnTo>
                      <a:pt x="9" y="7"/>
                    </a:lnTo>
                    <a:lnTo>
                      <a:pt x="9" y="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47"/>
              <p:cNvSpPr>
                <a:spLocks/>
              </p:cNvSpPr>
              <p:nvPr/>
            </p:nvSpPr>
            <p:spPr bwMode="auto">
              <a:xfrm>
                <a:off x="6878637" y="3459163"/>
                <a:ext cx="125413" cy="174625"/>
              </a:xfrm>
              <a:custGeom>
                <a:avLst/>
                <a:gdLst>
                  <a:gd name="T0" fmla="*/ 0 w 79"/>
                  <a:gd name="T1" fmla="*/ 0 h 110"/>
                  <a:gd name="T2" fmla="*/ 79 w 79"/>
                  <a:gd name="T3" fmla="*/ 0 h 110"/>
                  <a:gd name="T4" fmla="*/ 79 w 79"/>
                  <a:gd name="T5" fmla="*/ 17 h 110"/>
                  <a:gd name="T6" fmla="*/ 64 w 79"/>
                  <a:gd name="T7" fmla="*/ 37 h 110"/>
                  <a:gd name="T8" fmla="*/ 54 w 79"/>
                  <a:gd name="T9" fmla="*/ 55 h 110"/>
                  <a:gd name="T10" fmla="*/ 49 w 79"/>
                  <a:gd name="T11" fmla="*/ 76 h 110"/>
                  <a:gd name="T12" fmla="*/ 45 w 79"/>
                  <a:gd name="T13" fmla="*/ 99 h 110"/>
                  <a:gd name="T14" fmla="*/ 44 w 79"/>
                  <a:gd name="T15" fmla="*/ 110 h 110"/>
                  <a:gd name="T16" fmla="*/ 22 w 79"/>
                  <a:gd name="T17" fmla="*/ 110 h 110"/>
                  <a:gd name="T18" fmla="*/ 23 w 79"/>
                  <a:gd name="T19" fmla="*/ 99 h 110"/>
                  <a:gd name="T20" fmla="*/ 27 w 79"/>
                  <a:gd name="T21" fmla="*/ 76 h 110"/>
                  <a:gd name="T22" fmla="*/ 34 w 79"/>
                  <a:gd name="T23" fmla="*/ 54 h 110"/>
                  <a:gd name="T24" fmla="*/ 44 w 79"/>
                  <a:gd name="T25" fmla="*/ 35 h 110"/>
                  <a:gd name="T26" fmla="*/ 57 w 79"/>
                  <a:gd name="T27" fmla="*/ 17 h 110"/>
                  <a:gd name="T28" fmla="*/ 0 w 79"/>
                  <a:gd name="T29" fmla="*/ 17 h 110"/>
                  <a:gd name="T30" fmla="*/ 0 w 79"/>
                  <a:gd name="T31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110">
                    <a:moveTo>
                      <a:pt x="0" y="0"/>
                    </a:moveTo>
                    <a:lnTo>
                      <a:pt x="79" y="0"/>
                    </a:lnTo>
                    <a:lnTo>
                      <a:pt x="79" y="17"/>
                    </a:lnTo>
                    <a:lnTo>
                      <a:pt x="64" y="37"/>
                    </a:lnTo>
                    <a:lnTo>
                      <a:pt x="54" y="55"/>
                    </a:lnTo>
                    <a:lnTo>
                      <a:pt x="49" y="76"/>
                    </a:lnTo>
                    <a:lnTo>
                      <a:pt x="45" y="99"/>
                    </a:lnTo>
                    <a:lnTo>
                      <a:pt x="44" y="110"/>
                    </a:lnTo>
                    <a:lnTo>
                      <a:pt x="22" y="110"/>
                    </a:lnTo>
                    <a:lnTo>
                      <a:pt x="23" y="99"/>
                    </a:lnTo>
                    <a:lnTo>
                      <a:pt x="27" y="76"/>
                    </a:lnTo>
                    <a:lnTo>
                      <a:pt x="34" y="54"/>
                    </a:lnTo>
                    <a:lnTo>
                      <a:pt x="44" y="35"/>
                    </a:lnTo>
                    <a:lnTo>
                      <a:pt x="57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48"/>
              <p:cNvSpPr>
                <a:spLocks noEditPoints="1"/>
              </p:cNvSpPr>
              <p:nvPr/>
            </p:nvSpPr>
            <p:spPr bwMode="auto">
              <a:xfrm>
                <a:off x="7373937" y="3452813"/>
                <a:ext cx="117475" cy="179387"/>
              </a:xfrm>
              <a:custGeom>
                <a:avLst/>
                <a:gdLst>
                  <a:gd name="T0" fmla="*/ 33 w 74"/>
                  <a:gd name="T1" fmla="*/ 65 h 113"/>
                  <a:gd name="T2" fmla="*/ 26 w 74"/>
                  <a:gd name="T3" fmla="*/ 68 h 113"/>
                  <a:gd name="T4" fmla="*/ 22 w 74"/>
                  <a:gd name="T5" fmla="*/ 75 h 113"/>
                  <a:gd name="T6" fmla="*/ 22 w 74"/>
                  <a:gd name="T7" fmla="*/ 85 h 113"/>
                  <a:gd name="T8" fmla="*/ 26 w 74"/>
                  <a:gd name="T9" fmla="*/ 93 h 113"/>
                  <a:gd name="T10" fmla="*/ 33 w 74"/>
                  <a:gd name="T11" fmla="*/ 96 h 113"/>
                  <a:gd name="T12" fmla="*/ 37 w 74"/>
                  <a:gd name="T13" fmla="*/ 97 h 113"/>
                  <a:gd name="T14" fmla="*/ 46 w 74"/>
                  <a:gd name="T15" fmla="*/ 95 h 113"/>
                  <a:gd name="T16" fmla="*/ 51 w 74"/>
                  <a:gd name="T17" fmla="*/ 88 h 113"/>
                  <a:gd name="T18" fmla="*/ 53 w 74"/>
                  <a:gd name="T19" fmla="*/ 80 h 113"/>
                  <a:gd name="T20" fmla="*/ 51 w 74"/>
                  <a:gd name="T21" fmla="*/ 71 h 113"/>
                  <a:gd name="T22" fmla="*/ 46 w 74"/>
                  <a:gd name="T23" fmla="*/ 66 h 113"/>
                  <a:gd name="T24" fmla="*/ 37 w 74"/>
                  <a:gd name="T25" fmla="*/ 64 h 113"/>
                  <a:gd name="T26" fmla="*/ 37 w 74"/>
                  <a:gd name="T27" fmla="*/ 17 h 113"/>
                  <a:gd name="T28" fmla="*/ 31 w 74"/>
                  <a:gd name="T29" fmla="*/ 19 h 113"/>
                  <a:gd name="T30" fmla="*/ 26 w 74"/>
                  <a:gd name="T31" fmla="*/ 24 h 113"/>
                  <a:gd name="T32" fmla="*/ 24 w 74"/>
                  <a:gd name="T33" fmla="*/ 32 h 113"/>
                  <a:gd name="T34" fmla="*/ 26 w 74"/>
                  <a:gd name="T35" fmla="*/ 40 h 113"/>
                  <a:gd name="T36" fmla="*/ 31 w 74"/>
                  <a:gd name="T37" fmla="*/ 44 h 113"/>
                  <a:gd name="T38" fmla="*/ 37 w 74"/>
                  <a:gd name="T39" fmla="*/ 47 h 113"/>
                  <a:gd name="T40" fmla="*/ 41 w 74"/>
                  <a:gd name="T41" fmla="*/ 47 h 113"/>
                  <a:gd name="T42" fmla="*/ 47 w 74"/>
                  <a:gd name="T43" fmla="*/ 42 h 113"/>
                  <a:gd name="T44" fmla="*/ 50 w 74"/>
                  <a:gd name="T45" fmla="*/ 36 h 113"/>
                  <a:gd name="T46" fmla="*/ 50 w 74"/>
                  <a:gd name="T47" fmla="*/ 27 h 113"/>
                  <a:gd name="T48" fmla="*/ 47 w 74"/>
                  <a:gd name="T49" fmla="*/ 21 h 113"/>
                  <a:gd name="T50" fmla="*/ 41 w 74"/>
                  <a:gd name="T51" fmla="*/ 18 h 113"/>
                  <a:gd name="T52" fmla="*/ 37 w 74"/>
                  <a:gd name="T53" fmla="*/ 17 h 113"/>
                  <a:gd name="T54" fmla="*/ 37 w 74"/>
                  <a:gd name="T55" fmla="*/ 0 h 113"/>
                  <a:gd name="T56" fmla="*/ 63 w 74"/>
                  <a:gd name="T57" fmla="*/ 8 h 113"/>
                  <a:gd name="T58" fmla="*/ 72 w 74"/>
                  <a:gd name="T59" fmla="*/ 31 h 113"/>
                  <a:gd name="T60" fmla="*/ 70 w 74"/>
                  <a:gd name="T61" fmla="*/ 41 h 113"/>
                  <a:gd name="T62" fmla="*/ 65 w 74"/>
                  <a:gd name="T63" fmla="*/ 50 h 113"/>
                  <a:gd name="T64" fmla="*/ 56 w 74"/>
                  <a:gd name="T65" fmla="*/ 55 h 113"/>
                  <a:gd name="T66" fmla="*/ 66 w 74"/>
                  <a:gd name="T67" fmla="*/ 62 h 113"/>
                  <a:gd name="T68" fmla="*/ 72 w 74"/>
                  <a:gd name="T69" fmla="*/ 71 h 113"/>
                  <a:gd name="T70" fmla="*/ 74 w 74"/>
                  <a:gd name="T71" fmla="*/ 82 h 113"/>
                  <a:gd name="T72" fmla="*/ 70 w 74"/>
                  <a:gd name="T73" fmla="*/ 99 h 113"/>
                  <a:gd name="T74" fmla="*/ 53 w 74"/>
                  <a:gd name="T75" fmla="*/ 112 h 113"/>
                  <a:gd name="T76" fmla="*/ 37 w 74"/>
                  <a:gd name="T77" fmla="*/ 113 h 113"/>
                  <a:gd name="T78" fmla="*/ 10 w 74"/>
                  <a:gd name="T79" fmla="*/ 105 h 113"/>
                  <a:gd name="T80" fmla="*/ 1 w 74"/>
                  <a:gd name="T81" fmla="*/ 91 h 113"/>
                  <a:gd name="T82" fmla="*/ 1 w 74"/>
                  <a:gd name="T83" fmla="*/ 75 h 113"/>
                  <a:gd name="T84" fmla="*/ 5 w 74"/>
                  <a:gd name="T85" fmla="*/ 66 h 113"/>
                  <a:gd name="T86" fmla="*/ 13 w 74"/>
                  <a:gd name="T87" fmla="*/ 58 h 113"/>
                  <a:gd name="T88" fmla="*/ 13 w 74"/>
                  <a:gd name="T89" fmla="*/ 53 h 113"/>
                  <a:gd name="T90" fmla="*/ 7 w 74"/>
                  <a:gd name="T91" fmla="*/ 46 h 113"/>
                  <a:gd name="T92" fmla="*/ 3 w 74"/>
                  <a:gd name="T93" fmla="*/ 36 h 113"/>
                  <a:gd name="T94" fmla="*/ 5 w 74"/>
                  <a:gd name="T95" fmla="*/ 18 h 113"/>
                  <a:gd name="T96" fmla="*/ 23 w 74"/>
                  <a:gd name="T97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4" h="113">
                    <a:moveTo>
                      <a:pt x="37" y="64"/>
                    </a:moveTo>
                    <a:lnTo>
                      <a:pt x="33" y="65"/>
                    </a:lnTo>
                    <a:lnTo>
                      <a:pt x="30" y="66"/>
                    </a:lnTo>
                    <a:lnTo>
                      <a:pt x="26" y="68"/>
                    </a:lnTo>
                    <a:lnTo>
                      <a:pt x="24" y="71"/>
                    </a:lnTo>
                    <a:lnTo>
                      <a:pt x="22" y="75"/>
                    </a:lnTo>
                    <a:lnTo>
                      <a:pt x="22" y="80"/>
                    </a:lnTo>
                    <a:lnTo>
                      <a:pt x="22" y="85"/>
                    </a:lnTo>
                    <a:lnTo>
                      <a:pt x="24" y="89"/>
                    </a:lnTo>
                    <a:lnTo>
                      <a:pt x="26" y="93"/>
                    </a:lnTo>
                    <a:lnTo>
                      <a:pt x="30" y="95"/>
                    </a:lnTo>
                    <a:lnTo>
                      <a:pt x="33" y="96"/>
                    </a:lnTo>
                    <a:lnTo>
                      <a:pt x="37" y="97"/>
                    </a:lnTo>
                    <a:lnTo>
                      <a:pt x="37" y="97"/>
                    </a:lnTo>
                    <a:lnTo>
                      <a:pt x="41" y="96"/>
                    </a:lnTo>
                    <a:lnTo>
                      <a:pt x="46" y="95"/>
                    </a:lnTo>
                    <a:lnTo>
                      <a:pt x="49" y="93"/>
                    </a:lnTo>
                    <a:lnTo>
                      <a:pt x="51" y="88"/>
                    </a:lnTo>
                    <a:lnTo>
                      <a:pt x="52" y="85"/>
                    </a:lnTo>
                    <a:lnTo>
                      <a:pt x="53" y="80"/>
                    </a:lnTo>
                    <a:lnTo>
                      <a:pt x="52" y="75"/>
                    </a:lnTo>
                    <a:lnTo>
                      <a:pt x="51" y="71"/>
                    </a:lnTo>
                    <a:lnTo>
                      <a:pt x="49" y="68"/>
                    </a:lnTo>
                    <a:lnTo>
                      <a:pt x="46" y="66"/>
                    </a:lnTo>
                    <a:lnTo>
                      <a:pt x="41" y="65"/>
                    </a:lnTo>
                    <a:lnTo>
                      <a:pt x="37" y="64"/>
                    </a:lnTo>
                    <a:lnTo>
                      <a:pt x="37" y="64"/>
                    </a:lnTo>
                    <a:close/>
                    <a:moveTo>
                      <a:pt x="37" y="17"/>
                    </a:moveTo>
                    <a:lnTo>
                      <a:pt x="34" y="18"/>
                    </a:lnTo>
                    <a:lnTo>
                      <a:pt x="31" y="19"/>
                    </a:lnTo>
                    <a:lnTo>
                      <a:pt x="27" y="21"/>
                    </a:lnTo>
                    <a:lnTo>
                      <a:pt x="26" y="24"/>
                    </a:lnTo>
                    <a:lnTo>
                      <a:pt x="25" y="27"/>
                    </a:lnTo>
                    <a:lnTo>
                      <a:pt x="24" y="32"/>
                    </a:lnTo>
                    <a:lnTo>
                      <a:pt x="25" y="36"/>
                    </a:lnTo>
                    <a:lnTo>
                      <a:pt x="26" y="40"/>
                    </a:lnTo>
                    <a:lnTo>
                      <a:pt x="27" y="42"/>
                    </a:lnTo>
                    <a:lnTo>
                      <a:pt x="31" y="44"/>
                    </a:lnTo>
                    <a:lnTo>
                      <a:pt x="34" y="47"/>
                    </a:lnTo>
                    <a:lnTo>
                      <a:pt x="37" y="47"/>
                    </a:lnTo>
                    <a:lnTo>
                      <a:pt x="37" y="47"/>
                    </a:lnTo>
                    <a:lnTo>
                      <a:pt x="41" y="47"/>
                    </a:lnTo>
                    <a:lnTo>
                      <a:pt x="44" y="44"/>
                    </a:lnTo>
                    <a:lnTo>
                      <a:pt x="47" y="42"/>
                    </a:lnTo>
                    <a:lnTo>
                      <a:pt x="49" y="40"/>
                    </a:lnTo>
                    <a:lnTo>
                      <a:pt x="50" y="36"/>
                    </a:lnTo>
                    <a:lnTo>
                      <a:pt x="50" y="32"/>
                    </a:lnTo>
                    <a:lnTo>
                      <a:pt x="50" y="27"/>
                    </a:lnTo>
                    <a:lnTo>
                      <a:pt x="49" y="24"/>
                    </a:lnTo>
                    <a:lnTo>
                      <a:pt x="47" y="21"/>
                    </a:lnTo>
                    <a:lnTo>
                      <a:pt x="44" y="19"/>
                    </a:lnTo>
                    <a:lnTo>
                      <a:pt x="41" y="18"/>
                    </a:lnTo>
                    <a:lnTo>
                      <a:pt x="37" y="17"/>
                    </a:lnTo>
                    <a:lnTo>
                      <a:pt x="37" y="17"/>
                    </a:lnTo>
                    <a:close/>
                    <a:moveTo>
                      <a:pt x="37" y="0"/>
                    </a:moveTo>
                    <a:lnTo>
                      <a:pt x="37" y="0"/>
                    </a:lnTo>
                    <a:lnTo>
                      <a:pt x="52" y="2"/>
                    </a:lnTo>
                    <a:lnTo>
                      <a:pt x="63" y="8"/>
                    </a:lnTo>
                    <a:lnTo>
                      <a:pt x="70" y="18"/>
                    </a:lnTo>
                    <a:lnTo>
                      <a:pt x="72" y="31"/>
                    </a:lnTo>
                    <a:lnTo>
                      <a:pt x="72" y="36"/>
                    </a:lnTo>
                    <a:lnTo>
                      <a:pt x="70" y="41"/>
                    </a:lnTo>
                    <a:lnTo>
                      <a:pt x="68" y="46"/>
                    </a:lnTo>
                    <a:lnTo>
                      <a:pt x="65" y="50"/>
                    </a:lnTo>
                    <a:lnTo>
                      <a:pt x="61" y="53"/>
                    </a:lnTo>
                    <a:lnTo>
                      <a:pt x="56" y="55"/>
                    </a:lnTo>
                    <a:lnTo>
                      <a:pt x="62" y="58"/>
                    </a:lnTo>
                    <a:lnTo>
                      <a:pt x="66" y="62"/>
                    </a:lnTo>
                    <a:lnTo>
                      <a:pt x="70" y="66"/>
                    </a:lnTo>
                    <a:lnTo>
                      <a:pt x="72" y="71"/>
                    </a:lnTo>
                    <a:lnTo>
                      <a:pt x="74" y="75"/>
                    </a:lnTo>
                    <a:lnTo>
                      <a:pt x="74" y="82"/>
                    </a:lnTo>
                    <a:lnTo>
                      <a:pt x="73" y="91"/>
                    </a:lnTo>
                    <a:lnTo>
                      <a:pt x="70" y="99"/>
                    </a:lnTo>
                    <a:lnTo>
                      <a:pt x="65" y="105"/>
                    </a:lnTo>
                    <a:lnTo>
                      <a:pt x="53" y="112"/>
                    </a:lnTo>
                    <a:lnTo>
                      <a:pt x="37" y="113"/>
                    </a:lnTo>
                    <a:lnTo>
                      <a:pt x="37" y="113"/>
                    </a:lnTo>
                    <a:lnTo>
                      <a:pt x="22" y="112"/>
                    </a:lnTo>
                    <a:lnTo>
                      <a:pt x="10" y="105"/>
                    </a:lnTo>
                    <a:lnTo>
                      <a:pt x="4" y="99"/>
                    </a:lnTo>
                    <a:lnTo>
                      <a:pt x="1" y="91"/>
                    </a:lnTo>
                    <a:lnTo>
                      <a:pt x="0" y="82"/>
                    </a:lnTo>
                    <a:lnTo>
                      <a:pt x="1" y="75"/>
                    </a:lnTo>
                    <a:lnTo>
                      <a:pt x="2" y="71"/>
                    </a:lnTo>
                    <a:lnTo>
                      <a:pt x="5" y="66"/>
                    </a:lnTo>
                    <a:lnTo>
                      <a:pt x="8" y="62"/>
                    </a:lnTo>
                    <a:lnTo>
                      <a:pt x="13" y="58"/>
                    </a:lnTo>
                    <a:lnTo>
                      <a:pt x="19" y="55"/>
                    </a:lnTo>
                    <a:lnTo>
                      <a:pt x="13" y="53"/>
                    </a:lnTo>
                    <a:lnTo>
                      <a:pt x="10" y="50"/>
                    </a:lnTo>
                    <a:lnTo>
                      <a:pt x="7" y="46"/>
                    </a:lnTo>
                    <a:lnTo>
                      <a:pt x="4" y="41"/>
                    </a:lnTo>
                    <a:lnTo>
                      <a:pt x="3" y="36"/>
                    </a:lnTo>
                    <a:lnTo>
                      <a:pt x="3" y="31"/>
                    </a:lnTo>
                    <a:lnTo>
                      <a:pt x="5" y="18"/>
                    </a:lnTo>
                    <a:lnTo>
                      <a:pt x="12" y="8"/>
                    </a:lnTo>
                    <a:lnTo>
                      <a:pt x="23" y="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49"/>
              <p:cNvSpPr>
                <a:spLocks noEditPoints="1"/>
              </p:cNvSpPr>
              <p:nvPr/>
            </p:nvSpPr>
            <p:spPr bwMode="auto">
              <a:xfrm>
                <a:off x="7858125" y="3452813"/>
                <a:ext cx="119063" cy="179387"/>
              </a:xfrm>
              <a:custGeom>
                <a:avLst/>
                <a:gdLst>
                  <a:gd name="T0" fmla="*/ 33 w 75"/>
                  <a:gd name="T1" fmla="*/ 18 h 113"/>
                  <a:gd name="T2" fmla="*/ 27 w 75"/>
                  <a:gd name="T3" fmla="*/ 23 h 113"/>
                  <a:gd name="T4" fmla="*/ 23 w 75"/>
                  <a:gd name="T5" fmla="*/ 33 h 113"/>
                  <a:gd name="T6" fmla="*/ 23 w 75"/>
                  <a:gd name="T7" fmla="*/ 44 h 113"/>
                  <a:gd name="T8" fmla="*/ 26 w 75"/>
                  <a:gd name="T9" fmla="*/ 54 h 113"/>
                  <a:gd name="T10" fmla="*/ 33 w 75"/>
                  <a:gd name="T11" fmla="*/ 58 h 113"/>
                  <a:gd name="T12" fmla="*/ 38 w 75"/>
                  <a:gd name="T13" fmla="*/ 59 h 113"/>
                  <a:gd name="T14" fmla="*/ 46 w 75"/>
                  <a:gd name="T15" fmla="*/ 57 h 113"/>
                  <a:gd name="T16" fmla="*/ 54 w 75"/>
                  <a:gd name="T17" fmla="*/ 52 h 113"/>
                  <a:gd name="T18" fmla="*/ 53 w 75"/>
                  <a:gd name="T19" fmla="*/ 31 h 113"/>
                  <a:gd name="T20" fmla="*/ 46 w 75"/>
                  <a:gd name="T21" fmla="*/ 20 h 113"/>
                  <a:gd name="T22" fmla="*/ 38 w 75"/>
                  <a:gd name="T23" fmla="*/ 17 h 113"/>
                  <a:gd name="T24" fmla="*/ 38 w 75"/>
                  <a:gd name="T25" fmla="*/ 0 h 113"/>
                  <a:gd name="T26" fmla="*/ 48 w 75"/>
                  <a:gd name="T27" fmla="*/ 2 h 113"/>
                  <a:gd name="T28" fmla="*/ 64 w 75"/>
                  <a:gd name="T29" fmla="*/ 11 h 113"/>
                  <a:gd name="T30" fmla="*/ 74 w 75"/>
                  <a:gd name="T31" fmla="*/ 32 h 113"/>
                  <a:gd name="T32" fmla="*/ 75 w 75"/>
                  <a:gd name="T33" fmla="*/ 70 h 113"/>
                  <a:gd name="T34" fmla="*/ 70 w 75"/>
                  <a:gd name="T35" fmla="*/ 94 h 113"/>
                  <a:gd name="T36" fmla="*/ 52 w 75"/>
                  <a:gd name="T37" fmla="*/ 110 h 113"/>
                  <a:gd name="T38" fmla="*/ 33 w 75"/>
                  <a:gd name="T39" fmla="*/ 113 h 113"/>
                  <a:gd name="T40" fmla="*/ 22 w 75"/>
                  <a:gd name="T41" fmla="*/ 112 h 113"/>
                  <a:gd name="T42" fmla="*/ 11 w 75"/>
                  <a:gd name="T43" fmla="*/ 109 h 113"/>
                  <a:gd name="T44" fmla="*/ 19 w 75"/>
                  <a:gd name="T45" fmla="*/ 95 h 113"/>
                  <a:gd name="T46" fmla="*/ 28 w 75"/>
                  <a:gd name="T47" fmla="*/ 96 h 113"/>
                  <a:gd name="T48" fmla="*/ 38 w 75"/>
                  <a:gd name="T49" fmla="*/ 96 h 113"/>
                  <a:gd name="T50" fmla="*/ 45 w 75"/>
                  <a:gd name="T51" fmla="*/ 93 h 113"/>
                  <a:gd name="T52" fmla="*/ 52 w 75"/>
                  <a:gd name="T53" fmla="*/ 82 h 113"/>
                  <a:gd name="T54" fmla="*/ 54 w 75"/>
                  <a:gd name="T55" fmla="*/ 66 h 113"/>
                  <a:gd name="T56" fmla="*/ 44 w 75"/>
                  <a:gd name="T57" fmla="*/ 73 h 113"/>
                  <a:gd name="T58" fmla="*/ 38 w 75"/>
                  <a:gd name="T59" fmla="*/ 75 h 113"/>
                  <a:gd name="T60" fmla="*/ 20 w 75"/>
                  <a:gd name="T61" fmla="*/ 73 h 113"/>
                  <a:gd name="T62" fmla="*/ 2 w 75"/>
                  <a:gd name="T63" fmla="*/ 54 h 113"/>
                  <a:gd name="T64" fmla="*/ 4 w 75"/>
                  <a:gd name="T65" fmla="*/ 23 h 113"/>
                  <a:gd name="T66" fmla="*/ 23 w 75"/>
                  <a:gd name="T67" fmla="*/ 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5" h="113">
                    <a:moveTo>
                      <a:pt x="38" y="17"/>
                    </a:moveTo>
                    <a:lnTo>
                      <a:pt x="33" y="18"/>
                    </a:lnTo>
                    <a:lnTo>
                      <a:pt x="30" y="20"/>
                    </a:lnTo>
                    <a:lnTo>
                      <a:pt x="27" y="23"/>
                    </a:lnTo>
                    <a:lnTo>
                      <a:pt x="25" y="27"/>
                    </a:lnTo>
                    <a:lnTo>
                      <a:pt x="23" y="33"/>
                    </a:lnTo>
                    <a:lnTo>
                      <a:pt x="23" y="38"/>
                    </a:lnTo>
                    <a:lnTo>
                      <a:pt x="23" y="44"/>
                    </a:lnTo>
                    <a:lnTo>
                      <a:pt x="24" y="50"/>
                    </a:lnTo>
                    <a:lnTo>
                      <a:pt x="26" y="54"/>
                    </a:lnTo>
                    <a:lnTo>
                      <a:pt x="29" y="57"/>
                    </a:lnTo>
                    <a:lnTo>
                      <a:pt x="33" y="58"/>
                    </a:lnTo>
                    <a:lnTo>
                      <a:pt x="38" y="59"/>
                    </a:lnTo>
                    <a:lnTo>
                      <a:pt x="38" y="59"/>
                    </a:lnTo>
                    <a:lnTo>
                      <a:pt x="43" y="58"/>
                    </a:lnTo>
                    <a:lnTo>
                      <a:pt x="46" y="57"/>
                    </a:lnTo>
                    <a:lnTo>
                      <a:pt x="51" y="55"/>
                    </a:lnTo>
                    <a:lnTo>
                      <a:pt x="54" y="52"/>
                    </a:lnTo>
                    <a:lnTo>
                      <a:pt x="54" y="41"/>
                    </a:lnTo>
                    <a:lnTo>
                      <a:pt x="53" y="31"/>
                    </a:lnTo>
                    <a:lnTo>
                      <a:pt x="50" y="23"/>
                    </a:lnTo>
                    <a:lnTo>
                      <a:pt x="46" y="20"/>
                    </a:lnTo>
                    <a:lnTo>
                      <a:pt x="42" y="18"/>
                    </a:lnTo>
                    <a:lnTo>
                      <a:pt x="38" y="17"/>
                    </a:lnTo>
                    <a:lnTo>
                      <a:pt x="38" y="17"/>
                    </a:lnTo>
                    <a:close/>
                    <a:moveTo>
                      <a:pt x="38" y="0"/>
                    </a:moveTo>
                    <a:lnTo>
                      <a:pt x="38" y="0"/>
                    </a:lnTo>
                    <a:lnTo>
                      <a:pt x="48" y="2"/>
                    </a:lnTo>
                    <a:lnTo>
                      <a:pt x="57" y="5"/>
                    </a:lnTo>
                    <a:lnTo>
                      <a:pt x="64" y="11"/>
                    </a:lnTo>
                    <a:lnTo>
                      <a:pt x="71" y="21"/>
                    </a:lnTo>
                    <a:lnTo>
                      <a:pt x="74" y="32"/>
                    </a:lnTo>
                    <a:lnTo>
                      <a:pt x="75" y="44"/>
                    </a:lnTo>
                    <a:lnTo>
                      <a:pt x="75" y="70"/>
                    </a:lnTo>
                    <a:lnTo>
                      <a:pt x="74" y="83"/>
                    </a:lnTo>
                    <a:lnTo>
                      <a:pt x="70" y="94"/>
                    </a:lnTo>
                    <a:lnTo>
                      <a:pt x="63" y="102"/>
                    </a:lnTo>
                    <a:lnTo>
                      <a:pt x="52" y="110"/>
                    </a:lnTo>
                    <a:lnTo>
                      <a:pt x="38" y="113"/>
                    </a:lnTo>
                    <a:lnTo>
                      <a:pt x="33" y="113"/>
                    </a:lnTo>
                    <a:lnTo>
                      <a:pt x="28" y="113"/>
                    </a:lnTo>
                    <a:lnTo>
                      <a:pt x="22" y="112"/>
                    </a:lnTo>
                    <a:lnTo>
                      <a:pt x="16" y="111"/>
                    </a:lnTo>
                    <a:lnTo>
                      <a:pt x="11" y="109"/>
                    </a:lnTo>
                    <a:lnTo>
                      <a:pt x="13" y="93"/>
                    </a:lnTo>
                    <a:lnTo>
                      <a:pt x="19" y="95"/>
                    </a:lnTo>
                    <a:lnTo>
                      <a:pt x="23" y="96"/>
                    </a:lnTo>
                    <a:lnTo>
                      <a:pt x="28" y="96"/>
                    </a:lnTo>
                    <a:lnTo>
                      <a:pt x="33" y="97"/>
                    </a:lnTo>
                    <a:lnTo>
                      <a:pt x="38" y="96"/>
                    </a:lnTo>
                    <a:lnTo>
                      <a:pt x="42" y="95"/>
                    </a:lnTo>
                    <a:lnTo>
                      <a:pt x="45" y="93"/>
                    </a:lnTo>
                    <a:lnTo>
                      <a:pt x="48" y="90"/>
                    </a:lnTo>
                    <a:lnTo>
                      <a:pt x="52" y="82"/>
                    </a:lnTo>
                    <a:lnTo>
                      <a:pt x="54" y="71"/>
                    </a:lnTo>
                    <a:lnTo>
                      <a:pt x="54" y="66"/>
                    </a:lnTo>
                    <a:lnTo>
                      <a:pt x="50" y="70"/>
                    </a:lnTo>
                    <a:lnTo>
                      <a:pt x="44" y="73"/>
                    </a:lnTo>
                    <a:lnTo>
                      <a:pt x="41" y="74"/>
                    </a:lnTo>
                    <a:lnTo>
                      <a:pt x="38" y="75"/>
                    </a:lnTo>
                    <a:lnTo>
                      <a:pt x="33" y="75"/>
                    </a:lnTo>
                    <a:lnTo>
                      <a:pt x="20" y="73"/>
                    </a:lnTo>
                    <a:lnTo>
                      <a:pt x="9" y="66"/>
                    </a:lnTo>
                    <a:lnTo>
                      <a:pt x="2" y="54"/>
                    </a:lnTo>
                    <a:lnTo>
                      <a:pt x="0" y="38"/>
                    </a:lnTo>
                    <a:lnTo>
                      <a:pt x="4" y="23"/>
                    </a:lnTo>
                    <a:lnTo>
                      <a:pt x="11" y="11"/>
                    </a:lnTo>
                    <a:lnTo>
                      <a:pt x="23" y="3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50"/>
              <p:cNvSpPr>
                <a:spLocks noEditPoints="1"/>
              </p:cNvSpPr>
              <p:nvPr/>
            </p:nvSpPr>
            <p:spPr bwMode="auto">
              <a:xfrm>
                <a:off x="8328025" y="3452813"/>
                <a:ext cx="160338" cy="179387"/>
              </a:xfrm>
              <a:custGeom>
                <a:avLst/>
                <a:gdLst>
                  <a:gd name="T0" fmla="*/ 74 w 101"/>
                  <a:gd name="T1" fmla="*/ 74 h 113"/>
                  <a:gd name="T2" fmla="*/ 70 w 101"/>
                  <a:gd name="T3" fmla="*/ 78 h 113"/>
                  <a:gd name="T4" fmla="*/ 68 w 101"/>
                  <a:gd name="T5" fmla="*/ 85 h 113"/>
                  <a:gd name="T6" fmla="*/ 68 w 101"/>
                  <a:gd name="T7" fmla="*/ 95 h 113"/>
                  <a:gd name="T8" fmla="*/ 72 w 101"/>
                  <a:gd name="T9" fmla="*/ 100 h 113"/>
                  <a:gd name="T10" fmla="*/ 76 w 101"/>
                  <a:gd name="T11" fmla="*/ 101 h 113"/>
                  <a:gd name="T12" fmla="*/ 80 w 101"/>
                  <a:gd name="T13" fmla="*/ 101 h 113"/>
                  <a:gd name="T14" fmla="*/ 84 w 101"/>
                  <a:gd name="T15" fmla="*/ 98 h 113"/>
                  <a:gd name="T16" fmla="*/ 86 w 101"/>
                  <a:gd name="T17" fmla="*/ 90 h 113"/>
                  <a:gd name="T18" fmla="*/ 85 w 101"/>
                  <a:gd name="T19" fmla="*/ 81 h 113"/>
                  <a:gd name="T20" fmla="*/ 82 w 101"/>
                  <a:gd name="T21" fmla="*/ 75 h 113"/>
                  <a:gd name="T22" fmla="*/ 76 w 101"/>
                  <a:gd name="T23" fmla="*/ 74 h 113"/>
                  <a:gd name="T24" fmla="*/ 87 w 101"/>
                  <a:gd name="T25" fmla="*/ 64 h 113"/>
                  <a:gd name="T26" fmla="*/ 97 w 101"/>
                  <a:gd name="T27" fmla="*/ 72 h 113"/>
                  <a:gd name="T28" fmla="*/ 100 w 101"/>
                  <a:gd name="T29" fmla="*/ 80 h 113"/>
                  <a:gd name="T30" fmla="*/ 101 w 101"/>
                  <a:gd name="T31" fmla="*/ 90 h 113"/>
                  <a:gd name="T32" fmla="*/ 99 w 101"/>
                  <a:gd name="T33" fmla="*/ 100 h 113"/>
                  <a:gd name="T34" fmla="*/ 95 w 101"/>
                  <a:gd name="T35" fmla="*/ 106 h 113"/>
                  <a:gd name="T36" fmla="*/ 76 w 101"/>
                  <a:gd name="T37" fmla="*/ 113 h 113"/>
                  <a:gd name="T38" fmla="*/ 67 w 101"/>
                  <a:gd name="T39" fmla="*/ 112 h 113"/>
                  <a:gd name="T40" fmla="*/ 56 w 101"/>
                  <a:gd name="T41" fmla="*/ 103 h 113"/>
                  <a:gd name="T42" fmla="*/ 53 w 101"/>
                  <a:gd name="T43" fmla="*/ 96 h 113"/>
                  <a:gd name="T44" fmla="*/ 53 w 101"/>
                  <a:gd name="T45" fmla="*/ 85 h 113"/>
                  <a:gd name="T46" fmla="*/ 55 w 101"/>
                  <a:gd name="T47" fmla="*/ 73 h 113"/>
                  <a:gd name="T48" fmla="*/ 67 w 101"/>
                  <a:gd name="T49" fmla="*/ 64 h 113"/>
                  <a:gd name="T50" fmla="*/ 24 w 101"/>
                  <a:gd name="T51" fmla="*/ 12 h 113"/>
                  <a:gd name="T52" fmla="*/ 19 w 101"/>
                  <a:gd name="T53" fmla="*/ 13 h 113"/>
                  <a:gd name="T54" fmla="*/ 15 w 101"/>
                  <a:gd name="T55" fmla="*/ 19 h 113"/>
                  <a:gd name="T56" fmla="*/ 14 w 101"/>
                  <a:gd name="T57" fmla="*/ 28 h 113"/>
                  <a:gd name="T58" fmla="*/ 17 w 101"/>
                  <a:gd name="T59" fmla="*/ 36 h 113"/>
                  <a:gd name="T60" fmla="*/ 21 w 101"/>
                  <a:gd name="T61" fmla="*/ 39 h 113"/>
                  <a:gd name="T62" fmla="*/ 24 w 101"/>
                  <a:gd name="T63" fmla="*/ 39 h 113"/>
                  <a:gd name="T64" fmla="*/ 29 w 101"/>
                  <a:gd name="T65" fmla="*/ 38 h 113"/>
                  <a:gd name="T66" fmla="*/ 33 w 101"/>
                  <a:gd name="T67" fmla="*/ 33 h 113"/>
                  <a:gd name="T68" fmla="*/ 34 w 101"/>
                  <a:gd name="T69" fmla="*/ 23 h 113"/>
                  <a:gd name="T70" fmla="*/ 30 w 101"/>
                  <a:gd name="T71" fmla="*/ 16 h 113"/>
                  <a:gd name="T72" fmla="*/ 26 w 101"/>
                  <a:gd name="T73" fmla="*/ 12 h 113"/>
                  <a:gd name="T74" fmla="*/ 24 w 101"/>
                  <a:gd name="T75" fmla="*/ 12 h 113"/>
                  <a:gd name="T76" fmla="*/ 76 w 101"/>
                  <a:gd name="T77" fmla="*/ 14 h 113"/>
                  <a:gd name="T78" fmla="*/ 76 w 101"/>
                  <a:gd name="T79" fmla="*/ 25 h 113"/>
                  <a:gd name="T80" fmla="*/ 24 w 101"/>
                  <a:gd name="T81" fmla="*/ 101 h 113"/>
                  <a:gd name="T82" fmla="*/ 24 w 101"/>
                  <a:gd name="T83" fmla="*/ 87 h 113"/>
                  <a:gd name="T84" fmla="*/ 24 w 101"/>
                  <a:gd name="T85" fmla="*/ 0 h 113"/>
                  <a:gd name="T86" fmla="*/ 34 w 101"/>
                  <a:gd name="T87" fmla="*/ 2 h 113"/>
                  <a:gd name="T88" fmla="*/ 44 w 101"/>
                  <a:gd name="T89" fmla="*/ 10 h 113"/>
                  <a:gd name="T90" fmla="*/ 48 w 101"/>
                  <a:gd name="T91" fmla="*/ 18 h 113"/>
                  <a:gd name="T92" fmla="*/ 48 w 101"/>
                  <a:gd name="T93" fmla="*/ 28 h 113"/>
                  <a:gd name="T94" fmla="*/ 46 w 101"/>
                  <a:gd name="T95" fmla="*/ 38 h 113"/>
                  <a:gd name="T96" fmla="*/ 41 w 101"/>
                  <a:gd name="T97" fmla="*/ 44 h 113"/>
                  <a:gd name="T98" fmla="*/ 24 w 101"/>
                  <a:gd name="T99" fmla="*/ 51 h 113"/>
                  <a:gd name="T100" fmla="*/ 14 w 101"/>
                  <a:gd name="T101" fmla="*/ 50 h 113"/>
                  <a:gd name="T102" fmla="*/ 4 w 101"/>
                  <a:gd name="T103" fmla="*/ 41 h 113"/>
                  <a:gd name="T104" fmla="*/ 0 w 101"/>
                  <a:gd name="T105" fmla="*/ 34 h 113"/>
                  <a:gd name="T106" fmla="*/ 0 w 101"/>
                  <a:gd name="T107" fmla="*/ 23 h 113"/>
                  <a:gd name="T108" fmla="*/ 2 w 101"/>
                  <a:gd name="T109" fmla="*/ 13 h 113"/>
                  <a:gd name="T110" fmla="*/ 6 w 101"/>
                  <a:gd name="T111" fmla="*/ 7 h 113"/>
                  <a:gd name="T112" fmla="*/ 24 w 101"/>
                  <a:gd name="T113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01" h="113">
                    <a:moveTo>
                      <a:pt x="76" y="74"/>
                    </a:moveTo>
                    <a:lnTo>
                      <a:pt x="74" y="74"/>
                    </a:lnTo>
                    <a:lnTo>
                      <a:pt x="71" y="75"/>
                    </a:lnTo>
                    <a:lnTo>
                      <a:pt x="70" y="78"/>
                    </a:lnTo>
                    <a:lnTo>
                      <a:pt x="68" y="81"/>
                    </a:lnTo>
                    <a:lnTo>
                      <a:pt x="68" y="85"/>
                    </a:lnTo>
                    <a:lnTo>
                      <a:pt x="68" y="90"/>
                    </a:lnTo>
                    <a:lnTo>
                      <a:pt x="68" y="95"/>
                    </a:lnTo>
                    <a:lnTo>
                      <a:pt x="70" y="98"/>
                    </a:lnTo>
                    <a:lnTo>
                      <a:pt x="72" y="100"/>
                    </a:lnTo>
                    <a:lnTo>
                      <a:pt x="74" y="101"/>
                    </a:lnTo>
                    <a:lnTo>
                      <a:pt x="76" y="101"/>
                    </a:lnTo>
                    <a:lnTo>
                      <a:pt x="76" y="101"/>
                    </a:lnTo>
                    <a:lnTo>
                      <a:pt x="80" y="101"/>
                    </a:lnTo>
                    <a:lnTo>
                      <a:pt x="82" y="100"/>
                    </a:lnTo>
                    <a:lnTo>
                      <a:pt x="84" y="98"/>
                    </a:lnTo>
                    <a:lnTo>
                      <a:pt x="85" y="95"/>
                    </a:lnTo>
                    <a:lnTo>
                      <a:pt x="86" y="90"/>
                    </a:lnTo>
                    <a:lnTo>
                      <a:pt x="86" y="85"/>
                    </a:lnTo>
                    <a:lnTo>
                      <a:pt x="85" y="81"/>
                    </a:lnTo>
                    <a:lnTo>
                      <a:pt x="84" y="78"/>
                    </a:lnTo>
                    <a:lnTo>
                      <a:pt x="82" y="75"/>
                    </a:lnTo>
                    <a:lnTo>
                      <a:pt x="80" y="74"/>
                    </a:lnTo>
                    <a:lnTo>
                      <a:pt x="76" y="74"/>
                    </a:lnTo>
                    <a:close/>
                    <a:moveTo>
                      <a:pt x="76" y="62"/>
                    </a:moveTo>
                    <a:lnTo>
                      <a:pt x="87" y="64"/>
                    </a:lnTo>
                    <a:lnTo>
                      <a:pt x="95" y="69"/>
                    </a:lnTo>
                    <a:lnTo>
                      <a:pt x="97" y="72"/>
                    </a:lnTo>
                    <a:lnTo>
                      <a:pt x="99" y="75"/>
                    </a:lnTo>
                    <a:lnTo>
                      <a:pt x="100" y="80"/>
                    </a:lnTo>
                    <a:lnTo>
                      <a:pt x="101" y="85"/>
                    </a:lnTo>
                    <a:lnTo>
                      <a:pt x="101" y="90"/>
                    </a:lnTo>
                    <a:lnTo>
                      <a:pt x="100" y="96"/>
                    </a:lnTo>
                    <a:lnTo>
                      <a:pt x="99" y="100"/>
                    </a:lnTo>
                    <a:lnTo>
                      <a:pt x="97" y="103"/>
                    </a:lnTo>
                    <a:lnTo>
                      <a:pt x="95" y="106"/>
                    </a:lnTo>
                    <a:lnTo>
                      <a:pt x="87" y="112"/>
                    </a:lnTo>
                    <a:lnTo>
                      <a:pt x="76" y="113"/>
                    </a:lnTo>
                    <a:lnTo>
                      <a:pt x="76" y="113"/>
                    </a:lnTo>
                    <a:lnTo>
                      <a:pt x="67" y="112"/>
                    </a:lnTo>
                    <a:lnTo>
                      <a:pt x="59" y="106"/>
                    </a:lnTo>
                    <a:lnTo>
                      <a:pt x="56" y="103"/>
                    </a:lnTo>
                    <a:lnTo>
                      <a:pt x="54" y="100"/>
                    </a:lnTo>
                    <a:lnTo>
                      <a:pt x="53" y="96"/>
                    </a:lnTo>
                    <a:lnTo>
                      <a:pt x="53" y="90"/>
                    </a:lnTo>
                    <a:lnTo>
                      <a:pt x="53" y="85"/>
                    </a:lnTo>
                    <a:lnTo>
                      <a:pt x="53" y="79"/>
                    </a:lnTo>
                    <a:lnTo>
                      <a:pt x="55" y="73"/>
                    </a:lnTo>
                    <a:lnTo>
                      <a:pt x="59" y="69"/>
                    </a:lnTo>
                    <a:lnTo>
                      <a:pt x="67" y="64"/>
                    </a:lnTo>
                    <a:lnTo>
                      <a:pt x="76" y="62"/>
                    </a:lnTo>
                    <a:close/>
                    <a:moveTo>
                      <a:pt x="24" y="12"/>
                    </a:moveTo>
                    <a:lnTo>
                      <a:pt x="21" y="12"/>
                    </a:lnTo>
                    <a:lnTo>
                      <a:pt x="19" y="13"/>
                    </a:lnTo>
                    <a:lnTo>
                      <a:pt x="17" y="16"/>
                    </a:lnTo>
                    <a:lnTo>
                      <a:pt x="15" y="19"/>
                    </a:lnTo>
                    <a:lnTo>
                      <a:pt x="14" y="23"/>
                    </a:lnTo>
                    <a:lnTo>
                      <a:pt x="14" y="28"/>
                    </a:lnTo>
                    <a:lnTo>
                      <a:pt x="15" y="33"/>
                    </a:lnTo>
                    <a:lnTo>
                      <a:pt x="17" y="36"/>
                    </a:lnTo>
                    <a:lnTo>
                      <a:pt x="19" y="38"/>
                    </a:lnTo>
                    <a:lnTo>
                      <a:pt x="21" y="39"/>
                    </a:lnTo>
                    <a:lnTo>
                      <a:pt x="24" y="39"/>
                    </a:lnTo>
                    <a:lnTo>
                      <a:pt x="24" y="39"/>
                    </a:lnTo>
                    <a:lnTo>
                      <a:pt x="27" y="39"/>
                    </a:lnTo>
                    <a:lnTo>
                      <a:pt x="29" y="38"/>
                    </a:lnTo>
                    <a:lnTo>
                      <a:pt x="30" y="36"/>
                    </a:lnTo>
                    <a:lnTo>
                      <a:pt x="33" y="33"/>
                    </a:lnTo>
                    <a:lnTo>
                      <a:pt x="34" y="28"/>
                    </a:lnTo>
                    <a:lnTo>
                      <a:pt x="34" y="23"/>
                    </a:lnTo>
                    <a:lnTo>
                      <a:pt x="33" y="19"/>
                    </a:lnTo>
                    <a:lnTo>
                      <a:pt x="30" y="16"/>
                    </a:lnTo>
                    <a:lnTo>
                      <a:pt x="29" y="13"/>
                    </a:lnTo>
                    <a:lnTo>
                      <a:pt x="26" y="12"/>
                    </a:lnTo>
                    <a:lnTo>
                      <a:pt x="24" y="12"/>
                    </a:lnTo>
                    <a:lnTo>
                      <a:pt x="24" y="12"/>
                    </a:lnTo>
                    <a:close/>
                    <a:moveTo>
                      <a:pt x="71" y="11"/>
                    </a:moveTo>
                    <a:lnTo>
                      <a:pt x="76" y="14"/>
                    </a:lnTo>
                    <a:lnTo>
                      <a:pt x="82" y="18"/>
                    </a:lnTo>
                    <a:lnTo>
                      <a:pt x="76" y="25"/>
                    </a:lnTo>
                    <a:lnTo>
                      <a:pt x="27" y="103"/>
                    </a:lnTo>
                    <a:lnTo>
                      <a:pt x="24" y="101"/>
                    </a:lnTo>
                    <a:lnTo>
                      <a:pt x="17" y="98"/>
                    </a:lnTo>
                    <a:lnTo>
                      <a:pt x="24" y="87"/>
                    </a:lnTo>
                    <a:lnTo>
                      <a:pt x="71" y="11"/>
                    </a:lnTo>
                    <a:close/>
                    <a:moveTo>
                      <a:pt x="24" y="0"/>
                    </a:moveTo>
                    <a:lnTo>
                      <a:pt x="24" y="0"/>
                    </a:lnTo>
                    <a:lnTo>
                      <a:pt x="34" y="2"/>
                    </a:lnTo>
                    <a:lnTo>
                      <a:pt x="41" y="6"/>
                    </a:lnTo>
                    <a:lnTo>
                      <a:pt x="44" y="10"/>
                    </a:lnTo>
                    <a:lnTo>
                      <a:pt x="46" y="13"/>
                    </a:lnTo>
                    <a:lnTo>
                      <a:pt x="48" y="18"/>
                    </a:lnTo>
                    <a:lnTo>
                      <a:pt x="48" y="23"/>
                    </a:lnTo>
                    <a:lnTo>
                      <a:pt x="48" y="28"/>
                    </a:lnTo>
                    <a:lnTo>
                      <a:pt x="48" y="34"/>
                    </a:lnTo>
                    <a:lnTo>
                      <a:pt x="46" y="38"/>
                    </a:lnTo>
                    <a:lnTo>
                      <a:pt x="44" y="41"/>
                    </a:lnTo>
                    <a:lnTo>
                      <a:pt x="41" y="44"/>
                    </a:lnTo>
                    <a:lnTo>
                      <a:pt x="34" y="50"/>
                    </a:lnTo>
                    <a:lnTo>
                      <a:pt x="24" y="51"/>
                    </a:lnTo>
                    <a:lnTo>
                      <a:pt x="24" y="51"/>
                    </a:lnTo>
                    <a:lnTo>
                      <a:pt x="14" y="50"/>
                    </a:lnTo>
                    <a:lnTo>
                      <a:pt x="6" y="44"/>
                    </a:lnTo>
                    <a:lnTo>
                      <a:pt x="4" y="41"/>
                    </a:lnTo>
                    <a:lnTo>
                      <a:pt x="2" y="38"/>
                    </a:lnTo>
                    <a:lnTo>
                      <a:pt x="0" y="34"/>
                    </a:lnTo>
                    <a:lnTo>
                      <a:pt x="0" y="28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2" y="13"/>
                    </a:lnTo>
                    <a:lnTo>
                      <a:pt x="4" y="10"/>
                    </a:lnTo>
                    <a:lnTo>
                      <a:pt x="6" y="7"/>
                    </a:lnTo>
                    <a:lnTo>
                      <a:pt x="13" y="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51"/>
              <p:cNvSpPr>
                <a:spLocks noEditPoints="1"/>
              </p:cNvSpPr>
              <p:nvPr/>
            </p:nvSpPr>
            <p:spPr bwMode="auto">
              <a:xfrm>
                <a:off x="6878637" y="3927475"/>
                <a:ext cx="128588" cy="174625"/>
              </a:xfrm>
              <a:custGeom>
                <a:avLst/>
                <a:gdLst>
                  <a:gd name="T0" fmla="*/ 45 w 81"/>
                  <a:gd name="T1" fmla="*/ 29 h 110"/>
                  <a:gd name="T2" fmla="*/ 44 w 81"/>
                  <a:gd name="T3" fmla="*/ 32 h 110"/>
                  <a:gd name="T4" fmla="*/ 34 w 81"/>
                  <a:gd name="T5" fmla="*/ 49 h 110"/>
                  <a:gd name="T6" fmla="*/ 21 w 81"/>
                  <a:gd name="T7" fmla="*/ 69 h 110"/>
                  <a:gd name="T8" fmla="*/ 46 w 81"/>
                  <a:gd name="T9" fmla="*/ 69 h 110"/>
                  <a:gd name="T10" fmla="*/ 46 w 81"/>
                  <a:gd name="T11" fmla="*/ 29 h 110"/>
                  <a:gd name="T12" fmla="*/ 45 w 81"/>
                  <a:gd name="T13" fmla="*/ 29 h 110"/>
                  <a:gd name="T14" fmla="*/ 46 w 81"/>
                  <a:gd name="T15" fmla="*/ 0 h 110"/>
                  <a:gd name="T16" fmla="*/ 69 w 81"/>
                  <a:gd name="T17" fmla="*/ 0 h 110"/>
                  <a:gd name="T18" fmla="*/ 69 w 81"/>
                  <a:gd name="T19" fmla="*/ 69 h 110"/>
                  <a:gd name="T20" fmla="*/ 81 w 81"/>
                  <a:gd name="T21" fmla="*/ 69 h 110"/>
                  <a:gd name="T22" fmla="*/ 81 w 81"/>
                  <a:gd name="T23" fmla="*/ 87 h 110"/>
                  <a:gd name="T24" fmla="*/ 69 w 81"/>
                  <a:gd name="T25" fmla="*/ 87 h 110"/>
                  <a:gd name="T26" fmla="*/ 69 w 81"/>
                  <a:gd name="T27" fmla="*/ 110 h 110"/>
                  <a:gd name="T28" fmla="*/ 46 w 81"/>
                  <a:gd name="T29" fmla="*/ 110 h 110"/>
                  <a:gd name="T30" fmla="*/ 46 w 81"/>
                  <a:gd name="T31" fmla="*/ 87 h 110"/>
                  <a:gd name="T32" fmla="*/ 2 w 81"/>
                  <a:gd name="T33" fmla="*/ 87 h 110"/>
                  <a:gd name="T34" fmla="*/ 0 w 81"/>
                  <a:gd name="T35" fmla="*/ 73 h 110"/>
                  <a:gd name="T36" fmla="*/ 34 w 81"/>
                  <a:gd name="T37" fmla="*/ 19 h 110"/>
                  <a:gd name="T38" fmla="*/ 46 w 81"/>
                  <a:gd name="T3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1" h="110">
                    <a:moveTo>
                      <a:pt x="45" y="29"/>
                    </a:moveTo>
                    <a:lnTo>
                      <a:pt x="44" y="32"/>
                    </a:lnTo>
                    <a:lnTo>
                      <a:pt x="34" y="49"/>
                    </a:lnTo>
                    <a:lnTo>
                      <a:pt x="21" y="69"/>
                    </a:lnTo>
                    <a:lnTo>
                      <a:pt x="46" y="69"/>
                    </a:lnTo>
                    <a:lnTo>
                      <a:pt x="46" y="29"/>
                    </a:lnTo>
                    <a:lnTo>
                      <a:pt x="45" y="29"/>
                    </a:lnTo>
                    <a:close/>
                    <a:moveTo>
                      <a:pt x="46" y="0"/>
                    </a:moveTo>
                    <a:lnTo>
                      <a:pt x="69" y="0"/>
                    </a:lnTo>
                    <a:lnTo>
                      <a:pt x="69" y="69"/>
                    </a:lnTo>
                    <a:lnTo>
                      <a:pt x="81" y="69"/>
                    </a:lnTo>
                    <a:lnTo>
                      <a:pt x="81" y="87"/>
                    </a:lnTo>
                    <a:lnTo>
                      <a:pt x="69" y="87"/>
                    </a:lnTo>
                    <a:lnTo>
                      <a:pt x="69" y="110"/>
                    </a:lnTo>
                    <a:lnTo>
                      <a:pt x="46" y="110"/>
                    </a:lnTo>
                    <a:lnTo>
                      <a:pt x="46" y="87"/>
                    </a:lnTo>
                    <a:lnTo>
                      <a:pt x="2" y="87"/>
                    </a:lnTo>
                    <a:lnTo>
                      <a:pt x="0" y="73"/>
                    </a:lnTo>
                    <a:lnTo>
                      <a:pt x="34" y="19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52"/>
              <p:cNvSpPr>
                <a:spLocks/>
              </p:cNvSpPr>
              <p:nvPr/>
            </p:nvSpPr>
            <p:spPr bwMode="auto">
              <a:xfrm>
                <a:off x="7375525" y="3927475"/>
                <a:ext cx="115888" cy="176212"/>
              </a:xfrm>
              <a:custGeom>
                <a:avLst/>
                <a:gdLst>
                  <a:gd name="T0" fmla="*/ 8 w 73"/>
                  <a:gd name="T1" fmla="*/ 0 h 111"/>
                  <a:gd name="T2" fmla="*/ 70 w 73"/>
                  <a:gd name="T3" fmla="*/ 0 h 111"/>
                  <a:gd name="T4" fmla="*/ 70 w 73"/>
                  <a:gd name="T5" fmla="*/ 17 h 111"/>
                  <a:gd name="T6" fmla="*/ 26 w 73"/>
                  <a:gd name="T7" fmla="*/ 17 h 111"/>
                  <a:gd name="T8" fmla="*/ 23 w 73"/>
                  <a:gd name="T9" fmla="*/ 43 h 111"/>
                  <a:gd name="T10" fmla="*/ 26 w 73"/>
                  <a:gd name="T11" fmla="*/ 41 h 111"/>
                  <a:gd name="T12" fmla="*/ 31 w 73"/>
                  <a:gd name="T13" fmla="*/ 40 h 111"/>
                  <a:gd name="T14" fmla="*/ 35 w 73"/>
                  <a:gd name="T15" fmla="*/ 38 h 111"/>
                  <a:gd name="T16" fmla="*/ 40 w 73"/>
                  <a:gd name="T17" fmla="*/ 37 h 111"/>
                  <a:gd name="T18" fmla="*/ 50 w 73"/>
                  <a:gd name="T19" fmla="*/ 38 h 111"/>
                  <a:gd name="T20" fmla="*/ 58 w 73"/>
                  <a:gd name="T21" fmla="*/ 42 h 111"/>
                  <a:gd name="T22" fmla="*/ 65 w 73"/>
                  <a:gd name="T23" fmla="*/ 47 h 111"/>
                  <a:gd name="T24" fmla="*/ 71 w 73"/>
                  <a:gd name="T25" fmla="*/ 59 h 111"/>
                  <a:gd name="T26" fmla="*/ 73 w 73"/>
                  <a:gd name="T27" fmla="*/ 75 h 111"/>
                  <a:gd name="T28" fmla="*/ 71 w 73"/>
                  <a:gd name="T29" fmla="*/ 89 h 111"/>
                  <a:gd name="T30" fmla="*/ 64 w 73"/>
                  <a:gd name="T31" fmla="*/ 102 h 111"/>
                  <a:gd name="T32" fmla="*/ 57 w 73"/>
                  <a:gd name="T33" fmla="*/ 107 h 111"/>
                  <a:gd name="T34" fmla="*/ 48 w 73"/>
                  <a:gd name="T35" fmla="*/ 110 h 111"/>
                  <a:gd name="T36" fmla="*/ 37 w 73"/>
                  <a:gd name="T37" fmla="*/ 111 h 111"/>
                  <a:gd name="T38" fmla="*/ 22 w 73"/>
                  <a:gd name="T39" fmla="*/ 110 h 111"/>
                  <a:gd name="T40" fmla="*/ 10 w 73"/>
                  <a:gd name="T41" fmla="*/ 104 h 111"/>
                  <a:gd name="T42" fmla="*/ 5 w 73"/>
                  <a:gd name="T43" fmla="*/ 97 h 111"/>
                  <a:gd name="T44" fmla="*/ 1 w 73"/>
                  <a:gd name="T45" fmla="*/ 90 h 111"/>
                  <a:gd name="T46" fmla="*/ 0 w 73"/>
                  <a:gd name="T47" fmla="*/ 80 h 111"/>
                  <a:gd name="T48" fmla="*/ 1 w 73"/>
                  <a:gd name="T49" fmla="*/ 80 h 111"/>
                  <a:gd name="T50" fmla="*/ 21 w 73"/>
                  <a:gd name="T51" fmla="*/ 79 h 111"/>
                  <a:gd name="T52" fmla="*/ 22 w 73"/>
                  <a:gd name="T53" fmla="*/ 83 h 111"/>
                  <a:gd name="T54" fmla="*/ 23 w 73"/>
                  <a:gd name="T55" fmla="*/ 88 h 111"/>
                  <a:gd name="T56" fmla="*/ 25 w 73"/>
                  <a:gd name="T57" fmla="*/ 91 h 111"/>
                  <a:gd name="T58" fmla="*/ 29 w 73"/>
                  <a:gd name="T59" fmla="*/ 93 h 111"/>
                  <a:gd name="T60" fmla="*/ 33 w 73"/>
                  <a:gd name="T61" fmla="*/ 94 h 111"/>
                  <a:gd name="T62" fmla="*/ 37 w 73"/>
                  <a:gd name="T63" fmla="*/ 95 h 111"/>
                  <a:gd name="T64" fmla="*/ 40 w 73"/>
                  <a:gd name="T65" fmla="*/ 94 h 111"/>
                  <a:gd name="T66" fmla="*/ 43 w 73"/>
                  <a:gd name="T67" fmla="*/ 93 h 111"/>
                  <a:gd name="T68" fmla="*/ 46 w 73"/>
                  <a:gd name="T69" fmla="*/ 92 h 111"/>
                  <a:gd name="T70" fmla="*/ 48 w 73"/>
                  <a:gd name="T71" fmla="*/ 89 h 111"/>
                  <a:gd name="T72" fmla="*/ 50 w 73"/>
                  <a:gd name="T73" fmla="*/ 85 h 111"/>
                  <a:gd name="T74" fmla="*/ 51 w 73"/>
                  <a:gd name="T75" fmla="*/ 80 h 111"/>
                  <a:gd name="T76" fmla="*/ 52 w 73"/>
                  <a:gd name="T77" fmla="*/ 75 h 111"/>
                  <a:gd name="T78" fmla="*/ 51 w 73"/>
                  <a:gd name="T79" fmla="*/ 68 h 111"/>
                  <a:gd name="T80" fmla="*/ 50 w 73"/>
                  <a:gd name="T81" fmla="*/ 64 h 111"/>
                  <a:gd name="T82" fmla="*/ 48 w 73"/>
                  <a:gd name="T83" fmla="*/ 60 h 111"/>
                  <a:gd name="T84" fmla="*/ 45 w 73"/>
                  <a:gd name="T85" fmla="*/ 57 h 111"/>
                  <a:gd name="T86" fmla="*/ 41 w 73"/>
                  <a:gd name="T87" fmla="*/ 54 h 111"/>
                  <a:gd name="T88" fmla="*/ 36 w 73"/>
                  <a:gd name="T89" fmla="*/ 53 h 111"/>
                  <a:gd name="T90" fmla="*/ 32 w 73"/>
                  <a:gd name="T91" fmla="*/ 54 h 111"/>
                  <a:gd name="T92" fmla="*/ 29 w 73"/>
                  <a:gd name="T93" fmla="*/ 54 h 111"/>
                  <a:gd name="T94" fmla="*/ 26 w 73"/>
                  <a:gd name="T95" fmla="*/ 57 h 111"/>
                  <a:gd name="T96" fmla="*/ 23 w 73"/>
                  <a:gd name="T97" fmla="*/ 59 h 111"/>
                  <a:gd name="T98" fmla="*/ 21 w 73"/>
                  <a:gd name="T99" fmla="*/ 62 h 111"/>
                  <a:gd name="T100" fmla="*/ 2 w 73"/>
                  <a:gd name="T101" fmla="*/ 61 h 111"/>
                  <a:gd name="T102" fmla="*/ 8 w 73"/>
                  <a:gd name="T10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3" h="111">
                    <a:moveTo>
                      <a:pt x="8" y="0"/>
                    </a:moveTo>
                    <a:lnTo>
                      <a:pt x="70" y="0"/>
                    </a:lnTo>
                    <a:lnTo>
                      <a:pt x="70" y="17"/>
                    </a:lnTo>
                    <a:lnTo>
                      <a:pt x="26" y="17"/>
                    </a:lnTo>
                    <a:lnTo>
                      <a:pt x="23" y="43"/>
                    </a:lnTo>
                    <a:lnTo>
                      <a:pt x="26" y="41"/>
                    </a:lnTo>
                    <a:lnTo>
                      <a:pt x="31" y="40"/>
                    </a:lnTo>
                    <a:lnTo>
                      <a:pt x="35" y="38"/>
                    </a:lnTo>
                    <a:lnTo>
                      <a:pt x="40" y="37"/>
                    </a:lnTo>
                    <a:lnTo>
                      <a:pt x="50" y="38"/>
                    </a:lnTo>
                    <a:lnTo>
                      <a:pt x="58" y="42"/>
                    </a:lnTo>
                    <a:lnTo>
                      <a:pt x="65" y="47"/>
                    </a:lnTo>
                    <a:lnTo>
                      <a:pt x="71" y="59"/>
                    </a:lnTo>
                    <a:lnTo>
                      <a:pt x="73" y="75"/>
                    </a:lnTo>
                    <a:lnTo>
                      <a:pt x="71" y="89"/>
                    </a:lnTo>
                    <a:lnTo>
                      <a:pt x="64" y="102"/>
                    </a:lnTo>
                    <a:lnTo>
                      <a:pt x="57" y="107"/>
                    </a:lnTo>
                    <a:lnTo>
                      <a:pt x="48" y="110"/>
                    </a:lnTo>
                    <a:lnTo>
                      <a:pt x="37" y="111"/>
                    </a:lnTo>
                    <a:lnTo>
                      <a:pt x="22" y="110"/>
                    </a:lnTo>
                    <a:lnTo>
                      <a:pt x="10" y="104"/>
                    </a:lnTo>
                    <a:lnTo>
                      <a:pt x="5" y="97"/>
                    </a:lnTo>
                    <a:lnTo>
                      <a:pt x="1" y="90"/>
                    </a:lnTo>
                    <a:lnTo>
                      <a:pt x="0" y="80"/>
                    </a:lnTo>
                    <a:lnTo>
                      <a:pt x="1" y="80"/>
                    </a:lnTo>
                    <a:lnTo>
                      <a:pt x="21" y="79"/>
                    </a:lnTo>
                    <a:lnTo>
                      <a:pt x="22" y="83"/>
                    </a:lnTo>
                    <a:lnTo>
                      <a:pt x="23" y="88"/>
                    </a:lnTo>
                    <a:lnTo>
                      <a:pt x="25" y="91"/>
                    </a:lnTo>
                    <a:lnTo>
                      <a:pt x="29" y="93"/>
                    </a:lnTo>
                    <a:lnTo>
                      <a:pt x="33" y="94"/>
                    </a:lnTo>
                    <a:lnTo>
                      <a:pt x="37" y="95"/>
                    </a:lnTo>
                    <a:lnTo>
                      <a:pt x="40" y="94"/>
                    </a:lnTo>
                    <a:lnTo>
                      <a:pt x="43" y="93"/>
                    </a:lnTo>
                    <a:lnTo>
                      <a:pt x="46" y="92"/>
                    </a:lnTo>
                    <a:lnTo>
                      <a:pt x="48" y="89"/>
                    </a:lnTo>
                    <a:lnTo>
                      <a:pt x="50" y="85"/>
                    </a:lnTo>
                    <a:lnTo>
                      <a:pt x="51" y="80"/>
                    </a:lnTo>
                    <a:lnTo>
                      <a:pt x="52" y="75"/>
                    </a:lnTo>
                    <a:lnTo>
                      <a:pt x="51" y="68"/>
                    </a:lnTo>
                    <a:lnTo>
                      <a:pt x="50" y="64"/>
                    </a:lnTo>
                    <a:lnTo>
                      <a:pt x="48" y="60"/>
                    </a:lnTo>
                    <a:lnTo>
                      <a:pt x="45" y="57"/>
                    </a:lnTo>
                    <a:lnTo>
                      <a:pt x="41" y="54"/>
                    </a:lnTo>
                    <a:lnTo>
                      <a:pt x="36" y="53"/>
                    </a:lnTo>
                    <a:lnTo>
                      <a:pt x="32" y="54"/>
                    </a:lnTo>
                    <a:lnTo>
                      <a:pt x="29" y="54"/>
                    </a:lnTo>
                    <a:lnTo>
                      <a:pt x="26" y="57"/>
                    </a:lnTo>
                    <a:lnTo>
                      <a:pt x="23" y="59"/>
                    </a:lnTo>
                    <a:lnTo>
                      <a:pt x="21" y="62"/>
                    </a:lnTo>
                    <a:lnTo>
                      <a:pt x="2" y="6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53"/>
              <p:cNvSpPr>
                <a:spLocks noEditPoints="1"/>
              </p:cNvSpPr>
              <p:nvPr/>
            </p:nvSpPr>
            <p:spPr bwMode="auto">
              <a:xfrm>
                <a:off x="7859712" y="3924300"/>
                <a:ext cx="122238" cy="179387"/>
              </a:xfrm>
              <a:custGeom>
                <a:avLst/>
                <a:gdLst>
                  <a:gd name="T0" fmla="*/ 34 w 77"/>
                  <a:gd name="T1" fmla="*/ 55 h 113"/>
                  <a:gd name="T2" fmla="*/ 26 w 77"/>
                  <a:gd name="T3" fmla="*/ 59 h 113"/>
                  <a:gd name="T4" fmla="*/ 23 w 77"/>
                  <a:gd name="T5" fmla="*/ 69 h 113"/>
                  <a:gd name="T6" fmla="*/ 28 w 77"/>
                  <a:gd name="T7" fmla="*/ 90 h 113"/>
                  <a:gd name="T8" fmla="*/ 35 w 77"/>
                  <a:gd name="T9" fmla="*/ 96 h 113"/>
                  <a:gd name="T10" fmla="*/ 40 w 77"/>
                  <a:gd name="T11" fmla="*/ 97 h 113"/>
                  <a:gd name="T12" fmla="*/ 49 w 77"/>
                  <a:gd name="T13" fmla="*/ 94 h 113"/>
                  <a:gd name="T14" fmla="*/ 54 w 77"/>
                  <a:gd name="T15" fmla="*/ 86 h 113"/>
                  <a:gd name="T16" fmla="*/ 55 w 77"/>
                  <a:gd name="T17" fmla="*/ 76 h 113"/>
                  <a:gd name="T18" fmla="*/ 54 w 77"/>
                  <a:gd name="T19" fmla="*/ 65 h 113"/>
                  <a:gd name="T20" fmla="*/ 49 w 77"/>
                  <a:gd name="T21" fmla="*/ 58 h 113"/>
                  <a:gd name="T22" fmla="*/ 40 w 77"/>
                  <a:gd name="T23" fmla="*/ 54 h 113"/>
                  <a:gd name="T24" fmla="*/ 45 w 77"/>
                  <a:gd name="T25" fmla="*/ 0 h 113"/>
                  <a:gd name="T26" fmla="*/ 57 w 77"/>
                  <a:gd name="T27" fmla="*/ 1 h 113"/>
                  <a:gd name="T28" fmla="*/ 67 w 77"/>
                  <a:gd name="T29" fmla="*/ 5 h 113"/>
                  <a:gd name="T30" fmla="*/ 58 w 77"/>
                  <a:gd name="T31" fmla="*/ 19 h 113"/>
                  <a:gd name="T32" fmla="*/ 51 w 77"/>
                  <a:gd name="T33" fmla="*/ 18 h 113"/>
                  <a:gd name="T34" fmla="*/ 42 w 77"/>
                  <a:gd name="T35" fmla="*/ 18 h 113"/>
                  <a:gd name="T36" fmla="*/ 36 w 77"/>
                  <a:gd name="T37" fmla="*/ 20 h 113"/>
                  <a:gd name="T38" fmla="*/ 29 w 77"/>
                  <a:gd name="T39" fmla="*/ 25 h 113"/>
                  <a:gd name="T40" fmla="*/ 24 w 77"/>
                  <a:gd name="T41" fmla="*/ 46 h 113"/>
                  <a:gd name="T42" fmla="*/ 28 w 77"/>
                  <a:gd name="T43" fmla="*/ 43 h 113"/>
                  <a:gd name="T44" fmla="*/ 39 w 77"/>
                  <a:gd name="T45" fmla="*/ 38 h 113"/>
                  <a:gd name="T46" fmla="*/ 59 w 77"/>
                  <a:gd name="T47" fmla="*/ 40 h 113"/>
                  <a:gd name="T48" fmla="*/ 75 w 77"/>
                  <a:gd name="T49" fmla="*/ 61 h 113"/>
                  <a:gd name="T50" fmla="*/ 75 w 77"/>
                  <a:gd name="T51" fmla="*/ 91 h 113"/>
                  <a:gd name="T52" fmla="*/ 55 w 77"/>
                  <a:gd name="T53" fmla="*/ 111 h 113"/>
                  <a:gd name="T54" fmla="*/ 39 w 77"/>
                  <a:gd name="T55" fmla="*/ 113 h 113"/>
                  <a:gd name="T56" fmla="*/ 20 w 77"/>
                  <a:gd name="T57" fmla="*/ 108 h 113"/>
                  <a:gd name="T58" fmla="*/ 6 w 77"/>
                  <a:gd name="T59" fmla="*/ 93 h 113"/>
                  <a:gd name="T60" fmla="*/ 0 w 77"/>
                  <a:gd name="T61" fmla="*/ 69 h 113"/>
                  <a:gd name="T62" fmla="*/ 3 w 77"/>
                  <a:gd name="T63" fmla="*/ 34 h 113"/>
                  <a:gd name="T64" fmla="*/ 13 w 77"/>
                  <a:gd name="T65" fmla="*/ 13 h 113"/>
                  <a:gd name="T66" fmla="*/ 39 w 77"/>
                  <a:gd name="T67" fmla="*/ 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7" h="113">
                    <a:moveTo>
                      <a:pt x="39" y="54"/>
                    </a:moveTo>
                    <a:lnTo>
                      <a:pt x="34" y="55"/>
                    </a:lnTo>
                    <a:lnTo>
                      <a:pt x="29" y="56"/>
                    </a:lnTo>
                    <a:lnTo>
                      <a:pt x="26" y="59"/>
                    </a:lnTo>
                    <a:lnTo>
                      <a:pt x="23" y="62"/>
                    </a:lnTo>
                    <a:lnTo>
                      <a:pt x="23" y="69"/>
                    </a:lnTo>
                    <a:lnTo>
                      <a:pt x="24" y="81"/>
                    </a:lnTo>
                    <a:lnTo>
                      <a:pt x="28" y="90"/>
                    </a:lnTo>
                    <a:lnTo>
                      <a:pt x="31" y="93"/>
                    </a:lnTo>
                    <a:lnTo>
                      <a:pt x="35" y="96"/>
                    </a:lnTo>
                    <a:lnTo>
                      <a:pt x="39" y="97"/>
                    </a:lnTo>
                    <a:lnTo>
                      <a:pt x="40" y="97"/>
                    </a:lnTo>
                    <a:lnTo>
                      <a:pt x="44" y="96"/>
                    </a:lnTo>
                    <a:lnTo>
                      <a:pt x="49" y="94"/>
                    </a:lnTo>
                    <a:lnTo>
                      <a:pt x="52" y="91"/>
                    </a:lnTo>
                    <a:lnTo>
                      <a:pt x="54" y="86"/>
                    </a:lnTo>
                    <a:lnTo>
                      <a:pt x="55" y="81"/>
                    </a:lnTo>
                    <a:lnTo>
                      <a:pt x="55" y="76"/>
                    </a:lnTo>
                    <a:lnTo>
                      <a:pt x="55" y="69"/>
                    </a:lnTo>
                    <a:lnTo>
                      <a:pt x="54" y="65"/>
                    </a:lnTo>
                    <a:lnTo>
                      <a:pt x="52" y="61"/>
                    </a:lnTo>
                    <a:lnTo>
                      <a:pt x="49" y="58"/>
                    </a:lnTo>
                    <a:lnTo>
                      <a:pt x="44" y="55"/>
                    </a:lnTo>
                    <a:lnTo>
                      <a:pt x="40" y="54"/>
                    </a:lnTo>
                    <a:lnTo>
                      <a:pt x="39" y="54"/>
                    </a:lnTo>
                    <a:close/>
                    <a:moveTo>
                      <a:pt x="45" y="0"/>
                    </a:moveTo>
                    <a:lnTo>
                      <a:pt x="51" y="1"/>
                    </a:lnTo>
                    <a:lnTo>
                      <a:pt x="57" y="1"/>
                    </a:lnTo>
                    <a:lnTo>
                      <a:pt x="62" y="3"/>
                    </a:lnTo>
                    <a:lnTo>
                      <a:pt x="67" y="5"/>
                    </a:lnTo>
                    <a:lnTo>
                      <a:pt x="63" y="21"/>
                    </a:lnTo>
                    <a:lnTo>
                      <a:pt x="58" y="19"/>
                    </a:lnTo>
                    <a:lnTo>
                      <a:pt x="54" y="18"/>
                    </a:lnTo>
                    <a:lnTo>
                      <a:pt x="51" y="18"/>
                    </a:lnTo>
                    <a:lnTo>
                      <a:pt x="45" y="18"/>
                    </a:lnTo>
                    <a:lnTo>
                      <a:pt x="42" y="18"/>
                    </a:lnTo>
                    <a:lnTo>
                      <a:pt x="39" y="18"/>
                    </a:lnTo>
                    <a:lnTo>
                      <a:pt x="36" y="20"/>
                    </a:lnTo>
                    <a:lnTo>
                      <a:pt x="32" y="22"/>
                    </a:lnTo>
                    <a:lnTo>
                      <a:pt x="29" y="25"/>
                    </a:lnTo>
                    <a:lnTo>
                      <a:pt x="25" y="34"/>
                    </a:lnTo>
                    <a:lnTo>
                      <a:pt x="24" y="46"/>
                    </a:lnTo>
                    <a:lnTo>
                      <a:pt x="24" y="47"/>
                    </a:lnTo>
                    <a:lnTo>
                      <a:pt x="28" y="43"/>
                    </a:lnTo>
                    <a:lnTo>
                      <a:pt x="34" y="40"/>
                    </a:lnTo>
                    <a:lnTo>
                      <a:pt x="39" y="38"/>
                    </a:lnTo>
                    <a:lnTo>
                      <a:pt x="46" y="38"/>
                    </a:lnTo>
                    <a:lnTo>
                      <a:pt x="59" y="40"/>
                    </a:lnTo>
                    <a:lnTo>
                      <a:pt x="69" y="49"/>
                    </a:lnTo>
                    <a:lnTo>
                      <a:pt x="75" y="61"/>
                    </a:lnTo>
                    <a:lnTo>
                      <a:pt x="77" y="76"/>
                    </a:lnTo>
                    <a:lnTo>
                      <a:pt x="75" y="91"/>
                    </a:lnTo>
                    <a:lnTo>
                      <a:pt x="67" y="102"/>
                    </a:lnTo>
                    <a:lnTo>
                      <a:pt x="55" y="111"/>
                    </a:lnTo>
                    <a:lnTo>
                      <a:pt x="40" y="113"/>
                    </a:lnTo>
                    <a:lnTo>
                      <a:pt x="39" y="113"/>
                    </a:lnTo>
                    <a:lnTo>
                      <a:pt x="28" y="112"/>
                    </a:lnTo>
                    <a:lnTo>
                      <a:pt x="20" y="108"/>
                    </a:lnTo>
                    <a:lnTo>
                      <a:pt x="12" y="101"/>
                    </a:lnTo>
                    <a:lnTo>
                      <a:pt x="6" y="93"/>
                    </a:lnTo>
                    <a:lnTo>
                      <a:pt x="3" y="82"/>
                    </a:lnTo>
                    <a:lnTo>
                      <a:pt x="0" y="69"/>
                    </a:lnTo>
                    <a:lnTo>
                      <a:pt x="0" y="48"/>
                    </a:lnTo>
                    <a:lnTo>
                      <a:pt x="3" y="34"/>
                    </a:lnTo>
                    <a:lnTo>
                      <a:pt x="7" y="22"/>
                    </a:lnTo>
                    <a:lnTo>
                      <a:pt x="13" y="13"/>
                    </a:lnTo>
                    <a:lnTo>
                      <a:pt x="25" y="4"/>
                    </a:lnTo>
                    <a:lnTo>
                      <a:pt x="39" y="1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54"/>
              <p:cNvSpPr>
                <a:spLocks/>
              </p:cNvSpPr>
              <p:nvPr/>
            </p:nvSpPr>
            <p:spPr bwMode="auto">
              <a:xfrm>
                <a:off x="8347075" y="3971925"/>
                <a:ext cx="120650" cy="130175"/>
              </a:xfrm>
              <a:custGeom>
                <a:avLst/>
                <a:gdLst>
                  <a:gd name="T0" fmla="*/ 0 w 76"/>
                  <a:gd name="T1" fmla="*/ 0 h 82"/>
                  <a:gd name="T2" fmla="*/ 26 w 76"/>
                  <a:gd name="T3" fmla="*/ 0 h 82"/>
                  <a:gd name="T4" fmla="*/ 38 w 76"/>
                  <a:gd name="T5" fmla="*/ 26 h 82"/>
                  <a:gd name="T6" fmla="*/ 38 w 76"/>
                  <a:gd name="T7" fmla="*/ 26 h 82"/>
                  <a:gd name="T8" fmla="*/ 50 w 76"/>
                  <a:gd name="T9" fmla="*/ 0 h 82"/>
                  <a:gd name="T10" fmla="*/ 76 w 76"/>
                  <a:gd name="T11" fmla="*/ 0 h 82"/>
                  <a:gd name="T12" fmla="*/ 52 w 76"/>
                  <a:gd name="T13" fmla="*/ 40 h 82"/>
                  <a:gd name="T14" fmla="*/ 76 w 76"/>
                  <a:gd name="T15" fmla="*/ 82 h 82"/>
                  <a:gd name="T16" fmla="*/ 52 w 76"/>
                  <a:gd name="T17" fmla="*/ 82 h 82"/>
                  <a:gd name="T18" fmla="*/ 39 w 76"/>
                  <a:gd name="T19" fmla="*/ 55 h 82"/>
                  <a:gd name="T20" fmla="*/ 25 w 76"/>
                  <a:gd name="T21" fmla="*/ 82 h 82"/>
                  <a:gd name="T22" fmla="*/ 0 w 76"/>
                  <a:gd name="T23" fmla="*/ 82 h 82"/>
                  <a:gd name="T24" fmla="*/ 26 w 76"/>
                  <a:gd name="T25" fmla="*/ 40 h 82"/>
                  <a:gd name="T26" fmla="*/ 0 w 76"/>
                  <a:gd name="T27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82">
                    <a:moveTo>
                      <a:pt x="0" y="0"/>
                    </a:moveTo>
                    <a:lnTo>
                      <a:pt x="26" y="0"/>
                    </a:lnTo>
                    <a:lnTo>
                      <a:pt x="38" y="26"/>
                    </a:lnTo>
                    <a:lnTo>
                      <a:pt x="38" y="26"/>
                    </a:lnTo>
                    <a:lnTo>
                      <a:pt x="50" y="0"/>
                    </a:lnTo>
                    <a:lnTo>
                      <a:pt x="76" y="0"/>
                    </a:lnTo>
                    <a:lnTo>
                      <a:pt x="52" y="40"/>
                    </a:lnTo>
                    <a:lnTo>
                      <a:pt x="76" y="82"/>
                    </a:lnTo>
                    <a:lnTo>
                      <a:pt x="52" y="82"/>
                    </a:lnTo>
                    <a:lnTo>
                      <a:pt x="39" y="55"/>
                    </a:lnTo>
                    <a:lnTo>
                      <a:pt x="25" y="82"/>
                    </a:lnTo>
                    <a:lnTo>
                      <a:pt x="0" y="82"/>
                    </a:lnTo>
                    <a:lnTo>
                      <a:pt x="26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55"/>
              <p:cNvSpPr>
                <a:spLocks/>
              </p:cNvSpPr>
              <p:nvPr/>
            </p:nvSpPr>
            <p:spPr bwMode="auto">
              <a:xfrm>
                <a:off x="6892925" y="4398963"/>
                <a:ext cx="71438" cy="174625"/>
              </a:xfrm>
              <a:custGeom>
                <a:avLst/>
                <a:gdLst>
                  <a:gd name="T0" fmla="*/ 45 w 45"/>
                  <a:gd name="T1" fmla="*/ 0 h 110"/>
                  <a:gd name="T2" fmla="*/ 45 w 45"/>
                  <a:gd name="T3" fmla="*/ 110 h 110"/>
                  <a:gd name="T4" fmla="*/ 22 w 45"/>
                  <a:gd name="T5" fmla="*/ 110 h 110"/>
                  <a:gd name="T6" fmla="*/ 22 w 45"/>
                  <a:gd name="T7" fmla="*/ 19 h 110"/>
                  <a:gd name="T8" fmla="*/ 0 w 45"/>
                  <a:gd name="T9" fmla="*/ 19 h 110"/>
                  <a:gd name="T10" fmla="*/ 0 w 45"/>
                  <a:gd name="T11" fmla="*/ 4 h 110"/>
                  <a:gd name="T12" fmla="*/ 45 w 45"/>
                  <a:gd name="T1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110">
                    <a:moveTo>
                      <a:pt x="45" y="0"/>
                    </a:moveTo>
                    <a:lnTo>
                      <a:pt x="45" y="110"/>
                    </a:lnTo>
                    <a:lnTo>
                      <a:pt x="22" y="110"/>
                    </a:lnTo>
                    <a:lnTo>
                      <a:pt x="22" y="19"/>
                    </a:lnTo>
                    <a:lnTo>
                      <a:pt x="0" y="19"/>
                    </a:lnTo>
                    <a:lnTo>
                      <a:pt x="0" y="4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56"/>
              <p:cNvSpPr>
                <a:spLocks/>
              </p:cNvSpPr>
              <p:nvPr/>
            </p:nvSpPr>
            <p:spPr bwMode="auto">
              <a:xfrm>
                <a:off x="7372350" y="4397375"/>
                <a:ext cx="120650" cy="176212"/>
              </a:xfrm>
              <a:custGeom>
                <a:avLst/>
                <a:gdLst>
                  <a:gd name="T0" fmla="*/ 37 w 76"/>
                  <a:gd name="T1" fmla="*/ 0 h 111"/>
                  <a:gd name="T2" fmla="*/ 52 w 76"/>
                  <a:gd name="T3" fmla="*/ 2 h 111"/>
                  <a:gd name="T4" fmla="*/ 64 w 76"/>
                  <a:gd name="T5" fmla="*/ 9 h 111"/>
                  <a:gd name="T6" fmla="*/ 71 w 76"/>
                  <a:gd name="T7" fmla="*/ 18 h 111"/>
                  <a:gd name="T8" fmla="*/ 73 w 76"/>
                  <a:gd name="T9" fmla="*/ 32 h 111"/>
                  <a:gd name="T10" fmla="*/ 72 w 76"/>
                  <a:gd name="T11" fmla="*/ 42 h 111"/>
                  <a:gd name="T12" fmla="*/ 68 w 76"/>
                  <a:gd name="T13" fmla="*/ 50 h 111"/>
                  <a:gd name="T14" fmla="*/ 60 w 76"/>
                  <a:gd name="T15" fmla="*/ 60 h 111"/>
                  <a:gd name="T16" fmla="*/ 50 w 76"/>
                  <a:gd name="T17" fmla="*/ 73 h 111"/>
                  <a:gd name="T18" fmla="*/ 31 w 76"/>
                  <a:gd name="T19" fmla="*/ 94 h 111"/>
                  <a:gd name="T20" fmla="*/ 31 w 76"/>
                  <a:gd name="T21" fmla="*/ 94 h 111"/>
                  <a:gd name="T22" fmla="*/ 76 w 76"/>
                  <a:gd name="T23" fmla="*/ 94 h 111"/>
                  <a:gd name="T24" fmla="*/ 76 w 76"/>
                  <a:gd name="T25" fmla="*/ 111 h 111"/>
                  <a:gd name="T26" fmla="*/ 2 w 76"/>
                  <a:gd name="T27" fmla="*/ 111 h 111"/>
                  <a:gd name="T28" fmla="*/ 2 w 76"/>
                  <a:gd name="T29" fmla="*/ 97 h 111"/>
                  <a:gd name="T30" fmla="*/ 37 w 76"/>
                  <a:gd name="T31" fmla="*/ 59 h 111"/>
                  <a:gd name="T32" fmla="*/ 41 w 76"/>
                  <a:gd name="T33" fmla="*/ 54 h 111"/>
                  <a:gd name="T34" fmla="*/ 45 w 76"/>
                  <a:gd name="T35" fmla="*/ 48 h 111"/>
                  <a:gd name="T36" fmla="*/ 48 w 76"/>
                  <a:gd name="T37" fmla="*/ 44 h 111"/>
                  <a:gd name="T38" fmla="*/ 51 w 76"/>
                  <a:gd name="T39" fmla="*/ 38 h 111"/>
                  <a:gd name="T40" fmla="*/ 51 w 76"/>
                  <a:gd name="T41" fmla="*/ 32 h 111"/>
                  <a:gd name="T42" fmla="*/ 51 w 76"/>
                  <a:gd name="T43" fmla="*/ 28 h 111"/>
                  <a:gd name="T44" fmla="*/ 50 w 76"/>
                  <a:gd name="T45" fmla="*/ 25 h 111"/>
                  <a:gd name="T46" fmla="*/ 48 w 76"/>
                  <a:gd name="T47" fmla="*/ 22 h 111"/>
                  <a:gd name="T48" fmla="*/ 44 w 76"/>
                  <a:gd name="T49" fmla="*/ 18 h 111"/>
                  <a:gd name="T50" fmla="*/ 41 w 76"/>
                  <a:gd name="T51" fmla="*/ 17 h 111"/>
                  <a:gd name="T52" fmla="*/ 37 w 76"/>
                  <a:gd name="T53" fmla="*/ 16 h 111"/>
                  <a:gd name="T54" fmla="*/ 33 w 76"/>
                  <a:gd name="T55" fmla="*/ 17 h 111"/>
                  <a:gd name="T56" fmla="*/ 28 w 76"/>
                  <a:gd name="T57" fmla="*/ 19 h 111"/>
                  <a:gd name="T58" fmla="*/ 25 w 76"/>
                  <a:gd name="T59" fmla="*/ 22 h 111"/>
                  <a:gd name="T60" fmla="*/ 23 w 76"/>
                  <a:gd name="T61" fmla="*/ 26 h 111"/>
                  <a:gd name="T62" fmla="*/ 22 w 76"/>
                  <a:gd name="T63" fmla="*/ 30 h 111"/>
                  <a:gd name="T64" fmla="*/ 21 w 76"/>
                  <a:gd name="T65" fmla="*/ 35 h 111"/>
                  <a:gd name="T66" fmla="*/ 0 w 76"/>
                  <a:gd name="T67" fmla="*/ 35 h 111"/>
                  <a:gd name="T68" fmla="*/ 0 w 76"/>
                  <a:gd name="T69" fmla="*/ 35 h 111"/>
                  <a:gd name="T70" fmla="*/ 2 w 76"/>
                  <a:gd name="T71" fmla="*/ 22 h 111"/>
                  <a:gd name="T72" fmla="*/ 9 w 76"/>
                  <a:gd name="T73" fmla="*/ 10 h 111"/>
                  <a:gd name="T74" fmla="*/ 17 w 76"/>
                  <a:gd name="T75" fmla="*/ 4 h 111"/>
                  <a:gd name="T76" fmla="*/ 26 w 76"/>
                  <a:gd name="T77" fmla="*/ 1 h 111"/>
                  <a:gd name="T78" fmla="*/ 37 w 76"/>
                  <a:gd name="T7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6" h="111">
                    <a:moveTo>
                      <a:pt x="37" y="0"/>
                    </a:moveTo>
                    <a:lnTo>
                      <a:pt x="52" y="2"/>
                    </a:lnTo>
                    <a:lnTo>
                      <a:pt x="64" y="9"/>
                    </a:lnTo>
                    <a:lnTo>
                      <a:pt x="71" y="18"/>
                    </a:lnTo>
                    <a:lnTo>
                      <a:pt x="73" y="32"/>
                    </a:lnTo>
                    <a:lnTo>
                      <a:pt x="72" y="42"/>
                    </a:lnTo>
                    <a:lnTo>
                      <a:pt x="68" y="50"/>
                    </a:lnTo>
                    <a:lnTo>
                      <a:pt x="60" y="60"/>
                    </a:lnTo>
                    <a:lnTo>
                      <a:pt x="50" y="73"/>
                    </a:lnTo>
                    <a:lnTo>
                      <a:pt x="31" y="94"/>
                    </a:lnTo>
                    <a:lnTo>
                      <a:pt x="31" y="94"/>
                    </a:lnTo>
                    <a:lnTo>
                      <a:pt x="76" y="94"/>
                    </a:lnTo>
                    <a:lnTo>
                      <a:pt x="76" y="111"/>
                    </a:lnTo>
                    <a:lnTo>
                      <a:pt x="2" y="111"/>
                    </a:lnTo>
                    <a:lnTo>
                      <a:pt x="2" y="97"/>
                    </a:lnTo>
                    <a:lnTo>
                      <a:pt x="37" y="59"/>
                    </a:lnTo>
                    <a:lnTo>
                      <a:pt x="41" y="54"/>
                    </a:lnTo>
                    <a:lnTo>
                      <a:pt x="45" y="48"/>
                    </a:lnTo>
                    <a:lnTo>
                      <a:pt x="48" y="44"/>
                    </a:lnTo>
                    <a:lnTo>
                      <a:pt x="51" y="38"/>
                    </a:lnTo>
                    <a:lnTo>
                      <a:pt x="51" y="32"/>
                    </a:lnTo>
                    <a:lnTo>
                      <a:pt x="51" y="28"/>
                    </a:lnTo>
                    <a:lnTo>
                      <a:pt x="50" y="25"/>
                    </a:lnTo>
                    <a:lnTo>
                      <a:pt x="48" y="22"/>
                    </a:lnTo>
                    <a:lnTo>
                      <a:pt x="44" y="18"/>
                    </a:lnTo>
                    <a:lnTo>
                      <a:pt x="41" y="17"/>
                    </a:lnTo>
                    <a:lnTo>
                      <a:pt x="37" y="16"/>
                    </a:lnTo>
                    <a:lnTo>
                      <a:pt x="33" y="17"/>
                    </a:lnTo>
                    <a:lnTo>
                      <a:pt x="28" y="19"/>
                    </a:lnTo>
                    <a:lnTo>
                      <a:pt x="25" y="22"/>
                    </a:lnTo>
                    <a:lnTo>
                      <a:pt x="23" y="26"/>
                    </a:lnTo>
                    <a:lnTo>
                      <a:pt x="22" y="30"/>
                    </a:lnTo>
                    <a:lnTo>
                      <a:pt x="21" y="35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2" y="22"/>
                    </a:lnTo>
                    <a:lnTo>
                      <a:pt x="9" y="10"/>
                    </a:lnTo>
                    <a:lnTo>
                      <a:pt x="17" y="4"/>
                    </a:lnTo>
                    <a:lnTo>
                      <a:pt x="26" y="1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57"/>
              <p:cNvSpPr>
                <a:spLocks/>
              </p:cNvSpPr>
              <p:nvPr/>
            </p:nvSpPr>
            <p:spPr bwMode="auto">
              <a:xfrm>
                <a:off x="7856537" y="4397375"/>
                <a:ext cx="122238" cy="179387"/>
              </a:xfrm>
              <a:custGeom>
                <a:avLst/>
                <a:gdLst>
                  <a:gd name="T0" fmla="*/ 53 w 77"/>
                  <a:gd name="T1" fmla="*/ 1 h 113"/>
                  <a:gd name="T2" fmla="*/ 71 w 77"/>
                  <a:gd name="T3" fmla="*/ 14 h 113"/>
                  <a:gd name="T4" fmla="*/ 75 w 77"/>
                  <a:gd name="T5" fmla="*/ 31 h 113"/>
                  <a:gd name="T6" fmla="*/ 73 w 77"/>
                  <a:gd name="T7" fmla="*/ 41 h 113"/>
                  <a:gd name="T8" fmla="*/ 68 w 77"/>
                  <a:gd name="T9" fmla="*/ 48 h 113"/>
                  <a:gd name="T10" fmla="*/ 58 w 77"/>
                  <a:gd name="T11" fmla="*/ 55 h 113"/>
                  <a:gd name="T12" fmla="*/ 69 w 77"/>
                  <a:gd name="T13" fmla="*/ 61 h 113"/>
                  <a:gd name="T14" fmla="*/ 75 w 77"/>
                  <a:gd name="T15" fmla="*/ 70 h 113"/>
                  <a:gd name="T16" fmla="*/ 77 w 77"/>
                  <a:gd name="T17" fmla="*/ 80 h 113"/>
                  <a:gd name="T18" fmla="*/ 72 w 77"/>
                  <a:gd name="T19" fmla="*/ 97 h 113"/>
                  <a:gd name="T20" fmla="*/ 54 w 77"/>
                  <a:gd name="T21" fmla="*/ 111 h 113"/>
                  <a:gd name="T22" fmla="*/ 24 w 77"/>
                  <a:gd name="T23" fmla="*/ 111 h 113"/>
                  <a:gd name="T24" fmla="*/ 6 w 77"/>
                  <a:gd name="T25" fmla="*/ 99 h 113"/>
                  <a:gd name="T26" fmla="*/ 0 w 77"/>
                  <a:gd name="T27" fmla="*/ 81 h 113"/>
                  <a:gd name="T28" fmla="*/ 23 w 77"/>
                  <a:gd name="T29" fmla="*/ 81 h 113"/>
                  <a:gd name="T30" fmla="*/ 24 w 77"/>
                  <a:gd name="T31" fmla="*/ 89 h 113"/>
                  <a:gd name="T32" fmla="*/ 30 w 77"/>
                  <a:gd name="T33" fmla="*/ 94 h 113"/>
                  <a:gd name="T34" fmla="*/ 39 w 77"/>
                  <a:gd name="T35" fmla="*/ 96 h 113"/>
                  <a:gd name="T36" fmla="*/ 47 w 77"/>
                  <a:gd name="T37" fmla="*/ 94 h 113"/>
                  <a:gd name="T38" fmla="*/ 53 w 77"/>
                  <a:gd name="T39" fmla="*/ 89 h 113"/>
                  <a:gd name="T40" fmla="*/ 55 w 77"/>
                  <a:gd name="T41" fmla="*/ 80 h 113"/>
                  <a:gd name="T42" fmla="*/ 53 w 77"/>
                  <a:gd name="T43" fmla="*/ 71 h 113"/>
                  <a:gd name="T44" fmla="*/ 47 w 77"/>
                  <a:gd name="T45" fmla="*/ 65 h 113"/>
                  <a:gd name="T46" fmla="*/ 38 w 77"/>
                  <a:gd name="T47" fmla="*/ 63 h 113"/>
                  <a:gd name="T48" fmla="*/ 25 w 77"/>
                  <a:gd name="T49" fmla="*/ 47 h 113"/>
                  <a:gd name="T50" fmla="*/ 42 w 77"/>
                  <a:gd name="T51" fmla="*/ 46 h 113"/>
                  <a:gd name="T52" fmla="*/ 49 w 77"/>
                  <a:gd name="T53" fmla="*/ 43 h 113"/>
                  <a:gd name="T54" fmla="*/ 53 w 77"/>
                  <a:gd name="T55" fmla="*/ 35 h 113"/>
                  <a:gd name="T56" fmla="*/ 53 w 77"/>
                  <a:gd name="T57" fmla="*/ 27 h 113"/>
                  <a:gd name="T58" fmla="*/ 49 w 77"/>
                  <a:gd name="T59" fmla="*/ 20 h 113"/>
                  <a:gd name="T60" fmla="*/ 43 w 77"/>
                  <a:gd name="T61" fmla="*/ 17 h 113"/>
                  <a:gd name="T62" fmla="*/ 34 w 77"/>
                  <a:gd name="T63" fmla="*/ 17 h 113"/>
                  <a:gd name="T64" fmla="*/ 28 w 77"/>
                  <a:gd name="T65" fmla="*/ 20 h 113"/>
                  <a:gd name="T66" fmla="*/ 24 w 77"/>
                  <a:gd name="T67" fmla="*/ 26 h 113"/>
                  <a:gd name="T68" fmla="*/ 2 w 77"/>
                  <a:gd name="T69" fmla="*/ 30 h 113"/>
                  <a:gd name="T70" fmla="*/ 5 w 77"/>
                  <a:gd name="T71" fmla="*/ 17 h 113"/>
                  <a:gd name="T72" fmla="*/ 24 w 77"/>
                  <a:gd name="T73" fmla="*/ 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7" h="113">
                    <a:moveTo>
                      <a:pt x="38" y="0"/>
                    </a:moveTo>
                    <a:lnTo>
                      <a:pt x="53" y="1"/>
                    </a:lnTo>
                    <a:lnTo>
                      <a:pt x="65" y="8"/>
                    </a:lnTo>
                    <a:lnTo>
                      <a:pt x="71" y="14"/>
                    </a:lnTo>
                    <a:lnTo>
                      <a:pt x="74" y="22"/>
                    </a:lnTo>
                    <a:lnTo>
                      <a:pt x="75" y="31"/>
                    </a:lnTo>
                    <a:lnTo>
                      <a:pt x="75" y="35"/>
                    </a:lnTo>
                    <a:lnTo>
                      <a:pt x="73" y="41"/>
                    </a:lnTo>
                    <a:lnTo>
                      <a:pt x="71" y="45"/>
                    </a:lnTo>
                    <a:lnTo>
                      <a:pt x="68" y="48"/>
                    </a:lnTo>
                    <a:lnTo>
                      <a:pt x="63" y="53"/>
                    </a:lnTo>
                    <a:lnTo>
                      <a:pt x="58" y="55"/>
                    </a:lnTo>
                    <a:lnTo>
                      <a:pt x="63" y="58"/>
                    </a:lnTo>
                    <a:lnTo>
                      <a:pt x="69" y="61"/>
                    </a:lnTo>
                    <a:lnTo>
                      <a:pt x="72" y="65"/>
                    </a:lnTo>
                    <a:lnTo>
                      <a:pt x="75" y="70"/>
                    </a:lnTo>
                    <a:lnTo>
                      <a:pt x="76" y="75"/>
                    </a:lnTo>
                    <a:lnTo>
                      <a:pt x="77" y="80"/>
                    </a:lnTo>
                    <a:lnTo>
                      <a:pt x="76" y="90"/>
                    </a:lnTo>
                    <a:lnTo>
                      <a:pt x="72" y="97"/>
                    </a:lnTo>
                    <a:lnTo>
                      <a:pt x="65" y="104"/>
                    </a:lnTo>
                    <a:lnTo>
                      <a:pt x="54" y="111"/>
                    </a:lnTo>
                    <a:lnTo>
                      <a:pt x="38" y="113"/>
                    </a:lnTo>
                    <a:lnTo>
                      <a:pt x="24" y="111"/>
                    </a:lnTo>
                    <a:lnTo>
                      <a:pt x="11" y="105"/>
                    </a:lnTo>
                    <a:lnTo>
                      <a:pt x="6" y="99"/>
                    </a:lnTo>
                    <a:lnTo>
                      <a:pt x="1" y="91"/>
                    </a:lnTo>
                    <a:lnTo>
                      <a:pt x="0" y="81"/>
                    </a:lnTo>
                    <a:lnTo>
                      <a:pt x="1" y="81"/>
                    </a:lnTo>
                    <a:lnTo>
                      <a:pt x="23" y="81"/>
                    </a:lnTo>
                    <a:lnTo>
                      <a:pt x="23" y="86"/>
                    </a:lnTo>
                    <a:lnTo>
                      <a:pt x="24" y="89"/>
                    </a:lnTo>
                    <a:lnTo>
                      <a:pt x="27" y="92"/>
                    </a:lnTo>
                    <a:lnTo>
                      <a:pt x="30" y="94"/>
                    </a:lnTo>
                    <a:lnTo>
                      <a:pt x="33" y="95"/>
                    </a:lnTo>
                    <a:lnTo>
                      <a:pt x="39" y="96"/>
                    </a:lnTo>
                    <a:lnTo>
                      <a:pt x="43" y="95"/>
                    </a:lnTo>
                    <a:lnTo>
                      <a:pt x="47" y="94"/>
                    </a:lnTo>
                    <a:lnTo>
                      <a:pt x="51" y="92"/>
                    </a:lnTo>
                    <a:lnTo>
                      <a:pt x="53" y="89"/>
                    </a:lnTo>
                    <a:lnTo>
                      <a:pt x="55" y="85"/>
                    </a:lnTo>
                    <a:lnTo>
                      <a:pt x="55" y="80"/>
                    </a:lnTo>
                    <a:lnTo>
                      <a:pt x="55" y="75"/>
                    </a:lnTo>
                    <a:lnTo>
                      <a:pt x="53" y="71"/>
                    </a:lnTo>
                    <a:lnTo>
                      <a:pt x="51" y="68"/>
                    </a:lnTo>
                    <a:lnTo>
                      <a:pt x="47" y="65"/>
                    </a:lnTo>
                    <a:lnTo>
                      <a:pt x="43" y="64"/>
                    </a:lnTo>
                    <a:lnTo>
                      <a:pt x="38" y="63"/>
                    </a:lnTo>
                    <a:lnTo>
                      <a:pt x="25" y="63"/>
                    </a:lnTo>
                    <a:lnTo>
                      <a:pt x="25" y="47"/>
                    </a:lnTo>
                    <a:lnTo>
                      <a:pt x="38" y="47"/>
                    </a:lnTo>
                    <a:lnTo>
                      <a:pt x="42" y="46"/>
                    </a:lnTo>
                    <a:lnTo>
                      <a:pt x="46" y="45"/>
                    </a:lnTo>
                    <a:lnTo>
                      <a:pt x="49" y="43"/>
                    </a:lnTo>
                    <a:lnTo>
                      <a:pt x="52" y="40"/>
                    </a:lnTo>
                    <a:lnTo>
                      <a:pt x="53" y="35"/>
                    </a:lnTo>
                    <a:lnTo>
                      <a:pt x="53" y="31"/>
                    </a:lnTo>
                    <a:lnTo>
                      <a:pt x="53" y="27"/>
                    </a:lnTo>
                    <a:lnTo>
                      <a:pt x="52" y="24"/>
                    </a:lnTo>
                    <a:lnTo>
                      <a:pt x="49" y="20"/>
                    </a:lnTo>
                    <a:lnTo>
                      <a:pt x="46" y="18"/>
                    </a:lnTo>
                    <a:lnTo>
                      <a:pt x="43" y="17"/>
                    </a:lnTo>
                    <a:lnTo>
                      <a:pt x="39" y="16"/>
                    </a:lnTo>
                    <a:lnTo>
                      <a:pt x="34" y="17"/>
                    </a:lnTo>
                    <a:lnTo>
                      <a:pt x="31" y="18"/>
                    </a:lnTo>
                    <a:lnTo>
                      <a:pt x="28" y="20"/>
                    </a:lnTo>
                    <a:lnTo>
                      <a:pt x="26" y="23"/>
                    </a:lnTo>
                    <a:lnTo>
                      <a:pt x="24" y="26"/>
                    </a:lnTo>
                    <a:lnTo>
                      <a:pt x="24" y="30"/>
                    </a:lnTo>
                    <a:lnTo>
                      <a:pt x="2" y="30"/>
                    </a:lnTo>
                    <a:lnTo>
                      <a:pt x="2" y="29"/>
                    </a:lnTo>
                    <a:lnTo>
                      <a:pt x="5" y="17"/>
                    </a:lnTo>
                    <a:lnTo>
                      <a:pt x="12" y="8"/>
                    </a:lnTo>
                    <a:lnTo>
                      <a:pt x="24" y="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Rectangle 58"/>
              <p:cNvSpPr>
                <a:spLocks noChangeArrowheads="1"/>
              </p:cNvSpPr>
              <p:nvPr/>
            </p:nvSpPr>
            <p:spPr bwMode="auto">
              <a:xfrm>
                <a:off x="8374062" y="4487863"/>
                <a:ext cx="68263" cy="26987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59"/>
              <p:cNvSpPr>
                <a:spLocks noEditPoints="1"/>
              </p:cNvSpPr>
              <p:nvPr/>
            </p:nvSpPr>
            <p:spPr bwMode="auto">
              <a:xfrm>
                <a:off x="6884987" y="4868863"/>
                <a:ext cx="115888" cy="180975"/>
              </a:xfrm>
              <a:custGeom>
                <a:avLst/>
                <a:gdLst>
                  <a:gd name="T0" fmla="*/ 36 w 73"/>
                  <a:gd name="T1" fmla="*/ 18 h 114"/>
                  <a:gd name="T2" fmla="*/ 33 w 73"/>
                  <a:gd name="T3" fmla="*/ 18 h 114"/>
                  <a:gd name="T4" fmla="*/ 30 w 73"/>
                  <a:gd name="T5" fmla="*/ 19 h 114"/>
                  <a:gd name="T6" fmla="*/ 27 w 73"/>
                  <a:gd name="T7" fmla="*/ 21 h 114"/>
                  <a:gd name="T8" fmla="*/ 25 w 73"/>
                  <a:gd name="T9" fmla="*/ 23 h 114"/>
                  <a:gd name="T10" fmla="*/ 22 w 73"/>
                  <a:gd name="T11" fmla="*/ 31 h 114"/>
                  <a:gd name="T12" fmla="*/ 21 w 73"/>
                  <a:gd name="T13" fmla="*/ 42 h 114"/>
                  <a:gd name="T14" fmla="*/ 21 w 73"/>
                  <a:gd name="T15" fmla="*/ 71 h 114"/>
                  <a:gd name="T16" fmla="*/ 22 w 73"/>
                  <a:gd name="T17" fmla="*/ 83 h 114"/>
                  <a:gd name="T18" fmla="*/ 25 w 73"/>
                  <a:gd name="T19" fmla="*/ 90 h 114"/>
                  <a:gd name="T20" fmla="*/ 27 w 73"/>
                  <a:gd name="T21" fmla="*/ 93 h 114"/>
                  <a:gd name="T22" fmla="*/ 30 w 73"/>
                  <a:gd name="T23" fmla="*/ 95 h 114"/>
                  <a:gd name="T24" fmla="*/ 33 w 73"/>
                  <a:gd name="T25" fmla="*/ 96 h 114"/>
                  <a:gd name="T26" fmla="*/ 36 w 73"/>
                  <a:gd name="T27" fmla="*/ 97 h 114"/>
                  <a:gd name="T28" fmla="*/ 37 w 73"/>
                  <a:gd name="T29" fmla="*/ 97 h 114"/>
                  <a:gd name="T30" fmla="*/ 40 w 73"/>
                  <a:gd name="T31" fmla="*/ 96 h 114"/>
                  <a:gd name="T32" fmla="*/ 44 w 73"/>
                  <a:gd name="T33" fmla="*/ 95 h 114"/>
                  <a:gd name="T34" fmla="*/ 46 w 73"/>
                  <a:gd name="T35" fmla="*/ 93 h 114"/>
                  <a:gd name="T36" fmla="*/ 48 w 73"/>
                  <a:gd name="T37" fmla="*/ 90 h 114"/>
                  <a:gd name="T38" fmla="*/ 51 w 73"/>
                  <a:gd name="T39" fmla="*/ 83 h 114"/>
                  <a:gd name="T40" fmla="*/ 52 w 73"/>
                  <a:gd name="T41" fmla="*/ 71 h 114"/>
                  <a:gd name="T42" fmla="*/ 52 w 73"/>
                  <a:gd name="T43" fmla="*/ 42 h 114"/>
                  <a:gd name="T44" fmla="*/ 51 w 73"/>
                  <a:gd name="T45" fmla="*/ 31 h 114"/>
                  <a:gd name="T46" fmla="*/ 48 w 73"/>
                  <a:gd name="T47" fmla="*/ 23 h 114"/>
                  <a:gd name="T48" fmla="*/ 45 w 73"/>
                  <a:gd name="T49" fmla="*/ 20 h 114"/>
                  <a:gd name="T50" fmla="*/ 41 w 73"/>
                  <a:gd name="T51" fmla="*/ 18 h 114"/>
                  <a:gd name="T52" fmla="*/ 36 w 73"/>
                  <a:gd name="T53" fmla="*/ 18 h 114"/>
                  <a:gd name="T54" fmla="*/ 36 w 73"/>
                  <a:gd name="T55" fmla="*/ 18 h 114"/>
                  <a:gd name="T56" fmla="*/ 36 w 73"/>
                  <a:gd name="T57" fmla="*/ 0 h 114"/>
                  <a:gd name="T58" fmla="*/ 36 w 73"/>
                  <a:gd name="T59" fmla="*/ 0 h 114"/>
                  <a:gd name="T60" fmla="*/ 47 w 73"/>
                  <a:gd name="T61" fmla="*/ 1 h 114"/>
                  <a:gd name="T62" fmla="*/ 56 w 73"/>
                  <a:gd name="T63" fmla="*/ 5 h 114"/>
                  <a:gd name="T64" fmla="*/ 64 w 73"/>
                  <a:gd name="T65" fmla="*/ 11 h 114"/>
                  <a:gd name="T66" fmla="*/ 69 w 73"/>
                  <a:gd name="T67" fmla="*/ 20 h 114"/>
                  <a:gd name="T68" fmla="*/ 72 w 73"/>
                  <a:gd name="T69" fmla="*/ 31 h 114"/>
                  <a:gd name="T70" fmla="*/ 73 w 73"/>
                  <a:gd name="T71" fmla="*/ 44 h 114"/>
                  <a:gd name="T72" fmla="*/ 73 w 73"/>
                  <a:gd name="T73" fmla="*/ 69 h 114"/>
                  <a:gd name="T74" fmla="*/ 72 w 73"/>
                  <a:gd name="T75" fmla="*/ 83 h 114"/>
                  <a:gd name="T76" fmla="*/ 69 w 73"/>
                  <a:gd name="T77" fmla="*/ 93 h 114"/>
                  <a:gd name="T78" fmla="*/ 64 w 73"/>
                  <a:gd name="T79" fmla="*/ 102 h 114"/>
                  <a:gd name="T80" fmla="*/ 56 w 73"/>
                  <a:gd name="T81" fmla="*/ 108 h 114"/>
                  <a:gd name="T82" fmla="*/ 48 w 73"/>
                  <a:gd name="T83" fmla="*/ 113 h 114"/>
                  <a:gd name="T84" fmla="*/ 37 w 73"/>
                  <a:gd name="T85" fmla="*/ 114 h 114"/>
                  <a:gd name="T86" fmla="*/ 36 w 73"/>
                  <a:gd name="T87" fmla="*/ 114 h 114"/>
                  <a:gd name="T88" fmla="*/ 26 w 73"/>
                  <a:gd name="T89" fmla="*/ 113 h 114"/>
                  <a:gd name="T90" fmla="*/ 17 w 73"/>
                  <a:gd name="T91" fmla="*/ 108 h 114"/>
                  <a:gd name="T92" fmla="*/ 9 w 73"/>
                  <a:gd name="T93" fmla="*/ 102 h 114"/>
                  <a:gd name="T94" fmla="*/ 4 w 73"/>
                  <a:gd name="T95" fmla="*/ 93 h 114"/>
                  <a:gd name="T96" fmla="*/ 1 w 73"/>
                  <a:gd name="T97" fmla="*/ 83 h 114"/>
                  <a:gd name="T98" fmla="*/ 0 w 73"/>
                  <a:gd name="T99" fmla="*/ 69 h 114"/>
                  <a:gd name="T100" fmla="*/ 0 w 73"/>
                  <a:gd name="T101" fmla="*/ 44 h 114"/>
                  <a:gd name="T102" fmla="*/ 1 w 73"/>
                  <a:gd name="T103" fmla="*/ 31 h 114"/>
                  <a:gd name="T104" fmla="*/ 4 w 73"/>
                  <a:gd name="T105" fmla="*/ 20 h 114"/>
                  <a:gd name="T106" fmla="*/ 9 w 73"/>
                  <a:gd name="T107" fmla="*/ 11 h 114"/>
                  <a:gd name="T108" fmla="*/ 17 w 73"/>
                  <a:gd name="T109" fmla="*/ 5 h 114"/>
                  <a:gd name="T110" fmla="*/ 25 w 73"/>
                  <a:gd name="T111" fmla="*/ 1 h 114"/>
                  <a:gd name="T112" fmla="*/ 36 w 73"/>
                  <a:gd name="T11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" h="114">
                    <a:moveTo>
                      <a:pt x="36" y="18"/>
                    </a:moveTo>
                    <a:lnTo>
                      <a:pt x="33" y="18"/>
                    </a:lnTo>
                    <a:lnTo>
                      <a:pt x="30" y="19"/>
                    </a:lnTo>
                    <a:lnTo>
                      <a:pt x="27" y="21"/>
                    </a:lnTo>
                    <a:lnTo>
                      <a:pt x="25" y="23"/>
                    </a:lnTo>
                    <a:lnTo>
                      <a:pt x="22" y="31"/>
                    </a:lnTo>
                    <a:lnTo>
                      <a:pt x="21" y="42"/>
                    </a:lnTo>
                    <a:lnTo>
                      <a:pt x="21" y="71"/>
                    </a:lnTo>
                    <a:lnTo>
                      <a:pt x="22" y="83"/>
                    </a:lnTo>
                    <a:lnTo>
                      <a:pt x="25" y="90"/>
                    </a:lnTo>
                    <a:lnTo>
                      <a:pt x="27" y="93"/>
                    </a:lnTo>
                    <a:lnTo>
                      <a:pt x="30" y="95"/>
                    </a:lnTo>
                    <a:lnTo>
                      <a:pt x="33" y="96"/>
                    </a:lnTo>
                    <a:lnTo>
                      <a:pt x="36" y="97"/>
                    </a:lnTo>
                    <a:lnTo>
                      <a:pt x="37" y="97"/>
                    </a:lnTo>
                    <a:lnTo>
                      <a:pt x="40" y="96"/>
                    </a:lnTo>
                    <a:lnTo>
                      <a:pt x="44" y="95"/>
                    </a:lnTo>
                    <a:lnTo>
                      <a:pt x="46" y="93"/>
                    </a:lnTo>
                    <a:lnTo>
                      <a:pt x="48" y="90"/>
                    </a:lnTo>
                    <a:lnTo>
                      <a:pt x="51" y="83"/>
                    </a:lnTo>
                    <a:lnTo>
                      <a:pt x="52" y="71"/>
                    </a:lnTo>
                    <a:lnTo>
                      <a:pt x="52" y="42"/>
                    </a:lnTo>
                    <a:lnTo>
                      <a:pt x="51" y="31"/>
                    </a:lnTo>
                    <a:lnTo>
                      <a:pt x="48" y="23"/>
                    </a:lnTo>
                    <a:lnTo>
                      <a:pt x="45" y="20"/>
                    </a:lnTo>
                    <a:lnTo>
                      <a:pt x="41" y="18"/>
                    </a:lnTo>
                    <a:lnTo>
                      <a:pt x="36" y="18"/>
                    </a:lnTo>
                    <a:lnTo>
                      <a:pt x="36" y="18"/>
                    </a:lnTo>
                    <a:close/>
                    <a:moveTo>
                      <a:pt x="36" y="0"/>
                    </a:moveTo>
                    <a:lnTo>
                      <a:pt x="36" y="0"/>
                    </a:lnTo>
                    <a:lnTo>
                      <a:pt x="47" y="1"/>
                    </a:lnTo>
                    <a:lnTo>
                      <a:pt x="56" y="5"/>
                    </a:lnTo>
                    <a:lnTo>
                      <a:pt x="64" y="11"/>
                    </a:lnTo>
                    <a:lnTo>
                      <a:pt x="69" y="20"/>
                    </a:lnTo>
                    <a:lnTo>
                      <a:pt x="72" y="31"/>
                    </a:lnTo>
                    <a:lnTo>
                      <a:pt x="73" y="44"/>
                    </a:lnTo>
                    <a:lnTo>
                      <a:pt x="73" y="69"/>
                    </a:lnTo>
                    <a:lnTo>
                      <a:pt x="72" y="83"/>
                    </a:lnTo>
                    <a:lnTo>
                      <a:pt x="69" y="93"/>
                    </a:lnTo>
                    <a:lnTo>
                      <a:pt x="64" y="102"/>
                    </a:lnTo>
                    <a:lnTo>
                      <a:pt x="56" y="108"/>
                    </a:lnTo>
                    <a:lnTo>
                      <a:pt x="48" y="113"/>
                    </a:lnTo>
                    <a:lnTo>
                      <a:pt x="37" y="114"/>
                    </a:lnTo>
                    <a:lnTo>
                      <a:pt x="36" y="114"/>
                    </a:lnTo>
                    <a:lnTo>
                      <a:pt x="26" y="113"/>
                    </a:lnTo>
                    <a:lnTo>
                      <a:pt x="17" y="108"/>
                    </a:lnTo>
                    <a:lnTo>
                      <a:pt x="9" y="102"/>
                    </a:lnTo>
                    <a:lnTo>
                      <a:pt x="4" y="93"/>
                    </a:lnTo>
                    <a:lnTo>
                      <a:pt x="1" y="83"/>
                    </a:lnTo>
                    <a:lnTo>
                      <a:pt x="0" y="69"/>
                    </a:lnTo>
                    <a:lnTo>
                      <a:pt x="0" y="44"/>
                    </a:lnTo>
                    <a:lnTo>
                      <a:pt x="1" y="31"/>
                    </a:lnTo>
                    <a:lnTo>
                      <a:pt x="4" y="20"/>
                    </a:lnTo>
                    <a:lnTo>
                      <a:pt x="9" y="11"/>
                    </a:lnTo>
                    <a:lnTo>
                      <a:pt x="17" y="5"/>
                    </a:lnTo>
                    <a:lnTo>
                      <a:pt x="25" y="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60"/>
              <p:cNvSpPr>
                <a:spLocks/>
              </p:cNvSpPr>
              <p:nvPr/>
            </p:nvSpPr>
            <p:spPr bwMode="auto">
              <a:xfrm>
                <a:off x="7405687" y="4922838"/>
                <a:ext cx="57150" cy="63500"/>
              </a:xfrm>
              <a:custGeom>
                <a:avLst/>
                <a:gdLst>
                  <a:gd name="T0" fmla="*/ 18 w 36"/>
                  <a:gd name="T1" fmla="*/ 0 h 40"/>
                  <a:gd name="T2" fmla="*/ 22 w 36"/>
                  <a:gd name="T3" fmla="*/ 0 h 40"/>
                  <a:gd name="T4" fmla="*/ 27 w 36"/>
                  <a:gd name="T5" fmla="*/ 2 h 40"/>
                  <a:gd name="T6" fmla="*/ 31 w 36"/>
                  <a:gd name="T7" fmla="*/ 4 h 40"/>
                  <a:gd name="T8" fmla="*/ 33 w 36"/>
                  <a:gd name="T9" fmla="*/ 8 h 40"/>
                  <a:gd name="T10" fmla="*/ 35 w 36"/>
                  <a:gd name="T11" fmla="*/ 12 h 40"/>
                  <a:gd name="T12" fmla="*/ 36 w 36"/>
                  <a:gd name="T13" fmla="*/ 17 h 40"/>
                  <a:gd name="T14" fmla="*/ 36 w 36"/>
                  <a:gd name="T15" fmla="*/ 24 h 40"/>
                  <a:gd name="T16" fmla="*/ 35 w 36"/>
                  <a:gd name="T17" fmla="*/ 28 h 40"/>
                  <a:gd name="T18" fmla="*/ 33 w 36"/>
                  <a:gd name="T19" fmla="*/ 33 h 40"/>
                  <a:gd name="T20" fmla="*/ 31 w 36"/>
                  <a:gd name="T21" fmla="*/ 36 h 40"/>
                  <a:gd name="T22" fmla="*/ 28 w 36"/>
                  <a:gd name="T23" fmla="*/ 38 h 40"/>
                  <a:gd name="T24" fmla="*/ 22 w 36"/>
                  <a:gd name="T25" fmla="*/ 40 h 40"/>
                  <a:gd name="T26" fmla="*/ 18 w 36"/>
                  <a:gd name="T27" fmla="*/ 40 h 40"/>
                  <a:gd name="T28" fmla="*/ 13 w 36"/>
                  <a:gd name="T29" fmla="*/ 40 h 40"/>
                  <a:gd name="T30" fmla="*/ 8 w 36"/>
                  <a:gd name="T31" fmla="*/ 38 h 40"/>
                  <a:gd name="T32" fmla="*/ 4 w 36"/>
                  <a:gd name="T33" fmla="*/ 36 h 40"/>
                  <a:gd name="T34" fmla="*/ 2 w 36"/>
                  <a:gd name="T35" fmla="*/ 33 h 40"/>
                  <a:gd name="T36" fmla="*/ 0 w 36"/>
                  <a:gd name="T37" fmla="*/ 28 h 40"/>
                  <a:gd name="T38" fmla="*/ 0 w 36"/>
                  <a:gd name="T39" fmla="*/ 24 h 40"/>
                  <a:gd name="T40" fmla="*/ 0 w 36"/>
                  <a:gd name="T41" fmla="*/ 17 h 40"/>
                  <a:gd name="T42" fmla="*/ 0 w 36"/>
                  <a:gd name="T43" fmla="*/ 12 h 40"/>
                  <a:gd name="T44" fmla="*/ 2 w 36"/>
                  <a:gd name="T45" fmla="*/ 8 h 40"/>
                  <a:gd name="T46" fmla="*/ 4 w 36"/>
                  <a:gd name="T47" fmla="*/ 5 h 40"/>
                  <a:gd name="T48" fmla="*/ 8 w 36"/>
                  <a:gd name="T49" fmla="*/ 2 h 40"/>
                  <a:gd name="T50" fmla="*/ 13 w 36"/>
                  <a:gd name="T51" fmla="*/ 0 h 40"/>
                  <a:gd name="T52" fmla="*/ 18 w 36"/>
                  <a:gd name="T5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40">
                    <a:moveTo>
                      <a:pt x="18" y="0"/>
                    </a:moveTo>
                    <a:lnTo>
                      <a:pt x="22" y="0"/>
                    </a:lnTo>
                    <a:lnTo>
                      <a:pt x="27" y="2"/>
                    </a:lnTo>
                    <a:lnTo>
                      <a:pt x="31" y="4"/>
                    </a:lnTo>
                    <a:lnTo>
                      <a:pt x="33" y="8"/>
                    </a:lnTo>
                    <a:lnTo>
                      <a:pt x="35" y="12"/>
                    </a:lnTo>
                    <a:lnTo>
                      <a:pt x="36" y="17"/>
                    </a:lnTo>
                    <a:lnTo>
                      <a:pt x="36" y="24"/>
                    </a:lnTo>
                    <a:lnTo>
                      <a:pt x="35" y="28"/>
                    </a:lnTo>
                    <a:lnTo>
                      <a:pt x="33" y="33"/>
                    </a:lnTo>
                    <a:lnTo>
                      <a:pt x="31" y="36"/>
                    </a:lnTo>
                    <a:lnTo>
                      <a:pt x="28" y="38"/>
                    </a:lnTo>
                    <a:lnTo>
                      <a:pt x="22" y="40"/>
                    </a:lnTo>
                    <a:lnTo>
                      <a:pt x="18" y="40"/>
                    </a:lnTo>
                    <a:lnTo>
                      <a:pt x="13" y="40"/>
                    </a:lnTo>
                    <a:lnTo>
                      <a:pt x="8" y="38"/>
                    </a:lnTo>
                    <a:lnTo>
                      <a:pt x="4" y="36"/>
                    </a:lnTo>
                    <a:lnTo>
                      <a:pt x="2" y="33"/>
                    </a:lnTo>
                    <a:lnTo>
                      <a:pt x="0" y="28"/>
                    </a:lnTo>
                    <a:lnTo>
                      <a:pt x="0" y="24"/>
                    </a:lnTo>
                    <a:lnTo>
                      <a:pt x="0" y="17"/>
                    </a:lnTo>
                    <a:lnTo>
                      <a:pt x="0" y="12"/>
                    </a:lnTo>
                    <a:lnTo>
                      <a:pt x="2" y="8"/>
                    </a:lnTo>
                    <a:lnTo>
                      <a:pt x="4" y="5"/>
                    </a:lnTo>
                    <a:lnTo>
                      <a:pt x="8" y="2"/>
                    </a:lnTo>
                    <a:lnTo>
                      <a:pt x="13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61"/>
              <p:cNvSpPr>
                <a:spLocks/>
              </p:cNvSpPr>
              <p:nvPr/>
            </p:nvSpPr>
            <p:spPr bwMode="auto">
              <a:xfrm>
                <a:off x="7858125" y="4902200"/>
                <a:ext cx="120650" cy="127000"/>
              </a:xfrm>
              <a:custGeom>
                <a:avLst/>
                <a:gdLst>
                  <a:gd name="T0" fmla="*/ 28 w 76"/>
                  <a:gd name="T1" fmla="*/ 0 h 80"/>
                  <a:gd name="T2" fmla="*/ 50 w 76"/>
                  <a:gd name="T3" fmla="*/ 0 h 80"/>
                  <a:gd name="T4" fmla="*/ 50 w 76"/>
                  <a:gd name="T5" fmla="*/ 30 h 80"/>
                  <a:gd name="T6" fmla="*/ 76 w 76"/>
                  <a:gd name="T7" fmla="*/ 30 h 80"/>
                  <a:gd name="T8" fmla="*/ 76 w 76"/>
                  <a:gd name="T9" fmla="*/ 49 h 80"/>
                  <a:gd name="T10" fmla="*/ 50 w 76"/>
                  <a:gd name="T11" fmla="*/ 49 h 80"/>
                  <a:gd name="T12" fmla="*/ 50 w 76"/>
                  <a:gd name="T13" fmla="*/ 80 h 80"/>
                  <a:gd name="T14" fmla="*/ 28 w 76"/>
                  <a:gd name="T15" fmla="*/ 80 h 80"/>
                  <a:gd name="T16" fmla="*/ 28 w 76"/>
                  <a:gd name="T17" fmla="*/ 49 h 80"/>
                  <a:gd name="T18" fmla="*/ 0 w 76"/>
                  <a:gd name="T19" fmla="*/ 49 h 80"/>
                  <a:gd name="T20" fmla="*/ 0 w 76"/>
                  <a:gd name="T21" fmla="*/ 30 h 80"/>
                  <a:gd name="T22" fmla="*/ 28 w 76"/>
                  <a:gd name="T23" fmla="*/ 30 h 80"/>
                  <a:gd name="T24" fmla="*/ 28 w 76"/>
                  <a:gd name="T2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80">
                    <a:moveTo>
                      <a:pt x="28" y="0"/>
                    </a:moveTo>
                    <a:lnTo>
                      <a:pt x="50" y="0"/>
                    </a:lnTo>
                    <a:lnTo>
                      <a:pt x="50" y="30"/>
                    </a:lnTo>
                    <a:lnTo>
                      <a:pt x="76" y="30"/>
                    </a:lnTo>
                    <a:lnTo>
                      <a:pt x="76" y="49"/>
                    </a:lnTo>
                    <a:lnTo>
                      <a:pt x="50" y="49"/>
                    </a:lnTo>
                    <a:lnTo>
                      <a:pt x="50" y="80"/>
                    </a:lnTo>
                    <a:lnTo>
                      <a:pt x="28" y="80"/>
                    </a:lnTo>
                    <a:lnTo>
                      <a:pt x="28" y="49"/>
                    </a:lnTo>
                    <a:lnTo>
                      <a:pt x="0" y="49"/>
                    </a:lnTo>
                    <a:lnTo>
                      <a:pt x="0" y="30"/>
                    </a:lnTo>
                    <a:lnTo>
                      <a:pt x="28" y="3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62"/>
              <p:cNvSpPr>
                <a:spLocks noEditPoints="1"/>
              </p:cNvSpPr>
              <p:nvPr/>
            </p:nvSpPr>
            <p:spPr bwMode="auto">
              <a:xfrm>
                <a:off x="8351837" y="4927600"/>
                <a:ext cx="109538" cy="79375"/>
              </a:xfrm>
              <a:custGeom>
                <a:avLst/>
                <a:gdLst>
                  <a:gd name="T0" fmla="*/ 0 w 69"/>
                  <a:gd name="T1" fmla="*/ 32 h 50"/>
                  <a:gd name="T2" fmla="*/ 69 w 69"/>
                  <a:gd name="T3" fmla="*/ 32 h 50"/>
                  <a:gd name="T4" fmla="*/ 69 w 69"/>
                  <a:gd name="T5" fmla="*/ 50 h 50"/>
                  <a:gd name="T6" fmla="*/ 0 w 69"/>
                  <a:gd name="T7" fmla="*/ 50 h 50"/>
                  <a:gd name="T8" fmla="*/ 0 w 69"/>
                  <a:gd name="T9" fmla="*/ 32 h 50"/>
                  <a:gd name="T10" fmla="*/ 0 w 69"/>
                  <a:gd name="T11" fmla="*/ 0 h 50"/>
                  <a:gd name="T12" fmla="*/ 69 w 69"/>
                  <a:gd name="T13" fmla="*/ 0 h 50"/>
                  <a:gd name="T14" fmla="*/ 69 w 69"/>
                  <a:gd name="T15" fmla="*/ 17 h 50"/>
                  <a:gd name="T16" fmla="*/ 0 w 69"/>
                  <a:gd name="T17" fmla="*/ 17 h 50"/>
                  <a:gd name="T18" fmla="*/ 0 w 69"/>
                  <a:gd name="T1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50">
                    <a:moveTo>
                      <a:pt x="0" y="32"/>
                    </a:moveTo>
                    <a:lnTo>
                      <a:pt x="69" y="32"/>
                    </a:lnTo>
                    <a:lnTo>
                      <a:pt x="69" y="50"/>
                    </a:lnTo>
                    <a:lnTo>
                      <a:pt x="0" y="50"/>
                    </a:lnTo>
                    <a:lnTo>
                      <a:pt x="0" y="32"/>
                    </a:lnTo>
                    <a:close/>
                    <a:moveTo>
                      <a:pt x="0" y="0"/>
                    </a:moveTo>
                    <a:lnTo>
                      <a:pt x="69" y="0"/>
                    </a:lnTo>
                    <a:lnTo>
                      <a:pt x="69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099549" y="2667000"/>
              <a:ext cx="1879600" cy="965200"/>
              <a:chOff x="8837612" y="1447800"/>
              <a:chExt cx="1879600" cy="965200"/>
            </a:xfrm>
          </p:grpSpPr>
          <p:sp>
            <p:nvSpPr>
              <p:cNvPr id="101" name="Freeform 63"/>
              <p:cNvSpPr>
                <a:spLocks/>
              </p:cNvSpPr>
              <p:nvPr/>
            </p:nvSpPr>
            <p:spPr bwMode="auto">
              <a:xfrm>
                <a:off x="8837612" y="1447800"/>
                <a:ext cx="1879600" cy="965200"/>
              </a:xfrm>
              <a:custGeom>
                <a:avLst/>
                <a:gdLst>
                  <a:gd name="T0" fmla="*/ 0 w 1184"/>
                  <a:gd name="T1" fmla="*/ 0 h 608"/>
                  <a:gd name="T2" fmla="*/ 151 w 1184"/>
                  <a:gd name="T3" fmla="*/ 5 h 608"/>
                  <a:gd name="T4" fmla="*/ 1165 w 1184"/>
                  <a:gd name="T5" fmla="*/ 496 h 608"/>
                  <a:gd name="T6" fmla="*/ 1176 w 1184"/>
                  <a:gd name="T7" fmla="*/ 503 h 608"/>
                  <a:gd name="T8" fmla="*/ 1182 w 1184"/>
                  <a:gd name="T9" fmla="*/ 514 h 608"/>
                  <a:gd name="T10" fmla="*/ 1184 w 1184"/>
                  <a:gd name="T11" fmla="*/ 527 h 608"/>
                  <a:gd name="T12" fmla="*/ 1180 w 1184"/>
                  <a:gd name="T13" fmla="*/ 540 h 608"/>
                  <a:gd name="T14" fmla="*/ 1157 w 1184"/>
                  <a:gd name="T15" fmla="*/ 590 h 608"/>
                  <a:gd name="T16" fmla="*/ 1148 w 1184"/>
                  <a:gd name="T17" fmla="*/ 599 h 608"/>
                  <a:gd name="T18" fmla="*/ 1137 w 1184"/>
                  <a:gd name="T19" fmla="*/ 606 h 608"/>
                  <a:gd name="T20" fmla="*/ 1125 w 1184"/>
                  <a:gd name="T21" fmla="*/ 608 h 608"/>
                  <a:gd name="T22" fmla="*/ 1112 w 1184"/>
                  <a:gd name="T23" fmla="*/ 605 h 608"/>
                  <a:gd name="T24" fmla="*/ 98 w 1184"/>
                  <a:gd name="T25" fmla="*/ 115 h 608"/>
                  <a:gd name="T26" fmla="*/ 0 w 1184"/>
                  <a:gd name="T27" fmla="*/ 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84" h="608">
                    <a:moveTo>
                      <a:pt x="0" y="0"/>
                    </a:moveTo>
                    <a:lnTo>
                      <a:pt x="151" y="5"/>
                    </a:lnTo>
                    <a:lnTo>
                      <a:pt x="1165" y="496"/>
                    </a:lnTo>
                    <a:lnTo>
                      <a:pt x="1176" y="503"/>
                    </a:lnTo>
                    <a:lnTo>
                      <a:pt x="1182" y="514"/>
                    </a:lnTo>
                    <a:lnTo>
                      <a:pt x="1184" y="527"/>
                    </a:lnTo>
                    <a:lnTo>
                      <a:pt x="1180" y="540"/>
                    </a:lnTo>
                    <a:lnTo>
                      <a:pt x="1157" y="590"/>
                    </a:lnTo>
                    <a:lnTo>
                      <a:pt x="1148" y="599"/>
                    </a:lnTo>
                    <a:lnTo>
                      <a:pt x="1137" y="606"/>
                    </a:lnTo>
                    <a:lnTo>
                      <a:pt x="1125" y="608"/>
                    </a:lnTo>
                    <a:lnTo>
                      <a:pt x="1112" y="605"/>
                    </a:lnTo>
                    <a:lnTo>
                      <a:pt x="98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64"/>
              <p:cNvSpPr>
                <a:spLocks/>
              </p:cNvSpPr>
              <p:nvPr/>
            </p:nvSpPr>
            <p:spPr bwMode="auto">
              <a:xfrm>
                <a:off x="8837612" y="1447800"/>
                <a:ext cx="1854200" cy="965200"/>
              </a:xfrm>
              <a:custGeom>
                <a:avLst/>
                <a:gdLst>
                  <a:gd name="T0" fmla="*/ 0 w 1168"/>
                  <a:gd name="T1" fmla="*/ 0 h 608"/>
                  <a:gd name="T2" fmla="*/ 129 w 1168"/>
                  <a:gd name="T3" fmla="*/ 63 h 608"/>
                  <a:gd name="T4" fmla="*/ 1168 w 1168"/>
                  <a:gd name="T5" fmla="*/ 564 h 608"/>
                  <a:gd name="T6" fmla="*/ 1157 w 1168"/>
                  <a:gd name="T7" fmla="*/ 590 h 608"/>
                  <a:gd name="T8" fmla="*/ 1148 w 1168"/>
                  <a:gd name="T9" fmla="*/ 599 h 608"/>
                  <a:gd name="T10" fmla="*/ 1137 w 1168"/>
                  <a:gd name="T11" fmla="*/ 606 h 608"/>
                  <a:gd name="T12" fmla="*/ 1125 w 1168"/>
                  <a:gd name="T13" fmla="*/ 608 h 608"/>
                  <a:gd name="T14" fmla="*/ 1112 w 1168"/>
                  <a:gd name="T15" fmla="*/ 605 h 608"/>
                  <a:gd name="T16" fmla="*/ 98 w 1168"/>
                  <a:gd name="T17" fmla="*/ 115 h 608"/>
                  <a:gd name="T18" fmla="*/ 0 w 1168"/>
                  <a:gd name="T19" fmla="*/ 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8" h="608">
                    <a:moveTo>
                      <a:pt x="0" y="0"/>
                    </a:moveTo>
                    <a:lnTo>
                      <a:pt x="129" y="63"/>
                    </a:lnTo>
                    <a:lnTo>
                      <a:pt x="1168" y="564"/>
                    </a:lnTo>
                    <a:lnTo>
                      <a:pt x="1157" y="590"/>
                    </a:lnTo>
                    <a:lnTo>
                      <a:pt x="1148" y="599"/>
                    </a:lnTo>
                    <a:lnTo>
                      <a:pt x="1137" y="606"/>
                    </a:lnTo>
                    <a:lnTo>
                      <a:pt x="1125" y="608"/>
                    </a:lnTo>
                    <a:lnTo>
                      <a:pt x="1112" y="605"/>
                    </a:lnTo>
                    <a:lnTo>
                      <a:pt x="98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66"/>
              <p:cNvSpPr>
                <a:spLocks/>
              </p:cNvSpPr>
              <p:nvPr/>
            </p:nvSpPr>
            <p:spPr bwMode="auto">
              <a:xfrm>
                <a:off x="8837612" y="1447800"/>
                <a:ext cx="1746250" cy="925512"/>
              </a:xfrm>
              <a:custGeom>
                <a:avLst/>
                <a:gdLst>
                  <a:gd name="T0" fmla="*/ 0 w 1100"/>
                  <a:gd name="T1" fmla="*/ 0 h 583"/>
                  <a:gd name="T2" fmla="*/ 129 w 1100"/>
                  <a:gd name="T3" fmla="*/ 63 h 583"/>
                  <a:gd name="T4" fmla="*/ 1100 w 1100"/>
                  <a:gd name="T5" fmla="*/ 531 h 583"/>
                  <a:gd name="T6" fmla="*/ 1085 w 1100"/>
                  <a:gd name="T7" fmla="*/ 559 h 583"/>
                  <a:gd name="T8" fmla="*/ 1068 w 1100"/>
                  <a:gd name="T9" fmla="*/ 583 h 583"/>
                  <a:gd name="T10" fmla="*/ 98 w 1100"/>
                  <a:gd name="T11" fmla="*/ 115 h 583"/>
                  <a:gd name="T12" fmla="*/ 0 w 1100"/>
                  <a:gd name="T13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00" h="583">
                    <a:moveTo>
                      <a:pt x="0" y="0"/>
                    </a:moveTo>
                    <a:lnTo>
                      <a:pt x="129" y="63"/>
                    </a:lnTo>
                    <a:lnTo>
                      <a:pt x="1100" y="531"/>
                    </a:lnTo>
                    <a:lnTo>
                      <a:pt x="1085" y="559"/>
                    </a:lnTo>
                    <a:lnTo>
                      <a:pt x="1068" y="583"/>
                    </a:lnTo>
                    <a:lnTo>
                      <a:pt x="98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E7A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67"/>
              <p:cNvSpPr>
                <a:spLocks/>
              </p:cNvSpPr>
              <p:nvPr/>
            </p:nvSpPr>
            <p:spPr bwMode="auto">
              <a:xfrm>
                <a:off x="8837612" y="1447800"/>
                <a:ext cx="1724025" cy="898525"/>
              </a:xfrm>
              <a:custGeom>
                <a:avLst/>
                <a:gdLst>
                  <a:gd name="T0" fmla="*/ 0 w 1086"/>
                  <a:gd name="T1" fmla="*/ 0 h 566"/>
                  <a:gd name="T2" fmla="*/ 151 w 1086"/>
                  <a:gd name="T3" fmla="*/ 5 h 566"/>
                  <a:gd name="T4" fmla="*/ 1086 w 1086"/>
                  <a:gd name="T5" fmla="*/ 457 h 566"/>
                  <a:gd name="T6" fmla="*/ 1072 w 1086"/>
                  <a:gd name="T7" fmla="*/ 497 h 566"/>
                  <a:gd name="T8" fmla="*/ 1055 w 1086"/>
                  <a:gd name="T9" fmla="*/ 534 h 566"/>
                  <a:gd name="T10" fmla="*/ 1034 w 1086"/>
                  <a:gd name="T11" fmla="*/ 566 h 566"/>
                  <a:gd name="T12" fmla="*/ 98 w 1086"/>
                  <a:gd name="T13" fmla="*/ 115 h 566"/>
                  <a:gd name="T14" fmla="*/ 0 w 1086"/>
                  <a:gd name="T15" fmla="*/ 0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6" h="566">
                    <a:moveTo>
                      <a:pt x="0" y="0"/>
                    </a:moveTo>
                    <a:lnTo>
                      <a:pt x="151" y="5"/>
                    </a:lnTo>
                    <a:lnTo>
                      <a:pt x="1086" y="457"/>
                    </a:lnTo>
                    <a:lnTo>
                      <a:pt x="1072" y="497"/>
                    </a:lnTo>
                    <a:lnTo>
                      <a:pt x="1055" y="534"/>
                    </a:lnTo>
                    <a:lnTo>
                      <a:pt x="1034" y="566"/>
                    </a:lnTo>
                    <a:lnTo>
                      <a:pt x="98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68"/>
              <p:cNvSpPr>
                <a:spLocks/>
              </p:cNvSpPr>
              <p:nvPr/>
            </p:nvSpPr>
            <p:spPr bwMode="auto">
              <a:xfrm>
                <a:off x="8837612" y="1447800"/>
                <a:ext cx="1690688" cy="898525"/>
              </a:xfrm>
              <a:custGeom>
                <a:avLst/>
                <a:gdLst>
                  <a:gd name="T0" fmla="*/ 0 w 1065"/>
                  <a:gd name="T1" fmla="*/ 0 h 566"/>
                  <a:gd name="T2" fmla="*/ 129 w 1065"/>
                  <a:gd name="T3" fmla="*/ 63 h 566"/>
                  <a:gd name="T4" fmla="*/ 1065 w 1065"/>
                  <a:gd name="T5" fmla="*/ 514 h 566"/>
                  <a:gd name="T6" fmla="*/ 1050 w 1065"/>
                  <a:gd name="T7" fmla="*/ 542 h 566"/>
                  <a:gd name="T8" fmla="*/ 1034 w 1065"/>
                  <a:gd name="T9" fmla="*/ 566 h 566"/>
                  <a:gd name="T10" fmla="*/ 98 w 1065"/>
                  <a:gd name="T11" fmla="*/ 115 h 566"/>
                  <a:gd name="T12" fmla="*/ 0 w 1065"/>
                  <a:gd name="T13" fmla="*/ 0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5" h="566">
                    <a:moveTo>
                      <a:pt x="0" y="0"/>
                    </a:moveTo>
                    <a:lnTo>
                      <a:pt x="129" y="63"/>
                    </a:lnTo>
                    <a:lnTo>
                      <a:pt x="1065" y="514"/>
                    </a:lnTo>
                    <a:lnTo>
                      <a:pt x="1050" y="542"/>
                    </a:lnTo>
                    <a:lnTo>
                      <a:pt x="1034" y="566"/>
                    </a:lnTo>
                    <a:lnTo>
                      <a:pt x="98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69"/>
              <p:cNvSpPr>
                <a:spLocks/>
              </p:cNvSpPr>
              <p:nvPr/>
            </p:nvSpPr>
            <p:spPr bwMode="auto">
              <a:xfrm>
                <a:off x="8837612" y="1447800"/>
                <a:ext cx="239713" cy="182562"/>
              </a:xfrm>
              <a:custGeom>
                <a:avLst/>
                <a:gdLst>
                  <a:gd name="T0" fmla="*/ 0 w 151"/>
                  <a:gd name="T1" fmla="*/ 0 h 115"/>
                  <a:gd name="T2" fmla="*/ 151 w 151"/>
                  <a:gd name="T3" fmla="*/ 5 h 115"/>
                  <a:gd name="T4" fmla="*/ 142 w 151"/>
                  <a:gd name="T5" fmla="*/ 34 h 115"/>
                  <a:gd name="T6" fmla="*/ 129 w 151"/>
                  <a:gd name="T7" fmla="*/ 63 h 115"/>
                  <a:gd name="T8" fmla="*/ 114 w 151"/>
                  <a:gd name="T9" fmla="*/ 89 h 115"/>
                  <a:gd name="T10" fmla="*/ 98 w 151"/>
                  <a:gd name="T11" fmla="*/ 115 h 115"/>
                  <a:gd name="T12" fmla="*/ 0 w 151"/>
                  <a:gd name="T13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1" h="115">
                    <a:moveTo>
                      <a:pt x="0" y="0"/>
                    </a:moveTo>
                    <a:lnTo>
                      <a:pt x="151" y="5"/>
                    </a:lnTo>
                    <a:lnTo>
                      <a:pt x="142" y="34"/>
                    </a:lnTo>
                    <a:lnTo>
                      <a:pt x="129" y="63"/>
                    </a:lnTo>
                    <a:lnTo>
                      <a:pt x="114" y="89"/>
                    </a:lnTo>
                    <a:lnTo>
                      <a:pt x="98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70"/>
              <p:cNvSpPr>
                <a:spLocks/>
              </p:cNvSpPr>
              <p:nvPr/>
            </p:nvSpPr>
            <p:spPr bwMode="auto">
              <a:xfrm>
                <a:off x="8837612" y="1447800"/>
                <a:ext cx="204788" cy="182562"/>
              </a:xfrm>
              <a:custGeom>
                <a:avLst/>
                <a:gdLst>
                  <a:gd name="T0" fmla="*/ 0 w 129"/>
                  <a:gd name="T1" fmla="*/ 0 h 115"/>
                  <a:gd name="T2" fmla="*/ 129 w 129"/>
                  <a:gd name="T3" fmla="*/ 63 h 115"/>
                  <a:gd name="T4" fmla="*/ 114 w 129"/>
                  <a:gd name="T5" fmla="*/ 89 h 115"/>
                  <a:gd name="T6" fmla="*/ 98 w 129"/>
                  <a:gd name="T7" fmla="*/ 115 h 115"/>
                  <a:gd name="T8" fmla="*/ 0 w 129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" h="115">
                    <a:moveTo>
                      <a:pt x="0" y="0"/>
                    </a:moveTo>
                    <a:lnTo>
                      <a:pt x="129" y="63"/>
                    </a:lnTo>
                    <a:lnTo>
                      <a:pt x="114" y="89"/>
                    </a:lnTo>
                    <a:lnTo>
                      <a:pt x="98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71"/>
              <p:cNvSpPr>
                <a:spLocks/>
              </p:cNvSpPr>
              <p:nvPr/>
            </p:nvSpPr>
            <p:spPr bwMode="auto">
              <a:xfrm>
                <a:off x="8837612" y="1447800"/>
                <a:ext cx="79375" cy="60325"/>
              </a:xfrm>
              <a:custGeom>
                <a:avLst/>
                <a:gdLst>
                  <a:gd name="T0" fmla="*/ 0 w 50"/>
                  <a:gd name="T1" fmla="*/ 0 h 38"/>
                  <a:gd name="T2" fmla="*/ 50 w 50"/>
                  <a:gd name="T3" fmla="*/ 2 h 38"/>
                  <a:gd name="T4" fmla="*/ 43 w 50"/>
                  <a:gd name="T5" fmla="*/ 20 h 38"/>
                  <a:gd name="T6" fmla="*/ 32 w 50"/>
                  <a:gd name="T7" fmla="*/ 38 h 38"/>
                  <a:gd name="T8" fmla="*/ 0 w 5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50" y="2"/>
                    </a:lnTo>
                    <a:lnTo>
                      <a:pt x="43" y="20"/>
                    </a:lnTo>
                    <a:lnTo>
                      <a:pt x="32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ACCOUNTING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kern="0" dirty="0"/>
              <a:t>This is a sample text. Insert your desired text here. This is a sample text. Insert your desired text here.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04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4" name="Group 1493"/>
          <p:cNvGrpSpPr/>
          <p:nvPr/>
        </p:nvGrpSpPr>
        <p:grpSpPr>
          <a:xfrm>
            <a:off x="5902654" y="1000718"/>
            <a:ext cx="5451146" cy="4709003"/>
            <a:chOff x="2965450" y="730251"/>
            <a:chExt cx="6249988" cy="5399087"/>
          </a:xfrm>
        </p:grpSpPr>
        <p:sp>
          <p:nvSpPr>
            <p:cNvPr id="1440" name="Freeform 1370"/>
            <p:cNvSpPr>
              <a:spLocks/>
            </p:cNvSpPr>
            <p:nvPr/>
          </p:nvSpPr>
          <p:spPr bwMode="auto">
            <a:xfrm>
              <a:off x="2965450" y="730251"/>
              <a:ext cx="2817813" cy="2822575"/>
            </a:xfrm>
            <a:custGeom>
              <a:avLst/>
              <a:gdLst>
                <a:gd name="T0" fmla="*/ 969 w 1775"/>
                <a:gd name="T1" fmla="*/ 4 h 1778"/>
                <a:gd name="T2" fmla="*/ 1123 w 1775"/>
                <a:gd name="T3" fmla="*/ 31 h 1778"/>
                <a:gd name="T4" fmla="*/ 1267 w 1775"/>
                <a:gd name="T5" fmla="*/ 85 h 1778"/>
                <a:gd name="T6" fmla="*/ 1399 w 1775"/>
                <a:gd name="T7" fmla="*/ 163 h 1778"/>
                <a:gd name="T8" fmla="*/ 1515 w 1775"/>
                <a:gd name="T9" fmla="*/ 261 h 1778"/>
                <a:gd name="T10" fmla="*/ 1613 w 1775"/>
                <a:gd name="T11" fmla="*/ 377 h 1778"/>
                <a:gd name="T12" fmla="*/ 1690 w 1775"/>
                <a:gd name="T13" fmla="*/ 509 h 1778"/>
                <a:gd name="T14" fmla="*/ 1744 w 1775"/>
                <a:gd name="T15" fmla="*/ 653 h 1778"/>
                <a:gd name="T16" fmla="*/ 1772 w 1775"/>
                <a:gd name="T17" fmla="*/ 808 h 1778"/>
                <a:gd name="T18" fmla="*/ 1772 w 1775"/>
                <a:gd name="T19" fmla="*/ 969 h 1778"/>
                <a:gd name="T20" fmla="*/ 1744 w 1775"/>
                <a:gd name="T21" fmla="*/ 1125 h 1778"/>
                <a:gd name="T22" fmla="*/ 1690 w 1775"/>
                <a:gd name="T23" fmla="*/ 1269 h 1778"/>
                <a:gd name="T24" fmla="*/ 1613 w 1775"/>
                <a:gd name="T25" fmla="*/ 1401 h 1778"/>
                <a:gd name="T26" fmla="*/ 1515 w 1775"/>
                <a:gd name="T27" fmla="*/ 1517 h 1778"/>
                <a:gd name="T28" fmla="*/ 1399 w 1775"/>
                <a:gd name="T29" fmla="*/ 1615 h 1778"/>
                <a:gd name="T30" fmla="*/ 1267 w 1775"/>
                <a:gd name="T31" fmla="*/ 1692 h 1778"/>
                <a:gd name="T32" fmla="*/ 1123 w 1775"/>
                <a:gd name="T33" fmla="*/ 1745 h 1778"/>
                <a:gd name="T34" fmla="*/ 969 w 1775"/>
                <a:gd name="T35" fmla="*/ 1774 h 1778"/>
                <a:gd name="T36" fmla="*/ 808 w 1775"/>
                <a:gd name="T37" fmla="*/ 1774 h 1778"/>
                <a:gd name="T38" fmla="*/ 652 w 1775"/>
                <a:gd name="T39" fmla="*/ 1745 h 1778"/>
                <a:gd name="T40" fmla="*/ 508 w 1775"/>
                <a:gd name="T41" fmla="*/ 1692 h 1778"/>
                <a:gd name="T42" fmla="*/ 376 w 1775"/>
                <a:gd name="T43" fmla="*/ 1615 h 1778"/>
                <a:gd name="T44" fmla="*/ 260 w 1775"/>
                <a:gd name="T45" fmla="*/ 1517 h 1778"/>
                <a:gd name="T46" fmla="*/ 162 w 1775"/>
                <a:gd name="T47" fmla="*/ 1401 h 1778"/>
                <a:gd name="T48" fmla="*/ 86 w 1775"/>
                <a:gd name="T49" fmla="*/ 1269 h 1778"/>
                <a:gd name="T50" fmla="*/ 32 w 1775"/>
                <a:gd name="T51" fmla="*/ 1125 h 1778"/>
                <a:gd name="T52" fmla="*/ 4 w 1775"/>
                <a:gd name="T53" fmla="*/ 969 h 1778"/>
                <a:gd name="T54" fmla="*/ 4 w 1775"/>
                <a:gd name="T55" fmla="*/ 808 h 1778"/>
                <a:gd name="T56" fmla="*/ 32 w 1775"/>
                <a:gd name="T57" fmla="*/ 653 h 1778"/>
                <a:gd name="T58" fmla="*/ 86 w 1775"/>
                <a:gd name="T59" fmla="*/ 509 h 1778"/>
                <a:gd name="T60" fmla="*/ 162 w 1775"/>
                <a:gd name="T61" fmla="*/ 377 h 1778"/>
                <a:gd name="T62" fmla="*/ 260 w 1775"/>
                <a:gd name="T63" fmla="*/ 261 h 1778"/>
                <a:gd name="T64" fmla="*/ 376 w 1775"/>
                <a:gd name="T65" fmla="*/ 163 h 1778"/>
                <a:gd name="T66" fmla="*/ 508 w 1775"/>
                <a:gd name="T67" fmla="*/ 85 h 1778"/>
                <a:gd name="T68" fmla="*/ 652 w 1775"/>
                <a:gd name="T69" fmla="*/ 31 h 1778"/>
                <a:gd name="T70" fmla="*/ 808 w 1775"/>
                <a:gd name="T71" fmla="*/ 4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75" h="1778">
                  <a:moveTo>
                    <a:pt x="888" y="0"/>
                  </a:moveTo>
                  <a:lnTo>
                    <a:pt x="969" y="4"/>
                  </a:lnTo>
                  <a:lnTo>
                    <a:pt x="1048" y="15"/>
                  </a:lnTo>
                  <a:lnTo>
                    <a:pt x="1123" y="31"/>
                  </a:lnTo>
                  <a:lnTo>
                    <a:pt x="1197" y="55"/>
                  </a:lnTo>
                  <a:lnTo>
                    <a:pt x="1267" y="85"/>
                  </a:lnTo>
                  <a:lnTo>
                    <a:pt x="1336" y="121"/>
                  </a:lnTo>
                  <a:lnTo>
                    <a:pt x="1399" y="163"/>
                  </a:lnTo>
                  <a:lnTo>
                    <a:pt x="1460" y="210"/>
                  </a:lnTo>
                  <a:lnTo>
                    <a:pt x="1515" y="261"/>
                  </a:lnTo>
                  <a:lnTo>
                    <a:pt x="1566" y="316"/>
                  </a:lnTo>
                  <a:lnTo>
                    <a:pt x="1613" y="377"/>
                  </a:lnTo>
                  <a:lnTo>
                    <a:pt x="1654" y="440"/>
                  </a:lnTo>
                  <a:lnTo>
                    <a:pt x="1690" y="509"/>
                  </a:lnTo>
                  <a:lnTo>
                    <a:pt x="1720" y="579"/>
                  </a:lnTo>
                  <a:lnTo>
                    <a:pt x="1744" y="653"/>
                  </a:lnTo>
                  <a:lnTo>
                    <a:pt x="1761" y="729"/>
                  </a:lnTo>
                  <a:lnTo>
                    <a:pt x="1772" y="808"/>
                  </a:lnTo>
                  <a:lnTo>
                    <a:pt x="1775" y="889"/>
                  </a:lnTo>
                  <a:lnTo>
                    <a:pt x="1772" y="969"/>
                  </a:lnTo>
                  <a:lnTo>
                    <a:pt x="1761" y="1048"/>
                  </a:lnTo>
                  <a:lnTo>
                    <a:pt x="1744" y="1125"/>
                  </a:lnTo>
                  <a:lnTo>
                    <a:pt x="1720" y="1199"/>
                  </a:lnTo>
                  <a:lnTo>
                    <a:pt x="1690" y="1269"/>
                  </a:lnTo>
                  <a:lnTo>
                    <a:pt x="1654" y="1336"/>
                  </a:lnTo>
                  <a:lnTo>
                    <a:pt x="1613" y="1401"/>
                  </a:lnTo>
                  <a:lnTo>
                    <a:pt x="1566" y="1461"/>
                  </a:lnTo>
                  <a:lnTo>
                    <a:pt x="1515" y="1517"/>
                  </a:lnTo>
                  <a:lnTo>
                    <a:pt x="1460" y="1568"/>
                  </a:lnTo>
                  <a:lnTo>
                    <a:pt x="1399" y="1615"/>
                  </a:lnTo>
                  <a:lnTo>
                    <a:pt x="1336" y="1656"/>
                  </a:lnTo>
                  <a:lnTo>
                    <a:pt x="1267" y="1692"/>
                  </a:lnTo>
                  <a:lnTo>
                    <a:pt x="1197" y="1722"/>
                  </a:lnTo>
                  <a:lnTo>
                    <a:pt x="1123" y="1745"/>
                  </a:lnTo>
                  <a:lnTo>
                    <a:pt x="1048" y="1763"/>
                  </a:lnTo>
                  <a:lnTo>
                    <a:pt x="969" y="1774"/>
                  </a:lnTo>
                  <a:lnTo>
                    <a:pt x="888" y="1778"/>
                  </a:lnTo>
                  <a:lnTo>
                    <a:pt x="808" y="1774"/>
                  </a:lnTo>
                  <a:lnTo>
                    <a:pt x="729" y="1763"/>
                  </a:lnTo>
                  <a:lnTo>
                    <a:pt x="652" y="1745"/>
                  </a:lnTo>
                  <a:lnTo>
                    <a:pt x="578" y="1722"/>
                  </a:lnTo>
                  <a:lnTo>
                    <a:pt x="508" y="1692"/>
                  </a:lnTo>
                  <a:lnTo>
                    <a:pt x="441" y="1656"/>
                  </a:lnTo>
                  <a:lnTo>
                    <a:pt x="376" y="1615"/>
                  </a:lnTo>
                  <a:lnTo>
                    <a:pt x="317" y="1568"/>
                  </a:lnTo>
                  <a:lnTo>
                    <a:pt x="260" y="1517"/>
                  </a:lnTo>
                  <a:lnTo>
                    <a:pt x="209" y="1461"/>
                  </a:lnTo>
                  <a:lnTo>
                    <a:pt x="162" y="1401"/>
                  </a:lnTo>
                  <a:lnTo>
                    <a:pt x="122" y="1336"/>
                  </a:lnTo>
                  <a:lnTo>
                    <a:pt x="86" y="1269"/>
                  </a:lnTo>
                  <a:lnTo>
                    <a:pt x="56" y="1199"/>
                  </a:lnTo>
                  <a:lnTo>
                    <a:pt x="32" y="1125"/>
                  </a:lnTo>
                  <a:lnTo>
                    <a:pt x="14" y="1048"/>
                  </a:lnTo>
                  <a:lnTo>
                    <a:pt x="4" y="969"/>
                  </a:lnTo>
                  <a:lnTo>
                    <a:pt x="0" y="889"/>
                  </a:lnTo>
                  <a:lnTo>
                    <a:pt x="4" y="808"/>
                  </a:lnTo>
                  <a:lnTo>
                    <a:pt x="14" y="729"/>
                  </a:lnTo>
                  <a:lnTo>
                    <a:pt x="32" y="653"/>
                  </a:lnTo>
                  <a:lnTo>
                    <a:pt x="56" y="579"/>
                  </a:lnTo>
                  <a:lnTo>
                    <a:pt x="86" y="509"/>
                  </a:lnTo>
                  <a:lnTo>
                    <a:pt x="122" y="440"/>
                  </a:lnTo>
                  <a:lnTo>
                    <a:pt x="162" y="377"/>
                  </a:lnTo>
                  <a:lnTo>
                    <a:pt x="209" y="316"/>
                  </a:lnTo>
                  <a:lnTo>
                    <a:pt x="260" y="261"/>
                  </a:lnTo>
                  <a:lnTo>
                    <a:pt x="317" y="210"/>
                  </a:lnTo>
                  <a:lnTo>
                    <a:pt x="376" y="163"/>
                  </a:lnTo>
                  <a:lnTo>
                    <a:pt x="441" y="121"/>
                  </a:lnTo>
                  <a:lnTo>
                    <a:pt x="508" y="85"/>
                  </a:lnTo>
                  <a:lnTo>
                    <a:pt x="578" y="55"/>
                  </a:lnTo>
                  <a:lnTo>
                    <a:pt x="652" y="31"/>
                  </a:lnTo>
                  <a:lnTo>
                    <a:pt x="729" y="15"/>
                  </a:lnTo>
                  <a:lnTo>
                    <a:pt x="808" y="4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chemeClr val="bg1">
                <a:alpha val="27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441" name="Freeform 1371"/>
            <p:cNvSpPr>
              <a:spLocks/>
            </p:cNvSpPr>
            <p:nvPr/>
          </p:nvSpPr>
          <p:spPr bwMode="auto">
            <a:xfrm>
              <a:off x="3181350" y="947738"/>
              <a:ext cx="2386013" cy="2387600"/>
            </a:xfrm>
            <a:custGeom>
              <a:avLst/>
              <a:gdLst>
                <a:gd name="T0" fmla="*/ 824 w 1503"/>
                <a:gd name="T1" fmla="*/ 3 h 1504"/>
                <a:gd name="T2" fmla="*/ 962 w 1503"/>
                <a:gd name="T3" fmla="*/ 29 h 1504"/>
                <a:gd name="T4" fmla="*/ 1091 w 1503"/>
                <a:gd name="T5" fmla="*/ 81 h 1504"/>
                <a:gd name="T6" fmla="*/ 1205 w 1503"/>
                <a:gd name="T7" fmla="*/ 153 h 1504"/>
                <a:gd name="T8" fmla="*/ 1306 w 1503"/>
                <a:gd name="T9" fmla="*/ 245 h 1504"/>
                <a:gd name="T10" fmla="*/ 1388 w 1503"/>
                <a:gd name="T11" fmla="*/ 352 h 1504"/>
                <a:gd name="T12" fmla="*/ 1450 w 1503"/>
                <a:gd name="T13" fmla="*/ 476 h 1504"/>
                <a:gd name="T14" fmla="*/ 1490 w 1503"/>
                <a:gd name="T15" fmla="*/ 610 h 1504"/>
                <a:gd name="T16" fmla="*/ 1503 w 1503"/>
                <a:gd name="T17" fmla="*/ 752 h 1504"/>
                <a:gd name="T18" fmla="*/ 1490 w 1503"/>
                <a:gd name="T19" fmla="*/ 894 h 1504"/>
                <a:gd name="T20" fmla="*/ 1450 w 1503"/>
                <a:gd name="T21" fmla="*/ 1028 h 1504"/>
                <a:gd name="T22" fmla="*/ 1388 w 1503"/>
                <a:gd name="T23" fmla="*/ 1150 h 1504"/>
                <a:gd name="T24" fmla="*/ 1306 w 1503"/>
                <a:gd name="T25" fmla="*/ 1259 h 1504"/>
                <a:gd name="T26" fmla="*/ 1205 w 1503"/>
                <a:gd name="T27" fmla="*/ 1350 h 1504"/>
                <a:gd name="T28" fmla="*/ 1091 w 1503"/>
                <a:gd name="T29" fmla="*/ 1423 h 1504"/>
                <a:gd name="T30" fmla="*/ 962 w 1503"/>
                <a:gd name="T31" fmla="*/ 1474 h 1504"/>
                <a:gd name="T32" fmla="*/ 824 w 1503"/>
                <a:gd name="T33" fmla="*/ 1501 h 1504"/>
                <a:gd name="T34" fmla="*/ 680 w 1503"/>
                <a:gd name="T35" fmla="*/ 1501 h 1504"/>
                <a:gd name="T36" fmla="*/ 541 w 1503"/>
                <a:gd name="T37" fmla="*/ 1474 h 1504"/>
                <a:gd name="T38" fmla="*/ 413 w 1503"/>
                <a:gd name="T39" fmla="*/ 1423 h 1504"/>
                <a:gd name="T40" fmla="*/ 298 w 1503"/>
                <a:gd name="T41" fmla="*/ 1350 h 1504"/>
                <a:gd name="T42" fmla="*/ 197 w 1503"/>
                <a:gd name="T43" fmla="*/ 1259 h 1504"/>
                <a:gd name="T44" fmla="*/ 115 w 1503"/>
                <a:gd name="T45" fmla="*/ 1150 h 1504"/>
                <a:gd name="T46" fmla="*/ 53 w 1503"/>
                <a:gd name="T47" fmla="*/ 1028 h 1504"/>
                <a:gd name="T48" fmla="*/ 15 w 1503"/>
                <a:gd name="T49" fmla="*/ 894 h 1504"/>
                <a:gd name="T50" fmla="*/ 0 w 1503"/>
                <a:gd name="T51" fmla="*/ 752 h 1504"/>
                <a:gd name="T52" fmla="*/ 15 w 1503"/>
                <a:gd name="T53" fmla="*/ 610 h 1504"/>
                <a:gd name="T54" fmla="*/ 53 w 1503"/>
                <a:gd name="T55" fmla="*/ 476 h 1504"/>
                <a:gd name="T56" fmla="*/ 115 w 1503"/>
                <a:gd name="T57" fmla="*/ 352 h 1504"/>
                <a:gd name="T58" fmla="*/ 197 w 1503"/>
                <a:gd name="T59" fmla="*/ 245 h 1504"/>
                <a:gd name="T60" fmla="*/ 298 w 1503"/>
                <a:gd name="T61" fmla="*/ 153 h 1504"/>
                <a:gd name="T62" fmla="*/ 413 w 1503"/>
                <a:gd name="T63" fmla="*/ 81 h 1504"/>
                <a:gd name="T64" fmla="*/ 541 w 1503"/>
                <a:gd name="T65" fmla="*/ 29 h 1504"/>
                <a:gd name="T66" fmla="*/ 680 w 1503"/>
                <a:gd name="T67" fmla="*/ 3 h 1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03" h="1504">
                  <a:moveTo>
                    <a:pt x="752" y="0"/>
                  </a:moveTo>
                  <a:lnTo>
                    <a:pt x="824" y="3"/>
                  </a:lnTo>
                  <a:lnTo>
                    <a:pt x="895" y="13"/>
                  </a:lnTo>
                  <a:lnTo>
                    <a:pt x="962" y="29"/>
                  </a:lnTo>
                  <a:lnTo>
                    <a:pt x="1027" y="52"/>
                  </a:lnTo>
                  <a:lnTo>
                    <a:pt x="1091" y="81"/>
                  </a:lnTo>
                  <a:lnTo>
                    <a:pt x="1151" y="114"/>
                  </a:lnTo>
                  <a:lnTo>
                    <a:pt x="1205" y="153"/>
                  </a:lnTo>
                  <a:lnTo>
                    <a:pt x="1258" y="197"/>
                  </a:lnTo>
                  <a:lnTo>
                    <a:pt x="1306" y="245"/>
                  </a:lnTo>
                  <a:lnTo>
                    <a:pt x="1350" y="297"/>
                  </a:lnTo>
                  <a:lnTo>
                    <a:pt x="1388" y="352"/>
                  </a:lnTo>
                  <a:lnTo>
                    <a:pt x="1422" y="412"/>
                  </a:lnTo>
                  <a:lnTo>
                    <a:pt x="1450" y="476"/>
                  </a:lnTo>
                  <a:lnTo>
                    <a:pt x="1473" y="541"/>
                  </a:lnTo>
                  <a:lnTo>
                    <a:pt x="1490" y="610"/>
                  </a:lnTo>
                  <a:lnTo>
                    <a:pt x="1499" y="679"/>
                  </a:lnTo>
                  <a:lnTo>
                    <a:pt x="1503" y="752"/>
                  </a:lnTo>
                  <a:lnTo>
                    <a:pt x="1499" y="824"/>
                  </a:lnTo>
                  <a:lnTo>
                    <a:pt x="1490" y="894"/>
                  </a:lnTo>
                  <a:lnTo>
                    <a:pt x="1473" y="963"/>
                  </a:lnTo>
                  <a:lnTo>
                    <a:pt x="1450" y="1028"/>
                  </a:lnTo>
                  <a:lnTo>
                    <a:pt x="1422" y="1091"/>
                  </a:lnTo>
                  <a:lnTo>
                    <a:pt x="1388" y="1150"/>
                  </a:lnTo>
                  <a:lnTo>
                    <a:pt x="1350" y="1207"/>
                  </a:lnTo>
                  <a:lnTo>
                    <a:pt x="1306" y="1259"/>
                  </a:lnTo>
                  <a:lnTo>
                    <a:pt x="1258" y="1307"/>
                  </a:lnTo>
                  <a:lnTo>
                    <a:pt x="1205" y="1350"/>
                  </a:lnTo>
                  <a:lnTo>
                    <a:pt x="1151" y="1390"/>
                  </a:lnTo>
                  <a:lnTo>
                    <a:pt x="1091" y="1423"/>
                  </a:lnTo>
                  <a:lnTo>
                    <a:pt x="1027" y="1452"/>
                  </a:lnTo>
                  <a:lnTo>
                    <a:pt x="962" y="1474"/>
                  </a:lnTo>
                  <a:lnTo>
                    <a:pt x="895" y="1490"/>
                  </a:lnTo>
                  <a:lnTo>
                    <a:pt x="824" y="1501"/>
                  </a:lnTo>
                  <a:lnTo>
                    <a:pt x="752" y="1504"/>
                  </a:lnTo>
                  <a:lnTo>
                    <a:pt x="680" y="1501"/>
                  </a:lnTo>
                  <a:lnTo>
                    <a:pt x="609" y="1490"/>
                  </a:lnTo>
                  <a:lnTo>
                    <a:pt x="541" y="1474"/>
                  </a:lnTo>
                  <a:lnTo>
                    <a:pt x="476" y="1452"/>
                  </a:lnTo>
                  <a:lnTo>
                    <a:pt x="413" y="1423"/>
                  </a:lnTo>
                  <a:lnTo>
                    <a:pt x="354" y="1390"/>
                  </a:lnTo>
                  <a:lnTo>
                    <a:pt x="298" y="1350"/>
                  </a:lnTo>
                  <a:lnTo>
                    <a:pt x="245" y="1307"/>
                  </a:lnTo>
                  <a:lnTo>
                    <a:pt x="197" y="1259"/>
                  </a:lnTo>
                  <a:lnTo>
                    <a:pt x="154" y="1207"/>
                  </a:lnTo>
                  <a:lnTo>
                    <a:pt x="115" y="1150"/>
                  </a:lnTo>
                  <a:lnTo>
                    <a:pt x="81" y="1091"/>
                  </a:lnTo>
                  <a:lnTo>
                    <a:pt x="53" y="1028"/>
                  </a:lnTo>
                  <a:lnTo>
                    <a:pt x="30" y="963"/>
                  </a:lnTo>
                  <a:lnTo>
                    <a:pt x="15" y="894"/>
                  </a:lnTo>
                  <a:lnTo>
                    <a:pt x="4" y="824"/>
                  </a:lnTo>
                  <a:lnTo>
                    <a:pt x="0" y="752"/>
                  </a:lnTo>
                  <a:lnTo>
                    <a:pt x="4" y="679"/>
                  </a:lnTo>
                  <a:lnTo>
                    <a:pt x="15" y="610"/>
                  </a:lnTo>
                  <a:lnTo>
                    <a:pt x="30" y="541"/>
                  </a:lnTo>
                  <a:lnTo>
                    <a:pt x="53" y="476"/>
                  </a:lnTo>
                  <a:lnTo>
                    <a:pt x="81" y="412"/>
                  </a:lnTo>
                  <a:lnTo>
                    <a:pt x="115" y="352"/>
                  </a:lnTo>
                  <a:lnTo>
                    <a:pt x="154" y="297"/>
                  </a:lnTo>
                  <a:lnTo>
                    <a:pt x="197" y="245"/>
                  </a:lnTo>
                  <a:lnTo>
                    <a:pt x="245" y="197"/>
                  </a:lnTo>
                  <a:lnTo>
                    <a:pt x="298" y="153"/>
                  </a:lnTo>
                  <a:lnTo>
                    <a:pt x="354" y="114"/>
                  </a:lnTo>
                  <a:lnTo>
                    <a:pt x="413" y="81"/>
                  </a:lnTo>
                  <a:lnTo>
                    <a:pt x="476" y="52"/>
                  </a:lnTo>
                  <a:lnTo>
                    <a:pt x="541" y="29"/>
                  </a:lnTo>
                  <a:lnTo>
                    <a:pt x="609" y="13"/>
                  </a:lnTo>
                  <a:lnTo>
                    <a:pt x="680" y="3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442" name="Freeform 1372"/>
            <p:cNvSpPr>
              <a:spLocks/>
            </p:cNvSpPr>
            <p:nvPr/>
          </p:nvSpPr>
          <p:spPr bwMode="auto">
            <a:xfrm>
              <a:off x="3556000" y="1203326"/>
              <a:ext cx="1366838" cy="1874838"/>
            </a:xfrm>
            <a:custGeom>
              <a:avLst/>
              <a:gdLst>
                <a:gd name="T0" fmla="*/ 684 w 861"/>
                <a:gd name="T1" fmla="*/ 2 h 1181"/>
                <a:gd name="T2" fmla="*/ 778 w 861"/>
                <a:gd name="T3" fmla="*/ 17 h 1181"/>
                <a:gd name="T4" fmla="*/ 861 w 861"/>
                <a:gd name="T5" fmla="*/ 48 h 1181"/>
                <a:gd name="T6" fmla="*/ 791 w 861"/>
                <a:gd name="T7" fmla="*/ 243 h 1181"/>
                <a:gd name="T8" fmla="*/ 734 w 861"/>
                <a:gd name="T9" fmla="*/ 214 h 1181"/>
                <a:gd name="T10" fmla="*/ 662 w 861"/>
                <a:gd name="T11" fmla="*/ 199 h 1181"/>
                <a:gd name="T12" fmla="*/ 581 w 861"/>
                <a:gd name="T13" fmla="*/ 200 h 1181"/>
                <a:gd name="T14" fmla="*/ 507 w 861"/>
                <a:gd name="T15" fmla="*/ 220 h 1181"/>
                <a:gd name="T16" fmla="*/ 444 w 861"/>
                <a:gd name="T17" fmla="*/ 261 h 1181"/>
                <a:gd name="T18" fmla="*/ 396 w 861"/>
                <a:gd name="T19" fmla="*/ 316 h 1181"/>
                <a:gd name="T20" fmla="*/ 365 w 861"/>
                <a:gd name="T21" fmla="*/ 380 h 1181"/>
                <a:gd name="T22" fmla="*/ 782 w 861"/>
                <a:gd name="T23" fmla="*/ 418 h 1181"/>
                <a:gd name="T24" fmla="*/ 338 w 861"/>
                <a:gd name="T25" fmla="*/ 537 h 1181"/>
                <a:gd name="T26" fmla="*/ 338 w 861"/>
                <a:gd name="T27" fmla="*/ 584 h 1181"/>
                <a:gd name="T28" fmla="*/ 735 w 861"/>
                <a:gd name="T29" fmla="*/ 640 h 1181"/>
                <a:gd name="T30" fmla="*/ 355 w 861"/>
                <a:gd name="T31" fmla="*/ 761 h 1181"/>
                <a:gd name="T32" fmla="*/ 379 w 861"/>
                <a:gd name="T33" fmla="*/ 836 h 1181"/>
                <a:gd name="T34" fmla="*/ 415 w 861"/>
                <a:gd name="T35" fmla="*/ 892 h 1181"/>
                <a:gd name="T36" fmla="*/ 473 w 861"/>
                <a:gd name="T37" fmla="*/ 944 h 1181"/>
                <a:gd name="T38" fmla="*/ 539 w 861"/>
                <a:gd name="T39" fmla="*/ 974 h 1181"/>
                <a:gd name="T40" fmla="*/ 617 w 861"/>
                <a:gd name="T41" fmla="*/ 985 h 1181"/>
                <a:gd name="T42" fmla="*/ 710 w 861"/>
                <a:gd name="T43" fmla="*/ 974 h 1181"/>
                <a:gd name="T44" fmla="*/ 789 w 861"/>
                <a:gd name="T45" fmla="*/ 944 h 1181"/>
                <a:gd name="T46" fmla="*/ 855 w 861"/>
                <a:gd name="T47" fmla="*/ 892 h 1181"/>
                <a:gd name="T48" fmla="*/ 813 w 861"/>
                <a:gd name="T49" fmla="*/ 1148 h 1181"/>
                <a:gd name="T50" fmla="*/ 722 w 861"/>
                <a:gd name="T51" fmla="*/ 1174 h 1181"/>
                <a:gd name="T52" fmla="*/ 619 w 861"/>
                <a:gd name="T53" fmla="*/ 1181 h 1181"/>
                <a:gd name="T54" fmla="*/ 511 w 861"/>
                <a:gd name="T55" fmla="*/ 1171 h 1181"/>
                <a:gd name="T56" fmla="*/ 413 w 861"/>
                <a:gd name="T57" fmla="*/ 1142 h 1181"/>
                <a:gd name="T58" fmla="*/ 324 w 861"/>
                <a:gd name="T59" fmla="*/ 1093 h 1181"/>
                <a:gd name="T60" fmla="*/ 247 w 861"/>
                <a:gd name="T61" fmla="*/ 1025 h 1181"/>
                <a:gd name="T62" fmla="*/ 187 w 861"/>
                <a:gd name="T63" fmla="*/ 949 h 1181"/>
                <a:gd name="T64" fmla="*/ 144 w 861"/>
                <a:gd name="T65" fmla="*/ 861 h 1181"/>
                <a:gd name="T66" fmla="*/ 115 w 861"/>
                <a:gd name="T67" fmla="*/ 761 h 1181"/>
                <a:gd name="T68" fmla="*/ 25 w 861"/>
                <a:gd name="T69" fmla="*/ 640 h 1181"/>
                <a:gd name="T70" fmla="*/ 100 w 861"/>
                <a:gd name="T71" fmla="*/ 601 h 1181"/>
                <a:gd name="T72" fmla="*/ 101 w 861"/>
                <a:gd name="T73" fmla="*/ 537 h 1181"/>
                <a:gd name="T74" fmla="*/ 25 w 861"/>
                <a:gd name="T75" fmla="*/ 418 h 1181"/>
                <a:gd name="T76" fmla="*/ 133 w 861"/>
                <a:gd name="T77" fmla="*/ 357 h 1181"/>
                <a:gd name="T78" fmla="*/ 180 w 861"/>
                <a:gd name="T79" fmla="*/ 249 h 1181"/>
                <a:gd name="T80" fmla="*/ 247 w 861"/>
                <a:gd name="T81" fmla="*/ 158 h 1181"/>
                <a:gd name="T82" fmla="*/ 327 w 861"/>
                <a:gd name="T83" fmla="*/ 89 h 1181"/>
                <a:gd name="T84" fmla="*/ 418 w 861"/>
                <a:gd name="T85" fmla="*/ 40 h 1181"/>
                <a:gd name="T86" fmla="*/ 519 w 861"/>
                <a:gd name="T87" fmla="*/ 10 h 1181"/>
                <a:gd name="T88" fmla="*/ 634 w 861"/>
                <a:gd name="T89" fmla="*/ 0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61" h="1181">
                  <a:moveTo>
                    <a:pt x="634" y="0"/>
                  </a:moveTo>
                  <a:lnTo>
                    <a:pt x="684" y="2"/>
                  </a:lnTo>
                  <a:lnTo>
                    <a:pt x="733" y="8"/>
                  </a:lnTo>
                  <a:lnTo>
                    <a:pt x="778" y="17"/>
                  </a:lnTo>
                  <a:lnTo>
                    <a:pt x="820" y="31"/>
                  </a:lnTo>
                  <a:lnTo>
                    <a:pt x="861" y="48"/>
                  </a:lnTo>
                  <a:lnTo>
                    <a:pt x="815" y="263"/>
                  </a:lnTo>
                  <a:lnTo>
                    <a:pt x="791" y="243"/>
                  </a:lnTo>
                  <a:lnTo>
                    <a:pt x="764" y="227"/>
                  </a:lnTo>
                  <a:lnTo>
                    <a:pt x="734" y="214"/>
                  </a:lnTo>
                  <a:lnTo>
                    <a:pt x="700" y="205"/>
                  </a:lnTo>
                  <a:lnTo>
                    <a:pt x="662" y="199"/>
                  </a:lnTo>
                  <a:lnTo>
                    <a:pt x="622" y="197"/>
                  </a:lnTo>
                  <a:lnTo>
                    <a:pt x="581" y="200"/>
                  </a:lnTo>
                  <a:lnTo>
                    <a:pt x="543" y="207"/>
                  </a:lnTo>
                  <a:lnTo>
                    <a:pt x="507" y="220"/>
                  </a:lnTo>
                  <a:lnTo>
                    <a:pt x="475" y="238"/>
                  </a:lnTo>
                  <a:lnTo>
                    <a:pt x="444" y="261"/>
                  </a:lnTo>
                  <a:lnTo>
                    <a:pt x="416" y="288"/>
                  </a:lnTo>
                  <a:lnTo>
                    <a:pt x="396" y="316"/>
                  </a:lnTo>
                  <a:lnTo>
                    <a:pt x="378" y="347"/>
                  </a:lnTo>
                  <a:lnTo>
                    <a:pt x="365" y="380"/>
                  </a:lnTo>
                  <a:lnTo>
                    <a:pt x="353" y="418"/>
                  </a:lnTo>
                  <a:lnTo>
                    <a:pt x="782" y="418"/>
                  </a:lnTo>
                  <a:lnTo>
                    <a:pt x="757" y="537"/>
                  </a:lnTo>
                  <a:lnTo>
                    <a:pt x="338" y="537"/>
                  </a:lnTo>
                  <a:lnTo>
                    <a:pt x="338" y="559"/>
                  </a:lnTo>
                  <a:lnTo>
                    <a:pt x="338" y="584"/>
                  </a:lnTo>
                  <a:lnTo>
                    <a:pt x="339" y="640"/>
                  </a:lnTo>
                  <a:lnTo>
                    <a:pt x="735" y="640"/>
                  </a:lnTo>
                  <a:lnTo>
                    <a:pt x="710" y="761"/>
                  </a:lnTo>
                  <a:lnTo>
                    <a:pt x="355" y="761"/>
                  </a:lnTo>
                  <a:lnTo>
                    <a:pt x="366" y="800"/>
                  </a:lnTo>
                  <a:lnTo>
                    <a:pt x="379" y="836"/>
                  </a:lnTo>
                  <a:lnTo>
                    <a:pt x="396" y="866"/>
                  </a:lnTo>
                  <a:lnTo>
                    <a:pt x="415" y="892"/>
                  </a:lnTo>
                  <a:lnTo>
                    <a:pt x="443" y="920"/>
                  </a:lnTo>
                  <a:lnTo>
                    <a:pt x="473" y="944"/>
                  </a:lnTo>
                  <a:lnTo>
                    <a:pt x="505" y="961"/>
                  </a:lnTo>
                  <a:lnTo>
                    <a:pt x="539" y="974"/>
                  </a:lnTo>
                  <a:lnTo>
                    <a:pt x="576" y="982"/>
                  </a:lnTo>
                  <a:lnTo>
                    <a:pt x="617" y="985"/>
                  </a:lnTo>
                  <a:lnTo>
                    <a:pt x="665" y="982"/>
                  </a:lnTo>
                  <a:lnTo>
                    <a:pt x="710" y="974"/>
                  </a:lnTo>
                  <a:lnTo>
                    <a:pt x="751" y="961"/>
                  </a:lnTo>
                  <a:lnTo>
                    <a:pt x="789" y="944"/>
                  </a:lnTo>
                  <a:lnTo>
                    <a:pt x="824" y="920"/>
                  </a:lnTo>
                  <a:lnTo>
                    <a:pt x="855" y="892"/>
                  </a:lnTo>
                  <a:lnTo>
                    <a:pt x="855" y="1130"/>
                  </a:lnTo>
                  <a:lnTo>
                    <a:pt x="813" y="1148"/>
                  </a:lnTo>
                  <a:lnTo>
                    <a:pt x="769" y="1163"/>
                  </a:lnTo>
                  <a:lnTo>
                    <a:pt x="722" y="1174"/>
                  </a:lnTo>
                  <a:lnTo>
                    <a:pt x="672" y="1180"/>
                  </a:lnTo>
                  <a:lnTo>
                    <a:pt x="619" y="1181"/>
                  </a:lnTo>
                  <a:lnTo>
                    <a:pt x="565" y="1178"/>
                  </a:lnTo>
                  <a:lnTo>
                    <a:pt x="511" y="1171"/>
                  </a:lnTo>
                  <a:lnTo>
                    <a:pt x="461" y="1159"/>
                  </a:lnTo>
                  <a:lnTo>
                    <a:pt x="413" y="1142"/>
                  </a:lnTo>
                  <a:lnTo>
                    <a:pt x="367" y="1121"/>
                  </a:lnTo>
                  <a:lnTo>
                    <a:pt x="324" y="1093"/>
                  </a:lnTo>
                  <a:lnTo>
                    <a:pt x="284" y="1062"/>
                  </a:lnTo>
                  <a:lnTo>
                    <a:pt x="247" y="1025"/>
                  </a:lnTo>
                  <a:lnTo>
                    <a:pt x="215" y="988"/>
                  </a:lnTo>
                  <a:lnTo>
                    <a:pt x="187" y="949"/>
                  </a:lnTo>
                  <a:lnTo>
                    <a:pt x="163" y="907"/>
                  </a:lnTo>
                  <a:lnTo>
                    <a:pt x="144" y="861"/>
                  </a:lnTo>
                  <a:lnTo>
                    <a:pt x="127" y="812"/>
                  </a:lnTo>
                  <a:lnTo>
                    <a:pt x="115" y="761"/>
                  </a:lnTo>
                  <a:lnTo>
                    <a:pt x="0" y="761"/>
                  </a:lnTo>
                  <a:lnTo>
                    <a:pt x="25" y="640"/>
                  </a:lnTo>
                  <a:lnTo>
                    <a:pt x="101" y="640"/>
                  </a:lnTo>
                  <a:lnTo>
                    <a:pt x="100" y="601"/>
                  </a:lnTo>
                  <a:lnTo>
                    <a:pt x="100" y="567"/>
                  </a:lnTo>
                  <a:lnTo>
                    <a:pt x="101" y="537"/>
                  </a:lnTo>
                  <a:lnTo>
                    <a:pt x="0" y="537"/>
                  </a:lnTo>
                  <a:lnTo>
                    <a:pt x="25" y="418"/>
                  </a:lnTo>
                  <a:lnTo>
                    <a:pt x="118" y="418"/>
                  </a:lnTo>
                  <a:lnTo>
                    <a:pt x="133" y="357"/>
                  </a:lnTo>
                  <a:lnTo>
                    <a:pt x="154" y="301"/>
                  </a:lnTo>
                  <a:lnTo>
                    <a:pt x="180" y="249"/>
                  </a:lnTo>
                  <a:lnTo>
                    <a:pt x="211" y="201"/>
                  </a:lnTo>
                  <a:lnTo>
                    <a:pt x="247" y="158"/>
                  </a:lnTo>
                  <a:lnTo>
                    <a:pt x="285" y="121"/>
                  </a:lnTo>
                  <a:lnTo>
                    <a:pt x="327" y="89"/>
                  </a:lnTo>
                  <a:lnTo>
                    <a:pt x="370" y="62"/>
                  </a:lnTo>
                  <a:lnTo>
                    <a:pt x="418" y="40"/>
                  </a:lnTo>
                  <a:lnTo>
                    <a:pt x="467" y="23"/>
                  </a:lnTo>
                  <a:lnTo>
                    <a:pt x="519" y="10"/>
                  </a:lnTo>
                  <a:lnTo>
                    <a:pt x="575" y="2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bg1">
                <a:alpha val="27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grpSp>
          <p:nvGrpSpPr>
            <p:cNvPr id="1480" name="Group 1479"/>
            <p:cNvGrpSpPr/>
            <p:nvPr/>
          </p:nvGrpSpPr>
          <p:grpSpPr>
            <a:xfrm>
              <a:off x="6634163" y="3957638"/>
              <a:ext cx="2581275" cy="2171700"/>
              <a:chOff x="6634163" y="3957638"/>
              <a:chExt cx="2581275" cy="2171700"/>
            </a:xfrm>
            <a:solidFill>
              <a:schemeClr val="bg1">
                <a:alpha val="26000"/>
              </a:schemeClr>
            </a:solidFill>
          </p:grpSpPr>
          <p:sp>
            <p:nvSpPr>
              <p:cNvPr id="1443" name="Freeform 1373"/>
              <p:cNvSpPr>
                <a:spLocks noEditPoints="1"/>
              </p:cNvSpPr>
              <p:nvPr/>
            </p:nvSpPr>
            <p:spPr bwMode="auto">
              <a:xfrm>
                <a:off x="6634163" y="4913313"/>
                <a:ext cx="2581275" cy="280988"/>
              </a:xfrm>
              <a:custGeom>
                <a:avLst/>
                <a:gdLst>
                  <a:gd name="T0" fmla="*/ 1434 w 1626"/>
                  <a:gd name="T1" fmla="*/ 17 h 177"/>
                  <a:gd name="T2" fmla="*/ 1402 w 1626"/>
                  <a:gd name="T3" fmla="*/ 36 h 177"/>
                  <a:gd name="T4" fmla="*/ 1383 w 1626"/>
                  <a:gd name="T5" fmla="*/ 69 h 177"/>
                  <a:gd name="T6" fmla="*/ 1383 w 1626"/>
                  <a:gd name="T7" fmla="*/ 108 h 177"/>
                  <a:gd name="T8" fmla="*/ 1402 w 1626"/>
                  <a:gd name="T9" fmla="*/ 140 h 177"/>
                  <a:gd name="T10" fmla="*/ 1434 w 1626"/>
                  <a:gd name="T11" fmla="*/ 160 h 177"/>
                  <a:gd name="T12" fmla="*/ 1473 w 1626"/>
                  <a:gd name="T13" fmla="*/ 160 h 177"/>
                  <a:gd name="T14" fmla="*/ 1506 w 1626"/>
                  <a:gd name="T15" fmla="*/ 140 h 177"/>
                  <a:gd name="T16" fmla="*/ 1525 w 1626"/>
                  <a:gd name="T17" fmla="*/ 108 h 177"/>
                  <a:gd name="T18" fmla="*/ 1525 w 1626"/>
                  <a:gd name="T19" fmla="*/ 69 h 177"/>
                  <a:gd name="T20" fmla="*/ 1506 w 1626"/>
                  <a:gd name="T21" fmla="*/ 36 h 177"/>
                  <a:gd name="T22" fmla="*/ 1473 w 1626"/>
                  <a:gd name="T23" fmla="*/ 17 h 177"/>
                  <a:gd name="T24" fmla="*/ 174 w 1626"/>
                  <a:gd name="T25" fmla="*/ 15 h 177"/>
                  <a:gd name="T26" fmla="*/ 135 w 1626"/>
                  <a:gd name="T27" fmla="*/ 24 h 177"/>
                  <a:gd name="T28" fmla="*/ 109 w 1626"/>
                  <a:gd name="T29" fmla="*/ 51 h 177"/>
                  <a:gd name="T30" fmla="*/ 100 w 1626"/>
                  <a:gd name="T31" fmla="*/ 89 h 177"/>
                  <a:gd name="T32" fmla="*/ 109 w 1626"/>
                  <a:gd name="T33" fmla="*/ 126 h 177"/>
                  <a:gd name="T34" fmla="*/ 135 w 1626"/>
                  <a:gd name="T35" fmla="*/ 152 h 177"/>
                  <a:gd name="T36" fmla="*/ 174 w 1626"/>
                  <a:gd name="T37" fmla="*/ 162 h 177"/>
                  <a:gd name="T38" fmla="*/ 211 w 1626"/>
                  <a:gd name="T39" fmla="*/ 152 h 177"/>
                  <a:gd name="T40" fmla="*/ 237 w 1626"/>
                  <a:gd name="T41" fmla="*/ 126 h 177"/>
                  <a:gd name="T42" fmla="*/ 247 w 1626"/>
                  <a:gd name="T43" fmla="*/ 89 h 177"/>
                  <a:gd name="T44" fmla="*/ 237 w 1626"/>
                  <a:gd name="T45" fmla="*/ 51 h 177"/>
                  <a:gd name="T46" fmla="*/ 211 w 1626"/>
                  <a:gd name="T47" fmla="*/ 24 h 177"/>
                  <a:gd name="T48" fmla="*/ 174 w 1626"/>
                  <a:gd name="T49" fmla="*/ 15 h 177"/>
                  <a:gd name="T50" fmla="*/ 1453 w 1626"/>
                  <a:gd name="T51" fmla="*/ 0 h 177"/>
                  <a:gd name="T52" fmla="*/ 1538 w 1626"/>
                  <a:gd name="T53" fmla="*/ 3 h 177"/>
                  <a:gd name="T54" fmla="*/ 1584 w 1626"/>
                  <a:gd name="T55" fmla="*/ 18 h 177"/>
                  <a:gd name="T56" fmla="*/ 1614 w 1626"/>
                  <a:gd name="T57" fmla="*/ 46 h 177"/>
                  <a:gd name="T58" fmla="*/ 1626 w 1626"/>
                  <a:gd name="T59" fmla="*/ 79 h 177"/>
                  <a:gd name="T60" fmla="*/ 1621 w 1626"/>
                  <a:gd name="T61" fmla="*/ 115 h 177"/>
                  <a:gd name="T62" fmla="*/ 1600 w 1626"/>
                  <a:gd name="T63" fmla="*/ 146 h 177"/>
                  <a:gd name="T64" fmla="*/ 1562 w 1626"/>
                  <a:gd name="T65" fmla="*/ 168 h 177"/>
                  <a:gd name="T66" fmla="*/ 1508 w 1626"/>
                  <a:gd name="T67" fmla="*/ 177 h 177"/>
                  <a:gd name="T68" fmla="*/ 90 w 1626"/>
                  <a:gd name="T69" fmla="*/ 175 h 177"/>
                  <a:gd name="T70" fmla="*/ 43 w 1626"/>
                  <a:gd name="T71" fmla="*/ 158 h 177"/>
                  <a:gd name="T72" fmla="*/ 14 w 1626"/>
                  <a:gd name="T73" fmla="*/ 131 h 177"/>
                  <a:gd name="T74" fmla="*/ 0 w 1626"/>
                  <a:gd name="T75" fmla="*/ 97 h 177"/>
                  <a:gd name="T76" fmla="*/ 4 w 1626"/>
                  <a:gd name="T77" fmla="*/ 63 h 177"/>
                  <a:gd name="T78" fmla="*/ 24 w 1626"/>
                  <a:gd name="T79" fmla="*/ 32 h 177"/>
                  <a:gd name="T80" fmla="*/ 63 w 1626"/>
                  <a:gd name="T81" fmla="*/ 9 h 177"/>
                  <a:gd name="T82" fmla="*/ 119 w 1626"/>
                  <a:gd name="T83" fmla="*/ 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26" h="177">
                    <a:moveTo>
                      <a:pt x="1453" y="15"/>
                    </a:moveTo>
                    <a:lnTo>
                      <a:pt x="1434" y="17"/>
                    </a:lnTo>
                    <a:lnTo>
                      <a:pt x="1416" y="24"/>
                    </a:lnTo>
                    <a:lnTo>
                      <a:pt x="1402" y="36"/>
                    </a:lnTo>
                    <a:lnTo>
                      <a:pt x="1390" y="51"/>
                    </a:lnTo>
                    <a:lnTo>
                      <a:pt x="1383" y="69"/>
                    </a:lnTo>
                    <a:lnTo>
                      <a:pt x="1380" y="89"/>
                    </a:lnTo>
                    <a:lnTo>
                      <a:pt x="1383" y="108"/>
                    </a:lnTo>
                    <a:lnTo>
                      <a:pt x="1390" y="126"/>
                    </a:lnTo>
                    <a:lnTo>
                      <a:pt x="1402" y="140"/>
                    </a:lnTo>
                    <a:lnTo>
                      <a:pt x="1416" y="152"/>
                    </a:lnTo>
                    <a:lnTo>
                      <a:pt x="1434" y="160"/>
                    </a:lnTo>
                    <a:lnTo>
                      <a:pt x="1453" y="162"/>
                    </a:lnTo>
                    <a:lnTo>
                      <a:pt x="1473" y="160"/>
                    </a:lnTo>
                    <a:lnTo>
                      <a:pt x="1491" y="152"/>
                    </a:lnTo>
                    <a:lnTo>
                      <a:pt x="1506" y="140"/>
                    </a:lnTo>
                    <a:lnTo>
                      <a:pt x="1518" y="126"/>
                    </a:lnTo>
                    <a:lnTo>
                      <a:pt x="1525" y="108"/>
                    </a:lnTo>
                    <a:lnTo>
                      <a:pt x="1527" y="89"/>
                    </a:lnTo>
                    <a:lnTo>
                      <a:pt x="1525" y="69"/>
                    </a:lnTo>
                    <a:lnTo>
                      <a:pt x="1518" y="51"/>
                    </a:lnTo>
                    <a:lnTo>
                      <a:pt x="1506" y="36"/>
                    </a:lnTo>
                    <a:lnTo>
                      <a:pt x="1491" y="24"/>
                    </a:lnTo>
                    <a:lnTo>
                      <a:pt x="1473" y="17"/>
                    </a:lnTo>
                    <a:lnTo>
                      <a:pt x="1453" y="15"/>
                    </a:lnTo>
                    <a:close/>
                    <a:moveTo>
                      <a:pt x="174" y="15"/>
                    </a:moveTo>
                    <a:lnTo>
                      <a:pt x="153" y="17"/>
                    </a:lnTo>
                    <a:lnTo>
                      <a:pt x="135" y="24"/>
                    </a:lnTo>
                    <a:lnTo>
                      <a:pt x="121" y="36"/>
                    </a:lnTo>
                    <a:lnTo>
                      <a:pt x="109" y="51"/>
                    </a:lnTo>
                    <a:lnTo>
                      <a:pt x="102" y="69"/>
                    </a:lnTo>
                    <a:lnTo>
                      <a:pt x="100" y="89"/>
                    </a:lnTo>
                    <a:lnTo>
                      <a:pt x="102" y="108"/>
                    </a:lnTo>
                    <a:lnTo>
                      <a:pt x="109" y="126"/>
                    </a:lnTo>
                    <a:lnTo>
                      <a:pt x="121" y="140"/>
                    </a:lnTo>
                    <a:lnTo>
                      <a:pt x="135" y="152"/>
                    </a:lnTo>
                    <a:lnTo>
                      <a:pt x="153" y="160"/>
                    </a:lnTo>
                    <a:lnTo>
                      <a:pt x="174" y="162"/>
                    </a:lnTo>
                    <a:lnTo>
                      <a:pt x="193" y="160"/>
                    </a:lnTo>
                    <a:lnTo>
                      <a:pt x="211" y="152"/>
                    </a:lnTo>
                    <a:lnTo>
                      <a:pt x="225" y="140"/>
                    </a:lnTo>
                    <a:lnTo>
                      <a:pt x="237" y="126"/>
                    </a:lnTo>
                    <a:lnTo>
                      <a:pt x="244" y="108"/>
                    </a:lnTo>
                    <a:lnTo>
                      <a:pt x="247" y="89"/>
                    </a:lnTo>
                    <a:lnTo>
                      <a:pt x="244" y="69"/>
                    </a:lnTo>
                    <a:lnTo>
                      <a:pt x="237" y="51"/>
                    </a:lnTo>
                    <a:lnTo>
                      <a:pt x="225" y="36"/>
                    </a:lnTo>
                    <a:lnTo>
                      <a:pt x="211" y="24"/>
                    </a:lnTo>
                    <a:lnTo>
                      <a:pt x="193" y="17"/>
                    </a:lnTo>
                    <a:lnTo>
                      <a:pt x="174" y="15"/>
                    </a:lnTo>
                    <a:close/>
                    <a:moveTo>
                      <a:pt x="174" y="0"/>
                    </a:moveTo>
                    <a:lnTo>
                      <a:pt x="1453" y="0"/>
                    </a:lnTo>
                    <a:lnTo>
                      <a:pt x="1508" y="0"/>
                    </a:lnTo>
                    <a:lnTo>
                      <a:pt x="1538" y="3"/>
                    </a:lnTo>
                    <a:lnTo>
                      <a:pt x="1564" y="9"/>
                    </a:lnTo>
                    <a:lnTo>
                      <a:pt x="1584" y="18"/>
                    </a:lnTo>
                    <a:lnTo>
                      <a:pt x="1602" y="32"/>
                    </a:lnTo>
                    <a:lnTo>
                      <a:pt x="1614" y="46"/>
                    </a:lnTo>
                    <a:lnTo>
                      <a:pt x="1623" y="63"/>
                    </a:lnTo>
                    <a:lnTo>
                      <a:pt x="1626" y="79"/>
                    </a:lnTo>
                    <a:lnTo>
                      <a:pt x="1626" y="97"/>
                    </a:lnTo>
                    <a:lnTo>
                      <a:pt x="1621" y="115"/>
                    </a:lnTo>
                    <a:lnTo>
                      <a:pt x="1613" y="131"/>
                    </a:lnTo>
                    <a:lnTo>
                      <a:pt x="1600" y="146"/>
                    </a:lnTo>
                    <a:lnTo>
                      <a:pt x="1583" y="158"/>
                    </a:lnTo>
                    <a:lnTo>
                      <a:pt x="1562" y="168"/>
                    </a:lnTo>
                    <a:lnTo>
                      <a:pt x="1537" y="175"/>
                    </a:lnTo>
                    <a:lnTo>
                      <a:pt x="1508" y="177"/>
                    </a:lnTo>
                    <a:lnTo>
                      <a:pt x="119" y="177"/>
                    </a:lnTo>
                    <a:lnTo>
                      <a:pt x="90" y="175"/>
                    </a:lnTo>
                    <a:lnTo>
                      <a:pt x="65" y="168"/>
                    </a:lnTo>
                    <a:lnTo>
                      <a:pt x="43" y="158"/>
                    </a:lnTo>
                    <a:lnTo>
                      <a:pt x="27" y="146"/>
                    </a:lnTo>
                    <a:lnTo>
                      <a:pt x="14" y="131"/>
                    </a:lnTo>
                    <a:lnTo>
                      <a:pt x="5" y="115"/>
                    </a:lnTo>
                    <a:lnTo>
                      <a:pt x="0" y="97"/>
                    </a:lnTo>
                    <a:lnTo>
                      <a:pt x="0" y="79"/>
                    </a:lnTo>
                    <a:lnTo>
                      <a:pt x="4" y="63"/>
                    </a:lnTo>
                    <a:lnTo>
                      <a:pt x="12" y="46"/>
                    </a:lnTo>
                    <a:lnTo>
                      <a:pt x="24" y="32"/>
                    </a:lnTo>
                    <a:lnTo>
                      <a:pt x="42" y="18"/>
                    </a:lnTo>
                    <a:lnTo>
                      <a:pt x="63" y="9"/>
                    </a:lnTo>
                    <a:lnTo>
                      <a:pt x="89" y="3"/>
                    </a:lnTo>
                    <a:lnTo>
                      <a:pt x="119" y="0"/>
                    </a:lnTo>
                    <a:lnTo>
                      <a:pt x="1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444" name="Freeform 1374"/>
              <p:cNvSpPr>
                <a:spLocks/>
              </p:cNvSpPr>
              <p:nvPr/>
            </p:nvSpPr>
            <p:spPr bwMode="auto">
              <a:xfrm>
                <a:off x="7964488" y="3957638"/>
                <a:ext cx="233363" cy="234950"/>
              </a:xfrm>
              <a:custGeom>
                <a:avLst/>
                <a:gdLst>
                  <a:gd name="T0" fmla="*/ 74 w 147"/>
                  <a:gd name="T1" fmla="*/ 0 h 148"/>
                  <a:gd name="T2" fmla="*/ 93 w 147"/>
                  <a:gd name="T3" fmla="*/ 3 h 148"/>
                  <a:gd name="T4" fmla="*/ 111 w 147"/>
                  <a:gd name="T5" fmla="*/ 10 h 148"/>
                  <a:gd name="T6" fmla="*/ 125 w 147"/>
                  <a:gd name="T7" fmla="*/ 22 h 148"/>
                  <a:gd name="T8" fmla="*/ 137 w 147"/>
                  <a:gd name="T9" fmla="*/ 37 h 148"/>
                  <a:gd name="T10" fmla="*/ 144 w 147"/>
                  <a:gd name="T11" fmla="*/ 55 h 148"/>
                  <a:gd name="T12" fmla="*/ 147 w 147"/>
                  <a:gd name="T13" fmla="*/ 74 h 148"/>
                  <a:gd name="T14" fmla="*/ 144 w 147"/>
                  <a:gd name="T15" fmla="*/ 94 h 148"/>
                  <a:gd name="T16" fmla="*/ 137 w 147"/>
                  <a:gd name="T17" fmla="*/ 112 h 148"/>
                  <a:gd name="T18" fmla="*/ 125 w 147"/>
                  <a:gd name="T19" fmla="*/ 126 h 148"/>
                  <a:gd name="T20" fmla="*/ 111 w 147"/>
                  <a:gd name="T21" fmla="*/ 138 h 148"/>
                  <a:gd name="T22" fmla="*/ 93 w 147"/>
                  <a:gd name="T23" fmla="*/ 145 h 148"/>
                  <a:gd name="T24" fmla="*/ 74 w 147"/>
                  <a:gd name="T25" fmla="*/ 148 h 148"/>
                  <a:gd name="T26" fmla="*/ 54 w 147"/>
                  <a:gd name="T27" fmla="*/ 145 h 148"/>
                  <a:gd name="T28" fmla="*/ 36 w 147"/>
                  <a:gd name="T29" fmla="*/ 138 h 148"/>
                  <a:gd name="T30" fmla="*/ 21 w 147"/>
                  <a:gd name="T31" fmla="*/ 126 h 148"/>
                  <a:gd name="T32" fmla="*/ 9 w 147"/>
                  <a:gd name="T33" fmla="*/ 112 h 148"/>
                  <a:gd name="T34" fmla="*/ 2 w 147"/>
                  <a:gd name="T35" fmla="*/ 94 h 148"/>
                  <a:gd name="T36" fmla="*/ 0 w 147"/>
                  <a:gd name="T37" fmla="*/ 74 h 148"/>
                  <a:gd name="T38" fmla="*/ 2 w 147"/>
                  <a:gd name="T39" fmla="*/ 55 h 148"/>
                  <a:gd name="T40" fmla="*/ 9 w 147"/>
                  <a:gd name="T41" fmla="*/ 37 h 148"/>
                  <a:gd name="T42" fmla="*/ 21 w 147"/>
                  <a:gd name="T43" fmla="*/ 22 h 148"/>
                  <a:gd name="T44" fmla="*/ 36 w 147"/>
                  <a:gd name="T45" fmla="*/ 10 h 148"/>
                  <a:gd name="T46" fmla="*/ 54 w 147"/>
                  <a:gd name="T47" fmla="*/ 3 h 148"/>
                  <a:gd name="T48" fmla="*/ 74 w 147"/>
                  <a:gd name="T49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7" h="148">
                    <a:moveTo>
                      <a:pt x="74" y="0"/>
                    </a:moveTo>
                    <a:lnTo>
                      <a:pt x="93" y="3"/>
                    </a:lnTo>
                    <a:lnTo>
                      <a:pt x="111" y="10"/>
                    </a:lnTo>
                    <a:lnTo>
                      <a:pt x="125" y="22"/>
                    </a:lnTo>
                    <a:lnTo>
                      <a:pt x="137" y="37"/>
                    </a:lnTo>
                    <a:lnTo>
                      <a:pt x="144" y="55"/>
                    </a:lnTo>
                    <a:lnTo>
                      <a:pt x="147" y="74"/>
                    </a:lnTo>
                    <a:lnTo>
                      <a:pt x="144" y="94"/>
                    </a:lnTo>
                    <a:lnTo>
                      <a:pt x="137" y="112"/>
                    </a:lnTo>
                    <a:lnTo>
                      <a:pt x="125" y="126"/>
                    </a:lnTo>
                    <a:lnTo>
                      <a:pt x="111" y="138"/>
                    </a:lnTo>
                    <a:lnTo>
                      <a:pt x="93" y="145"/>
                    </a:lnTo>
                    <a:lnTo>
                      <a:pt x="74" y="148"/>
                    </a:lnTo>
                    <a:lnTo>
                      <a:pt x="54" y="145"/>
                    </a:lnTo>
                    <a:lnTo>
                      <a:pt x="36" y="138"/>
                    </a:lnTo>
                    <a:lnTo>
                      <a:pt x="21" y="126"/>
                    </a:lnTo>
                    <a:lnTo>
                      <a:pt x="9" y="112"/>
                    </a:lnTo>
                    <a:lnTo>
                      <a:pt x="2" y="94"/>
                    </a:lnTo>
                    <a:lnTo>
                      <a:pt x="0" y="74"/>
                    </a:lnTo>
                    <a:lnTo>
                      <a:pt x="2" y="55"/>
                    </a:lnTo>
                    <a:lnTo>
                      <a:pt x="9" y="37"/>
                    </a:lnTo>
                    <a:lnTo>
                      <a:pt x="21" y="22"/>
                    </a:lnTo>
                    <a:lnTo>
                      <a:pt x="36" y="10"/>
                    </a:lnTo>
                    <a:lnTo>
                      <a:pt x="54" y="3"/>
                    </a:lnTo>
                    <a:lnTo>
                      <a:pt x="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445" name="Freeform 1375"/>
              <p:cNvSpPr>
                <a:spLocks/>
              </p:cNvSpPr>
              <p:nvPr/>
            </p:nvSpPr>
            <p:spPr bwMode="auto">
              <a:xfrm>
                <a:off x="8099425" y="4108451"/>
                <a:ext cx="900113" cy="996950"/>
              </a:xfrm>
              <a:custGeom>
                <a:avLst/>
                <a:gdLst>
                  <a:gd name="T0" fmla="*/ 33 w 567"/>
                  <a:gd name="T1" fmla="*/ 0 h 628"/>
                  <a:gd name="T2" fmla="*/ 45 w 567"/>
                  <a:gd name="T3" fmla="*/ 4 h 628"/>
                  <a:gd name="T4" fmla="*/ 55 w 567"/>
                  <a:gd name="T5" fmla="*/ 11 h 628"/>
                  <a:gd name="T6" fmla="*/ 559 w 567"/>
                  <a:gd name="T7" fmla="*/ 576 h 628"/>
                  <a:gd name="T8" fmla="*/ 566 w 567"/>
                  <a:gd name="T9" fmla="*/ 586 h 628"/>
                  <a:gd name="T10" fmla="*/ 567 w 567"/>
                  <a:gd name="T11" fmla="*/ 598 h 628"/>
                  <a:gd name="T12" fmla="*/ 565 w 567"/>
                  <a:gd name="T13" fmla="*/ 610 h 628"/>
                  <a:gd name="T14" fmla="*/ 556 w 567"/>
                  <a:gd name="T15" fmla="*/ 621 h 628"/>
                  <a:gd name="T16" fmla="*/ 546 w 567"/>
                  <a:gd name="T17" fmla="*/ 627 h 628"/>
                  <a:gd name="T18" fmla="*/ 534 w 567"/>
                  <a:gd name="T19" fmla="*/ 628 h 628"/>
                  <a:gd name="T20" fmla="*/ 522 w 567"/>
                  <a:gd name="T21" fmla="*/ 626 h 628"/>
                  <a:gd name="T22" fmla="*/ 512 w 567"/>
                  <a:gd name="T23" fmla="*/ 617 h 628"/>
                  <a:gd name="T24" fmla="*/ 8 w 567"/>
                  <a:gd name="T25" fmla="*/ 53 h 628"/>
                  <a:gd name="T26" fmla="*/ 1 w 567"/>
                  <a:gd name="T27" fmla="*/ 42 h 628"/>
                  <a:gd name="T28" fmla="*/ 0 w 567"/>
                  <a:gd name="T29" fmla="*/ 30 h 628"/>
                  <a:gd name="T30" fmla="*/ 3 w 567"/>
                  <a:gd name="T31" fmla="*/ 18 h 628"/>
                  <a:gd name="T32" fmla="*/ 10 w 567"/>
                  <a:gd name="T33" fmla="*/ 9 h 628"/>
                  <a:gd name="T34" fmla="*/ 21 w 567"/>
                  <a:gd name="T35" fmla="*/ 3 h 628"/>
                  <a:gd name="T36" fmla="*/ 33 w 567"/>
                  <a:gd name="T37" fmla="*/ 0 h 6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7" h="628">
                    <a:moveTo>
                      <a:pt x="33" y="0"/>
                    </a:moveTo>
                    <a:lnTo>
                      <a:pt x="45" y="4"/>
                    </a:lnTo>
                    <a:lnTo>
                      <a:pt x="55" y="11"/>
                    </a:lnTo>
                    <a:lnTo>
                      <a:pt x="559" y="576"/>
                    </a:lnTo>
                    <a:lnTo>
                      <a:pt x="566" y="586"/>
                    </a:lnTo>
                    <a:lnTo>
                      <a:pt x="567" y="598"/>
                    </a:lnTo>
                    <a:lnTo>
                      <a:pt x="565" y="610"/>
                    </a:lnTo>
                    <a:lnTo>
                      <a:pt x="556" y="621"/>
                    </a:lnTo>
                    <a:lnTo>
                      <a:pt x="546" y="627"/>
                    </a:lnTo>
                    <a:lnTo>
                      <a:pt x="534" y="628"/>
                    </a:lnTo>
                    <a:lnTo>
                      <a:pt x="522" y="626"/>
                    </a:lnTo>
                    <a:lnTo>
                      <a:pt x="512" y="617"/>
                    </a:lnTo>
                    <a:lnTo>
                      <a:pt x="8" y="53"/>
                    </a:lnTo>
                    <a:lnTo>
                      <a:pt x="1" y="42"/>
                    </a:lnTo>
                    <a:lnTo>
                      <a:pt x="0" y="30"/>
                    </a:lnTo>
                    <a:lnTo>
                      <a:pt x="3" y="18"/>
                    </a:lnTo>
                    <a:lnTo>
                      <a:pt x="10" y="9"/>
                    </a:lnTo>
                    <a:lnTo>
                      <a:pt x="21" y="3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446" name="Freeform 1376"/>
              <p:cNvSpPr>
                <a:spLocks/>
              </p:cNvSpPr>
              <p:nvPr/>
            </p:nvSpPr>
            <p:spPr bwMode="auto">
              <a:xfrm>
                <a:off x="7653338" y="3957638"/>
                <a:ext cx="233363" cy="234950"/>
              </a:xfrm>
              <a:custGeom>
                <a:avLst/>
                <a:gdLst>
                  <a:gd name="T0" fmla="*/ 73 w 147"/>
                  <a:gd name="T1" fmla="*/ 0 h 148"/>
                  <a:gd name="T2" fmla="*/ 93 w 147"/>
                  <a:gd name="T3" fmla="*/ 3 h 148"/>
                  <a:gd name="T4" fmla="*/ 111 w 147"/>
                  <a:gd name="T5" fmla="*/ 10 h 148"/>
                  <a:gd name="T6" fmla="*/ 125 w 147"/>
                  <a:gd name="T7" fmla="*/ 22 h 148"/>
                  <a:gd name="T8" fmla="*/ 137 w 147"/>
                  <a:gd name="T9" fmla="*/ 37 h 148"/>
                  <a:gd name="T10" fmla="*/ 144 w 147"/>
                  <a:gd name="T11" fmla="*/ 55 h 148"/>
                  <a:gd name="T12" fmla="*/ 147 w 147"/>
                  <a:gd name="T13" fmla="*/ 74 h 148"/>
                  <a:gd name="T14" fmla="*/ 144 w 147"/>
                  <a:gd name="T15" fmla="*/ 94 h 148"/>
                  <a:gd name="T16" fmla="*/ 137 w 147"/>
                  <a:gd name="T17" fmla="*/ 112 h 148"/>
                  <a:gd name="T18" fmla="*/ 125 w 147"/>
                  <a:gd name="T19" fmla="*/ 126 h 148"/>
                  <a:gd name="T20" fmla="*/ 111 w 147"/>
                  <a:gd name="T21" fmla="*/ 138 h 148"/>
                  <a:gd name="T22" fmla="*/ 93 w 147"/>
                  <a:gd name="T23" fmla="*/ 145 h 148"/>
                  <a:gd name="T24" fmla="*/ 73 w 147"/>
                  <a:gd name="T25" fmla="*/ 148 h 148"/>
                  <a:gd name="T26" fmla="*/ 54 w 147"/>
                  <a:gd name="T27" fmla="*/ 145 h 148"/>
                  <a:gd name="T28" fmla="*/ 36 w 147"/>
                  <a:gd name="T29" fmla="*/ 138 h 148"/>
                  <a:gd name="T30" fmla="*/ 21 w 147"/>
                  <a:gd name="T31" fmla="*/ 126 h 148"/>
                  <a:gd name="T32" fmla="*/ 9 w 147"/>
                  <a:gd name="T33" fmla="*/ 112 h 148"/>
                  <a:gd name="T34" fmla="*/ 2 w 147"/>
                  <a:gd name="T35" fmla="*/ 94 h 148"/>
                  <a:gd name="T36" fmla="*/ 0 w 147"/>
                  <a:gd name="T37" fmla="*/ 74 h 148"/>
                  <a:gd name="T38" fmla="*/ 2 w 147"/>
                  <a:gd name="T39" fmla="*/ 55 h 148"/>
                  <a:gd name="T40" fmla="*/ 9 w 147"/>
                  <a:gd name="T41" fmla="*/ 37 h 148"/>
                  <a:gd name="T42" fmla="*/ 21 w 147"/>
                  <a:gd name="T43" fmla="*/ 22 h 148"/>
                  <a:gd name="T44" fmla="*/ 36 w 147"/>
                  <a:gd name="T45" fmla="*/ 10 h 148"/>
                  <a:gd name="T46" fmla="*/ 54 w 147"/>
                  <a:gd name="T47" fmla="*/ 3 h 148"/>
                  <a:gd name="T48" fmla="*/ 73 w 147"/>
                  <a:gd name="T49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7" h="148">
                    <a:moveTo>
                      <a:pt x="73" y="0"/>
                    </a:moveTo>
                    <a:lnTo>
                      <a:pt x="93" y="3"/>
                    </a:lnTo>
                    <a:lnTo>
                      <a:pt x="111" y="10"/>
                    </a:lnTo>
                    <a:lnTo>
                      <a:pt x="125" y="22"/>
                    </a:lnTo>
                    <a:lnTo>
                      <a:pt x="137" y="37"/>
                    </a:lnTo>
                    <a:lnTo>
                      <a:pt x="144" y="55"/>
                    </a:lnTo>
                    <a:lnTo>
                      <a:pt x="147" y="74"/>
                    </a:lnTo>
                    <a:lnTo>
                      <a:pt x="144" y="94"/>
                    </a:lnTo>
                    <a:lnTo>
                      <a:pt x="137" y="112"/>
                    </a:lnTo>
                    <a:lnTo>
                      <a:pt x="125" y="126"/>
                    </a:lnTo>
                    <a:lnTo>
                      <a:pt x="111" y="138"/>
                    </a:lnTo>
                    <a:lnTo>
                      <a:pt x="93" y="145"/>
                    </a:lnTo>
                    <a:lnTo>
                      <a:pt x="73" y="148"/>
                    </a:lnTo>
                    <a:lnTo>
                      <a:pt x="54" y="145"/>
                    </a:lnTo>
                    <a:lnTo>
                      <a:pt x="36" y="138"/>
                    </a:lnTo>
                    <a:lnTo>
                      <a:pt x="21" y="126"/>
                    </a:lnTo>
                    <a:lnTo>
                      <a:pt x="9" y="112"/>
                    </a:lnTo>
                    <a:lnTo>
                      <a:pt x="2" y="94"/>
                    </a:lnTo>
                    <a:lnTo>
                      <a:pt x="0" y="74"/>
                    </a:lnTo>
                    <a:lnTo>
                      <a:pt x="2" y="55"/>
                    </a:lnTo>
                    <a:lnTo>
                      <a:pt x="9" y="37"/>
                    </a:lnTo>
                    <a:lnTo>
                      <a:pt x="21" y="22"/>
                    </a:lnTo>
                    <a:lnTo>
                      <a:pt x="36" y="10"/>
                    </a:lnTo>
                    <a:lnTo>
                      <a:pt x="54" y="3"/>
                    </a:lnTo>
                    <a:lnTo>
                      <a:pt x="7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447" name="Freeform 1377"/>
              <p:cNvSpPr>
                <a:spLocks/>
              </p:cNvSpPr>
              <p:nvPr/>
            </p:nvSpPr>
            <p:spPr bwMode="auto">
              <a:xfrm>
                <a:off x="6851650" y="4027488"/>
                <a:ext cx="971550" cy="1077913"/>
              </a:xfrm>
              <a:custGeom>
                <a:avLst/>
                <a:gdLst>
                  <a:gd name="T0" fmla="*/ 579 w 612"/>
                  <a:gd name="T1" fmla="*/ 0 h 679"/>
                  <a:gd name="T2" fmla="*/ 591 w 612"/>
                  <a:gd name="T3" fmla="*/ 2 h 679"/>
                  <a:gd name="T4" fmla="*/ 602 w 612"/>
                  <a:gd name="T5" fmla="*/ 8 h 679"/>
                  <a:gd name="T6" fmla="*/ 610 w 612"/>
                  <a:gd name="T7" fmla="*/ 19 h 679"/>
                  <a:gd name="T8" fmla="*/ 612 w 612"/>
                  <a:gd name="T9" fmla="*/ 30 h 679"/>
                  <a:gd name="T10" fmla="*/ 611 w 612"/>
                  <a:gd name="T11" fmla="*/ 43 h 679"/>
                  <a:gd name="T12" fmla="*/ 604 w 612"/>
                  <a:gd name="T13" fmla="*/ 54 h 679"/>
                  <a:gd name="T14" fmla="*/ 55 w 612"/>
                  <a:gd name="T15" fmla="*/ 668 h 679"/>
                  <a:gd name="T16" fmla="*/ 45 w 612"/>
                  <a:gd name="T17" fmla="*/ 677 h 679"/>
                  <a:gd name="T18" fmla="*/ 33 w 612"/>
                  <a:gd name="T19" fmla="*/ 679 h 679"/>
                  <a:gd name="T20" fmla="*/ 21 w 612"/>
                  <a:gd name="T21" fmla="*/ 678 h 679"/>
                  <a:gd name="T22" fmla="*/ 10 w 612"/>
                  <a:gd name="T23" fmla="*/ 672 h 679"/>
                  <a:gd name="T24" fmla="*/ 2 w 612"/>
                  <a:gd name="T25" fmla="*/ 661 h 679"/>
                  <a:gd name="T26" fmla="*/ 0 w 612"/>
                  <a:gd name="T27" fmla="*/ 649 h 679"/>
                  <a:gd name="T28" fmla="*/ 1 w 612"/>
                  <a:gd name="T29" fmla="*/ 637 h 679"/>
                  <a:gd name="T30" fmla="*/ 8 w 612"/>
                  <a:gd name="T31" fmla="*/ 627 h 679"/>
                  <a:gd name="T32" fmla="*/ 557 w 612"/>
                  <a:gd name="T33" fmla="*/ 11 h 679"/>
                  <a:gd name="T34" fmla="*/ 567 w 612"/>
                  <a:gd name="T35" fmla="*/ 3 h 679"/>
                  <a:gd name="T36" fmla="*/ 579 w 612"/>
                  <a:gd name="T37" fmla="*/ 0 h 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12" h="679">
                    <a:moveTo>
                      <a:pt x="579" y="0"/>
                    </a:moveTo>
                    <a:lnTo>
                      <a:pt x="591" y="2"/>
                    </a:lnTo>
                    <a:lnTo>
                      <a:pt x="602" y="8"/>
                    </a:lnTo>
                    <a:lnTo>
                      <a:pt x="610" y="19"/>
                    </a:lnTo>
                    <a:lnTo>
                      <a:pt x="612" y="30"/>
                    </a:lnTo>
                    <a:lnTo>
                      <a:pt x="611" y="43"/>
                    </a:lnTo>
                    <a:lnTo>
                      <a:pt x="604" y="54"/>
                    </a:lnTo>
                    <a:lnTo>
                      <a:pt x="55" y="668"/>
                    </a:lnTo>
                    <a:lnTo>
                      <a:pt x="45" y="677"/>
                    </a:lnTo>
                    <a:lnTo>
                      <a:pt x="33" y="679"/>
                    </a:lnTo>
                    <a:lnTo>
                      <a:pt x="21" y="678"/>
                    </a:lnTo>
                    <a:lnTo>
                      <a:pt x="10" y="672"/>
                    </a:lnTo>
                    <a:lnTo>
                      <a:pt x="2" y="661"/>
                    </a:lnTo>
                    <a:lnTo>
                      <a:pt x="0" y="649"/>
                    </a:lnTo>
                    <a:lnTo>
                      <a:pt x="1" y="637"/>
                    </a:lnTo>
                    <a:lnTo>
                      <a:pt x="8" y="627"/>
                    </a:lnTo>
                    <a:lnTo>
                      <a:pt x="557" y="11"/>
                    </a:lnTo>
                    <a:lnTo>
                      <a:pt x="567" y="3"/>
                    </a:lnTo>
                    <a:lnTo>
                      <a:pt x="5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448" name="Freeform 1378"/>
              <p:cNvSpPr>
                <a:spLocks noEditPoints="1"/>
              </p:cNvSpPr>
              <p:nvPr/>
            </p:nvSpPr>
            <p:spPr bwMode="auto">
              <a:xfrm>
                <a:off x="6837363" y="5278438"/>
                <a:ext cx="2174875" cy="850900"/>
              </a:xfrm>
              <a:custGeom>
                <a:avLst/>
                <a:gdLst>
                  <a:gd name="T0" fmla="*/ 1096 w 1370"/>
                  <a:gd name="T1" fmla="*/ 61 h 536"/>
                  <a:gd name="T2" fmla="*/ 1068 w 1370"/>
                  <a:gd name="T3" fmla="*/ 104 h 536"/>
                  <a:gd name="T4" fmla="*/ 1041 w 1370"/>
                  <a:gd name="T5" fmla="*/ 388 h 536"/>
                  <a:gd name="T6" fmla="*/ 1071 w 1370"/>
                  <a:gd name="T7" fmla="*/ 422 h 536"/>
                  <a:gd name="T8" fmla="*/ 1112 w 1370"/>
                  <a:gd name="T9" fmla="*/ 419 h 536"/>
                  <a:gd name="T10" fmla="*/ 1148 w 1370"/>
                  <a:gd name="T11" fmla="*/ 371 h 536"/>
                  <a:gd name="T12" fmla="*/ 1184 w 1370"/>
                  <a:gd name="T13" fmla="*/ 86 h 536"/>
                  <a:gd name="T14" fmla="*/ 1151 w 1370"/>
                  <a:gd name="T15" fmla="*/ 53 h 536"/>
                  <a:gd name="T16" fmla="*/ 900 w 1370"/>
                  <a:gd name="T17" fmla="*/ 50 h 536"/>
                  <a:gd name="T18" fmla="*/ 858 w 1370"/>
                  <a:gd name="T19" fmla="*/ 74 h 536"/>
                  <a:gd name="T20" fmla="*/ 841 w 1370"/>
                  <a:gd name="T21" fmla="*/ 237 h 536"/>
                  <a:gd name="T22" fmla="*/ 845 w 1370"/>
                  <a:gd name="T23" fmla="*/ 403 h 536"/>
                  <a:gd name="T24" fmla="*/ 887 w 1370"/>
                  <a:gd name="T25" fmla="*/ 425 h 536"/>
                  <a:gd name="T26" fmla="*/ 916 w 1370"/>
                  <a:gd name="T27" fmla="*/ 416 h 536"/>
                  <a:gd name="T28" fmla="*/ 943 w 1370"/>
                  <a:gd name="T29" fmla="*/ 371 h 536"/>
                  <a:gd name="T30" fmla="*/ 962 w 1370"/>
                  <a:gd name="T31" fmla="*/ 86 h 536"/>
                  <a:gd name="T32" fmla="*/ 927 w 1370"/>
                  <a:gd name="T33" fmla="*/ 53 h 536"/>
                  <a:gd name="T34" fmla="*/ 667 w 1370"/>
                  <a:gd name="T35" fmla="*/ 53 h 536"/>
                  <a:gd name="T36" fmla="*/ 630 w 1370"/>
                  <a:gd name="T37" fmla="*/ 86 h 536"/>
                  <a:gd name="T38" fmla="*/ 631 w 1370"/>
                  <a:gd name="T39" fmla="*/ 371 h 536"/>
                  <a:gd name="T40" fmla="*/ 654 w 1370"/>
                  <a:gd name="T41" fmla="*/ 414 h 536"/>
                  <a:gd name="T42" fmla="*/ 685 w 1370"/>
                  <a:gd name="T43" fmla="*/ 425 h 536"/>
                  <a:gd name="T44" fmla="*/ 728 w 1370"/>
                  <a:gd name="T45" fmla="*/ 403 h 536"/>
                  <a:gd name="T46" fmla="*/ 741 w 1370"/>
                  <a:gd name="T47" fmla="*/ 237 h 536"/>
                  <a:gd name="T48" fmla="*/ 733 w 1370"/>
                  <a:gd name="T49" fmla="*/ 72 h 536"/>
                  <a:gd name="T50" fmla="*/ 685 w 1370"/>
                  <a:gd name="T51" fmla="*/ 49 h 536"/>
                  <a:gd name="T52" fmla="*/ 443 w 1370"/>
                  <a:gd name="T53" fmla="*/ 53 h 536"/>
                  <a:gd name="T54" fmla="*/ 409 w 1370"/>
                  <a:gd name="T55" fmla="*/ 86 h 536"/>
                  <a:gd name="T56" fmla="*/ 427 w 1370"/>
                  <a:gd name="T57" fmla="*/ 371 h 536"/>
                  <a:gd name="T58" fmla="*/ 454 w 1370"/>
                  <a:gd name="T59" fmla="*/ 416 h 536"/>
                  <a:gd name="T60" fmla="*/ 484 w 1370"/>
                  <a:gd name="T61" fmla="*/ 425 h 536"/>
                  <a:gd name="T62" fmla="*/ 526 w 1370"/>
                  <a:gd name="T63" fmla="*/ 403 h 536"/>
                  <a:gd name="T64" fmla="*/ 528 w 1370"/>
                  <a:gd name="T65" fmla="*/ 237 h 536"/>
                  <a:gd name="T66" fmla="*/ 512 w 1370"/>
                  <a:gd name="T67" fmla="*/ 74 h 536"/>
                  <a:gd name="T68" fmla="*/ 471 w 1370"/>
                  <a:gd name="T69" fmla="*/ 50 h 536"/>
                  <a:gd name="T70" fmla="*/ 219 w 1370"/>
                  <a:gd name="T71" fmla="*/ 53 h 536"/>
                  <a:gd name="T72" fmla="*/ 187 w 1370"/>
                  <a:gd name="T73" fmla="*/ 86 h 536"/>
                  <a:gd name="T74" fmla="*/ 222 w 1370"/>
                  <a:gd name="T75" fmla="*/ 371 h 536"/>
                  <a:gd name="T76" fmla="*/ 258 w 1370"/>
                  <a:gd name="T77" fmla="*/ 419 h 536"/>
                  <a:gd name="T78" fmla="*/ 299 w 1370"/>
                  <a:gd name="T79" fmla="*/ 422 h 536"/>
                  <a:gd name="T80" fmla="*/ 329 w 1370"/>
                  <a:gd name="T81" fmla="*/ 388 h 536"/>
                  <a:gd name="T82" fmla="*/ 302 w 1370"/>
                  <a:gd name="T83" fmla="*/ 104 h 536"/>
                  <a:gd name="T84" fmla="*/ 275 w 1370"/>
                  <a:gd name="T85" fmla="*/ 61 h 536"/>
                  <a:gd name="T86" fmla="*/ 0 w 1370"/>
                  <a:gd name="T87" fmla="*/ 0 h 536"/>
                  <a:gd name="T88" fmla="*/ 1298 w 1370"/>
                  <a:gd name="T89" fmla="*/ 414 h 536"/>
                  <a:gd name="T90" fmla="*/ 1269 w 1370"/>
                  <a:gd name="T91" fmla="*/ 477 h 536"/>
                  <a:gd name="T92" fmla="*/ 1213 w 1370"/>
                  <a:gd name="T93" fmla="*/ 520 h 536"/>
                  <a:gd name="T94" fmla="*/ 1118 w 1370"/>
                  <a:gd name="T95" fmla="*/ 536 h 536"/>
                  <a:gd name="T96" fmla="*/ 184 w 1370"/>
                  <a:gd name="T97" fmla="*/ 529 h 536"/>
                  <a:gd name="T98" fmla="*/ 117 w 1370"/>
                  <a:gd name="T99" fmla="*/ 494 h 536"/>
                  <a:gd name="T100" fmla="*/ 80 w 1370"/>
                  <a:gd name="T101" fmla="*/ 437 h 536"/>
                  <a:gd name="T102" fmla="*/ 0 w 1370"/>
                  <a:gd name="T103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70" h="536">
                    <a:moveTo>
                      <a:pt x="1133" y="49"/>
                    </a:moveTo>
                    <a:lnTo>
                      <a:pt x="1112" y="53"/>
                    </a:lnTo>
                    <a:lnTo>
                      <a:pt x="1096" y="61"/>
                    </a:lnTo>
                    <a:lnTo>
                      <a:pt x="1083" y="72"/>
                    </a:lnTo>
                    <a:lnTo>
                      <a:pt x="1073" y="87"/>
                    </a:lnTo>
                    <a:lnTo>
                      <a:pt x="1068" y="104"/>
                    </a:lnTo>
                    <a:lnTo>
                      <a:pt x="1054" y="237"/>
                    </a:lnTo>
                    <a:lnTo>
                      <a:pt x="1040" y="371"/>
                    </a:lnTo>
                    <a:lnTo>
                      <a:pt x="1041" y="388"/>
                    </a:lnTo>
                    <a:lnTo>
                      <a:pt x="1047" y="403"/>
                    </a:lnTo>
                    <a:lnTo>
                      <a:pt x="1057" y="414"/>
                    </a:lnTo>
                    <a:lnTo>
                      <a:pt x="1071" y="422"/>
                    </a:lnTo>
                    <a:lnTo>
                      <a:pt x="1087" y="425"/>
                    </a:lnTo>
                    <a:lnTo>
                      <a:pt x="1100" y="424"/>
                    </a:lnTo>
                    <a:lnTo>
                      <a:pt x="1112" y="419"/>
                    </a:lnTo>
                    <a:lnTo>
                      <a:pt x="1129" y="407"/>
                    </a:lnTo>
                    <a:lnTo>
                      <a:pt x="1141" y="390"/>
                    </a:lnTo>
                    <a:lnTo>
                      <a:pt x="1148" y="371"/>
                    </a:lnTo>
                    <a:lnTo>
                      <a:pt x="1166" y="237"/>
                    </a:lnTo>
                    <a:lnTo>
                      <a:pt x="1184" y="104"/>
                    </a:lnTo>
                    <a:lnTo>
                      <a:pt x="1184" y="86"/>
                    </a:lnTo>
                    <a:lnTo>
                      <a:pt x="1177" y="72"/>
                    </a:lnTo>
                    <a:lnTo>
                      <a:pt x="1166" y="60"/>
                    </a:lnTo>
                    <a:lnTo>
                      <a:pt x="1151" y="53"/>
                    </a:lnTo>
                    <a:lnTo>
                      <a:pt x="1133" y="49"/>
                    </a:lnTo>
                    <a:close/>
                    <a:moveTo>
                      <a:pt x="909" y="49"/>
                    </a:moveTo>
                    <a:lnTo>
                      <a:pt x="900" y="50"/>
                    </a:lnTo>
                    <a:lnTo>
                      <a:pt x="884" y="55"/>
                    </a:lnTo>
                    <a:lnTo>
                      <a:pt x="870" y="64"/>
                    </a:lnTo>
                    <a:lnTo>
                      <a:pt x="858" y="74"/>
                    </a:lnTo>
                    <a:lnTo>
                      <a:pt x="851" y="89"/>
                    </a:lnTo>
                    <a:lnTo>
                      <a:pt x="847" y="104"/>
                    </a:lnTo>
                    <a:lnTo>
                      <a:pt x="841" y="237"/>
                    </a:lnTo>
                    <a:lnTo>
                      <a:pt x="835" y="371"/>
                    </a:lnTo>
                    <a:lnTo>
                      <a:pt x="838" y="388"/>
                    </a:lnTo>
                    <a:lnTo>
                      <a:pt x="845" y="403"/>
                    </a:lnTo>
                    <a:lnTo>
                      <a:pt x="856" y="414"/>
                    </a:lnTo>
                    <a:lnTo>
                      <a:pt x="870" y="422"/>
                    </a:lnTo>
                    <a:lnTo>
                      <a:pt x="887" y="425"/>
                    </a:lnTo>
                    <a:lnTo>
                      <a:pt x="893" y="425"/>
                    </a:lnTo>
                    <a:lnTo>
                      <a:pt x="900" y="424"/>
                    </a:lnTo>
                    <a:lnTo>
                      <a:pt x="916" y="416"/>
                    </a:lnTo>
                    <a:lnTo>
                      <a:pt x="930" y="404"/>
                    </a:lnTo>
                    <a:lnTo>
                      <a:pt x="939" y="389"/>
                    </a:lnTo>
                    <a:lnTo>
                      <a:pt x="943" y="371"/>
                    </a:lnTo>
                    <a:lnTo>
                      <a:pt x="954" y="237"/>
                    </a:lnTo>
                    <a:lnTo>
                      <a:pt x="964" y="104"/>
                    </a:lnTo>
                    <a:lnTo>
                      <a:pt x="962" y="86"/>
                    </a:lnTo>
                    <a:lnTo>
                      <a:pt x="955" y="72"/>
                    </a:lnTo>
                    <a:lnTo>
                      <a:pt x="943" y="60"/>
                    </a:lnTo>
                    <a:lnTo>
                      <a:pt x="927" y="53"/>
                    </a:lnTo>
                    <a:lnTo>
                      <a:pt x="909" y="49"/>
                    </a:lnTo>
                    <a:close/>
                    <a:moveTo>
                      <a:pt x="685" y="49"/>
                    </a:moveTo>
                    <a:lnTo>
                      <a:pt x="667" y="53"/>
                    </a:lnTo>
                    <a:lnTo>
                      <a:pt x="650" y="60"/>
                    </a:lnTo>
                    <a:lnTo>
                      <a:pt x="638" y="72"/>
                    </a:lnTo>
                    <a:lnTo>
                      <a:pt x="630" y="86"/>
                    </a:lnTo>
                    <a:lnTo>
                      <a:pt x="627" y="104"/>
                    </a:lnTo>
                    <a:lnTo>
                      <a:pt x="630" y="237"/>
                    </a:lnTo>
                    <a:lnTo>
                      <a:pt x="631" y="371"/>
                    </a:lnTo>
                    <a:lnTo>
                      <a:pt x="635" y="388"/>
                    </a:lnTo>
                    <a:lnTo>
                      <a:pt x="642" y="403"/>
                    </a:lnTo>
                    <a:lnTo>
                      <a:pt x="654" y="414"/>
                    </a:lnTo>
                    <a:lnTo>
                      <a:pt x="668" y="422"/>
                    </a:lnTo>
                    <a:lnTo>
                      <a:pt x="685" y="425"/>
                    </a:lnTo>
                    <a:lnTo>
                      <a:pt x="685" y="425"/>
                    </a:lnTo>
                    <a:lnTo>
                      <a:pt x="701" y="422"/>
                    </a:lnTo>
                    <a:lnTo>
                      <a:pt x="717" y="414"/>
                    </a:lnTo>
                    <a:lnTo>
                      <a:pt x="728" y="403"/>
                    </a:lnTo>
                    <a:lnTo>
                      <a:pt x="736" y="388"/>
                    </a:lnTo>
                    <a:lnTo>
                      <a:pt x="738" y="371"/>
                    </a:lnTo>
                    <a:lnTo>
                      <a:pt x="741" y="237"/>
                    </a:lnTo>
                    <a:lnTo>
                      <a:pt x="743" y="104"/>
                    </a:lnTo>
                    <a:lnTo>
                      <a:pt x="741" y="86"/>
                    </a:lnTo>
                    <a:lnTo>
                      <a:pt x="733" y="72"/>
                    </a:lnTo>
                    <a:lnTo>
                      <a:pt x="719" y="60"/>
                    </a:lnTo>
                    <a:lnTo>
                      <a:pt x="704" y="53"/>
                    </a:lnTo>
                    <a:lnTo>
                      <a:pt x="685" y="49"/>
                    </a:lnTo>
                    <a:lnTo>
                      <a:pt x="685" y="49"/>
                    </a:lnTo>
                    <a:close/>
                    <a:moveTo>
                      <a:pt x="461" y="49"/>
                    </a:moveTo>
                    <a:lnTo>
                      <a:pt x="443" y="53"/>
                    </a:lnTo>
                    <a:lnTo>
                      <a:pt x="428" y="60"/>
                    </a:lnTo>
                    <a:lnTo>
                      <a:pt x="416" y="72"/>
                    </a:lnTo>
                    <a:lnTo>
                      <a:pt x="409" y="86"/>
                    </a:lnTo>
                    <a:lnTo>
                      <a:pt x="406" y="104"/>
                    </a:lnTo>
                    <a:lnTo>
                      <a:pt x="417" y="237"/>
                    </a:lnTo>
                    <a:lnTo>
                      <a:pt x="427" y="371"/>
                    </a:lnTo>
                    <a:lnTo>
                      <a:pt x="431" y="389"/>
                    </a:lnTo>
                    <a:lnTo>
                      <a:pt x="441" y="404"/>
                    </a:lnTo>
                    <a:lnTo>
                      <a:pt x="454" y="416"/>
                    </a:lnTo>
                    <a:lnTo>
                      <a:pt x="471" y="424"/>
                    </a:lnTo>
                    <a:lnTo>
                      <a:pt x="477" y="425"/>
                    </a:lnTo>
                    <a:lnTo>
                      <a:pt x="484" y="425"/>
                    </a:lnTo>
                    <a:lnTo>
                      <a:pt x="501" y="422"/>
                    </a:lnTo>
                    <a:lnTo>
                      <a:pt x="515" y="414"/>
                    </a:lnTo>
                    <a:lnTo>
                      <a:pt x="526" y="403"/>
                    </a:lnTo>
                    <a:lnTo>
                      <a:pt x="533" y="388"/>
                    </a:lnTo>
                    <a:lnTo>
                      <a:pt x="534" y="371"/>
                    </a:lnTo>
                    <a:lnTo>
                      <a:pt x="528" y="237"/>
                    </a:lnTo>
                    <a:lnTo>
                      <a:pt x="522" y="104"/>
                    </a:lnTo>
                    <a:lnTo>
                      <a:pt x="520" y="89"/>
                    </a:lnTo>
                    <a:lnTo>
                      <a:pt x="512" y="74"/>
                    </a:lnTo>
                    <a:lnTo>
                      <a:pt x="501" y="64"/>
                    </a:lnTo>
                    <a:lnTo>
                      <a:pt x="486" y="55"/>
                    </a:lnTo>
                    <a:lnTo>
                      <a:pt x="471" y="50"/>
                    </a:lnTo>
                    <a:lnTo>
                      <a:pt x="461" y="49"/>
                    </a:lnTo>
                    <a:close/>
                    <a:moveTo>
                      <a:pt x="238" y="49"/>
                    </a:moveTo>
                    <a:lnTo>
                      <a:pt x="219" y="53"/>
                    </a:lnTo>
                    <a:lnTo>
                      <a:pt x="205" y="60"/>
                    </a:lnTo>
                    <a:lnTo>
                      <a:pt x="193" y="72"/>
                    </a:lnTo>
                    <a:lnTo>
                      <a:pt x="187" y="86"/>
                    </a:lnTo>
                    <a:lnTo>
                      <a:pt x="187" y="104"/>
                    </a:lnTo>
                    <a:lnTo>
                      <a:pt x="205" y="237"/>
                    </a:lnTo>
                    <a:lnTo>
                      <a:pt x="222" y="371"/>
                    </a:lnTo>
                    <a:lnTo>
                      <a:pt x="230" y="390"/>
                    </a:lnTo>
                    <a:lnTo>
                      <a:pt x="242" y="407"/>
                    </a:lnTo>
                    <a:lnTo>
                      <a:pt x="258" y="419"/>
                    </a:lnTo>
                    <a:lnTo>
                      <a:pt x="270" y="424"/>
                    </a:lnTo>
                    <a:lnTo>
                      <a:pt x="283" y="425"/>
                    </a:lnTo>
                    <a:lnTo>
                      <a:pt x="299" y="422"/>
                    </a:lnTo>
                    <a:lnTo>
                      <a:pt x="313" y="414"/>
                    </a:lnTo>
                    <a:lnTo>
                      <a:pt x="323" y="403"/>
                    </a:lnTo>
                    <a:lnTo>
                      <a:pt x="329" y="388"/>
                    </a:lnTo>
                    <a:lnTo>
                      <a:pt x="330" y="371"/>
                    </a:lnTo>
                    <a:lnTo>
                      <a:pt x="316" y="237"/>
                    </a:lnTo>
                    <a:lnTo>
                      <a:pt x="302" y="104"/>
                    </a:lnTo>
                    <a:lnTo>
                      <a:pt x="298" y="87"/>
                    </a:lnTo>
                    <a:lnTo>
                      <a:pt x="288" y="72"/>
                    </a:lnTo>
                    <a:lnTo>
                      <a:pt x="275" y="61"/>
                    </a:lnTo>
                    <a:lnTo>
                      <a:pt x="258" y="53"/>
                    </a:lnTo>
                    <a:lnTo>
                      <a:pt x="238" y="49"/>
                    </a:lnTo>
                    <a:close/>
                    <a:moveTo>
                      <a:pt x="0" y="0"/>
                    </a:moveTo>
                    <a:lnTo>
                      <a:pt x="1370" y="0"/>
                    </a:lnTo>
                    <a:lnTo>
                      <a:pt x="1304" y="389"/>
                    </a:lnTo>
                    <a:lnTo>
                      <a:pt x="1298" y="414"/>
                    </a:lnTo>
                    <a:lnTo>
                      <a:pt x="1290" y="437"/>
                    </a:lnTo>
                    <a:lnTo>
                      <a:pt x="1281" y="458"/>
                    </a:lnTo>
                    <a:lnTo>
                      <a:pt x="1269" y="477"/>
                    </a:lnTo>
                    <a:lnTo>
                      <a:pt x="1253" y="494"/>
                    </a:lnTo>
                    <a:lnTo>
                      <a:pt x="1235" y="508"/>
                    </a:lnTo>
                    <a:lnTo>
                      <a:pt x="1213" y="520"/>
                    </a:lnTo>
                    <a:lnTo>
                      <a:pt x="1185" y="529"/>
                    </a:lnTo>
                    <a:lnTo>
                      <a:pt x="1154" y="535"/>
                    </a:lnTo>
                    <a:lnTo>
                      <a:pt x="1118" y="536"/>
                    </a:lnTo>
                    <a:lnTo>
                      <a:pt x="252" y="536"/>
                    </a:lnTo>
                    <a:lnTo>
                      <a:pt x="216" y="535"/>
                    </a:lnTo>
                    <a:lnTo>
                      <a:pt x="184" y="529"/>
                    </a:lnTo>
                    <a:lnTo>
                      <a:pt x="158" y="520"/>
                    </a:lnTo>
                    <a:lnTo>
                      <a:pt x="135" y="508"/>
                    </a:lnTo>
                    <a:lnTo>
                      <a:pt x="117" y="494"/>
                    </a:lnTo>
                    <a:lnTo>
                      <a:pt x="102" y="477"/>
                    </a:lnTo>
                    <a:lnTo>
                      <a:pt x="90" y="458"/>
                    </a:lnTo>
                    <a:lnTo>
                      <a:pt x="80" y="437"/>
                    </a:lnTo>
                    <a:lnTo>
                      <a:pt x="73" y="414"/>
                    </a:lnTo>
                    <a:lnTo>
                      <a:pt x="67" y="38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49" name="Freeform 1379"/>
            <p:cNvSpPr>
              <a:spLocks/>
            </p:cNvSpPr>
            <p:nvPr/>
          </p:nvSpPr>
          <p:spPr bwMode="auto">
            <a:xfrm>
              <a:off x="4114800" y="2333626"/>
              <a:ext cx="3705225" cy="2438400"/>
            </a:xfrm>
            <a:custGeom>
              <a:avLst/>
              <a:gdLst>
                <a:gd name="T0" fmla="*/ 80 w 2334"/>
                <a:gd name="T1" fmla="*/ 0 h 1536"/>
                <a:gd name="T2" fmla="*/ 2253 w 2334"/>
                <a:gd name="T3" fmla="*/ 0 h 1536"/>
                <a:gd name="T4" fmla="*/ 2274 w 2334"/>
                <a:gd name="T5" fmla="*/ 2 h 1536"/>
                <a:gd name="T6" fmla="*/ 2293 w 2334"/>
                <a:gd name="T7" fmla="*/ 11 h 1536"/>
                <a:gd name="T8" fmla="*/ 2310 w 2334"/>
                <a:gd name="T9" fmla="*/ 24 h 1536"/>
                <a:gd name="T10" fmla="*/ 2322 w 2334"/>
                <a:gd name="T11" fmla="*/ 40 h 1536"/>
                <a:gd name="T12" fmla="*/ 2330 w 2334"/>
                <a:gd name="T13" fmla="*/ 60 h 1536"/>
                <a:gd name="T14" fmla="*/ 2334 w 2334"/>
                <a:gd name="T15" fmla="*/ 81 h 1536"/>
                <a:gd name="T16" fmla="*/ 2334 w 2334"/>
                <a:gd name="T17" fmla="*/ 1456 h 1536"/>
                <a:gd name="T18" fmla="*/ 2330 w 2334"/>
                <a:gd name="T19" fmla="*/ 1476 h 1536"/>
                <a:gd name="T20" fmla="*/ 2322 w 2334"/>
                <a:gd name="T21" fmla="*/ 1496 h 1536"/>
                <a:gd name="T22" fmla="*/ 2310 w 2334"/>
                <a:gd name="T23" fmla="*/ 1512 h 1536"/>
                <a:gd name="T24" fmla="*/ 2293 w 2334"/>
                <a:gd name="T25" fmla="*/ 1525 h 1536"/>
                <a:gd name="T26" fmla="*/ 2274 w 2334"/>
                <a:gd name="T27" fmla="*/ 1533 h 1536"/>
                <a:gd name="T28" fmla="*/ 2253 w 2334"/>
                <a:gd name="T29" fmla="*/ 1536 h 1536"/>
                <a:gd name="T30" fmla="*/ 80 w 2334"/>
                <a:gd name="T31" fmla="*/ 1536 h 1536"/>
                <a:gd name="T32" fmla="*/ 60 w 2334"/>
                <a:gd name="T33" fmla="*/ 1533 h 1536"/>
                <a:gd name="T34" fmla="*/ 39 w 2334"/>
                <a:gd name="T35" fmla="*/ 1525 h 1536"/>
                <a:gd name="T36" fmla="*/ 24 w 2334"/>
                <a:gd name="T37" fmla="*/ 1512 h 1536"/>
                <a:gd name="T38" fmla="*/ 11 w 2334"/>
                <a:gd name="T39" fmla="*/ 1496 h 1536"/>
                <a:gd name="T40" fmla="*/ 2 w 2334"/>
                <a:gd name="T41" fmla="*/ 1476 h 1536"/>
                <a:gd name="T42" fmla="*/ 0 w 2334"/>
                <a:gd name="T43" fmla="*/ 1456 h 1536"/>
                <a:gd name="T44" fmla="*/ 0 w 2334"/>
                <a:gd name="T45" fmla="*/ 81 h 1536"/>
                <a:gd name="T46" fmla="*/ 2 w 2334"/>
                <a:gd name="T47" fmla="*/ 60 h 1536"/>
                <a:gd name="T48" fmla="*/ 11 w 2334"/>
                <a:gd name="T49" fmla="*/ 40 h 1536"/>
                <a:gd name="T50" fmla="*/ 24 w 2334"/>
                <a:gd name="T51" fmla="*/ 24 h 1536"/>
                <a:gd name="T52" fmla="*/ 39 w 2334"/>
                <a:gd name="T53" fmla="*/ 11 h 1536"/>
                <a:gd name="T54" fmla="*/ 60 w 2334"/>
                <a:gd name="T55" fmla="*/ 2 h 1536"/>
                <a:gd name="T56" fmla="*/ 80 w 2334"/>
                <a:gd name="T57" fmla="*/ 0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34" h="1536">
                  <a:moveTo>
                    <a:pt x="80" y="0"/>
                  </a:moveTo>
                  <a:lnTo>
                    <a:pt x="2253" y="0"/>
                  </a:lnTo>
                  <a:lnTo>
                    <a:pt x="2274" y="2"/>
                  </a:lnTo>
                  <a:lnTo>
                    <a:pt x="2293" y="11"/>
                  </a:lnTo>
                  <a:lnTo>
                    <a:pt x="2310" y="24"/>
                  </a:lnTo>
                  <a:lnTo>
                    <a:pt x="2322" y="40"/>
                  </a:lnTo>
                  <a:lnTo>
                    <a:pt x="2330" y="60"/>
                  </a:lnTo>
                  <a:lnTo>
                    <a:pt x="2334" y="81"/>
                  </a:lnTo>
                  <a:lnTo>
                    <a:pt x="2334" y="1456"/>
                  </a:lnTo>
                  <a:lnTo>
                    <a:pt x="2330" y="1476"/>
                  </a:lnTo>
                  <a:lnTo>
                    <a:pt x="2322" y="1496"/>
                  </a:lnTo>
                  <a:lnTo>
                    <a:pt x="2310" y="1512"/>
                  </a:lnTo>
                  <a:lnTo>
                    <a:pt x="2293" y="1525"/>
                  </a:lnTo>
                  <a:lnTo>
                    <a:pt x="2274" y="1533"/>
                  </a:lnTo>
                  <a:lnTo>
                    <a:pt x="2253" y="1536"/>
                  </a:lnTo>
                  <a:lnTo>
                    <a:pt x="80" y="1536"/>
                  </a:lnTo>
                  <a:lnTo>
                    <a:pt x="60" y="1533"/>
                  </a:lnTo>
                  <a:lnTo>
                    <a:pt x="39" y="1525"/>
                  </a:lnTo>
                  <a:lnTo>
                    <a:pt x="24" y="1512"/>
                  </a:lnTo>
                  <a:lnTo>
                    <a:pt x="11" y="1496"/>
                  </a:lnTo>
                  <a:lnTo>
                    <a:pt x="2" y="1476"/>
                  </a:lnTo>
                  <a:lnTo>
                    <a:pt x="0" y="1456"/>
                  </a:lnTo>
                  <a:lnTo>
                    <a:pt x="0" y="81"/>
                  </a:lnTo>
                  <a:lnTo>
                    <a:pt x="2" y="60"/>
                  </a:lnTo>
                  <a:lnTo>
                    <a:pt x="11" y="40"/>
                  </a:lnTo>
                  <a:lnTo>
                    <a:pt x="24" y="24"/>
                  </a:lnTo>
                  <a:lnTo>
                    <a:pt x="39" y="11"/>
                  </a:lnTo>
                  <a:lnTo>
                    <a:pt x="60" y="2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43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450" name="Rectangle 1380"/>
            <p:cNvSpPr>
              <a:spLocks noChangeArrowheads="1"/>
            </p:cNvSpPr>
            <p:nvPr/>
          </p:nvSpPr>
          <p:spPr bwMode="auto">
            <a:xfrm>
              <a:off x="4306888" y="2587626"/>
              <a:ext cx="3319463" cy="1785938"/>
            </a:xfrm>
            <a:prstGeom prst="rect">
              <a:avLst/>
            </a:prstGeom>
            <a:solidFill>
              <a:srgbClr val="FF4A4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452" name="Rectangle 1382"/>
            <p:cNvSpPr>
              <a:spLocks noChangeArrowheads="1"/>
            </p:cNvSpPr>
            <p:nvPr/>
          </p:nvSpPr>
          <p:spPr bwMode="auto">
            <a:xfrm>
              <a:off x="5888038" y="4484688"/>
              <a:ext cx="157163" cy="157163"/>
            </a:xfrm>
            <a:prstGeom prst="rect">
              <a:avLst/>
            </a:prstGeom>
            <a:solidFill>
              <a:srgbClr val="DEFFF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454" name="Freeform 1384"/>
            <p:cNvSpPr>
              <a:spLocks/>
            </p:cNvSpPr>
            <p:nvPr/>
          </p:nvSpPr>
          <p:spPr bwMode="auto">
            <a:xfrm>
              <a:off x="3470275" y="5194301"/>
              <a:ext cx="4992688" cy="236538"/>
            </a:xfrm>
            <a:custGeom>
              <a:avLst/>
              <a:gdLst>
                <a:gd name="T0" fmla="*/ 0 w 3145"/>
                <a:gd name="T1" fmla="*/ 0 h 149"/>
                <a:gd name="T2" fmla="*/ 3145 w 3145"/>
                <a:gd name="T3" fmla="*/ 0 h 149"/>
                <a:gd name="T4" fmla="*/ 3145 w 3145"/>
                <a:gd name="T5" fmla="*/ 90 h 149"/>
                <a:gd name="T6" fmla="*/ 3143 w 3145"/>
                <a:gd name="T7" fmla="*/ 109 h 149"/>
                <a:gd name="T8" fmla="*/ 3134 w 3145"/>
                <a:gd name="T9" fmla="*/ 125 h 149"/>
                <a:gd name="T10" fmla="*/ 3121 w 3145"/>
                <a:gd name="T11" fmla="*/ 138 h 149"/>
                <a:gd name="T12" fmla="*/ 3106 w 3145"/>
                <a:gd name="T13" fmla="*/ 146 h 149"/>
                <a:gd name="T14" fmla="*/ 3086 w 3145"/>
                <a:gd name="T15" fmla="*/ 149 h 149"/>
                <a:gd name="T16" fmla="*/ 58 w 3145"/>
                <a:gd name="T17" fmla="*/ 149 h 149"/>
                <a:gd name="T18" fmla="*/ 40 w 3145"/>
                <a:gd name="T19" fmla="*/ 146 h 149"/>
                <a:gd name="T20" fmla="*/ 25 w 3145"/>
                <a:gd name="T21" fmla="*/ 138 h 149"/>
                <a:gd name="T22" fmla="*/ 12 w 3145"/>
                <a:gd name="T23" fmla="*/ 125 h 149"/>
                <a:gd name="T24" fmla="*/ 3 w 3145"/>
                <a:gd name="T25" fmla="*/ 109 h 149"/>
                <a:gd name="T26" fmla="*/ 0 w 3145"/>
                <a:gd name="T27" fmla="*/ 90 h 149"/>
                <a:gd name="T28" fmla="*/ 0 w 3145"/>
                <a:gd name="T2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45" h="149">
                  <a:moveTo>
                    <a:pt x="0" y="0"/>
                  </a:moveTo>
                  <a:lnTo>
                    <a:pt x="3145" y="0"/>
                  </a:lnTo>
                  <a:lnTo>
                    <a:pt x="3145" y="90"/>
                  </a:lnTo>
                  <a:lnTo>
                    <a:pt x="3143" y="109"/>
                  </a:lnTo>
                  <a:lnTo>
                    <a:pt x="3134" y="125"/>
                  </a:lnTo>
                  <a:lnTo>
                    <a:pt x="3121" y="138"/>
                  </a:lnTo>
                  <a:lnTo>
                    <a:pt x="3106" y="146"/>
                  </a:lnTo>
                  <a:lnTo>
                    <a:pt x="3086" y="149"/>
                  </a:lnTo>
                  <a:lnTo>
                    <a:pt x="58" y="149"/>
                  </a:lnTo>
                  <a:lnTo>
                    <a:pt x="40" y="146"/>
                  </a:lnTo>
                  <a:lnTo>
                    <a:pt x="25" y="138"/>
                  </a:lnTo>
                  <a:lnTo>
                    <a:pt x="12" y="125"/>
                  </a:lnTo>
                  <a:lnTo>
                    <a:pt x="3" y="109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455" name="Rectangle 1385"/>
            <p:cNvSpPr>
              <a:spLocks noChangeArrowheads="1"/>
            </p:cNvSpPr>
            <p:nvPr/>
          </p:nvSpPr>
          <p:spPr bwMode="auto">
            <a:xfrm>
              <a:off x="5462588" y="5316538"/>
              <a:ext cx="1009650" cy="65088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grpSp>
          <p:nvGrpSpPr>
            <p:cNvPr id="1481" name="Group 1480"/>
            <p:cNvGrpSpPr/>
            <p:nvPr/>
          </p:nvGrpSpPr>
          <p:grpSpPr>
            <a:xfrm>
              <a:off x="3470275" y="4772026"/>
              <a:ext cx="4992688" cy="493713"/>
              <a:chOff x="3470275" y="4772026"/>
              <a:chExt cx="4992688" cy="493713"/>
            </a:xfrm>
            <a:solidFill>
              <a:schemeClr val="bg1"/>
            </a:solidFill>
          </p:grpSpPr>
          <p:sp>
            <p:nvSpPr>
              <p:cNvPr id="1453" name="Freeform 1383"/>
              <p:cNvSpPr>
                <a:spLocks/>
              </p:cNvSpPr>
              <p:nvPr/>
            </p:nvSpPr>
            <p:spPr bwMode="auto">
              <a:xfrm>
                <a:off x="3470275" y="4772026"/>
                <a:ext cx="4992688" cy="422275"/>
              </a:xfrm>
              <a:custGeom>
                <a:avLst/>
                <a:gdLst>
                  <a:gd name="T0" fmla="*/ 406 w 3145"/>
                  <a:gd name="T1" fmla="*/ 0 h 266"/>
                  <a:gd name="T2" fmla="*/ 2740 w 3145"/>
                  <a:gd name="T3" fmla="*/ 0 h 266"/>
                  <a:gd name="T4" fmla="*/ 3145 w 3145"/>
                  <a:gd name="T5" fmla="*/ 266 h 266"/>
                  <a:gd name="T6" fmla="*/ 0 w 3145"/>
                  <a:gd name="T7" fmla="*/ 266 h 266"/>
                  <a:gd name="T8" fmla="*/ 406 w 3145"/>
                  <a:gd name="T9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45" h="266">
                    <a:moveTo>
                      <a:pt x="406" y="0"/>
                    </a:moveTo>
                    <a:lnTo>
                      <a:pt x="2740" y="0"/>
                    </a:lnTo>
                    <a:lnTo>
                      <a:pt x="3145" y="266"/>
                    </a:lnTo>
                    <a:lnTo>
                      <a:pt x="0" y="266"/>
                    </a:lnTo>
                    <a:lnTo>
                      <a:pt x="4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456" name="Rectangle 1386"/>
              <p:cNvSpPr>
                <a:spLocks noChangeArrowheads="1"/>
              </p:cNvSpPr>
              <p:nvPr/>
            </p:nvSpPr>
            <p:spPr bwMode="auto">
              <a:xfrm>
                <a:off x="3470275" y="5194301"/>
                <a:ext cx="4992688" cy="7143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57" name="Freeform 1387"/>
            <p:cNvSpPr>
              <a:spLocks/>
            </p:cNvSpPr>
            <p:nvPr/>
          </p:nvSpPr>
          <p:spPr bwMode="auto">
            <a:xfrm>
              <a:off x="4114800" y="2312988"/>
              <a:ext cx="3705225" cy="2459038"/>
            </a:xfrm>
            <a:custGeom>
              <a:avLst/>
              <a:gdLst>
                <a:gd name="T0" fmla="*/ 80 w 2334"/>
                <a:gd name="T1" fmla="*/ 0 h 1549"/>
                <a:gd name="T2" fmla="*/ 2253 w 2334"/>
                <a:gd name="T3" fmla="*/ 0 h 1549"/>
                <a:gd name="T4" fmla="*/ 2274 w 2334"/>
                <a:gd name="T5" fmla="*/ 3 h 1549"/>
                <a:gd name="T6" fmla="*/ 2293 w 2334"/>
                <a:gd name="T7" fmla="*/ 10 h 1549"/>
                <a:gd name="T8" fmla="*/ 2310 w 2334"/>
                <a:gd name="T9" fmla="*/ 24 h 1549"/>
                <a:gd name="T10" fmla="*/ 2322 w 2334"/>
                <a:gd name="T11" fmla="*/ 40 h 1549"/>
                <a:gd name="T12" fmla="*/ 2330 w 2334"/>
                <a:gd name="T13" fmla="*/ 59 h 1549"/>
                <a:gd name="T14" fmla="*/ 2334 w 2334"/>
                <a:gd name="T15" fmla="*/ 81 h 1549"/>
                <a:gd name="T16" fmla="*/ 2334 w 2334"/>
                <a:gd name="T17" fmla="*/ 1469 h 1549"/>
                <a:gd name="T18" fmla="*/ 2330 w 2334"/>
                <a:gd name="T19" fmla="*/ 1489 h 1549"/>
                <a:gd name="T20" fmla="*/ 2322 w 2334"/>
                <a:gd name="T21" fmla="*/ 1509 h 1549"/>
                <a:gd name="T22" fmla="*/ 2310 w 2334"/>
                <a:gd name="T23" fmla="*/ 1525 h 1549"/>
                <a:gd name="T24" fmla="*/ 2293 w 2334"/>
                <a:gd name="T25" fmla="*/ 1538 h 1549"/>
                <a:gd name="T26" fmla="*/ 2274 w 2334"/>
                <a:gd name="T27" fmla="*/ 1546 h 1549"/>
                <a:gd name="T28" fmla="*/ 2253 w 2334"/>
                <a:gd name="T29" fmla="*/ 1549 h 1549"/>
                <a:gd name="T30" fmla="*/ 80 w 2334"/>
                <a:gd name="T31" fmla="*/ 1549 h 1549"/>
                <a:gd name="T32" fmla="*/ 60 w 2334"/>
                <a:gd name="T33" fmla="*/ 1546 h 1549"/>
                <a:gd name="T34" fmla="*/ 39 w 2334"/>
                <a:gd name="T35" fmla="*/ 1538 h 1549"/>
                <a:gd name="T36" fmla="*/ 24 w 2334"/>
                <a:gd name="T37" fmla="*/ 1525 h 1549"/>
                <a:gd name="T38" fmla="*/ 11 w 2334"/>
                <a:gd name="T39" fmla="*/ 1509 h 1549"/>
                <a:gd name="T40" fmla="*/ 2 w 2334"/>
                <a:gd name="T41" fmla="*/ 1489 h 1549"/>
                <a:gd name="T42" fmla="*/ 0 w 2334"/>
                <a:gd name="T43" fmla="*/ 1469 h 1549"/>
                <a:gd name="T44" fmla="*/ 0 w 2334"/>
                <a:gd name="T45" fmla="*/ 81 h 1549"/>
                <a:gd name="T46" fmla="*/ 2 w 2334"/>
                <a:gd name="T47" fmla="*/ 59 h 1549"/>
                <a:gd name="T48" fmla="*/ 11 w 2334"/>
                <a:gd name="T49" fmla="*/ 40 h 1549"/>
                <a:gd name="T50" fmla="*/ 24 w 2334"/>
                <a:gd name="T51" fmla="*/ 24 h 1549"/>
                <a:gd name="T52" fmla="*/ 39 w 2334"/>
                <a:gd name="T53" fmla="*/ 10 h 1549"/>
                <a:gd name="T54" fmla="*/ 60 w 2334"/>
                <a:gd name="T55" fmla="*/ 3 h 1549"/>
                <a:gd name="T56" fmla="*/ 80 w 2334"/>
                <a:gd name="T57" fmla="*/ 0 h 1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34" h="1549">
                  <a:moveTo>
                    <a:pt x="80" y="0"/>
                  </a:moveTo>
                  <a:lnTo>
                    <a:pt x="2253" y="0"/>
                  </a:lnTo>
                  <a:lnTo>
                    <a:pt x="2274" y="3"/>
                  </a:lnTo>
                  <a:lnTo>
                    <a:pt x="2293" y="10"/>
                  </a:lnTo>
                  <a:lnTo>
                    <a:pt x="2310" y="24"/>
                  </a:lnTo>
                  <a:lnTo>
                    <a:pt x="2322" y="40"/>
                  </a:lnTo>
                  <a:lnTo>
                    <a:pt x="2330" y="59"/>
                  </a:lnTo>
                  <a:lnTo>
                    <a:pt x="2334" y="81"/>
                  </a:lnTo>
                  <a:lnTo>
                    <a:pt x="2334" y="1469"/>
                  </a:lnTo>
                  <a:lnTo>
                    <a:pt x="2330" y="1489"/>
                  </a:lnTo>
                  <a:lnTo>
                    <a:pt x="2322" y="1509"/>
                  </a:lnTo>
                  <a:lnTo>
                    <a:pt x="2310" y="1525"/>
                  </a:lnTo>
                  <a:lnTo>
                    <a:pt x="2293" y="1538"/>
                  </a:lnTo>
                  <a:lnTo>
                    <a:pt x="2274" y="1546"/>
                  </a:lnTo>
                  <a:lnTo>
                    <a:pt x="2253" y="1549"/>
                  </a:lnTo>
                  <a:lnTo>
                    <a:pt x="80" y="1549"/>
                  </a:lnTo>
                  <a:lnTo>
                    <a:pt x="60" y="1546"/>
                  </a:lnTo>
                  <a:lnTo>
                    <a:pt x="39" y="1538"/>
                  </a:lnTo>
                  <a:lnTo>
                    <a:pt x="24" y="1525"/>
                  </a:lnTo>
                  <a:lnTo>
                    <a:pt x="11" y="1509"/>
                  </a:lnTo>
                  <a:lnTo>
                    <a:pt x="2" y="1489"/>
                  </a:lnTo>
                  <a:lnTo>
                    <a:pt x="0" y="1469"/>
                  </a:lnTo>
                  <a:lnTo>
                    <a:pt x="0" y="81"/>
                  </a:lnTo>
                  <a:lnTo>
                    <a:pt x="2" y="59"/>
                  </a:lnTo>
                  <a:lnTo>
                    <a:pt x="11" y="40"/>
                  </a:lnTo>
                  <a:lnTo>
                    <a:pt x="24" y="24"/>
                  </a:lnTo>
                  <a:lnTo>
                    <a:pt x="39" y="10"/>
                  </a:lnTo>
                  <a:lnTo>
                    <a:pt x="60" y="3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459" name="Freeform 1389"/>
            <p:cNvSpPr>
              <a:spLocks/>
            </p:cNvSpPr>
            <p:nvPr/>
          </p:nvSpPr>
          <p:spPr bwMode="auto">
            <a:xfrm>
              <a:off x="5413375" y="1762126"/>
              <a:ext cx="1106488" cy="673100"/>
            </a:xfrm>
            <a:custGeom>
              <a:avLst/>
              <a:gdLst>
                <a:gd name="T0" fmla="*/ 65 w 697"/>
                <a:gd name="T1" fmla="*/ 0 h 424"/>
                <a:gd name="T2" fmla="*/ 633 w 697"/>
                <a:gd name="T3" fmla="*/ 0 h 424"/>
                <a:gd name="T4" fmla="*/ 654 w 697"/>
                <a:gd name="T5" fmla="*/ 3 h 424"/>
                <a:gd name="T6" fmla="*/ 670 w 697"/>
                <a:gd name="T7" fmla="*/ 12 h 424"/>
                <a:gd name="T8" fmla="*/ 685 w 697"/>
                <a:gd name="T9" fmla="*/ 26 h 424"/>
                <a:gd name="T10" fmla="*/ 694 w 697"/>
                <a:gd name="T11" fmla="*/ 43 h 424"/>
                <a:gd name="T12" fmla="*/ 697 w 697"/>
                <a:gd name="T13" fmla="*/ 63 h 424"/>
                <a:gd name="T14" fmla="*/ 697 w 697"/>
                <a:gd name="T15" fmla="*/ 361 h 424"/>
                <a:gd name="T16" fmla="*/ 694 w 697"/>
                <a:gd name="T17" fmla="*/ 380 h 424"/>
                <a:gd name="T18" fmla="*/ 685 w 697"/>
                <a:gd name="T19" fmla="*/ 398 h 424"/>
                <a:gd name="T20" fmla="*/ 670 w 697"/>
                <a:gd name="T21" fmla="*/ 412 h 424"/>
                <a:gd name="T22" fmla="*/ 654 w 697"/>
                <a:gd name="T23" fmla="*/ 421 h 424"/>
                <a:gd name="T24" fmla="*/ 633 w 697"/>
                <a:gd name="T25" fmla="*/ 424 h 424"/>
                <a:gd name="T26" fmla="*/ 614 w 697"/>
                <a:gd name="T27" fmla="*/ 424 h 424"/>
                <a:gd name="T28" fmla="*/ 614 w 697"/>
                <a:gd name="T29" fmla="*/ 136 h 424"/>
                <a:gd name="T30" fmla="*/ 611 w 697"/>
                <a:gd name="T31" fmla="*/ 121 h 424"/>
                <a:gd name="T32" fmla="*/ 602 w 697"/>
                <a:gd name="T33" fmla="*/ 109 h 424"/>
                <a:gd name="T34" fmla="*/ 590 w 697"/>
                <a:gd name="T35" fmla="*/ 100 h 424"/>
                <a:gd name="T36" fmla="*/ 575 w 697"/>
                <a:gd name="T37" fmla="*/ 98 h 424"/>
                <a:gd name="T38" fmla="*/ 123 w 697"/>
                <a:gd name="T39" fmla="*/ 98 h 424"/>
                <a:gd name="T40" fmla="*/ 108 w 697"/>
                <a:gd name="T41" fmla="*/ 100 h 424"/>
                <a:gd name="T42" fmla="*/ 96 w 697"/>
                <a:gd name="T43" fmla="*/ 109 h 424"/>
                <a:gd name="T44" fmla="*/ 86 w 697"/>
                <a:gd name="T45" fmla="*/ 121 h 424"/>
                <a:gd name="T46" fmla="*/ 84 w 697"/>
                <a:gd name="T47" fmla="*/ 136 h 424"/>
                <a:gd name="T48" fmla="*/ 84 w 697"/>
                <a:gd name="T49" fmla="*/ 424 h 424"/>
                <a:gd name="T50" fmla="*/ 65 w 697"/>
                <a:gd name="T51" fmla="*/ 424 h 424"/>
                <a:gd name="T52" fmla="*/ 44 w 697"/>
                <a:gd name="T53" fmla="*/ 421 h 424"/>
                <a:gd name="T54" fmla="*/ 26 w 697"/>
                <a:gd name="T55" fmla="*/ 412 h 424"/>
                <a:gd name="T56" fmla="*/ 12 w 697"/>
                <a:gd name="T57" fmla="*/ 398 h 424"/>
                <a:gd name="T58" fmla="*/ 4 w 697"/>
                <a:gd name="T59" fmla="*/ 380 h 424"/>
                <a:gd name="T60" fmla="*/ 0 w 697"/>
                <a:gd name="T61" fmla="*/ 361 h 424"/>
                <a:gd name="T62" fmla="*/ 0 w 697"/>
                <a:gd name="T63" fmla="*/ 63 h 424"/>
                <a:gd name="T64" fmla="*/ 4 w 697"/>
                <a:gd name="T65" fmla="*/ 43 h 424"/>
                <a:gd name="T66" fmla="*/ 12 w 697"/>
                <a:gd name="T67" fmla="*/ 26 h 424"/>
                <a:gd name="T68" fmla="*/ 26 w 697"/>
                <a:gd name="T69" fmla="*/ 12 h 424"/>
                <a:gd name="T70" fmla="*/ 44 w 697"/>
                <a:gd name="T71" fmla="*/ 3 h 424"/>
                <a:gd name="T72" fmla="*/ 65 w 697"/>
                <a:gd name="T73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424">
                  <a:moveTo>
                    <a:pt x="65" y="0"/>
                  </a:moveTo>
                  <a:lnTo>
                    <a:pt x="633" y="0"/>
                  </a:lnTo>
                  <a:lnTo>
                    <a:pt x="654" y="3"/>
                  </a:lnTo>
                  <a:lnTo>
                    <a:pt x="670" y="12"/>
                  </a:lnTo>
                  <a:lnTo>
                    <a:pt x="685" y="26"/>
                  </a:lnTo>
                  <a:lnTo>
                    <a:pt x="694" y="43"/>
                  </a:lnTo>
                  <a:lnTo>
                    <a:pt x="697" y="63"/>
                  </a:lnTo>
                  <a:lnTo>
                    <a:pt x="697" y="361"/>
                  </a:lnTo>
                  <a:lnTo>
                    <a:pt x="694" y="380"/>
                  </a:lnTo>
                  <a:lnTo>
                    <a:pt x="685" y="398"/>
                  </a:lnTo>
                  <a:lnTo>
                    <a:pt x="670" y="412"/>
                  </a:lnTo>
                  <a:lnTo>
                    <a:pt x="654" y="421"/>
                  </a:lnTo>
                  <a:lnTo>
                    <a:pt x="633" y="424"/>
                  </a:lnTo>
                  <a:lnTo>
                    <a:pt x="614" y="424"/>
                  </a:lnTo>
                  <a:lnTo>
                    <a:pt x="614" y="136"/>
                  </a:lnTo>
                  <a:lnTo>
                    <a:pt x="611" y="121"/>
                  </a:lnTo>
                  <a:lnTo>
                    <a:pt x="602" y="109"/>
                  </a:lnTo>
                  <a:lnTo>
                    <a:pt x="590" y="100"/>
                  </a:lnTo>
                  <a:lnTo>
                    <a:pt x="575" y="98"/>
                  </a:lnTo>
                  <a:lnTo>
                    <a:pt x="123" y="98"/>
                  </a:lnTo>
                  <a:lnTo>
                    <a:pt x="108" y="100"/>
                  </a:lnTo>
                  <a:lnTo>
                    <a:pt x="96" y="109"/>
                  </a:lnTo>
                  <a:lnTo>
                    <a:pt x="86" y="121"/>
                  </a:lnTo>
                  <a:lnTo>
                    <a:pt x="84" y="136"/>
                  </a:lnTo>
                  <a:lnTo>
                    <a:pt x="84" y="424"/>
                  </a:lnTo>
                  <a:lnTo>
                    <a:pt x="65" y="424"/>
                  </a:lnTo>
                  <a:lnTo>
                    <a:pt x="44" y="421"/>
                  </a:lnTo>
                  <a:lnTo>
                    <a:pt x="26" y="412"/>
                  </a:lnTo>
                  <a:lnTo>
                    <a:pt x="12" y="398"/>
                  </a:lnTo>
                  <a:lnTo>
                    <a:pt x="4" y="380"/>
                  </a:lnTo>
                  <a:lnTo>
                    <a:pt x="0" y="361"/>
                  </a:lnTo>
                  <a:lnTo>
                    <a:pt x="0" y="63"/>
                  </a:lnTo>
                  <a:lnTo>
                    <a:pt x="4" y="43"/>
                  </a:lnTo>
                  <a:lnTo>
                    <a:pt x="12" y="26"/>
                  </a:lnTo>
                  <a:lnTo>
                    <a:pt x="26" y="12"/>
                  </a:lnTo>
                  <a:lnTo>
                    <a:pt x="44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465" name="Freeform 1395"/>
            <p:cNvSpPr>
              <a:spLocks/>
            </p:cNvSpPr>
            <p:nvPr/>
          </p:nvSpPr>
          <p:spPr bwMode="auto">
            <a:xfrm>
              <a:off x="3783013" y="4841876"/>
              <a:ext cx="4379913" cy="282575"/>
            </a:xfrm>
            <a:custGeom>
              <a:avLst/>
              <a:gdLst>
                <a:gd name="T0" fmla="*/ 272 w 2759"/>
                <a:gd name="T1" fmla="*/ 0 h 178"/>
                <a:gd name="T2" fmla="*/ 2487 w 2759"/>
                <a:gd name="T3" fmla="*/ 0 h 178"/>
                <a:gd name="T4" fmla="*/ 2759 w 2759"/>
                <a:gd name="T5" fmla="*/ 178 h 178"/>
                <a:gd name="T6" fmla="*/ 0 w 2759"/>
                <a:gd name="T7" fmla="*/ 178 h 178"/>
                <a:gd name="T8" fmla="*/ 272 w 2759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9" h="178">
                  <a:moveTo>
                    <a:pt x="272" y="0"/>
                  </a:moveTo>
                  <a:lnTo>
                    <a:pt x="2487" y="0"/>
                  </a:lnTo>
                  <a:lnTo>
                    <a:pt x="2759" y="178"/>
                  </a:lnTo>
                  <a:lnTo>
                    <a:pt x="0" y="178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466" name="Rectangle 1396"/>
            <p:cNvSpPr>
              <a:spLocks noChangeArrowheads="1"/>
            </p:cNvSpPr>
            <p:nvPr/>
          </p:nvSpPr>
          <p:spPr bwMode="auto">
            <a:xfrm>
              <a:off x="5942013" y="4813301"/>
              <a:ext cx="47625" cy="338138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467" name="Freeform 1397"/>
            <p:cNvSpPr>
              <a:spLocks/>
            </p:cNvSpPr>
            <p:nvPr/>
          </p:nvSpPr>
          <p:spPr bwMode="auto">
            <a:xfrm>
              <a:off x="6394450" y="4806951"/>
              <a:ext cx="131763" cy="352425"/>
            </a:xfrm>
            <a:custGeom>
              <a:avLst/>
              <a:gdLst>
                <a:gd name="T0" fmla="*/ 30 w 83"/>
                <a:gd name="T1" fmla="*/ 0 h 222"/>
                <a:gd name="T2" fmla="*/ 83 w 83"/>
                <a:gd name="T3" fmla="*/ 213 h 222"/>
                <a:gd name="T4" fmla="*/ 53 w 83"/>
                <a:gd name="T5" fmla="*/ 222 h 222"/>
                <a:gd name="T6" fmla="*/ 0 w 83"/>
                <a:gd name="T7" fmla="*/ 8 h 222"/>
                <a:gd name="T8" fmla="*/ 30 w 83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22">
                  <a:moveTo>
                    <a:pt x="30" y="0"/>
                  </a:moveTo>
                  <a:lnTo>
                    <a:pt x="83" y="213"/>
                  </a:lnTo>
                  <a:lnTo>
                    <a:pt x="53" y="222"/>
                  </a:lnTo>
                  <a:lnTo>
                    <a:pt x="0" y="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468" name="Freeform 1398"/>
            <p:cNvSpPr>
              <a:spLocks/>
            </p:cNvSpPr>
            <p:nvPr/>
          </p:nvSpPr>
          <p:spPr bwMode="auto">
            <a:xfrm>
              <a:off x="6821488" y="4803776"/>
              <a:ext cx="211138" cy="358775"/>
            </a:xfrm>
            <a:custGeom>
              <a:avLst/>
              <a:gdLst>
                <a:gd name="T0" fmla="*/ 27 w 133"/>
                <a:gd name="T1" fmla="*/ 0 h 226"/>
                <a:gd name="T2" fmla="*/ 133 w 133"/>
                <a:gd name="T3" fmla="*/ 213 h 226"/>
                <a:gd name="T4" fmla="*/ 107 w 133"/>
                <a:gd name="T5" fmla="*/ 226 h 226"/>
                <a:gd name="T6" fmla="*/ 0 w 133"/>
                <a:gd name="T7" fmla="*/ 13 h 226"/>
                <a:gd name="T8" fmla="*/ 27 w 133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226">
                  <a:moveTo>
                    <a:pt x="27" y="0"/>
                  </a:moveTo>
                  <a:lnTo>
                    <a:pt x="133" y="213"/>
                  </a:lnTo>
                  <a:lnTo>
                    <a:pt x="107" y="226"/>
                  </a:lnTo>
                  <a:lnTo>
                    <a:pt x="0" y="1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469" name="Freeform 1399"/>
            <p:cNvSpPr>
              <a:spLocks/>
            </p:cNvSpPr>
            <p:nvPr/>
          </p:nvSpPr>
          <p:spPr bwMode="auto">
            <a:xfrm>
              <a:off x="7245350" y="4797426"/>
              <a:ext cx="303213" cy="369888"/>
            </a:xfrm>
            <a:custGeom>
              <a:avLst/>
              <a:gdLst>
                <a:gd name="T0" fmla="*/ 24 w 191"/>
                <a:gd name="T1" fmla="*/ 0 h 233"/>
                <a:gd name="T2" fmla="*/ 191 w 191"/>
                <a:gd name="T3" fmla="*/ 215 h 233"/>
                <a:gd name="T4" fmla="*/ 167 w 191"/>
                <a:gd name="T5" fmla="*/ 233 h 233"/>
                <a:gd name="T6" fmla="*/ 0 w 191"/>
                <a:gd name="T7" fmla="*/ 20 h 233"/>
                <a:gd name="T8" fmla="*/ 24 w 191"/>
                <a:gd name="T9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33">
                  <a:moveTo>
                    <a:pt x="24" y="0"/>
                  </a:moveTo>
                  <a:lnTo>
                    <a:pt x="191" y="215"/>
                  </a:lnTo>
                  <a:lnTo>
                    <a:pt x="167" y="233"/>
                  </a:lnTo>
                  <a:lnTo>
                    <a:pt x="0" y="2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470" name="Rectangle 1400"/>
            <p:cNvSpPr>
              <a:spLocks noChangeArrowheads="1"/>
            </p:cNvSpPr>
            <p:nvPr/>
          </p:nvSpPr>
          <p:spPr bwMode="auto">
            <a:xfrm>
              <a:off x="3986213" y="4891088"/>
              <a:ext cx="3960813" cy="47625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471" name="Freeform 1401"/>
            <p:cNvSpPr>
              <a:spLocks/>
            </p:cNvSpPr>
            <p:nvPr/>
          </p:nvSpPr>
          <p:spPr bwMode="auto">
            <a:xfrm>
              <a:off x="5408613" y="4806951"/>
              <a:ext cx="130175" cy="352425"/>
            </a:xfrm>
            <a:custGeom>
              <a:avLst/>
              <a:gdLst>
                <a:gd name="T0" fmla="*/ 53 w 82"/>
                <a:gd name="T1" fmla="*/ 0 h 222"/>
                <a:gd name="T2" fmla="*/ 82 w 82"/>
                <a:gd name="T3" fmla="*/ 8 h 222"/>
                <a:gd name="T4" fmla="*/ 28 w 82"/>
                <a:gd name="T5" fmla="*/ 222 h 222"/>
                <a:gd name="T6" fmla="*/ 0 w 82"/>
                <a:gd name="T7" fmla="*/ 213 h 222"/>
                <a:gd name="T8" fmla="*/ 53 w 82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222">
                  <a:moveTo>
                    <a:pt x="53" y="0"/>
                  </a:moveTo>
                  <a:lnTo>
                    <a:pt x="82" y="8"/>
                  </a:lnTo>
                  <a:lnTo>
                    <a:pt x="28" y="222"/>
                  </a:lnTo>
                  <a:lnTo>
                    <a:pt x="0" y="21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472" name="Freeform 1402"/>
            <p:cNvSpPr>
              <a:spLocks/>
            </p:cNvSpPr>
            <p:nvPr/>
          </p:nvSpPr>
          <p:spPr bwMode="auto">
            <a:xfrm>
              <a:off x="4899025" y="4803776"/>
              <a:ext cx="212725" cy="358775"/>
            </a:xfrm>
            <a:custGeom>
              <a:avLst/>
              <a:gdLst>
                <a:gd name="T0" fmla="*/ 108 w 134"/>
                <a:gd name="T1" fmla="*/ 0 h 226"/>
                <a:gd name="T2" fmla="*/ 134 w 134"/>
                <a:gd name="T3" fmla="*/ 13 h 226"/>
                <a:gd name="T4" fmla="*/ 28 w 134"/>
                <a:gd name="T5" fmla="*/ 226 h 226"/>
                <a:gd name="T6" fmla="*/ 0 w 134"/>
                <a:gd name="T7" fmla="*/ 213 h 226"/>
                <a:gd name="T8" fmla="*/ 108 w 134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226">
                  <a:moveTo>
                    <a:pt x="108" y="0"/>
                  </a:moveTo>
                  <a:lnTo>
                    <a:pt x="134" y="13"/>
                  </a:lnTo>
                  <a:lnTo>
                    <a:pt x="28" y="226"/>
                  </a:lnTo>
                  <a:lnTo>
                    <a:pt x="0" y="213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473" name="Freeform 1403"/>
            <p:cNvSpPr>
              <a:spLocks/>
            </p:cNvSpPr>
            <p:nvPr/>
          </p:nvSpPr>
          <p:spPr bwMode="auto">
            <a:xfrm>
              <a:off x="4386263" y="4797426"/>
              <a:ext cx="303213" cy="369888"/>
            </a:xfrm>
            <a:custGeom>
              <a:avLst/>
              <a:gdLst>
                <a:gd name="T0" fmla="*/ 167 w 191"/>
                <a:gd name="T1" fmla="*/ 0 h 233"/>
                <a:gd name="T2" fmla="*/ 191 w 191"/>
                <a:gd name="T3" fmla="*/ 20 h 233"/>
                <a:gd name="T4" fmla="*/ 24 w 191"/>
                <a:gd name="T5" fmla="*/ 233 h 233"/>
                <a:gd name="T6" fmla="*/ 0 w 191"/>
                <a:gd name="T7" fmla="*/ 215 h 233"/>
                <a:gd name="T8" fmla="*/ 167 w 191"/>
                <a:gd name="T9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33">
                  <a:moveTo>
                    <a:pt x="167" y="0"/>
                  </a:moveTo>
                  <a:lnTo>
                    <a:pt x="191" y="20"/>
                  </a:lnTo>
                  <a:lnTo>
                    <a:pt x="24" y="233"/>
                  </a:lnTo>
                  <a:lnTo>
                    <a:pt x="0" y="215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474" name="Rectangle 1404"/>
            <p:cNvSpPr>
              <a:spLocks noChangeArrowheads="1"/>
            </p:cNvSpPr>
            <p:nvPr/>
          </p:nvSpPr>
          <p:spPr bwMode="auto">
            <a:xfrm>
              <a:off x="3841750" y="5006976"/>
              <a:ext cx="4313238" cy="47625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grpSp>
          <p:nvGrpSpPr>
            <p:cNvPr id="1493" name="Group 1492"/>
            <p:cNvGrpSpPr/>
            <p:nvPr/>
          </p:nvGrpSpPr>
          <p:grpSpPr>
            <a:xfrm>
              <a:off x="4330700" y="2312988"/>
              <a:ext cx="3271838" cy="1908176"/>
              <a:chOff x="4330700" y="2312988"/>
              <a:chExt cx="3271838" cy="1908176"/>
            </a:xfrm>
          </p:grpSpPr>
          <p:sp>
            <p:nvSpPr>
              <p:cNvPr id="1458" name="Freeform 1388"/>
              <p:cNvSpPr>
                <a:spLocks/>
              </p:cNvSpPr>
              <p:nvPr/>
            </p:nvSpPr>
            <p:spPr bwMode="auto">
              <a:xfrm>
                <a:off x="4330700" y="2312988"/>
                <a:ext cx="3271838" cy="1612900"/>
              </a:xfrm>
              <a:custGeom>
                <a:avLst/>
                <a:gdLst>
                  <a:gd name="T0" fmla="*/ 98 w 2061"/>
                  <a:gd name="T1" fmla="*/ 0 h 1016"/>
                  <a:gd name="T2" fmla="*/ 1964 w 2061"/>
                  <a:gd name="T3" fmla="*/ 0 h 1016"/>
                  <a:gd name="T4" fmla="*/ 1997 w 2061"/>
                  <a:gd name="T5" fmla="*/ 2 h 1016"/>
                  <a:gd name="T6" fmla="*/ 2031 w 2061"/>
                  <a:gd name="T7" fmla="*/ 9 h 1016"/>
                  <a:gd name="T8" fmla="*/ 2061 w 2061"/>
                  <a:gd name="T9" fmla="*/ 21 h 1016"/>
                  <a:gd name="T10" fmla="*/ 2061 w 2061"/>
                  <a:gd name="T11" fmla="*/ 811 h 1016"/>
                  <a:gd name="T12" fmla="*/ 2058 w 2061"/>
                  <a:gd name="T13" fmla="*/ 848 h 1016"/>
                  <a:gd name="T14" fmla="*/ 2048 w 2061"/>
                  <a:gd name="T15" fmla="*/ 882 h 1016"/>
                  <a:gd name="T16" fmla="*/ 2033 w 2061"/>
                  <a:gd name="T17" fmla="*/ 915 h 1016"/>
                  <a:gd name="T18" fmla="*/ 2013 w 2061"/>
                  <a:gd name="T19" fmla="*/ 943 h 1016"/>
                  <a:gd name="T20" fmla="*/ 1988 w 2061"/>
                  <a:gd name="T21" fmla="*/ 967 h 1016"/>
                  <a:gd name="T22" fmla="*/ 1958 w 2061"/>
                  <a:gd name="T23" fmla="*/ 988 h 1016"/>
                  <a:gd name="T24" fmla="*/ 1927 w 2061"/>
                  <a:gd name="T25" fmla="*/ 1003 h 1016"/>
                  <a:gd name="T26" fmla="*/ 1891 w 2061"/>
                  <a:gd name="T27" fmla="*/ 1013 h 1016"/>
                  <a:gd name="T28" fmla="*/ 1854 w 2061"/>
                  <a:gd name="T29" fmla="*/ 1016 h 1016"/>
                  <a:gd name="T30" fmla="*/ 207 w 2061"/>
                  <a:gd name="T31" fmla="*/ 1016 h 1016"/>
                  <a:gd name="T32" fmla="*/ 170 w 2061"/>
                  <a:gd name="T33" fmla="*/ 1013 h 1016"/>
                  <a:gd name="T34" fmla="*/ 135 w 2061"/>
                  <a:gd name="T35" fmla="*/ 1003 h 1016"/>
                  <a:gd name="T36" fmla="*/ 103 w 2061"/>
                  <a:gd name="T37" fmla="*/ 988 h 1016"/>
                  <a:gd name="T38" fmla="*/ 74 w 2061"/>
                  <a:gd name="T39" fmla="*/ 967 h 1016"/>
                  <a:gd name="T40" fmla="*/ 49 w 2061"/>
                  <a:gd name="T41" fmla="*/ 943 h 1016"/>
                  <a:gd name="T42" fmla="*/ 29 w 2061"/>
                  <a:gd name="T43" fmla="*/ 915 h 1016"/>
                  <a:gd name="T44" fmla="*/ 13 w 2061"/>
                  <a:gd name="T45" fmla="*/ 882 h 1016"/>
                  <a:gd name="T46" fmla="*/ 4 w 2061"/>
                  <a:gd name="T47" fmla="*/ 848 h 1016"/>
                  <a:gd name="T48" fmla="*/ 0 w 2061"/>
                  <a:gd name="T49" fmla="*/ 811 h 1016"/>
                  <a:gd name="T50" fmla="*/ 0 w 2061"/>
                  <a:gd name="T51" fmla="*/ 21 h 1016"/>
                  <a:gd name="T52" fmla="*/ 31 w 2061"/>
                  <a:gd name="T53" fmla="*/ 9 h 1016"/>
                  <a:gd name="T54" fmla="*/ 63 w 2061"/>
                  <a:gd name="T55" fmla="*/ 2 h 1016"/>
                  <a:gd name="T56" fmla="*/ 98 w 2061"/>
                  <a:gd name="T57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61" h="1016">
                    <a:moveTo>
                      <a:pt x="98" y="0"/>
                    </a:moveTo>
                    <a:lnTo>
                      <a:pt x="1964" y="0"/>
                    </a:lnTo>
                    <a:lnTo>
                      <a:pt x="1997" y="2"/>
                    </a:lnTo>
                    <a:lnTo>
                      <a:pt x="2031" y="9"/>
                    </a:lnTo>
                    <a:lnTo>
                      <a:pt x="2061" y="21"/>
                    </a:lnTo>
                    <a:lnTo>
                      <a:pt x="2061" y="811"/>
                    </a:lnTo>
                    <a:lnTo>
                      <a:pt x="2058" y="848"/>
                    </a:lnTo>
                    <a:lnTo>
                      <a:pt x="2048" y="882"/>
                    </a:lnTo>
                    <a:lnTo>
                      <a:pt x="2033" y="915"/>
                    </a:lnTo>
                    <a:lnTo>
                      <a:pt x="2013" y="943"/>
                    </a:lnTo>
                    <a:lnTo>
                      <a:pt x="1988" y="967"/>
                    </a:lnTo>
                    <a:lnTo>
                      <a:pt x="1958" y="988"/>
                    </a:lnTo>
                    <a:lnTo>
                      <a:pt x="1927" y="1003"/>
                    </a:lnTo>
                    <a:lnTo>
                      <a:pt x="1891" y="1013"/>
                    </a:lnTo>
                    <a:lnTo>
                      <a:pt x="1854" y="1016"/>
                    </a:lnTo>
                    <a:lnTo>
                      <a:pt x="207" y="1016"/>
                    </a:lnTo>
                    <a:lnTo>
                      <a:pt x="170" y="1013"/>
                    </a:lnTo>
                    <a:lnTo>
                      <a:pt x="135" y="1003"/>
                    </a:lnTo>
                    <a:lnTo>
                      <a:pt x="103" y="988"/>
                    </a:lnTo>
                    <a:lnTo>
                      <a:pt x="74" y="967"/>
                    </a:lnTo>
                    <a:lnTo>
                      <a:pt x="49" y="943"/>
                    </a:lnTo>
                    <a:lnTo>
                      <a:pt x="29" y="915"/>
                    </a:lnTo>
                    <a:lnTo>
                      <a:pt x="13" y="882"/>
                    </a:lnTo>
                    <a:lnTo>
                      <a:pt x="4" y="848"/>
                    </a:lnTo>
                    <a:lnTo>
                      <a:pt x="0" y="811"/>
                    </a:lnTo>
                    <a:lnTo>
                      <a:pt x="0" y="21"/>
                    </a:lnTo>
                    <a:lnTo>
                      <a:pt x="31" y="9"/>
                    </a:lnTo>
                    <a:lnTo>
                      <a:pt x="63" y="2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492" name="Group 1491"/>
              <p:cNvGrpSpPr/>
              <p:nvPr/>
            </p:nvGrpSpPr>
            <p:grpSpPr>
              <a:xfrm>
                <a:off x="4991100" y="3632201"/>
                <a:ext cx="1951038" cy="588963"/>
                <a:chOff x="4991100" y="3632201"/>
                <a:chExt cx="1951038" cy="588963"/>
              </a:xfrm>
            </p:grpSpPr>
            <p:sp>
              <p:nvSpPr>
                <p:cNvPr id="1461" name="Freeform 1391"/>
                <p:cNvSpPr>
                  <a:spLocks/>
                </p:cNvSpPr>
                <p:nvPr/>
              </p:nvSpPr>
              <p:spPr bwMode="auto">
                <a:xfrm>
                  <a:off x="4991100" y="3632201"/>
                  <a:ext cx="382588" cy="588963"/>
                </a:xfrm>
                <a:custGeom>
                  <a:avLst/>
                  <a:gdLst>
                    <a:gd name="T0" fmla="*/ 134 w 241"/>
                    <a:gd name="T1" fmla="*/ 0 h 371"/>
                    <a:gd name="T2" fmla="*/ 157 w 241"/>
                    <a:gd name="T3" fmla="*/ 2 h 371"/>
                    <a:gd name="T4" fmla="*/ 181 w 241"/>
                    <a:gd name="T5" fmla="*/ 6 h 371"/>
                    <a:gd name="T6" fmla="*/ 202 w 241"/>
                    <a:gd name="T7" fmla="*/ 12 h 371"/>
                    <a:gd name="T8" fmla="*/ 220 w 241"/>
                    <a:gd name="T9" fmla="*/ 19 h 371"/>
                    <a:gd name="T10" fmla="*/ 233 w 241"/>
                    <a:gd name="T11" fmla="*/ 30 h 371"/>
                    <a:gd name="T12" fmla="*/ 240 w 241"/>
                    <a:gd name="T13" fmla="*/ 42 h 371"/>
                    <a:gd name="T14" fmla="*/ 241 w 241"/>
                    <a:gd name="T15" fmla="*/ 55 h 371"/>
                    <a:gd name="T16" fmla="*/ 199 w 241"/>
                    <a:gd name="T17" fmla="*/ 323 h 371"/>
                    <a:gd name="T18" fmla="*/ 194 w 241"/>
                    <a:gd name="T19" fmla="*/ 337 h 371"/>
                    <a:gd name="T20" fmla="*/ 185 w 241"/>
                    <a:gd name="T21" fmla="*/ 349 h 371"/>
                    <a:gd name="T22" fmla="*/ 172 w 241"/>
                    <a:gd name="T23" fmla="*/ 359 h 371"/>
                    <a:gd name="T24" fmla="*/ 156 w 241"/>
                    <a:gd name="T25" fmla="*/ 366 h 371"/>
                    <a:gd name="T26" fmla="*/ 138 w 241"/>
                    <a:gd name="T27" fmla="*/ 370 h 371"/>
                    <a:gd name="T28" fmla="*/ 120 w 241"/>
                    <a:gd name="T29" fmla="*/ 371 h 371"/>
                    <a:gd name="T30" fmla="*/ 103 w 241"/>
                    <a:gd name="T31" fmla="*/ 368 h 371"/>
                    <a:gd name="T32" fmla="*/ 85 w 241"/>
                    <a:gd name="T33" fmla="*/ 365 h 371"/>
                    <a:gd name="T34" fmla="*/ 69 w 241"/>
                    <a:gd name="T35" fmla="*/ 358 h 371"/>
                    <a:gd name="T36" fmla="*/ 56 w 241"/>
                    <a:gd name="T37" fmla="*/ 348 h 371"/>
                    <a:gd name="T38" fmla="*/ 46 w 241"/>
                    <a:gd name="T39" fmla="*/ 336 h 371"/>
                    <a:gd name="T40" fmla="*/ 42 w 241"/>
                    <a:gd name="T41" fmla="*/ 323 h 371"/>
                    <a:gd name="T42" fmla="*/ 0 w 241"/>
                    <a:gd name="T43" fmla="*/ 55 h 371"/>
                    <a:gd name="T44" fmla="*/ 1 w 241"/>
                    <a:gd name="T45" fmla="*/ 42 h 371"/>
                    <a:gd name="T46" fmla="*/ 9 w 241"/>
                    <a:gd name="T47" fmla="*/ 30 h 371"/>
                    <a:gd name="T48" fmla="*/ 21 w 241"/>
                    <a:gd name="T49" fmla="*/ 20 h 371"/>
                    <a:gd name="T50" fmla="*/ 39 w 241"/>
                    <a:gd name="T51" fmla="*/ 12 h 371"/>
                    <a:gd name="T52" fmla="*/ 60 w 241"/>
                    <a:gd name="T53" fmla="*/ 6 h 371"/>
                    <a:gd name="T54" fmla="*/ 83 w 241"/>
                    <a:gd name="T55" fmla="*/ 2 h 371"/>
                    <a:gd name="T56" fmla="*/ 108 w 241"/>
                    <a:gd name="T57" fmla="*/ 0 h 371"/>
                    <a:gd name="T58" fmla="*/ 134 w 241"/>
                    <a:gd name="T59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41" h="371">
                      <a:moveTo>
                        <a:pt x="134" y="0"/>
                      </a:moveTo>
                      <a:lnTo>
                        <a:pt x="157" y="2"/>
                      </a:lnTo>
                      <a:lnTo>
                        <a:pt x="181" y="6"/>
                      </a:lnTo>
                      <a:lnTo>
                        <a:pt x="202" y="12"/>
                      </a:lnTo>
                      <a:lnTo>
                        <a:pt x="220" y="19"/>
                      </a:lnTo>
                      <a:lnTo>
                        <a:pt x="233" y="30"/>
                      </a:lnTo>
                      <a:lnTo>
                        <a:pt x="240" y="42"/>
                      </a:lnTo>
                      <a:lnTo>
                        <a:pt x="241" y="55"/>
                      </a:lnTo>
                      <a:lnTo>
                        <a:pt x="199" y="323"/>
                      </a:lnTo>
                      <a:lnTo>
                        <a:pt x="194" y="337"/>
                      </a:lnTo>
                      <a:lnTo>
                        <a:pt x="185" y="349"/>
                      </a:lnTo>
                      <a:lnTo>
                        <a:pt x="172" y="359"/>
                      </a:lnTo>
                      <a:lnTo>
                        <a:pt x="156" y="366"/>
                      </a:lnTo>
                      <a:lnTo>
                        <a:pt x="138" y="370"/>
                      </a:lnTo>
                      <a:lnTo>
                        <a:pt x="120" y="371"/>
                      </a:lnTo>
                      <a:lnTo>
                        <a:pt x="103" y="368"/>
                      </a:lnTo>
                      <a:lnTo>
                        <a:pt x="85" y="365"/>
                      </a:lnTo>
                      <a:lnTo>
                        <a:pt x="69" y="358"/>
                      </a:lnTo>
                      <a:lnTo>
                        <a:pt x="56" y="348"/>
                      </a:lnTo>
                      <a:lnTo>
                        <a:pt x="46" y="336"/>
                      </a:lnTo>
                      <a:lnTo>
                        <a:pt x="42" y="323"/>
                      </a:lnTo>
                      <a:lnTo>
                        <a:pt x="0" y="55"/>
                      </a:lnTo>
                      <a:lnTo>
                        <a:pt x="1" y="42"/>
                      </a:lnTo>
                      <a:lnTo>
                        <a:pt x="9" y="30"/>
                      </a:lnTo>
                      <a:lnTo>
                        <a:pt x="21" y="20"/>
                      </a:lnTo>
                      <a:lnTo>
                        <a:pt x="39" y="12"/>
                      </a:lnTo>
                      <a:lnTo>
                        <a:pt x="60" y="6"/>
                      </a:lnTo>
                      <a:lnTo>
                        <a:pt x="83" y="2"/>
                      </a:lnTo>
                      <a:lnTo>
                        <a:pt x="108" y="0"/>
                      </a:lnTo>
                      <a:lnTo>
                        <a:pt x="134" y="0"/>
                      </a:lnTo>
                      <a:close/>
                    </a:path>
                  </a:pathLst>
                </a:custGeom>
                <a:solidFill>
                  <a:srgbClr val="DEFFF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8987"/>
                  <a:endParaRPr lang="en-US" sz="2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62" name="Freeform 1392"/>
                <p:cNvSpPr>
                  <a:spLocks/>
                </p:cNvSpPr>
                <p:nvPr/>
              </p:nvSpPr>
              <p:spPr bwMode="auto">
                <a:xfrm>
                  <a:off x="6559550" y="3632201"/>
                  <a:ext cx="382588" cy="588963"/>
                </a:xfrm>
                <a:custGeom>
                  <a:avLst/>
                  <a:gdLst>
                    <a:gd name="T0" fmla="*/ 133 w 241"/>
                    <a:gd name="T1" fmla="*/ 0 h 371"/>
                    <a:gd name="T2" fmla="*/ 159 w 241"/>
                    <a:gd name="T3" fmla="*/ 2 h 371"/>
                    <a:gd name="T4" fmla="*/ 181 w 241"/>
                    <a:gd name="T5" fmla="*/ 6 h 371"/>
                    <a:gd name="T6" fmla="*/ 203 w 241"/>
                    <a:gd name="T7" fmla="*/ 12 h 371"/>
                    <a:gd name="T8" fmla="*/ 219 w 241"/>
                    <a:gd name="T9" fmla="*/ 19 h 371"/>
                    <a:gd name="T10" fmla="*/ 233 w 241"/>
                    <a:gd name="T11" fmla="*/ 30 h 371"/>
                    <a:gd name="T12" fmla="*/ 240 w 241"/>
                    <a:gd name="T13" fmla="*/ 42 h 371"/>
                    <a:gd name="T14" fmla="*/ 241 w 241"/>
                    <a:gd name="T15" fmla="*/ 55 h 371"/>
                    <a:gd name="T16" fmla="*/ 199 w 241"/>
                    <a:gd name="T17" fmla="*/ 323 h 371"/>
                    <a:gd name="T18" fmla="*/ 194 w 241"/>
                    <a:gd name="T19" fmla="*/ 337 h 371"/>
                    <a:gd name="T20" fmla="*/ 185 w 241"/>
                    <a:gd name="T21" fmla="*/ 349 h 371"/>
                    <a:gd name="T22" fmla="*/ 172 w 241"/>
                    <a:gd name="T23" fmla="*/ 359 h 371"/>
                    <a:gd name="T24" fmla="*/ 156 w 241"/>
                    <a:gd name="T25" fmla="*/ 366 h 371"/>
                    <a:gd name="T26" fmla="*/ 138 w 241"/>
                    <a:gd name="T27" fmla="*/ 370 h 371"/>
                    <a:gd name="T28" fmla="*/ 120 w 241"/>
                    <a:gd name="T29" fmla="*/ 371 h 371"/>
                    <a:gd name="T30" fmla="*/ 102 w 241"/>
                    <a:gd name="T31" fmla="*/ 368 h 371"/>
                    <a:gd name="T32" fmla="*/ 84 w 241"/>
                    <a:gd name="T33" fmla="*/ 365 h 371"/>
                    <a:gd name="T34" fmla="*/ 69 w 241"/>
                    <a:gd name="T35" fmla="*/ 358 h 371"/>
                    <a:gd name="T36" fmla="*/ 56 w 241"/>
                    <a:gd name="T37" fmla="*/ 348 h 371"/>
                    <a:gd name="T38" fmla="*/ 47 w 241"/>
                    <a:gd name="T39" fmla="*/ 336 h 371"/>
                    <a:gd name="T40" fmla="*/ 41 w 241"/>
                    <a:gd name="T41" fmla="*/ 323 h 371"/>
                    <a:gd name="T42" fmla="*/ 0 w 241"/>
                    <a:gd name="T43" fmla="*/ 55 h 371"/>
                    <a:gd name="T44" fmla="*/ 1 w 241"/>
                    <a:gd name="T45" fmla="*/ 42 h 371"/>
                    <a:gd name="T46" fmla="*/ 9 w 241"/>
                    <a:gd name="T47" fmla="*/ 30 h 371"/>
                    <a:gd name="T48" fmla="*/ 22 w 241"/>
                    <a:gd name="T49" fmla="*/ 20 h 371"/>
                    <a:gd name="T50" fmla="*/ 39 w 241"/>
                    <a:gd name="T51" fmla="*/ 12 h 371"/>
                    <a:gd name="T52" fmla="*/ 61 w 241"/>
                    <a:gd name="T53" fmla="*/ 6 h 371"/>
                    <a:gd name="T54" fmla="*/ 83 w 241"/>
                    <a:gd name="T55" fmla="*/ 2 h 371"/>
                    <a:gd name="T56" fmla="*/ 108 w 241"/>
                    <a:gd name="T57" fmla="*/ 0 h 371"/>
                    <a:gd name="T58" fmla="*/ 133 w 241"/>
                    <a:gd name="T59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41" h="371">
                      <a:moveTo>
                        <a:pt x="133" y="0"/>
                      </a:moveTo>
                      <a:lnTo>
                        <a:pt x="159" y="2"/>
                      </a:lnTo>
                      <a:lnTo>
                        <a:pt x="181" y="6"/>
                      </a:lnTo>
                      <a:lnTo>
                        <a:pt x="203" y="12"/>
                      </a:lnTo>
                      <a:lnTo>
                        <a:pt x="219" y="19"/>
                      </a:lnTo>
                      <a:lnTo>
                        <a:pt x="233" y="30"/>
                      </a:lnTo>
                      <a:lnTo>
                        <a:pt x="240" y="42"/>
                      </a:lnTo>
                      <a:lnTo>
                        <a:pt x="241" y="55"/>
                      </a:lnTo>
                      <a:lnTo>
                        <a:pt x="199" y="323"/>
                      </a:lnTo>
                      <a:lnTo>
                        <a:pt x="194" y="337"/>
                      </a:lnTo>
                      <a:lnTo>
                        <a:pt x="185" y="349"/>
                      </a:lnTo>
                      <a:lnTo>
                        <a:pt x="172" y="359"/>
                      </a:lnTo>
                      <a:lnTo>
                        <a:pt x="156" y="366"/>
                      </a:lnTo>
                      <a:lnTo>
                        <a:pt x="138" y="370"/>
                      </a:lnTo>
                      <a:lnTo>
                        <a:pt x="120" y="371"/>
                      </a:lnTo>
                      <a:lnTo>
                        <a:pt x="102" y="368"/>
                      </a:lnTo>
                      <a:lnTo>
                        <a:pt x="84" y="365"/>
                      </a:lnTo>
                      <a:lnTo>
                        <a:pt x="69" y="358"/>
                      </a:lnTo>
                      <a:lnTo>
                        <a:pt x="56" y="348"/>
                      </a:lnTo>
                      <a:lnTo>
                        <a:pt x="47" y="336"/>
                      </a:lnTo>
                      <a:lnTo>
                        <a:pt x="41" y="323"/>
                      </a:lnTo>
                      <a:lnTo>
                        <a:pt x="0" y="55"/>
                      </a:lnTo>
                      <a:lnTo>
                        <a:pt x="1" y="42"/>
                      </a:lnTo>
                      <a:lnTo>
                        <a:pt x="9" y="30"/>
                      </a:lnTo>
                      <a:lnTo>
                        <a:pt x="22" y="20"/>
                      </a:lnTo>
                      <a:lnTo>
                        <a:pt x="39" y="12"/>
                      </a:lnTo>
                      <a:lnTo>
                        <a:pt x="61" y="6"/>
                      </a:lnTo>
                      <a:lnTo>
                        <a:pt x="83" y="2"/>
                      </a:lnTo>
                      <a:lnTo>
                        <a:pt x="108" y="0"/>
                      </a:lnTo>
                      <a:lnTo>
                        <a:pt x="133" y="0"/>
                      </a:lnTo>
                      <a:close/>
                    </a:path>
                  </a:pathLst>
                </a:custGeom>
                <a:solidFill>
                  <a:srgbClr val="DEFFF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8987"/>
                  <a:endParaRPr lang="en-US" sz="2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63" name="Freeform 1393"/>
                <p:cNvSpPr>
                  <a:spLocks/>
                </p:cNvSpPr>
                <p:nvPr/>
              </p:nvSpPr>
              <p:spPr bwMode="auto">
                <a:xfrm>
                  <a:off x="5072063" y="3702051"/>
                  <a:ext cx="222250" cy="423863"/>
                </a:xfrm>
                <a:custGeom>
                  <a:avLst/>
                  <a:gdLst>
                    <a:gd name="T0" fmla="*/ 69 w 140"/>
                    <a:gd name="T1" fmla="*/ 0 h 267"/>
                    <a:gd name="T2" fmla="*/ 87 w 140"/>
                    <a:gd name="T3" fmla="*/ 1 h 267"/>
                    <a:gd name="T4" fmla="*/ 105 w 140"/>
                    <a:gd name="T5" fmla="*/ 5 h 267"/>
                    <a:gd name="T6" fmla="*/ 120 w 140"/>
                    <a:gd name="T7" fmla="*/ 10 h 267"/>
                    <a:gd name="T8" fmla="*/ 132 w 140"/>
                    <a:gd name="T9" fmla="*/ 18 h 267"/>
                    <a:gd name="T10" fmla="*/ 139 w 140"/>
                    <a:gd name="T11" fmla="*/ 28 h 267"/>
                    <a:gd name="T12" fmla="*/ 140 w 140"/>
                    <a:gd name="T13" fmla="*/ 40 h 267"/>
                    <a:gd name="T14" fmla="*/ 115 w 140"/>
                    <a:gd name="T15" fmla="*/ 232 h 267"/>
                    <a:gd name="T16" fmla="*/ 111 w 140"/>
                    <a:gd name="T17" fmla="*/ 247 h 267"/>
                    <a:gd name="T18" fmla="*/ 102 w 140"/>
                    <a:gd name="T19" fmla="*/ 257 h 267"/>
                    <a:gd name="T20" fmla="*/ 90 w 140"/>
                    <a:gd name="T21" fmla="*/ 263 h 267"/>
                    <a:gd name="T22" fmla="*/ 77 w 140"/>
                    <a:gd name="T23" fmla="*/ 267 h 267"/>
                    <a:gd name="T24" fmla="*/ 62 w 140"/>
                    <a:gd name="T25" fmla="*/ 267 h 267"/>
                    <a:gd name="T26" fmla="*/ 49 w 140"/>
                    <a:gd name="T27" fmla="*/ 263 h 267"/>
                    <a:gd name="T28" fmla="*/ 37 w 140"/>
                    <a:gd name="T29" fmla="*/ 256 h 267"/>
                    <a:gd name="T30" fmla="*/ 29 w 140"/>
                    <a:gd name="T31" fmla="*/ 245 h 267"/>
                    <a:gd name="T32" fmla="*/ 24 w 140"/>
                    <a:gd name="T33" fmla="*/ 232 h 267"/>
                    <a:gd name="T34" fmla="*/ 0 w 140"/>
                    <a:gd name="T35" fmla="*/ 40 h 267"/>
                    <a:gd name="T36" fmla="*/ 1 w 140"/>
                    <a:gd name="T37" fmla="*/ 28 h 267"/>
                    <a:gd name="T38" fmla="*/ 9 w 140"/>
                    <a:gd name="T39" fmla="*/ 18 h 267"/>
                    <a:gd name="T40" fmla="*/ 19 w 140"/>
                    <a:gd name="T41" fmla="*/ 10 h 267"/>
                    <a:gd name="T42" fmla="*/ 35 w 140"/>
                    <a:gd name="T43" fmla="*/ 5 h 267"/>
                    <a:gd name="T44" fmla="*/ 52 w 140"/>
                    <a:gd name="T45" fmla="*/ 1 h 267"/>
                    <a:gd name="T46" fmla="*/ 69 w 140"/>
                    <a:gd name="T47" fmla="*/ 0 h 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40" h="267">
                      <a:moveTo>
                        <a:pt x="69" y="0"/>
                      </a:moveTo>
                      <a:lnTo>
                        <a:pt x="87" y="1"/>
                      </a:lnTo>
                      <a:lnTo>
                        <a:pt x="105" y="5"/>
                      </a:lnTo>
                      <a:lnTo>
                        <a:pt x="120" y="10"/>
                      </a:lnTo>
                      <a:lnTo>
                        <a:pt x="132" y="18"/>
                      </a:lnTo>
                      <a:lnTo>
                        <a:pt x="139" y="28"/>
                      </a:lnTo>
                      <a:lnTo>
                        <a:pt x="140" y="40"/>
                      </a:lnTo>
                      <a:lnTo>
                        <a:pt x="115" y="232"/>
                      </a:lnTo>
                      <a:lnTo>
                        <a:pt x="111" y="247"/>
                      </a:lnTo>
                      <a:lnTo>
                        <a:pt x="102" y="257"/>
                      </a:lnTo>
                      <a:lnTo>
                        <a:pt x="90" y="263"/>
                      </a:lnTo>
                      <a:lnTo>
                        <a:pt x="77" y="267"/>
                      </a:lnTo>
                      <a:lnTo>
                        <a:pt x="62" y="267"/>
                      </a:lnTo>
                      <a:lnTo>
                        <a:pt x="49" y="263"/>
                      </a:lnTo>
                      <a:lnTo>
                        <a:pt x="37" y="256"/>
                      </a:lnTo>
                      <a:lnTo>
                        <a:pt x="29" y="245"/>
                      </a:lnTo>
                      <a:lnTo>
                        <a:pt x="24" y="232"/>
                      </a:lnTo>
                      <a:lnTo>
                        <a:pt x="0" y="40"/>
                      </a:lnTo>
                      <a:lnTo>
                        <a:pt x="1" y="28"/>
                      </a:lnTo>
                      <a:lnTo>
                        <a:pt x="9" y="18"/>
                      </a:lnTo>
                      <a:lnTo>
                        <a:pt x="19" y="10"/>
                      </a:lnTo>
                      <a:lnTo>
                        <a:pt x="35" y="5"/>
                      </a:lnTo>
                      <a:lnTo>
                        <a:pt x="52" y="1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8987"/>
                  <a:endParaRPr lang="en-US" sz="2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64" name="Freeform 1394"/>
                <p:cNvSpPr>
                  <a:spLocks/>
                </p:cNvSpPr>
                <p:nvPr/>
              </p:nvSpPr>
              <p:spPr bwMode="auto">
                <a:xfrm>
                  <a:off x="6640513" y="3702051"/>
                  <a:ext cx="222250" cy="423863"/>
                </a:xfrm>
                <a:custGeom>
                  <a:avLst/>
                  <a:gdLst>
                    <a:gd name="T0" fmla="*/ 69 w 140"/>
                    <a:gd name="T1" fmla="*/ 0 h 267"/>
                    <a:gd name="T2" fmla="*/ 88 w 140"/>
                    <a:gd name="T3" fmla="*/ 1 h 267"/>
                    <a:gd name="T4" fmla="*/ 105 w 140"/>
                    <a:gd name="T5" fmla="*/ 5 h 267"/>
                    <a:gd name="T6" fmla="*/ 119 w 140"/>
                    <a:gd name="T7" fmla="*/ 10 h 267"/>
                    <a:gd name="T8" fmla="*/ 131 w 140"/>
                    <a:gd name="T9" fmla="*/ 18 h 267"/>
                    <a:gd name="T10" fmla="*/ 139 w 140"/>
                    <a:gd name="T11" fmla="*/ 28 h 267"/>
                    <a:gd name="T12" fmla="*/ 140 w 140"/>
                    <a:gd name="T13" fmla="*/ 40 h 267"/>
                    <a:gd name="T14" fmla="*/ 116 w 140"/>
                    <a:gd name="T15" fmla="*/ 232 h 267"/>
                    <a:gd name="T16" fmla="*/ 111 w 140"/>
                    <a:gd name="T17" fmla="*/ 247 h 267"/>
                    <a:gd name="T18" fmla="*/ 102 w 140"/>
                    <a:gd name="T19" fmla="*/ 257 h 267"/>
                    <a:gd name="T20" fmla="*/ 91 w 140"/>
                    <a:gd name="T21" fmla="*/ 263 h 267"/>
                    <a:gd name="T22" fmla="*/ 76 w 140"/>
                    <a:gd name="T23" fmla="*/ 267 h 267"/>
                    <a:gd name="T24" fmla="*/ 62 w 140"/>
                    <a:gd name="T25" fmla="*/ 267 h 267"/>
                    <a:gd name="T26" fmla="*/ 49 w 140"/>
                    <a:gd name="T27" fmla="*/ 263 h 267"/>
                    <a:gd name="T28" fmla="*/ 37 w 140"/>
                    <a:gd name="T29" fmla="*/ 256 h 267"/>
                    <a:gd name="T30" fmla="*/ 29 w 140"/>
                    <a:gd name="T31" fmla="*/ 245 h 267"/>
                    <a:gd name="T32" fmla="*/ 24 w 140"/>
                    <a:gd name="T33" fmla="*/ 232 h 267"/>
                    <a:gd name="T34" fmla="*/ 0 w 140"/>
                    <a:gd name="T35" fmla="*/ 40 h 267"/>
                    <a:gd name="T36" fmla="*/ 1 w 140"/>
                    <a:gd name="T37" fmla="*/ 28 h 267"/>
                    <a:gd name="T38" fmla="*/ 8 w 140"/>
                    <a:gd name="T39" fmla="*/ 18 h 267"/>
                    <a:gd name="T40" fmla="*/ 19 w 140"/>
                    <a:gd name="T41" fmla="*/ 10 h 267"/>
                    <a:gd name="T42" fmla="*/ 35 w 140"/>
                    <a:gd name="T43" fmla="*/ 5 h 267"/>
                    <a:gd name="T44" fmla="*/ 51 w 140"/>
                    <a:gd name="T45" fmla="*/ 1 h 267"/>
                    <a:gd name="T46" fmla="*/ 69 w 140"/>
                    <a:gd name="T47" fmla="*/ 0 h 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40" h="267">
                      <a:moveTo>
                        <a:pt x="69" y="0"/>
                      </a:moveTo>
                      <a:lnTo>
                        <a:pt x="88" y="1"/>
                      </a:lnTo>
                      <a:lnTo>
                        <a:pt x="105" y="5"/>
                      </a:lnTo>
                      <a:lnTo>
                        <a:pt x="119" y="10"/>
                      </a:lnTo>
                      <a:lnTo>
                        <a:pt x="131" y="18"/>
                      </a:lnTo>
                      <a:lnTo>
                        <a:pt x="139" y="28"/>
                      </a:lnTo>
                      <a:lnTo>
                        <a:pt x="140" y="40"/>
                      </a:lnTo>
                      <a:lnTo>
                        <a:pt x="116" y="232"/>
                      </a:lnTo>
                      <a:lnTo>
                        <a:pt x="111" y="247"/>
                      </a:lnTo>
                      <a:lnTo>
                        <a:pt x="102" y="257"/>
                      </a:lnTo>
                      <a:lnTo>
                        <a:pt x="91" y="263"/>
                      </a:lnTo>
                      <a:lnTo>
                        <a:pt x="76" y="267"/>
                      </a:lnTo>
                      <a:lnTo>
                        <a:pt x="62" y="267"/>
                      </a:lnTo>
                      <a:lnTo>
                        <a:pt x="49" y="263"/>
                      </a:lnTo>
                      <a:lnTo>
                        <a:pt x="37" y="256"/>
                      </a:lnTo>
                      <a:lnTo>
                        <a:pt x="29" y="245"/>
                      </a:lnTo>
                      <a:lnTo>
                        <a:pt x="24" y="232"/>
                      </a:lnTo>
                      <a:lnTo>
                        <a:pt x="0" y="40"/>
                      </a:lnTo>
                      <a:lnTo>
                        <a:pt x="1" y="28"/>
                      </a:lnTo>
                      <a:lnTo>
                        <a:pt x="8" y="18"/>
                      </a:lnTo>
                      <a:lnTo>
                        <a:pt x="19" y="10"/>
                      </a:lnTo>
                      <a:lnTo>
                        <a:pt x="35" y="5"/>
                      </a:lnTo>
                      <a:lnTo>
                        <a:pt x="51" y="1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8987"/>
                  <a:endParaRPr lang="en-US" sz="2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75" name="Freeform 1405"/>
                <p:cNvSpPr>
                  <a:spLocks/>
                </p:cNvSpPr>
                <p:nvPr/>
              </p:nvSpPr>
              <p:spPr bwMode="auto">
                <a:xfrm>
                  <a:off x="5137150" y="3825876"/>
                  <a:ext cx="92075" cy="176213"/>
                </a:xfrm>
                <a:custGeom>
                  <a:avLst/>
                  <a:gdLst>
                    <a:gd name="T0" fmla="*/ 28 w 58"/>
                    <a:gd name="T1" fmla="*/ 0 h 111"/>
                    <a:gd name="T2" fmla="*/ 40 w 58"/>
                    <a:gd name="T3" fmla="*/ 2 h 111"/>
                    <a:gd name="T4" fmla="*/ 50 w 58"/>
                    <a:gd name="T5" fmla="*/ 8 h 111"/>
                    <a:gd name="T6" fmla="*/ 56 w 58"/>
                    <a:gd name="T7" fmla="*/ 18 h 111"/>
                    <a:gd name="T8" fmla="*/ 58 w 58"/>
                    <a:gd name="T9" fmla="*/ 30 h 111"/>
                    <a:gd name="T10" fmla="*/ 56 w 58"/>
                    <a:gd name="T11" fmla="*/ 39 h 111"/>
                    <a:gd name="T12" fmla="*/ 52 w 58"/>
                    <a:gd name="T13" fmla="*/ 48 h 111"/>
                    <a:gd name="T14" fmla="*/ 45 w 58"/>
                    <a:gd name="T15" fmla="*/ 54 h 111"/>
                    <a:gd name="T16" fmla="*/ 55 w 58"/>
                    <a:gd name="T17" fmla="*/ 111 h 111"/>
                    <a:gd name="T18" fmla="*/ 2 w 58"/>
                    <a:gd name="T19" fmla="*/ 111 h 111"/>
                    <a:gd name="T20" fmla="*/ 13 w 58"/>
                    <a:gd name="T21" fmla="*/ 54 h 111"/>
                    <a:gd name="T22" fmla="*/ 6 w 58"/>
                    <a:gd name="T23" fmla="*/ 48 h 111"/>
                    <a:gd name="T24" fmla="*/ 1 w 58"/>
                    <a:gd name="T25" fmla="*/ 39 h 111"/>
                    <a:gd name="T26" fmla="*/ 0 w 58"/>
                    <a:gd name="T27" fmla="*/ 30 h 111"/>
                    <a:gd name="T28" fmla="*/ 1 w 58"/>
                    <a:gd name="T29" fmla="*/ 18 h 111"/>
                    <a:gd name="T30" fmla="*/ 8 w 58"/>
                    <a:gd name="T31" fmla="*/ 8 h 111"/>
                    <a:gd name="T32" fmla="*/ 18 w 58"/>
                    <a:gd name="T33" fmla="*/ 2 h 111"/>
                    <a:gd name="T34" fmla="*/ 28 w 58"/>
                    <a:gd name="T35" fmla="*/ 0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8" h="111">
                      <a:moveTo>
                        <a:pt x="28" y="0"/>
                      </a:moveTo>
                      <a:lnTo>
                        <a:pt x="40" y="2"/>
                      </a:lnTo>
                      <a:lnTo>
                        <a:pt x="50" y="8"/>
                      </a:lnTo>
                      <a:lnTo>
                        <a:pt x="56" y="18"/>
                      </a:lnTo>
                      <a:lnTo>
                        <a:pt x="58" y="30"/>
                      </a:lnTo>
                      <a:lnTo>
                        <a:pt x="56" y="39"/>
                      </a:lnTo>
                      <a:lnTo>
                        <a:pt x="52" y="48"/>
                      </a:lnTo>
                      <a:lnTo>
                        <a:pt x="45" y="54"/>
                      </a:lnTo>
                      <a:lnTo>
                        <a:pt x="55" y="111"/>
                      </a:lnTo>
                      <a:lnTo>
                        <a:pt x="2" y="111"/>
                      </a:lnTo>
                      <a:lnTo>
                        <a:pt x="13" y="54"/>
                      </a:lnTo>
                      <a:lnTo>
                        <a:pt x="6" y="48"/>
                      </a:lnTo>
                      <a:lnTo>
                        <a:pt x="1" y="39"/>
                      </a:lnTo>
                      <a:lnTo>
                        <a:pt x="0" y="30"/>
                      </a:lnTo>
                      <a:lnTo>
                        <a:pt x="1" y="18"/>
                      </a:lnTo>
                      <a:lnTo>
                        <a:pt x="8" y="8"/>
                      </a:lnTo>
                      <a:lnTo>
                        <a:pt x="18" y="2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00431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8987"/>
                  <a:endParaRPr lang="en-US" sz="2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76" name="Freeform 1406"/>
                <p:cNvSpPr>
                  <a:spLocks/>
                </p:cNvSpPr>
                <p:nvPr/>
              </p:nvSpPr>
              <p:spPr bwMode="auto">
                <a:xfrm>
                  <a:off x="6705600" y="3825876"/>
                  <a:ext cx="92075" cy="176213"/>
                </a:xfrm>
                <a:custGeom>
                  <a:avLst/>
                  <a:gdLst>
                    <a:gd name="T0" fmla="*/ 28 w 58"/>
                    <a:gd name="T1" fmla="*/ 0 h 111"/>
                    <a:gd name="T2" fmla="*/ 40 w 58"/>
                    <a:gd name="T3" fmla="*/ 2 h 111"/>
                    <a:gd name="T4" fmla="*/ 50 w 58"/>
                    <a:gd name="T5" fmla="*/ 8 h 111"/>
                    <a:gd name="T6" fmla="*/ 56 w 58"/>
                    <a:gd name="T7" fmla="*/ 18 h 111"/>
                    <a:gd name="T8" fmla="*/ 58 w 58"/>
                    <a:gd name="T9" fmla="*/ 30 h 111"/>
                    <a:gd name="T10" fmla="*/ 57 w 58"/>
                    <a:gd name="T11" fmla="*/ 39 h 111"/>
                    <a:gd name="T12" fmla="*/ 52 w 58"/>
                    <a:gd name="T13" fmla="*/ 48 h 111"/>
                    <a:gd name="T14" fmla="*/ 45 w 58"/>
                    <a:gd name="T15" fmla="*/ 54 h 111"/>
                    <a:gd name="T16" fmla="*/ 55 w 58"/>
                    <a:gd name="T17" fmla="*/ 111 h 111"/>
                    <a:gd name="T18" fmla="*/ 3 w 58"/>
                    <a:gd name="T19" fmla="*/ 111 h 111"/>
                    <a:gd name="T20" fmla="*/ 13 w 58"/>
                    <a:gd name="T21" fmla="*/ 54 h 111"/>
                    <a:gd name="T22" fmla="*/ 6 w 58"/>
                    <a:gd name="T23" fmla="*/ 48 h 111"/>
                    <a:gd name="T24" fmla="*/ 1 w 58"/>
                    <a:gd name="T25" fmla="*/ 39 h 111"/>
                    <a:gd name="T26" fmla="*/ 0 w 58"/>
                    <a:gd name="T27" fmla="*/ 30 h 111"/>
                    <a:gd name="T28" fmla="*/ 2 w 58"/>
                    <a:gd name="T29" fmla="*/ 18 h 111"/>
                    <a:gd name="T30" fmla="*/ 8 w 58"/>
                    <a:gd name="T31" fmla="*/ 8 h 111"/>
                    <a:gd name="T32" fmla="*/ 18 w 58"/>
                    <a:gd name="T33" fmla="*/ 2 h 111"/>
                    <a:gd name="T34" fmla="*/ 28 w 58"/>
                    <a:gd name="T35" fmla="*/ 0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8" h="111">
                      <a:moveTo>
                        <a:pt x="28" y="0"/>
                      </a:moveTo>
                      <a:lnTo>
                        <a:pt x="40" y="2"/>
                      </a:lnTo>
                      <a:lnTo>
                        <a:pt x="50" y="8"/>
                      </a:lnTo>
                      <a:lnTo>
                        <a:pt x="56" y="18"/>
                      </a:lnTo>
                      <a:lnTo>
                        <a:pt x="58" y="30"/>
                      </a:lnTo>
                      <a:lnTo>
                        <a:pt x="57" y="39"/>
                      </a:lnTo>
                      <a:lnTo>
                        <a:pt x="52" y="48"/>
                      </a:lnTo>
                      <a:lnTo>
                        <a:pt x="45" y="54"/>
                      </a:lnTo>
                      <a:lnTo>
                        <a:pt x="55" y="111"/>
                      </a:lnTo>
                      <a:lnTo>
                        <a:pt x="3" y="111"/>
                      </a:lnTo>
                      <a:lnTo>
                        <a:pt x="13" y="54"/>
                      </a:lnTo>
                      <a:lnTo>
                        <a:pt x="6" y="48"/>
                      </a:lnTo>
                      <a:lnTo>
                        <a:pt x="1" y="39"/>
                      </a:lnTo>
                      <a:lnTo>
                        <a:pt x="0" y="30"/>
                      </a:lnTo>
                      <a:lnTo>
                        <a:pt x="2" y="18"/>
                      </a:lnTo>
                      <a:lnTo>
                        <a:pt x="8" y="8"/>
                      </a:lnTo>
                      <a:lnTo>
                        <a:pt x="18" y="2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00431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8987"/>
                  <a:endParaRPr lang="en-US" sz="2400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1497" name="Content Placeholder 149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E-BUSINESS</a:t>
            </a:r>
          </a:p>
          <a:p>
            <a:endParaRPr lang="en-US" dirty="0"/>
          </a:p>
        </p:txBody>
      </p:sp>
      <p:sp>
        <p:nvSpPr>
          <p:cNvPr id="1498" name="Content Placeholder 149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kern="0" dirty="0">
                <a:solidFill>
                  <a:schemeClr val="bg1"/>
                </a:solidFill>
              </a:rPr>
              <a:t>This is a sample text. Insert your desired text here. This is a sample text. Insert your desired text here.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82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Content Placeholder 149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TARGETING</a:t>
            </a:r>
          </a:p>
        </p:txBody>
      </p:sp>
      <p:sp>
        <p:nvSpPr>
          <p:cNvPr id="1499" name="Content Placeholder 149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kern="0" dirty="0">
                <a:solidFill>
                  <a:schemeClr val="bg1"/>
                </a:solidFill>
              </a:rPr>
              <a:t>This is a sample text. Insert your desired text here. This is a sample text. Insert your desired text here. 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791201" y="1071563"/>
            <a:ext cx="4570412" cy="4799012"/>
            <a:chOff x="5789613" y="1071563"/>
            <a:chExt cx="4570412" cy="4799012"/>
          </a:xfrm>
        </p:grpSpPr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5789613" y="1282700"/>
              <a:ext cx="4570412" cy="4587875"/>
            </a:xfrm>
            <a:custGeom>
              <a:avLst/>
              <a:gdLst>
                <a:gd name="T0" fmla="*/ 2824 w 5758"/>
                <a:gd name="T1" fmla="*/ 5781 h 5781"/>
                <a:gd name="T2" fmla="*/ 2923 w 5758"/>
                <a:gd name="T3" fmla="*/ 5612 h 5781"/>
                <a:gd name="T4" fmla="*/ 3392 w 5758"/>
                <a:gd name="T5" fmla="*/ 5669 h 5781"/>
                <a:gd name="T6" fmla="*/ 2346 w 5758"/>
                <a:gd name="T7" fmla="*/ 5565 h 5781"/>
                <a:gd name="T8" fmla="*/ 2125 w 5758"/>
                <a:gd name="T9" fmla="*/ 5680 h 5781"/>
                <a:gd name="T10" fmla="*/ 3478 w 5758"/>
                <a:gd name="T11" fmla="*/ 5548 h 5781"/>
                <a:gd name="T12" fmla="*/ 3584 w 5758"/>
                <a:gd name="T13" fmla="*/ 5695 h 5781"/>
                <a:gd name="T14" fmla="*/ 1656 w 5758"/>
                <a:gd name="T15" fmla="*/ 5323 h 5781"/>
                <a:gd name="T16" fmla="*/ 1549 w 5758"/>
                <a:gd name="T17" fmla="*/ 5456 h 5781"/>
                <a:gd name="T18" fmla="*/ 4332 w 5758"/>
                <a:gd name="T19" fmla="*/ 5334 h 5781"/>
                <a:gd name="T20" fmla="*/ 4029 w 5758"/>
                <a:gd name="T21" fmla="*/ 5462 h 5781"/>
                <a:gd name="T22" fmla="*/ 995 w 5758"/>
                <a:gd name="T23" fmla="*/ 4873 h 5781"/>
                <a:gd name="T24" fmla="*/ 1132 w 5758"/>
                <a:gd name="T25" fmla="*/ 5146 h 5781"/>
                <a:gd name="T26" fmla="*/ 941 w 5758"/>
                <a:gd name="T27" fmla="*/ 4882 h 5781"/>
                <a:gd name="T28" fmla="*/ 4729 w 5758"/>
                <a:gd name="T29" fmla="*/ 5110 h 5781"/>
                <a:gd name="T30" fmla="*/ 4696 w 5758"/>
                <a:gd name="T31" fmla="*/ 4917 h 5781"/>
                <a:gd name="T32" fmla="*/ 711 w 5758"/>
                <a:gd name="T33" fmla="*/ 4534 h 5781"/>
                <a:gd name="T34" fmla="*/ 496 w 5758"/>
                <a:gd name="T35" fmla="*/ 4521 h 5781"/>
                <a:gd name="T36" fmla="*/ 5273 w 5758"/>
                <a:gd name="T37" fmla="*/ 4506 h 5781"/>
                <a:gd name="T38" fmla="*/ 5059 w 5758"/>
                <a:gd name="T39" fmla="*/ 4519 h 5781"/>
                <a:gd name="T40" fmla="*/ 332 w 5758"/>
                <a:gd name="T41" fmla="*/ 3843 h 5781"/>
                <a:gd name="T42" fmla="*/ 244 w 5758"/>
                <a:gd name="T43" fmla="*/ 4063 h 5781"/>
                <a:gd name="T44" fmla="*/ 5528 w 5758"/>
                <a:gd name="T45" fmla="*/ 3754 h 5781"/>
                <a:gd name="T46" fmla="*/ 5480 w 5758"/>
                <a:gd name="T47" fmla="*/ 4075 h 5781"/>
                <a:gd name="T48" fmla="*/ 5451 w 5758"/>
                <a:gd name="T49" fmla="*/ 3791 h 5781"/>
                <a:gd name="T50" fmla="*/ 200 w 5758"/>
                <a:gd name="T51" fmla="*/ 3351 h 5781"/>
                <a:gd name="T52" fmla="*/ 15 w 5758"/>
                <a:gd name="T53" fmla="*/ 3241 h 5781"/>
                <a:gd name="T54" fmla="*/ 5742 w 5758"/>
                <a:gd name="T55" fmla="*/ 3276 h 5781"/>
                <a:gd name="T56" fmla="*/ 5575 w 5758"/>
                <a:gd name="T57" fmla="*/ 3254 h 5781"/>
                <a:gd name="T58" fmla="*/ 179 w 5758"/>
                <a:gd name="T59" fmla="*/ 2561 h 5781"/>
                <a:gd name="T60" fmla="*/ 169 w 5758"/>
                <a:gd name="T61" fmla="*/ 2672 h 5781"/>
                <a:gd name="T62" fmla="*/ 0 w 5758"/>
                <a:gd name="T63" fmla="*/ 2678 h 5781"/>
                <a:gd name="T64" fmla="*/ 13 w 5758"/>
                <a:gd name="T65" fmla="*/ 2559 h 5781"/>
                <a:gd name="T66" fmla="*/ 5746 w 5758"/>
                <a:gd name="T67" fmla="*/ 2540 h 5781"/>
                <a:gd name="T68" fmla="*/ 5590 w 5758"/>
                <a:gd name="T69" fmla="*/ 2663 h 5781"/>
                <a:gd name="T70" fmla="*/ 346 w 5758"/>
                <a:gd name="T71" fmla="*/ 1869 h 5781"/>
                <a:gd name="T72" fmla="*/ 308 w 5758"/>
                <a:gd name="T73" fmla="*/ 2005 h 5781"/>
                <a:gd name="T74" fmla="*/ 128 w 5758"/>
                <a:gd name="T75" fmla="*/ 2067 h 5781"/>
                <a:gd name="T76" fmla="*/ 161 w 5758"/>
                <a:gd name="T77" fmla="*/ 1917 h 5781"/>
                <a:gd name="T78" fmla="*/ 5557 w 5758"/>
                <a:gd name="T79" fmla="*/ 1816 h 5781"/>
                <a:gd name="T80" fmla="*/ 5520 w 5758"/>
                <a:gd name="T81" fmla="*/ 2108 h 5781"/>
                <a:gd name="T82" fmla="*/ 5473 w 5758"/>
                <a:gd name="T83" fmla="*/ 1789 h 5781"/>
                <a:gd name="T84" fmla="*/ 5313 w 5758"/>
                <a:gd name="T85" fmla="*/ 1491 h 5781"/>
                <a:gd name="T86" fmla="*/ 5126 w 5758"/>
                <a:gd name="T87" fmla="*/ 1213 h 5781"/>
                <a:gd name="T88" fmla="*/ 4910 w 5758"/>
                <a:gd name="T89" fmla="*/ 837 h 5781"/>
                <a:gd name="T90" fmla="*/ 4683 w 5758"/>
                <a:gd name="T91" fmla="*/ 853 h 5781"/>
                <a:gd name="T92" fmla="*/ 4346 w 5758"/>
                <a:gd name="T93" fmla="*/ 400 h 5781"/>
                <a:gd name="T94" fmla="*/ 4176 w 5758"/>
                <a:gd name="T95" fmla="*/ 496 h 5781"/>
                <a:gd name="T96" fmla="*/ 1826 w 5758"/>
                <a:gd name="T97" fmla="*/ 362 h 5781"/>
                <a:gd name="T98" fmla="*/ 1711 w 5758"/>
                <a:gd name="T99" fmla="*/ 431 h 5781"/>
                <a:gd name="T100" fmla="*/ 1551 w 5758"/>
                <a:gd name="T101" fmla="*/ 459 h 5781"/>
                <a:gd name="T102" fmla="*/ 1625 w 5758"/>
                <a:gd name="T103" fmla="*/ 287 h 5781"/>
                <a:gd name="T104" fmla="*/ 1720 w 5758"/>
                <a:gd name="T105" fmla="*/ 243 h 5781"/>
                <a:gd name="T106" fmla="*/ 3800 w 5758"/>
                <a:gd name="T107" fmla="*/ 208 h 5781"/>
                <a:gd name="T108" fmla="*/ 3506 w 5758"/>
                <a:gd name="T109" fmla="*/ 233 h 5781"/>
                <a:gd name="T110" fmla="*/ 2432 w 5758"/>
                <a:gd name="T111" fmla="*/ 200 h 5781"/>
                <a:gd name="T112" fmla="*/ 2315 w 5758"/>
                <a:gd name="T113" fmla="*/ 226 h 5781"/>
                <a:gd name="T114" fmla="*/ 2145 w 5758"/>
                <a:gd name="T115" fmla="*/ 164 h 5781"/>
                <a:gd name="T116" fmla="*/ 2286 w 5758"/>
                <a:gd name="T117" fmla="*/ 61 h 5781"/>
                <a:gd name="T118" fmla="*/ 2892 w 5758"/>
                <a:gd name="T119" fmla="*/ 0 h 5781"/>
                <a:gd name="T120" fmla="*/ 3079 w 5758"/>
                <a:gd name="T121" fmla="*/ 171 h 5781"/>
                <a:gd name="T122" fmla="*/ 2846 w 5758"/>
                <a:gd name="T123" fmla="*/ 13 h 5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58" h="5781">
                  <a:moveTo>
                    <a:pt x="2974" y="5779"/>
                  </a:moveTo>
                  <a:lnTo>
                    <a:pt x="2973" y="5779"/>
                  </a:lnTo>
                  <a:lnTo>
                    <a:pt x="2954" y="5779"/>
                  </a:lnTo>
                  <a:lnTo>
                    <a:pt x="2936" y="5781"/>
                  </a:lnTo>
                  <a:lnTo>
                    <a:pt x="2923" y="5781"/>
                  </a:lnTo>
                  <a:lnTo>
                    <a:pt x="2918" y="5781"/>
                  </a:lnTo>
                  <a:lnTo>
                    <a:pt x="2899" y="5781"/>
                  </a:lnTo>
                  <a:lnTo>
                    <a:pt x="2879" y="5781"/>
                  </a:lnTo>
                  <a:lnTo>
                    <a:pt x="2923" y="5781"/>
                  </a:lnTo>
                  <a:lnTo>
                    <a:pt x="2974" y="5779"/>
                  </a:lnTo>
                  <a:close/>
                  <a:moveTo>
                    <a:pt x="2806" y="5612"/>
                  </a:moveTo>
                  <a:lnTo>
                    <a:pt x="2810" y="5612"/>
                  </a:lnTo>
                  <a:lnTo>
                    <a:pt x="2828" y="5612"/>
                  </a:lnTo>
                  <a:lnTo>
                    <a:pt x="2844" y="5612"/>
                  </a:lnTo>
                  <a:lnTo>
                    <a:pt x="2863" y="5614"/>
                  </a:lnTo>
                  <a:lnTo>
                    <a:pt x="2879" y="5614"/>
                  </a:lnTo>
                  <a:lnTo>
                    <a:pt x="2879" y="5781"/>
                  </a:lnTo>
                  <a:lnTo>
                    <a:pt x="2861" y="5781"/>
                  </a:lnTo>
                  <a:lnTo>
                    <a:pt x="2843" y="5781"/>
                  </a:lnTo>
                  <a:lnTo>
                    <a:pt x="2824" y="5781"/>
                  </a:lnTo>
                  <a:lnTo>
                    <a:pt x="2806" y="5779"/>
                  </a:lnTo>
                  <a:lnTo>
                    <a:pt x="2800" y="5779"/>
                  </a:lnTo>
                  <a:lnTo>
                    <a:pt x="2775" y="5775"/>
                  </a:lnTo>
                  <a:lnTo>
                    <a:pt x="2753" y="5763"/>
                  </a:lnTo>
                  <a:lnTo>
                    <a:pt x="2734" y="5744"/>
                  </a:lnTo>
                  <a:lnTo>
                    <a:pt x="2723" y="5722"/>
                  </a:lnTo>
                  <a:lnTo>
                    <a:pt x="2720" y="5698"/>
                  </a:lnTo>
                  <a:lnTo>
                    <a:pt x="2723" y="5673"/>
                  </a:lnTo>
                  <a:lnTo>
                    <a:pt x="2734" y="5649"/>
                  </a:lnTo>
                  <a:lnTo>
                    <a:pt x="2753" y="5629"/>
                  </a:lnTo>
                  <a:lnTo>
                    <a:pt x="2778" y="5616"/>
                  </a:lnTo>
                  <a:lnTo>
                    <a:pt x="2806" y="5612"/>
                  </a:lnTo>
                  <a:close/>
                  <a:moveTo>
                    <a:pt x="2967" y="5612"/>
                  </a:moveTo>
                  <a:lnTo>
                    <a:pt x="2951" y="5612"/>
                  </a:lnTo>
                  <a:lnTo>
                    <a:pt x="2932" y="5612"/>
                  </a:lnTo>
                  <a:lnTo>
                    <a:pt x="2923" y="5612"/>
                  </a:lnTo>
                  <a:lnTo>
                    <a:pt x="2916" y="5612"/>
                  </a:lnTo>
                  <a:lnTo>
                    <a:pt x="2897" y="5614"/>
                  </a:lnTo>
                  <a:lnTo>
                    <a:pt x="2879" y="5614"/>
                  </a:lnTo>
                  <a:lnTo>
                    <a:pt x="2923" y="5612"/>
                  </a:lnTo>
                  <a:lnTo>
                    <a:pt x="2967" y="5612"/>
                  </a:lnTo>
                  <a:lnTo>
                    <a:pt x="2989" y="5614"/>
                  </a:lnTo>
                  <a:lnTo>
                    <a:pt x="3007" y="5621"/>
                  </a:lnTo>
                  <a:lnTo>
                    <a:pt x="3029" y="5636"/>
                  </a:lnTo>
                  <a:lnTo>
                    <a:pt x="3044" y="5656"/>
                  </a:lnTo>
                  <a:lnTo>
                    <a:pt x="3053" y="5680"/>
                  </a:lnTo>
                  <a:lnTo>
                    <a:pt x="3053" y="5702"/>
                  </a:lnTo>
                  <a:lnTo>
                    <a:pt x="3050" y="5726"/>
                  </a:lnTo>
                  <a:lnTo>
                    <a:pt x="3039" y="5746"/>
                  </a:lnTo>
                  <a:lnTo>
                    <a:pt x="3022" y="5763"/>
                  </a:lnTo>
                  <a:lnTo>
                    <a:pt x="3000" y="5774"/>
                  </a:lnTo>
                  <a:lnTo>
                    <a:pt x="2974" y="5779"/>
                  </a:lnTo>
                  <a:lnTo>
                    <a:pt x="2967" y="5612"/>
                  </a:lnTo>
                  <a:close/>
                  <a:moveTo>
                    <a:pt x="3451" y="5554"/>
                  </a:moveTo>
                  <a:lnTo>
                    <a:pt x="3485" y="5717"/>
                  </a:lnTo>
                  <a:lnTo>
                    <a:pt x="3465" y="5719"/>
                  </a:lnTo>
                  <a:lnTo>
                    <a:pt x="3445" y="5715"/>
                  </a:lnTo>
                  <a:lnTo>
                    <a:pt x="3427" y="5708"/>
                  </a:lnTo>
                  <a:lnTo>
                    <a:pt x="3405" y="5691"/>
                  </a:lnTo>
                  <a:lnTo>
                    <a:pt x="3392" y="5669"/>
                  </a:lnTo>
                  <a:lnTo>
                    <a:pt x="3385" y="5647"/>
                  </a:lnTo>
                  <a:lnTo>
                    <a:pt x="3387" y="5621"/>
                  </a:lnTo>
                  <a:lnTo>
                    <a:pt x="3394" y="5599"/>
                  </a:lnTo>
                  <a:lnTo>
                    <a:pt x="3407" y="5579"/>
                  </a:lnTo>
                  <a:lnTo>
                    <a:pt x="3425" y="5563"/>
                  </a:lnTo>
                  <a:lnTo>
                    <a:pt x="3451" y="5554"/>
                  </a:lnTo>
                  <a:close/>
                  <a:moveTo>
                    <a:pt x="2136" y="5515"/>
                  </a:moveTo>
                  <a:lnTo>
                    <a:pt x="2165" y="5519"/>
                  </a:lnTo>
                  <a:lnTo>
                    <a:pt x="2169" y="5519"/>
                  </a:lnTo>
                  <a:lnTo>
                    <a:pt x="2183" y="5524"/>
                  </a:lnTo>
                  <a:lnTo>
                    <a:pt x="2200" y="5528"/>
                  </a:lnTo>
                  <a:lnTo>
                    <a:pt x="2216" y="5532"/>
                  </a:lnTo>
                  <a:lnTo>
                    <a:pt x="2233" y="5535"/>
                  </a:lnTo>
                  <a:lnTo>
                    <a:pt x="2249" y="5539"/>
                  </a:lnTo>
                  <a:lnTo>
                    <a:pt x="2266" y="5544"/>
                  </a:lnTo>
                  <a:lnTo>
                    <a:pt x="2282" y="5548"/>
                  </a:lnTo>
                  <a:lnTo>
                    <a:pt x="2299" y="5552"/>
                  </a:lnTo>
                  <a:lnTo>
                    <a:pt x="2315" y="5555"/>
                  </a:lnTo>
                  <a:lnTo>
                    <a:pt x="2322" y="5555"/>
                  </a:lnTo>
                  <a:lnTo>
                    <a:pt x="2346" y="5565"/>
                  </a:lnTo>
                  <a:lnTo>
                    <a:pt x="2366" y="5581"/>
                  </a:lnTo>
                  <a:lnTo>
                    <a:pt x="2381" y="5601"/>
                  </a:lnTo>
                  <a:lnTo>
                    <a:pt x="2386" y="5623"/>
                  </a:lnTo>
                  <a:lnTo>
                    <a:pt x="2388" y="5649"/>
                  </a:lnTo>
                  <a:lnTo>
                    <a:pt x="2381" y="5671"/>
                  </a:lnTo>
                  <a:lnTo>
                    <a:pt x="2368" y="5693"/>
                  </a:lnTo>
                  <a:lnTo>
                    <a:pt x="2348" y="5709"/>
                  </a:lnTo>
                  <a:lnTo>
                    <a:pt x="2330" y="5719"/>
                  </a:lnTo>
                  <a:lnTo>
                    <a:pt x="2310" y="5722"/>
                  </a:lnTo>
                  <a:lnTo>
                    <a:pt x="2288" y="5720"/>
                  </a:lnTo>
                  <a:lnTo>
                    <a:pt x="2280" y="5719"/>
                  </a:lnTo>
                  <a:lnTo>
                    <a:pt x="2264" y="5715"/>
                  </a:lnTo>
                  <a:lnTo>
                    <a:pt x="2245" y="5711"/>
                  </a:lnTo>
                  <a:lnTo>
                    <a:pt x="2227" y="5708"/>
                  </a:lnTo>
                  <a:lnTo>
                    <a:pt x="2211" y="5702"/>
                  </a:lnTo>
                  <a:lnTo>
                    <a:pt x="2192" y="5698"/>
                  </a:lnTo>
                  <a:lnTo>
                    <a:pt x="2176" y="5695"/>
                  </a:lnTo>
                  <a:lnTo>
                    <a:pt x="2158" y="5689"/>
                  </a:lnTo>
                  <a:lnTo>
                    <a:pt x="2141" y="5686"/>
                  </a:lnTo>
                  <a:lnTo>
                    <a:pt x="2125" y="5680"/>
                  </a:lnTo>
                  <a:lnTo>
                    <a:pt x="2121" y="5680"/>
                  </a:lnTo>
                  <a:lnTo>
                    <a:pt x="2099" y="5671"/>
                  </a:lnTo>
                  <a:lnTo>
                    <a:pt x="2081" y="5656"/>
                  </a:lnTo>
                  <a:lnTo>
                    <a:pt x="2066" y="5631"/>
                  </a:lnTo>
                  <a:lnTo>
                    <a:pt x="2059" y="5605"/>
                  </a:lnTo>
                  <a:lnTo>
                    <a:pt x="2060" y="5579"/>
                  </a:lnTo>
                  <a:lnTo>
                    <a:pt x="2071" y="5555"/>
                  </a:lnTo>
                  <a:lnTo>
                    <a:pt x="2088" y="5535"/>
                  </a:lnTo>
                  <a:lnTo>
                    <a:pt x="2110" y="5522"/>
                  </a:lnTo>
                  <a:lnTo>
                    <a:pt x="2136" y="5515"/>
                  </a:lnTo>
                  <a:close/>
                  <a:moveTo>
                    <a:pt x="3608" y="5515"/>
                  </a:moveTo>
                  <a:lnTo>
                    <a:pt x="3592" y="5519"/>
                  </a:lnTo>
                  <a:lnTo>
                    <a:pt x="3575" y="5524"/>
                  </a:lnTo>
                  <a:lnTo>
                    <a:pt x="3559" y="5528"/>
                  </a:lnTo>
                  <a:lnTo>
                    <a:pt x="3548" y="5532"/>
                  </a:lnTo>
                  <a:lnTo>
                    <a:pt x="3544" y="5532"/>
                  </a:lnTo>
                  <a:lnTo>
                    <a:pt x="3528" y="5535"/>
                  </a:lnTo>
                  <a:lnTo>
                    <a:pt x="3511" y="5539"/>
                  </a:lnTo>
                  <a:lnTo>
                    <a:pt x="3495" y="5544"/>
                  </a:lnTo>
                  <a:lnTo>
                    <a:pt x="3478" y="5548"/>
                  </a:lnTo>
                  <a:lnTo>
                    <a:pt x="3462" y="5552"/>
                  </a:lnTo>
                  <a:lnTo>
                    <a:pt x="3451" y="5554"/>
                  </a:lnTo>
                  <a:lnTo>
                    <a:pt x="3548" y="5530"/>
                  </a:lnTo>
                  <a:lnTo>
                    <a:pt x="3608" y="5515"/>
                  </a:lnTo>
                  <a:close/>
                  <a:moveTo>
                    <a:pt x="3630" y="5511"/>
                  </a:moveTo>
                  <a:lnTo>
                    <a:pt x="3650" y="5513"/>
                  </a:lnTo>
                  <a:lnTo>
                    <a:pt x="3676" y="5524"/>
                  </a:lnTo>
                  <a:lnTo>
                    <a:pt x="3694" y="5541"/>
                  </a:lnTo>
                  <a:lnTo>
                    <a:pt x="3707" y="5559"/>
                  </a:lnTo>
                  <a:lnTo>
                    <a:pt x="3713" y="5583"/>
                  </a:lnTo>
                  <a:lnTo>
                    <a:pt x="3714" y="5605"/>
                  </a:lnTo>
                  <a:lnTo>
                    <a:pt x="3709" y="5629"/>
                  </a:lnTo>
                  <a:lnTo>
                    <a:pt x="3696" y="5649"/>
                  </a:lnTo>
                  <a:lnTo>
                    <a:pt x="3678" y="5665"/>
                  </a:lnTo>
                  <a:lnTo>
                    <a:pt x="3654" y="5676"/>
                  </a:lnTo>
                  <a:lnTo>
                    <a:pt x="3652" y="5676"/>
                  </a:lnTo>
                  <a:lnTo>
                    <a:pt x="3636" y="5680"/>
                  </a:lnTo>
                  <a:lnTo>
                    <a:pt x="3619" y="5686"/>
                  </a:lnTo>
                  <a:lnTo>
                    <a:pt x="3601" y="5689"/>
                  </a:lnTo>
                  <a:lnTo>
                    <a:pt x="3584" y="5695"/>
                  </a:lnTo>
                  <a:lnTo>
                    <a:pt x="3566" y="5698"/>
                  </a:lnTo>
                  <a:lnTo>
                    <a:pt x="3550" y="5702"/>
                  </a:lnTo>
                  <a:lnTo>
                    <a:pt x="3548" y="5704"/>
                  </a:lnTo>
                  <a:lnTo>
                    <a:pt x="3531" y="5708"/>
                  </a:lnTo>
                  <a:lnTo>
                    <a:pt x="3515" y="5711"/>
                  </a:lnTo>
                  <a:lnTo>
                    <a:pt x="3496" y="5715"/>
                  </a:lnTo>
                  <a:lnTo>
                    <a:pt x="3485" y="5717"/>
                  </a:lnTo>
                  <a:lnTo>
                    <a:pt x="3548" y="5616"/>
                  </a:lnTo>
                  <a:lnTo>
                    <a:pt x="3608" y="5515"/>
                  </a:lnTo>
                  <a:lnTo>
                    <a:pt x="3608" y="5515"/>
                  </a:lnTo>
                  <a:lnTo>
                    <a:pt x="3630" y="5511"/>
                  </a:lnTo>
                  <a:close/>
                  <a:moveTo>
                    <a:pt x="1537" y="5264"/>
                  </a:moveTo>
                  <a:lnTo>
                    <a:pt x="1564" y="5273"/>
                  </a:lnTo>
                  <a:lnTo>
                    <a:pt x="1570" y="5277"/>
                  </a:lnTo>
                  <a:lnTo>
                    <a:pt x="1584" y="5284"/>
                  </a:lnTo>
                  <a:lnTo>
                    <a:pt x="1599" y="5293"/>
                  </a:lnTo>
                  <a:lnTo>
                    <a:pt x="1614" y="5301"/>
                  </a:lnTo>
                  <a:lnTo>
                    <a:pt x="1626" y="5308"/>
                  </a:lnTo>
                  <a:lnTo>
                    <a:pt x="1641" y="5315"/>
                  </a:lnTo>
                  <a:lnTo>
                    <a:pt x="1656" y="5323"/>
                  </a:lnTo>
                  <a:lnTo>
                    <a:pt x="1672" y="5330"/>
                  </a:lnTo>
                  <a:lnTo>
                    <a:pt x="1687" y="5337"/>
                  </a:lnTo>
                  <a:lnTo>
                    <a:pt x="1701" y="5345"/>
                  </a:lnTo>
                  <a:lnTo>
                    <a:pt x="1709" y="5348"/>
                  </a:lnTo>
                  <a:lnTo>
                    <a:pt x="1729" y="5363"/>
                  </a:lnTo>
                  <a:lnTo>
                    <a:pt x="1744" y="5381"/>
                  </a:lnTo>
                  <a:lnTo>
                    <a:pt x="1755" y="5409"/>
                  </a:lnTo>
                  <a:lnTo>
                    <a:pt x="1755" y="5436"/>
                  </a:lnTo>
                  <a:lnTo>
                    <a:pt x="1747" y="5460"/>
                  </a:lnTo>
                  <a:lnTo>
                    <a:pt x="1733" y="5480"/>
                  </a:lnTo>
                  <a:lnTo>
                    <a:pt x="1714" y="5497"/>
                  </a:lnTo>
                  <a:lnTo>
                    <a:pt x="1691" y="5506"/>
                  </a:lnTo>
                  <a:lnTo>
                    <a:pt x="1663" y="5508"/>
                  </a:lnTo>
                  <a:lnTo>
                    <a:pt x="1636" y="5500"/>
                  </a:lnTo>
                  <a:lnTo>
                    <a:pt x="1628" y="5497"/>
                  </a:lnTo>
                  <a:lnTo>
                    <a:pt x="1612" y="5488"/>
                  </a:lnTo>
                  <a:lnTo>
                    <a:pt x="1597" y="5480"/>
                  </a:lnTo>
                  <a:lnTo>
                    <a:pt x="1581" y="5473"/>
                  </a:lnTo>
                  <a:lnTo>
                    <a:pt x="1566" y="5466"/>
                  </a:lnTo>
                  <a:lnTo>
                    <a:pt x="1549" y="5456"/>
                  </a:lnTo>
                  <a:lnTo>
                    <a:pt x="1535" y="5449"/>
                  </a:lnTo>
                  <a:lnTo>
                    <a:pt x="1518" y="5440"/>
                  </a:lnTo>
                  <a:lnTo>
                    <a:pt x="1504" y="5433"/>
                  </a:lnTo>
                  <a:lnTo>
                    <a:pt x="1489" y="5423"/>
                  </a:lnTo>
                  <a:lnTo>
                    <a:pt x="1484" y="5422"/>
                  </a:lnTo>
                  <a:lnTo>
                    <a:pt x="1463" y="5407"/>
                  </a:lnTo>
                  <a:lnTo>
                    <a:pt x="1451" y="5389"/>
                  </a:lnTo>
                  <a:lnTo>
                    <a:pt x="1441" y="5367"/>
                  </a:lnTo>
                  <a:lnTo>
                    <a:pt x="1440" y="5337"/>
                  </a:lnTo>
                  <a:lnTo>
                    <a:pt x="1449" y="5312"/>
                  </a:lnTo>
                  <a:lnTo>
                    <a:pt x="1463" y="5290"/>
                  </a:lnTo>
                  <a:lnTo>
                    <a:pt x="1484" y="5273"/>
                  </a:lnTo>
                  <a:lnTo>
                    <a:pt x="1509" y="5264"/>
                  </a:lnTo>
                  <a:lnTo>
                    <a:pt x="1537" y="5264"/>
                  </a:lnTo>
                  <a:close/>
                  <a:moveTo>
                    <a:pt x="4255" y="5256"/>
                  </a:moveTo>
                  <a:lnTo>
                    <a:pt x="4278" y="5262"/>
                  </a:lnTo>
                  <a:lnTo>
                    <a:pt x="4300" y="5275"/>
                  </a:lnTo>
                  <a:lnTo>
                    <a:pt x="4315" y="5291"/>
                  </a:lnTo>
                  <a:lnTo>
                    <a:pt x="4326" y="5312"/>
                  </a:lnTo>
                  <a:lnTo>
                    <a:pt x="4332" y="5334"/>
                  </a:lnTo>
                  <a:lnTo>
                    <a:pt x="4332" y="5356"/>
                  </a:lnTo>
                  <a:lnTo>
                    <a:pt x="4324" y="5378"/>
                  </a:lnTo>
                  <a:lnTo>
                    <a:pt x="4310" y="5398"/>
                  </a:lnTo>
                  <a:lnTo>
                    <a:pt x="4289" y="5414"/>
                  </a:lnTo>
                  <a:lnTo>
                    <a:pt x="4286" y="5416"/>
                  </a:lnTo>
                  <a:lnTo>
                    <a:pt x="4271" y="5423"/>
                  </a:lnTo>
                  <a:lnTo>
                    <a:pt x="4256" y="5433"/>
                  </a:lnTo>
                  <a:lnTo>
                    <a:pt x="4240" y="5440"/>
                  </a:lnTo>
                  <a:lnTo>
                    <a:pt x="4225" y="5449"/>
                  </a:lnTo>
                  <a:lnTo>
                    <a:pt x="4209" y="5456"/>
                  </a:lnTo>
                  <a:lnTo>
                    <a:pt x="4194" y="5466"/>
                  </a:lnTo>
                  <a:lnTo>
                    <a:pt x="4178" y="5473"/>
                  </a:lnTo>
                  <a:lnTo>
                    <a:pt x="4163" y="5480"/>
                  </a:lnTo>
                  <a:lnTo>
                    <a:pt x="4147" y="5488"/>
                  </a:lnTo>
                  <a:lnTo>
                    <a:pt x="4137" y="5493"/>
                  </a:lnTo>
                  <a:lnTo>
                    <a:pt x="4114" y="5500"/>
                  </a:lnTo>
                  <a:lnTo>
                    <a:pt x="4088" y="5500"/>
                  </a:lnTo>
                  <a:lnTo>
                    <a:pt x="4064" y="5493"/>
                  </a:lnTo>
                  <a:lnTo>
                    <a:pt x="4044" y="5480"/>
                  </a:lnTo>
                  <a:lnTo>
                    <a:pt x="4029" y="5462"/>
                  </a:lnTo>
                  <a:lnTo>
                    <a:pt x="4020" y="5442"/>
                  </a:lnTo>
                  <a:lnTo>
                    <a:pt x="4017" y="5420"/>
                  </a:lnTo>
                  <a:lnTo>
                    <a:pt x="4018" y="5398"/>
                  </a:lnTo>
                  <a:lnTo>
                    <a:pt x="4028" y="5376"/>
                  </a:lnTo>
                  <a:lnTo>
                    <a:pt x="4042" y="5357"/>
                  </a:lnTo>
                  <a:lnTo>
                    <a:pt x="4062" y="5343"/>
                  </a:lnTo>
                  <a:lnTo>
                    <a:pt x="4073" y="5337"/>
                  </a:lnTo>
                  <a:lnTo>
                    <a:pt x="4088" y="5330"/>
                  </a:lnTo>
                  <a:lnTo>
                    <a:pt x="4103" y="5323"/>
                  </a:lnTo>
                  <a:lnTo>
                    <a:pt x="4117" y="5315"/>
                  </a:lnTo>
                  <a:lnTo>
                    <a:pt x="4132" y="5308"/>
                  </a:lnTo>
                  <a:lnTo>
                    <a:pt x="4147" y="5301"/>
                  </a:lnTo>
                  <a:lnTo>
                    <a:pt x="4161" y="5293"/>
                  </a:lnTo>
                  <a:lnTo>
                    <a:pt x="4176" y="5284"/>
                  </a:lnTo>
                  <a:lnTo>
                    <a:pt x="4191" y="5277"/>
                  </a:lnTo>
                  <a:lnTo>
                    <a:pt x="4205" y="5269"/>
                  </a:lnTo>
                  <a:lnTo>
                    <a:pt x="4207" y="5267"/>
                  </a:lnTo>
                  <a:lnTo>
                    <a:pt x="4229" y="5258"/>
                  </a:lnTo>
                  <a:lnTo>
                    <a:pt x="4255" y="5256"/>
                  </a:lnTo>
                  <a:close/>
                  <a:moveTo>
                    <a:pt x="995" y="4873"/>
                  </a:moveTo>
                  <a:lnTo>
                    <a:pt x="1018" y="4881"/>
                  </a:lnTo>
                  <a:lnTo>
                    <a:pt x="1038" y="4893"/>
                  </a:lnTo>
                  <a:lnTo>
                    <a:pt x="1038" y="4895"/>
                  </a:lnTo>
                  <a:lnTo>
                    <a:pt x="1051" y="4906"/>
                  </a:lnTo>
                  <a:lnTo>
                    <a:pt x="1064" y="4917"/>
                  </a:lnTo>
                  <a:lnTo>
                    <a:pt x="1075" y="4928"/>
                  </a:lnTo>
                  <a:lnTo>
                    <a:pt x="1088" y="4939"/>
                  </a:lnTo>
                  <a:lnTo>
                    <a:pt x="1101" y="4950"/>
                  </a:lnTo>
                  <a:lnTo>
                    <a:pt x="1112" y="4959"/>
                  </a:lnTo>
                  <a:lnTo>
                    <a:pt x="1125" y="4970"/>
                  </a:lnTo>
                  <a:lnTo>
                    <a:pt x="1137" y="4981"/>
                  </a:lnTo>
                  <a:lnTo>
                    <a:pt x="1150" y="4992"/>
                  </a:lnTo>
                  <a:lnTo>
                    <a:pt x="1161" y="5002"/>
                  </a:lnTo>
                  <a:lnTo>
                    <a:pt x="1178" y="5020"/>
                  </a:lnTo>
                  <a:lnTo>
                    <a:pt x="1189" y="5042"/>
                  </a:lnTo>
                  <a:lnTo>
                    <a:pt x="1192" y="5069"/>
                  </a:lnTo>
                  <a:lnTo>
                    <a:pt x="1187" y="5095"/>
                  </a:lnTo>
                  <a:lnTo>
                    <a:pt x="1174" y="5117"/>
                  </a:lnTo>
                  <a:lnTo>
                    <a:pt x="1154" y="5135"/>
                  </a:lnTo>
                  <a:lnTo>
                    <a:pt x="1132" y="5146"/>
                  </a:lnTo>
                  <a:lnTo>
                    <a:pt x="1106" y="5150"/>
                  </a:lnTo>
                  <a:lnTo>
                    <a:pt x="1081" y="5145"/>
                  </a:lnTo>
                  <a:lnTo>
                    <a:pt x="1055" y="5130"/>
                  </a:lnTo>
                  <a:lnTo>
                    <a:pt x="1044" y="5121"/>
                  </a:lnTo>
                  <a:lnTo>
                    <a:pt x="1029" y="5110"/>
                  </a:lnTo>
                  <a:lnTo>
                    <a:pt x="1017" y="5099"/>
                  </a:lnTo>
                  <a:lnTo>
                    <a:pt x="1004" y="5088"/>
                  </a:lnTo>
                  <a:lnTo>
                    <a:pt x="991" y="5077"/>
                  </a:lnTo>
                  <a:lnTo>
                    <a:pt x="978" y="5064"/>
                  </a:lnTo>
                  <a:lnTo>
                    <a:pt x="965" y="5053"/>
                  </a:lnTo>
                  <a:lnTo>
                    <a:pt x="952" y="5042"/>
                  </a:lnTo>
                  <a:lnTo>
                    <a:pt x="940" y="5031"/>
                  </a:lnTo>
                  <a:lnTo>
                    <a:pt x="927" y="5018"/>
                  </a:lnTo>
                  <a:lnTo>
                    <a:pt x="925" y="5018"/>
                  </a:lnTo>
                  <a:lnTo>
                    <a:pt x="907" y="4994"/>
                  </a:lnTo>
                  <a:lnTo>
                    <a:pt x="899" y="4969"/>
                  </a:lnTo>
                  <a:lnTo>
                    <a:pt x="899" y="4943"/>
                  </a:lnTo>
                  <a:lnTo>
                    <a:pt x="907" y="4919"/>
                  </a:lnTo>
                  <a:lnTo>
                    <a:pt x="921" y="4899"/>
                  </a:lnTo>
                  <a:lnTo>
                    <a:pt x="941" y="4882"/>
                  </a:lnTo>
                  <a:lnTo>
                    <a:pt x="965" y="4873"/>
                  </a:lnTo>
                  <a:lnTo>
                    <a:pt x="995" y="4873"/>
                  </a:lnTo>
                  <a:close/>
                  <a:moveTo>
                    <a:pt x="4777" y="4862"/>
                  </a:moveTo>
                  <a:lnTo>
                    <a:pt x="4802" y="4864"/>
                  </a:lnTo>
                  <a:lnTo>
                    <a:pt x="4826" y="4871"/>
                  </a:lnTo>
                  <a:lnTo>
                    <a:pt x="4846" y="4886"/>
                  </a:lnTo>
                  <a:lnTo>
                    <a:pt x="4863" y="4908"/>
                  </a:lnTo>
                  <a:lnTo>
                    <a:pt x="4872" y="4934"/>
                  </a:lnTo>
                  <a:lnTo>
                    <a:pt x="4870" y="4961"/>
                  </a:lnTo>
                  <a:lnTo>
                    <a:pt x="4861" y="4985"/>
                  </a:lnTo>
                  <a:lnTo>
                    <a:pt x="4844" y="5007"/>
                  </a:lnTo>
                  <a:lnTo>
                    <a:pt x="4833" y="5018"/>
                  </a:lnTo>
                  <a:lnTo>
                    <a:pt x="4821" y="5031"/>
                  </a:lnTo>
                  <a:lnTo>
                    <a:pt x="4808" y="5042"/>
                  </a:lnTo>
                  <a:lnTo>
                    <a:pt x="4795" y="5053"/>
                  </a:lnTo>
                  <a:lnTo>
                    <a:pt x="4782" y="5064"/>
                  </a:lnTo>
                  <a:lnTo>
                    <a:pt x="4769" y="5077"/>
                  </a:lnTo>
                  <a:lnTo>
                    <a:pt x="4756" y="5088"/>
                  </a:lnTo>
                  <a:lnTo>
                    <a:pt x="4742" y="5099"/>
                  </a:lnTo>
                  <a:lnTo>
                    <a:pt x="4729" y="5110"/>
                  </a:lnTo>
                  <a:lnTo>
                    <a:pt x="4716" y="5121"/>
                  </a:lnTo>
                  <a:lnTo>
                    <a:pt x="4716" y="5121"/>
                  </a:lnTo>
                  <a:lnTo>
                    <a:pt x="4692" y="5135"/>
                  </a:lnTo>
                  <a:lnTo>
                    <a:pt x="4669" y="5141"/>
                  </a:lnTo>
                  <a:lnTo>
                    <a:pt x="4643" y="5139"/>
                  </a:lnTo>
                  <a:lnTo>
                    <a:pt x="4619" y="5130"/>
                  </a:lnTo>
                  <a:lnTo>
                    <a:pt x="4601" y="5113"/>
                  </a:lnTo>
                  <a:lnTo>
                    <a:pt x="4586" y="5091"/>
                  </a:lnTo>
                  <a:lnTo>
                    <a:pt x="4579" y="5064"/>
                  </a:lnTo>
                  <a:lnTo>
                    <a:pt x="4581" y="5038"/>
                  </a:lnTo>
                  <a:lnTo>
                    <a:pt x="4592" y="5013"/>
                  </a:lnTo>
                  <a:lnTo>
                    <a:pt x="4608" y="4992"/>
                  </a:lnTo>
                  <a:lnTo>
                    <a:pt x="4610" y="4992"/>
                  </a:lnTo>
                  <a:lnTo>
                    <a:pt x="4623" y="4981"/>
                  </a:lnTo>
                  <a:lnTo>
                    <a:pt x="4634" y="4970"/>
                  </a:lnTo>
                  <a:lnTo>
                    <a:pt x="4647" y="4959"/>
                  </a:lnTo>
                  <a:lnTo>
                    <a:pt x="4659" y="4950"/>
                  </a:lnTo>
                  <a:lnTo>
                    <a:pt x="4672" y="4939"/>
                  </a:lnTo>
                  <a:lnTo>
                    <a:pt x="4683" y="4928"/>
                  </a:lnTo>
                  <a:lnTo>
                    <a:pt x="4696" y="4917"/>
                  </a:lnTo>
                  <a:lnTo>
                    <a:pt x="4709" y="4906"/>
                  </a:lnTo>
                  <a:lnTo>
                    <a:pt x="4720" y="4895"/>
                  </a:lnTo>
                  <a:lnTo>
                    <a:pt x="4731" y="4884"/>
                  </a:lnTo>
                  <a:lnTo>
                    <a:pt x="4753" y="4870"/>
                  </a:lnTo>
                  <a:lnTo>
                    <a:pt x="4777" y="4862"/>
                  </a:lnTo>
                  <a:close/>
                  <a:moveTo>
                    <a:pt x="551" y="4363"/>
                  </a:moveTo>
                  <a:lnTo>
                    <a:pt x="575" y="4369"/>
                  </a:lnTo>
                  <a:lnTo>
                    <a:pt x="597" y="4380"/>
                  </a:lnTo>
                  <a:lnTo>
                    <a:pt x="617" y="4400"/>
                  </a:lnTo>
                  <a:lnTo>
                    <a:pt x="625" y="4413"/>
                  </a:lnTo>
                  <a:lnTo>
                    <a:pt x="634" y="4426"/>
                  </a:lnTo>
                  <a:lnTo>
                    <a:pt x="643" y="4440"/>
                  </a:lnTo>
                  <a:lnTo>
                    <a:pt x="652" y="4453"/>
                  </a:lnTo>
                  <a:lnTo>
                    <a:pt x="663" y="4466"/>
                  </a:lnTo>
                  <a:lnTo>
                    <a:pt x="672" y="4481"/>
                  </a:lnTo>
                  <a:lnTo>
                    <a:pt x="681" y="4494"/>
                  </a:lnTo>
                  <a:lnTo>
                    <a:pt x="690" y="4506"/>
                  </a:lnTo>
                  <a:lnTo>
                    <a:pt x="701" y="4519"/>
                  </a:lnTo>
                  <a:lnTo>
                    <a:pt x="711" y="4532"/>
                  </a:lnTo>
                  <a:lnTo>
                    <a:pt x="711" y="4534"/>
                  </a:lnTo>
                  <a:lnTo>
                    <a:pt x="723" y="4556"/>
                  </a:lnTo>
                  <a:lnTo>
                    <a:pt x="729" y="4578"/>
                  </a:lnTo>
                  <a:lnTo>
                    <a:pt x="727" y="4602"/>
                  </a:lnTo>
                  <a:lnTo>
                    <a:pt x="718" y="4624"/>
                  </a:lnTo>
                  <a:lnTo>
                    <a:pt x="705" y="4642"/>
                  </a:lnTo>
                  <a:lnTo>
                    <a:pt x="687" y="4657"/>
                  </a:lnTo>
                  <a:lnTo>
                    <a:pt x="663" y="4666"/>
                  </a:lnTo>
                  <a:lnTo>
                    <a:pt x="639" y="4668"/>
                  </a:lnTo>
                  <a:lnTo>
                    <a:pt x="615" y="4662"/>
                  </a:lnTo>
                  <a:lnTo>
                    <a:pt x="595" y="4651"/>
                  </a:lnTo>
                  <a:lnTo>
                    <a:pt x="579" y="4635"/>
                  </a:lnTo>
                  <a:lnTo>
                    <a:pt x="577" y="4633"/>
                  </a:lnTo>
                  <a:lnTo>
                    <a:pt x="566" y="4620"/>
                  </a:lnTo>
                  <a:lnTo>
                    <a:pt x="557" y="4605"/>
                  </a:lnTo>
                  <a:lnTo>
                    <a:pt x="546" y="4593"/>
                  </a:lnTo>
                  <a:lnTo>
                    <a:pt x="537" y="4578"/>
                  </a:lnTo>
                  <a:lnTo>
                    <a:pt x="526" y="4563"/>
                  </a:lnTo>
                  <a:lnTo>
                    <a:pt x="516" y="4550"/>
                  </a:lnTo>
                  <a:lnTo>
                    <a:pt x="506" y="4536"/>
                  </a:lnTo>
                  <a:lnTo>
                    <a:pt x="496" y="4521"/>
                  </a:lnTo>
                  <a:lnTo>
                    <a:pt x="485" y="4506"/>
                  </a:lnTo>
                  <a:lnTo>
                    <a:pt x="478" y="4495"/>
                  </a:lnTo>
                  <a:lnTo>
                    <a:pt x="471" y="4481"/>
                  </a:lnTo>
                  <a:lnTo>
                    <a:pt x="465" y="4464"/>
                  </a:lnTo>
                  <a:lnTo>
                    <a:pt x="465" y="4435"/>
                  </a:lnTo>
                  <a:lnTo>
                    <a:pt x="473" y="4411"/>
                  </a:lnTo>
                  <a:lnTo>
                    <a:pt x="485" y="4391"/>
                  </a:lnTo>
                  <a:lnTo>
                    <a:pt x="506" y="4376"/>
                  </a:lnTo>
                  <a:lnTo>
                    <a:pt x="527" y="4367"/>
                  </a:lnTo>
                  <a:lnTo>
                    <a:pt x="551" y="4363"/>
                  </a:lnTo>
                  <a:close/>
                  <a:moveTo>
                    <a:pt x="5205" y="4354"/>
                  </a:moveTo>
                  <a:lnTo>
                    <a:pt x="5235" y="4354"/>
                  </a:lnTo>
                  <a:lnTo>
                    <a:pt x="5262" y="4363"/>
                  </a:lnTo>
                  <a:lnTo>
                    <a:pt x="5282" y="4380"/>
                  </a:lnTo>
                  <a:lnTo>
                    <a:pt x="5297" y="4402"/>
                  </a:lnTo>
                  <a:lnTo>
                    <a:pt x="5304" y="4428"/>
                  </a:lnTo>
                  <a:lnTo>
                    <a:pt x="5302" y="4455"/>
                  </a:lnTo>
                  <a:lnTo>
                    <a:pt x="5289" y="4483"/>
                  </a:lnTo>
                  <a:lnTo>
                    <a:pt x="5284" y="4492"/>
                  </a:lnTo>
                  <a:lnTo>
                    <a:pt x="5273" y="4506"/>
                  </a:lnTo>
                  <a:lnTo>
                    <a:pt x="5264" y="4521"/>
                  </a:lnTo>
                  <a:lnTo>
                    <a:pt x="5255" y="4536"/>
                  </a:lnTo>
                  <a:lnTo>
                    <a:pt x="5244" y="4550"/>
                  </a:lnTo>
                  <a:lnTo>
                    <a:pt x="5235" y="4563"/>
                  </a:lnTo>
                  <a:lnTo>
                    <a:pt x="5224" y="4578"/>
                  </a:lnTo>
                  <a:lnTo>
                    <a:pt x="5214" y="4593"/>
                  </a:lnTo>
                  <a:lnTo>
                    <a:pt x="5203" y="4605"/>
                  </a:lnTo>
                  <a:lnTo>
                    <a:pt x="5192" y="4620"/>
                  </a:lnTo>
                  <a:lnTo>
                    <a:pt x="5191" y="4624"/>
                  </a:lnTo>
                  <a:lnTo>
                    <a:pt x="5170" y="4642"/>
                  </a:lnTo>
                  <a:lnTo>
                    <a:pt x="5148" y="4653"/>
                  </a:lnTo>
                  <a:lnTo>
                    <a:pt x="5123" y="4657"/>
                  </a:lnTo>
                  <a:lnTo>
                    <a:pt x="5097" y="4653"/>
                  </a:lnTo>
                  <a:lnTo>
                    <a:pt x="5073" y="4640"/>
                  </a:lnTo>
                  <a:lnTo>
                    <a:pt x="5055" y="4622"/>
                  </a:lnTo>
                  <a:lnTo>
                    <a:pt x="5044" y="4598"/>
                  </a:lnTo>
                  <a:lnTo>
                    <a:pt x="5040" y="4572"/>
                  </a:lnTo>
                  <a:lnTo>
                    <a:pt x="5044" y="4547"/>
                  </a:lnTo>
                  <a:lnTo>
                    <a:pt x="5057" y="4523"/>
                  </a:lnTo>
                  <a:lnTo>
                    <a:pt x="5059" y="4519"/>
                  </a:lnTo>
                  <a:lnTo>
                    <a:pt x="5068" y="4506"/>
                  </a:lnTo>
                  <a:lnTo>
                    <a:pt x="5079" y="4494"/>
                  </a:lnTo>
                  <a:lnTo>
                    <a:pt x="5088" y="4481"/>
                  </a:lnTo>
                  <a:lnTo>
                    <a:pt x="5097" y="4466"/>
                  </a:lnTo>
                  <a:lnTo>
                    <a:pt x="5106" y="4453"/>
                  </a:lnTo>
                  <a:lnTo>
                    <a:pt x="5115" y="4440"/>
                  </a:lnTo>
                  <a:lnTo>
                    <a:pt x="5126" y="4426"/>
                  </a:lnTo>
                  <a:lnTo>
                    <a:pt x="5136" y="4413"/>
                  </a:lnTo>
                  <a:lnTo>
                    <a:pt x="5145" y="4400"/>
                  </a:lnTo>
                  <a:lnTo>
                    <a:pt x="5150" y="4389"/>
                  </a:lnTo>
                  <a:lnTo>
                    <a:pt x="5165" y="4373"/>
                  </a:lnTo>
                  <a:lnTo>
                    <a:pt x="5183" y="4360"/>
                  </a:lnTo>
                  <a:lnTo>
                    <a:pt x="5205" y="4354"/>
                  </a:lnTo>
                  <a:close/>
                  <a:moveTo>
                    <a:pt x="249" y="3767"/>
                  </a:moveTo>
                  <a:lnTo>
                    <a:pt x="273" y="3771"/>
                  </a:lnTo>
                  <a:lnTo>
                    <a:pt x="293" y="3782"/>
                  </a:lnTo>
                  <a:lnTo>
                    <a:pt x="311" y="3799"/>
                  </a:lnTo>
                  <a:lnTo>
                    <a:pt x="324" y="3822"/>
                  </a:lnTo>
                  <a:lnTo>
                    <a:pt x="326" y="3826"/>
                  </a:lnTo>
                  <a:lnTo>
                    <a:pt x="332" y="3843"/>
                  </a:lnTo>
                  <a:lnTo>
                    <a:pt x="337" y="3857"/>
                  </a:lnTo>
                  <a:lnTo>
                    <a:pt x="342" y="3874"/>
                  </a:lnTo>
                  <a:lnTo>
                    <a:pt x="350" y="3888"/>
                  </a:lnTo>
                  <a:lnTo>
                    <a:pt x="355" y="3905"/>
                  </a:lnTo>
                  <a:lnTo>
                    <a:pt x="361" y="3920"/>
                  </a:lnTo>
                  <a:lnTo>
                    <a:pt x="368" y="3934"/>
                  </a:lnTo>
                  <a:lnTo>
                    <a:pt x="374" y="3951"/>
                  </a:lnTo>
                  <a:lnTo>
                    <a:pt x="381" y="3965"/>
                  </a:lnTo>
                  <a:lnTo>
                    <a:pt x="385" y="3973"/>
                  </a:lnTo>
                  <a:lnTo>
                    <a:pt x="388" y="3987"/>
                  </a:lnTo>
                  <a:lnTo>
                    <a:pt x="390" y="4004"/>
                  </a:lnTo>
                  <a:lnTo>
                    <a:pt x="388" y="4030"/>
                  </a:lnTo>
                  <a:lnTo>
                    <a:pt x="379" y="4052"/>
                  </a:lnTo>
                  <a:lnTo>
                    <a:pt x="364" y="4068"/>
                  </a:lnTo>
                  <a:lnTo>
                    <a:pt x="346" y="4081"/>
                  </a:lnTo>
                  <a:lnTo>
                    <a:pt x="326" y="4088"/>
                  </a:lnTo>
                  <a:lnTo>
                    <a:pt x="304" y="4090"/>
                  </a:lnTo>
                  <a:lnTo>
                    <a:pt x="282" y="4086"/>
                  </a:lnTo>
                  <a:lnTo>
                    <a:pt x="262" y="4077"/>
                  </a:lnTo>
                  <a:lnTo>
                    <a:pt x="244" y="4063"/>
                  </a:lnTo>
                  <a:lnTo>
                    <a:pt x="231" y="4041"/>
                  </a:lnTo>
                  <a:lnTo>
                    <a:pt x="227" y="4031"/>
                  </a:lnTo>
                  <a:lnTo>
                    <a:pt x="220" y="4015"/>
                  </a:lnTo>
                  <a:lnTo>
                    <a:pt x="212" y="3998"/>
                  </a:lnTo>
                  <a:lnTo>
                    <a:pt x="207" y="3984"/>
                  </a:lnTo>
                  <a:lnTo>
                    <a:pt x="200" y="3967"/>
                  </a:lnTo>
                  <a:lnTo>
                    <a:pt x="194" y="3951"/>
                  </a:lnTo>
                  <a:lnTo>
                    <a:pt x="187" y="3934"/>
                  </a:lnTo>
                  <a:lnTo>
                    <a:pt x="181" y="3918"/>
                  </a:lnTo>
                  <a:lnTo>
                    <a:pt x="174" y="3901"/>
                  </a:lnTo>
                  <a:lnTo>
                    <a:pt x="169" y="3885"/>
                  </a:lnTo>
                  <a:lnTo>
                    <a:pt x="167" y="3879"/>
                  </a:lnTo>
                  <a:lnTo>
                    <a:pt x="161" y="3859"/>
                  </a:lnTo>
                  <a:lnTo>
                    <a:pt x="163" y="3837"/>
                  </a:lnTo>
                  <a:lnTo>
                    <a:pt x="170" y="3811"/>
                  </a:lnTo>
                  <a:lnTo>
                    <a:pt x="185" y="3791"/>
                  </a:lnTo>
                  <a:lnTo>
                    <a:pt x="205" y="3778"/>
                  </a:lnTo>
                  <a:lnTo>
                    <a:pt x="227" y="3769"/>
                  </a:lnTo>
                  <a:lnTo>
                    <a:pt x="249" y="3767"/>
                  </a:lnTo>
                  <a:close/>
                  <a:moveTo>
                    <a:pt x="5528" y="3754"/>
                  </a:moveTo>
                  <a:lnTo>
                    <a:pt x="5551" y="3760"/>
                  </a:lnTo>
                  <a:lnTo>
                    <a:pt x="5572" y="3773"/>
                  </a:lnTo>
                  <a:lnTo>
                    <a:pt x="5588" y="3791"/>
                  </a:lnTo>
                  <a:lnTo>
                    <a:pt x="5599" y="3813"/>
                  </a:lnTo>
                  <a:lnTo>
                    <a:pt x="5603" y="3839"/>
                  </a:lnTo>
                  <a:lnTo>
                    <a:pt x="5597" y="3866"/>
                  </a:lnTo>
                  <a:lnTo>
                    <a:pt x="5597" y="3868"/>
                  </a:lnTo>
                  <a:lnTo>
                    <a:pt x="5592" y="3885"/>
                  </a:lnTo>
                  <a:lnTo>
                    <a:pt x="5584" y="3901"/>
                  </a:lnTo>
                  <a:lnTo>
                    <a:pt x="5579" y="3918"/>
                  </a:lnTo>
                  <a:lnTo>
                    <a:pt x="5573" y="3934"/>
                  </a:lnTo>
                  <a:lnTo>
                    <a:pt x="5566" y="3951"/>
                  </a:lnTo>
                  <a:lnTo>
                    <a:pt x="5561" y="3967"/>
                  </a:lnTo>
                  <a:lnTo>
                    <a:pt x="5553" y="3984"/>
                  </a:lnTo>
                  <a:lnTo>
                    <a:pt x="5546" y="3998"/>
                  </a:lnTo>
                  <a:lnTo>
                    <a:pt x="5540" y="4015"/>
                  </a:lnTo>
                  <a:lnTo>
                    <a:pt x="5535" y="4026"/>
                  </a:lnTo>
                  <a:lnTo>
                    <a:pt x="5522" y="4048"/>
                  </a:lnTo>
                  <a:lnTo>
                    <a:pt x="5504" y="4064"/>
                  </a:lnTo>
                  <a:lnTo>
                    <a:pt x="5480" y="4075"/>
                  </a:lnTo>
                  <a:lnTo>
                    <a:pt x="5456" y="4077"/>
                  </a:lnTo>
                  <a:lnTo>
                    <a:pt x="5430" y="4074"/>
                  </a:lnTo>
                  <a:lnTo>
                    <a:pt x="5407" y="4061"/>
                  </a:lnTo>
                  <a:lnTo>
                    <a:pt x="5388" y="4041"/>
                  </a:lnTo>
                  <a:lnTo>
                    <a:pt x="5377" y="4015"/>
                  </a:lnTo>
                  <a:lnTo>
                    <a:pt x="5374" y="3989"/>
                  </a:lnTo>
                  <a:lnTo>
                    <a:pt x="5381" y="3962"/>
                  </a:lnTo>
                  <a:lnTo>
                    <a:pt x="5385" y="3951"/>
                  </a:lnTo>
                  <a:lnTo>
                    <a:pt x="5392" y="3934"/>
                  </a:lnTo>
                  <a:lnTo>
                    <a:pt x="5398" y="3920"/>
                  </a:lnTo>
                  <a:lnTo>
                    <a:pt x="5405" y="3905"/>
                  </a:lnTo>
                  <a:lnTo>
                    <a:pt x="5410" y="3888"/>
                  </a:lnTo>
                  <a:lnTo>
                    <a:pt x="5416" y="3874"/>
                  </a:lnTo>
                  <a:lnTo>
                    <a:pt x="5423" y="3857"/>
                  </a:lnTo>
                  <a:lnTo>
                    <a:pt x="5429" y="3843"/>
                  </a:lnTo>
                  <a:lnTo>
                    <a:pt x="5434" y="3826"/>
                  </a:lnTo>
                  <a:lnTo>
                    <a:pt x="5440" y="3811"/>
                  </a:lnTo>
                  <a:lnTo>
                    <a:pt x="5440" y="3810"/>
                  </a:lnTo>
                  <a:lnTo>
                    <a:pt x="5445" y="3800"/>
                  </a:lnTo>
                  <a:lnTo>
                    <a:pt x="5451" y="3791"/>
                  </a:lnTo>
                  <a:lnTo>
                    <a:pt x="5458" y="3782"/>
                  </a:lnTo>
                  <a:lnTo>
                    <a:pt x="5480" y="3764"/>
                  </a:lnTo>
                  <a:lnTo>
                    <a:pt x="5504" y="3754"/>
                  </a:lnTo>
                  <a:lnTo>
                    <a:pt x="5528" y="3754"/>
                  </a:lnTo>
                  <a:close/>
                  <a:moveTo>
                    <a:pt x="93" y="3116"/>
                  </a:moveTo>
                  <a:lnTo>
                    <a:pt x="115" y="3120"/>
                  </a:lnTo>
                  <a:lnTo>
                    <a:pt x="137" y="3129"/>
                  </a:lnTo>
                  <a:lnTo>
                    <a:pt x="156" y="3144"/>
                  </a:lnTo>
                  <a:lnTo>
                    <a:pt x="170" y="3164"/>
                  </a:lnTo>
                  <a:lnTo>
                    <a:pt x="178" y="3190"/>
                  </a:lnTo>
                  <a:lnTo>
                    <a:pt x="178" y="3202"/>
                  </a:lnTo>
                  <a:lnTo>
                    <a:pt x="179" y="3221"/>
                  </a:lnTo>
                  <a:lnTo>
                    <a:pt x="183" y="3237"/>
                  </a:lnTo>
                  <a:lnTo>
                    <a:pt x="185" y="3254"/>
                  </a:lnTo>
                  <a:lnTo>
                    <a:pt x="187" y="3272"/>
                  </a:lnTo>
                  <a:lnTo>
                    <a:pt x="189" y="3289"/>
                  </a:lnTo>
                  <a:lnTo>
                    <a:pt x="192" y="3305"/>
                  </a:lnTo>
                  <a:lnTo>
                    <a:pt x="194" y="3322"/>
                  </a:lnTo>
                  <a:lnTo>
                    <a:pt x="198" y="3338"/>
                  </a:lnTo>
                  <a:lnTo>
                    <a:pt x="200" y="3351"/>
                  </a:lnTo>
                  <a:lnTo>
                    <a:pt x="200" y="3368"/>
                  </a:lnTo>
                  <a:lnTo>
                    <a:pt x="200" y="3382"/>
                  </a:lnTo>
                  <a:lnTo>
                    <a:pt x="190" y="3408"/>
                  </a:lnTo>
                  <a:lnTo>
                    <a:pt x="176" y="3426"/>
                  </a:lnTo>
                  <a:lnTo>
                    <a:pt x="158" y="3439"/>
                  </a:lnTo>
                  <a:lnTo>
                    <a:pt x="137" y="3446"/>
                  </a:lnTo>
                  <a:lnTo>
                    <a:pt x="115" y="3450"/>
                  </a:lnTo>
                  <a:lnTo>
                    <a:pt x="93" y="3446"/>
                  </a:lnTo>
                  <a:lnTo>
                    <a:pt x="73" y="3437"/>
                  </a:lnTo>
                  <a:lnTo>
                    <a:pt x="57" y="3424"/>
                  </a:lnTo>
                  <a:lnTo>
                    <a:pt x="42" y="3404"/>
                  </a:lnTo>
                  <a:lnTo>
                    <a:pt x="35" y="3380"/>
                  </a:lnTo>
                  <a:lnTo>
                    <a:pt x="31" y="3366"/>
                  </a:lnTo>
                  <a:lnTo>
                    <a:pt x="29" y="3349"/>
                  </a:lnTo>
                  <a:lnTo>
                    <a:pt x="26" y="3331"/>
                  </a:lnTo>
                  <a:lnTo>
                    <a:pt x="24" y="3313"/>
                  </a:lnTo>
                  <a:lnTo>
                    <a:pt x="22" y="3294"/>
                  </a:lnTo>
                  <a:lnTo>
                    <a:pt x="18" y="3276"/>
                  </a:lnTo>
                  <a:lnTo>
                    <a:pt x="16" y="3259"/>
                  </a:lnTo>
                  <a:lnTo>
                    <a:pt x="15" y="3241"/>
                  </a:lnTo>
                  <a:lnTo>
                    <a:pt x="11" y="3223"/>
                  </a:lnTo>
                  <a:lnTo>
                    <a:pt x="11" y="3210"/>
                  </a:lnTo>
                  <a:lnTo>
                    <a:pt x="11" y="3190"/>
                  </a:lnTo>
                  <a:lnTo>
                    <a:pt x="15" y="3171"/>
                  </a:lnTo>
                  <a:lnTo>
                    <a:pt x="29" y="3146"/>
                  </a:lnTo>
                  <a:lnTo>
                    <a:pt x="48" y="3129"/>
                  </a:lnTo>
                  <a:lnTo>
                    <a:pt x="70" y="3120"/>
                  </a:lnTo>
                  <a:lnTo>
                    <a:pt x="93" y="3116"/>
                  </a:lnTo>
                  <a:close/>
                  <a:moveTo>
                    <a:pt x="5663" y="3102"/>
                  </a:moveTo>
                  <a:lnTo>
                    <a:pt x="5685" y="3103"/>
                  </a:lnTo>
                  <a:lnTo>
                    <a:pt x="5707" y="3113"/>
                  </a:lnTo>
                  <a:lnTo>
                    <a:pt x="5725" y="3125"/>
                  </a:lnTo>
                  <a:lnTo>
                    <a:pt x="5740" y="3144"/>
                  </a:lnTo>
                  <a:lnTo>
                    <a:pt x="5749" y="3168"/>
                  </a:lnTo>
                  <a:lnTo>
                    <a:pt x="5751" y="3195"/>
                  </a:lnTo>
                  <a:lnTo>
                    <a:pt x="5749" y="3204"/>
                  </a:lnTo>
                  <a:lnTo>
                    <a:pt x="5747" y="3223"/>
                  </a:lnTo>
                  <a:lnTo>
                    <a:pt x="5746" y="3241"/>
                  </a:lnTo>
                  <a:lnTo>
                    <a:pt x="5744" y="3259"/>
                  </a:lnTo>
                  <a:lnTo>
                    <a:pt x="5742" y="3276"/>
                  </a:lnTo>
                  <a:lnTo>
                    <a:pt x="5738" y="3294"/>
                  </a:lnTo>
                  <a:lnTo>
                    <a:pt x="5736" y="3313"/>
                  </a:lnTo>
                  <a:lnTo>
                    <a:pt x="5733" y="3331"/>
                  </a:lnTo>
                  <a:lnTo>
                    <a:pt x="5731" y="3349"/>
                  </a:lnTo>
                  <a:lnTo>
                    <a:pt x="5727" y="3366"/>
                  </a:lnTo>
                  <a:lnTo>
                    <a:pt x="5720" y="3391"/>
                  </a:lnTo>
                  <a:lnTo>
                    <a:pt x="5703" y="3412"/>
                  </a:lnTo>
                  <a:lnTo>
                    <a:pt x="5683" y="3426"/>
                  </a:lnTo>
                  <a:lnTo>
                    <a:pt x="5659" y="3435"/>
                  </a:lnTo>
                  <a:lnTo>
                    <a:pt x="5632" y="3435"/>
                  </a:lnTo>
                  <a:lnTo>
                    <a:pt x="5606" y="3426"/>
                  </a:lnTo>
                  <a:lnTo>
                    <a:pt x="5586" y="3412"/>
                  </a:lnTo>
                  <a:lnTo>
                    <a:pt x="5570" y="3390"/>
                  </a:lnTo>
                  <a:lnTo>
                    <a:pt x="5562" y="3366"/>
                  </a:lnTo>
                  <a:lnTo>
                    <a:pt x="5562" y="3338"/>
                  </a:lnTo>
                  <a:lnTo>
                    <a:pt x="5566" y="3322"/>
                  </a:lnTo>
                  <a:lnTo>
                    <a:pt x="5568" y="3305"/>
                  </a:lnTo>
                  <a:lnTo>
                    <a:pt x="5570" y="3289"/>
                  </a:lnTo>
                  <a:lnTo>
                    <a:pt x="5573" y="3272"/>
                  </a:lnTo>
                  <a:lnTo>
                    <a:pt x="5575" y="3254"/>
                  </a:lnTo>
                  <a:lnTo>
                    <a:pt x="5577" y="3237"/>
                  </a:lnTo>
                  <a:lnTo>
                    <a:pt x="5579" y="3221"/>
                  </a:lnTo>
                  <a:lnTo>
                    <a:pt x="5581" y="3202"/>
                  </a:lnTo>
                  <a:lnTo>
                    <a:pt x="5583" y="3186"/>
                  </a:lnTo>
                  <a:lnTo>
                    <a:pt x="5584" y="3177"/>
                  </a:lnTo>
                  <a:lnTo>
                    <a:pt x="5590" y="3157"/>
                  </a:lnTo>
                  <a:lnTo>
                    <a:pt x="5599" y="3138"/>
                  </a:lnTo>
                  <a:lnTo>
                    <a:pt x="5617" y="3118"/>
                  </a:lnTo>
                  <a:lnTo>
                    <a:pt x="5639" y="3107"/>
                  </a:lnTo>
                  <a:lnTo>
                    <a:pt x="5663" y="3102"/>
                  </a:lnTo>
                  <a:close/>
                  <a:moveTo>
                    <a:pt x="110" y="2449"/>
                  </a:moveTo>
                  <a:lnTo>
                    <a:pt x="134" y="2454"/>
                  </a:lnTo>
                  <a:lnTo>
                    <a:pt x="156" y="2469"/>
                  </a:lnTo>
                  <a:lnTo>
                    <a:pt x="172" y="2489"/>
                  </a:lnTo>
                  <a:lnTo>
                    <a:pt x="181" y="2513"/>
                  </a:lnTo>
                  <a:lnTo>
                    <a:pt x="183" y="2542"/>
                  </a:lnTo>
                  <a:lnTo>
                    <a:pt x="183" y="2544"/>
                  </a:lnTo>
                  <a:lnTo>
                    <a:pt x="181" y="2550"/>
                  </a:lnTo>
                  <a:lnTo>
                    <a:pt x="181" y="2555"/>
                  </a:lnTo>
                  <a:lnTo>
                    <a:pt x="179" y="2561"/>
                  </a:lnTo>
                  <a:lnTo>
                    <a:pt x="179" y="2566"/>
                  </a:lnTo>
                  <a:lnTo>
                    <a:pt x="179" y="2572"/>
                  </a:lnTo>
                  <a:lnTo>
                    <a:pt x="178" y="2577"/>
                  </a:lnTo>
                  <a:lnTo>
                    <a:pt x="178" y="2583"/>
                  </a:lnTo>
                  <a:lnTo>
                    <a:pt x="178" y="2588"/>
                  </a:lnTo>
                  <a:lnTo>
                    <a:pt x="176" y="2594"/>
                  </a:lnTo>
                  <a:lnTo>
                    <a:pt x="176" y="2599"/>
                  </a:lnTo>
                  <a:lnTo>
                    <a:pt x="176" y="2605"/>
                  </a:lnTo>
                  <a:lnTo>
                    <a:pt x="174" y="2610"/>
                  </a:lnTo>
                  <a:lnTo>
                    <a:pt x="174" y="2616"/>
                  </a:lnTo>
                  <a:lnTo>
                    <a:pt x="174" y="2623"/>
                  </a:lnTo>
                  <a:lnTo>
                    <a:pt x="172" y="2628"/>
                  </a:lnTo>
                  <a:lnTo>
                    <a:pt x="172" y="2634"/>
                  </a:lnTo>
                  <a:lnTo>
                    <a:pt x="172" y="2639"/>
                  </a:lnTo>
                  <a:lnTo>
                    <a:pt x="172" y="2645"/>
                  </a:lnTo>
                  <a:lnTo>
                    <a:pt x="170" y="2650"/>
                  </a:lnTo>
                  <a:lnTo>
                    <a:pt x="170" y="2656"/>
                  </a:lnTo>
                  <a:lnTo>
                    <a:pt x="170" y="2661"/>
                  </a:lnTo>
                  <a:lnTo>
                    <a:pt x="170" y="2667"/>
                  </a:lnTo>
                  <a:lnTo>
                    <a:pt x="169" y="2672"/>
                  </a:lnTo>
                  <a:lnTo>
                    <a:pt x="169" y="2678"/>
                  </a:lnTo>
                  <a:lnTo>
                    <a:pt x="169" y="2683"/>
                  </a:lnTo>
                  <a:lnTo>
                    <a:pt x="169" y="2691"/>
                  </a:lnTo>
                  <a:lnTo>
                    <a:pt x="167" y="2696"/>
                  </a:lnTo>
                  <a:lnTo>
                    <a:pt x="167" y="2702"/>
                  </a:lnTo>
                  <a:lnTo>
                    <a:pt x="167" y="2704"/>
                  </a:lnTo>
                  <a:lnTo>
                    <a:pt x="161" y="2727"/>
                  </a:lnTo>
                  <a:lnTo>
                    <a:pt x="150" y="2748"/>
                  </a:lnTo>
                  <a:lnTo>
                    <a:pt x="132" y="2766"/>
                  </a:lnTo>
                  <a:lnTo>
                    <a:pt x="110" y="2777"/>
                  </a:lnTo>
                  <a:lnTo>
                    <a:pt x="86" y="2781"/>
                  </a:lnTo>
                  <a:lnTo>
                    <a:pt x="64" y="2779"/>
                  </a:lnTo>
                  <a:lnTo>
                    <a:pt x="44" y="2772"/>
                  </a:lnTo>
                  <a:lnTo>
                    <a:pt x="26" y="2759"/>
                  </a:lnTo>
                  <a:lnTo>
                    <a:pt x="11" y="2740"/>
                  </a:lnTo>
                  <a:lnTo>
                    <a:pt x="2" y="2718"/>
                  </a:lnTo>
                  <a:lnTo>
                    <a:pt x="0" y="2693"/>
                  </a:lnTo>
                  <a:lnTo>
                    <a:pt x="0" y="2691"/>
                  </a:lnTo>
                  <a:lnTo>
                    <a:pt x="0" y="2683"/>
                  </a:lnTo>
                  <a:lnTo>
                    <a:pt x="0" y="2678"/>
                  </a:lnTo>
                  <a:lnTo>
                    <a:pt x="2" y="2672"/>
                  </a:lnTo>
                  <a:lnTo>
                    <a:pt x="2" y="2665"/>
                  </a:lnTo>
                  <a:lnTo>
                    <a:pt x="2" y="2660"/>
                  </a:lnTo>
                  <a:lnTo>
                    <a:pt x="2" y="2654"/>
                  </a:lnTo>
                  <a:lnTo>
                    <a:pt x="4" y="2649"/>
                  </a:lnTo>
                  <a:lnTo>
                    <a:pt x="4" y="2641"/>
                  </a:lnTo>
                  <a:lnTo>
                    <a:pt x="4" y="2636"/>
                  </a:lnTo>
                  <a:lnTo>
                    <a:pt x="5" y="2630"/>
                  </a:lnTo>
                  <a:lnTo>
                    <a:pt x="5" y="2623"/>
                  </a:lnTo>
                  <a:lnTo>
                    <a:pt x="5" y="2617"/>
                  </a:lnTo>
                  <a:lnTo>
                    <a:pt x="5" y="2612"/>
                  </a:lnTo>
                  <a:lnTo>
                    <a:pt x="7" y="2606"/>
                  </a:lnTo>
                  <a:lnTo>
                    <a:pt x="7" y="2599"/>
                  </a:lnTo>
                  <a:lnTo>
                    <a:pt x="7" y="2594"/>
                  </a:lnTo>
                  <a:lnTo>
                    <a:pt x="9" y="2588"/>
                  </a:lnTo>
                  <a:lnTo>
                    <a:pt x="9" y="2583"/>
                  </a:lnTo>
                  <a:lnTo>
                    <a:pt x="9" y="2575"/>
                  </a:lnTo>
                  <a:lnTo>
                    <a:pt x="11" y="2570"/>
                  </a:lnTo>
                  <a:lnTo>
                    <a:pt x="11" y="2564"/>
                  </a:lnTo>
                  <a:lnTo>
                    <a:pt x="13" y="2559"/>
                  </a:lnTo>
                  <a:lnTo>
                    <a:pt x="13" y="2551"/>
                  </a:lnTo>
                  <a:lnTo>
                    <a:pt x="13" y="2546"/>
                  </a:lnTo>
                  <a:lnTo>
                    <a:pt x="15" y="2540"/>
                  </a:lnTo>
                  <a:lnTo>
                    <a:pt x="15" y="2535"/>
                  </a:lnTo>
                  <a:lnTo>
                    <a:pt x="15" y="2528"/>
                  </a:lnTo>
                  <a:lnTo>
                    <a:pt x="16" y="2522"/>
                  </a:lnTo>
                  <a:lnTo>
                    <a:pt x="16" y="2520"/>
                  </a:lnTo>
                  <a:lnTo>
                    <a:pt x="24" y="2496"/>
                  </a:lnTo>
                  <a:lnTo>
                    <a:pt x="38" y="2474"/>
                  </a:lnTo>
                  <a:lnTo>
                    <a:pt x="60" y="2456"/>
                  </a:lnTo>
                  <a:lnTo>
                    <a:pt x="86" y="2449"/>
                  </a:lnTo>
                  <a:lnTo>
                    <a:pt x="110" y="2449"/>
                  </a:lnTo>
                  <a:close/>
                  <a:moveTo>
                    <a:pt x="5661" y="2434"/>
                  </a:moveTo>
                  <a:lnTo>
                    <a:pt x="5683" y="2438"/>
                  </a:lnTo>
                  <a:lnTo>
                    <a:pt x="5703" y="2447"/>
                  </a:lnTo>
                  <a:lnTo>
                    <a:pt x="5722" y="2462"/>
                  </a:lnTo>
                  <a:lnTo>
                    <a:pt x="5735" y="2482"/>
                  </a:lnTo>
                  <a:lnTo>
                    <a:pt x="5742" y="2506"/>
                  </a:lnTo>
                  <a:lnTo>
                    <a:pt x="5744" y="2522"/>
                  </a:lnTo>
                  <a:lnTo>
                    <a:pt x="5746" y="2540"/>
                  </a:lnTo>
                  <a:lnTo>
                    <a:pt x="5747" y="2559"/>
                  </a:lnTo>
                  <a:lnTo>
                    <a:pt x="5749" y="2577"/>
                  </a:lnTo>
                  <a:lnTo>
                    <a:pt x="5751" y="2595"/>
                  </a:lnTo>
                  <a:lnTo>
                    <a:pt x="5753" y="2614"/>
                  </a:lnTo>
                  <a:lnTo>
                    <a:pt x="5755" y="2632"/>
                  </a:lnTo>
                  <a:lnTo>
                    <a:pt x="5757" y="2650"/>
                  </a:lnTo>
                  <a:lnTo>
                    <a:pt x="5758" y="2669"/>
                  </a:lnTo>
                  <a:lnTo>
                    <a:pt x="5758" y="2678"/>
                  </a:lnTo>
                  <a:lnTo>
                    <a:pt x="5757" y="2705"/>
                  </a:lnTo>
                  <a:lnTo>
                    <a:pt x="5744" y="2731"/>
                  </a:lnTo>
                  <a:lnTo>
                    <a:pt x="5725" y="2751"/>
                  </a:lnTo>
                  <a:lnTo>
                    <a:pt x="5703" y="2762"/>
                  </a:lnTo>
                  <a:lnTo>
                    <a:pt x="5678" y="2768"/>
                  </a:lnTo>
                  <a:lnTo>
                    <a:pt x="5654" y="2764"/>
                  </a:lnTo>
                  <a:lnTo>
                    <a:pt x="5630" y="2753"/>
                  </a:lnTo>
                  <a:lnTo>
                    <a:pt x="5612" y="2738"/>
                  </a:lnTo>
                  <a:lnTo>
                    <a:pt x="5599" y="2716"/>
                  </a:lnTo>
                  <a:lnTo>
                    <a:pt x="5592" y="2691"/>
                  </a:lnTo>
                  <a:lnTo>
                    <a:pt x="5592" y="2682"/>
                  </a:lnTo>
                  <a:lnTo>
                    <a:pt x="5590" y="2663"/>
                  </a:lnTo>
                  <a:lnTo>
                    <a:pt x="5588" y="2647"/>
                  </a:lnTo>
                  <a:lnTo>
                    <a:pt x="5586" y="2628"/>
                  </a:lnTo>
                  <a:lnTo>
                    <a:pt x="5584" y="2612"/>
                  </a:lnTo>
                  <a:lnTo>
                    <a:pt x="5583" y="2595"/>
                  </a:lnTo>
                  <a:lnTo>
                    <a:pt x="5581" y="2577"/>
                  </a:lnTo>
                  <a:lnTo>
                    <a:pt x="5579" y="2561"/>
                  </a:lnTo>
                  <a:lnTo>
                    <a:pt x="5577" y="2544"/>
                  </a:lnTo>
                  <a:lnTo>
                    <a:pt x="5575" y="2528"/>
                  </a:lnTo>
                  <a:lnTo>
                    <a:pt x="5575" y="2502"/>
                  </a:lnTo>
                  <a:lnTo>
                    <a:pt x="5584" y="2478"/>
                  </a:lnTo>
                  <a:lnTo>
                    <a:pt x="5599" y="2458"/>
                  </a:lnTo>
                  <a:lnTo>
                    <a:pt x="5617" y="2443"/>
                  </a:lnTo>
                  <a:lnTo>
                    <a:pt x="5639" y="2436"/>
                  </a:lnTo>
                  <a:lnTo>
                    <a:pt x="5661" y="2434"/>
                  </a:lnTo>
                  <a:close/>
                  <a:moveTo>
                    <a:pt x="260" y="1800"/>
                  </a:moveTo>
                  <a:lnTo>
                    <a:pt x="284" y="1801"/>
                  </a:lnTo>
                  <a:lnTo>
                    <a:pt x="306" y="1811"/>
                  </a:lnTo>
                  <a:lnTo>
                    <a:pt x="324" y="1827"/>
                  </a:lnTo>
                  <a:lnTo>
                    <a:pt x="339" y="1849"/>
                  </a:lnTo>
                  <a:lnTo>
                    <a:pt x="346" y="1869"/>
                  </a:lnTo>
                  <a:lnTo>
                    <a:pt x="346" y="1891"/>
                  </a:lnTo>
                  <a:lnTo>
                    <a:pt x="341" y="1913"/>
                  </a:lnTo>
                  <a:lnTo>
                    <a:pt x="339" y="1917"/>
                  </a:lnTo>
                  <a:lnTo>
                    <a:pt x="337" y="1922"/>
                  </a:lnTo>
                  <a:lnTo>
                    <a:pt x="335" y="1928"/>
                  </a:lnTo>
                  <a:lnTo>
                    <a:pt x="333" y="1933"/>
                  </a:lnTo>
                  <a:lnTo>
                    <a:pt x="332" y="1937"/>
                  </a:lnTo>
                  <a:lnTo>
                    <a:pt x="330" y="1943"/>
                  </a:lnTo>
                  <a:lnTo>
                    <a:pt x="328" y="1948"/>
                  </a:lnTo>
                  <a:lnTo>
                    <a:pt x="326" y="1954"/>
                  </a:lnTo>
                  <a:lnTo>
                    <a:pt x="324" y="1959"/>
                  </a:lnTo>
                  <a:lnTo>
                    <a:pt x="322" y="1963"/>
                  </a:lnTo>
                  <a:lnTo>
                    <a:pt x="321" y="1968"/>
                  </a:lnTo>
                  <a:lnTo>
                    <a:pt x="319" y="1974"/>
                  </a:lnTo>
                  <a:lnTo>
                    <a:pt x="317" y="1979"/>
                  </a:lnTo>
                  <a:lnTo>
                    <a:pt x="315" y="1985"/>
                  </a:lnTo>
                  <a:lnTo>
                    <a:pt x="313" y="1988"/>
                  </a:lnTo>
                  <a:lnTo>
                    <a:pt x="311" y="1994"/>
                  </a:lnTo>
                  <a:lnTo>
                    <a:pt x="310" y="1999"/>
                  </a:lnTo>
                  <a:lnTo>
                    <a:pt x="308" y="2005"/>
                  </a:lnTo>
                  <a:lnTo>
                    <a:pt x="306" y="2010"/>
                  </a:lnTo>
                  <a:lnTo>
                    <a:pt x="304" y="2014"/>
                  </a:lnTo>
                  <a:lnTo>
                    <a:pt x="302" y="2020"/>
                  </a:lnTo>
                  <a:lnTo>
                    <a:pt x="300" y="2025"/>
                  </a:lnTo>
                  <a:lnTo>
                    <a:pt x="299" y="2031"/>
                  </a:lnTo>
                  <a:lnTo>
                    <a:pt x="297" y="2036"/>
                  </a:lnTo>
                  <a:lnTo>
                    <a:pt x="295" y="2042"/>
                  </a:lnTo>
                  <a:lnTo>
                    <a:pt x="293" y="2045"/>
                  </a:lnTo>
                  <a:lnTo>
                    <a:pt x="291" y="2051"/>
                  </a:lnTo>
                  <a:lnTo>
                    <a:pt x="291" y="2056"/>
                  </a:lnTo>
                  <a:lnTo>
                    <a:pt x="289" y="2062"/>
                  </a:lnTo>
                  <a:lnTo>
                    <a:pt x="288" y="2065"/>
                  </a:lnTo>
                  <a:lnTo>
                    <a:pt x="275" y="2091"/>
                  </a:lnTo>
                  <a:lnTo>
                    <a:pt x="256" y="2108"/>
                  </a:lnTo>
                  <a:lnTo>
                    <a:pt x="234" y="2120"/>
                  </a:lnTo>
                  <a:lnTo>
                    <a:pt x="209" y="2124"/>
                  </a:lnTo>
                  <a:lnTo>
                    <a:pt x="183" y="2120"/>
                  </a:lnTo>
                  <a:lnTo>
                    <a:pt x="159" y="2109"/>
                  </a:lnTo>
                  <a:lnTo>
                    <a:pt x="141" y="2091"/>
                  </a:lnTo>
                  <a:lnTo>
                    <a:pt x="128" y="2067"/>
                  </a:lnTo>
                  <a:lnTo>
                    <a:pt x="125" y="2042"/>
                  </a:lnTo>
                  <a:lnTo>
                    <a:pt x="128" y="2016"/>
                  </a:lnTo>
                  <a:lnTo>
                    <a:pt x="130" y="2010"/>
                  </a:lnTo>
                  <a:lnTo>
                    <a:pt x="130" y="2005"/>
                  </a:lnTo>
                  <a:lnTo>
                    <a:pt x="132" y="1999"/>
                  </a:lnTo>
                  <a:lnTo>
                    <a:pt x="134" y="1994"/>
                  </a:lnTo>
                  <a:lnTo>
                    <a:pt x="136" y="1988"/>
                  </a:lnTo>
                  <a:lnTo>
                    <a:pt x="137" y="1983"/>
                  </a:lnTo>
                  <a:lnTo>
                    <a:pt x="139" y="1977"/>
                  </a:lnTo>
                  <a:lnTo>
                    <a:pt x="141" y="1972"/>
                  </a:lnTo>
                  <a:lnTo>
                    <a:pt x="143" y="1966"/>
                  </a:lnTo>
                  <a:lnTo>
                    <a:pt x="145" y="1961"/>
                  </a:lnTo>
                  <a:lnTo>
                    <a:pt x="147" y="1955"/>
                  </a:lnTo>
                  <a:lnTo>
                    <a:pt x="150" y="1950"/>
                  </a:lnTo>
                  <a:lnTo>
                    <a:pt x="152" y="1944"/>
                  </a:lnTo>
                  <a:lnTo>
                    <a:pt x="154" y="1939"/>
                  </a:lnTo>
                  <a:lnTo>
                    <a:pt x="156" y="1933"/>
                  </a:lnTo>
                  <a:lnTo>
                    <a:pt x="158" y="1928"/>
                  </a:lnTo>
                  <a:lnTo>
                    <a:pt x="159" y="1922"/>
                  </a:lnTo>
                  <a:lnTo>
                    <a:pt x="161" y="1917"/>
                  </a:lnTo>
                  <a:lnTo>
                    <a:pt x="163" y="1911"/>
                  </a:lnTo>
                  <a:lnTo>
                    <a:pt x="165" y="1906"/>
                  </a:lnTo>
                  <a:lnTo>
                    <a:pt x="167" y="1900"/>
                  </a:lnTo>
                  <a:lnTo>
                    <a:pt x="169" y="1895"/>
                  </a:lnTo>
                  <a:lnTo>
                    <a:pt x="170" y="1889"/>
                  </a:lnTo>
                  <a:lnTo>
                    <a:pt x="172" y="1884"/>
                  </a:lnTo>
                  <a:lnTo>
                    <a:pt x="174" y="1878"/>
                  </a:lnTo>
                  <a:lnTo>
                    <a:pt x="176" y="1873"/>
                  </a:lnTo>
                  <a:lnTo>
                    <a:pt x="179" y="1869"/>
                  </a:lnTo>
                  <a:lnTo>
                    <a:pt x="181" y="1864"/>
                  </a:lnTo>
                  <a:lnTo>
                    <a:pt x="183" y="1858"/>
                  </a:lnTo>
                  <a:lnTo>
                    <a:pt x="185" y="1853"/>
                  </a:lnTo>
                  <a:lnTo>
                    <a:pt x="198" y="1829"/>
                  </a:lnTo>
                  <a:lnTo>
                    <a:pt x="216" y="1812"/>
                  </a:lnTo>
                  <a:lnTo>
                    <a:pt x="238" y="1803"/>
                  </a:lnTo>
                  <a:lnTo>
                    <a:pt x="260" y="1800"/>
                  </a:lnTo>
                  <a:close/>
                  <a:moveTo>
                    <a:pt x="5496" y="1787"/>
                  </a:moveTo>
                  <a:lnTo>
                    <a:pt x="5518" y="1790"/>
                  </a:lnTo>
                  <a:lnTo>
                    <a:pt x="5539" y="1800"/>
                  </a:lnTo>
                  <a:lnTo>
                    <a:pt x="5557" y="1816"/>
                  </a:lnTo>
                  <a:lnTo>
                    <a:pt x="5570" y="1838"/>
                  </a:lnTo>
                  <a:lnTo>
                    <a:pt x="5573" y="1847"/>
                  </a:lnTo>
                  <a:lnTo>
                    <a:pt x="5579" y="1864"/>
                  </a:lnTo>
                  <a:lnTo>
                    <a:pt x="5584" y="1880"/>
                  </a:lnTo>
                  <a:lnTo>
                    <a:pt x="5592" y="1897"/>
                  </a:lnTo>
                  <a:lnTo>
                    <a:pt x="5597" y="1913"/>
                  </a:lnTo>
                  <a:lnTo>
                    <a:pt x="5603" y="1930"/>
                  </a:lnTo>
                  <a:lnTo>
                    <a:pt x="5610" y="1946"/>
                  </a:lnTo>
                  <a:lnTo>
                    <a:pt x="5615" y="1963"/>
                  </a:lnTo>
                  <a:lnTo>
                    <a:pt x="5621" y="1981"/>
                  </a:lnTo>
                  <a:lnTo>
                    <a:pt x="5626" y="1998"/>
                  </a:lnTo>
                  <a:lnTo>
                    <a:pt x="5626" y="2001"/>
                  </a:lnTo>
                  <a:lnTo>
                    <a:pt x="5630" y="2018"/>
                  </a:lnTo>
                  <a:lnTo>
                    <a:pt x="5632" y="2034"/>
                  </a:lnTo>
                  <a:lnTo>
                    <a:pt x="5625" y="2062"/>
                  </a:lnTo>
                  <a:lnTo>
                    <a:pt x="5610" y="2084"/>
                  </a:lnTo>
                  <a:lnTo>
                    <a:pt x="5592" y="2098"/>
                  </a:lnTo>
                  <a:lnTo>
                    <a:pt x="5570" y="2108"/>
                  </a:lnTo>
                  <a:lnTo>
                    <a:pt x="5544" y="2111"/>
                  </a:lnTo>
                  <a:lnTo>
                    <a:pt x="5520" y="2108"/>
                  </a:lnTo>
                  <a:lnTo>
                    <a:pt x="5500" y="2097"/>
                  </a:lnTo>
                  <a:lnTo>
                    <a:pt x="5482" y="2078"/>
                  </a:lnTo>
                  <a:lnTo>
                    <a:pt x="5469" y="2053"/>
                  </a:lnTo>
                  <a:lnTo>
                    <a:pt x="5467" y="2049"/>
                  </a:lnTo>
                  <a:lnTo>
                    <a:pt x="5462" y="2032"/>
                  </a:lnTo>
                  <a:lnTo>
                    <a:pt x="5456" y="2018"/>
                  </a:lnTo>
                  <a:lnTo>
                    <a:pt x="5451" y="2001"/>
                  </a:lnTo>
                  <a:lnTo>
                    <a:pt x="5445" y="1985"/>
                  </a:lnTo>
                  <a:lnTo>
                    <a:pt x="5440" y="1970"/>
                  </a:lnTo>
                  <a:lnTo>
                    <a:pt x="5434" y="1954"/>
                  </a:lnTo>
                  <a:lnTo>
                    <a:pt x="5429" y="1939"/>
                  </a:lnTo>
                  <a:lnTo>
                    <a:pt x="5423" y="1922"/>
                  </a:lnTo>
                  <a:lnTo>
                    <a:pt x="5416" y="1908"/>
                  </a:lnTo>
                  <a:lnTo>
                    <a:pt x="5414" y="1900"/>
                  </a:lnTo>
                  <a:lnTo>
                    <a:pt x="5409" y="1877"/>
                  </a:lnTo>
                  <a:lnTo>
                    <a:pt x="5409" y="1853"/>
                  </a:lnTo>
                  <a:lnTo>
                    <a:pt x="5418" y="1829"/>
                  </a:lnTo>
                  <a:lnTo>
                    <a:pt x="5432" y="1809"/>
                  </a:lnTo>
                  <a:lnTo>
                    <a:pt x="5451" y="1796"/>
                  </a:lnTo>
                  <a:lnTo>
                    <a:pt x="5473" y="1789"/>
                  </a:lnTo>
                  <a:lnTo>
                    <a:pt x="5496" y="1787"/>
                  </a:lnTo>
                  <a:close/>
                  <a:moveTo>
                    <a:pt x="5178" y="1196"/>
                  </a:moveTo>
                  <a:lnTo>
                    <a:pt x="5203" y="1202"/>
                  </a:lnTo>
                  <a:lnTo>
                    <a:pt x="5225" y="1213"/>
                  </a:lnTo>
                  <a:lnTo>
                    <a:pt x="5244" y="1231"/>
                  </a:lnTo>
                  <a:lnTo>
                    <a:pt x="5255" y="1246"/>
                  </a:lnTo>
                  <a:lnTo>
                    <a:pt x="5264" y="1260"/>
                  </a:lnTo>
                  <a:lnTo>
                    <a:pt x="5273" y="1275"/>
                  </a:lnTo>
                  <a:lnTo>
                    <a:pt x="5284" y="1288"/>
                  </a:lnTo>
                  <a:lnTo>
                    <a:pt x="5293" y="1303"/>
                  </a:lnTo>
                  <a:lnTo>
                    <a:pt x="5302" y="1317"/>
                  </a:lnTo>
                  <a:lnTo>
                    <a:pt x="5311" y="1332"/>
                  </a:lnTo>
                  <a:lnTo>
                    <a:pt x="5321" y="1347"/>
                  </a:lnTo>
                  <a:lnTo>
                    <a:pt x="5330" y="1361"/>
                  </a:lnTo>
                  <a:lnTo>
                    <a:pt x="5339" y="1376"/>
                  </a:lnTo>
                  <a:lnTo>
                    <a:pt x="5350" y="1402"/>
                  </a:lnTo>
                  <a:lnTo>
                    <a:pt x="5352" y="1427"/>
                  </a:lnTo>
                  <a:lnTo>
                    <a:pt x="5344" y="1451"/>
                  </a:lnTo>
                  <a:lnTo>
                    <a:pt x="5332" y="1473"/>
                  </a:lnTo>
                  <a:lnTo>
                    <a:pt x="5313" y="1491"/>
                  </a:lnTo>
                  <a:lnTo>
                    <a:pt x="5288" y="1502"/>
                  </a:lnTo>
                  <a:lnTo>
                    <a:pt x="5262" y="1504"/>
                  </a:lnTo>
                  <a:lnTo>
                    <a:pt x="5236" y="1497"/>
                  </a:lnTo>
                  <a:lnTo>
                    <a:pt x="5214" y="1484"/>
                  </a:lnTo>
                  <a:lnTo>
                    <a:pt x="5196" y="1464"/>
                  </a:lnTo>
                  <a:lnTo>
                    <a:pt x="5189" y="1451"/>
                  </a:lnTo>
                  <a:lnTo>
                    <a:pt x="5180" y="1436"/>
                  </a:lnTo>
                  <a:lnTo>
                    <a:pt x="5170" y="1424"/>
                  </a:lnTo>
                  <a:lnTo>
                    <a:pt x="5161" y="1409"/>
                  </a:lnTo>
                  <a:lnTo>
                    <a:pt x="5152" y="1396"/>
                  </a:lnTo>
                  <a:lnTo>
                    <a:pt x="5145" y="1381"/>
                  </a:lnTo>
                  <a:lnTo>
                    <a:pt x="5136" y="1369"/>
                  </a:lnTo>
                  <a:lnTo>
                    <a:pt x="5126" y="1354"/>
                  </a:lnTo>
                  <a:lnTo>
                    <a:pt x="5115" y="1341"/>
                  </a:lnTo>
                  <a:lnTo>
                    <a:pt x="5108" y="1328"/>
                  </a:lnTo>
                  <a:lnTo>
                    <a:pt x="5095" y="1304"/>
                  </a:lnTo>
                  <a:lnTo>
                    <a:pt x="5092" y="1277"/>
                  </a:lnTo>
                  <a:lnTo>
                    <a:pt x="5097" y="1253"/>
                  </a:lnTo>
                  <a:lnTo>
                    <a:pt x="5108" y="1231"/>
                  </a:lnTo>
                  <a:lnTo>
                    <a:pt x="5126" y="1213"/>
                  </a:lnTo>
                  <a:lnTo>
                    <a:pt x="5152" y="1200"/>
                  </a:lnTo>
                  <a:lnTo>
                    <a:pt x="5178" y="1196"/>
                  </a:lnTo>
                  <a:close/>
                  <a:moveTo>
                    <a:pt x="810" y="864"/>
                  </a:moveTo>
                  <a:lnTo>
                    <a:pt x="793" y="1772"/>
                  </a:lnTo>
                  <a:lnTo>
                    <a:pt x="35" y="1336"/>
                  </a:lnTo>
                  <a:lnTo>
                    <a:pt x="810" y="864"/>
                  </a:lnTo>
                  <a:close/>
                  <a:moveTo>
                    <a:pt x="4735" y="699"/>
                  </a:moveTo>
                  <a:lnTo>
                    <a:pt x="4762" y="705"/>
                  </a:lnTo>
                  <a:lnTo>
                    <a:pt x="4786" y="719"/>
                  </a:lnTo>
                  <a:lnTo>
                    <a:pt x="4795" y="728"/>
                  </a:lnTo>
                  <a:lnTo>
                    <a:pt x="4808" y="740"/>
                  </a:lnTo>
                  <a:lnTo>
                    <a:pt x="4821" y="751"/>
                  </a:lnTo>
                  <a:lnTo>
                    <a:pt x="4833" y="763"/>
                  </a:lnTo>
                  <a:lnTo>
                    <a:pt x="4846" y="774"/>
                  </a:lnTo>
                  <a:lnTo>
                    <a:pt x="4859" y="785"/>
                  </a:lnTo>
                  <a:lnTo>
                    <a:pt x="4872" y="798"/>
                  </a:lnTo>
                  <a:lnTo>
                    <a:pt x="4885" y="809"/>
                  </a:lnTo>
                  <a:lnTo>
                    <a:pt x="4896" y="822"/>
                  </a:lnTo>
                  <a:lnTo>
                    <a:pt x="4909" y="835"/>
                  </a:lnTo>
                  <a:lnTo>
                    <a:pt x="4910" y="837"/>
                  </a:lnTo>
                  <a:lnTo>
                    <a:pt x="4927" y="859"/>
                  </a:lnTo>
                  <a:lnTo>
                    <a:pt x="4936" y="884"/>
                  </a:lnTo>
                  <a:lnTo>
                    <a:pt x="4934" y="912"/>
                  </a:lnTo>
                  <a:lnTo>
                    <a:pt x="4927" y="938"/>
                  </a:lnTo>
                  <a:lnTo>
                    <a:pt x="4910" y="956"/>
                  </a:lnTo>
                  <a:lnTo>
                    <a:pt x="4890" y="971"/>
                  </a:lnTo>
                  <a:lnTo>
                    <a:pt x="4866" y="980"/>
                  </a:lnTo>
                  <a:lnTo>
                    <a:pt x="4841" y="980"/>
                  </a:lnTo>
                  <a:lnTo>
                    <a:pt x="4817" y="972"/>
                  </a:lnTo>
                  <a:lnTo>
                    <a:pt x="4793" y="956"/>
                  </a:lnTo>
                  <a:lnTo>
                    <a:pt x="4791" y="954"/>
                  </a:lnTo>
                  <a:lnTo>
                    <a:pt x="4780" y="941"/>
                  </a:lnTo>
                  <a:lnTo>
                    <a:pt x="4767" y="930"/>
                  </a:lnTo>
                  <a:lnTo>
                    <a:pt x="4756" y="919"/>
                  </a:lnTo>
                  <a:lnTo>
                    <a:pt x="4744" y="908"/>
                  </a:lnTo>
                  <a:lnTo>
                    <a:pt x="4733" y="897"/>
                  </a:lnTo>
                  <a:lnTo>
                    <a:pt x="4720" y="886"/>
                  </a:lnTo>
                  <a:lnTo>
                    <a:pt x="4709" y="875"/>
                  </a:lnTo>
                  <a:lnTo>
                    <a:pt x="4696" y="864"/>
                  </a:lnTo>
                  <a:lnTo>
                    <a:pt x="4683" y="853"/>
                  </a:lnTo>
                  <a:lnTo>
                    <a:pt x="4674" y="846"/>
                  </a:lnTo>
                  <a:lnTo>
                    <a:pt x="4658" y="824"/>
                  </a:lnTo>
                  <a:lnTo>
                    <a:pt x="4648" y="802"/>
                  </a:lnTo>
                  <a:lnTo>
                    <a:pt x="4647" y="776"/>
                  </a:lnTo>
                  <a:lnTo>
                    <a:pt x="4652" y="752"/>
                  </a:lnTo>
                  <a:lnTo>
                    <a:pt x="4663" y="730"/>
                  </a:lnTo>
                  <a:lnTo>
                    <a:pt x="4681" y="714"/>
                  </a:lnTo>
                  <a:lnTo>
                    <a:pt x="4705" y="701"/>
                  </a:lnTo>
                  <a:lnTo>
                    <a:pt x="4735" y="699"/>
                  </a:lnTo>
                  <a:close/>
                  <a:moveTo>
                    <a:pt x="4191" y="320"/>
                  </a:moveTo>
                  <a:lnTo>
                    <a:pt x="4218" y="329"/>
                  </a:lnTo>
                  <a:lnTo>
                    <a:pt x="4225" y="332"/>
                  </a:lnTo>
                  <a:lnTo>
                    <a:pt x="4240" y="340"/>
                  </a:lnTo>
                  <a:lnTo>
                    <a:pt x="4256" y="349"/>
                  </a:lnTo>
                  <a:lnTo>
                    <a:pt x="4271" y="358"/>
                  </a:lnTo>
                  <a:lnTo>
                    <a:pt x="4286" y="365"/>
                  </a:lnTo>
                  <a:lnTo>
                    <a:pt x="4302" y="375"/>
                  </a:lnTo>
                  <a:lnTo>
                    <a:pt x="4317" y="384"/>
                  </a:lnTo>
                  <a:lnTo>
                    <a:pt x="4332" y="391"/>
                  </a:lnTo>
                  <a:lnTo>
                    <a:pt x="4346" y="400"/>
                  </a:lnTo>
                  <a:lnTo>
                    <a:pt x="4363" y="409"/>
                  </a:lnTo>
                  <a:lnTo>
                    <a:pt x="4368" y="413"/>
                  </a:lnTo>
                  <a:lnTo>
                    <a:pt x="4385" y="426"/>
                  </a:lnTo>
                  <a:lnTo>
                    <a:pt x="4398" y="444"/>
                  </a:lnTo>
                  <a:lnTo>
                    <a:pt x="4408" y="472"/>
                  </a:lnTo>
                  <a:lnTo>
                    <a:pt x="4408" y="499"/>
                  </a:lnTo>
                  <a:lnTo>
                    <a:pt x="4399" y="525"/>
                  </a:lnTo>
                  <a:lnTo>
                    <a:pt x="4385" y="545"/>
                  </a:lnTo>
                  <a:lnTo>
                    <a:pt x="4363" y="560"/>
                  </a:lnTo>
                  <a:lnTo>
                    <a:pt x="4337" y="569"/>
                  </a:lnTo>
                  <a:lnTo>
                    <a:pt x="4311" y="567"/>
                  </a:lnTo>
                  <a:lnTo>
                    <a:pt x="4282" y="558"/>
                  </a:lnTo>
                  <a:lnTo>
                    <a:pt x="4277" y="552"/>
                  </a:lnTo>
                  <a:lnTo>
                    <a:pt x="4262" y="545"/>
                  </a:lnTo>
                  <a:lnTo>
                    <a:pt x="4247" y="536"/>
                  </a:lnTo>
                  <a:lnTo>
                    <a:pt x="4233" y="529"/>
                  </a:lnTo>
                  <a:lnTo>
                    <a:pt x="4220" y="519"/>
                  </a:lnTo>
                  <a:lnTo>
                    <a:pt x="4205" y="512"/>
                  </a:lnTo>
                  <a:lnTo>
                    <a:pt x="4191" y="505"/>
                  </a:lnTo>
                  <a:lnTo>
                    <a:pt x="4176" y="496"/>
                  </a:lnTo>
                  <a:lnTo>
                    <a:pt x="4161" y="488"/>
                  </a:lnTo>
                  <a:lnTo>
                    <a:pt x="4147" y="481"/>
                  </a:lnTo>
                  <a:lnTo>
                    <a:pt x="4141" y="477"/>
                  </a:lnTo>
                  <a:lnTo>
                    <a:pt x="4121" y="463"/>
                  </a:lnTo>
                  <a:lnTo>
                    <a:pt x="4106" y="442"/>
                  </a:lnTo>
                  <a:lnTo>
                    <a:pt x="4097" y="415"/>
                  </a:lnTo>
                  <a:lnTo>
                    <a:pt x="4097" y="389"/>
                  </a:lnTo>
                  <a:lnTo>
                    <a:pt x="4104" y="365"/>
                  </a:lnTo>
                  <a:lnTo>
                    <a:pt x="4121" y="345"/>
                  </a:lnTo>
                  <a:lnTo>
                    <a:pt x="4141" y="329"/>
                  </a:lnTo>
                  <a:lnTo>
                    <a:pt x="4165" y="321"/>
                  </a:lnTo>
                  <a:lnTo>
                    <a:pt x="4191" y="320"/>
                  </a:lnTo>
                  <a:close/>
                  <a:moveTo>
                    <a:pt x="1751" y="235"/>
                  </a:moveTo>
                  <a:lnTo>
                    <a:pt x="1780" y="241"/>
                  </a:lnTo>
                  <a:lnTo>
                    <a:pt x="1802" y="252"/>
                  </a:lnTo>
                  <a:lnTo>
                    <a:pt x="1821" y="270"/>
                  </a:lnTo>
                  <a:lnTo>
                    <a:pt x="1832" y="290"/>
                  </a:lnTo>
                  <a:lnTo>
                    <a:pt x="1837" y="314"/>
                  </a:lnTo>
                  <a:lnTo>
                    <a:pt x="1835" y="338"/>
                  </a:lnTo>
                  <a:lnTo>
                    <a:pt x="1826" y="362"/>
                  </a:lnTo>
                  <a:lnTo>
                    <a:pt x="1810" y="382"/>
                  </a:lnTo>
                  <a:lnTo>
                    <a:pt x="1788" y="397"/>
                  </a:lnTo>
                  <a:lnTo>
                    <a:pt x="1786" y="397"/>
                  </a:lnTo>
                  <a:lnTo>
                    <a:pt x="1782" y="398"/>
                  </a:lnTo>
                  <a:lnTo>
                    <a:pt x="1777" y="400"/>
                  </a:lnTo>
                  <a:lnTo>
                    <a:pt x="1773" y="402"/>
                  </a:lnTo>
                  <a:lnTo>
                    <a:pt x="1769" y="404"/>
                  </a:lnTo>
                  <a:lnTo>
                    <a:pt x="1764" y="406"/>
                  </a:lnTo>
                  <a:lnTo>
                    <a:pt x="1760" y="409"/>
                  </a:lnTo>
                  <a:lnTo>
                    <a:pt x="1755" y="411"/>
                  </a:lnTo>
                  <a:lnTo>
                    <a:pt x="1751" y="413"/>
                  </a:lnTo>
                  <a:lnTo>
                    <a:pt x="1745" y="415"/>
                  </a:lnTo>
                  <a:lnTo>
                    <a:pt x="1742" y="417"/>
                  </a:lnTo>
                  <a:lnTo>
                    <a:pt x="1736" y="419"/>
                  </a:lnTo>
                  <a:lnTo>
                    <a:pt x="1733" y="420"/>
                  </a:lnTo>
                  <a:lnTo>
                    <a:pt x="1729" y="422"/>
                  </a:lnTo>
                  <a:lnTo>
                    <a:pt x="1723" y="426"/>
                  </a:lnTo>
                  <a:lnTo>
                    <a:pt x="1720" y="428"/>
                  </a:lnTo>
                  <a:lnTo>
                    <a:pt x="1714" y="430"/>
                  </a:lnTo>
                  <a:lnTo>
                    <a:pt x="1711" y="431"/>
                  </a:lnTo>
                  <a:lnTo>
                    <a:pt x="1705" y="433"/>
                  </a:lnTo>
                  <a:lnTo>
                    <a:pt x="1701" y="435"/>
                  </a:lnTo>
                  <a:lnTo>
                    <a:pt x="1698" y="437"/>
                  </a:lnTo>
                  <a:lnTo>
                    <a:pt x="1692" y="441"/>
                  </a:lnTo>
                  <a:lnTo>
                    <a:pt x="1689" y="442"/>
                  </a:lnTo>
                  <a:lnTo>
                    <a:pt x="1683" y="444"/>
                  </a:lnTo>
                  <a:lnTo>
                    <a:pt x="1680" y="446"/>
                  </a:lnTo>
                  <a:lnTo>
                    <a:pt x="1676" y="448"/>
                  </a:lnTo>
                  <a:lnTo>
                    <a:pt x="1670" y="452"/>
                  </a:lnTo>
                  <a:lnTo>
                    <a:pt x="1667" y="453"/>
                  </a:lnTo>
                  <a:lnTo>
                    <a:pt x="1661" y="455"/>
                  </a:lnTo>
                  <a:lnTo>
                    <a:pt x="1658" y="457"/>
                  </a:lnTo>
                  <a:lnTo>
                    <a:pt x="1654" y="459"/>
                  </a:lnTo>
                  <a:lnTo>
                    <a:pt x="1648" y="463"/>
                  </a:lnTo>
                  <a:lnTo>
                    <a:pt x="1645" y="464"/>
                  </a:lnTo>
                  <a:lnTo>
                    <a:pt x="1641" y="466"/>
                  </a:lnTo>
                  <a:lnTo>
                    <a:pt x="1619" y="474"/>
                  </a:lnTo>
                  <a:lnTo>
                    <a:pt x="1599" y="475"/>
                  </a:lnTo>
                  <a:lnTo>
                    <a:pt x="1571" y="470"/>
                  </a:lnTo>
                  <a:lnTo>
                    <a:pt x="1551" y="459"/>
                  </a:lnTo>
                  <a:lnTo>
                    <a:pt x="1535" y="441"/>
                  </a:lnTo>
                  <a:lnTo>
                    <a:pt x="1524" y="420"/>
                  </a:lnTo>
                  <a:lnTo>
                    <a:pt x="1518" y="398"/>
                  </a:lnTo>
                  <a:lnTo>
                    <a:pt x="1520" y="375"/>
                  </a:lnTo>
                  <a:lnTo>
                    <a:pt x="1527" y="353"/>
                  </a:lnTo>
                  <a:lnTo>
                    <a:pt x="1542" y="332"/>
                  </a:lnTo>
                  <a:lnTo>
                    <a:pt x="1564" y="318"/>
                  </a:lnTo>
                  <a:lnTo>
                    <a:pt x="1568" y="314"/>
                  </a:lnTo>
                  <a:lnTo>
                    <a:pt x="1573" y="312"/>
                  </a:lnTo>
                  <a:lnTo>
                    <a:pt x="1577" y="310"/>
                  </a:lnTo>
                  <a:lnTo>
                    <a:pt x="1582" y="309"/>
                  </a:lnTo>
                  <a:lnTo>
                    <a:pt x="1586" y="305"/>
                  </a:lnTo>
                  <a:lnTo>
                    <a:pt x="1592" y="303"/>
                  </a:lnTo>
                  <a:lnTo>
                    <a:pt x="1597" y="301"/>
                  </a:lnTo>
                  <a:lnTo>
                    <a:pt x="1601" y="298"/>
                  </a:lnTo>
                  <a:lnTo>
                    <a:pt x="1606" y="296"/>
                  </a:lnTo>
                  <a:lnTo>
                    <a:pt x="1610" y="294"/>
                  </a:lnTo>
                  <a:lnTo>
                    <a:pt x="1615" y="292"/>
                  </a:lnTo>
                  <a:lnTo>
                    <a:pt x="1619" y="288"/>
                  </a:lnTo>
                  <a:lnTo>
                    <a:pt x="1625" y="287"/>
                  </a:lnTo>
                  <a:lnTo>
                    <a:pt x="1628" y="285"/>
                  </a:lnTo>
                  <a:lnTo>
                    <a:pt x="1634" y="283"/>
                  </a:lnTo>
                  <a:lnTo>
                    <a:pt x="1639" y="281"/>
                  </a:lnTo>
                  <a:lnTo>
                    <a:pt x="1643" y="277"/>
                  </a:lnTo>
                  <a:lnTo>
                    <a:pt x="1648" y="276"/>
                  </a:lnTo>
                  <a:lnTo>
                    <a:pt x="1652" y="274"/>
                  </a:lnTo>
                  <a:lnTo>
                    <a:pt x="1658" y="272"/>
                  </a:lnTo>
                  <a:lnTo>
                    <a:pt x="1661" y="268"/>
                  </a:lnTo>
                  <a:lnTo>
                    <a:pt x="1667" y="266"/>
                  </a:lnTo>
                  <a:lnTo>
                    <a:pt x="1672" y="265"/>
                  </a:lnTo>
                  <a:lnTo>
                    <a:pt x="1676" y="263"/>
                  </a:lnTo>
                  <a:lnTo>
                    <a:pt x="1681" y="261"/>
                  </a:lnTo>
                  <a:lnTo>
                    <a:pt x="1685" y="259"/>
                  </a:lnTo>
                  <a:lnTo>
                    <a:pt x="1691" y="255"/>
                  </a:lnTo>
                  <a:lnTo>
                    <a:pt x="1696" y="254"/>
                  </a:lnTo>
                  <a:lnTo>
                    <a:pt x="1700" y="252"/>
                  </a:lnTo>
                  <a:lnTo>
                    <a:pt x="1705" y="250"/>
                  </a:lnTo>
                  <a:lnTo>
                    <a:pt x="1709" y="248"/>
                  </a:lnTo>
                  <a:lnTo>
                    <a:pt x="1714" y="246"/>
                  </a:lnTo>
                  <a:lnTo>
                    <a:pt x="1720" y="243"/>
                  </a:lnTo>
                  <a:lnTo>
                    <a:pt x="1720" y="243"/>
                  </a:lnTo>
                  <a:lnTo>
                    <a:pt x="1734" y="237"/>
                  </a:lnTo>
                  <a:lnTo>
                    <a:pt x="1751" y="235"/>
                  </a:lnTo>
                  <a:close/>
                  <a:moveTo>
                    <a:pt x="3560" y="83"/>
                  </a:moveTo>
                  <a:lnTo>
                    <a:pt x="3575" y="85"/>
                  </a:lnTo>
                  <a:lnTo>
                    <a:pt x="3584" y="87"/>
                  </a:lnTo>
                  <a:lnTo>
                    <a:pt x="3601" y="90"/>
                  </a:lnTo>
                  <a:lnTo>
                    <a:pt x="3619" y="96"/>
                  </a:lnTo>
                  <a:lnTo>
                    <a:pt x="3636" y="99"/>
                  </a:lnTo>
                  <a:lnTo>
                    <a:pt x="3652" y="105"/>
                  </a:lnTo>
                  <a:lnTo>
                    <a:pt x="3670" y="110"/>
                  </a:lnTo>
                  <a:lnTo>
                    <a:pt x="3687" y="114"/>
                  </a:lnTo>
                  <a:lnTo>
                    <a:pt x="3703" y="120"/>
                  </a:lnTo>
                  <a:lnTo>
                    <a:pt x="3722" y="125"/>
                  </a:lnTo>
                  <a:lnTo>
                    <a:pt x="3738" y="131"/>
                  </a:lnTo>
                  <a:lnTo>
                    <a:pt x="3742" y="131"/>
                  </a:lnTo>
                  <a:lnTo>
                    <a:pt x="3762" y="142"/>
                  </a:lnTo>
                  <a:lnTo>
                    <a:pt x="3780" y="156"/>
                  </a:lnTo>
                  <a:lnTo>
                    <a:pt x="3795" y="182"/>
                  </a:lnTo>
                  <a:lnTo>
                    <a:pt x="3800" y="208"/>
                  </a:lnTo>
                  <a:lnTo>
                    <a:pt x="3797" y="233"/>
                  </a:lnTo>
                  <a:lnTo>
                    <a:pt x="3786" y="257"/>
                  </a:lnTo>
                  <a:lnTo>
                    <a:pt x="3769" y="276"/>
                  </a:lnTo>
                  <a:lnTo>
                    <a:pt x="3745" y="290"/>
                  </a:lnTo>
                  <a:lnTo>
                    <a:pt x="3720" y="296"/>
                  </a:lnTo>
                  <a:lnTo>
                    <a:pt x="3691" y="290"/>
                  </a:lnTo>
                  <a:lnTo>
                    <a:pt x="3689" y="290"/>
                  </a:lnTo>
                  <a:lnTo>
                    <a:pt x="3672" y="285"/>
                  </a:lnTo>
                  <a:lnTo>
                    <a:pt x="3656" y="281"/>
                  </a:lnTo>
                  <a:lnTo>
                    <a:pt x="3641" y="276"/>
                  </a:lnTo>
                  <a:lnTo>
                    <a:pt x="3625" y="270"/>
                  </a:lnTo>
                  <a:lnTo>
                    <a:pt x="3608" y="266"/>
                  </a:lnTo>
                  <a:lnTo>
                    <a:pt x="3592" y="263"/>
                  </a:lnTo>
                  <a:lnTo>
                    <a:pt x="3575" y="257"/>
                  </a:lnTo>
                  <a:lnTo>
                    <a:pt x="3559" y="254"/>
                  </a:lnTo>
                  <a:lnTo>
                    <a:pt x="3548" y="250"/>
                  </a:lnTo>
                  <a:lnTo>
                    <a:pt x="3544" y="250"/>
                  </a:lnTo>
                  <a:lnTo>
                    <a:pt x="3535" y="248"/>
                  </a:lnTo>
                  <a:lnTo>
                    <a:pt x="3520" y="243"/>
                  </a:lnTo>
                  <a:lnTo>
                    <a:pt x="3506" y="233"/>
                  </a:lnTo>
                  <a:lnTo>
                    <a:pt x="3485" y="213"/>
                  </a:lnTo>
                  <a:lnTo>
                    <a:pt x="3474" y="189"/>
                  </a:lnTo>
                  <a:lnTo>
                    <a:pt x="3471" y="165"/>
                  </a:lnTo>
                  <a:lnTo>
                    <a:pt x="3474" y="142"/>
                  </a:lnTo>
                  <a:lnTo>
                    <a:pt x="3485" y="120"/>
                  </a:lnTo>
                  <a:lnTo>
                    <a:pt x="3502" y="101"/>
                  </a:lnTo>
                  <a:lnTo>
                    <a:pt x="3522" y="88"/>
                  </a:lnTo>
                  <a:lnTo>
                    <a:pt x="3548" y="83"/>
                  </a:lnTo>
                  <a:lnTo>
                    <a:pt x="3560" y="83"/>
                  </a:lnTo>
                  <a:close/>
                  <a:moveTo>
                    <a:pt x="2394" y="43"/>
                  </a:moveTo>
                  <a:lnTo>
                    <a:pt x="2408" y="44"/>
                  </a:lnTo>
                  <a:lnTo>
                    <a:pt x="2434" y="54"/>
                  </a:lnTo>
                  <a:lnTo>
                    <a:pt x="2452" y="66"/>
                  </a:lnTo>
                  <a:lnTo>
                    <a:pt x="2465" y="85"/>
                  </a:lnTo>
                  <a:lnTo>
                    <a:pt x="2473" y="105"/>
                  </a:lnTo>
                  <a:lnTo>
                    <a:pt x="2476" y="127"/>
                  </a:lnTo>
                  <a:lnTo>
                    <a:pt x="2473" y="149"/>
                  </a:lnTo>
                  <a:lnTo>
                    <a:pt x="2463" y="169"/>
                  </a:lnTo>
                  <a:lnTo>
                    <a:pt x="2451" y="187"/>
                  </a:lnTo>
                  <a:lnTo>
                    <a:pt x="2432" y="200"/>
                  </a:lnTo>
                  <a:lnTo>
                    <a:pt x="2407" y="208"/>
                  </a:lnTo>
                  <a:lnTo>
                    <a:pt x="2405" y="209"/>
                  </a:lnTo>
                  <a:lnTo>
                    <a:pt x="2399" y="209"/>
                  </a:lnTo>
                  <a:lnTo>
                    <a:pt x="2394" y="211"/>
                  </a:lnTo>
                  <a:lnTo>
                    <a:pt x="2388" y="211"/>
                  </a:lnTo>
                  <a:lnTo>
                    <a:pt x="2385" y="213"/>
                  </a:lnTo>
                  <a:lnTo>
                    <a:pt x="2379" y="213"/>
                  </a:lnTo>
                  <a:lnTo>
                    <a:pt x="2374" y="215"/>
                  </a:lnTo>
                  <a:lnTo>
                    <a:pt x="2370" y="215"/>
                  </a:lnTo>
                  <a:lnTo>
                    <a:pt x="2365" y="217"/>
                  </a:lnTo>
                  <a:lnTo>
                    <a:pt x="2359" y="217"/>
                  </a:lnTo>
                  <a:lnTo>
                    <a:pt x="2355" y="219"/>
                  </a:lnTo>
                  <a:lnTo>
                    <a:pt x="2350" y="219"/>
                  </a:lnTo>
                  <a:lnTo>
                    <a:pt x="2344" y="220"/>
                  </a:lnTo>
                  <a:lnTo>
                    <a:pt x="2339" y="220"/>
                  </a:lnTo>
                  <a:lnTo>
                    <a:pt x="2335" y="222"/>
                  </a:lnTo>
                  <a:lnTo>
                    <a:pt x="2330" y="222"/>
                  </a:lnTo>
                  <a:lnTo>
                    <a:pt x="2324" y="224"/>
                  </a:lnTo>
                  <a:lnTo>
                    <a:pt x="2321" y="226"/>
                  </a:lnTo>
                  <a:lnTo>
                    <a:pt x="2315" y="226"/>
                  </a:lnTo>
                  <a:lnTo>
                    <a:pt x="2310" y="228"/>
                  </a:lnTo>
                  <a:lnTo>
                    <a:pt x="2306" y="228"/>
                  </a:lnTo>
                  <a:lnTo>
                    <a:pt x="2300" y="230"/>
                  </a:lnTo>
                  <a:lnTo>
                    <a:pt x="2295" y="230"/>
                  </a:lnTo>
                  <a:lnTo>
                    <a:pt x="2291" y="231"/>
                  </a:lnTo>
                  <a:lnTo>
                    <a:pt x="2286" y="233"/>
                  </a:lnTo>
                  <a:lnTo>
                    <a:pt x="2280" y="233"/>
                  </a:lnTo>
                  <a:lnTo>
                    <a:pt x="2277" y="235"/>
                  </a:lnTo>
                  <a:lnTo>
                    <a:pt x="2271" y="235"/>
                  </a:lnTo>
                  <a:lnTo>
                    <a:pt x="2266" y="237"/>
                  </a:lnTo>
                  <a:lnTo>
                    <a:pt x="2260" y="239"/>
                  </a:lnTo>
                  <a:lnTo>
                    <a:pt x="2256" y="239"/>
                  </a:lnTo>
                  <a:lnTo>
                    <a:pt x="2251" y="241"/>
                  </a:lnTo>
                  <a:lnTo>
                    <a:pt x="2247" y="241"/>
                  </a:lnTo>
                  <a:lnTo>
                    <a:pt x="2222" y="243"/>
                  </a:lnTo>
                  <a:lnTo>
                    <a:pt x="2194" y="237"/>
                  </a:lnTo>
                  <a:lnTo>
                    <a:pt x="2174" y="224"/>
                  </a:lnTo>
                  <a:lnTo>
                    <a:pt x="2158" y="206"/>
                  </a:lnTo>
                  <a:lnTo>
                    <a:pt x="2148" y="186"/>
                  </a:lnTo>
                  <a:lnTo>
                    <a:pt x="2145" y="164"/>
                  </a:lnTo>
                  <a:lnTo>
                    <a:pt x="2147" y="142"/>
                  </a:lnTo>
                  <a:lnTo>
                    <a:pt x="2154" y="120"/>
                  </a:lnTo>
                  <a:lnTo>
                    <a:pt x="2169" y="101"/>
                  </a:lnTo>
                  <a:lnTo>
                    <a:pt x="2185" y="88"/>
                  </a:lnTo>
                  <a:lnTo>
                    <a:pt x="2209" y="79"/>
                  </a:lnTo>
                  <a:lnTo>
                    <a:pt x="2212" y="77"/>
                  </a:lnTo>
                  <a:lnTo>
                    <a:pt x="2218" y="76"/>
                  </a:lnTo>
                  <a:lnTo>
                    <a:pt x="2223" y="76"/>
                  </a:lnTo>
                  <a:lnTo>
                    <a:pt x="2229" y="74"/>
                  </a:lnTo>
                  <a:lnTo>
                    <a:pt x="2233" y="72"/>
                  </a:lnTo>
                  <a:lnTo>
                    <a:pt x="2238" y="72"/>
                  </a:lnTo>
                  <a:lnTo>
                    <a:pt x="2244" y="70"/>
                  </a:lnTo>
                  <a:lnTo>
                    <a:pt x="2249" y="68"/>
                  </a:lnTo>
                  <a:lnTo>
                    <a:pt x="2255" y="68"/>
                  </a:lnTo>
                  <a:lnTo>
                    <a:pt x="2260" y="66"/>
                  </a:lnTo>
                  <a:lnTo>
                    <a:pt x="2266" y="66"/>
                  </a:lnTo>
                  <a:lnTo>
                    <a:pt x="2269" y="65"/>
                  </a:lnTo>
                  <a:lnTo>
                    <a:pt x="2275" y="63"/>
                  </a:lnTo>
                  <a:lnTo>
                    <a:pt x="2280" y="63"/>
                  </a:lnTo>
                  <a:lnTo>
                    <a:pt x="2286" y="61"/>
                  </a:lnTo>
                  <a:lnTo>
                    <a:pt x="2291" y="61"/>
                  </a:lnTo>
                  <a:lnTo>
                    <a:pt x="2297" y="59"/>
                  </a:lnTo>
                  <a:lnTo>
                    <a:pt x="2302" y="57"/>
                  </a:lnTo>
                  <a:lnTo>
                    <a:pt x="2306" y="57"/>
                  </a:lnTo>
                  <a:lnTo>
                    <a:pt x="2311" y="55"/>
                  </a:lnTo>
                  <a:lnTo>
                    <a:pt x="2317" y="55"/>
                  </a:lnTo>
                  <a:lnTo>
                    <a:pt x="2322" y="54"/>
                  </a:lnTo>
                  <a:lnTo>
                    <a:pt x="2328" y="54"/>
                  </a:lnTo>
                  <a:lnTo>
                    <a:pt x="2333" y="52"/>
                  </a:lnTo>
                  <a:lnTo>
                    <a:pt x="2339" y="50"/>
                  </a:lnTo>
                  <a:lnTo>
                    <a:pt x="2344" y="50"/>
                  </a:lnTo>
                  <a:lnTo>
                    <a:pt x="2348" y="48"/>
                  </a:lnTo>
                  <a:lnTo>
                    <a:pt x="2354" y="48"/>
                  </a:lnTo>
                  <a:lnTo>
                    <a:pt x="2359" y="46"/>
                  </a:lnTo>
                  <a:lnTo>
                    <a:pt x="2365" y="46"/>
                  </a:lnTo>
                  <a:lnTo>
                    <a:pt x="2370" y="44"/>
                  </a:lnTo>
                  <a:lnTo>
                    <a:pt x="2375" y="44"/>
                  </a:lnTo>
                  <a:lnTo>
                    <a:pt x="2377" y="43"/>
                  </a:lnTo>
                  <a:lnTo>
                    <a:pt x="2394" y="43"/>
                  </a:lnTo>
                  <a:close/>
                  <a:moveTo>
                    <a:pt x="2892" y="0"/>
                  </a:moveTo>
                  <a:lnTo>
                    <a:pt x="2899" y="0"/>
                  </a:lnTo>
                  <a:lnTo>
                    <a:pt x="2918" y="0"/>
                  </a:lnTo>
                  <a:lnTo>
                    <a:pt x="2923" y="0"/>
                  </a:lnTo>
                  <a:lnTo>
                    <a:pt x="2936" y="0"/>
                  </a:lnTo>
                  <a:lnTo>
                    <a:pt x="2954" y="0"/>
                  </a:lnTo>
                  <a:lnTo>
                    <a:pt x="2973" y="2"/>
                  </a:lnTo>
                  <a:lnTo>
                    <a:pt x="2991" y="2"/>
                  </a:lnTo>
                  <a:lnTo>
                    <a:pt x="3009" y="2"/>
                  </a:lnTo>
                  <a:lnTo>
                    <a:pt x="3028" y="4"/>
                  </a:lnTo>
                  <a:lnTo>
                    <a:pt x="3046" y="4"/>
                  </a:lnTo>
                  <a:lnTo>
                    <a:pt x="3064" y="6"/>
                  </a:lnTo>
                  <a:lnTo>
                    <a:pt x="3092" y="11"/>
                  </a:lnTo>
                  <a:lnTo>
                    <a:pt x="3115" y="26"/>
                  </a:lnTo>
                  <a:lnTo>
                    <a:pt x="3132" y="46"/>
                  </a:lnTo>
                  <a:lnTo>
                    <a:pt x="3141" y="70"/>
                  </a:lnTo>
                  <a:lnTo>
                    <a:pt x="3143" y="96"/>
                  </a:lnTo>
                  <a:lnTo>
                    <a:pt x="3137" y="121"/>
                  </a:lnTo>
                  <a:lnTo>
                    <a:pt x="3121" y="145"/>
                  </a:lnTo>
                  <a:lnTo>
                    <a:pt x="3103" y="162"/>
                  </a:lnTo>
                  <a:lnTo>
                    <a:pt x="3079" y="171"/>
                  </a:lnTo>
                  <a:lnTo>
                    <a:pt x="3055" y="173"/>
                  </a:lnTo>
                  <a:lnTo>
                    <a:pt x="3037" y="173"/>
                  </a:lnTo>
                  <a:lnTo>
                    <a:pt x="3020" y="171"/>
                  </a:lnTo>
                  <a:lnTo>
                    <a:pt x="3002" y="171"/>
                  </a:lnTo>
                  <a:lnTo>
                    <a:pt x="2985" y="169"/>
                  </a:lnTo>
                  <a:lnTo>
                    <a:pt x="2967" y="169"/>
                  </a:lnTo>
                  <a:lnTo>
                    <a:pt x="2951" y="169"/>
                  </a:lnTo>
                  <a:lnTo>
                    <a:pt x="2932" y="167"/>
                  </a:lnTo>
                  <a:lnTo>
                    <a:pt x="2923" y="167"/>
                  </a:lnTo>
                  <a:lnTo>
                    <a:pt x="2916" y="167"/>
                  </a:lnTo>
                  <a:lnTo>
                    <a:pt x="2897" y="167"/>
                  </a:lnTo>
                  <a:lnTo>
                    <a:pt x="2892" y="167"/>
                  </a:lnTo>
                  <a:lnTo>
                    <a:pt x="2865" y="164"/>
                  </a:lnTo>
                  <a:lnTo>
                    <a:pt x="2841" y="151"/>
                  </a:lnTo>
                  <a:lnTo>
                    <a:pt x="2822" y="131"/>
                  </a:lnTo>
                  <a:lnTo>
                    <a:pt x="2811" y="109"/>
                  </a:lnTo>
                  <a:lnTo>
                    <a:pt x="2808" y="81"/>
                  </a:lnTo>
                  <a:lnTo>
                    <a:pt x="2813" y="55"/>
                  </a:lnTo>
                  <a:lnTo>
                    <a:pt x="2828" y="32"/>
                  </a:lnTo>
                  <a:lnTo>
                    <a:pt x="2846" y="13"/>
                  </a:lnTo>
                  <a:lnTo>
                    <a:pt x="2868" y="4"/>
                  </a:lnTo>
                  <a:lnTo>
                    <a:pt x="2892" y="0"/>
                  </a:ln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6315075" y="1812925"/>
              <a:ext cx="3521075" cy="3525838"/>
            </a:xfrm>
            <a:custGeom>
              <a:avLst/>
              <a:gdLst>
                <a:gd name="T0" fmla="*/ 2381 w 4438"/>
                <a:gd name="T1" fmla="*/ 5 h 4442"/>
                <a:gd name="T2" fmla="*/ 2665 w 4438"/>
                <a:gd name="T3" fmla="*/ 44 h 4442"/>
                <a:gd name="T4" fmla="*/ 2931 w 4438"/>
                <a:gd name="T5" fmla="*/ 115 h 4442"/>
                <a:gd name="T6" fmla="*/ 3031 w 4438"/>
                <a:gd name="T7" fmla="*/ 154 h 4442"/>
                <a:gd name="T8" fmla="*/ 3185 w 4438"/>
                <a:gd name="T9" fmla="*/ 220 h 4442"/>
                <a:gd name="T10" fmla="*/ 3440 w 4438"/>
                <a:gd name="T11" fmla="*/ 365 h 4442"/>
                <a:gd name="T12" fmla="*/ 3711 w 4438"/>
                <a:gd name="T13" fmla="*/ 576 h 4442"/>
                <a:gd name="T14" fmla="*/ 3914 w 4438"/>
                <a:gd name="T15" fmla="*/ 787 h 4442"/>
                <a:gd name="T16" fmla="*/ 4088 w 4438"/>
                <a:gd name="T17" fmla="*/ 1023 h 4442"/>
                <a:gd name="T18" fmla="*/ 4218 w 4438"/>
                <a:gd name="T19" fmla="*/ 1258 h 4442"/>
                <a:gd name="T20" fmla="*/ 4302 w 4438"/>
                <a:gd name="T21" fmla="*/ 1456 h 4442"/>
                <a:gd name="T22" fmla="*/ 4392 w 4438"/>
                <a:gd name="T23" fmla="*/ 1773 h 4442"/>
                <a:gd name="T24" fmla="*/ 4434 w 4438"/>
                <a:gd name="T25" fmla="*/ 2107 h 4442"/>
                <a:gd name="T26" fmla="*/ 4425 w 4438"/>
                <a:gd name="T27" fmla="*/ 2448 h 4442"/>
                <a:gd name="T28" fmla="*/ 4367 w 4438"/>
                <a:gd name="T29" fmla="*/ 2776 h 4442"/>
                <a:gd name="T30" fmla="*/ 4262 w 4438"/>
                <a:gd name="T31" fmla="*/ 3084 h 4442"/>
                <a:gd name="T32" fmla="*/ 4143 w 4438"/>
                <a:gd name="T33" fmla="*/ 3327 h 4442"/>
                <a:gd name="T34" fmla="*/ 3964 w 4438"/>
                <a:gd name="T35" fmla="*/ 3592 h 4442"/>
                <a:gd name="T36" fmla="*/ 3788 w 4438"/>
                <a:gd name="T37" fmla="*/ 3791 h 4442"/>
                <a:gd name="T38" fmla="*/ 3524 w 4438"/>
                <a:gd name="T39" fmla="*/ 4016 h 4442"/>
                <a:gd name="T40" fmla="*/ 3229 w 4438"/>
                <a:gd name="T41" fmla="*/ 4200 h 4442"/>
                <a:gd name="T42" fmla="*/ 2931 w 4438"/>
                <a:gd name="T43" fmla="*/ 4326 h 4442"/>
                <a:gd name="T44" fmla="*/ 2592 w 4438"/>
                <a:gd name="T45" fmla="*/ 4410 h 4442"/>
                <a:gd name="T46" fmla="*/ 2218 w 4438"/>
                <a:gd name="T47" fmla="*/ 4442 h 4442"/>
                <a:gd name="T48" fmla="*/ 1782 w 4438"/>
                <a:gd name="T49" fmla="*/ 4399 h 4442"/>
                <a:gd name="T50" fmla="*/ 1405 w 4438"/>
                <a:gd name="T51" fmla="*/ 4288 h 4442"/>
                <a:gd name="T52" fmla="*/ 1114 w 4438"/>
                <a:gd name="T53" fmla="*/ 4148 h 4442"/>
                <a:gd name="T54" fmla="*/ 817 w 4438"/>
                <a:gd name="T55" fmla="*/ 3943 h 4442"/>
                <a:gd name="T56" fmla="*/ 577 w 4438"/>
                <a:gd name="T57" fmla="*/ 3714 h 4442"/>
                <a:gd name="T58" fmla="*/ 410 w 4438"/>
                <a:gd name="T59" fmla="*/ 3506 h 4442"/>
                <a:gd name="T60" fmla="*/ 244 w 4438"/>
                <a:gd name="T61" fmla="*/ 3231 h 4442"/>
                <a:gd name="T62" fmla="*/ 136 w 4438"/>
                <a:gd name="T63" fmla="*/ 2984 h 4442"/>
                <a:gd name="T64" fmla="*/ 46 w 4438"/>
                <a:gd name="T65" fmla="*/ 2668 h 4442"/>
                <a:gd name="T66" fmla="*/ 4 w 4438"/>
                <a:gd name="T67" fmla="*/ 2334 h 4442"/>
                <a:gd name="T68" fmla="*/ 11 w 4438"/>
                <a:gd name="T69" fmla="*/ 1993 h 4442"/>
                <a:gd name="T70" fmla="*/ 70 w 4438"/>
                <a:gd name="T71" fmla="*/ 1665 h 4442"/>
                <a:gd name="T72" fmla="*/ 154 w 4438"/>
                <a:gd name="T73" fmla="*/ 1406 h 4442"/>
                <a:gd name="T74" fmla="*/ 244 w 4438"/>
                <a:gd name="T75" fmla="*/ 1208 h 4442"/>
                <a:gd name="T76" fmla="*/ 410 w 4438"/>
                <a:gd name="T77" fmla="*/ 935 h 4442"/>
                <a:gd name="T78" fmla="*/ 577 w 4438"/>
                <a:gd name="T79" fmla="*/ 726 h 4442"/>
                <a:gd name="T80" fmla="*/ 766 w 4438"/>
                <a:gd name="T81" fmla="*/ 543 h 4442"/>
                <a:gd name="T82" fmla="*/ 1114 w 4438"/>
                <a:gd name="T83" fmla="*/ 293 h 4442"/>
                <a:gd name="T84" fmla="*/ 1374 w 4438"/>
                <a:gd name="T85" fmla="*/ 167 h 4442"/>
                <a:gd name="T86" fmla="*/ 1630 w 4438"/>
                <a:gd name="T87" fmla="*/ 79 h 4442"/>
                <a:gd name="T88" fmla="*/ 2017 w 4438"/>
                <a:gd name="T89" fmla="*/ 9 h 4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38" h="4442">
                  <a:moveTo>
                    <a:pt x="2218" y="0"/>
                  </a:moveTo>
                  <a:lnTo>
                    <a:pt x="2258" y="0"/>
                  </a:lnTo>
                  <a:lnTo>
                    <a:pt x="2381" y="5"/>
                  </a:lnTo>
                  <a:lnTo>
                    <a:pt x="2500" y="16"/>
                  </a:lnTo>
                  <a:lnTo>
                    <a:pt x="2617" y="35"/>
                  </a:lnTo>
                  <a:lnTo>
                    <a:pt x="2665" y="44"/>
                  </a:lnTo>
                  <a:lnTo>
                    <a:pt x="2729" y="58"/>
                  </a:lnTo>
                  <a:lnTo>
                    <a:pt x="2830" y="84"/>
                  </a:lnTo>
                  <a:lnTo>
                    <a:pt x="2931" y="115"/>
                  </a:lnTo>
                  <a:lnTo>
                    <a:pt x="2947" y="123"/>
                  </a:lnTo>
                  <a:lnTo>
                    <a:pt x="3031" y="152"/>
                  </a:lnTo>
                  <a:lnTo>
                    <a:pt x="3031" y="154"/>
                  </a:lnTo>
                  <a:lnTo>
                    <a:pt x="3110" y="185"/>
                  </a:lnTo>
                  <a:lnTo>
                    <a:pt x="3132" y="196"/>
                  </a:lnTo>
                  <a:lnTo>
                    <a:pt x="3185" y="220"/>
                  </a:lnTo>
                  <a:lnTo>
                    <a:pt x="3229" y="242"/>
                  </a:lnTo>
                  <a:lnTo>
                    <a:pt x="3323" y="293"/>
                  </a:lnTo>
                  <a:lnTo>
                    <a:pt x="3440" y="365"/>
                  </a:lnTo>
                  <a:lnTo>
                    <a:pt x="3552" y="444"/>
                  </a:lnTo>
                  <a:lnTo>
                    <a:pt x="3632" y="508"/>
                  </a:lnTo>
                  <a:lnTo>
                    <a:pt x="3711" y="576"/>
                  </a:lnTo>
                  <a:lnTo>
                    <a:pt x="3788" y="649"/>
                  </a:lnTo>
                  <a:lnTo>
                    <a:pt x="3861" y="726"/>
                  </a:lnTo>
                  <a:lnTo>
                    <a:pt x="3914" y="787"/>
                  </a:lnTo>
                  <a:lnTo>
                    <a:pt x="3964" y="849"/>
                  </a:lnTo>
                  <a:lnTo>
                    <a:pt x="4028" y="935"/>
                  </a:lnTo>
                  <a:lnTo>
                    <a:pt x="4088" y="1023"/>
                  </a:lnTo>
                  <a:lnTo>
                    <a:pt x="4143" y="1115"/>
                  </a:lnTo>
                  <a:lnTo>
                    <a:pt x="4194" y="1208"/>
                  </a:lnTo>
                  <a:lnTo>
                    <a:pt x="4218" y="1258"/>
                  </a:lnTo>
                  <a:lnTo>
                    <a:pt x="4253" y="1331"/>
                  </a:lnTo>
                  <a:lnTo>
                    <a:pt x="4284" y="1406"/>
                  </a:lnTo>
                  <a:lnTo>
                    <a:pt x="4302" y="1456"/>
                  </a:lnTo>
                  <a:lnTo>
                    <a:pt x="4337" y="1560"/>
                  </a:lnTo>
                  <a:lnTo>
                    <a:pt x="4367" y="1665"/>
                  </a:lnTo>
                  <a:lnTo>
                    <a:pt x="4392" y="1773"/>
                  </a:lnTo>
                  <a:lnTo>
                    <a:pt x="4412" y="1881"/>
                  </a:lnTo>
                  <a:lnTo>
                    <a:pt x="4425" y="1993"/>
                  </a:lnTo>
                  <a:lnTo>
                    <a:pt x="4434" y="2107"/>
                  </a:lnTo>
                  <a:lnTo>
                    <a:pt x="4438" y="2221"/>
                  </a:lnTo>
                  <a:lnTo>
                    <a:pt x="4434" y="2334"/>
                  </a:lnTo>
                  <a:lnTo>
                    <a:pt x="4425" y="2448"/>
                  </a:lnTo>
                  <a:lnTo>
                    <a:pt x="4412" y="2558"/>
                  </a:lnTo>
                  <a:lnTo>
                    <a:pt x="4392" y="2668"/>
                  </a:lnTo>
                  <a:lnTo>
                    <a:pt x="4367" y="2776"/>
                  </a:lnTo>
                  <a:lnTo>
                    <a:pt x="4337" y="2881"/>
                  </a:lnTo>
                  <a:lnTo>
                    <a:pt x="4302" y="2984"/>
                  </a:lnTo>
                  <a:lnTo>
                    <a:pt x="4262" y="3084"/>
                  </a:lnTo>
                  <a:lnTo>
                    <a:pt x="4218" y="3184"/>
                  </a:lnTo>
                  <a:lnTo>
                    <a:pt x="4194" y="3231"/>
                  </a:lnTo>
                  <a:lnTo>
                    <a:pt x="4143" y="3327"/>
                  </a:lnTo>
                  <a:lnTo>
                    <a:pt x="4108" y="3383"/>
                  </a:lnTo>
                  <a:lnTo>
                    <a:pt x="4039" y="3490"/>
                  </a:lnTo>
                  <a:lnTo>
                    <a:pt x="3964" y="3592"/>
                  </a:lnTo>
                  <a:lnTo>
                    <a:pt x="3914" y="3655"/>
                  </a:lnTo>
                  <a:lnTo>
                    <a:pt x="3861" y="3714"/>
                  </a:lnTo>
                  <a:lnTo>
                    <a:pt x="3788" y="3791"/>
                  </a:lnTo>
                  <a:lnTo>
                    <a:pt x="3711" y="3864"/>
                  </a:lnTo>
                  <a:lnTo>
                    <a:pt x="3619" y="3943"/>
                  </a:lnTo>
                  <a:lnTo>
                    <a:pt x="3524" y="4016"/>
                  </a:lnTo>
                  <a:lnTo>
                    <a:pt x="3425" y="4084"/>
                  </a:lnTo>
                  <a:lnTo>
                    <a:pt x="3323" y="4148"/>
                  </a:lnTo>
                  <a:lnTo>
                    <a:pt x="3229" y="4200"/>
                  </a:lnTo>
                  <a:lnTo>
                    <a:pt x="3132" y="4245"/>
                  </a:lnTo>
                  <a:lnTo>
                    <a:pt x="3031" y="4288"/>
                  </a:lnTo>
                  <a:lnTo>
                    <a:pt x="2931" y="4326"/>
                  </a:lnTo>
                  <a:lnTo>
                    <a:pt x="2823" y="4359"/>
                  </a:lnTo>
                  <a:lnTo>
                    <a:pt x="2713" y="4387"/>
                  </a:lnTo>
                  <a:lnTo>
                    <a:pt x="2592" y="4410"/>
                  </a:lnTo>
                  <a:lnTo>
                    <a:pt x="2469" y="4427"/>
                  </a:lnTo>
                  <a:lnTo>
                    <a:pt x="2345" y="4438"/>
                  </a:lnTo>
                  <a:lnTo>
                    <a:pt x="2218" y="4442"/>
                  </a:lnTo>
                  <a:lnTo>
                    <a:pt x="2070" y="4436"/>
                  </a:lnTo>
                  <a:lnTo>
                    <a:pt x="1925" y="4423"/>
                  </a:lnTo>
                  <a:lnTo>
                    <a:pt x="1782" y="4399"/>
                  </a:lnTo>
                  <a:lnTo>
                    <a:pt x="1643" y="4366"/>
                  </a:lnTo>
                  <a:lnTo>
                    <a:pt x="1508" y="4324"/>
                  </a:lnTo>
                  <a:lnTo>
                    <a:pt x="1405" y="4288"/>
                  </a:lnTo>
                  <a:lnTo>
                    <a:pt x="1306" y="4245"/>
                  </a:lnTo>
                  <a:lnTo>
                    <a:pt x="1209" y="4200"/>
                  </a:lnTo>
                  <a:lnTo>
                    <a:pt x="1114" y="4148"/>
                  </a:lnTo>
                  <a:lnTo>
                    <a:pt x="1011" y="4084"/>
                  </a:lnTo>
                  <a:lnTo>
                    <a:pt x="912" y="4016"/>
                  </a:lnTo>
                  <a:lnTo>
                    <a:pt x="817" y="3943"/>
                  </a:lnTo>
                  <a:lnTo>
                    <a:pt x="727" y="3864"/>
                  </a:lnTo>
                  <a:lnTo>
                    <a:pt x="650" y="3791"/>
                  </a:lnTo>
                  <a:lnTo>
                    <a:pt x="577" y="3714"/>
                  </a:lnTo>
                  <a:lnTo>
                    <a:pt x="524" y="3653"/>
                  </a:lnTo>
                  <a:lnTo>
                    <a:pt x="473" y="3592"/>
                  </a:lnTo>
                  <a:lnTo>
                    <a:pt x="410" y="3506"/>
                  </a:lnTo>
                  <a:lnTo>
                    <a:pt x="350" y="3418"/>
                  </a:lnTo>
                  <a:lnTo>
                    <a:pt x="295" y="3327"/>
                  </a:lnTo>
                  <a:lnTo>
                    <a:pt x="244" y="3231"/>
                  </a:lnTo>
                  <a:lnTo>
                    <a:pt x="220" y="3184"/>
                  </a:lnTo>
                  <a:lnTo>
                    <a:pt x="174" y="3084"/>
                  </a:lnTo>
                  <a:lnTo>
                    <a:pt x="136" y="2984"/>
                  </a:lnTo>
                  <a:lnTo>
                    <a:pt x="101" y="2881"/>
                  </a:lnTo>
                  <a:lnTo>
                    <a:pt x="70" y="2776"/>
                  </a:lnTo>
                  <a:lnTo>
                    <a:pt x="46" y="2668"/>
                  </a:lnTo>
                  <a:lnTo>
                    <a:pt x="26" y="2558"/>
                  </a:lnTo>
                  <a:lnTo>
                    <a:pt x="11" y="2448"/>
                  </a:lnTo>
                  <a:lnTo>
                    <a:pt x="4" y="2334"/>
                  </a:lnTo>
                  <a:lnTo>
                    <a:pt x="0" y="2221"/>
                  </a:lnTo>
                  <a:lnTo>
                    <a:pt x="4" y="2105"/>
                  </a:lnTo>
                  <a:lnTo>
                    <a:pt x="11" y="1993"/>
                  </a:lnTo>
                  <a:lnTo>
                    <a:pt x="26" y="1881"/>
                  </a:lnTo>
                  <a:lnTo>
                    <a:pt x="46" y="1773"/>
                  </a:lnTo>
                  <a:lnTo>
                    <a:pt x="70" y="1665"/>
                  </a:lnTo>
                  <a:lnTo>
                    <a:pt x="99" y="1560"/>
                  </a:lnTo>
                  <a:lnTo>
                    <a:pt x="136" y="1456"/>
                  </a:lnTo>
                  <a:lnTo>
                    <a:pt x="154" y="1406"/>
                  </a:lnTo>
                  <a:lnTo>
                    <a:pt x="185" y="1331"/>
                  </a:lnTo>
                  <a:lnTo>
                    <a:pt x="218" y="1258"/>
                  </a:lnTo>
                  <a:lnTo>
                    <a:pt x="244" y="1208"/>
                  </a:lnTo>
                  <a:lnTo>
                    <a:pt x="293" y="1115"/>
                  </a:lnTo>
                  <a:lnTo>
                    <a:pt x="350" y="1023"/>
                  </a:lnTo>
                  <a:lnTo>
                    <a:pt x="410" y="935"/>
                  </a:lnTo>
                  <a:lnTo>
                    <a:pt x="473" y="849"/>
                  </a:lnTo>
                  <a:lnTo>
                    <a:pt x="524" y="787"/>
                  </a:lnTo>
                  <a:lnTo>
                    <a:pt x="577" y="726"/>
                  </a:lnTo>
                  <a:lnTo>
                    <a:pt x="650" y="649"/>
                  </a:lnTo>
                  <a:lnTo>
                    <a:pt x="727" y="576"/>
                  </a:lnTo>
                  <a:lnTo>
                    <a:pt x="766" y="543"/>
                  </a:lnTo>
                  <a:lnTo>
                    <a:pt x="876" y="453"/>
                  </a:lnTo>
                  <a:lnTo>
                    <a:pt x="993" y="368"/>
                  </a:lnTo>
                  <a:lnTo>
                    <a:pt x="1114" y="293"/>
                  </a:lnTo>
                  <a:lnTo>
                    <a:pt x="1209" y="242"/>
                  </a:lnTo>
                  <a:lnTo>
                    <a:pt x="1306" y="196"/>
                  </a:lnTo>
                  <a:lnTo>
                    <a:pt x="1374" y="167"/>
                  </a:lnTo>
                  <a:lnTo>
                    <a:pt x="1405" y="154"/>
                  </a:lnTo>
                  <a:lnTo>
                    <a:pt x="1508" y="115"/>
                  </a:lnTo>
                  <a:lnTo>
                    <a:pt x="1630" y="79"/>
                  </a:lnTo>
                  <a:lnTo>
                    <a:pt x="1757" y="47"/>
                  </a:lnTo>
                  <a:lnTo>
                    <a:pt x="1885" y="24"/>
                  </a:lnTo>
                  <a:lnTo>
                    <a:pt x="2017" y="9"/>
                  </a:lnTo>
                  <a:lnTo>
                    <a:pt x="2150" y="0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6315075" y="1812925"/>
              <a:ext cx="3521075" cy="3378200"/>
            </a:xfrm>
            <a:custGeom>
              <a:avLst/>
              <a:gdLst>
                <a:gd name="T0" fmla="*/ 727 w 4438"/>
                <a:gd name="T1" fmla="*/ 2560 h 4255"/>
                <a:gd name="T2" fmla="*/ 519 w 4438"/>
                <a:gd name="T3" fmla="*/ 2503 h 4255"/>
                <a:gd name="T4" fmla="*/ 246 w 4438"/>
                <a:gd name="T5" fmla="*/ 2661 h 4255"/>
                <a:gd name="T6" fmla="*/ 645 w 4438"/>
                <a:gd name="T7" fmla="*/ 2782 h 4255"/>
                <a:gd name="T8" fmla="*/ 1321 w 4438"/>
                <a:gd name="T9" fmla="*/ 3015 h 4255"/>
                <a:gd name="T10" fmla="*/ 1857 w 4438"/>
                <a:gd name="T11" fmla="*/ 3416 h 4255"/>
                <a:gd name="T12" fmla="*/ 1388 w 4438"/>
                <a:gd name="T13" fmla="*/ 4124 h 4255"/>
                <a:gd name="T14" fmla="*/ 475 w 4438"/>
                <a:gd name="T15" fmla="*/ 3556 h 4255"/>
                <a:gd name="T16" fmla="*/ 484 w 4438"/>
                <a:gd name="T17" fmla="*/ 3051 h 4255"/>
                <a:gd name="T18" fmla="*/ 150 w 4438"/>
                <a:gd name="T19" fmla="*/ 2740 h 4255"/>
                <a:gd name="T20" fmla="*/ 396 w 4438"/>
                <a:gd name="T21" fmla="*/ 2450 h 4255"/>
                <a:gd name="T22" fmla="*/ 478 w 4438"/>
                <a:gd name="T23" fmla="*/ 2375 h 4255"/>
                <a:gd name="T24" fmla="*/ 2390 w 4438"/>
                <a:gd name="T25" fmla="*/ 2166 h 4255"/>
                <a:gd name="T26" fmla="*/ 2469 w 4438"/>
                <a:gd name="T27" fmla="*/ 2030 h 4255"/>
                <a:gd name="T28" fmla="*/ 856 w 4438"/>
                <a:gd name="T29" fmla="*/ 1641 h 4255"/>
                <a:gd name="T30" fmla="*/ 1110 w 4438"/>
                <a:gd name="T31" fmla="*/ 1329 h 4255"/>
                <a:gd name="T32" fmla="*/ 1079 w 4438"/>
                <a:gd name="T33" fmla="*/ 1423 h 4255"/>
                <a:gd name="T34" fmla="*/ 3002 w 4438"/>
                <a:gd name="T35" fmla="*/ 1240 h 4255"/>
                <a:gd name="T36" fmla="*/ 2652 w 4438"/>
                <a:gd name="T37" fmla="*/ 1183 h 4255"/>
                <a:gd name="T38" fmla="*/ 2984 w 4438"/>
                <a:gd name="T39" fmla="*/ 1041 h 4255"/>
                <a:gd name="T40" fmla="*/ 2834 w 4438"/>
                <a:gd name="T41" fmla="*/ 1346 h 4255"/>
                <a:gd name="T42" fmla="*/ 2834 w 4438"/>
                <a:gd name="T43" fmla="*/ 990 h 4255"/>
                <a:gd name="T44" fmla="*/ 879 w 4438"/>
                <a:gd name="T45" fmla="*/ 902 h 4255"/>
                <a:gd name="T46" fmla="*/ 1163 w 4438"/>
                <a:gd name="T47" fmla="*/ 1289 h 4255"/>
                <a:gd name="T48" fmla="*/ 766 w 4438"/>
                <a:gd name="T49" fmla="*/ 1386 h 4255"/>
                <a:gd name="T50" fmla="*/ 594 w 4438"/>
                <a:gd name="T51" fmla="*/ 1768 h 4255"/>
                <a:gd name="T52" fmla="*/ 348 w 4438"/>
                <a:gd name="T53" fmla="*/ 2268 h 4255"/>
                <a:gd name="T54" fmla="*/ 280 w 4438"/>
                <a:gd name="T55" fmla="*/ 1139 h 4255"/>
                <a:gd name="T56" fmla="*/ 456 w 4438"/>
                <a:gd name="T57" fmla="*/ 1041 h 4255"/>
                <a:gd name="T58" fmla="*/ 4434 w 4438"/>
                <a:gd name="T59" fmla="*/ 2107 h 4255"/>
                <a:gd name="T60" fmla="*/ 4074 w 4438"/>
                <a:gd name="T61" fmla="*/ 2298 h 4255"/>
                <a:gd name="T62" fmla="*/ 3788 w 4438"/>
                <a:gd name="T63" fmla="*/ 3791 h 4255"/>
                <a:gd name="T64" fmla="*/ 3385 w 4438"/>
                <a:gd name="T65" fmla="*/ 3495 h 4255"/>
                <a:gd name="T66" fmla="*/ 3185 w 4438"/>
                <a:gd name="T67" fmla="*/ 3022 h 4255"/>
                <a:gd name="T68" fmla="*/ 2394 w 4438"/>
                <a:gd name="T69" fmla="*/ 2687 h 4255"/>
                <a:gd name="T70" fmla="*/ 2524 w 4438"/>
                <a:gd name="T71" fmla="*/ 2217 h 4255"/>
                <a:gd name="T72" fmla="*/ 3105 w 4438"/>
                <a:gd name="T73" fmla="*/ 1883 h 4255"/>
                <a:gd name="T74" fmla="*/ 3583 w 4438"/>
                <a:gd name="T75" fmla="*/ 2114 h 4255"/>
                <a:gd name="T76" fmla="*/ 4059 w 4438"/>
                <a:gd name="T77" fmla="*/ 1933 h 4255"/>
                <a:gd name="T78" fmla="*/ 4304 w 4438"/>
                <a:gd name="T79" fmla="*/ 1700 h 4255"/>
                <a:gd name="T80" fmla="*/ 4026 w 4438"/>
                <a:gd name="T81" fmla="*/ 1553 h 4255"/>
                <a:gd name="T82" fmla="*/ 3733 w 4438"/>
                <a:gd name="T83" fmla="*/ 1850 h 4255"/>
                <a:gd name="T84" fmla="*/ 3405 w 4438"/>
                <a:gd name="T85" fmla="*/ 1616 h 4255"/>
                <a:gd name="T86" fmla="*/ 3454 w 4438"/>
                <a:gd name="T87" fmla="*/ 1881 h 4255"/>
                <a:gd name="T88" fmla="*/ 3041 w 4438"/>
                <a:gd name="T89" fmla="*/ 1661 h 4255"/>
                <a:gd name="T90" fmla="*/ 2786 w 4438"/>
                <a:gd name="T91" fmla="*/ 1905 h 4255"/>
                <a:gd name="T92" fmla="*/ 2727 w 4438"/>
                <a:gd name="T93" fmla="*/ 1634 h 4255"/>
                <a:gd name="T94" fmla="*/ 3020 w 4438"/>
                <a:gd name="T95" fmla="*/ 1324 h 4255"/>
                <a:gd name="T96" fmla="*/ 3464 w 4438"/>
                <a:gd name="T97" fmla="*/ 1124 h 4255"/>
                <a:gd name="T98" fmla="*/ 3760 w 4438"/>
                <a:gd name="T99" fmla="*/ 996 h 4255"/>
                <a:gd name="T100" fmla="*/ 3650 w 4438"/>
                <a:gd name="T101" fmla="*/ 851 h 4255"/>
                <a:gd name="T102" fmla="*/ 2506 w 4438"/>
                <a:gd name="T103" fmla="*/ 623 h 4255"/>
                <a:gd name="T104" fmla="*/ 899 w 4438"/>
                <a:gd name="T105" fmla="*/ 508 h 4255"/>
                <a:gd name="T106" fmla="*/ 868 w 4438"/>
                <a:gd name="T107" fmla="*/ 799 h 4255"/>
                <a:gd name="T108" fmla="*/ 3661 w 4438"/>
                <a:gd name="T109" fmla="*/ 642 h 4255"/>
                <a:gd name="T110" fmla="*/ 3410 w 4438"/>
                <a:gd name="T111" fmla="*/ 1097 h 4255"/>
                <a:gd name="T112" fmla="*/ 3139 w 4438"/>
                <a:gd name="T113" fmla="*/ 871 h 4255"/>
                <a:gd name="T114" fmla="*/ 2716 w 4438"/>
                <a:gd name="T115" fmla="*/ 345 h 4255"/>
                <a:gd name="T116" fmla="*/ 2154 w 4438"/>
                <a:gd name="T117" fmla="*/ 143 h 4255"/>
                <a:gd name="T118" fmla="*/ 2207 w 4438"/>
                <a:gd name="T119" fmla="*/ 370 h 4255"/>
                <a:gd name="T120" fmla="*/ 1647 w 4438"/>
                <a:gd name="T121" fmla="*/ 733 h 4255"/>
                <a:gd name="T122" fmla="*/ 1299 w 4438"/>
                <a:gd name="T123" fmla="*/ 526 h 4255"/>
                <a:gd name="T124" fmla="*/ 1293 w 4438"/>
                <a:gd name="T125" fmla="*/ 348 h 4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38" h="4255">
                  <a:moveTo>
                    <a:pt x="793" y="2569"/>
                  </a:moveTo>
                  <a:lnTo>
                    <a:pt x="815" y="2569"/>
                  </a:lnTo>
                  <a:lnTo>
                    <a:pt x="837" y="2573"/>
                  </a:lnTo>
                  <a:lnTo>
                    <a:pt x="856" y="2580"/>
                  </a:lnTo>
                  <a:lnTo>
                    <a:pt x="868" y="2589"/>
                  </a:lnTo>
                  <a:lnTo>
                    <a:pt x="870" y="2593"/>
                  </a:lnTo>
                  <a:lnTo>
                    <a:pt x="872" y="2597"/>
                  </a:lnTo>
                  <a:lnTo>
                    <a:pt x="872" y="2600"/>
                  </a:lnTo>
                  <a:lnTo>
                    <a:pt x="868" y="2602"/>
                  </a:lnTo>
                  <a:lnTo>
                    <a:pt x="863" y="2604"/>
                  </a:lnTo>
                  <a:lnTo>
                    <a:pt x="857" y="2606"/>
                  </a:lnTo>
                  <a:lnTo>
                    <a:pt x="850" y="2606"/>
                  </a:lnTo>
                  <a:lnTo>
                    <a:pt x="841" y="2606"/>
                  </a:lnTo>
                  <a:lnTo>
                    <a:pt x="821" y="2604"/>
                  </a:lnTo>
                  <a:lnTo>
                    <a:pt x="802" y="2600"/>
                  </a:lnTo>
                  <a:lnTo>
                    <a:pt x="788" y="2595"/>
                  </a:lnTo>
                  <a:lnTo>
                    <a:pt x="777" y="2587"/>
                  </a:lnTo>
                  <a:lnTo>
                    <a:pt x="771" y="2582"/>
                  </a:lnTo>
                  <a:lnTo>
                    <a:pt x="771" y="2576"/>
                  </a:lnTo>
                  <a:lnTo>
                    <a:pt x="779" y="2573"/>
                  </a:lnTo>
                  <a:lnTo>
                    <a:pt x="793" y="2569"/>
                  </a:lnTo>
                  <a:close/>
                  <a:moveTo>
                    <a:pt x="696" y="2523"/>
                  </a:moveTo>
                  <a:lnTo>
                    <a:pt x="711" y="2525"/>
                  </a:lnTo>
                  <a:lnTo>
                    <a:pt x="722" y="2532"/>
                  </a:lnTo>
                  <a:lnTo>
                    <a:pt x="727" y="2545"/>
                  </a:lnTo>
                  <a:lnTo>
                    <a:pt x="727" y="2560"/>
                  </a:lnTo>
                  <a:lnTo>
                    <a:pt x="725" y="2573"/>
                  </a:lnTo>
                  <a:lnTo>
                    <a:pt x="716" y="2586"/>
                  </a:lnTo>
                  <a:lnTo>
                    <a:pt x="703" y="2595"/>
                  </a:lnTo>
                  <a:lnTo>
                    <a:pt x="687" y="2599"/>
                  </a:lnTo>
                  <a:lnTo>
                    <a:pt x="678" y="2597"/>
                  </a:lnTo>
                  <a:lnTo>
                    <a:pt x="665" y="2593"/>
                  </a:lnTo>
                  <a:lnTo>
                    <a:pt x="650" y="2586"/>
                  </a:lnTo>
                  <a:lnTo>
                    <a:pt x="639" y="2576"/>
                  </a:lnTo>
                  <a:lnTo>
                    <a:pt x="632" y="2565"/>
                  </a:lnTo>
                  <a:lnTo>
                    <a:pt x="628" y="2554"/>
                  </a:lnTo>
                  <a:lnTo>
                    <a:pt x="630" y="2543"/>
                  </a:lnTo>
                  <a:lnTo>
                    <a:pt x="639" y="2534"/>
                  </a:lnTo>
                  <a:lnTo>
                    <a:pt x="654" y="2527"/>
                  </a:lnTo>
                  <a:lnTo>
                    <a:pt x="678" y="2523"/>
                  </a:lnTo>
                  <a:lnTo>
                    <a:pt x="687" y="2523"/>
                  </a:lnTo>
                  <a:lnTo>
                    <a:pt x="696" y="2523"/>
                  </a:lnTo>
                  <a:close/>
                  <a:moveTo>
                    <a:pt x="475" y="2455"/>
                  </a:moveTo>
                  <a:lnTo>
                    <a:pt x="486" y="2455"/>
                  </a:lnTo>
                  <a:lnTo>
                    <a:pt x="497" y="2457"/>
                  </a:lnTo>
                  <a:lnTo>
                    <a:pt x="513" y="2463"/>
                  </a:lnTo>
                  <a:lnTo>
                    <a:pt x="528" y="2470"/>
                  </a:lnTo>
                  <a:lnTo>
                    <a:pt x="539" y="2479"/>
                  </a:lnTo>
                  <a:lnTo>
                    <a:pt x="544" y="2488"/>
                  </a:lnTo>
                  <a:lnTo>
                    <a:pt x="542" y="2496"/>
                  </a:lnTo>
                  <a:lnTo>
                    <a:pt x="535" y="2501"/>
                  </a:lnTo>
                  <a:lnTo>
                    <a:pt x="519" y="2503"/>
                  </a:lnTo>
                  <a:lnTo>
                    <a:pt x="508" y="2503"/>
                  </a:lnTo>
                  <a:lnTo>
                    <a:pt x="497" y="2501"/>
                  </a:lnTo>
                  <a:lnTo>
                    <a:pt x="478" y="2496"/>
                  </a:lnTo>
                  <a:lnTo>
                    <a:pt x="464" y="2488"/>
                  </a:lnTo>
                  <a:lnTo>
                    <a:pt x="454" y="2479"/>
                  </a:lnTo>
                  <a:lnTo>
                    <a:pt x="449" y="2470"/>
                  </a:lnTo>
                  <a:lnTo>
                    <a:pt x="449" y="2463"/>
                  </a:lnTo>
                  <a:lnTo>
                    <a:pt x="458" y="2457"/>
                  </a:lnTo>
                  <a:lnTo>
                    <a:pt x="475" y="2455"/>
                  </a:lnTo>
                  <a:close/>
                  <a:moveTo>
                    <a:pt x="176" y="2406"/>
                  </a:moveTo>
                  <a:lnTo>
                    <a:pt x="183" y="2410"/>
                  </a:lnTo>
                  <a:lnTo>
                    <a:pt x="185" y="2421"/>
                  </a:lnTo>
                  <a:lnTo>
                    <a:pt x="185" y="2435"/>
                  </a:lnTo>
                  <a:lnTo>
                    <a:pt x="182" y="2455"/>
                  </a:lnTo>
                  <a:lnTo>
                    <a:pt x="178" y="2479"/>
                  </a:lnTo>
                  <a:lnTo>
                    <a:pt x="174" y="2505"/>
                  </a:lnTo>
                  <a:lnTo>
                    <a:pt x="171" y="2531"/>
                  </a:lnTo>
                  <a:lnTo>
                    <a:pt x="167" y="2556"/>
                  </a:lnTo>
                  <a:lnTo>
                    <a:pt x="167" y="2582"/>
                  </a:lnTo>
                  <a:lnTo>
                    <a:pt x="167" y="2604"/>
                  </a:lnTo>
                  <a:lnTo>
                    <a:pt x="172" y="2624"/>
                  </a:lnTo>
                  <a:lnTo>
                    <a:pt x="180" y="2641"/>
                  </a:lnTo>
                  <a:lnTo>
                    <a:pt x="192" y="2650"/>
                  </a:lnTo>
                  <a:lnTo>
                    <a:pt x="209" y="2654"/>
                  </a:lnTo>
                  <a:lnTo>
                    <a:pt x="231" y="2655"/>
                  </a:lnTo>
                  <a:lnTo>
                    <a:pt x="246" y="2661"/>
                  </a:lnTo>
                  <a:lnTo>
                    <a:pt x="253" y="2670"/>
                  </a:lnTo>
                  <a:lnTo>
                    <a:pt x="257" y="2683"/>
                  </a:lnTo>
                  <a:lnTo>
                    <a:pt x="257" y="2698"/>
                  </a:lnTo>
                  <a:lnTo>
                    <a:pt x="257" y="2714"/>
                  </a:lnTo>
                  <a:lnTo>
                    <a:pt x="257" y="2731"/>
                  </a:lnTo>
                  <a:lnTo>
                    <a:pt x="260" y="2749"/>
                  </a:lnTo>
                  <a:lnTo>
                    <a:pt x="268" y="2765"/>
                  </a:lnTo>
                  <a:lnTo>
                    <a:pt x="288" y="2793"/>
                  </a:lnTo>
                  <a:lnTo>
                    <a:pt x="310" y="2817"/>
                  </a:lnTo>
                  <a:lnTo>
                    <a:pt x="335" y="2833"/>
                  </a:lnTo>
                  <a:lnTo>
                    <a:pt x="359" y="2842"/>
                  </a:lnTo>
                  <a:lnTo>
                    <a:pt x="379" y="2844"/>
                  </a:lnTo>
                  <a:lnTo>
                    <a:pt x="398" y="2841"/>
                  </a:lnTo>
                  <a:lnTo>
                    <a:pt x="418" y="2837"/>
                  </a:lnTo>
                  <a:lnTo>
                    <a:pt x="443" y="2837"/>
                  </a:lnTo>
                  <a:lnTo>
                    <a:pt x="469" y="2839"/>
                  </a:lnTo>
                  <a:lnTo>
                    <a:pt x="497" y="2841"/>
                  </a:lnTo>
                  <a:lnTo>
                    <a:pt x="519" y="2842"/>
                  </a:lnTo>
                  <a:lnTo>
                    <a:pt x="539" y="2839"/>
                  </a:lnTo>
                  <a:lnTo>
                    <a:pt x="559" y="2831"/>
                  </a:lnTo>
                  <a:lnTo>
                    <a:pt x="573" y="2820"/>
                  </a:lnTo>
                  <a:lnTo>
                    <a:pt x="590" y="2808"/>
                  </a:lnTo>
                  <a:lnTo>
                    <a:pt x="605" y="2797"/>
                  </a:lnTo>
                  <a:lnTo>
                    <a:pt x="619" y="2787"/>
                  </a:lnTo>
                  <a:lnTo>
                    <a:pt x="634" y="2782"/>
                  </a:lnTo>
                  <a:lnTo>
                    <a:pt x="645" y="2782"/>
                  </a:lnTo>
                  <a:lnTo>
                    <a:pt x="656" y="2789"/>
                  </a:lnTo>
                  <a:lnTo>
                    <a:pt x="665" y="2804"/>
                  </a:lnTo>
                  <a:lnTo>
                    <a:pt x="669" y="2811"/>
                  </a:lnTo>
                  <a:lnTo>
                    <a:pt x="674" y="2817"/>
                  </a:lnTo>
                  <a:lnTo>
                    <a:pt x="678" y="2822"/>
                  </a:lnTo>
                  <a:lnTo>
                    <a:pt x="696" y="2833"/>
                  </a:lnTo>
                  <a:lnTo>
                    <a:pt x="716" y="2839"/>
                  </a:lnTo>
                  <a:lnTo>
                    <a:pt x="740" y="2841"/>
                  </a:lnTo>
                  <a:lnTo>
                    <a:pt x="766" y="2841"/>
                  </a:lnTo>
                  <a:lnTo>
                    <a:pt x="797" y="2837"/>
                  </a:lnTo>
                  <a:lnTo>
                    <a:pt x="826" y="2837"/>
                  </a:lnTo>
                  <a:lnTo>
                    <a:pt x="868" y="2835"/>
                  </a:lnTo>
                  <a:lnTo>
                    <a:pt x="901" y="2833"/>
                  </a:lnTo>
                  <a:lnTo>
                    <a:pt x="938" y="2837"/>
                  </a:lnTo>
                  <a:lnTo>
                    <a:pt x="971" y="2842"/>
                  </a:lnTo>
                  <a:lnTo>
                    <a:pt x="1008" y="2855"/>
                  </a:lnTo>
                  <a:lnTo>
                    <a:pt x="1046" y="2874"/>
                  </a:lnTo>
                  <a:lnTo>
                    <a:pt x="1084" y="2897"/>
                  </a:lnTo>
                  <a:lnTo>
                    <a:pt x="1121" y="2923"/>
                  </a:lnTo>
                  <a:lnTo>
                    <a:pt x="1156" y="2947"/>
                  </a:lnTo>
                  <a:lnTo>
                    <a:pt x="1189" y="2969"/>
                  </a:lnTo>
                  <a:lnTo>
                    <a:pt x="1220" y="2987"/>
                  </a:lnTo>
                  <a:lnTo>
                    <a:pt x="1251" y="2998"/>
                  </a:lnTo>
                  <a:lnTo>
                    <a:pt x="1282" y="3002"/>
                  </a:lnTo>
                  <a:lnTo>
                    <a:pt x="1304" y="3006"/>
                  </a:lnTo>
                  <a:lnTo>
                    <a:pt x="1321" y="3015"/>
                  </a:lnTo>
                  <a:lnTo>
                    <a:pt x="1332" y="3028"/>
                  </a:lnTo>
                  <a:lnTo>
                    <a:pt x="1337" y="3046"/>
                  </a:lnTo>
                  <a:lnTo>
                    <a:pt x="1341" y="3068"/>
                  </a:lnTo>
                  <a:lnTo>
                    <a:pt x="1341" y="3090"/>
                  </a:lnTo>
                  <a:lnTo>
                    <a:pt x="1341" y="3116"/>
                  </a:lnTo>
                  <a:lnTo>
                    <a:pt x="1341" y="3141"/>
                  </a:lnTo>
                  <a:lnTo>
                    <a:pt x="1345" y="3163"/>
                  </a:lnTo>
                  <a:lnTo>
                    <a:pt x="1354" y="3180"/>
                  </a:lnTo>
                  <a:lnTo>
                    <a:pt x="1368" y="3193"/>
                  </a:lnTo>
                  <a:lnTo>
                    <a:pt x="1387" y="3204"/>
                  </a:lnTo>
                  <a:lnTo>
                    <a:pt x="1410" y="3211"/>
                  </a:lnTo>
                  <a:lnTo>
                    <a:pt x="1438" y="3218"/>
                  </a:lnTo>
                  <a:lnTo>
                    <a:pt x="1465" y="3226"/>
                  </a:lnTo>
                  <a:lnTo>
                    <a:pt x="1497" y="3235"/>
                  </a:lnTo>
                  <a:lnTo>
                    <a:pt x="1530" y="3244"/>
                  </a:lnTo>
                  <a:lnTo>
                    <a:pt x="1566" y="3257"/>
                  </a:lnTo>
                  <a:lnTo>
                    <a:pt x="1601" y="3264"/>
                  </a:lnTo>
                  <a:lnTo>
                    <a:pt x="1632" y="3273"/>
                  </a:lnTo>
                  <a:lnTo>
                    <a:pt x="1661" y="3281"/>
                  </a:lnTo>
                  <a:lnTo>
                    <a:pt x="1693" y="3294"/>
                  </a:lnTo>
                  <a:lnTo>
                    <a:pt x="1725" y="3308"/>
                  </a:lnTo>
                  <a:lnTo>
                    <a:pt x="1764" y="3330"/>
                  </a:lnTo>
                  <a:lnTo>
                    <a:pt x="1801" y="3354"/>
                  </a:lnTo>
                  <a:lnTo>
                    <a:pt x="1830" y="3376"/>
                  </a:lnTo>
                  <a:lnTo>
                    <a:pt x="1848" y="3396"/>
                  </a:lnTo>
                  <a:lnTo>
                    <a:pt x="1857" y="3416"/>
                  </a:lnTo>
                  <a:lnTo>
                    <a:pt x="1859" y="3438"/>
                  </a:lnTo>
                  <a:lnTo>
                    <a:pt x="1850" y="3464"/>
                  </a:lnTo>
                  <a:lnTo>
                    <a:pt x="1834" y="3492"/>
                  </a:lnTo>
                  <a:lnTo>
                    <a:pt x="1812" y="3523"/>
                  </a:lnTo>
                  <a:lnTo>
                    <a:pt x="1784" y="3559"/>
                  </a:lnTo>
                  <a:lnTo>
                    <a:pt x="1755" y="3598"/>
                  </a:lnTo>
                  <a:lnTo>
                    <a:pt x="1727" y="3640"/>
                  </a:lnTo>
                  <a:lnTo>
                    <a:pt x="1704" y="3682"/>
                  </a:lnTo>
                  <a:lnTo>
                    <a:pt x="1687" y="3726"/>
                  </a:lnTo>
                  <a:lnTo>
                    <a:pt x="1678" y="3770"/>
                  </a:lnTo>
                  <a:lnTo>
                    <a:pt x="1672" y="3814"/>
                  </a:lnTo>
                  <a:lnTo>
                    <a:pt x="1661" y="3855"/>
                  </a:lnTo>
                  <a:lnTo>
                    <a:pt x="1643" y="3891"/>
                  </a:lnTo>
                  <a:lnTo>
                    <a:pt x="1621" y="3924"/>
                  </a:lnTo>
                  <a:lnTo>
                    <a:pt x="1597" y="3952"/>
                  </a:lnTo>
                  <a:lnTo>
                    <a:pt x="1568" y="3970"/>
                  </a:lnTo>
                  <a:lnTo>
                    <a:pt x="1539" y="3979"/>
                  </a:lnTo>
                  <a:lnTo>
                    <a:pt x="1506" y="3989"/>
                  </a:lnTo>
                  <a:lnTo>
                    <a:pt x="1473" y="4003"/>
                  </a:lnTo>
                  <a:lnTo>
                    <a:pt x="1447" y="4022"/>
                  </a:lnTo>
                  <a:lnTo>
                    <a:pt x="1425" y="4044"/>
                  </a:lnTo>
                  <a:lnTo>
                    <a:pt x="1410" y="4067"/>
                  </a:lnTo>
                  <a:lnTo>
                    <a:pt x="1405" y="4093"/>
                  </a:lnTo>
                  <a:lnTo>
                    <a:pt x="1403" y="4106"/>
                  </a:lnTo>
                  <a:lnTo>
                    <a:pt x="1398" y="4117"/>
                  </a:lnTo>
                  <a:lnTo>
                    <a:pt x="1388" y="4124"/>
                  </a:lnTo>
                  <a:lnTo>
                    <a:pt x="1377" y="4132"/>
                  </a:lnTo>
                  <a:lnTo>
                    <a:pt x="1367" y="4139"/>
                  </a:lnTo>
                  <a:lnTo>
                    <a:pt x="1356" y="4150"/>
                  </a:lnTo>
                  <a:lnTo>
                    <a:pt x="1346" y="4165"/>
                  </a:lnTo>
                  <a:lnTo>
                    <a:pt x="1339" y="4185"/>
                  </a:lnTo>
                  <a:lnTo>
                    <a:pt x="1335" y="4211"/>
                  </a:lnTo>
                  <a:lnTo>
                    <a:pt x="1328" y="4255"/>
                  </a:lnTo>
                  <a:lnTo>
                    <a:pt x="1209" y="4200"/>
                  </a:lnTo>
                  <a:lnTo>
                    <a:pt x="1121" y="4152"/>
                  </a:lnTo>
                  <a:lnTo>
                    <a:pt x="1114" y="4148"/>
                  </a:lnTo>
                  <a:lnTo>
                    <a:pt x="1024" y="4093"/>
                  </a:lnTo>
                  <a:lnTo>
                    <a:pt x="938" y="4034"/>
                  </a:lnTo>
                  <a:lnTo>
                    <a:pt x="868" y="3983"/>
                  </a:lnTo>
                  <a:lnTo>
                    <a:pt x="766" y="3899"/>
                  </a:lnTo>
                  <a:lnTo>
                    <a:pt x="727" y="3864"/>
                  </a:lnTo>
                  <a:lnTo>
                    <a:pt x="678" y="3820"/>
                  </a:lnTo>
                  <a:lnTo>
                    <a:pt x="661" y="3803"/>
                  </a:lnTo>
                  <a:lnTo>
                    <a:pt x="638" y="3772"/>
                  </a:lnTo>
                  <a:lnTo>
                    <a:pt x="610" y="3743"/>
                  </a:lnTo>
                  <a:lnTo>
                    <a:pt x="581" y="3719"/>
                  </a:lnTo>
                  <a:lnTo>
                    <a:pt x="577" y="3714"/>
                  </a:lnTo>
                  <a:lnTo>
                    <a:pt x="497" y="3620"/>
                  </a:lnTo>
                  <a:lnTo>
                    <a:pt x="493" y="3616"/>
                  </a:lnTo>
                  <a:lnTo>
                    <a:pt x="493" y="3598"/>
                  </a:lnTo>
                  <a:lnTo>
                    <a:pt x="489" y="3580"/>
                  </a:lnTo>
                  <a:lnTo>
                    <a:pt x="475" y="3556"/>
                  </a:lnTo>
                  <a:lnTo>
                    <a:pt x="454" y="3532"/>
                  </a:lnTo>
                  <a:lnTo>
                    <a:pt x="431" y="3506"/>
                  </a:lnTo>
                  <a:lnTo>
                    <a:pt x="405" y="3479"/>
                  </a:lnTo>
                  <a:lnTo>
                    <a:pt x="381" y="3451"/>
                  </a:lnTo>
                  <a:lnTo>
                    <a:pt x="359" y="3426"/>
                  </a:lnTo>
                  <a:lnTo>
                    <a:pt x="350" y="3413"/>
                  </a:lnTo>
                  <a:lnTo>
                    <a:pt x="343" y="3400"/>
                  </a:lnTo>
                  <a:lnTo>
                    <a:pt x="334" y="3374"/>
                  </a:lnTo>
                  <a:lnTo>
                    <a:pt x="326" y="3347"/>
                  </a:lnTo>
                  <a:lnTo>
                    <a:pt x="321" y="3317"/>
                  </a:lnTo>
                  <a:lnTo>
                    <a:pt x="321" y="3288"/>
                  </a:lnTo>
                  <a:lnTo>
                    <a:pt x="323" y="3259"/>
                  </a:lnTo>
                  <a:lnTo>
                    <a:pt x="330" y="3235"/>
                  </a:lnTo>
                  <a:lnTo>
                    <a:pt x="343" y="3213"/>
                  </a:lnTo>
                  <a:lnTo>
                    <a:pt x="359" y="3198"/>
                  </a:lnTo>
                  <a:lnTo>
                    <a:pt x="365" y="3196"/>
                  </a:lnTo>
                  <a:lnTo>
                    <a:pt x="383" y="3184"/>
                  </a:lnTo>
                  <a:lnTo>
                    <a:pt x="396" y="3167"/>
                  </a:lnTo>
                  <a:lnTo>
                    <a:pt x="405" y="3149"/>
                  </a:lnTo>
                  <a:lnTo>
                    <a:pt x="410" y="3130"/>
                  </a:lnTo>
                  <a:lnTo>
                    <a:pt x="418" y="3112"/>
                  </a:lnTo>
                  <a:lnTo>
                    <a:pt x="425" y="3096"/>
                  </a:lnTo>
                  <a:lnTo>
                    <a:pt x="438" y="3081"/>
                  </a:lnTo>
                  <a:lnTo>
                    <a:pt x="456" y="3072"/>
                  </a:lnTo>
                  <a:lnTo>
                    <a:pt x="475" y="3064"/>
                  </a:lnTo>
                  <a:lnTo>
                    <a:pt x="484" y="3051"/>
                  </a:lnTo>
                  <a:lnTo>
                    <a:pt x="487" y="3037"/>
                  </a:lnTo>
                  <a:lnTo>
                    <a:pt x="486" y="3020"/>
                  </a:lnTo>
                  <a:lnTo>
                    <a:pt x="482" y="3002"/>
                  </a:lnTo>
                  <a:lnTo>
                    <a:pt x="473" y="2984"/>
                  </a:lnTo>
                  <a:lnTo>
                    <a:pt x="465" y="2965"/>
                  </a:lnTo>
                  <a:lnTo>
                    <a:pt x="456" y="2949"/>
                  </a:lnTo>
                  <a:lnTo>
                    <a:pt x="445" y="2938"/>
                  </a:lnTo>
                  <a:lnTo>
                    <a:pt x="429" y="2932"/>
                  </a:lnTo>
                  <a:lnTo>
                    <a:pt x="409" y="2929"/>
                  </a:lnTo>
                  <a:lnTo>
                    <a:pt x="385" y="2927"/>
                  </a:lnTo>
                  <a:lnTo>
                    <a:pt x="359" y="2927"/>
                  </a:lnTo>
                  <a:lnTo>
                    <a:pt x="337" y="2927"/>
                  </a:lnTo>
                  <a:lnTo>
                    <a:pt x="317" y="2925"/>
                  </a:lnTo>
                  <a:lnTo>
                    <a:pt x="299" y="2921"/>
                  </a:lnTo>
                  <a:lnTo>
                    <a:pt x="284" y="2916"/>
                  </a:lnTo>
                  <a:lnTo>
                    <a:pt x="273" y="2907"/>
                  </a:lnTo>
                  <a:lnTo>
                    <a:pt x="266" y="2890"/>
                  </a:lnTo>
                  <a:lnTo>
                    <a:pt x="260" y="2872"/>
                  </a:lnTo>
                  <a:lnTo>
                    <a:pt x="253" y="2852"/>
                  </a:lnTo>
                  <a:lnTo>
                    <a:pt x="246" y="2830"/>
                  </a:lnTo>
                  <a:lnTo>
                    <a:pt x="236" y="2806"/>
                  </a:lnTo>
                  <a:lnTo>
                    <a:pt x="225" y="2786"/>
                  </a:lnTo>
                  <a:lnTo>
                    <a:pt x="213" y="2767"/>
                  </a:lnTo>
                  <a:lnTo>
                    <a:pt x="196" y="2753"/>
                  </a:lnTo>
                  <a:lnTo>
                    <a:pt x="176" y="2743"/>
                  </a:lnTo>
                  <a:lnTo>
                    <a:pt x="150" y="2740"/>
                  </a:lnTo>
                  <a:lnTo>
                    <a:pt x="116" y="2734"/>
                  </a:lnTo>
                  <a:lnTo>
                    <a:pt x="84" y="2723"/>
                  </a:lnTo>
                  <a:lnTo>
                    <a:pt x="53" y="2709"/>
                  </a:lnTo>
                  <a:lnTo>
                    <a:pt x="46" y="2668"/>
                  </a:lnTo>
                  <a:lnTo>
                    <a:pt x="26" y="2558"/>
                  </a:lnTo>
                  <a:lnTo>
                    <a:pt x="20" y="2516"/>
                  </a:lnTo>
                  <a:lnTo>
                    <a:pt x="37" y="2499"/>
                  </a:lnTo>
                  <a:lnTo>
                    <a:pt x="55" y="2483"/>
                  </a:lnTo>
                  <a:lnTo>
                    <a:pt x="75" y="2466"/>
                  </a:lnTo>
                  <a:lnTo>
                    <a:pt x="95" y="2450"/>
                  </a:lnTo>
                  <a:lnTo>
                    <a:pt x="114" y="2435"/>
                  </a:lnTo>
                  <a:lnTo>
                    <a:pt x="134" y="2422"/>
                  </a:lnTo>
                  <a:lnTo>
                    <a:pt x="150" y="2411"/>
                  </a:lnTo>
                  <a:lnTo>
                    <a:pt x="165" y="2406"/>
                  </a:lnTo>
                  <a:lnTo>
                    <a:pt x="176" y="2406"/>
                  </a:lnTo>
                  <a:close/>
                  <a:moveTo>
                    <a:pt x="324" y="2389"/>
                  </a:moveTo>
                  <a:lnTo>
                    <a:pt x="343" y="2389"/>
                  </a:lnTo>
                  <a:lnTo>
                    <a:pt x="352" y="2389"/>
                  </a:lnTo>
                  <a:lnTo>
                    <a:pt x="359" y="2391"/>
                  </a:lnTo>
                  <a:lnTo>
                    <a:pt x="377" y="2397"/>
                  </a:lnTo>
                  <a:lnTo>
                    <a:pt x="390" y="2406"/>
                  </a:lnTo>
                  <a:lnTo>
                    <a:pt x="401" y="2415"/>
                  </a:lnTo>
                  <a:lnTo>
                    <a:pt x="409" y="2426"/>
                  </a:lnTo>
                  <a:lnTo>
                    <a:pt x="410" y="2437"/>
                  </a:lnTo>
                  <a:lnTo>
                    <a:pt x="407" y="2444"/>
                  </a:lnTo>
                  <a:lnTo>
                    <a:pt x="396" y="2450"/>
                  </a:lnTo>
                  <a:lnTo>
                    <a:pt x="379" y="2450"/>
                  </a:lnTo>
                  <a:lnTo>
                    <a:pt x="370" y="2450"/>
                  </a:lnTo>
                  <a:lnTo>
                    <a:pt x="359" y="2446"/>
                  </a:lnTo>
                  <a:lnTo>
                    <a:pt x="343" y="2439"/>
                  </a:lnTo>
                  <a:lnTo>
                    <a:pt x="328" y="2430"/>
                  </a:lnTo>
                  <a:lnTo>
                    <a:pt x="317" y="2421"/>
                  </a:lnTo>
                  <a:lnTo>
                    <a:pt x="312" y="2410"/>
                  </a:lnTo>
                  <a:lnTo>
                    <a:pt x="310" y="2400"/>
                  </a:lnTo>
                  <a:lnTo>
                    <a:pt x="313" y="2393"/>
                  </a:lnTo>
                  <a:lnTo>
                    <a:pt x="324" y="2389"/>
                  </a:lnTo>
                  <a:close/>
                  <a:moveTo>
                    <a:pt x="460" y="2300"/>
                  </a:moveTo>
                  <a:lnTo>
                    <a:pt x="478" y="2303"/>
                  </a:lnTo>
                  <a:lnTo>
                    <a:pt x="497" y="2311"/>
                  </a:lnTo>
                  <a:lnTo>
                    <a:pt x="511" y="2320"/>
                  </a:lnTo>
                  <a:lnTo>
                    <a:pt x="526" y="2331"/>
                  </a:lnTo>
                  <a:lnTo>
                    <a:pt x="537" y="2344"/>
                  </a:lnTo>
                  <a:lnTo>
                    <a:pt x="546" y="2356"/>
                  </a:lnTo>
                  <a:lnTo>
                    <a:pt x="551" y="2367"/>
                  </a:lnTo>
                  <a:lnTo>
                    <a:pt x="555" y="2377"/>
                  </a:lnTo>
                  <a:lnTo>
                    <a:pt x="553" y="2382"/>
                  </a:lnTo>
                  <a:lnTo>
                    <a:pt x="548" y="2382"/>
                  </a:lnTo>
                  <a:lnTo>
                    <a:pt x="537" y="2378"/>
                  </a:lnTo>
                  <a:lnTo>
                    <a:pt x="522" y="2371"/>
                  </a:lnTo>
                  <a:lnTo>
                    <a:pt x="509" y="2369"/>
                  </a:lnTo>
                  <a:lnTo>
                    <a:pt x="497" y="2369"/>
                  </a:lnTo>
                  <a:lnTo>
                    <a:pt x="478" y="2375"/>
                  </a:lnTo>
                  <a:lnTo>
                    <a:pt x="462" y="2380"/>
                  </a:lnTo>
                  <a:lnTo>
                    <a:pt x="447" y="2382"/>
                  </a:lnTo>
                  <a:lnTo>
                    <a:pt x="432" y="2378"/>
                  </a:lnTo>
                  <a:lnTo>
                    <a:pt x="420" y="2367"/>
                  </a:lnTo>
                  <a:lnTo>
                    <a:pt x="414" y="2353"/>
                  </a:lnTo>
                  <a:lnTo>
                    <a:pt x="416" y="2336"/>
                  </a:lnTo>
                  <a:lnTo>
                    <a:pt x="423" y="2320"/>
                  </a:lnTo>
                  <a:lnTo>
                    <a:pt x="438" y="2309"/>
                  </a:lnTo>
                  <a:lnTo>
                    <a:pt x="460" y="2300"/>
                  </a:lnTo>
                  <a:close/>
                  <a:moveTo>
                    <a:pt x="2418" y="2155"/>
                  </a:moveTo>
                  <a:lnTo>
                    <a:pt x="2423" y="2157"/>
                  </a:lnTo>
                  <a:lnTo>
                    <a:pt x="2427" y="2160"/>
                  </a:lnTo>
                  <a:lnTo>
                    <a:pt x="2431" y="2164"/>
                  </a:lnTo>
                  <a:lnTo>
                    <a:pt x="2431" y="2169"/>
                  </a:lnTo>
                  <a:lnTo>
                    <a:pt x="2431" y="2177"/>
                  </a:lnTo>
                  <a:lnTo>
                    <a:pt x="2429" y="2184"/>
                  </a:lnTo>
                  <a:lnTo>
                    <a:pt x="2425" y="2191"/>
                  </a:lnTo>
                  <a:lnTo>
                    <a:pt x="2421" y="2197"/>
                  </a:lnTo>
                  <a:lnTo>
                    <a:pt x="2416" y="2201"/>
                  </a:lnTo>
                  <a:lnTo>
                    <a:pt x="2410" y="2204"/>
                  </a:lnTo>
                  <a:lnTo>
                    <a:pt x="2407" y="2204"/>
                  </a:lnTo>
                  <a:lnTo>
                    <a:pt x="2401" y="2202"/>
                  </a:lnTo>
                  <a:lnTo>
                    <a:pt x="2396" y="2197"/>
                  </a:lnTo>
                  <a:lnTo>
                    <a:pt x="2387" y="2184"/>
                  </a:lnTo>
                  <a:lnTo>
                    <a:pt x="2385" y="2173"/>
                  </a:lnTo>
                  <a:lnTo>
                    <a:pt x="2390" y="2166"/>
                  </a:lnTo>
                  <a:lnTo>
                    <a:pt x="2401" y="2160"/>
                  </a:lnTo>
                  <a:lnTo>
                    <a:pt x="2407" y="2157"/>
                  </a:lnTo>
                  <a:lnTo>
                    <a:pt x="2410" y="2157"/>
                  </a:lnTo>
                  <a:lnTo>
                    <a:pt x="2418" y="2155"/>
                  </a:lnTo>
                  <a:close/>
                  <a:moveTo>
                    <a:pt x="2354" y="2041"/>
                  </a:moveTo>
                  <a:lnTo>
                    <a:pt x="2359" y="2043"/>
                  </a:lnTo>
                  <a:lnTo>
                    <a:pt x="2363" y="2045"/>
                  </a:lnTo>
                  <a:lnTo>
                    <a:pt x="2367" y="2050"/>
                  </a:lnTo>
                  <a:lnTo>
                    <a:pt x="2368" y="2056"/>
                  </a:lnTo>
                  <a:lnTo>
                    <a:pt x="2368" y="2063"/>
                  </a:lnTo>
                  <a:lnTo>
                    <a:pt x="2365" y="2074"/>
                  </a:lnTo>
                  <a:lnTo>
                    <a:pt x="2357" y="2083"/>
                  </a:lnTo>
                  <a:lnTo>
                    <a:pt x="2350" y="2089"/>
                  </a:lnTo>
                  <a:lnTo>
                    <a:pt x="2343" y="2091"/>
                  </a:lnTo>
                  <a:lnTo>
                    <a:pt x="2334" y="2083"/>
                  </a:lnTo>
                  <a:lnTo>
                    <a:pt x="2324" y="2070"/>
                  </a:lnTo>
                  <a:lnTo>
                    <a:pt x="2323" y="2059"/>
                  </a:lnTo>
                  <a:lnTo>
                    <a:pt x="2326" y="2052"/>
                  </a:lnTo>
                  <a:lnTo>
                    <a:pt x="2339" y="2046"/>
                  </a:lnTo>
                  <a:lnTo>
                    <a:pt x="2346" y="2043"/>
                  </a:lnTo>
                  <a:lnTo>
                    <a:pt x="2354" y="2041"/>
                  </a:lnTo>
                  <a:close/>
                  <a:moveTo>
                    <a:pt x="2453" y="2017"/>
                  </a:moveTo>
                  <a:lnTo>
                    <a:pt x="2460" y="2017"/>
                  </a:lnTo>
                  <a:lnTo>
                    <a:pt x="2464" y="2019"/>
                  </a:lnTo>
                  <a:lnTo>
                    <a:pt x="2467" y="2024"/>
                  </a:lnTo>
                  <a:lnTo>
                    <a:pt x="2469" y="2030"/>
                  </a:lnTo>
                  <a:lnTo>
                    <a:pt x="2469" y="2037"/>
                  </a:lnTo>
                  <a:lnTo>
                    <a:pt x="2467" y="2045"/>
                  </a:lnTo>
                  <a:lnTo>
                    <a:pt x="2464" y="2050"/>
                  </a:lnTo>
                  <a:lnTo>
                    <a:pt x="2460" y="2056"/>
                  </a:lnTo>
                  <a:lnTo>
                    <a:pt x="2456" y="2061"/>
                  </a:lnTo>
                  <a:lnTo>
                    <a:pt x="2451" y="2065"/>
                  </a:lnTo>
                  <a:lnTo>
                    <a:pt x="2445" y="2065"/>
                  </a:lnTo>
                  <a:lnTo>
                    <a:pt x="2442" y="2065"/>
                  </a:lnTo>
                  <a:lnTo>
                    <a:pt x="2438" y="2061"/>
                  </a:lnTo>
                  <a:lnTo>
                    <a:pt x="2434" y="2057"/>
                  </a:lnTo>
                  <a:lnTo>
                    <a:pt x="2425" y="2045"/>
                  </a:lnTo>
                  <a:lnTo>
                    <a:pt x="2423" y="2034"/>
                  </a:lnTo>
                  <a:lnTo>
                    <a:pt x="2429" y="2026"/>
                  </a:lnTo>
                  <a:lnTo>
                    <a:pt x="2440" y="2021"/>
                  </a:lnTo>
                  <a:lnTo>
                    <a:pt x="2445" y="2017"/>
                  </a:lnTo>
                  <a:lnTo>
                    <a:pt x="2453" y="2017"/>
                  </a:lnTo>
                  <a:close/>
                  <a:moveTo>
                    <a:pt x="868" y="1595"/>
                  </a:moveTo>
                  <a:lnTo>
                    <a:pt x="879" y="1597"/>
                  </a:lnTo>
                  <a:lnTo>
                    <a:pt x="888" y="1605"/>
                  </a:lnTo>
                  <a:lnTo>
                    <a:pt x="894" y="1614"/>
                  </a:lnTo>
                  <a:lnTo>
                    <a:pt x="896" y="1627"/>
                  </a:lnTo>
                  <a:lnTo>
                    <a:pt x="892" y="1636"/>
                  </a:lnTo>
                  <a:lnTo>
                    <a:pt x="887" y="1643"/>
                  </a:lnTo>
                  <a:lnTo>
                    <a:pt x="876" y="1647"/>
                  </a:lnTo>
                  <a:lnTo>
                    <a:pt x="868" y="1647"/>
                  </a:lnTo>
                  <a:lnTo>
                    <a:pt x="856" y="1641"/>
                  </a:lnTo>
                  <a:lnTo>
                    <a:pt x="846" y="1632"/>
                  </a:lnTo>
                  <a:lnTo>
                    <a:pt x="841" y="1621"/>
                  </a:lnTo>
                  <a:lnTo>
                    <a:pt x="841" y="1610"/>
                  </a:lnTo>
                  <a:lnTo>
                    <a:pt x="848" y="1601"/>
                  </a:lnTo>
                  <a:lnTo>
                    <a:pt x="861" y="1595"/>
                  </a:lnTo>
                  <a:lnTo>
                    <a:pt x="868" y="1595"/>
                  </a:lnTo>
                  <a:close/>
                  <a:moveTo>
                    <a:pt x="938" y="1551"/>
                  </a:moveTo>
                  <a:lnTo>
                    <a:pt x="953" y="1553"/>
                  </a:lnTo>
                  <a:lnTo>
                    <a:pt x="964" y="1560"/>
                  </a:lnTo>
                  <a:lnTo>
                    <a:pt x="971" y="1571"/>
                  </a:lnTo>
                  <a:lnTo>
                    <a:pt x="975" y="1584"/>
                  </a:lnTo>
                  <a:lnTo>
                    <a:pt x="975" y="1597"/>
                  </a:lnTo>
                  <a:lnTo>
                    <a:pt x="969" y="1610"/>
                  </a:lnTo>
                  <a:lnTo>
                    <a:pt x="960" y="1617"/>
                  </a:lnTo>
                  <a:lnTo>
                    <a:pt x="947" y="1621"/>
                  </a:lnTo>
                  <a:lnTo>
                    <a:pt x="938" y="1619"/>
                  </a:lnTo>
                  <a:lnTo>
                    <a:pt x="923" y="1614"/>
                  </a:lnTo>
                  <a:lnTo>
                    <a:pt x="910" y="1605"/>
                  </a:lnTo>
                  <a:lnTo>
                    <a:pt x="903" y="1592"/>
                  </a:lnTo>
                  <a:lnTo>
                    <a:pt x="901" y="1579"/>
                  </a:lnTo>
                  <a:lnTo>
                    <a:pt x="903" y="1568"/>
                  </a:lnTo>
                  <a:lnTo>
                    <a:pt x="912" y="1559"/>
                  </a:lnTo>
                  <a:lnTo>
                    <a:pt x="927" y="1553"/>
                  </a:lnTo>
                  <a:lnTo>
                    <a:pt x="932" y="1551"/>
                  </a:lnTo>
                  <a:lnTo>
                    <a:pt x="938" y="1551"/>
                  </a:lnTo>
                  <a:close/>
                  <a:moveTo>
                    <a:pt x="1110" y="1329"/>
                  </a:moveTo>
                  <a:lnTo>
                    <a:pt x="1121" y="1329"/>
                  </a:lnTo>
                  <a:lnTo>
                    <a:pt x="1127" y="1331"/>
                  </a:lnTo>
                  <a:lnTo>
                    <a:pt x="1132" y="1331"/>
                  </a:lnTo>
                  <a:lnTo>
                    <a:pt x="1161" y="1333"/>
                  </a:lnTo>
                  <a:lnTo>
                    <a:pt x="1183" y="1340"/>
                  </a:lnTo>
                  <a:lnTo>
                    <a:pt x="1202" y="1351"/>
                  </a:lnTo>
                  <a:lnTo>
                    <a:pt x="1214" y="1366"/>
                  </a:lnTo>
                  <a:lnTo>
                    <a:pt x="1225" y="1384"/>
                  </a:lnTo>
                  <a:lnTo>
                    <a:pt x="1235" y="1403"/>
                  </a:lnTo>
                  <a:lnTo>
                    <a:pt x="1244" y="1423"/>
                  </a:lnTo>
                  <a:lnTo>
                    <a:pt x="1253" y="1443"/>
                  </a:lnTo>
                  <a:lnTo>
                    <a:pt x="1260" y="1463"/>
                  </a:lnTo>
                  <a:lnTo>
                    <a:pt x="1262" y="1482"/>
                  </a:lnTo>
                  <a:lnTo>
                    <a:pt x="1262" y="1498"/>
                  </a:lnTo>
                  <a:lnTo>
                    <a:pt x="1255" y="1511"/>
                  </a:lnTo>
                  <a:lnTo>
                    <a:pt x="1246" y="1520"/>
                  </a:lnTo>
                  <a:lnTo>
                    <a:pt x="1229" y="1524"/>
                  </a:lnTo>
                  <a:lnTo>
                    <a:pt x="1207" y="1522"/>
                  </a:lnTo>
                  <a:lnTo>
                    <a:pt x="1180" y="1513"/>
                  </a:lnTo>
                  <a:lnTo>
                    <a:pt x="1149" y="1498"/>
                  </a:lnTo>
                  <a:lnTo>
                    <a:pt x="1121" y="1487"/>
                  </a:lnTo>
                  <a:lnTo>
                    <a:pt x="1103" y="1478"/>
                  </a:lnTo>
                  <a:lnTo>
                    <a:pt x="1090" y="1469"/>
                  </a:lnTo>
                  <a:lnTo>
                    <a:pt x="1081" y="1458"/>
                  </a:lnTo>
                  <a:lnTo>
                    <a:pt x="1077" y="1443"/>
                  </a:lnTo>
                  <a:lnTo>
                    <a:pt x="1079" y="1423"/>
                  </a:lnTo>
                  <a:lnTo>
                    <a:pt x="1088" y="1399"/>
                  </a:lnTo>
                  <a:lnTo>
                    <a:pt x="1097" y="1377"/>
                  </a:lnTo>
                  <a:lnTo>
                    <a:pt x="1101" y="1359"/>
                  </a:lnTo>
                  <a:lnTo>
                    <a:pt x="1103" y="1346"/>
                  </a:lnTo>
                  <a:lnTo>
                    <a:pt x="1103" y="1337"/>
                  </a:lnTo>
                  <a:lnTo>
                    <a:pt x="1103" y="1333"/>
                  </a:lnTo>
                  <a:lnTo>
                    <a:pt x="1105" y="1329"/>
                  </a:lnTo>
                  <a:lnTo>
                    <a:pt x="1110" y="1329"/>
                  </a:lnTo>
                  <a:close/>
                  <a:moveTo>
                    <a:pt x="3028" y="1230"/>
                  </a:moveTo>
                  <a:lnTo>
                    <a:pt x="3033" y="1230"/>
                  </a:lnTo>
                  <a:lnTo>
                    <a:pt x="3039" y="1234"/>
                  </a:lnTo>
                  <a:lnTo>
                    <a:pt x="3042" y="1238"/>
                  </a:lnTo>
                  <a:lnTo>
                    <a:pt x="3044" y="1243"/>
                  </a:lnTo>
                  <a:lnTo>
                    <a:pt x="3042" y="1251"/>
                  </a:lnTo>
                  <a:lnTo>
                    <a:pt x="3041" y="1258"/>
                  </a:lnTo>
                  <a:lnTo>
                    <a:pt x="3039" y="1263"/>
                  </a:lnTo>
                  <a:lnTo>
                    <a:pt x="3035" y="1271"/>
                  </a:lnTo>
                  <a:lnTo>
                    <a:pt x="3031" y="1274"/>
                  </a:lnTo>
                  <a:lnTo>
                    <a:pt x="3026" y="1278"/>
                  </a:lnTo>
                  <a:lnTo>
                    <a:pt x="3020" y="1278"/>
                  </a:lnTo>
                  <a:lnTo>
                    <a:pt x="3017" y="1278"/>
                  </a:lnTo>
                  <a:lnTo>
                    <a:pt x="3013" y="1276"/>
                  </a:lnTo>
                  <a:lnTo>
                    <a:pt x="3008" y="1271"/>
                  </a:lnTo>
                  <a:lnTo>
                    <a:pt x="3000" y="1258"/>
                  </a:lnTo>
                  <a:lnTo>
                    <a:pt x="2998" y="1247"/>
                  </a:lnTo>
                  <a:lnTo>
                    <a:pt x="3002" y="1240"/>
                  </a:lnTo>
                  <a:lnTo>
                    <a:pt x="3015" y="1234"/>
                  </a:lnTo>
                  <a:lnTo>
                    <a:pt x="3020" y="1232"/>
                  </a:lnTo>
                  <a:lnTo>
                    <a:pt x="3028" y="1230"/>
                  </a:lnTo>
                  <a:close/>
                  <a:moveTo>
                    <a:pt x="2702" y="1120"/>
                  </a:moveTo>
                  <a:lnTo>
                    <a:pt x="2709" y="1122"/>
                  </a:lnTo>
                  <a:lnTo>
                    <a:pt x="2726" y="1124"/>
                  </a:lnTo>
                  <a:lnTo>
                    <a:pt x="2736" y="1133"/>
                  </a:lnTo>
                  <a:lnTo>
                    <a:pt x="2744" y="1146"/>
                  </a:lnTo>
                  <a:lnTo>
                    <a:pt x="2749" y="1164"/>
                  </a:lnTo>
                  <a:lnTo>
                    <a:pt x="2751" y="1186"/>
                  </a:lnTo>
                  <a:lnTo>
                    <a:pt x="2751" y="1208"/>
                  </a:lnTo>
                  <a:lnTo>
                    <a:pt x="2747" y="1232"/>
                  </a:lnTo>
                  <a:lnTo>
                    <a:pt x="2742" y="1254"/>
                  </a:lnTo>
                  <a:lnTo>
                    <a:pt x="2735" y="1276"/>
                  </a:lnTo>
                  <a:lnTo>
                    <a:pt x="2726" y="1291"/>
                  </a:lnTo>
                  <a:lnTo>
                    <a:pt x="2715" y="1302"/>
                  </a:lnTo>
                  <a:lnTo>
                    <a:pt x="2702" y="1309"/>
                  </a:lnTo>
                  <a:lnTo>
                    <a:pt x="2685" y="1311"/>
                  </a:lnTo>
                  <a:lnTo>
                    <a:pt x="2669" y="1306"/>
                  </a:lnTo>
                  <a:lnTo>
                    <a:pt x="2658" y="1295"/>
                  </a:lnTo>
                  <a:lnTo>
                    <a:pt x="2650" y="1278"/>
                  </a:lnTo>
                  <a:lnTo>
                    <a:pt x="2652" y="1256"/>
                  </a:lnTo>
                  <a:lnTo>
                    <a:pt x="2654" y="1240"/>
                  </a:lnTo>
                  <a:lnTo>
                    <a:pt x="2654" y="1221"/>
                  </a:lnTo>
                  <a:lnTo>
                    <a:pt x="2654" y="1201"/>
                  </a:lnTo>
                  <a:lnTo>
                    <a:pt x="2652" y="1183"/>
                  </a:lnTo>
                  <a:lnTo>
                    <a:pt x="2652" y="1166"/>
                  </a:lnTo>
                  <a:lnTo>
                    <a:pt x="2654" y="1150"/>
                  </a:lnTo>
                  <a:lnTo>
                    <a:pt x="2658" y="1137"/>
                  </a:lnTo>
                  <a:lnTo>
                    <a:pt x="2667" y="1128"/>
                  </a:lnTo>
                  <a:lnTo>
                    <a:pt x="2682" y="1122"/>
                  </a:lnTo>
                  <a:lnTo>
                    <a:pt x="2702" y="1120"/>
                  </a:lnTo>
                  <a:close/>
                  <a:moveTo>
                    <a:pt x="2991" y="1040"/>
                  </a:moveTo>
                  <a:lnTo>
                    <a:pt x="2997" y="1041"/>
                  </a:lnTo>
                  <a:lnTo>
                    <a:pt x="3002" y="1043"/>
                  </a:lnTo>
                  <a:lnTo>
                    <a:pt x="3006" y="1049"/>
                  </a:lnTo>
                  <a:lnTo>
                    <a:pt x="3006" y="1054"/>
                  </a:lnTo>
                  <a:lnTo>
                    <a:pt x="3006" y="1062"/>
                  </a:lnTo>
                  <a:lnTo>
                    <a:pt x="3004" y="1067"/>
                  </a:lnTo>
                  <a:lnTo>
                    <a:pt x="3002" y="1074"/>
                  </a:lnTo>
                  <a:lnTo>
                    <a:pt x="2998" y="1080"/>
                  </a:lnTo>
                  <a:lnTo>
                    <a:pt x="2993" y="1086"/>
                  </a:lnTo>
                  <a:lnTo>
                    <a:pt x="2989" y="1087"/>
                  </a:lnTo>
                  <a:lnTo>
                    <a:pt x="2984" y="1089"/>
                  </a:lnTo>
                  <a:lnTo>
                    <a:pt x="2980" y="1089"/>
                  </a:lnTo>
                  <a:lnTo>
                    <a:pt x="2975" y="1086"/>
                  </a:lnTo>
                  <a:lnTo>
                    <a:pt x="2971" y="1082"/>
                  </a:lnTo>
                  <a:lnTo>
                    <a:pt x="2964" y="1069"/>
                  </a:lnTo>
                  <a:lnTo>
                    <a:pt x="2960" y="1058"/>
                  </a:lnTo>
                  <a:lnTo>
                    <a:pt x="2965" y="1051"/>
                  </a:lnTo>
                  <a:lnTo>
                    <a:pt x="2976" y="1045"/>
                  </a:lnTo>
                  <a:lnTo>
                    <a:pt x="2984" y="1041"/>
                  </a:lnTo>
                  <a:lnTo>
                    <a:pt x="2991" y="1040"/>
                  </a:lnTo>
                  <a:close/>
                  <a:moveTo>
                    <a:pt x="2854" y="986"/>
                  </a:moveTo>
                  <a:lnTo>
                    <a:pt x="2878" y="990"/>
                  </a:lnTo>
                  <a:lnTo>
                    <a:pt x="2898" y="999"/>
                  </a:lnTo>
                  <a:lnTo>
                    <a:pt x="2910" y="1014"/>
                  </a:lnTo>
                  <a:lnTo>
                    <a:pt x="2921" y="1034"/>
                  </a:lnTo>
                  <a:lnTo>
                    <a:pt x="2927" y="1054"/>
                  </a:lnTo>
                  <a:lnTo>
                    <a:pt x="2931" y="1076"/>
                  </a:lnTo>
                  <a:lnTo>
                    <a:pt x="2932" y="1098"/>
                  </a:lnTo>
                  <a:lnTo>
                    <a:pt x="2931" y="1119"/>
                  </a:lnTo>
                  <a:lnTo>
                    <a:pt x="2927" y="1135"/>
                  </a:lnTo>
                  <a:lnTo>
                    <a:pt x="2925" y="1148"/>
                  </a:lnTo>
                  <a:lnTo>
                    <a:pt x="2927" y="1164"/>
                  </a:lnTo>
                  <a:lnTo>
                    <a:pt x="2932" y="1183"/>
                  </a:lnTo>
                  <a:lnTo>
                    <a:pt x="2938" y="1203"/>
                  </a:lnTo>
                  <a:lnTo>
                    <a:pt x="2943" y="1223"/>
                  </a:lnTo>
                  <a:lnTo>
                    <a:pt x="2949" y="1245"/>
                  </a:lnTo>
                  <a:lnTo>
                    <a:pt x="2954" y="1263"/>
                  </a:lnTo>
                  <a:lnTo>
                    <a:pt x="2956" y="1282"/>
                  </a:lnTo>
                  <a:lnTo>
                    <a:pt x="2954" y="1298"/>
                  </a:lnTo>
                  <a:lnTo>
                    <a:pt x="2949" y="1309"/>
                  </a:lnTo>
                  <a:lnTo>
                    <a:pt x="2938" y="1318"/>
                  </a:lnTo>
                  <a:lnTo>
                    <a:pt x="2920" y="1320"/>
                  </a:lnTo>
                  <a:lnTo>
                    <a:pt x="2887" y="1326"/>
                  </a:lnTo>
                  <a:lnTo>
                    <a:pt x="2854" y="1337"/>
                  </a:lnTo>
                  <a:lnTo>
                    <a:pt x="2834" y="1346"/>
                  </a:lnTo>
                  <a:lnTo>
                    <a:pt x="2815" y="1355"/>
                  </a:lnTo>
                  <a:lnTo>
                    <a:pt x="2799" y="1361"/>
                  </a:lnTo>
                  <a:lnTo>
                    <a:pt x="2786" y="1362"/>
                  </a:lnTo>
                  <a:lnTo>
                    <a:pt x="2775" y="1359"/>
                  </a:lnTo>
                  <a:lnTo>
                    <a:pt x="2766" y="1348"/>
                  </a:lnTo>
                  <a:lnTo>
                    <a:pt x="2760" y="1328"/>
                  </a:lnTo>
                  <a:lnTo>
                    <a:pt x="2757" y="1300"/>
                  </a:lnTo>
                  <a:lnTo>
                    <a:pt x="2753" y="1280"/>
                  </a:lnTo>
                  <a:lnTo>
                    <a:pt x="2753" y="1265"/>
                  </a:lnTo>
                  <a:lnTo>
                    <a:pt x="2757" y="1254"/>
                  </a:lnTo>
                  <a:lnTo>
                    <a:pt x="2762" y="1245"/>
                  </a:lnTo>
                  <a:lnTo>
                    <a:pt x="2775" y="1238"/>
                  </a:lnTo>
                  <a:lnTo>
                    <a:pt x="2793" y="1229"/>
                  </a:lnTo>
                  <a:lnTo>
                    <a:pt x="2819" y="1218"/>
                  </a:lnTo>
                  <a:lnTo>
                    <a:pt x="2832" y="1208"/>
                  </a:lnTo>
                  <a:lnTo>
                    <a:pt x="2841" y="1192"/>
                  </a:lnTo>
                  <a:lnTo>
                    <a:pt x="2846" y="1174"/>
                  </a:lnTo>
                  <a:lnTo>
                    <a:pt x="2846" y="1152"/>
                  </a:lnTo>
                  <a:lnTo>
                    <a:pt x="2845" y="1126"/>
                  </a:lnTo>
                  <a:lnTo>
                    <a:pt x="2841" y="1102"/>
                  </a:lnTo>
                  <a:lnTo>
                    <a:pt x="2835" y="1076"/>
                  </a:lnTo>
                  <a:lnTo>
                    <a:pt x="2832" y="1052"/>
                  </a:lnTo>
                  <a:lnTo>
                    <a:pt x="2828" y="1030"/>
                  </a:lnTo>
                  <a:lnTo>
                    <a:pt x="2826" y="1012"/>
                  </a:lnTo>
                  <a:lnTo>
                    <a:pt x="2828" y="999"/>
                  </a:lnTo>
                  <a:lnTo>
                    <a:pt x="2834" y="990"/>
                  </a:lnTo>
                  <a:lnTo>
                    <a:pt x="2843" y="988"/>
                  </a:lnTo>
                  <a:lnTo>
                    <a:pt x="2854" y="986"/>
                  </a:lnTo>
                  <a:close/>
                  <a:moveTo>
                    <a:pt x="535" y="774"/>
                  </a:moveTo>
                  <a:lnTo>
                    <a:pt x="572" y="781"/>
                  </a:lnTo>
                  <a:lnTo>
                    <a:pt x="608" y="794"/>
                  </a:lnTo>
                  <a:lnTo>
                    <a:pt x="645" y="812"/>
                  </a:lnTo>
                  <a:lnTo>
                    <a:pt x="678" y="834"/>
                  </a:lnTo>
                  <a:lnTo>
                    <a:pt x="703" y="853"/>
                  </a:lnTo>
                  <a:lnTo>
                    <a:pt x="724" y="873"/>
                  </a:lnTo>
                  <a:lnTo>
                    <a:pt x="736" y="891"/>
                  </a:lnTo>
                  <a:lnTo>
                    <a:pt x="740" y="908"/>
                  </a:lnTo>
                  <a:lnTo>
                    <a:pt x="744" y="933"/>
                  </a:lnTo>
                  <a:lnTo>
                    <a:pt x="751" y="952"/>
                  </a:lnTo>
                  <a:lnTo>
                    <a:pt x="766" y="966"/>
                  </a:lnTo>
                  <a:lnTo>
                    <a:pt x="780" y="972"/>
                  </a:lnTo>
                  <a:lnTo>
                    <a:pt x="799" y="972"/>
                  </a:lnTo>
                  <a:lnTo>
                    <a:pt x="821" y="968"/>
                  </a:lnTo>
                  <a:lnTo>
                    <a:pt x="835" y="961"/>
                  </a:lnTo>
                  <a:lnTo>
                    <a:pt x="845" y="952"/>
                  </a:lnTo>
                  <a:lnTo>
                    <a:pt x="848" y="941"/>
                  </a:lnTo>
                  <a:lnTo>
                    <a:pt x="852" y="930"/>
                  </a:lnTo>
                  <a:lnTo>
                    <a:pt x="854" y="920"/>
                  </a:lnTo>
                  <a:lnTo>
                    <a:pt x="859" y="911"/>
                  </a:lnTo>
                  <a:lnTo>
                    <a:pt x="868" y="906"/>
                  </a:lnTo>
                  <a:lnTo>
                    <a:pt x="874" y="904"/>
                  </a:lnTo>
                  <a:lnTo>
                    <a:pt x="879" y="902"/>
                  </a:lnTo>
                  <a:lnTo>
                    <a:pt x="887" y="902"/>
                  </a:lnTo>
                  <a:lnTo>
                    <a:pt x="896" y="904"/>
                  </a:lnTo>
                  <a:lnTo>
                    <a:pt x="912" y="908"/>
                  </a:lnTo>
                  <a:lnTo>
                    <a:pt x="927" y="917"/>
                  </a:lnTo>
                  <a:lnTo>
                    <a:pt x="938" y="931"/>
                  </a:lnTo>
                  <a:lnTo>
                    <a:pt x="949" y="953"/>
                  </a:lnTo>
                  <a:lnTo>
                    <a:pt x="958" y="981"/>
                  </a:lnTo>
                  <a:lnTo>
                    <a:pt x="965" y="1008"/>
                  </a:lnTo>
                  <a:lnTo>
                    <a:pt x="975" y="1036"/>
                  </a:lnTo>
                  <a:lnTo>
                    <a:pt x="984" y="1062"/>
                  </a:lnTo>
                  <a:lnTo>
                    <a:pt x="998" y="1080"/>
                  </a:lnTo>
                  <a:lnTo>
                    <a:pt x="1019" y="1097"/>
                  </a:lnTo>
                  <a:lnTo>
                    <a:pt x="1040" y="1111"/>
                  </a:lnTo>
                  <a:lnTo>
                    <a:pt x="1062" y="1124"/>
                  </a:lnTo>
                  <a:lnTo>
                    <a:pt x="1083" y="1137"/>
                  </a:lnTo>
                  <a:lnTo>
                    <a:pt x="1099" y="1150"/>
                  </a:lnTo>
                  <a:lnTo>
                    <a:pt x="1106" y="1163"/>
                  </a:lnTo>
                  <a:lnTo>
                    <a:pt x="1105" y="1177"/>
                  </a:lnTo>
                  <a:lnTo>
                    <a:pt x="1105" y="1190"/>
                  </a:lnTo>
                  <a:lnTo>
                    <a:pt x="1110" y="1205"/>
                  </a:lnTo>
                  <a:lnTo>
                    <a:pt x="1121" y="1221"/>
                  </a:lnTo>
                  <a:lnTo>
                    <a:pt x="1132" y="1236"/>
                  </a:lnTo>
                  <a:lnTo>
                    <a:pt x="1143" y="1251"/>
                  </a:lnTo>
                  <a:lnTo>
                    <a:pt x="1154" y="1265"/>
                  </a:lnTo>
                  <a:lnTo>
                    <a:pt x="1161" y="1278"/>
                  </a:lnTo>
                  <a:lnTo>
                    <a:pt x="1163" y="1289"/>
                  </a:lnTo>
                  <a:lnTo>
                    <a:pt x="1161" y="1298"/>
                  </a:lnTo>
                  <a:lnTo>
                    <a:pt x="1150" y="1304"/>
                  </a:lnTo>
                  <a:lnTo>
                    <a:pt x="1132" y="1306"/>
                  </a:lnTo>
                  <a:lnTo>
                    <a:pt x="1121" y="1306"/>
                  </a:lnTo>
                  <a:lnTo>
                    <a:pt x="1083" y="1309"/>
                  </a:lnTo>
                  <a:lnTo>
                    <a:pt x="1051" y="1315"/>
                  </a:lnTo>
                  <a:lnTo>
                    <a:pt x="1024" y="1326"/>
                  </a:lnTo>
                  <a:lnTo>
                    <a:pt x="1004" y="1339"/>
                  </a:lnTo>
                  <a:lnTo>
                    <a:pt x="989" y="1353"/>
                  </a:lnTo>
                  <a:lnTo>
                    <a:pt x="976" y="1370"/>
                  </a:lnTo>
                  <a:lnTo>
                    <a:pt x="967" y="1383"/>
                  </a:lnTo>
                  <a:lnTo>
                    <a:pt x="958" y="1388"/>
                  </a:lnTo>
                  <a:lnTo>
                    <a:pt x="949" y="1384"/>
                  </a:lnTo>
                  <a:lnTo>
                    <a:pt x="938" y="1375"/>
                  </a:lnTo>
                  <a:lnTo>
                    <a:pt x="923" y="1362"/>
                  </a:lnTo>
                  <a:lnTo>
                    <a:pt x="907" y="1350"/>
                  </a:lnTo>
                  <a:lnTo>
                    <a:pt x="896" y="1344"/>
                  </a:lnTo>
                  <a:lnTo>
                    <a:pt x="883" y="1342"/>
                  </a:lnTo>
                  <a:lnTo>
                    <a:pt x="868" y="1344"/>
                  </a:lnTo>
                  <a:lnTo>
                    <a:pt x="850" y="1348"/>
                  </a:lnTo>
                  <a:lnTo>
                    <a:pt x="830" y="1351"/>
                  </a:lnTo>
                  <a:lnTo>
                    <a:pt x="812" y="1359"/>
                  </a:lnTo>
                  <a:lnTo>
                    <a:pt x="795" y="1366"/>
                  </a:lnTo>
                  <a:lnTo>
                    <a:pt x="780" y="1373"/>
                  </a:lnTo>
                  <a:lnTo>
                    <a:pt x="771" y="1381"/>
                  </a:lnTo>
                  <a:lnTo>
                    <a:pt x="766" y="1386"/>
                  </a:lnTo>
                  <a:lnTo>
                    <a:pt x="768" y="1390"/>
                  </a:lnTo>
                  <a:lnTo>
                    <a:pt x="779" y="1392"/>
                  </a:lnTo>
                  <a:lnTo>
                    <a:pt x="801" y="1395"/>
                  </a:lnTo>
                  <a:lnTo>
                    <a:pt x="824" y="1405"/>
                  </a:lnTo>
                  <a:lnTo>
                    <a:pt x="846" y="1421"/>
                  </a:lnTo>
                  <a:lnTo>
                    <a:pt x="868" y="1441"/>
                  </a:lnTo>
                  <a:lnTo>
                    <a:pt x="881" y="1460"/>
                  </a:lnTo>
                  <a:lnTo>
                    <a:pt x="890" y="1480"/>
                  </a:lnTo>
                  <a:lnTo>
                    <a:pt x="892" y="1502"/>
                  </a:lnTo>
                  <a:lnTo>
                    <a:pt x="887" y="1524"/>
                  </a:lnTo>
                  <a:lnTo>
                    <a:pt x="874" y="1548"/>
                  </a:lnTo>
                  <a:lnTo>
                    <a:pt x="868" y="1555"/>
                  </a:lnTo>
                  <a:lnTo>
                    <a:pt x="841" y="1583"/>
                  </a:lnTo>
                  <a:lnTo>
                    <a:pt x="815" y="1601"/>
                  </a:lnTo>
                  <a:lnTo>
                    <a:pt x="790" y="1616"/>
                  </a:lnTo>
                  <a:lnTo>
                    <a:pt x="766" y="1628"/>
                  </a:lnTo>
                  <a:lnTo>
                    <a:pt x="736" y="1643"/>
                  </a:lnTo>
                  <a:lnTo>
                    <a:pt x="713" y="1660"/>
                  </a:lnTo>
                  <a:lnTo>
                    <a:pt x="694" y="1685"/>
                  </a:lnTo>
                  <a:lnTo>
                    <a:pt x="678" y="1713"/>
                  </a:lnTo>
                  <a:lnTo>
                    <a:pt x="669" y="1727"/>
                  </a:lnTo>
                  <a:lnTo>
                    <a:pt x="660" y="1742"/>
                  </a:lnTo>
                  <a:lnTo>
                    <a:pt x="647" y="1753"/>
                  </a:lnTo>
                  <a:lnTo>
                    <a:pt x="630" y="1760"/>
                  </a:lnTo>
                  <a:lnTo>
                    <a:pt x="612" y="1762"/>
                  </a:lnTo>
                  <a:lnTo>
                    <a:pt x="594" y="1768"/>
                  </a:lnTo>
                  <a:lnTo>
                    <a:pt x="577" y="1779"/>
                  </a:lnTo>
                  <a:lnTo>
                    <a:pt x="562" y="1799"/>
                  </a:lnTo>
                  <a:lnTo>
                    <a:pt x="550" y="1823"/>
                  </a:lnTo>
                  <a:lnTo>
                    <a:pt x="539" y="1848"/>
                  </a:lnTo>
                  <a:lnTo>
                    <a:pt x="531" y="1876"/>
                  </a:lnTo>
                  <a:lnTo>
                    <a:pt x="526" y="1902"/>
                  </a:lnTo>
                  <a:lnTo>
                    <a:pt x="522" y="1925"/>
                  </a:lnTo>
                  <a:lnTo>
                    <a:pt x="520" y="1946"/>
                  </a:lnTo>
                  <a:lnTo>
                    <a:pt x="517" y="1958"/>
                  </a:lnTo>
                  <a:lnTo>
                    <a:pt x="509" y="1973"/>
                  </a:lnTo>
                  <a:lnTo>
                    <a:pt x="497" y="1986"/>
                  </a:lnTo>
                  <a:lnTo>
                    <a:pt x="475" y="2002"/>
                  </a:lnTo>
                  <a:lnTo>
                    <a:pt x="451" y="2019"/>
                  </a:lnTo>
                  <a:lnTo>
                    <a:pt x="427" y="2035"/>
                  </a:lnTo>
                  <a:lnTo>
                    <a:pt x="407" y="2050"/>
                  </a:lnTo>
                  <a:lnTo>
                    <a:pt x="392" y="2068"/>
                  </a:lnTo>
                  <a:lnTo>
                    <a:pt x="381" y="2094"/>
                  </a:lnTo>
                  <a:lnTo>
                    <a:pt x="377" y="2122"/>
                  </a:lnTo>
                  <a:lnTo>
                    <a:pt x="381" y="2153"/>
                  </a:lnTo>
                  <a:lnTo>
                    <a:pt x="385" y="2188"/>
                  </a:lnTo>
                  <a:lnTo>
                    <a:pt x="387" y="2230"/>
                  </a:lnTo>
                  <a:lnTo>
                    <a:pt x="385" y="2256"/>
                  </a:lnTo>
                  <a:lnTo>
                    <a:pt x="379" y="2272"/>
                  </a:lnTo>
                  <a:lnTo>
                    <a:pt x="372" y="2279"/>
                  </a:lnTo>
                  <a:lnTo>
                    <a:pt x="359" y="2278"/>
                  </a:lnTo>
                  <a:lnTo>
                    <a:pt x="348" y="2268"/>
                  </a:lnTo>
                  <a:lnTo>
                    <a:pt x="334" y="2254"/>
                  </a:lnTo>
                  <a:lnTo>
                    <a:pt x="315" y="2234"/>
                  </a:lnTo>
                  <a:lnTo>
                    <a:pt x="295" y="2208"/>
                  </a:lnTo>
                  <a:lnTo>
                    <a:pt x="269" y="2180"/>
                  </a:lnTo>
                  <a:lnTo>
                    <a:pt x="242" y="2162"/>
                  </a:lnTo>
                  <a:lnTo>
                    <a:pt x="211" y="2153"/>
                  </a:lnTo>
                  <a:lnTo>
                    <a:pt x="182" y="2149"/>
                  </a:lnTo>
                  <a:lnTo>
                    <a:pt x="152" y="2149"/>
                  </a:lnTo>
                  <a:lnTo>
                    <a:pt x="123" y="2155"/>
                  </a:lnTo>
                  <a:lnTo>
                    <a:pt x="97" y="2162"/>
                  </a:lnTo>
                  <a:lnTo>
                    <a:pt x="75" y="2169"/>
                  </a:lnTo>
                  <a:lnTo>
                    <a:pt x="51" y="2177"/>
                  </a:lnTo>
                  <a:lnTo>
                    <a:pt x="26" y="2177"/>
                  </a:lnTo>
                  <a:lnTo>
                    <a:pt x="0" y="2177"/>
                  </a:lnTo>
                  <a:lnTo>
                    <a:pt x="4" y="2083"/>
                  </a:lnTo>
                  <a:lnTo>
                    <a:pt x="11" y="1993"/>
                  </a:lnTo>
                  <a:lnTo>
                    <a:pt x="26" y="1881"/>
                  </a:lnTo>
                  <a:lnTo>
                    <a:pt x="46" y="1773"/>
                  </a:lnTo>
                  <a:lnTo>
                    <a:pt x="70" y="1665"/>
                  </a:lnTo>
                  <a:lnTo>
                    <a:pt x="99" y="1560"/>
                  </a:lnTo>
                  <a:lnTo>
                    <a:pt x="136" y="1456"/>
                  </a:lnTo>
                  <a:lnTo>
                    <a:pt x="154" y="1406"/>
                  </a:lnTo>
                  <a:lnTo>
                    <a:pt x="185" y="1331"/>
                  </a:lnTo>
                  <a:lnTo>
                    <a:pt x="218" y="1258"/>
                  </a:lnTo>
                  <a:lnTo>
                    <a:pt x="244" y="1208"/>
                  </a:lnTo>
                  <a:lnTo>
                    <a:pt x="280" y="1139"/>
                  </a:lnTo>
                  <a:lnTo>
                    <a:pt x="301" y="1148"/>
                  </a:lnTo>
                  <a:lnTo>
                    <a:pt x="315" y="1161"/>
                  </a:lnTo>
                  <a:lnTo>
                    <a:pt x="324" y="1174"/>
                  </a:lnTo>
                  <a:lnTo>
                    <a:pt x="328" y="1188"/>
                  </a:lnTo>
                  <a:lnTo>
                    <a:pt x="330" y="1208"/>
                  </a:lnTo>
                  <a:lnTo>
                    <a:pt x="337" y="1234"/>
                  </a:lnTo>
                  <a:lnTo>
                    <a:pt x="348" y="1260"/>
                  </a:lnTo>
                  <a:lnTo>
                    <a:pt x="359" y="1282"/>
                  </a:lnTo>
                  <a:lnTo>
                    <a:pt x="368" y="1293"/>
                  </a:lnTo>
                  <a:lnTo>
                    <a:pt x="376" y="1300"/>
                  </a:lnTo>
                  <a:lnTo>
                    <a:pt x="383" y="1300"/>
                  </a:lnTo>
                  <a:lnTo>
                    <a:pt x="390" y="1296"/>
                  </a:lnTo>
                  <a:lnTo>
                    <a:pt x="394" y="1284"/>
                  </a:lnTo>
                  <a:lnTo>
                    <a:pt x="398" y="1263"/>
                  </a:lnTo>
                  <a:lnTo>
                    <a:pt x="399" y="1221"/>
                  </a:lnTo>
                  <a:lnTo>
                    <a:pt x="401" y="1185"/>
                  </a:lnTo>
                  <a:lnTo>
                    <a:pt x="405" y="1155"/>
                  </a:lnTo>
                  <a:lnTo>
                    <a:pt x="410" y="1130"/>
                  </a:lnTo>
                  <a:lnTo>
                    <a:pt x="418" y="1111"/>
                  </a:lnTo>
                  <a:lnTo>
                    <a:pt x="429" y="1100"/>
                  </a:lnTo>
                  <a:lnTo>
                    <a:pt x="445" y="1097"/>
                  </a:lnTo>
                  <a:lnTo>
                    <a:pt x="458" y="1095"/>
                  </a:lnTo>
                  <a:lnTo>
                    <a:pt x="464" y="1087"/>
                  </a:lnTo>
                  <a:lnTo>
                    <a:pt x="465" y="1076"/>
                  </a:lnTo>
                  <a:lnTo>
                    <a:pt x="462" y="1060"/>
                  </a:lnTo>
                  <a:lnTo>
                    <a:pt x="456" y="1041"/>
                  </a:lnTo>
                  <a:lnTo>
                    <a:pt x="449" y="1019"/>
                  </a:lnTo>
                  <a:lnTo>
                    <a:pt x="442" y="994"/>
                  </a:lnTo>
                  <a:lnTo>
                    <a:pt x="434" y="968"/>
                  </a:lnTo>
                  <a:lnTo>
                    <a:pt x="425" y="913"/>
                  </a:lnTo>
                  <a:lnTo>
                    <a:pt x="473" y="849"/>
                  </a:lnTo>
                  <a:lnTo>
                    <a:pt x="497" y="821"/>
                  </a:lnTo>
                  <a:lnTo>
                    <a:pt x="535" y="774"/>
                  </a:lnTo>
                  <a:close/>
                  <a:moveTo>
                    <a:pt x="3762" y="623"/>
                  </a:moveTo>
                  <a:lnTo>
                    <a:pt x="3788" y="649"/>
                  </a:lnTo>
                  <a:lnTo>
                    <a:pt x="3861" y="726"/>
                  </a:lnTo>
                  <a:lnTo>
                    <a:pt x="3914" y="787"/>
                  </a:lnTo>
                  <a:lnTo>
                    <a:pt x="3964" y="849"/>
                  </a:lnTo>
                  <a:lnTo>
                    <a:pt x="4028" y="935"/>
                  </a:lnTo>
                  <a:lnTo>
                    <a:pt x="4088" y="1023"/>
                  </a:lnTo>
                  <a:lnTo>
                    <a:pt x="4143" y="1115"/>
                  </a:lnTo>
                  <a:lnTo>
                    <a:pt x="4194" y="1208"/>
                  </a:lnTo>
                  <a:lnTo>
                    <a:pt x="4218" y="1258"/>
                  </a:lnTo>
                  <a:lnTo>
                    <a:pt x="4253" y="1331"/>
                  </a:lnTo>
                  <a:lnTo>
                    <a:pt x="4284" y="1406"/>
                  </a:lnTo>
                  <a:lnTo>
                    <a:pt x="4302" y="1456"/>
                  </a:lnTo>
                  <a:lnTo>
                    <a:pt x="4337" y="1560"/>
                  </a:lnTo>
                  <a:lnTo>
                    <a:pt x="4367" y="1665"/>
                  </a:lnTo>
                  <a:lnTo>
                    <a:pt x="4392" y="1773"/>
                  </a:lnTo>
                  <a:lnTo>
                    <a:pt x="4412" y="1881"/>
                  </a:lnTo>
                  <a:lnTo>
                    <a:pt x="4425" y="1993"/>
                  </a:lnTo>
                  <a:lnTo>
                    <a:pt x="4434" y="2107"/>
                  </a:lnTo>
                  <a:lnTo>
                    <a:pt x="4438" y="2221"/>
                  </a:lnTo>
                  <a:lnTo>
                    <a:pt x="4434" y="2334"/>
                  </a:lnTo>
                  <a:lnTo>
                    <a:pt x="4425" y="2448"/>
                  </a:lnTo>
                  <a:lnTo>
                    <a:pt x="4412" y="2558"/>
                  </a:lnTo>
                  <a:lnTo>
                    <a:pt x="4392" y="2668"/>
                  </a:lnTo>
                  <a:lnTo>
                    <a:pt x="4383" y="2714"/>
                  </a:lnTo>
                  <a:lnTo>
                    <a:pt x="4381" y="2709"/>
                  </a:lnTo>
                  <a:lnTo>
                    <a:pt x="4356" y="2657"/>
                  </a:lnTo>
                  <a:lnTo>
                    <a:pt x="4324" y="2604"/>
                  </a:lnTo>
                  <a:lnTo>
                    <a:pt x="4291" y="2553"/>
                  </a:lnTo>
                  <a:lnTo>
                    <a:pt x="4257" y="2499"/>
                  </a:lnTo>
                  <a:lnTo>
                    <a:pt x="4226" y="2448"/>
                  </a:lnTo>
                  <a:lnTo>
                    <a:pt x="4198" y="2399"/>
                  </a:lnTo>
                  <a:lnTo>
                    <a:pt x="4176" y="2351"/>
                  </a:lnTo>
                  <a:lnTo>
                    <a:pt x="4158" y="2301"/>
                  </a:lnTo>
                  <a:lnTo>
                    <a:pt x="4138" y="2259"/>
                  </a:lnTo>
                  <a:lnTo>
                    <a:pt x="4117" y="2224"/>
                  </a:lnTo>
                  <a:lnTo>
                    <a:pt x="4097" y="2199"/>
                  </a:lnTo>
                  <a:lnTo>
                    <a:pt x="4077" y="2186"/>
                  </a:lnTo>
                  <a:lnTo>
                    <a:pt x="4059" y="2182"/>
                  </a:lnTo>
                  <a:lnTo>
                    <a:pt x="4052" y="2188"/>
                  </a:lnTo>
                  <a:lnTo>
                    <a:pt x="4048" y="2201"/>
                  </a:lnTo>
                  <a:lnTo>
                    <a:pt x="4050" y="2219"/>
                  </a:lnTo>
                  <a:lnTo>
                    <a:pt x="4055" y="2241"/>
                  </a:lnTo>
                  <a:lnTo>
                    <a:pt x="4063" y="2268"/>
                  </a:lnTo>
                  <a:lnTo>
                    <a:pt x="4074" y="2298"/>
                  </a:lnTo>
                  <a:lnTo>
                    <a:pt x="4086" y="2329"/>
                  </a:lnTo>
                  <a:lnTo>
                    <a:pt x="4099" y="2360"/>
                  </a:lnTo>
                  <a:lnTo>
                    <a:pt x="4112" y="2391"/>
                  </a:lnTo>
                  <a:lnTo>
                    <a:pt x="4125" y="2419"/>
                  </a:lnTo>
                  <a:lnTo>
                    <a:pt x="4138" y="2444"/>
                  </a:lnTo>
                  <a:lnTo>
                    <a:pt x="4149" y="2465"/>
                  </a:lnTo>
                  <a:lnTo>
                    <a:pt x="4169" y="2505"/>
                  </a:lnTo>
                  <a:lnTo>
                    <a:pt x="4191" y="2551"/>
                  </a:lnTo>
                  <a:lnTo>
                    <a:pt x="4215" y="2597"/>
                  </a:lnTo>
                  <a:lnTo>
                    <a:pt x="4240" y="2644"/>
                  </a:lnTo>
                  <a:lnTo>
                    <a:pt x="4269" y="2688"/>
                  </a:lnTo>
                  <a:lnTo>
                    <a:pt x="4301" y="2725"/>
                  </a:lnTo>
                  <a:lnTo>
                    <a:pt x="4334" y="2754"/>
                  </a:lnTo>
                  <a:lnTo>
                    <a:pt x="4367" y="2778"/>
                  </a:lnTo>
                  <a:lnTo>
                    <a:pt x="4337" y="2883"/>
                  </a:lnTo>
                  <a:lnTo>
                    <a:pt x="4302" y="2984"/>
                  </a:lnTo>
                  <a:lnTo>
                    <a:pt x="4262" y="3084"/>
                  </a:lnTo>
                  <a:lnTo>
                    <a:pt x="4218" y="3184"/>
                  </a:lnTo>
                  <a:lnTo>
                    <a:pt x="4194" y="3231"/>
                  </a:lnTo>
                  <a:lnTo>
                    <a:pt x="4143" y="3327"/>
                  </a:lnTo>
                  <a:lnTo>
                    <a:pt x="4108" y="3383"/>
                  </a:lnTo>
                  <a:lnTo>
                    <a:pt x="4039" y="3490"/>
                  </a:lnTo>
                  <a:lnTo>
                    <a:pt x="3964" y="3592"/>
                  </a:lnTo>
                  <a:lnTo>
                    <a:pt x="3914" y="3655"/>
                  </a:lnTo>
                  <a:lnTo>
                    <a:pt x="3861" y="3714"/>
                  </a:lnTo>
                  <a:lnTo>
                    <a:pt x="3788" y="3791"/>
                  </a:lnTo>
                  <a:lnTo>
                    <a:pt x="3711" y="3864"/>
                  </a:lnTo>
                  <a:lnTo>
                    <a:pt x="3628" y="3935"/>
                  </a:lnTo>
                  <a:lnTo>
                    <a:pt x="3542" y="4003"/>
                  </a:lnTo>
                  <a:lnTo>
                    <a:pt x="3453" y="4066"/>
                  </a:lnTo>
                  <a:lnTo>
                    <a:pt x="3447" y="4044"/>
                  </a:lnTo>
                  <a:lnTo>
                    <a:pt x="3443" y="4022"/>
                  </a:lnTo>
                  <a:lnTo>
                    <a:pt x="3438" y="3992"/>
                  </a:lnTo>
                  <a:lnTo>
                    <a:pt x="3432" y="3963"/>
                  </a:lnTo>
                  <a:lnTo>
                    <a:pt x="3423" y="3934"/>
                  </a:lnTo>
                  <a:lnTo>
                    <a:pt x="3409" y="3902"/>
                  </a:lnTo>
                  <a:lnTo>
                    <a:pt x="3390" y="3877"/>
                  </a:lnTo>
                  <a:lnTo>
                    <a:pt x="3376" y="3847"/>
                  </a:lnTo>
                  <a:lnTo>
                    <a:pt x="3361" y="3814"/>
                  </a:lnTo>
                  <a:lnTo>
                    <a:pt x="3348" y="3781"/>
                  </a:lnTo>
                  <a:lnTo>
                    <a:pt x="3341" y="3748"/>
                  </a:lnTo>
                  <a:lnTo>
                    <a:pt x="3335" y="3715"/>
                  </a:lnTo>
                  <a:lnTo>
                    <a:pt x="3337" y="3684"/>
                  </a:lnTo>
                  <a:lnTo>
                    <a:pt x="3343" y="3657"/>
                  </a:lnTo>
                  <a:lnTo>
                    <a:pt x="3357" y="3631"/>
                  </a:lnTo>
                  <a:lnTo>
                    <a:pt x="3378" y="3604"/>
                  </a:lnTo>
                  <a:lnTo>
                    <a:pt x="3392" y="3578"/>
                  </a:lnTo>
                  <a:lnTo>
                    <a:pt x="3403" y="3554"/>
                  </a:lnTo>
                  <a:lnTo>
                    <a:pt x="3409" y="3536"/>
                  </a:lnTo>
                  <a:lnTo>
                    <a:pt x="3409" y="3517"/>
                  </a:lnTo>
                  <a:lnTo>
                    <a:pt x="3401" y="3504"/>
                  </a:lnTo>
                  <a:lnTo>
                    <a:pt x="3385" y="3495"/>
                  </a:lnTo>
                  <a:lnTo>
                    <a:pt x="3374" y="3488"/>
                  </a:lnTo>
                  <a:lnTo>
                    <a:pt x="3368" y="3477"/>
                  </a:lnTo>
                  <a:lnTo>
                    <a:pt x="3368" y="3462"/>
                  </a:lnTo>
                  <a:lnTo>
                    <a:pt x="3370" y="3446"/>
                  </a:lnTo>
                  <a:lnTo>
                    <a:pt x="3372" y="3427"/>
                  </a:lnTo>
                  <a:lnTo>
                    <a:pt x="3374" y="3409"/>
                  </a:lnTo>
                  <a:lnTo>
                    <a:pt x="3370" y="3391"/>
                  </a:lnTo>
                  <a:lnTo>
                    <a:pt x="3361" y="3374"/>
                  </a:lnTo>
                  <a:lnTo>
                    <a:pt x="3346" y="3360"/>
                  </a:lnTo>
                  <a:lnTo>
                    <a:pt x="3321" y="3339"/>
                  </a:lnTo>
                  <a:lnTo>
                    <a:pt x="3299" y="3312"/>
                  </a:lnTo>
                  <a:lnTo>
                    <a:pt x="3280" y="3281"/>
                  </a:lnTo>
                  <a:lnTo>
                    <a:pt x="3268" y="3248"/>
                  </a:lnTo>
                  <a:lnTo>
                    <a:pt x="3262" y="3217"/>
                  </a:lnTo>
                  <a:lnTo>
                    <a:pt x="3260" y="3187"/>
                  </a:lnTo>
                  <a:lnTo>
                    <a:pt x="3266" y="3162"/>
                  </a:lnTo>
                  <a:lnTo>
                    <a:pt x="3273" y="3143"/>
                  </a:lnTo>
                  <a:lnTo>
                    <a:pt x="3279" y="3123"/>
                  </a:lnTo>
                  <a:lnTo>
                    <a:pt x="3280" y="3103"/>
                  </a:lnTo>
                  <a:lnTo>
                    <a:pt x="3280" y="3084"/>
                  </a:lnTo>
                  <a:lnTo>
                    <a:pt x="3279" y="3066"/>
                  </a:lnTo>
                  <a:lnTo>
                    <a:pt x="3271" y="3050"/>
                  </a:lnTo>
                  <a:lnTo>
                    <a:pt x="3258" y="3037"/>
                  </a:lnTo>
                  <a:lnTo>
                    <a:pt x="3242" y="3028"/>
                  </a:lnTo>
                  <a:lnTo>
                    <a:pt x="3222" y="3026"/>
                  </a:lnTo>
                  <a:lnTo>
                    <a:pt x="3185" y="3022"/>
                  </a:lnTo>
                  <a:lnTo>
                    <a:pt x="3147" y="3015"/>
                  </a:lnTo>
                  <a:lnTo>
                    <a:pt x="3105" y="3004"/>
                  </a:lnTo>
                  <a:lnTo>
                    <a:pt x="3063" y="2995"/>
                  </a:lnTo>
                  <a:lnTo>
                    <a:pt x="3020" y="2987"/>
                  </a:lnTo>
                  <a:lnTo>
                    <a:pt x="2984" y="2987"/>
                  </a:lnTo>
                  <a:lnTo>
                    <a:pt x="2969" y="2989"/>
                  </a:lnTo>
                  <a:lnTo>
                    <a:pt x="2956" y="2991"/>
                  </a:lnTo>
                  <a:lnTo>
                    <a:pt x="2901" y="3007"/>
                  </a:lnTo>
                  <a:lnTo>
                    <a:pt x="2854" y="3022"/>
                  </a:lnTo>
                  <a:lnTo>
                    <a:pt x="2813" y="3035"/>
                  </a:lnTo>
                  <a:lnTo>
                    <a:pt x="2775" y="3048"/>
                  </a:lnTo>
                  <a:lnTo>
                    <a:pt x="2758" y="3050"/>
                  </a:lnTo>
                  <a:lnTo>
                    <a:pt x="2740" y="3046"/>
                  </a:lnTo>
                  <a:lnTo>
                    <a:pt x="2722" y="3037"/>
                  </a:lnTo>
                  <a:lnTo>
                    <a:pt x="2702" y="3024"/>
                  </a:lnTo>
                  <a:lnTo>
                    <a:pt x="2667" y="2995"/>
                  </a:lnTo>
                  <a:lnTo>
                    <a:pt x="2630" y="2962"/>
                  </a:lnTo>
                  <a:lnTo>
                    <a:pt x="2594" y="2925"/>
                  </a:lnTo>
                  <a:lnTo>
                    <a:pt x="2559" y="2890"/>
                  </a:lnTo>
                  <a:lnTo>
                    <a:pt x="2524" y="2855"/>
                  </a:lnTo>
                  <a:lnTo>
                    <a:pt x="2484" y="2815"/>
                  </a:lnTo>
                  <a:lnTo>
                    <a:pt x="2445" y="2776"/>
                  </a:lnTo>
                  <a:lnTo>
                    <a:pt x="2427" y="2753"/>
                  </a:lnTo>
                  <a:lnTo>
                    <a:pt x="2410" y="2731"/>
                  </a:lnTo>
                  <a:lnTo>
                    <a:pt x="2399" y="2709"/>
                  </a:lnTo>
                  <a:lnTo>
                    <a:pt x="2394" y="2687"/>
                  </a:lnTo>
                  <a:lnTo>
                    <a:pt x="2396" y="2668"/>
                  </a:lnTo>
                  <a:lnTo>
                    <a:pt x="2407" y="2652"/>
                  </a:lnTo>
                  <a:lnTo>
                    <a:pt x="2410" y="2648"/>
                  </a:lnTo>
                  <a:lnTo>
                    <a:pt x="2427" y="2632"/>
                  </a:lnTo>
                  <a:lnTo>
                    <a:pt x="2434" y="2617"/>
                  </a:lnTo>
                  <a:lnTo>
                    <a:pt x="2438" y="2606"/>
                  </a:lnTo>
                  <a:lnTo>
                    <a:pt x="2436" y="2595"/>
                  </a:lnTo>
                  <a:lnTo>
                    <a:pt x="2429" y="2586"/>
                  </a:lnTo>
                  <a:lnTo>
                    <a:pt x="2421" y="2575"/>
                  </a:lnTo>
                  <a:lnTo>
                    <a:pt x="2410" y="2564"/>
                  </a:lnTo>
                  <a:lnTo>
                    <a:pt x="2401" y="2551"/>
                  </a:lnTo>
                  <a:lnTo>
                    <a:pt x="2394" y="2532"/>
                  </a:lnTo>
                  <a:lnTo>
                    <a:pt x="2392" y="2512"/>
                  </a:lnTo>
                  <a:lnTo>
                    <a:pt x="2394" y="2488"/>
                  </a:lnTo>
                  <a:lnTo>
                    <a:pt x="2401" y="2465"/>
                  </a:lnTo>
                  <a:lnTo>
                    <a:pt x="2410" y="2443"/>
                  </a:lnTo>
                  <a:lnTo>
                    <a:pt x="2425" y="2415"/>
                  </a:lnTo>
                  <a:lnTo>
                    <a:pt x="2442" y="2391"/>
                  </a:lnTo>
                  <a:lnTo>
                    <a:pt x="2445" y="2382"/>
                  </a:lnTo>
                  <a:lnTo>
                    <a:pt x="2456" y="2362"/>
                  </a:lnTo>
                  <a:lnTo>
                    <a:pt x="2464" y="2336"/>
                  </a:lnTo>
                  <a:lnTo>
                    <a:pt x="2475" y="2309"/>
                  </a:lnTo>
                  <a:lnTo>
                    <a:pt x="2484" y="2281"/>
                  </a:lnTo>
                  <a:lnTo>
                    <a:pt x="2495" y="2254"/>
                  </a:lnTo>
                  <a:lnTo>
                    <a:pt x="2509" y="2234"/>
                  </a:lnTo>
                  <a:lnTo>
                    <a:pt x="2524" y="2217"/>
                  </a:lnTo>
                  <a:lnTo>
                    <a:pt x="2542" y="2210"/>
                  </a:lnTo>
                  <a:lnTo>
                    <a:pt x="2570" y="2202"/>
                  </a:lnTo>
                  <a:lnTo>
                    <a:pt x="2592" y="2188"/>
                  </a:lnTo>
                  <a:lnTo>
                    <a:pt x="2612" y="2168"/>
                  </a:lnTo>
                  <a:lnTo>
                    <a:pt x="2627" y="2144"/>
                  </a:lnTo>
                  <a:lnTo>
                    <a:pt x="2636" y="2118"/>
                  </a:lnTo>
                  <a:lnTo>
                    <a:pt x="2639" y="2091"/>
                  </a:lnTo>
                  <a:lnTo>
                    <a:pt x="2643" y="2063"/>
                  </a:lnTo>
                  <a:lnTo>
                    <a:pt x="2656" y="2035"/>
                  </a:lnTo>
                  <a:lnTo>
                    <a:pt x="2676" y="2013"/>
                  </a:lnTo>
                  <a:lnTo>
                    <a:pt x="2702" y="1995"/>
                  </a:lnTo>
                  <a:lnTo>
                    <a:pt x="2735" y="1984"/>
                  </a:lnTo>
                  <a:lnTo>
                    <a:pt x="2758" y="1977"/>
                  </a:lnTo>
                  <a:lnTo>
                    <a:pt x="2780" y="1966"/>
                  </a:lnTo>
                  <a:lnTo>
                    <a:pt x="2801" y="1955"/>
                  </a:lnTo>
                  <a:lnTo>
                    <a:pt x="2824" y="1946"/>
                  </a:lnTo>
                  <a:lnTo>
                    <a:pt x="2854" y="1936"/>
                  </a:lnTo>
                  <a:lnTo>
                    <a:pt x="2878" y="1935"/>
                  </a:lnTo>
                  <a:lnTo>
                    <a:pt x="2905" y="1933"/>
                  </a:lnTo>
                  <a:lnTo>
                    <a:pt x="2934" y="1931"/>
                  </a:lnTo>
                  <a:lnTo>
                    <a:pt x="2960" y="1927"/>
                  </a:lnTo>
                  <a:lnTo>
                    <a:pt x="2984" y="1920"/>
                  </a:lnTo>
                  <a:lnTo>
                    <a:pt x="3020" y="1907"/>
                  </a:lnTo>
                  <a:lnTo>
                    <a:pt x="3046" y="1898"/>
                  </a:lnTo>
                  <a:lnTo>
                    <a:pt x="3073" y="1891"/>
                  </a:lnTo>
                  <a:lnTo>
                    <a:pt x="3105" y="1883"/>
                  </a:lnTo>
                  <a:lnTo>
                    <a:pt x="3141" y="1881"/>
                  </a:lnTo>
                  <a:lnTo>
                    <a:pt x="3172" y="1881"/>
                  </a:lnTo>
                  <a:lnTo>
                    <a:pt x="3202" y="1878"/>
                  </a:lnTo>
                  <a:lnTo>
                    <a:pt x="3229" y="1876"/>
                  </a:lnTo>
                  <a:lnTo>
                    <a:pt x="3253" y="1874"/>
                  </a:lnTo>
                  <a:lnTo>
                    <a:pt x="3275" y="1872"/>
                  </a:lnTo>
                  <a:lnTo>
                    <a:pt x="3291" y="1874"/>
                  </a:lnTo>
                  <a:lnTo>
                    <a:pt x="3304" y="1880"/>
                  </a:lnTo>
                  <a:lnTo>
                    <a:pt x="3313" y="1891"/>
                  </a:lnTo>
                  <a:lnTo>
                    <a:pt x="3319" y="1905"/>
                  </a:lnTo>
                  <a:lnTo>
                    <a:pt x="3317" y="1927"/>
                  </a:lnTo>
                  <a:lnTo>
                    <a:pt x="3317" y="1953"/>
                  </a:lnTo>
                  <a:lnTo>
                    <a:pt x="3324" y="1973"/>
                  </a:lnTo>
                  <a:lnTo>
                    <a:pt x="3337" y="1991"/>
                  </a:lnTo>
                  <a:lnTo>
                    <a:pt x="3354" y="2006"/>
                  </a:lnTo>
                  <a:lnTo>
                    <a:pt x="3376" y="2017"/>
                  </a:lnTo>
                  <a:lnTo>
                    <a:pt x="3398" y="2028"/>
                  </a:lnTo>
                  <a:lnTo>
                    <a:pt x="3420" y="2039"/>
                  </a:lnTo>
                  <a:lnTo>
                    <a:pt x="3443" y="2048"/>
                  </a:lnTo>
                  <a:lnTo>
                    <a:pt x="3456" y="2056"/>
                  </a:lnTo>
                  <a:lnTo>
                    <a:pt x="3469" y="2063"/>
                  </a:lnTo>
                  <a:lnTo>
                    <a:pt x="3493" y="2076"/>
                  </a:lnTo>
                  <a:lnTo>
                    <a:pt x="3515" y="2089"/>
                  </a:lnTo>
                  <a:lnTo>
                    <a:pt x="3539" y="2100"/>
                  </a:lnTo>
                  <a:lnTo>
                    <a:pt x="3563" y="2109"/>
                  </a:lnTo>
                  <a:lnTo>
                    <a:pt x="3583" y="2114"/>
                  </a:lnTo>
                  <a:lnTo>
                    <a:pt x="3603" y="2113"/>
                  </a:lnTo>
                  <a:lnTo>
                    <a:pt x="3617" y="2107"/>
                  </a:lnTo>
                  <a:lnTo>
                    <a:pt x="3628" y="2091"/>
                  </a:lnTo>
                  <a:lnTo>
                    <a:pt x="3641" y="2074"/>
                  </a:lnTo>
                  <a:lnTo>
                    <a:pt x="3660" y="2063"/>
                  </a:lnTo>
                  <a:lnTo>
                    <a:pt x="3680" y="2057"/>
                  </a:lnTo>
                  <a:lnTo>
                    <a:pt x="3705" y="2057"/>
                  </a:lnTo>
                  <a:lnTo>
                    <a:pt x="3733" y="2059"/>
                  </a:lnTo>
                  <a:lnTo>
                    <a:pt x="3760" y="2063"/>
                  </a:lnTo>
                  <a:lnTo>
                    <a:pt x="3786" y="2068"/>
                  </a:lnTo>
                  <a:lnTo>
                    <a:pt x="3821" y="2076"/>
                  </a:lnTo>
                  <a:lnTo>
                    <a:pt x="3861" y="2083"/>
                  </a:lnTo>
                  <a:lnTo>
                    <a:pt x="3901" y="2089"/>
                  </a:lnTo>
                  <a:lnTo>
                    <a:pt x="3943" y="2094"/>
                  </a:lnTo>
                  <a:lnTo>
                    <a:pt x="3980" y="2098"/>
                  </a:lnTo>
                  <a:lnTo>
                    <a:pt x="4013" y="2098"/>
                  </a:lnTo>
                  <a:lnTo>
                    <a:pt x="4046" y="2089"/>
                  </a:lnTo>
                  <a:lnTo>
                    <a:pt x="4077" y="2072"/>
                  </a:lnTo>
                  <a:lnTo>
                    <a:pt x="4103" y="2048"/>
                  </a:lnTo>
                  <a:lnTo>
                    <a:pt x="4123" y="2019"/>
                  </a:lnTo>
                  <a:lnTo>
                    <a:pt x="4132" y="1990"/>
                  </a:lnTo>
                  <a:lnTo>
                    <a:pt x="4130" y="1971"/>
                  </a:lnTo>
                  <a:lnTo>
                    <a:pt x="4121" y="1958"/>
                  </a:lnTo>
                  <a:lnTo>
                    <a:pt x="4106" y="1947"/>
                  </a:lnTo>
                  <a:lnTo>
                    <a:pt x="4084" y="1938"/>
                  </a:lnTo>
                  <a:lnTo>
                    <a:pt x="4059" y="1933"/>
                  </a:lnTo>
                  <a:lnTo>
                    <a:pt x="4030" y="1929"/>
                  </a:lnTo>
                  <a:lnTo>
                    <a:pt x="3997" y="1927"/>
                  </a:lnTo>
                  <a:lnTo>
                    <a:pt x="3962" y="1927"/>
                  </a:lnTo>
                  <a:lnTo>
                    <a:pt x="3923" y="1925"/>
                  </a:lnTo>
                  <a:lnTo>
                    <a:pt x="3894" y="1922"/>
                  </a:lnTo>
                  <a:lnTo>
                    <a:pt x="3870" y="1916"/>
                  </a:lnTo>
                  <a:lnTo>
                    <a:pt x="3852" y="1907"/>
                  </a:lnTo>
                  <a:lnTo>
                    <a:pt x="3843" y="1892"/>
                  </a:lnTo>
                  <a:lnTo>
                    <a:pt x="3839" y="1876"/>
                  </a:lnTo>
                  <a:lnTo>
                    <a:pt x="3843" y="1854"/>
                  </a:lnTo>
                  <a:lnTo>
                    <a:pt x="3856" y="1821"/>
                  </a:lnTo>
                  <a:lnTo>
                    <a:pt x="3870" y="1790"/>
                  </a:lnTo>
                  <a:lnTo>
                    <a:pt x="3889" y="1762"/>
                  </a:lnTo>
                  <a:lnTo>
                    <a:pt x="3911" y="1740"/>
                  </a:lnTo>
                  <a:lnTo>
                    <a:pt x="3940" y="1724"/>
                  </a:lnTo>
                  <a:lnTo>
                    <a:pt x="3989" y="1704"/>
                  </a:lnTo>
                  <a:lnTo>
                    <a:pt x="4037" y="1693"/>
                  </a:lnTo>
                  <a:lnTo>
                    <a:pt x="4086" y="1689"/>
                  </a:lnTo>
                  <a:lnTo>
                    <a:pt x="4119" y="1693"/>
                  </a:lnTo>
                  <a:lnTo>
                    <a:pt x="4154" y="1704"/>
                  </a:lnTo>
                  <a:lnTo>
                    <a:pt x="4191" y="1715"/>
                  </a:lnTo>
                  <a:lnTo>
                    <a:pt x="4229" y="1722"/>
                  </a:lnTo>
                  <a:lnTo>
                    <a:pt x="4268" y="1724"/>
                  </a:lnTo>
                  <a:lnTo>
                    <a:pt x="4286" y="1718"/>
                  </a:lnTo>
                  <a:lnTo>
                    <a:pt x="4299" y="1711"/>
                  </a:lnTo>
                  <a:lnTo>
                    <a:pt x="4304" y="1700"/>
                  </a:lnTo>
                  <a:lnTo>
                    <a:pt x="4302" y="1685"/>
                  </a:lnTo>
                  <a:lnTo>
                    <a:pt x="4295" y="1671"/>
                  </a:lnTo>
                  <a:lnTo>
                    <a:pt x="4282" y="1656"/>
                  </a:lnTo>
                  <a:lnTo>
                    <a:pt x="4266" y="1641"/>
                  </a:lnTo>
                  <a:lnTo>
                    <a:pt x="4244" y="1627"/>
                  </a:lnTo>
                  <a:lnTo>
                    <a:pt x="4218" y="1608"/>
                  </a:lnTo>
                  <a:lnTo>
                    <a:pt x="4200" y="1588"/>
                  </a:lnTo>
                  <a:lnTo>
                    <a:pt x="4189" y="1568"/>
                  </a:lnTo>
                  <a:lnTo>
                    <a:pt x="4185" y="1548"/>
                  </a:lnTo>
                  <a:lnTo>
                    <a:pt x="4189" y="1529"/>
                  </a:lnTo>
                  <a:lnTo>
                    <a:pt x="4200" y="1515"/>
                  </a:lnTo>
                  <a:lnTo>
                    <a:pt x="4209" y="1502"/>
                  </a:lnTo>
                  <a:lnTo>
                    <a:pt x="4213" y="1491"/>
                  </a:lnTo>
                  <a:lnTo>
                    <a:pt x="4211" y="1482"/>
                  </a:lnTo>
                  <a:lnTo>
                    <a:pt x="4205" y="1476"/>
                  </a:lnTo>
                  <a:lnTo>
                    <a:pt x="4194" y="1474"/>
                  </a:lnTo>
                  <a:lnTo>
                    <a:pt x="4180" y="1476"/>
                  </a:lnTo>
                  <a:lnTo>
                    <a:pt x="4160" y="1485"/>
                  </a:lnTo>
                  <a:lnTo>
                    <a:pt x="4141" y="1496"/>
                  </a:lnTo>
                  <a:lnTo>
                    <a:pt x="4123" y="1509"/>
                  </a:lnTo>
                  <a:lnTo>
                    <a:pt x="4105" y="1522"/>
                  </a:lnTo>
                  <a:lnTo>
                    <a:pt x="4086" y="1535"/>
                  </a:lnTo>
                  <a:lnTo>
                    <a:pt x="4068" y="1546"/>
                  </a:lnTo>
                  <a:lnTo>
                    <a:pt x="4052" y="1553"/>
                  </a:lnTo>
                  <a:lnTo>
                    <a:pt x="4037" y="1557"/>
                  </a:lnTo>
                  <a:lnTo>
                    <a:pt x="4026" y="1553"/>
                  </a:lnTo>
                  <a:lnTo>
                    <a:pt x="4019" y="1542"/>
                  </a:lnTo>
                  <a:lnTo>
                    <a:pt x="4009" y="1529"/>
                  </a:lnTo>
                  <a:lnTo>
                    <a:pt x="3993" y="1524"/>
                  </a:lnTo>
                  <a:lnTo>
                    <a:pt x="3975" y="1524"/>
                  </a:lnTo>
                  <a:lnTo>
                    <a:pt x="3953" y="1527"/>
                  </a:lnTo>
                  <a:lnTo>
                    <a:pt x="3931" y="1535"/>
                  </a:lnTo>
                  <a:lnTo>
                    <a:pt x="3911" y="1548"/>
                  </a:lnTo>
                  <a:lnTo>
                    <a:pt x="3892" y="1564"/>
                  </a:lnTo>
                  <a:lnTo>
                    <a:pt x="3881" y="1583"/>
                  </a:lnTo>
                  <a:lnTo>
                    <a:pt x="3878" y="1605"/>
                  </a:lnTo>
                  <a:lnTo>
                    <a:pt x="3878" y="1634"/>
                  </a:lnTo>
                  <a:lnTo>
                    <a:pt x="3881" y="1658"/>
                  </a:lnTo>
                  <a:lnTo>
                    <a:pt x="3883" y="1676"/>
                  </a:lnTo>
                  <a:lnTo>
                    <a:pt x="3883" y="1693"/>
                  </a:lnTo>
                  <a:lnTo>
                    <a:pt x="3879" y="1709"/>
                  </a:lnTo>
                  <a:lnTo>
                    <a:pt x="3872" y="1729"/>
                  </a:lnTo>
                  <a:lnTo>
                    <a:pt x="3856" y="1755"/>
                  </a:lnTo>
                  <a:lnTo>
                    <a:pt x="3834" y="1777"/>
                  </a:lnTo>
                  <a:lnTo>
                    <a:pt x="3808" y="1792"/>
                  </a:lnTo>
                  <a:lnTo>
                    <a:pt x="3780" y="1801"/>
                  </a:lnTo>
                  <a:lnTo>
                    <a:pt x="3753" y="1803"/>
                  </a:lnTo>
                  <a:lnTo>
                    <a:pt x="3740" y="1804"/>
                  </a:lnTo>
                  <a:lnTo>
                    <a:pt x="3735" y="1810"/>
                  </a:lnTo>
                  <a:lnTo>
                    <a:pt x="3733" y="1821"/>
                  </a:lnTo>
                  <a:lnTo>
                    <a:pt x="3733" y="1836"/>
                  </a:lnTo>
                  <a:lnTo>
                    <a:pt x="3733" y="1850"/>
                  </a:lnTo>
                  <a:lnTo>
                    <a:pt x="3733" y="1867"/>
                  </a:lnTo>
                  <a:lnTo>
                    <a:pt x="3731" y="1881"/>
                  </a:lnTo>
                  <a:lnTo>
                    <a:pt x="3726" y="1894"/>
                  </a:lnTo>
                  <a:lnTo>
                    <a:pt x="3713" y="1905"/>
                  </a:lnTo>
                  <a:lnTo>
                    <a:pt x="3694" y="1909"/>
                  </a:lnTo>
                  <a:lnTo>
                    <a:pt x="3680" y="1907"/>
                  </a:lnTo>
                  <a:lnTo>
                    <a:pt x="3665" y="1896"/>
                  </a:lnTo>
                  <a:lnTo>
                    <a:pt x="3652" y="1880"/>
                  </a:lnTo>
                  <a:lnTo>
                    <a:pt x="3641" y="1861"/>
                  </a:lnTo>
                  <a:lnTo>
                    <a:pt x="3628" y="1837"/>
                  </a:lnTo>
                  <a:lnTo>
                    <a:pt x="3617" y="1814"/>
                  </a:lnTo>
                  <a:lnTo>
                    <a:pt x="3597" y="1775"/>
                  </a:lnTo>
                  <a:lnTo>
                    <a:pt x="3577" y="1744"/>
                  </a:lnTo>
                  <a:lnTo>
                    <a:pt x="3559" y="1715"/>
                  </a:lnTo>
                  <a:lnTo>
                    <a:pt x="3539" y="1689"/>
                  </a:lnTo>
                  <a:lnTo>
                    <a:pt x="3522" y="1671"/>
                  </a:lnTo>
                  <a:lnTo>
                    <a:pt x="3508" y="1654"/>
                  </a:lnTo>
                  <a:lnTo>
                    <a:pt x="3491" y="1639"/>
                  </a:lnTo>
                  <a:lnTo>
                    <a:pt x="3475" y="1623"/>
                  </a:lnTo>
                  <a:lnTo>
                    <a:pt x="3453" y="1605"/>
                  </a:lnTo>
                  <a:lnTo>
                    <a:pt x="3443" y="1597"/>
                  </a:lnTo>
                  <a:lnTo>
                    <a:pt x="3427" y="1590"/>
                  </a:lnTo>
                  <a:lnTo>
                    <a:pt x="3412" y="1588"/>
                  </a:lnTo>
                  <a:lnTo>
                    <a:pt x="3405" y="1594"/>
                  </a:lnTo>
                  <a:lnTo>
                    <a:pt x="3401" y="1603"/>
                  </a:lnTo>
                  <a:lnTo>
                    <a:pt x="3405" y="1616"/>
                  </a:lnTo>
                  <a:lnTo>
                    <a:pt x="3420" y="1632"/>
                  </a:lnTo>
                  <a:lnTo>
                    <a:pt x="3427" y="1641"/>
                  </a:lnTo>
                  <a:lnTo>
                    <a:pt x="3436" y="1649"/>
                  </a:lnTo>
                  <a:lnTo>
                    <a:pt x="3443" y="1656"/>
                  </a:lnTo>
                  <a:lnTo>
                    <a:pt x="3458" y="1671"/>
                  </a:lnTo>
                  <a:lnTo>
                    <a:pt x="3475" y="1682"/>
                  </a:lnTo>
                  <a:lnTo>
                    <a:pt x="3493" y="1687"/>
                  </a:lnTo>
                  <a:lnTo>
                    <a:pt x="3515" y="1689"/>
                  </a:lnTo>
                  <a:lnTo>
                    <a:pt x="3530" y="1693"/>
                  </a:lnTo>
                  <a:lnTo>
                    <a:pt x="3537" y="1702"/>
                  </a:lnTo>
                  <a:lnTo>
                    <a:pt x="3542" y="1716"/>
                  </a:lnTo>
                  <a:lnTo>
                    <a:pt x="3542" y="1733"/>
                  </a:lnTo>
                  <a:lnTo>
                    <a:pt x="3541" y="1751"/>
                  </a:lnTo>
                  <a:lnTo>
                    <a:pt x="3535" y="1771"/>
                  </a:lnTo>
                  <a:lnTo>
                    <a:pt x="3531" y="1788"/>
                  </a:lnTo>
                  <a:lnTo>
                    <a:pt x="3526" y="1803"/>
                  </a:lnTo>
                  <a:lnTo>
                    <a:pt x="3522" y="1814"/>
                  </a:lnTo>
                  <a:lnTo>
                    <a:pt x="3517" y="1826"/>
                  </a:lnTo>
                  <a:lnTo>
                    <a:pt x="3508" y="1841"/>
                  </a:lnTo>
                  <a:lnTo>
                    <a:pt x="3500" y="1856"/>
                  </a:lnTo>
                  <a:lnTo>
                    <a:pt x="3491" y="1870"/>
                  </a:lnTo>
                  <a:lnTo>
                    <a:pt x="3480" y="1881"/>
                  </a:lnTo>
                  <a:lnTo>
                    <a:pt x="3473" y="1891"/>
                  </a:lnTo>
                  <a:lnTo>
                    <a:pt x="3465" y="1892"/>
                  </a:lnTo>
                  <a:lnTo>
                    <a:pt x="3458" y="1891"/>
                  </a:lnTo>
                  <a:lnTo>
                    <a:pt x="3454" y="1881"/>
                  </a:lnTo>
                  <a:lnTo>
                    <a:pt x="3453" y="1865"/>
                  </a:lnTo>
                  <a:lnTo>
                    <a:pt x="3453" y="1828"/>
                  </a:lnTo>
                  <a:lnTo>
                    <a:pt x="3449" y="1793"/>
                  </a:lnTo>
                  <a:lnTo>
                    <a:pt x="3443" y="1764"/>
                  </a:lnTo>
                  <a:lnTo>
                    <a:pt x="3434" y="1746"/>
                  </a:lnTo>
                  <a:lnTo>
                    <a:pt x="3421" y="1729"/>
                  </a:lnTo>
                  <a:lnTo>
                    <a:pt x="3407" y="1716"/>
                  </a:lnTo>
                  <a:lnTo>
                    <a:pt x="3385" y="1707"/>
                  </a:lnTo>
                  <a:lnTo>
                    <a:pt x="3365" y="1696"/>
                  </a:lnTo>
                  <a:lnTo>
                    <a:pt x="3346" y="1683"/>
                  </a:lnTo>
                  <a:lnTo>
                    <a:pt x="3330" y="1669"/>
                  </a:lnTo>
                  <a:lnTo>
                    <a:pt x="3313" y="1656"/>
                  </a:lnTo>
                  <a:lnTo>
                    <a:pt x="3297" y="1643"/>
                  </a:lnTo>
                  <a:lnTo>
                    <a:pt x="3277" y="1632"/>
                  </a:lnTo>
                  <a:lnTo>
                    <a:pt x="3251" y="1625"/>
                  </a:lnTo>
                  <a:lnTo>
                    <a:pt x="3222" y="1621"/>
                  </a:lnTo>
                  <a:lnTo>
                    <a:pt x="3194" y="1621"/>
                  </a:lnTo>
                  <a:lnTo>
                    <a:pt x="3165" y="1619"/>
                  </a:lnTo>
                  <a:lnTo>
                    <a:pt x="3139" y="1617"/>
                  </a:lnTo>
                  <a:lnTo>
                    <a:pt x="3114" y="1617"/>
                  </a:lnTo>
                  <a:lnTo>
                    <a:pt x="3090" y="1617"/>
                  </a:lnTo>
                  <a:lnTo>
                    <a:pt x="3070" y="1621"/>
                  </a:lnTo>
                  <a:lnTo>
                    <a:pt x="3055" y="1625"/>
                  </a:lnTo>
                  <a:lnTo>
                    <a:pt x="3044" y="1634"/>
                  </a:lnTo>
                  <a:lnTo>
                    <a:pt x="3039" y="1645"/>
                  </a:lnTo>
                  <a:lnTo>
                    <a:pt x="3041" y="1661"/>
                  </a:lnTo>
                  <a:lnTo>
                    <a:pt x="3046" y="1689"/>
                  </a:lnTo>
                  <a:lnTo>
                    <a:pt x="3048" y="1715"/>
                  </a:lnTo>
                  <a:lnTo>
                    <a:pt x="3046" y="1738"/>
                  </a:lnTo>
                  <a:lnTo>
                    <a:pt x="3041" y="1757"/>
                  </a:lnTo>
                  <a:lnTo>
                    <a:pt x="3033" y="1771"/>
                  </a:lnTo>
                  <a:lnTo>
                    <a:pt x="3020" y="1779"/>
                  </a:lnTo>
                  <a:lnTo>
                    <a:pt x="3017" y="1779"/>
                  </a:lnTo>
                  <a:lnTo>
                    <a:pt x="3011" y="1781"/>
                  </a:lnTo>
                  <a:lnTo>
                    <a:pt x="2998" y="1781"/>
                  </a:lnTo>
                  <a:lnTo>
                    <a:pt x="2984" y="1782"/>
                  </a:lnTo>
                  <a:lnTo>
                    <a:pt x="2969" y="1784"/>
                  </a:lnTo>
                  <a:lnTo>
                    <a:pt x="2958" y="1790"/>
                  </a:lnTo>
                  <a:lnTo>
                    <a:pt x="2949" y="1799"/>
                  </a:lnTo>
                  <a:lnTo>
                    <a:pt x="2943" y="1810"/>
                  </a:lnTo>
                  <a:lnTo>
                    <a:pt x="2943" y="1825"/>
                  </a:lnTo>
                  <a:lnTo>
                    <a:pt x="2945" y="1841"/>
                  </a:lnTo>
                  <a:lnTo>
                    <a:pt x="2943" y="1852"/>
                  </a:lnTo>
                  <a:lnTo>
                    <a:pt x="2936" y="1859"/>
                  </a:lnTo>
                  <a:lnTo>
                    <a:pt x="2929" y="1867"/>
                  </a:lnTo>
                  <a:lnTo>
                    <a:pt x="2918" y="1872"/>
                  </a:lnTo>
                  <a:lnTo>
                    <a:pt x="2905" y="1881"/>
                  </a:lnTo>
                  <a:lnTo>
                    <a:pt x="2881" y="1898"/>
                  </a:lnTo>
                  <a:lnTo>
                    <a:pt x="2854" y="1911"/>
                  </a:lnTo>
                  <a:lnTo>
                    <a:pt x="2832" y="1916"/>
                  </a:lnTo>
                  <a:lnTo>
                    <a:pt x="2810" y="1914"/>
                  </a:lnTo>
                  <a:lnTo>
                    <a:pt x="2786" y="1905"/>
                  </a:lnTo>
                  <a:lnTo>
                    <a:pt x="2768" y="1896"/>
                  </a:lnTo>
                  <a:lnTo>
                    <a:pt x="2746" y="1894"/>
                  </a:lnTo>
                  <a:lnTo>
                    <a:pt x="2724" y="1894"/>
                  </a:lnTo>
                  <a:lnTo>
                    <a:pt x="2702" y="1896"/>
                  </a:lnTo>
                  <a:lnTo>
                    <a:pt x="2685" y="1894"/>
                  </a:lnTo>
                  <a:lnTo>
                    <a:pt x="2671" y="1892"/>
                  </a:lnTo>
                  <a:lnTo>
                    <a:pt x="2660" y="1889"/>
                  </a:lnTo>
                  <a:lnTo>
                    <a:pt x="2652" y="1880"/>
                  </a:lnTo>
                  <a:lnTo>
                    <a:pt x="2650" y="1865"/>
                  </a:lnTo>
                  <a:lnTo>
                    <a:pt x="2649" y="1843"/>
                  </a:lnTo>
                  <a:lnTo>
                    <a:pt x="2643" y="1823"/>
                  </a:lnTo>
                  <a:lnTo>
                    <a:pt x="2638" y="1806"/>
                  </a:lnTo>
                  <a:lnTo>
                    <a:pt x="2632" y="1790"/>
                  </a:lnTo>
                  <a:lnTo>
                    <a:pt x="2628" y="1773"/>
                  </a:lnTo>
                  <a:lnTo>
                    <a:pt x="2630" y="1755"/>
                  </a:lnTo>
                  <a:lnTo>
                    <a:pt x="2639" y="1735"/>
                  </a:lnTo>
                  <a:lnTo>
                    <a:pt x="2647" y="1716"/>
                  </a:lnTo>
                  <a:lnTo>
                    <a:pt x="2652" y="1698"/>
                  </a:lnTo>
                  <a:lnTo>
                    <a:pt x="2654" y="1680"/>
                  </a:lnTo>
                  <a:lnTo>
                    <a:pt x="2656" y="1665"/>
                  </a:lnTo>
                  <a:lnTo>
                    <a:pt x="2660" y="1652"/>
                  </a:lnTo>
                  <a:lnTo>
                    <a:pt x="2667" y="1641"/>
                  </a:lnTo>
                  <a:lnTo>
                    <a:pt x="2678" y="1636"/>
                  </a:lnTo>
                  <a:lnTo>
                    <a:pt x="2694" y="1632"/>
                  </a:lnTo>
                  <a:lnTo>
                    <a:pt x="2702" y="1632"/>
                  </a:lnTo>
                  <a:lnTo>
                    <a:pt x="2727" y="1634"/>
                  </a:lnTo>
                  <a:lnTo>
                    <a:pt x="2749" y="1638"/>
                  </a:lnTo>
                  <a:lnTo>
                    <a:pt x="2771" y="1641"/>
                  </a:lnTo>
                  <a:lnTo>
                    <a:pt x="2795" y="1643"/>
                  </a:lnTo>
                  <a:lnTo>
                    <a:pt x="2826" y="1645"/>
                  </a:lnTo>
                  <a:lnTo>
                    <a:pt x="2841" y="1643"/>
                  </a:lnTo>
                  <a:lnTo>
                    <a:pt x="2854" y="1639"/>
                  </a:lnTo>
                  <a:lnTo>
                    <a:pt x="2876" y="1628"/>
                  </a:lnTo>
                  <a:lnTo>
                    <a:pt x="2894" y="1614"/>
                  </a:lnTo>
                  <a:lnTo>
                    <a:pt x="2905" y="1597"/>
                  </a:lnTo>
                  <a:lnTo>
                    <a:pt x="2909" y="1577"/>
                  </a:lnTo>
                  <a:lnTo>
                    <a:pt x="2903" y="1557"/>
                  </a:lnTo>
                  <a:lnTo>
                    <a:pt x="2887" y="1537"/>
                  </a:lnTo>
                  <a:lnTo>
                    <a:pt x="2868" y="1513"/>
                  </a:lnTo>
                  <a:lnTo>
                    <a:pt x="2857" y="1487"/>
                  </a:lnTo>
                  <a:lnTo>
                    <a:pt x="2856" y="1460"/>
                  </a:lnTo>
                  <a:lnTo>
                    <a:pt x="2859" y="1432"/>
                  </a:lnTo>
                  <a:lnTo>
                    <a:pt x="2868" y="1405"/>
                  </a:lnTo>
                  <a:lnTo>
                    <a:pt x="2881" y="1377"/>
                  </a:lnTo>
                  <a:lnTo>
                    <a:pt x="2894" y="1359"/>
                  </a:lnTo>
                  <a:lnTo>
                    <a:pt x="2907" y="1348"/>
                  </a:lnTo>
                  <a:lnTo>
                    <a:pt x="2921" y="1342"/>
                  </a:lnTo>
                  <a:lnTo>
                    <a:pt x="2938" y="1340"/>
                  </a:lnTo>
                  <a:lnTo>
                    <a:pt x="2958" y="1339"/>
                  </a:lnTo>
                  <a:lnTo>
                    <a:pt x="2984" y="1335"/>
                  </a:lnTo>
                  <a:lnTo>
                    <a:pt x="2995" y="1333"/>
                  </a:lnTo>
                  <a:lnTo>
                    <a:pt x="3020" y="1324"/>
                  </a:lnTo>
                  <a:lnTo>
                    <a:pt x="3064" y="1306"/>
                  </a:lnTo>
                  <a:lnTo>
                    <a:pt x="3105" y="1280"/>
                  </a:lnTo>
                  <a:lnTo>
                    <a:pt x="3141" y="1252"/>
                  </a:lnTo>
                  <a:lnTo>
                    <a:pt x="3171" y="1225"/>
                  </a:lnTo>
                  <a:lnTo>
                    <a:pt x="3183" y="1208"/>
                  </a:lnTo>
                  <a:lnTo>
                    <a:pt x="3193" y="1188"/>
                  </a:lnTo>
                  <a:lnTo>
                    <a:pt x="3200" y="1168"/>
                  </a:lnTo>
                  <a:lnTo>
                    <a:pt x="3205" y="1148"/>
                  </a:lnTo>
                  <a:lnTo>
                    <a:pt x="3211" y="1130"/>
                  </a:lnTo>
                  <a:lnTo>
                    <a:pt x="3218" y="1115"/>
                  </a:lnTo>
                  <a:lnTo>
                    <a:pt x="3229" y="1104"/>
                  </a:lnTo>
                  <a:lnTo>
                    <a:pt x="3244" y="1100"/>
                  </a:lnTo>
                  <a:lnTo>
                    <a:pt x="3258" y="1102"/>
                  </a:lnTo>
                  <a:lnTo>
                    <a:pt x="3266" y="1109"/>
                  </a:lnTo>
                  <a:lnTo>
                    <a:pt x="3273" y="1117"/>
                  </a:lnTo>
                  <a:lnTo>
                    <a:pt x="3279" y="1126"/>
                  </a:lnTo>
                  <a:lnTo>
                    <a:pt x="3286" y="1135"/>
                  </a:lnTo>
                  <a:lnTo>
                    <a:pt x="3295" y="1144"/>
                  </a:lnTo>
                  <a:lnTo>
                    <a:pt x="3312" y="1150"/>
                  </a:lnTo>
                  <a:lnTo>
                    <a:pt x="3334" y="1152"/>
                  </a:lnTo>
                  <a:lnTo>
                    <a:pt x="3363" y="1150"/>
                  </a:lnTo>
                  <a:lnTo>
                    <a:pt x="3387" y="1146"/>
                  </a:lnTo>
                  <a:lnTo>
                    <a:pt x="3405" y="1141"/>
                  </a:lnTo>
                  <a:lnTo>
                    <a:pt x="3423" y="1135"/>
                  </a:lnTo>
                  <a:lnTo>
                    <a:pt x="3443" y="1130"/>
                  </a:lnTo>
                  <a:lnTo>
                    <a:pt x="3464" y="1124"/>
                  </a:lnTo>
                  <a:lnTo>
                    <a:pt x="3487" y="1124"/>
                  </a:lnTo>
                  <a:lnTo>
                    <a:pt x="3513" y="1126"/>
                  </a:lnTo>
                  <a:lnTo>
                    <a:pt x="3537" y="1133"/>
                  </a:lnTo>
                  <a:lnTo>
                    <a:pt x="3559" y="1141"/>
                  </a:lnTo>
                  <a:lnTo>
                    <a:pt x="3581" y="1146"/>
                  </a:lnTo>
                  <a:lnTo>
                    <a:pt x="3601" y="1150"/>
                  </a:lnTo>
                  <a:lnTo>
                    <a:pt x="3619" y="1146"/>
                  </a:lnTo>
                  <a:lnTo>
                    <a:pt x="3639" y="1135"/>
                  </a:lnTo>
                  <a:lnTo>
                    <a:pt x="3650" y="1122"/>
                  </a:lnTo>
                  <a:lnTo>
                    <a:pt x="3654" y="1108"/>
                  </a:lnTo>
                  <a:lnTo>
                    <a:pt x="3654" y="1093"/>
                  </a:lnTo>
                  <a:lnTo>
                    <a:pt x="3652" y="1080"/>
                  </a:lnTo>
                  <a:lnTo>
                    <a:pt x="3649" y="1065"/>
                  </a:lnTo>
                  <a:lnTo>
                    <a:pt x="3645" y="1052"/>
                  </a:lnTo>
                  <a:lnTo>
                    <a:pt x="3645" y="1043"/>
                  </a:lnTo>
                  <a:lnTo>
                    <a:pt x="3649" y="1034"/>
                  </a:lnTo>
                  <a:lnTo>
                    <a:pt x="3658" y="1029"/>
                  </a:lnTo>
                  <a:lnTo>
                    <a:pt x="3674" y="1027"/>
                  </a:lnTo>
                  <a:lnTo>
                    <a:pt x="3696" y="1027"/>
                  </a:lnTo>
                  <a:lnTo>
                    <a:pt x="3716" y="1027"/>
                  </a:lnTo>
                  <a:lnTo>
                    <a:pt x="3735" y="1027"/>
                  </a:lnTo>
                  <a:lnTo>
                    <a:pt x="3749" y="1025"/>
                  </a:lnTo>
                  <a:lnTo>
                    <a:pt x="3760" y="1021"/>
                  </a:lnTo>
                  <a:lnTo>
                    <a:pt x="3766" y="1016"/>
                  </a:lnTo>
                  <a:lnTo>
                    <a:pt x="3766" y="1008"/>
                  </a:lnTo>
                  <a:lnTo>
                    <a:pt x="3760" y="996"/>
                  </a:lnTo>
                  <a:lnTo>
                    <a:pt x="3747" y="981"/>
                  </a:lnTo>
                  <a:lnTo>
                    <a:pt x="3735" y="968"/>
                  </a:lnTo>
                  <a:lnTo>
                    <a:pt x="3729" y="959"/>
                  </a:lnTo>
                  <a:lnTo>
                    <a:pt x="3729" y="953"/>
                  </a:lnTo>
                  <a:lnTo>
                    <a:pt x="3735" y="950"/>
                  </a:lnTo>
                  <a:lnTo>
                    <a:pt x="3744" y="948"/>
                  </a:lnTo>
                  <a:lnTo>
                    <a:pt x="3755" y="946"/>
                  </a:lnTo>
                  <a:lnTo>
                    <a:pt x="3769" y="944"/>
                  </a:lnTo>
                  <a:lnTo>
                    <a:pt x="3786" y="942"/>
                  </a:lnTo>
                  <a:lnTo>
                    <a:pt x="3804" y="937"/>
                  </a:lnTo>
                  <a:lnTo>
                    <a:pt x="3821" y="931"/>
                  </a:lnTo>
                  <a:lnTo>
                    <a:pt x="3841" y="917"/>
                  </a:lnTo>
                  <a:lnTo>
                    <a:pt x="3854" y="904"/>
                  </a:lnTo>
                  <a:lnTo>
                    <a:pt x="3859" y="891"/>
                  </a:lnTo>
                  <a:lnTo>
                    <a:pt x="3857" y="878"/>
                  </a:lnTo>
                  <a:lnTo>
                    <a:pt x="3846" y="871"/>
                  </a:lnTo>
                  <a:lnTo>
                    <a:pt x="3828" y="867"/>
                  </a:lnTo>
                  <a:lnTo>
                    <a:pt x="3804" y="869"/>
                  </a:lnTo>
                  <a:lnTo>
                    <a:pt x="3779" y="873"/>
                  </a:lnTo>
                  <a:lnTo>
                    <a:pt x="3755" y="880"/>
                  </a:lnTo>
                  <a:lnTo>
                    <a:pt x="3733" y="886"/>
                  </a:lnTo>
                  <a:lnTo>
                    <a:pt x="3713" y="889"/>
                  </a:lnTo>
                  <a:lnTo>
                    <a:pt x="3694" y="889"/>
                  </a:lnTo>
                  <a:lnTo>
                    <a:pt x="3678" y="884"/>
                  </a:lnTo>
                  <a:lnTo>
                    <a:pt x="3663" y="873"/>
                  </a:lnTo>
                  <a:lnTo>
                    <a:pt x="3650" y="851"/>
                  </a:lnTo>
                  <a:lnTo>
                    <a:pt x="3645" y="825"/>
                  </a:lnTo>
                  <a:lnTo>
                    <a:pt x="3649" y="799"/>
                  </a:lnTo>
                  <a:lnTo>
                    <a:pt x="3660" y="772"/>
                  </a:lnTo>
                  <a:lnTo>
                    <a:pt x="3674" y="746"/>
                  </a:lnTo>
                  <a:lnTo>
                    <a:pt x="3693" y="721"/>
                  </a:lnTo>
                  <a:lnTo>
                    <a:pt x="3715" y="697"/>
                  </a:lnTo>
                  <a:lnTo>
                    <a:pt x="3735" y="673"/>
                  </a:lnTo>
                  <a:lnTo>
                    <a:pt x="3753" y="653"/>
                  </a:lnTo>
                  <a:lnTo>
                    <a:pt x="3758" y="645"/>
                  </a:lnTo>
                  <a:lnTo>
                    <a:pt x="3762" y="638"/>
                  </a:lnTo>
                  <a:lnTo>
                    <a:pt x="3762" y="631"/>
                  </a:lnTo>
                  <a:lnTo>
                    <a:pt x="3762" y="623"/>
                  </a:lnTo>
                  <a:close/>
                  <a:moveTo>
                    <a:pt x="2273" y="568"/>
                  </a:moveTo>
                  <a:lnTo>
                    <a:pt x="2288" y="572"/>
                  </a:lnTo>
                  <a:lnTo>
                    <a:pt x="2313" y="583"/>
                  </a:lnTo>
                  <a:lnTo>
                    <a:pt x="2335" y="589"/>
                  </a:lnTo>
                  <a:lnTo>
                    <a:pt x="2354" y="592"/>
                  </a:lnTo>
                  <a:lnTo>
                    <a:pt x="2370" y="594"/>
                  </a:lnTo>
                  <a:lnTo>
                    <a:pt x="2389" y="596"/>
                  </a:lnTo>
                  <a:lnTo>
                    <a:pt x="2409" y="598"/>
                  </a:lnTo>
                  <a:lnTo>
                    <a:pt x="2410" y="596"/>
                  </a:lnTo>
                  <a:lnTo>
                    <a:pt x="2429" y="592"/>
                  </a:lnTo>
                  <a:lnTo>
                    <a:pt x="2445" y="592"/>
                  </a:lnTo>
                  <a:lnTo>
                    <a:pt x="2473" y="596"/>
                  </a:lnTo>
                  <a:lnTo>
                    <a:pt x="2493" y="607"/>
                  </a:lnTo>
                  <a:lnTo>
                    <a:pt x="2506" y="623"/>
                  </a:lnTo>
                  <a:lnTo>
                    <a:pt x="2509" y="644"/>
                  </a:lnTo>
                  <a:lnTo>
                    <a:pt x="2506" y="666"/>
                  </a:lnTo>
                  <a:lnTo>
                    <a:pt x="2493" y="688"/>
                  </a:lnTo>
                  <a:lnTo>
                    <a:pt x="2471" y="708"/>
                  </a:lnTo>
                  <a:lnTo>
                    <a:pt x="2445" y="728"/>
                  </a:lnTo>
                  <a:lnTo>
                    <a:pt x="2410" y="746"/>
                  </a:lnTo>
                  <a:lnTo>
                    <a:pt x="2383" y="754"/>
                  </a:lnTo>
                  <a:lnTo>
                    <a:pt x="2354" y="757"/>
                  </a:lnTo>
                  <a:lnTo>
                    <a:pt x="2324" y="755"/>
                  </a:lnTo>
                  <a:lnTo>
                    <a:pt x="2293" y="744"/>
                  </a:lnTo>
                  <a:lnTo>
                    <a:pt x="2262" y="726"/>
                  </a:lnTo>
                  <a:lnTo>
                    <a:pt x="2258" y="722"/>
                  </a:lnTo>
                  <a:lnTo>
                    <a:pt x="2235" y="697"/>
                  </a:lnTo>
                  <a:lnTo>
                    <a:pt x="2220" y="669"/>
                  </a:lnTo>
                  <a:lnTo>
                    <a:pt x="2216" y="642"/>
                  </a:lnTo>
                  <a:lnTo>
                    <a:pt x="2218" y="618"/>
                  </a:lnTo>
                  <a:lnTo>
                    <a:pt x="2227" y="596"/>
                  </a:lnTo>
                  <a:lnTo>
                    <a:pt x="2240" y="579"/>
                  </a:lnTo>
                  <a:lnTo>
                    <a:pt x="2258" y="570"/>
                  </a:lnTo>
                  <a:lnTo>
                    <a:pt x="2273" y="568"/>
                  </a:lnTo>
                  <a:close/>
                  <a:moveTo>
                    <a:pt x="846" y="475"/>
                  </a:moveTo>
                  <a:lnTo>
                    <a:pt x="852" y="482"/>
                  </a:lnTo>
                  <a:lnTo>
                    <a:pt x="859" y="488"/>
                  </a:lnTo>
                  <a:lnTo>
                    <a:pt x="868" y="493"/>
                  </a:lnTo>
                  <a:lnTo>
                    <a:pt x="874" y="495"/>
                  </a:lnTo>
                  <a:lnTo>
                    <a:pt x="899" y="508"/>
                  </a:lnTo>
                  <a:lnTo>
                    <a:pt x="921" y="526"/>
                  </a:lnTo>
                  <a:lnTo>
                    <a:pt x="938" y="548"/>
                  </a:lnTo>
                  <a:lnTo>
                    <a:pt x="947" y="565"/>
                  </a:lnTo>
                  <a:lnTo>
                    <a:pt x="953" y="583"/>
                  </a:lnTo>
                  <a:lnTo>
                    <a:pt x="953" y="598"/>
                  </a:lnTo>
                  <a:lnTo>
                    <a:pt x="947" y="609"/>
                  </a:lnTo>
                  <a:lnTo>
                    <a:pt x="938" y="614"/>
                  </a:lnTo>
                  <a:lnTo>
                    <a:pt x="931" y="616"/>
                  </a:lnTo>
                  <a:lnTo>
                    <a:pt x="921" y="616"/>
                  </a:lnTo>
                  <a:lnTo>
                    <a:pt x="912" y="612"/>
                  </a:lnTo>
                  <a:lnTo>
                    <a:pt x="888" y="609"/>
                  </a:lnTo>
                  <a:lnTo>
                    <a:pt x="868" y="605"/>
                  </a:lnTo>
                  <a:lnTo>
                    <a:pt x="848" y="607"/>
                  </a:lnTo>
                  <a:lnTo>
                    <a:pt x="834" y="612"/>
                  </a:lnTo>
                  <a:lnTo>
                    <a:pt x="824" y="620"/>
                  </a:lnTo>
                  <a:lnTo>
                    <a:pt x="821" y="631"/>
                  </a:lnTo>
                  <a:lnTo>
                    <a:pt x="824" y="645"/>
                  </a:lnTo>
                  <a:lnTo>
                    <a:pt x="834" y="662"/>
                  </a:lnTo>
                  <a:lnTo>
                    <a:pt x="854" y="682"/>
                  </a:lnTo>
                  <a:lnTo>
                    <a:pt x="861" y="691"/>
                  </a:lnTo>
                  <a:lnTo>
                    <a:pt x="868" y="699"/>
                  </a:lnTo>
                  <a:lnTo>
                    <a:pt x="881" y="722"/>
                  </a:lnTo>
                  <a:lnTo>
                    <a:pt x="887" y="746"/>
                  </a:lnTo>
                  <a:lnTo>
                    <a:pt x="887" y="766"/>
                  </a:lnTo>
                  <a:lnTo>
                    <a:pt x="879" y="785"/>
                  </a:lnTo>
                  <a:lnTo>
                    <a:pt x="868" y="799"/>
                  </a:lnTo>
                  <a:lnTo>
                    <a:pt x="854" y="807"/>
                  </a:lnTo>
                  <a:lnTo>
                    <a:pt x="837" y="810"/>
                  </a:lnTo>
                  <a:lnTo>
                    <a:pt x="821" y="807"/>
                  </a:lnTo>
                  <a:lnTo>
                    <a:pt x="797" y="798"/>
                  </a:lnTo>
                  <a:lnTo>
                    <a:pt x="766" y="785"/>
                  </a:lnTo>
                  <a:lnTo>
                    <a:pt x="724" y="770"/>
                  </a:lnTo>
                  <a:lnTo>
                    <a:pt x="678" y="755"/>
                  </a:lnTo>
                  <a:lnTo>
                    <a:pt x="628" y="739"/>
                  </a:lnTo>
                  <a:lnTo>
                    <a:pt x="577" y="726"/>
                  </a:lnTo>
                  <a:lnTo>
                    <a:pt x="650" y="649"/>
                  </a:lnTo>
                  <a:lnTo>
                    <a:pt x="678" y="622"/>
                  </a:lnTo>
                  <a:lnTo>
                    <a:pt x="727" y="576"/>
                  </a:lnTo>
                  <a:lnTo>
                    <a:pt x="766" y="543"/>
                  </a:lnTo>
                  <a:lnTo>
                    <a:pt x="766" y="543"/>
                  </a:lnTo>
                  <a:lnTo>
                    <a:pt x="846" y="475"/>
                  </a:lnTo>
                  <a:close/>
                  <a:moveTo>
                    <a:pt x="3513" y="416"/>
                  </a:moveTo>
                  <a:lnTo>
                    <a:pt x="3552" y="444"/>
                  </a:lnTo>
                  <a:lnTo>
                    <a:pt x="3632" y="508"/>
                  </a:lnTo>
                  <a:lnTo>
                    <a:pt x="3711" y="576"/>
                  </a:lnTo>
                  <a:lnTo>
                    <a:pt x="3747" y="611"/>
                  </a:lnTo>
                  <a:lnTo>
                    <a:pt x="3733" y="605"/>
                  </a:lnTo>
                  <a:lnTo>
                    <a:pt x="3716" y="605"/>
                  </a:lnTo>
                  <a:lnTo>
                    <a:pt x="3698" y="607"/>
                  </a:lnTo>
                  <a:lnTo>
                    <a:pt x="3683" y="614"/>
                  </a:lnTo>
                  <a:lnTo>
                    <a:pt x="3671" y="625"/>
                  </a:lnTo>
                  <a:lnTo>
                    <a:pt x="3661" y="642"/>
                  </a:lnTo>
                  <a:lnTo>
                    <a:pt x="3650" y="671"/>
                  </a:lnTo>
                  <a:lnTo>
                    <a:pt x="3632" y="695"/>
                  </a:lnTo>
                  <a:lnTo>
                    <a:pt x="3610" y="719"/>
                  </a:lnTo>
                  <a:lnTo>
                    <a:pt x="3588" y="741"/>
                  </a:lnTo>
                  <a:lnTo>
                    <a:pt x="3570" y="766"/>
                  </a:lnTo>
                  <a:lnTo>
                    <a:pt x="3555" y="794"/>
                  </a:lnTo>
                  <a:lnTo>
                    <a:pt x="3552" y="818"/>
                  </a:lnTo>
                  <a:lnTo>
                    <a:pt x="3553" y="840"/>
                  </a:lnTo>
                  <a:lnTo>
                    <a:pt x="3563" y="862"/>
                  </a:lnTo>
                  <a:lnTo>
                    <a:pt x="3572" y="884"/>
                  </a:lnTo>
                  <a:lnTo>
                    <a:pt x="3581" y="904"/>
                  </a:lnTo>
                  <a:lnTo>
                    <a:pt x="3584" y="922"/>
                  </a:lnTo>
                  <a:lnTo>
                    <a:pt x="3583" y="941"/>
                  </a:lnTo>
                  <a:lnTo>
                    <a:pt x="3572" y="959"/>
                  </a:lnTo>
                  <a:lnTo>
                    <a:pt x="3552" y="981"/>
                  </a:lnTo>
                  <a:lnTo>
                    <a:pt x="3533" y="1005"/>
                  </a:lnTo>
                  <a:lnTo>
                    <a:pt x="3519" y="1023"/>
                  </a:lnTo>
                  <a:lnTo>
                    <a:pt x="3504" y="1040"/>
                  </a:lnTo>
                  <a:lnTo>
                    <a:pt x="3487" y="1051"/>
                  </a:lnTo>
                  <a:lnTo>
                    <a:pt x="3469" y="1054"/>
                  </a:lnTo>
                  <a:lnTo>
                    <a:pt x="3460" y="1056"/>
                  </a:lnTo>
                  <a:lnTo>
                    <a:pt x="3451" y="1062"/>
                  </a:lnTo>
                  <a:lnTo>
                    <a:pt x="3443" y="1067"/>
                  </a:lnTo>
                  <a:lnTo>
                    <a:pt x="3431" y="1076"/>
                  </a:lnTo>
                  <a:lnTo>
                    <a:pt x="3420" y="1087"/>
                  </a:lnTo>
                  <a:lnTo>
                    <a:pt x="3410" y="1097"/>
                  </a:lnTo>
                  <a:lnTo>
                    <a:pt x="3401" y="1102"/>
                  </a:lnTo>
                  <a:lnTo>
                    <a:pt x="3392" y="1102"/>
                  </a:lnTo>
                  <a:lnTo>
                    <a:pt x="3385" y="1097"/>
                  </a:lnTo>
                  <a:lnTo>
                    <a:pt x="3379" y="1084"/>
                  </a:lnTo>
                  <a:lnTo>
                    <a:pt x="3372" y="1060"/>
                  </a:lnTo>
                  <a:lnTo>
                    <a:pt x="3361" y="1036"/>
                  </a:lnTo>
                  <a:lnTo>
                    <a:pt x="3350" y="1016"/>
                  </a:lnTo>
                  <a:lnTo>
                    <a:pt x="3335" y="999"/>
                  </a:lnTo>
                  <a:lnTo>
                    <a:pt x="3321" y="988"/>
                  </a:lnTo>
                  <a:lnTo>
                    <a:pt x="3306" y="986"/>
                  </a:lnTo>
                  <a:lnTo>
                    <a:pt x="3290" y="994"/>
                  </a:lnTo>
                  <a:lnTo>
                    <a:pt x="3279" y="1003"/>
                  </a:lnTo>
                  <a:lnTo>
                    <a:pt x="3269" y="1016"/>
                  </a:lnTo>
                  <a:lnTo>
                    <a:pt x="3262" y="1030"/>
                  </a:lnTo>
                  <a:lnTo>
                    <a:pt x="3257" y="1043"/>
                  </a:lnTo>
                  <a:lnTo>
                    <a:pt x="3251" y="1056"/>
                  </a:lnTo>
                  <a:lnTo>
                    <a:pt x="3244" y="1065"/>
                  </a:lnTo>
                  <a:lnTo>
                    <a:pt x="3238" y="1069"/>
                  </a:lnTo>
                  <a:lnTo>
                    <a:pt x="3229" y="1067"/>
                  </a:lnTo>
                  <a:lnTo>
                    <a:pt x="3218" y="1056"/>
                  </a:lnTo>
                  <a:lnTo>
                    <a:pt x="3204" y="1038"/>
                  </a:lnTo>
                  <a:lnTo>
                    <a:pt x="3185" y="1007"/>
                  </a:lnTo>
                  <a:lnTo>
                    <a:pt x="3169" y="974"/>
                  </a:lnTo>
                  <a:lnTo>
                    <a:pt x="3154" y="939"/>
                  </a:lnTo>
                  <a:lnTo>
                    <a:pt x="3145" y="904"/>
                  </a:lnTo>
                  <a:lnTo>
                    <a:pt x="3139" y="871"/>
                  </a:lnTo>
                  <a:lnTo>
                    <a:pt x="3139" y="838"/>
                  </a:lnTo>
                  <a:lnTo>
                    <a:pt x="3149" y="809"/>
                  </a:lnTo>
                  <a:lnTo>
                    <a:pt x="3165" y="783"/>
                  </a:lnTo>
                  <a:lnTo>
                    <a:pt x="3202" y="748"/>
                  </a:lnTo>
                  <a:lnTo>
                    <a:pt x="3240" y="713"/>
                  </a:lnTo>
                  <a:lnTo>
                    <a:pt x="3279" y="678"/>
                  </a:lnTo>
                  <a:lnTo>
                    <a:pt x="3315" y="644"/>
                  </a:lnTo>
                  <a:lnTo>
                    <a:pt x="3346" y="609"/>
                  </a:lnTo>
                  <a:lnTo>
                    <a:pt x="3365" y="583"/>
                  </a:lnTo>
                  <a:lnTo>
                    <a:pt x="3387" y="552"/>
                  </a:lnTo>
                  <a:lnTo>
                    <a:pt x="3414" y="519"/>
                  </a:lnTo>
                  <a:lnTo>
                    <a:pt x="3443" y="484"/>
                  </a:lnTo>
                  <a:lnTo>
                    <a:pt x="3478" y="447"/>
                  </a:lnTo>
                  <a:lnTo>
                    <a:pt x="3513" y="416"/>
                  </a:lnTo>
                  <a:close/>
                  <a:moveTo>
                    <a:pt x="2707" y="271"/>
                  </a:moveTo>
                  <a:lnTo>
                    <a:pt x="2716" y="271"/>
                  </a:lnTo>
                  <a:lnTo>
                    <a:pt x="2731" y="273"/>
                  </a:lnTo>
                  <a:lnTo>
                    <a:pt x="2742" y="280"/>
                  </a:lnTo>
                  <a:lnTo>
                    <a:pt x="2753" y="291"/>
                  </a:lnTo>
                  <a:lnTo>
                    <a:pt x="2760" y="302"/>
                  </a:lnTo>
                  <a:lnTo>
                    <a:pt x="2766" y="315"/>
                  </a:lnTo>
                  <a:lnTo>
                    <a:pt x="2766" y="328"/>
                  </a:lnTo>
                  <a:lnTo>
                    <a:pt x="2760" y="339"/>
                  </a:lnTo>
                  <a:lnTo>
                    <a:pt x="2751" y="345"/>
                  </a:lnTo>
                  <a:lnTo>
                    <a:pt x="2735" y="348"/>
                  </a:lnTo>
                  <a:lnTo>
                    <a:pt x="2716" y="345"/>
                  </a:lnTo>
                  <a:lnTo>
                    <a:pt x="2702" y="337"/>
                  </a:lnTo>
                  <a:lnTo>
                    <a:pt x="2689" y="328"/>
                  </a:lnTo>
                  <a:lnTo>
                    <a:pt x="2680" y="317"/>
                  </a:lnTo>
                  <a:lnTo>
                    <a:pt x="2674" y="304"/>
                  </a:lnTo>
                  <a:lnTo>
                    <a:pt x="2672" y="293"/>
                  </a:lnTo>
                  <a:lnTo>
                    <a:pt x="2676" y="282"/>
                  </a:lnTo>
                  <a:lnTo>
                    <a:pt x="2685" y="275"/>
                  </a:lnTo>
                  <a:lnTo>
                    <a:pt x="2702" y="271"/>
                  </a:lnTo>
                  <a:lnTo>
                    <a:pt x="2707" y="271"/>
                  </a:lnTo>
                  <a:close/>
                  <a:moveTo>
                    <a:pt x="2218" y="0"/>
                  </a:moveTo>
                  <a:lnTo>
                    <a:pt x="2258" y="0"/>
                  </a:lnTo>
                  <a:lnTo>
                    <a:pt x="2258" y="0"/>
                  </a:lnTo>
                  <a:lnTo>
                    <a:pt x="2301" y="0"/>
                  </a:lnTo>
                  <a:lnTo>
                    <a:pt x="2299" y="16"/>
                  </a:lnTo>
                  <a:lnTo>
                    <a:pt x="2293" y="33"/>
                  </a:lnTo>
                  <a:lnTo>
                    <a:pt x="2279" y="49"/>
                  </a:lnTo>
                  <a:lnTo>
                    <a:pt x="2268" y="62"/>
                  </a:lnTo>
                  <a:lnTo>
                    <a:pt x="2258" y="75"/>
                  </a:lnTo>
                  <a:lnTo>
                    <a:pt x="2247" y="90"/>
                  </a:lnTo>
                  <a:lnTo>
                    <a:pt x="2238" y="104"/>
                  </a:lnTo>
                  <a:lnTo>
                    <a:pt x="2229" y="117"/>
                  </a:lnTo>
                  <a:lnTo>
                    <a:pt x="2218" y="126"/>
                  </a:lnTo>
                  <a:lnTo>
                    <a:pt x="2207" y="134"/>
                  </a:lnTo>
                  <a:lnTo>
                    <a:pt x="2191" y="139"/>
                  </a:lnTo>
                  <a:lnTo>
                    <a:pt x="2167" y="141"/>
                  </a:lnTo>
                  <a:lnTo>
                    <a:pt x="2154" y="143"/>
                  </a:lnTo>
                  <a:lnTo>
                    <a:pt x="2147" y="148"/>
                  </a:lnTo>
                  <a:lnTo>
                    <a:pt x="2147" y="156"/>
                  </a:lnTo>
                  <a:lnTo>
                    <a:pt x="2152" y="167"/>
                  </a:lnTo>
                  <a:lnTo>
                    <a:pt x="2160" y="180"/>
                  </a:lnTo>
                  <a:lnTo>
                    <a:pt x="2169" y="192"/>
                  </a:lnTo>
                  <a:lnTo>
                    <a:pt x="2178" y="207"/>
                  </a:lnTo>
                  <a:lnTo>
                    <a:pt x="2187" y="220"/>
                  </a:lnTo>
                  <a:lnTo>
                    <a:pt x="2194" y="233"/>
                  </a:lnTo>
                  <a:lnTo>
                    <a:pt x="2198" y="242"/>
                  </a:lnTo>
                  <a:lnTo>
                    <a:pt x="2196" y="251"/>
                  </a:lnTo>
                  <a:lnTo>
                    <a:pt x="2187" y="257"/>
                  </a:lnTo>
                  <a:lnTo>
                    <a:pt x="2172" y="258"/>
                  </a:lnTo>
                  <a:lnTo>
                    <a:pt x="2149" y="262"/>
                  </a:lnTo>
                  <a:lnTo>
                    <a:pt x="2128" y="269"/>
                  </a:lnTo>
                  <a:lnTo>
                    <a:pt x="2112" y="282"/>
                  </a:lnTo>
                  <a:lnTo>
                    <a:pt x="2101" y="295"/>
                  </a:lnTo>
                  <a:lnTo>
                    <a:pt x="2094" y="312"/>
                  </a:lnTo>
                  <a:lnTo>
                    <a:pt x="2094" y="326"/>
                  </a:lnTo>
                  <a:lnTo>
                    <a:pt x="2097" y="339"/>
                  </a:lnTo>
                  <a:lnTo>
                    <a:pt x="2106" y="350"/>
                  </a:lnTo>
                  <a:lnTo>
                    <a:pt x="2123" y="356"/>
                  </a:lnTo>
                  <a:lnTo>
                    <a:pt x="2145" y="356"/>
                  </a:lnTo>
                  <a:lnTo>
                    <a:pt x="2172" y="354"/>
                  </a:lnTo>
                  <a:lnTo>
                    <a:pt x="2193" y="356"/>
                  </a:lnTo>
                  <a:lnTo>
                    <a:pt x="2204" y="361"/>
                  </a:lnTo>
                  <a:lnTo>
                    <a:pt x="2207" y="370"/>
                  </a:lnTo>
                  <a:lnTo>
                    <a:pt x="2200" y="381"/>
                  </a:lnTo>
                  <a:lnTo>
                    <a:pt x="2187" y="394"/>
                  </a:lnTo>
                  <a:lnTo>
                    <a:pt x="2165" y="409"/>
                  </a:lnTo>
                  <a:lnTo>
                    <a:pt x="2134" y="425"/>
                  </a:lnTo>
                  <a:lnTo>
                    <a:pt x="2103" y="438"/>
                  </a:lnTo>
                  <a:lnTo>
                    <a:pt x="2068" y="449"/>
                  </a:lnTo>
                  <a:lnTo>
                    <a:pt x="2031" y="458"/>
                  </a:lnTo>
                  <a:lnTo>
                    <a:pt x="1995" y="467"/>
                  </a:lnTo>
                  <a:lnTo>
                    <a:pt x="1960" y="477"/>
                  </a:lnTo>
                  <a:lnTo>
                    <a:pt x="1927" y="488"/>
                  </a:lnTo>
                  <a:lnTo>
                    <a:pt x="1898" y="500"/>
                  </a:lnTo>
                  <a:lnTo>
                    <a:pt x="1874" y="517"/>
                  </a:lnTo>
                  <a:lnTo>
                    <a:pt x="1856" y="537"/>
                  </a:lnTo>
                  <a:lnTo>
                    <a:pt x="1839" y="557"/>
                  </a:lnTo>
                  <a:lnTo>
                    <a:pt x="1819" y="572"/>
                  </a:lnTo>
                  <a:lnTo>
                    <a:pt x="1793" y="585"/>
                  </a:lnTo>
                  <a:lnTo>
                    <a:pt x="1766" y="594"/>
                  </a:lnTo>
                  <a:lnTo>
                    <a:pt x="1738" y="605"/>
                  </a:lnTo>
                  <a:lnTo>
                    <a:pt x="1711" y="614"/>
                  </a:lnTo>
                  <a:lnTo>
                    <a:pt x="1687" y="623"/>
                  </a:lnTo>
                  <a:lnTo>
                    <a:pt x="1669" y="636"/>
                  </a:lnTo>
                  <a:lnTo>
                    <a:pt x="1656" y="649"/>
                  </a:lnTo>
                  <a:lnTo>
                    <a:pt x="1652" y="667"/>
                  </a:lnTo>
                  <a:lnTo>
                    <a:pt x="1652" y="684"/>
                  </a:lnTo>
                  <a:lnTo>
                    <a:pt x="1650" y="708"/>
                  </a:lnTo>
                  <a:lnTo>
                    <a:pt x="1647" y="733"/>
                  </a:lnTo>
                  <a:lnTo>
                    <a:pt x="1643" y="763"/>
                  </a:lnTo>
                  <a:lnTo>
                    <a:pt x="1636" y="792"/>
                  </a:lnTo>
                  <a:lnTo>
                    <a:pt x="1628" y="821"/>
                  </a:lnTo>
                  <a:lnTo>
                    <a:pt x="1617" y="851"/>
                  </a:lnTo>
                  <a:lnTo>
                    <a:pt x="1605" y="876"/>
                  </a:lnTo>
                  <a:lnTo>
                    <a:pt x="1590" y="898"/>
                  </a:lnTo>
                  <a:lnTo>
                    <a:pt x="1573" y="915"/>
                  </a:lnTo>
                  <a:lnTo>
                    <a:pt x="1551" y="926"/>
                  </a:lnTo>
                  <a:lnTo>
                    <a:pt x="1528" y="930"/>
                  </a:lnTo>
                  <a:lnTo>
                    <a:pt x="1502" y="924"/>
                  </a:lnTo>
                  <a:lnTo>
                    <a:pt x="1464" y="908"/>
                  </a:lnTo>
                  <a:lnTo>
                    <a:pt x="1432" y="886"/>
                  </a:lnTo>
                  <a:lnTo>
                    <a:pt x="1407" y="860"/>
                  </a:lnTo>
                  <a:lnTo>
                    <a:pt x="1385" y="831"/>
                  </a:lnTo>
                  <a:lnTo>
                    <a:pt x="1365" y="801"/>
                  </a:lnTo>
                  <a:lnTo>
                    <a:pt x="1348" y="770"/>
                  </a:lnTo>
                  <a:lnTo>
                    <a:pt x="1334" y="739"/>
                  </a:lnTo>
                  <a:lnTo>
                    <a:pt x="1319" y="710"/>
                  </a:lnTo>
                  <a:lnTo>
                    <a:pt x="1304" y="682"/>
                  </a:lnTo>
                  <a:lnTo>
                    <a:pt x="1291" y="658"/>
                  </a:lnTo>
                  <a:lnTo>
                    <a:pt x="1286" y="633"/>
                  </a:lnTo>
                  <a:lnTo>
                    <a:pt x="1288" y="609"/>
                  </a:lnTo>
                  <a:lnTo>
                    <a:pt x="1290" y="585"/>
                  </a:lnTo>
                  <a:lnTo>
                    <a:pt x="1295" y="563"/>
                  </a:lnTo>
                  <a:lnTo>
                    <a:pt x="1299" y="543"/>
                  </a:lnTo>
                  <a:lnTo>
                    <a:pt x="1299" y="526"/>
                  </a:lnTo>
                  <a:lnTo>
                    <a:pt x="1293" y="511"/>
                  </a:lnTo>
                  <a:lnTo>
                    <a:pt x="1282" y="500"/>
                  </a:lnTo>
                  <a:lnTo>
                    <a:pt x="1275" y="493"/>
                  </a:lnTo>
                  <a:lnTo>
                    <a:pt x="1273" y="482"/>
                  </a:lnTo>
                  <a:lnTo>
                    <a:pt x="1277" y="469"/>
                  </a:lnTo>
                  <a:lnTo>
                    <a:pt x="1284" y="456"/>
                  </a:lnTo>
                  <a:lnTo>
                    <a:pt x="1293" y="442"/>
                  </a:lnTo>
                  <a:lnTo>
                    <a:pt x="1304" y="427"/>
                  </a:lnTo>
                  <a:lnTo>
                    <a:pt x="1317" y="412"/>
                  </a:lnTo>
                  <a:lnTo>
                    <a:pt x="1328" y="401"/>
                  </a:lnTo>
                  <a:lnTo>
                    <a:pt x="1337" y="390"/>
                  </a:lnTo>
                  <a:lnTo>
                    <a:pt x="1345" y="385"/>
                  </a:lnTo>
                  <a:lnTo>
                    <a:pt x="1346" y="381"/>
                  </a:lnTo>
                  <a:lnTo>
                    <a:pt x="1345" y="381"/>
                  </a:lnTo>
                  <a:lnTo>
                    <a:pt x="1335" y="387"/>
                  </a:lnTo>
                  <a:lnTo>
                    <a:pt x="1319" y="396"/>
                  </a:lnTo>
                  <a:lnTo>
                    <a:pt x="1301" y="400"/>
                  </a:lnTo>
                  <a:lnTo>
                    <a:pt x="1284" y="400"/>
                  </a:lnTo>
                  <a:lnTo>
                    <a:pt x="1268" y="398"/>
                  </a:lnTo>
                  <a:lnTo>
                    <a:pt x="1255" y="392"/>
                  </a:lnTo>
                  <a:lnTo>
                    <a:pt x="1246" y="385"/>
                  </a:lnTo>
                  <a:lnTo>
                    <a:pt x="1242" y="376"/>
                  </a:lnTo>
                  <a:lnTo>
                    <a:pt x="1244" y="368"/>
                  </a:lnTo>
                  <a:lnTo>
                    <a:pt x="1253" y="361"/>
                  </a:lnTo>
                  <a:lnTo>
                    <a:pt x="1271" y="356"/>
                  </a:lnTo>
                  <a:lnTo>
                    <a:pt x="1293" y="348"/>
                  </a:lnTo>
                  <a:lnTo>
                    <a:pt x="1308" y="337"/>
                  </a:lnTo>
                  <a:lnTo>
                    <a:pt x="1315" y="324"/>
                  </a:lnTo>
                  <a:lnTo>
                    <a:pt x="1317" y="312"/>
                  </a:lnTo>
                  <a:lnTo>
                    <a:pt x="1315" y="299"/>
                  </a:lnTo>
                  <a:lnTo>
                    <a:pt x="1308" y="290"/>
                  </a:lnTo>
                  <a:lnTo>
                    <a:pt x="1297" y="282"/>
                  </a:lnTo>
                  <a:lnTo>
                    <a:pt x="1282" y="279"/>
                  </a:lnTo>
                  <a:lnTo>
                    <a:pt x="1266" y="280"/>
                  </a:lnTo>
                  <a:lnTo>
                    <a:pt x="1246" y="284"/>
                  </a:lnTo>
                  <a:lnTo>
                    <a:pt x="1227" y="284"/>
                  </a:lnTo>
                  <a:lnTo>
                    <a:pt x="1211" y="280"/>
                  </a:lnTo>
                  <a:lnTo>
                    <a:pt x="1198" y="273"/>
                  </a:lnTo>
                  <a:lnTo>
                    <a:pt x="1193" y="264"/>
                  </a:lnTo>
                  <a:lnTo>
                    <a:pt x="1193" y="251"/>
                  </a:lnTo>
                  <a:lnTo>
                    <a:pt x="1209" y="242"/>
                  </a:lnTo>
                  <a:lnTo>
                    <a:pt x="1306" y="196"/>
                  </a:lnTo>
                  <a:lnTo>
                    <a:pt x="1374" y="167"/>
                  </a:lnTo>
                  <a:lnTo>
                    <a:pt x="1405" y="154"/>
                  </a:lnTo>
                  <a:lnTo>
                    <a:pt x="1508" y="115"/>
                  </a:lnTo>
                  <a:lnTo>
                    <a:pt x="1630" y="79"/>
                  </a:lnTo>
                  <a:lnTo>
                    <a:pt x="1757" y="47"/>
                  </a:lnTo>
                  <a:lnTo>
                    <a:pt x="1885" y="24"/>
                  </a:lnTo>
                  <a:lnTo>
                    <a:pt x="2017" y="9"/>
                  </a:lnTo>
                  <a:lnTo>
                    <a:pt x="2150" y="0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786688" y="1071563"/>
              <a:ext cx="1416050" cy="2498725"/>
              <a:chOff x="7786688" y="1071563"/>
              <a:chExt cx="1416050" cy="2498725"/>
            </a:xfrm>
          </p:grpSpPr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7786688" y="1071563"/>
                <a:ext cx="1416050" cy="2498725"/>
              </a:xfrm>
              <a:custGeom>
                <a:avLst/>
                <a:gdLst>
                  <a:gd name="T0" fmla="*/ 891 w 1783"/>
                  <a:gd name="T1" fmla="*/ 0 h 3148"/>
                  <a:gd name="T2" fmla="*/ 989 w 1783"/>
                  <a:gd name="T3" fmla="*/ 5 h 3148"/>
                  <a:gd name="T4" fmla="*/ 1082 w 1783"/>
                  <a:gd name="T5" fmla="*/ 20 h 3148"/>
                  <a:gd name="T6" fmla="*/ 1174 w 1783"/>
                  <a:gd name="T7" fmla="*/ 45 h 3148"/>
                  <a:gd name="T8" fmla="*/ 1260 w 1783"/>
                  <a:gd name="T9" fmla="*/ 78 h 3148"/>
                  <a:gd name="T10" fmla="*/ 1342 w 1783"/>
                  <a:gd name="T11" fmla="*/ 121 h 3148"/>
                  <a:gd name="T12" fmla="*/ 1417 w 1783"/>
                  <a:gd name="T13" fmla="*/ 172 h 3148"/>
                  <a:gd name="T14" fmla="*/ 1489 w 1783"/>
                  <a:gd name="T15" fmla="*/ 229 h 3148"/>
                  <a:gd name="T16" fmla="*/ 1553 w 1783"/>
                  <a:gd name="T17" fmla="*/ 293 h 3148"/>
                  <a:gd name="T18" fmla="*/ 1611 w 1783"/>
                  <a:gd name="T19" fmla="*/ 364 h 3148"/>
                  <a:gd name="T20" fmla="*/ 1661 w 1783"/>
                  <a:gd name="T21" fmla="*/ 441 h 3148"/>
                  <a:gd name="T22" fmla="*/ 1705 w 1783"/>
                  <a:gd name="T23" fmla="*/ 524 h 3148"/>
                  <a:gd name="T24" fmla="*/ 1738 w 1783"/>
                  <a:gd name="T25" fmla="*/ 610 h 3148"/>
                  <a:gd name="T26" fmla="*/ 1763 w 1783"/>
                  <a:gd name="T27" fmla="*/ 700 h 3148"/>
                  <a:gd name="T28" fmla="*/ 1778 w 1783"/>
                  <a:gd name="T29" fmla="*/ 795 h 3148"/>
                  <a:gd name="T30" fmla="*/ 1783 w 1783"/>
                  <a:gd name="T31" fmla="*/ 893 h 3148"/>
                  <a:gd name="T32" fmla="*/ 1782 w 1783"/>
                  <a:gd name="T33" fmla="*/ 948 h 3148"/>
                  <a:gd name="T34" fmla="*/ 1774 w 1783"/>
                  <a:gd name="T35" fmla="*/ 1006 h 3148"/>
                  <a:gd name="T36" fmla="*/ 1765 w 1783"/>
                  <a:gd name="T37" fmla="*/ 1067 h 3148"/>
                  <a:gd name="T38" fmla="*/ 1752 w 1783"/>
                  <a:gd name="T39" fmla="*/ 1126 h 3148"/>
                  <a:gd name="T40" fmla="*/ 1736 w 1783"/>
                  <a:gd name="T41" fmla="*/ 1179 h 3148"/>
                  <a:gd name="T42" fmla="*/ 1719 w 1783"/>
                  <a:gd name="T43" fmla="*/ 1226 h 3148"/>
                  <a:gd name="T44" fmla="*/ 891 w 1783"/>
                  <a:gd name="T45" fmla="*/ 3148 h 3148"/>
                  <a:gd name="T46" fmla="*/ 67 w 1783"/>
                  <a:gd name="T47" fmla="*/ 1234 h 3148"/>
                  <a:gd name="T48" fmla="*/ 47 w 1783"/>
                  <a:gd name="T49" fmla="*/ 1184 h 3148"/>
                  <a:gd name="T50" fmla="*/ 31 w 1783"/>
                  <a:gd name="T51" fmla="*/ 1127 h 3148"/>
                  <a:gd name="T52" fmla="*/ 18 w 1783"/>
                  <a:gd name="T53" fmla="*/ 1069 h 3148"/>
                  <a:gd name="T54" fmla="*/ 7 w 1783"/>
                  <a:gd name="T55" fmla="*/ 1006 h 3148"/>
                  <a:gd name="T56" fmla="*/ 1 w 1783"/>
                  <a:gd name="T57" fmla="*/ 948 h 3148"/>
                  <a:gd name="T58" fmla="*/ 0 w 1783"/>
                  <a:gd name="T59" fmla="*/ 893 h 3148"/>
                  <a:gd name="T60" fmla="*/ 5 w 1783"/>
                  <a:gd name="T61" fmla="*/ 795 h 3148"/>
                  <a:gd name="T62" fmla="*/ 20 w 1783"/>
                  <a:gd name="T63" fmla="*/ 700 h 3148"/>
                  <a:gd name="T64" fmla="*/ 45 w 1783"/>
                  <a:gd name="T65" fmla="*/ 610 h 3148"/>
                  <a:gd name="T66" fmla="*/ 78 w 1783"/>
                  <a:gd name="T67" fmla="*/ 524 h 3148"/>
                  <a:gd name="T68" fmla="*/ 120 w 1783"/>
                  <a:gd name="T69" fmla="*/ 441 h 3148"/>
                  <a:gd name="T70" fmla="*/ 172 w 1783"/>
                  <a:gd name="T71" fmla="*/ 364 h 3148"/>
                  <a:gd name="T72" fmla="*/ 228 w 1783"/>
                  <a:gd name="T73" fmla="*/ 293 h 3148"/>
                  <a:gd name="T74" fmla="*/ 293 w 1783"/>
                  <a:gd name="T75" fmla="*/ 229 h 3148"/>
                  <a:gd name="T76" fmla="*/ 364 w 1783"/>
                  <a:gd name="T77" fmla="*/ 172 h 3148"/>
                  <a:gd name="T78" fmla="*/ 441 w 1783"/>
                  <a:gd name="T79" fmla="*/ 121 h 3148"/>
                  <a:gd name="T80" fmla="*/ 523 w 1783"/>
                  <a:gd name="T81" fmla="*/ 78 h 3148"/>
                  <a:gd name="T82" fmla="*/ 609 w 1783"/>
                  <a:gd name="T83" fmla="*/ 45 h 3148"/>
                  <a:gd name="T84" fmla="*/ 699 w 1783"/>
                  <a:gd name="T85" fmla="*/ 20 h 3148"/>
                  <a:gd name="T86" fmla="*/ 794 w 1783"/>
                  <a:gd name="T87" fmla="*/ 5 h 3148"/>
                  <a:gd name="T88" fmla="*/ 891 w 1783"/>
                  <a:gd name="T89" fmla="*/ 0 h 3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83" h="3148">
                    <a:moveTo>
                      <a:pt x="891" y="0"/>
                    </a:moveTo>
                    <a:lnTo>
                      <a:pt x="989" y="5"/>
                    </a:lnTo>
                    <a:lnTo>
                      <a:pt x="1082" y="20"/>
                    </a:lnTo>
                    <a:lnTo>
                      <a:pt x="1174" y="45"/>
                    </a:lnTo>
                    <a:lnTo>
                      <a:pt x="1260" y="78"/>
                    </a:lnTo>
                    <a:lnTo>
                      <a:pt x="1342" y="121"/>
                    </a:lnTo>
                    <a:lnTo>
                      <a:pt x="1417" y="172"/>
                    </a:lnTo>
                    <a:lnTo>
                      <a:pt x="1489" y="229"/>
                    </a:lnTo>
                    <a:lnTo>
                      <a:pt x="1553" y="293"/>
                    </a:lnTo>
                    <a:lnTo>
                      <a:pt x="1611" y="364"/>
                    </a:lnTo>
                    <a:lnTo>
                      <a:pt x="1661" y="441"/>
                    </a:lnTo>
                    <a:lnTo>
                      <a:pt x="1705" y="524"/>
                    </a:lnTo>
                    <a:lnTo>
                      <a:pt x="1738" y="610"/>
                    </a:lnTo>
                    <a:lnTo>
                      <a:pt x="1763" y="700"/>
                    </a:lnTo>
                    <a:lnTo>
                      <a:pt x="1778" y="795"/>
                    </a:lnTo>
                    <a:lnTo>
                      <a:pt x="1783" y="893"/>
                    </a:lnTo>
                    <a:lnTo>
                      <a:pt x="1782" y="948"/>
                    </a:lnTo>
                    <a:lnTo>
                      <a:pt x="1774" y="1006"/>
                    </a:lnTo>
                    <a:lnTo>
                      <a:pt x="1765" y="1067"/>
                    </a:lnTo>
                    <a:lnTo>
                      <a:pt x="1752" y="1126"/>
                    </a:lnTo>
                    <a:lnTo>
                      <a:pt x="1736" y="1179"/>
                    </a:lnTo>
                    <a:lnTo>
                      <a:pt x="1719" y="1226"/>
                    </a:lnTo>
                    <a:lnTo>
                      <a:pt x="891" y="3148"/>
                    </a:lnTo>
                    <a:lnTo>
                      <a:pt x="67" y="1234"/>
                    </a:lnTo>
                    <a:lnTo>
                      <a:pt x="47" y="1184"/>
                    </a:lnTo>
                    <a:lnTo>
                      <a:pt x="31" y="1127"/>
                    </a:lnTo>
                    <a:lnTo>
                      <a:pt x="18" y="1069"/>
                    </a:lnTo>
                    <a:lnTo>
                      <a:pt x="7" y="1006"/>
                    </a:lnTo>
                    <a:lnTo>
                      <a:pt x="1" y="948"/>
                    </a:lnTo>
                    <a:lnTo>
                      <a:pt x="0" y="893"/>
                    </a:lnTo>
                    <a:lnTo>
                      <a:pt x="5" y="795"/>
                    </a:lnTo>
                    <a:lnTo>
                      <a:pt x="20" y="700"/>
                    </a:lnTo>
                    <a:lnTo>
                      <a:pt x="45" y="610"/>
                    </a:lnTo>
                    <a:lnTo>
                      <a:pt x="78" y="524"/>
                    </a:lnTo>
                    <a:lnTo>
                      <a:pt x="120" y="441"/>
                    </a:lnTo>
                    <a:lnTo>
                      <a:pt x="172" y="364"/>
                    </a:lnTo>
                    <a:lnTo>
                      <a:pt x="228" y="293"/>
                    </a:lnTo>
                    <a:lnTo>
                      <a:pt x="293" y="229"/>
                    </a:lnTo>
                    <a:lnTo>
                      <a:pt x="364" y="172"/>
                    </a:lnTo>
                    <a:lnTo>
                      <a:pt x="441" y="121"/>
                    </a:lnTo>
                    <a:lnTo>
                      <a:pt x="523" y="78"/>
                    </a:lnTo>
                    <a:lnTo>
                      <a:pt x="609" y="45"/>
                    </a:lnTo>
                    <a:lnTo>
                      <a:pt x="699" y="20"/>
                    </a:lnTo>
                    <a:lnTo>
                      <a:pt x="794" y="5"/>
                    </a:lnTo>
                    <a:lnTo>
                      <a:pt x="891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7913688" y="1198563"/>
                <a:ext cx="1163637" cy="1163638"/>
              </a:xfrm>
              <a:custGeom>
                <a:avLst/>
                <a:gdLst>
                  <a:gd name="T0" fmla="*/ 732 w 1465"/>
                  <a:gd name="T1" fmla="*/ 0 h 1467"/>
                  <a:gd name="T2" fmla="*/ 824 w 1465"/>
                  <a:gd name="T3" fmla="*/ 6 h 1467"/>
                  <a:gd name="T4" fmla="*/ 912 w 1465"/>
                  <a:gd name="T5" fmla="*/ 22 h 1467"/>
                  <a:gd name="T6" fmla="*/ 996 w 1465"/>
                  <a:gd name="T7" fmla="*/ 50 h 1467"/>
                  <a:gd name="T8" fmla="*/ 1075 w 1465"/>
                  <a:gd name="T9" fmla="*/ 86 h 1467"/>
                  <a:gd name="T10" fmla="*/ 1150 w 1465"/>
                  <a:gd name="T11" fmla="*/ 132 h 1467"/>
                  <a:gd name="T12" fmla="*/ 1218 w 1465"/>
                  <a:gd name="T13" fmla="*/ 185 h 1467"/>
                  <a:gd name="T14" fmla="*/ 1278 w 1465"/>
                  <a:gd name="T15" fmla="*/ 248 h 1467"/>
                  <a:gd name="T16" fmla="*/ 1333 w 1465"/>
                  <a:gd name="T17" fmla="*/ 315 h 1467"/>
                  <a:gd name="T18" fmla="*/ 1379 w 1465"/>
                  <a:gd name="T19" fmla="*/ 389 h 1467"/>
                  <a:gd name="T20" fmla="*/ 1416 w 1465"/>
                  <a:gd name="T21" fmla="*/ 470 h 1467"/>
                  <a:gd name="T22" fmla="*/ 1441 w 1465"/>
                  <a:gd name="T23" fmla="*/ 554 h 1467"/>
                  <a:gd name="T24" fmla="*/ 1458 w 1465"/>
                  <a:gd name="T25" fmla="*/ 642 h 1467"/>
                  <a:gd name="T26" fmla="*/ 1465 w 1465"/>
                  <a:gd name="T27" fmla="*/ 734 h 1467"/>
                  <a:gd name="T28" fmla="*/ 1458 w 1465"/>
                  <a:gd name="T29" fmla="*/ 825 h 1467"/>
                  <a:gd name="T30" fmla="*/ 1441 w 1465"/>
                  <a:gd name="T31" fmla="*/ 913 h 1467"/>
                  <a:gd name="T32" fmla="*/ 1416 w 1465"/>
                  <a:gd name="T33" fmla="*/ 998 h 1467"/>
                  <a:gd name="T34" fmla="*/ 1379 w 1465"/>
                  <a:gd name="T35" fmla="*/ 1078 h 1467"/>
                  <a:gd name="T36" fmla="*/ 1333 w 1465"/>
                  <a:gd name="T37" fmla="*/ 1152 h 1467"/>
                  <a:gd name="T38" fmla="*/ 1278 w 1465"/>
                  <a:gd name="T39" fmla="*/ 1220 h 1467"/>
                  <a:gd name="T40" fmla="*/ 1218 w 1465"/>
                  <a:gd name="T41" fmla="*/ 1282 h 1467"/>
                  <a:gd name="T42" fmla="*/ 1150 w 1465"/>
                  <a:gd name="T43" fmla="*/ 1335 h 1467"/>
                  <a:gd name="T44" fmla="*/ 1075 w 1465"/>
                  <a:gd name="T45" fmla="*/ 1381 h 1467"/>
                  <a:gd name="T46" fmla="*/ 996 w 1465"/>
                  <a:gd name="T47" fmla="*/ 1418 h 1467"/>
                  <a:gd name="T48" fmla="*/ 912 w 1465"/>
                  <a:gd name="T49" fmla="*/ 1443 h 1467"/>
                  <a:gd name="T50" fmla="*/ 824 w 1465"/>
                  <a:gd name="T51" fmla="*/ 1462 h 1467"/>
                  <a:gd name="T52" fmla="*/ 732 w 1465"/>
                  <a:gd name="T53" fmla="*/ 1467 h 1467"/>
                  <a:gd name="T54" fmla="*/ 641 w 1465"/>
                  <a:gd name="T55" fmla="*/ 1462 h 1467"/>
                  <a:gd name="T56" fmla="*/ 553 w 1465"/>
                  <a:gd name="T57" fmla="*/ 1443 h 1467"/>
                  <a:gd name="T58" fmla="*/ 469 w 1465"/>
                  <a:gd name="T59" fmla="*/ 1418 h 1467"/>
                  <a:gd name="T60" fmla="*/ 388 w 1465"/>
                  <a:gd name="T61" fmla="*/ 1381 h 1467"/>
                  <a:gd name="T62" fmla="*/ 315 w 1465"/>
                  <a:gd name="T63" fmla="*/ 1335 h 1467"/>
                  <a:gd name="T64" fmla="*/ 245 w 1465"/>
                  <a:gd name="T65" fmla="*/ 1282 h 1467"/>
                  <a:gd name="T66" fmla="*/ 185 w 1465"/>
                  <a:gd name="T67" fmla="*/ 1220 h 1467"/>
                  <a:gd name="T68" fmla="*/ 132 w 1465"/>
                  <a:gd name="T69" fmla="*/ 1152 h 1467"/>
                  <a:gd name="T70" fmla="*/ 86 w 1465"/>
                  <a:gd name="T71" fmla="*/ 1078 h 1467"/>
                  <a:gd name="T72" fmla="*/ 49 w 1465"/>
                  <a:gd name="T73" fmla="*/ 998 h 1467"/>
                  <a:gd name="T74" fmla="*/ 22 w 1465"/>
                  <a:gd name="T75" fmla="*/ 913 h 1467"/>
                  <a:gd name="T76" fmla="*/ 5 w 1465"/>
                  <a:gd name="T77" fmla="*/ 825 h 1467"/>
                  <a:gd name="T78" fmla="*/ 0 w 1465"/>
                  <a:gd name="T79" fmla="*/ 734 h 1467"/>
                  <a:gd name="T80" fmla="*/ 5 w 1465"/>
                  <a:gd name="T81" fmla="*/ 642 h 1467"/>
                  <a:gd name="T82" fmla="*/ 22 w 1465"/>
                  <a:gd name="T83" fmla="*/ 554 h 1467"/>
                  <a:gd name="T84" fmla="*/ 49 w 1465"/>
                  <a:gd name="T85" fmla="*/ 470 h 1467"/>
                  <a:gd name="T86" fmla="*/ 86 w 1465"/>
                  <a:gd name="T87" fmla="*/ 389 h 1467"/>
                  <a:gd name="T88" fmla="*/ 132 w 1465"/>
                  <a:gd name="T89" fmla="*/ 315 h 1467"/>
                  <a:gd name="T90" fmla="*/ 185 w 1465"/>
                  <a:gd name="T91" fmla="*/ 248 h 1467"/>
                  <a:gd name="T92" fmla="*/ 245 w 1465"/>
                  <a:gd name="T93" fmla="*/ 185 h 1467"/>
                  <a:gd name="T94" fmla="*/ 315 w 1465"/>
                  <a:gd name="T95" fmla="*/ 132 h 1467"/>
                  <a:gd name="T96" fmla="*/ 388 w 1465"/>
                  <a:gd name="T97" fmla="*/ 86 h 1467"/>
                  <a:gd name="T98" fmla="*/ 469 w 1465"/>
                  <a:gd name="T99" fmla="*/ 50 h 1467"/>
                  <a:gd name="T100" fmla="*/ 553 w 1465"/>
                  <a:gd name="T101" fmla="*/ 22 h 1467"/>
                  <a:gd name="T102" fmla="*/ 641 w 1465"/>
                  <a:gd name="T103" fmla="*/ 6 h 1467"/>
                  <a:gd name="T104" fmla="*/ 732 w 1465"/>
                  <a:gd name="T105" fmla="*/ 0 h 1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65" h="1467">
                    <a:moveTo>
                      <a:pt x="732" y="0"/>
                    </a:moveTo>
                    <a:lnTo>
                      <a:pt x="824" y="6"/>
                    </a:lnTo>
                    <a:lnTo>
                      <a:pt x="912" y="22"/>
                    </a:lnTo>
                    <a:lnTo>
                      <a:pt x="996" y="50"/>
                    </a:lnTo>
                    <a:lnTo>
                      <a:pt x="1075" y="86"/>
                    </a:lnTo>
                    <a:lnTo>
                      <a:pt x="1150" y="132"/>
                    </a:lnTo>
                    <a:lnTo>
                      <a:pt x="1218" y="185"/>
                    </a:lnTo>
                    <a:lnTo>
                      <a:pt x="1278" y="248"/>
                    </a:lnTo>
                    <a:lnTo>
                      <a:pt x="1333" y="315"/>
                    </a:lnTo>
                    <a:lnTo>
                      <a:pt x="1379" y="389"/>
                    </a:lnTo>
                    <a:lnTo>
                      <a:pt x="1416" y="470"/>
                    </a:lnTo>
                    <a:lnTo>
                      <a:pt x="1441" y="554"/>
                    </a:lnTo>
                    <a:lnTo>
                      <a:pt x="1458" y="642"/>
                    </a:lnTo>
                    <a:lnTo>
                      <a:pt x="1465" y="734"/>
                    </a:lnTo>
                    <a:lnTo>
                      <a:pt x="1458" y="825"/>
                    </a:lnTo>
                    <a:lnTo>
                      <a:pt x="1441" y="913"/>
                    </a:lnTo>
                    <a:lnTo>
                      <a:pt x="1416" y="998"/>
                    </a:lnTo>
                    <a:lnTo>
                      <a:pt x="1379" y="1078"/>
                    </a:lnTo>
                    <a:lnTo>
                      <a:pt x="1333" y="1152"/>
                    </a:lnTo>
                    <a:lnTo>
                      <a:pt x="1278" y="1220"/>
                    </a:lnTo>
                    <a:lnTo>
                      <a:pt x="1218" y="1282"/>
                    </a:lnTo>
                    <a:lnTo>
                      <a:pt x="1150" y="1335"/>
                    </a:lnTo>
                    <a:lnTo>
                      <a:pt x="1075" y="1381"/>
                    </a:lnTo>
                    <a:lnTo>
                      <a:pt x="996" y="1418"/>
                    </a:lnTo>
                    <a:lnTo>
                      <a:pt x="912" y="1443"/>
                    </a:lnTo>
                    <a:lnTo>
                      <a:pt x="824" y="1462"/>
                    </a:lnTo>
                    <a:lnTo>
                      <a:pt x="732" y="1467"/>
                    </a:lnTo>
                    <a:lnTo>
                      <a:pt x="641" y="1462"/>
                    </a:lnTo>
                    <a:lnTo>
                      <a:pt x="553" y="1443"/>
                    </a:lnTo>
                    <a:lnTo>
                      <a:pt x="469" y="1418"/>
                    </a:lnTo>
                    <a:lnTo>
                      <a:pt x="388" y="1381"/>
                    </a:lnTo>
                    <a:lnTo>
                      <a:pt x="315" y="1335"/>
                    </a:lnTo>
                    <a:lnTo>
                      <a:pt x="245" y="1282"/>
                    </a:lnTo>
                    <a:lnTo>
                      <a:pt x="185" y="1220"/>
                    </a:lnTo>
                    <a:lnTo>
                      <a:pt x="132" y="1152"/>
                    </a:lnTo>
                    <a:lnTo>
                      <a:pt x="86" y="1078"/>
                    </a:lnTo>
                    <a:lnTo>
                      <a:pt x="49" y="998"/>
                    </a:lnTo>
                    <a:lnTo>
                      <a:pt x="22" y="913"/>
                    </a:lnTo>
                    <a:lnTo>
                      <a:pt x="5" y="825"/>
                    </a:lnTo>
                    <a:lnTo>
                      <a:pt x="0" y="734"/>
                    </a:lnTo>
                    <a:lnTo>
                      <a:pt x="5" y="642"/>
                    </a:lnTo>
                    <a:lnTo>
                      <a:pt x="22" y="554"/>
                    </a:lnTo>
                    <a:lnTo>
                      <a:pt x="49" y="470"/>
                    </a:lnTo>
                    <a:lnTo>
                      <a:pt x="86" y="389"/>
                    </a:lnTo>
                    <a:lnTo>
                      <a:pt x="132" y="315"/>
                    </a:lnTo>
                    <a:lnTo>
                      <a:pt x="185" y="248"/>
                    </a:lnTo>
                    <a:lnTo>
                      <a:pt x="245" y="185"/>
                    </a:lnTo>
                    <a:lnTo>
                      <a:pt x="315" y="132"/>
                    </a:lnTo>
                    <a:lnTo>
                      <a:pt x="388" y="86"/>
                    </a:lnTo>
                    <a:lnTo>
                      <a:pt x="469" y="50"/>
                    </a:lnTo>
                    <a:lnTo>
                      <a:pt x="553" y="22"/>
                    </a:lnTo>
                    <a:lnTo>
                      <a:pt x="641" y="6"/>
                    </a:lnTo>
                    <a:lnTo>
                      <a:pt x="73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542088" y="2811463"/>
              <a:ext cx="823912" cy="1454150"/>
              <a:chOff x="6542088" y="2811463"/>
              <a:chExt cx="823912" cy="1454150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6542088" y="2811463"/>
                <a:ext cx="823912" cy="1454150"/>
              </a:xfrm>
              <a:custGeom>
                <a:avLst/>
                <a:gdLst>
                  <a:gd name="T0" fmla="*/ 518 w 1036"/>
                  <a:gd name="T1" fmla="*/ 0 h 1832"/>
                  <a:gd name="T2" fmla="*/ 595 w 1036"/>
                  <a:gd name="T3" fmla="*/ 7 h 1832"/>
                  <a:gd name="T4" fmla="*/ 668 w 1036"/>
                  <a:gd name="T5" fmla="*/ 22 h 1832"/>
                  <a:gd name="T6" fmla="*/ 738 w 1036"/>
                  <a:gd name="T7" fmla="*/ 50 h 1832"/>
                  <a:gd name="T8" fmla="*/ 800 w 1036"/>
                  <a:gd name="T9" fmla="*/ 84 h 1832"/>
                  <a:gd name="T10" fmla="*/ 859 w 1036"/>
                  <a:gd name="T11" fmla="*/ 128 h 1832"/>
                  <a:gd name="T12" fmla="*/ 910 w 1036"/>
                  <a:gd name="T13" fmla="*/ 180 h 1832"/>
                  <a:gd name="T14" fmla="*/ 954 w 1036"/>
                  <a:gd name="T15" fmla="*/ 237 h 1832"/>
                  <a:gd name="T16" fmla="*/ 989 w 1036"/>
                  <a:gd name="T17" fmla="*/ 301 h 1832"/>
                  <a:gd name="T18" fmla="*/ 1014 w 1036"/>
                  <a:gd name="T19" fmla="*/ 371 h 1832"/>
                  <a:gd name="T20" fmla="*/ 1031 w 1036"/>
                  <a:gd name="T21" fmla="*/ 444 h 1832"/>
                  <a:gd name="T22" fmla="*/ 1036 w 1036"/>
                  <a:gd name="T23" fmla="*/ 521 h 1832"/>
                  <a:gd name="T24" fmla="*/ 1035 w 1036"/>
                  <a:gd name="T25" fmla="*/ 559 h 1832"/>
                  <a:gd name="T26" fmla="*/ 1029 w 1036"/>
                  <a:gd name="T27" fmla="*/ 600 h 1832"/>
                  <a:gd name="T28" fmla="*/ 1022 w 1036"/>
                  <a:gd name="T29" fmla="*/ 642 h 1832"/>
                  <a:gd name="T30" fmla="*/ 1013 w 1036"/>
                  <a:gd name="T31" fmla="*/ 680 h 1832"/>
                  <a:gd name="T32" fmla="*/ 1000 w 1036"/>
                  <a:gd name="T33" fmla="*/ 713 h 1832"/>
                  <a:gd name="T34" fmla="*/ 518 w 1036"/>
                  <a:gd name="T35" fmla="*/ 1832 h 1832"/>
                  <a:gd name="T36" fmla="*/ 40 w 1036"/>
                  <a:gd name="T37" fmla="*/ 719 h 1832"/>
                  <a:gd name="T38" fmla="*/ 27 w 1036"/>
                  <a:gd name="T39" fmla="*/ 684 h 1832"/>
                  <a:gd name="T40" fmla="*/ 16 w 1036"/>
                  <a:gd name="T41" fmla="*/ 644 h 1832"/>
                  <a:gd name="T42" fmla="*/ 7 w 1036"/>
                  <a:gd name="T43" fmla="*/ 602 h 1832"/>
                  <a:gd name="T44" fmla="*/ 2 w 1036"/>
                  <a:gd name="T45" fmla="*/ 559 h 1832"/>
                  <a:gd name="T46" fmla="*/ 0 w 1036"/>
                  <a:gd name="T47" fmla="*/ 521 h 1832"/>
                  <a:gd name="T48" fmla="*/ 5 w 1036"/>
                  <a:gd name="T49" fmla="*/ 444 h 1832"/>
                  <a:gd name="T50" fmla="*/ 22 w 1036"/>
                  <a:gd name="T51" fmla="*/ 371 h 1832"/>
                  <a:gd name="T52" fmla="*/ 49 w 1036"/>
                  <a:gd name="T53" fmla="*/ 301 h 1832"/>
                  <a:gd name="T54" fmla="*/ 84 w 1036"/>
                  <a:gd name="T55" fmla="*/ 237 h 1832"/>
                  <a:gd name="T56" fmla="*/ 128 w 1036"/>
                  <a:gd name="T57" fmla="*/ 180 h 1832"/>
                  <a:gd name="T58" fmla="*/ 179 w 1036"/>
                  <a:gd name="T59" fmla="*/ 128 h 1832"/>
                  <a:gd name="T60" fmla="*/ 236 w 1036"/>
                  <a:gd name="T61" fmla="*/ 84 h 1832"/>
                  <a:gd name="T62" fmla="*/ 300 w 1036"/>
                  <a:gd name="T63" fmla="*/ 50 h 1832"/>
                  <a:gd name="T64" fmla="*/ 370 w 1036"/>
                  <a:gd name="T65" fmla="*/ 22 h 1832"/>
                  <a:gd name="T66" fmla="*/ 441 w 1036"/>
                  <a:gd name="T67" fmla="*/ 7 h 1832"/>
                  <a:gd name="T68" fmla="*/ 518 w 1036"/>
                  <a:gd name="T69" fmla="*/ 0 h 1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36" h="1832">
                    <a:moveTo>
                      <a:pt x="518" y="0"/>
                    </a:moveTo>
                    <a:lnTo>
                      <a:pt x="595" y="7"/>
                    </a:lnTo>
                    <a:lnTo>
                      <a:pt x="668" y="22"/>
                    </a:lnTo>
                    <a:lnTo>
                      <a:pt x="738" y="50"/>
                    </a:lnTo>
                    <a:lnTo>
                      <a:pt x="800" y="84"/>
                    </a:lnTo>
                    <a:lnTo>
                      <a:pt x="859" y="128"/>
                    </a:lnTo>
                    <a:lnTo>
                      <a:pt x="910" y="180"/>
                    </a:lnTo>
                    <a:lnTo>
                      <a:pt x="954" y="237"/>
                    </a:lnTo>
                    <a:lnTo>
                      <a:pt x="989" y="301"/>
                    </a:lnTo>
                    <a:lnTo>
                      <a:pt x="1014" y="371"/>
                    </a:lnTo>
                    <a:lnTo>
                      <a:pt x="1031" y="444"/>
                    </a:lnTo>
                    <a:lnTo>
                      <a:pt x="1036" y="521"/>
                    </a:lnTo>
                    <a:lnTo>
                      <a:pt x="1035" y="559"/>
                    </a:lnTo>
                    <a:lnTo>
                      <a:pt x="1029" y="600"/>
                    </a:lnTo>
                    <a:lnTo>
                      <a:pt x="1022" y="642"/>
                    </a:lnTo>
                    <a:lnTo>
                      <a:pt x="1013" y="680"/>
                    </a:lnTo>
                    <a:lnTo>
                      <a:pt x="1000" y="713"/>
                    </a:lnTo>
                    <a:lnTo>
                      <a:pt x="518" y="1832"/>
                    </a:lnTo>
                    <a:lnTo>
                      <a:pt x="40" y="719"/>
                    </a:lnTo>
                    <a:lnTo>
                      <a:pt x="27" y="684"/>
                    </a:lnTo>
                    <a:lnTo>
                      <a:pt x="16" y="644"/>
                    </a:lnTo>
                    <a:lnTo>
                      <a:pt x="7" y="602"/>
                    </a:lnTo>
                    <a:lnTo>
                      <a:pt x="2" y="559"/>
                    </a:lnTo>
                    <a:lnTo>
                      <a:pt x="0" y="521"/>
                    </a:lnTo>
                    <a:lnTo>
                      <a:pt x="5" y="444"/>
                    </a:lnTo>
                    <a:lnTo>
                      <a:pt x="22" y="371"/>
                    </a:lnTo>
                    <a:lnTo>
                      <a:pt x="49" y="301"/>
                    </a:lnTo>
                    <a:lnTo>
                      <a:pt x="84" y="237"/>
                    </a:lnTo>
                    <a:lnTo>
                      <a:pt x="128" y="180"/>
                    </a:lnTo>
                    <a:lnTo>
                      <a:pt x="179" y="128"/>
                    </a:lnTo>
                    <a:lnTo>
                      <a:pt x="236" y="84"/>
                    </a:lnTo>
                    <a:lnTo>
                      <a:pt x="300" y="50"/>
                    </a:lnTo>
                    <a:lnTo>
                      <a:pt x="370" y="22"/>
                    </a:lnTo>
                    <a:lnTo>
                      <a:pt x="441" y="7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/>
            </p:nvSpPr>
            <p:spPr bwMode="auto">
              <a:xfrm>
                <a:off x="6616700" y="2884488"/>
                <a:ext cx="676275" cy="677863"/>
              </a:xfrm>
              <a:custGeom>
                <a:avLst/>
                <a:gdLst>
                  <a:gd name="T0" fmla="*/ 425 w 852"/>
                  <a:gd name="T1" fmla="*/ 0 h 852"/>
                  <a:gd name="T2" fmla="*/ 495 w 852"/>
                  <a:gd name="T3" fmla="*/ 5 h 852"/>
                  <a:gd name="T4" fmla="*/ 561 w 852"/>
                  <a:gd name="T5" fmla="*/ 22 h 852"/>
                  <a:gd name="T6" fmla="*/ 621 w 852"/>
                  <a:gd name="T7" fmla="*/ 47 h 852"/>
                  <a:gd name="T8" fmla="*/ 676 w 852"/>
                  <a:gd name="T9" fmla="*/ 82 h 852"/>
                  <a:gd name="T10" fmla="*/ 725 w 852"/>
                  <a:gd name="T11" fmla="*/ 124 h 852"/>
                  <a:gd name="T12" fmla="*/ 769 w 852"/>
                  <a:gd name="T13" fmla="*/ 174 h 852"/>
                  <a:gd name="T14" fmla="*/ 804 w 852"/>
                  <a:gd name="T15" fmla="*/ 231 h 852"/>
                  <a:gd name="T16" fmla="*/ 830 w 852"/>
                  <a:gd name="T17" fmla="*/ 291 h 852"/>
                  <a:gd name="T18" fmla="*/ 846 w 852"/>
                  <a:gd name="T19" fmla="*/ 357 h 852"/>
                  <a:gd name="T20" fmla="*/ 852 w 852"/>
                  <a:gd name="T21" fmla="*/ 425 h 852"/>
                  <a:gd name="T22" fmla="*/ 846 w 852"/>
                  <a:gd name="T23" fmla="*/ 495 h 852"/>
                  <a:gd name="T24" fmla="*/ 830 w 852"/>
                  <a:gd name="T25" fmla="*/ 561 h 852"/>
                  <a:gd name="T26" fmla="*/ 804 w 852"/>
                  <a:gd name="T27" fmla="*/ 621 h 852"/>
                  <a:gd name="T28" fmla="*/ 769 w 852"/>
                  <a:gd name="T29" fmla="*/ 678 h 852"/>
                  <a:gd name="T30" fmla="*/ 725 w 852"/>
                  <a:gd name="T31" fmla="*/ 728 h 852"/>
                  <a:gd name="T32" fmla="*/ 676 w 852"/>
                  <a:gd name="T33" fmla="*/ 770 h 852"/>
                  <a:gd name="T34" fmla="*/ 621 w 852"/>
                  <a:gd name="T35" fmla="*/ 805 h 852"/>
                  <a:gd name="T36" fmla="*/ 561 w 852"/>
                  <a:gd name="T37" fmla="*/ 830 h 852"/>
                  <a:gd name="T38" fmla="*/ 495 w 852"/>
                  <a:gd name="T39" fmla="*/ 847 h 852"/>
                  <a:gd name="T40" fmla="*/ 425 w 852"/>
                  <a:gd name="T41" fmla="*/ 852 h 852"/>
                  <a:gd name="T42" fmla="*/ 357 w 852"/>
                  <a:gd name="T43" fmla="*/ 847 h 852"/>
                  <a:gd name="T44" fmla="*/ 291 w 852"/>
                  <a:gd name="T45" fmla="*/ 830 h 852"/>
                  <a:gd name="T46" fmla="*/ 231 w 852"/>
                  <a:gd name="T47" fmla="*/ 805 h 852"/>
                  <a:gd name="T48" fmla="*/ 174 w 852"/>
                  <a:gd name="T49" fmla="*/ 770 h 852"/>
                  <a:gd name="T50" fmla="*/ 125 w 852"/>
                  <a:gd name="T51" fmla="*/ 728 h 852"/>
                  <a:gd name="T52" fmla="*/ 83 w 852"/>
                  <a:gd name="T53" fmla="*/ 678 h 852"/>
                  <a:gd name="T54" fmla="*/ 48 w 852"/>
                  <a:gd name="T55" fmla="*/ 621 h 852"/>
                  <a:gd name="T56" fmla="*/ 22 w 852"/>
                  <a:gd name="T57" fmla="*/ 561 h 852"/>
                  <a:gd name="T58" fmla="*/ 6 w 852"/>
                  <a:gd name="T59" fmla="*/ 495 h 852"/>
                  <a:gd name="T60" fmla="*/ 0 w 852"/>
                  <a:gd name="T61" fmla="*/ 425 h 852"/>
                  <a:gd name="T62" fmla="*/ 6 w 852"/>
                  <a:gd name="T63" fmla="*/ 357 h 852"/>
                  <a:gd name="T64" fmla="*/ 22 w 852"/>
                  <a:gd name="T65" fmla="*/ 291 h 852"/>
                  <a:gd name="T66" fmla="*/ 48 w 852"/>
                  <a:gd name="T67" fmla="*/ 231 h 852"/>
                  <a:gd name="T68" fmla="*/ 83 w 852"/>
                  <a:gd name="T69" fmla="*/ 174 h 852"/>
                  <a:gd name="T70" fmla="*/ 125 w 852"/>
                  <a:gd name="T71" fmla="*/ 124 h 852"/>
                  <a:gd name="T72" fmla="*/ 174 w 852"/>
                  <a:gd name="T73" fmla="*/ 82 h 852"/>
                  <a:gd name="T74" fmla="*/ 231 w 852"/>
                  <a:gd name="T75" fmla="*/ 47 h 852"/>
                  <a:gd name="T76" fmla="*/ 291 w 852"/>
                  <a:gd name="T77" fmla="*/ 22 h 852"/>
                  <a:gd name="T78" fmla="*/ 357 w 852"/>
                  <a:gd name="T79" fmla="*/ 5 h 852"/>
                  <a:gd name="T80" fmla="*/ 425 w 852"/>
                  <a:gd name="T81" fmla="*/ 0 h 8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52" h="852">
                    <a:moveTo>
                      <a:pt x="425" y="0"/>
                    </a:moveTo>
                    <a:lnTo>
                      <a:pt x="495" y="5"/>
                    </a:lnTo>
                    <a:lnTo>
                      <a:pt x="561" y="22"/>
                    </a:lnTo>
                    <a:lnTo>
                      <a:pt x="621" y="47"/>
                    </a:lnTo>
                    <a:lnTo>
                      <a:pt x="676" y="82"/>
                    </a:lnTo>
                    <a:lnTo>
                      <a:pt x="725" y="124"/>
                    </a:lnTo>
                    <a:lnTo>
                      <a:pt x="769" y="174"/>
                    </a:lnTo>
                    <a:lnTo>
                      <a:pt x="804" y="231"/>
                    </a:lnTo>
                    <a:lnTo>
                      <a:pt x="830" y="291"/>
                    </a:lnTo>
                    <a:lnTo>
                      <a:pt x="846" y="357"/>
                    </a:lnTo>
                    <a:lnTo>
                      <a:pt x="852" y="425"/>
                    </a:lnTo>
                    <a:lnTo>
                      <a:pt x="846" y="495"/>
                    </a:lnTo>
                    <a:lnTo>
                      <a:pt x="830" y="561"/>
                    </a:lnTo>
                    <a:lnTo>
                      <a:pt x="804" y="621"/>
                    </a:lnTo>
                    <a:lnTo>
                      <a:pt x="769" y="678"/>
                    </a:lnTo>
                    <a:lnTo>
                      <a:pt x="725" y="728"/>
                    </a:lnTo>
                    <a:lnTo>
                      <a:pt x="676" y="770"/>
                    </a:lnTo>
                    <a:lnTo>
                      <a:pt x="621" y="805"/>
                    </a:lnTo>
                    <a:lnTo>
                      <a:pt x="561" y="830"/>
                    </a:lnTo>
                    <a:lnTo>
                      <a:pt x="495" y="847"/>
                    </a:lnTo>
                    <a:lnTo>
                      <a:pt x="425" y="852"/>
                    </a:lnTo>
                    <a:lnTo>
                      <a:pt x="357" y="847"/>
                    </a:lnTo>
                    <a:lnTo>
                      <a:pt x="291" y="830"/>
                    </a:lnTo>
                    <a:lnTo>
                      <a:pt x="231" y="805"/>
                    </a:lnTo>
                    <a:lnTo>
                      <a:pt x="174" y="770"/>
                    </a:lnTo>
                    <a:lnTo>
                      <a:pt x="125" y="728"/>
                    </a:lnTo>
                    <a:lnTo>
                      <a:pt x="83" y="678"/>
                    </a:lnTo>
                    <a:lnTo>
                      <a:pt x="48" y="621"/>
                    </a:lnTo>
                    <a:lnTo>
                      <a:pt x="22" y="561"/>
                    </a:lnTo>
                    <a:lnTo>
                      <a:pt x="6" y="495"/>
                    </a:lnTo>
                    <a:lnTo>
                      <a:pt x="0" y="425"/>
                    </a:lnTo>
                    <a:lnTo>
                      <a:pt x="6" y="357"/>
                    </a:lnTo>
                    <a:lnTo>
                      <a:pt x="22" y="291"/>
                    </a:lnTo>
                    <a:lnTo>
                      <a:pt x="48" y="231"/>
                    </a:lnTo>
                    <a:lnTo>
                      <a:pt x="83" y="174"/>
                    </a:lnTo>
                    <a:lnTo>
                      <a:pt x="125" y="124"/>
                    </a:lnTo>
                    <a:lnTo>
                      <a:pt x="174" y="82"/>
                    </a:lnTo>
                    <a:lnTo>
                      <a:pt x="231" y="47"/>
                    </a:lnTo>
                    <a:lnTo>
                      <a:pt x="291" y="22"/>
                    </a:lnTo>
                    <a:lnTo>
                      <a:pt x="357" y="5"/>
                    </a:lnTo>
                    <a:lnTo>
                      <a:pt x="42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US" sz="240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311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6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Content Placeholder 149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TECHNICAL AID</a:t>
            </a:r>
          </a:p>
        </p:txBody>
      </p:sp>
      <p:sp>
        <p:nvSpPr>
          <p:cNvPr id="1499" name="Content Placeholder 149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kern="0" dirty="0">
                <a:solidFill>
                  <a:schemeClr val="bg1"/>
                </a:solidFill>
              </a:rPr>
              <a:t>This is a sample text. Insert your desired text here. This is a sample text. Insert your desired text here</a:t>
            </a:r>
            <a:r>
              <a:rPr lang="en-US" kern="0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472" name="Group 1471"/>
          <p:cNvGrpSpPr/>
          <p:nvPr/>
        </p:nvGrpSpPr>
        <p:grpSpPr>
          <a:xfrm>
            <a:off x="6019801" y="1041402"/>
            <a:ext cx="4919663" cy="4783137"/>
            <a:chOff x="5865813" y="1041401"/>
            <a:chExt cx="4919663" cy="4783137"/>
          </a:xfrm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5865813" y="4167188"/>
              <a:ext cx="1654175" cy="1657350"/>
            </a:xfrm>
            <a:custGeom>
              <a:avLst/>
              <a:gdLst>
                <a:gd name="T0" fmla="*/ 966 w 2085"/>
                <a:gd name="T1" fmla="*/ 384 h 2088"/>
                <a:gd name="T2" fmla="*/ 818 w 2085"/>
                <a:gd name="T3" fmla="*/ 418 h 2088"/>
                <a:gd name="T4" fmla="*/ 682 w 2085"/>
                <a:gd name="T5" fmla="*/ 486 h 2088"/>
                <a:gd name="T6" fmla="*/ 566 w 2085"/>
                <a:gd name="T7" fmla="*/ 582 h 2088"/>
                <a:gd name="T8" fmla="*/ 472 w 2085"/>
                <a:gd name="T9" fmla="*/ 704 h 2088"/>
                <a:gd name="T10" fmla="*/ 408 w 2085"/>
                <a:gd name="T11" fmla="*/ 851 h 2088"/>
                <a:gd name="T12" fmla="*/ 380 w 2085"/>
                <a:gd name="T13" fmla="*/ 1013 h 2088"/>
                <a:gd name="T14" fmla="*/ 391 w 2085"/>
                <a:gd name="T15" fmla="*/ 1173 h 2088"/>
                <a:gd name="T16" fmla="*/ 440 w 2085"/>
                <a:gd name="T17" fmla="*/ 1322 h 2088"/>
                <a:gd name="T18" fmla="*/ 521 w 2085"/>
                <a:gd name="T19" fmla="*/ 1455 h 2088"/>
                <a:gd name="T20" fmla="*/ 634 w 2085"/>
                <a:gd name="T21" fmla="*/ 1568 h 2088"/>
                <a:gd name="T22" fmla="*/ 771 w 2085"/>
                <a:gd name="T23" fmla="*/ 1651 h 2088"/>
                <a:gd name="T24" fmla="*/ 914 w 2085"/>
                <a:gd name="T25" fmla="*/ 1696 h 2088"/>
                <a:gd name="T26" fmla="*/ 1043 w 2085"/>
                <a:gd name="T27" fmla="*/ 1710 h 2088"/>
                <a:gd name="T28" fmla="*/ 1196 w 2085"/>
                <a:gd name="T29" fmla="*/ 1691 h 2088"/>
                <a:gd name="T30" fmla="*/ 1337 w 2085"/>
                <a:gd name="T31" fmla="*/ 1640 h 2088"/>
                <a:gd name="T32" fmla="*/ 1465 w 2085"/>
                <a:gd name="T33" fmla="*/ 1557 h 2088"/>
                <a:gd name="T34" fmla="*/ 1572 w 2085"/>
                <a:gd name="T35" fmla="*/ 1448 h 2088"/>
                <a:gd name="T36" fmla="*/ 1651 w 2085"/>
                <a:gd name="T37" fmla="*/ 1312 h 2088"/>
                <a:gd name="T38" fmla="*/ 1698 w 2085"/>
                <a:gd name="T39" fmla="*/ 1156 h 2088"/>
                <a:gd name="T40" fmla="*/ 1705 w 2085"/>
                <a:gd name="T41" fmla="*/ 994 h 2088"/>
                <a:gd name="T42" fmla="*/ 1675 w 2085"/>
                <a:gd name="T43" fmla="*/ 840 h 2088"/>
                <a:gd name="T44" fmla="*/ 1609 w 2085"/>
                <a:gd name="T45" fmla="*/ 697 h 2088"/>
                <a:gd name="T46" fmla="*/ 1512 w 2085"/>
                <a:gd name="T47" fmla="*/ 572 h 2088"/>
                <a:gd name="T48" fmla="*/ 1387 w 2085"/>
                <a:gd name="T49" fmla="*/ 475 h 2088"/>
                <a:gd name="T50" fmla="*/ 1235 w 2085"/>
                <a:gd name="T51" fmla="*/ 407 h 2088"/>
                <a:gd name="T52" fmla="*/ 1107 w 2085"/>
                <a:gd name="T53" fmla="*/ 382 h 2088"/>
                <a:gd name="T54" fmla="*/ 1188 w 2085"/>
                <a:gd name="T55" fmla="*/ 0 h 2088"/>
                <a:gd name="T56" fmla="*/ 1457 w 2085"/>
                <a:gd name="T57" fmla="*/ 245 h 2088"/>
                <a:gd name="T58" fmla="*/ 1615 w 2085"/>
                <a:gd name="T59" fmla="*/ 348 h 2088"/>
                <a:gd name="T60" fmla="*/ 1747 w 2085"/>
                <a:gd name="T61" fmla="*/ 482 h 2088"/>
                <a:gd name="T62" fmla="*/ 2038 w 2085"/>
                <a:gd name="T63" fmla="*/ 699 h 2088"/>
                <a:gd name="T64" fmla="*/ 1923 w 2085"/>
                <a:gd name="T65" fmla="*/ 862 h 2088"/>
                <a:gd name="T66" fmla="*/ 1942 w 2085"/>
                <a:gd name="T67" fmla="*/ 1049 h 2088"/>
                <a:gd name="T68" fmla="*/ 2085 w 2085"/>
                <a:gd name="T69" fmla="*/ 1190 h 2088"/>
                <a:gd name="T70" fmla="*/ 1841 w 2085"/>
                <a:gd name="T71" fmla="*/ 1459 h 2088"/>
                <a:gd name="T72" fmla="*/ 1737 w 2085"/>
                <a:gd name="T73" fmla="*/ 1617 h 2088"/>
                <a:gd name="T74" fmla="*/ 1604 w 2085"/>
                <a:gd name="T75" fmla="*/ 1747 h 2088"/>
                <a:gd name="T76" fmla="*/ 1387 w 2085"/>
                <a:gd name="T77" fmla="*/ 2041 h 2088"/>
                <a:gd name="T78" fmla="*/ 1226 w 2085"/>
                <a:gd name="T79" fmla="*/ 1926 h 2088"/>
                <a:gd name="T80" fmla="*/ 1043 w 2085"/>
                <a:gd name="T81" fmla="*/ 1945 h 2088"/>
                <a:gd name="T82" fmla="*/ 897 w 2085"/>
                <a:gd name="T83" fmla="*/ 2088 h 2088"/>
                <a:gd name="T84" fmla="*/ 628 w 2085"/>
                <a:gd name="T85" fmla="*/ 1843 h 2088"/>
                <a:gd name="T86" fmla="*/ 470 w 2085"/>
                <a:gd name="T87" fmla="*/ 1740 h 2088"/>
                <a:gd name="T88" fmla="*/ 340 w 2085"/>
                <a:gd name="T89" fmla="*/ 1606 h 2088"/>
                <a:gd name="T90" fmla="*/ 49 w 2085"/>
                <a:gd name="T91" fmla="*/ 1390 h 2088"/>
                <a:gd name="T92" fmla="*/ 162 w 2085"/>
                <a:gd name="T93" fmla="*/ 1226 h 2088"/>
                <a:gd name="T94" fmla="*/ 143 w 2085"/>
                <a:gd name="T95" fmla="*/ 1039 h 2088"/>
                <a:gd name="T96" fmla="*/ 0 w 2085"/>
                <a:gd name="T97" fmla="*/ 898 h 2088"/>
                <a:gd name="T98" fmla="*/ 244 w 2085"/>
                <a:gd name="T99" fmla="*/ 629 h 2088"/>
                <a:gd name="T100" fmla="*/ 350 w 2085"/>
                <a:gd name="T101" fmla="*/ 471 h 2088"/>
                <a:gd name="T102" fmla="*/ 481 w 2085"/>
                <a:gd name="T103" fmla="*/ 341 h 2088"/>
                <a:gd name="T104" fmla="*/ 697 w 2085"/>
                <a:gd name="T105" fmla="*/ 47 h 2088"/>
                <a:gd name="T106" fmla="*/ 859 w 2085"/>
                <a:gd name="T107" fmla="*/ 162 h 2088"/>
                <a:gd name="T108" fmla="*/ 1043 w 2085"/>
                <a:gd name="T109" fmla="*/ 143 h 2088"/>
                <a:gd name="T110" fmla="*/ 1188 w 2085"/>
                <a:gd name="T111" fmla="*/ 0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85" h="2088">
                  <a:moveTo>
                    <a:pt x="1043" y="378"/>
                  </a:moveTo>
                  <a:lnTo>
                    <a:pt x="966" y="384"/>
                  </a:lnTo>
                  <a:lnTo>
                    <a:pt x="891" y="397"/>
                  </a:lnTo>
                  <a:lnTo>
                    <a:pt x="818" y="418"/>
                  </a:lnTo>
                  <a:lnTo>
                    <a:pt x="748" y="448"/>
                  </a:lnTo>
                  <a:lnTo>
                    <a:pt x="682" y="486"/>
                  </a:lnTo>
                  <a:lnTo>
                    <a:pt x="620" y="531"/>
                  </a:lnTo>
                  <a:lnTo>
                    <a:pt x="566" y="582"/>
                  </a:lnTo>
                  <a:lnTo>
                    <a:pt x="515" y="640"/>
                  </a:lnTo>
                  <a:lnTo>
                    <a:pt x="472" y="704"/>
                  </a:lnTo>
                  <a:lnTo>
                    <a:pt x="436" y="776"/>
                  </a:lnTo>
                  <a:lnTo>
                    <a:pt x="408" y="851"/>
                  </a:lnTo>
                  <a:lnTo>
                    <a:pt x="387" y="932"/>
                  </a:lnTo>
                  <a:lnTo>
                    <a:pt x="380" y="1013"/>
                  </a:lnTo>
                  <a:lnTo>
                    <a:pt x="380" y="1094"/>
                  </a:lnTo>
                  <a:lnTo>
                    <a:pt x="391" y="1173"/>
                  </a:lnTo>
                  <a:lnTo>
                    <a:pt x="412" y="1248"/>
                  </a:lnTo>
                  <a:lnTo>
                    <a:pt x="440" y="1322"/>
                  </a:lnTo>
                  <a:lnTo>
                    <a:pt x="476" y="1391"/>
                  </a:lnTo>
                  <a:lnTo>
                    <a:pt x="521" y="1455"/>
                  </a:lnTo>
                  <a:lnTo>
                    <a:pt x="573" y="1516"/>
                  </a:lnTo>
                  <a:lnTo>
                    <a:pt x="634" y="1568"/>
                  </a:lnTo>
                  <a:lnTo>
                    <a:pt x="699" y="1614"/>
                  </a:lnTo>
                  <a:lnTo>
                    <a:pt x="771" y="1651"/>
                  </a:lnTo>
                  <a:lnTo>
                    <a:pt x="850" y="1681"/>
                  </a:lnTo>
                  <a:lnTo>
                    <a:pt x="914" y="1696"/>
                  </a:lnTo>
                  <a:lnTo>
                    <a:pt x="979" y="1706"/>
                  </a:lnTo>
                  <a:lnTo>
                    <a:pt x="1043" y="1710"/>
                  </a:lnTo>
                  <a:lnTo>
                    <a:pt x="1120" y="1704"/>
                  </a:lnTo>
                  <a:lnTo>
                    <a:pt x="1196" y="1691"/>
                  </a:lnTo>
                  <a:lnTo>
                    <a:pt x="1267" y="1670"/>
                  </a:lnTo>
                  <a:lnTo>
                    <a:pt x="1337" y="1640"/>
                  </a:lnTo>
                  <a:lnTo>
                    <a:pt x="1402" y="1602"/>
                  </a:lnTo>
                  <a:lnTo>
                    <a:pt x="1465" y="1557"/>
                  </a:lnTo>
                  <a:lnTo>
                    <a:pt x="1521" y="1506"/>
                  </a:lnTo>
                  <a:lnTo>
                    <a:pt x="1572" y="1448"/>
                  </a:lnTo>
                  <a:lnTo>
                    <a:pt x="1615" y="1384"/>
                  </a:lnTo>
                  <a:lnTo>
                    <a:pt x="1651" y="1312"/>
                  </a:lnTo>
                  <a:lnTo>
                    <a:pt x="1679" y="1237"/>
                  </a:lnTo>
                  <a:lnTo>
                    <a:pt x="1698" y="1156"/>
                  </a:lnTo>
                  <a:lnTo>
                    <a:pt x="1707" y="1075"/>
                  </a:lnTo>
                  <a:lnTo>
                    <a:pt x="1705" y="994"/>
                  </a:lnTo>
                  <a:lnTo>
                    <a:pt x="1694" y="915"/>
                  </a:lnTo>
                  <a:lnTo>
                    <a:pt x="1675" y="840"/>
                  </a:lnTo>
                  <a:lnTo>
                    <a:pt x="1647" y="766"/>
                  </a:lnTo>
                  <a:lnTo>
                    <a:pt x="1609" y="697"/>
                  </a:lnTo>
                  <a:lnTo>
                    <a:pt x="1564" y="633"/>
                  </a:lnTo>
                  <a:lnTo>
                    <a:pt x="1512" y="572"/>
                  </a:lnTo>
                  <a:lnTo>
                    <a:pt x="1453" y="520"/>
                  </a:lnTo>
                  <a:lnTo>
                    <a:pt x="1387" y="475"/>
                  </a:lnTo>
                  <a:lnTo>
                    <a:pt x="1314" y="437"/>
                  </a:lnTo>
                  <a:lnTo>
                    <a:pt x="1235" y="407"/>
                  </a:lnTo>
                  <a:lnTo>
                    <a:pt x="1171" y="392"/>
                  </a:lnTo>
                  <a:lnTo>
                    <a:pt x="1107" y="382"/>
                  </a:lnTo>
                  <a:lnTo>
                    <a:pt x="1043" y="378"/>
                  </a:lnTo>
                  <a:close/>
                  <a:moveTo>
                    <a:pt x="1188" y="0"/>
                  </a:moveTo>
                  <a:lnTo>
                    <a:pt x="1502" y="96"/>
                  </a:lnTo>
                  <a:lnTo>
                    <a:pt x="1457" y="245"/>
                  </a:lnTo>
                  <a:lnTo>
                    <a:pt x="1540" y="294"/>
                  </a:lnTo>
                  <a:lnTo>
                    <a:pt x="1615" y="348"/>
                  </a:lnTo>
                  <a:lnTo>
                    <a:pt x="1684" y="412"/>
                  </a:lnTo>
                  <a:lnTo>
                    <a:pt x="1747" y="482"/>
                  </a:lnTo>
                  <a:lnTo>
                    <a:pt x="1884" y="409"/>
                  </a:lnTo>
                  <a:lnTo>
                    <a:pt x="2038" y="699"/>
                  </a:lnTo>
                  <a:lnTo>
                    <a:pt x="1901" y="772"/>
                  </a:lnTo>
                  <a:lnTo>
                    <a:pt x="1923" y="862"/>
                  </a:lnTo>
                  <a:lnTo>
                    <a:pt x="1938" y="955"/>
                  </a:lnTo>
                  <a:lnTo>
                    <a:pt x="1942" y="1049"/>
                  </a:lnTo>
                  <a:lnTo>
                    <a:pt x="1936" y="1145"/>
                  </a:lnTo>
                  <a:lnTo>
                    <a:pt x="2085" y="1190"/>
                  </a:lnTo>
                  <a:lnTo>
                    <a:pt x="1991" y="1504"/>
                  </a:lnTo>
                  <a:lnTo>
                    <a:pt x="1841" y="1459"/>
                  </a:lnTo>
                  <a:lnTo>
                    <a:pt x="1794" y="1542"/>
                  </a:lnTo>
                  <a:lnTo>
                    <a:pt x="1737" y="1617"/>
                  </a:lnTo>
                  <a:lnTo>
                    <a:pt x="1673" y="1687"/>
                  </a:lnTo>
                  <a:lnTo>
                    <a:pt x="1604" y="1747"/>
                  </a:lnTo>
                  <a:lnTo>
                    <a:pt x="1677" y="1885"/>
                  </a:lnTo>
                  <a:lnTo>
                    <a:pt x="1387" y="2041"/>
                  </a:lnTo>
                  <a:lnTo>
                    <a:pt x="1314" y="1903"/>
                  </a:lnTo>
                  <a:lnTo>
                    <a:pt x="1226" y="1926"/>
                  </a:lnTo>
                  <a:lnTo>
                    <a:pt x="1136" y="1939"/>
                  </a:lnTo>
                  <a:lnTo>
                    <a:pt x="1043" y="1945"/>
                  </a:lnTo>
                  <a:lnTo>
                    <a:pt x="942" y="1939"/>
                  </a:lnTo>
                  <a:lnTo>
                    <a:pt x="897" y="2088"/>
                  </a:lnTo>
                  <a:lnTo>
                    <a:pt x="583" y="1992"/>
                  </a:lnTo>
                  <a:lnTo>
                    <a:pt x="628" y="1843"/>
                  </a:lnTo>
                  <a:lnTo>
                    <a:pt x="545" y="1794"/>
                  </a:lnTo>
                  <a:lnTo>
                    <a:pt x="470" y="1740"/>
                  </a:lnTo>
                  <a:lnTo>
                    <a:pt x="402" y="1676"/>
                  </a:lnTo>
                  <a:lnTo>
                    <a:pt x="340" y="1606"/>
                  </a:lnTo>
                  <a:lnTo>
                    <a:pt x="203" y="1679"/>
                  </a:lnTo>
                  <a:lnTo>
                    <a:pt x="49" y="1390"/>
                  </a:lnTo>
                  <a:lnTo>
                    <a:pt x="186" y="1316"/>
                  </a:lnTo>
                  <a:lnTo>
                    <a:pt x="162" y="1226"/>
                  </a:lnTo>
                  <a:lnTo>
                    <a:pt x="149" y="1133"/>
                  </a:lnTo>
                  <a:lnTo>
                    <a:pt x="143" y="1039"/>
                  </a:lnTo>
                  <a:lnTo>
                    <a:pt x="149" y="943"/>
                  </a:lnTo>
                  <a:lnTo>
                    <a:pt x="0" y="898"/>
                  </a:lnTo>
                  <a:lnTo>
                    <a:pt x="96" y="584"/>
                  </a:lnTo>
                  <a:lnTo>
                    <a:pt x="244" y="629"/>
                  </a:lnTo>
                  <a:lnTo>
                    <a:pt x="293" y="546"/>
                  </a:lnTo>
                  <a:lnTo>
                    <a:pt x="350" y="471"/>
                  </a:lnTo>
                  <a:lnTo>
                    <a:pt x="412" y="401"/>
                  </a:lnTo>
                  <a:lnTo>
                    <a:pt x="481" y="341"/>
                  </a:lnTo>
                  <a:lnTo>
                    <a:pt x="408" y="203"/>
                  </a:lnTo>
                  <a:lnTo>
                    <a:pt x="697" y="47"/>
                  </a:lnTo>
                  <a:lnTo>
                    <a:pt x="771" y="185"/>
                  </a:lnTo>
                  <a:lnTo>
                    <a:pt x="859" y="162"/>
                  </a:lnTo>
                  <a:lnTo>
                    <a:pt x="949" y="149"/>
                  </a:lnTo>
                  <a:lnTo>
                    <a:pt x="1043" y="143"/>
                  </a:lnTo>
                  <a:lnTo>
                    <a:pt x="1143" y="149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8064501" y="1041401"/>
              <a:ext cx="2720975" cy="2725738"/>
            </a:xfrm>
            <a:custGeom>
              <a:avLst/>
              <a:gdLst>
                <a:gd name="T0" fmla="*/ 1517 w 3429"/>
                <a:gd name="T1" fmla="*/ 641 h 3434"/>
                <a:gd name="T2" fmla="*/ 1237 w 3429"/>
                <a:gd name="T3" fmla="*/ 733 h 3434"/>
                <a:gd name="T4" fmla="*/ 993 w 3429"/>
                <a:gd name="T5" fmla="*/ 895 h 3434"/>
                <a:gd name="T6" fmla="*/ 799 w 3429"/>
                <a:gd name="T7" fmla="*/ 1121 h 3434"/>
                <a:gd name="T8" fmla="*/ 670 w 3429"/>
                <a:gd name="T9" fmla="*/ 1399 h 3434"/>
                <a:gd name="T10" fmla="*/ 623 w 3429"/>
                <a:gd name="T11" fmla="*/ 1706 h 3434"/>
                <a:gd name="T12" fmla="*/ 660 w 3429"/>
                <a:gd name="T13" fmla="*/ 2004 h 3434"/>
                <a:gd name="T14" fmla="*/ 775 w 3429"/>
                <a:gd name="T15" fmla="*/ 2275 h 3434"/>
                <a:gd name="T16" fmla="*/ 959 w 3429"/>
                <a:gd name="T17" fmla="*/ 2508 h 3434"/>
                <a:gd name="T18" fmla="*/ 1203 w 3429"/>
                <a:gd name="T19" fmla="*/ 2685 h 3434"/>
                <a:gd name="T20" fmla="*/ 1502 w 3429"/>
                <a:gd name="T21" fmla="*/ 2791 h 3434"/>
                <a:gd name="T22" fmla="*/ 1814 w 3429"/>
                <a:gd name="T23" fmla="*/ 2808 h 3434"/>
                <a:gd name="T24" fmla="*/ 2102 w 3429"/>
                <a:gd name="T25" fmla="*/ 2740 h 3434"/>
                <a:gd name="T26" fmla="*/ 2360 w 3429"/>
                <a:gd name="T27" fmla="*/ 2600 h 3434"/>
                <a:gd name="T28" fmla="*/ 2572 w 3429"/>
                <a:gd name="T29" fmla="*/ 2395 h 3434"/>
                <a:gd name="T30" fmla="*/ 2724 w 3429"/>
                <a:gd name="T31" fmla="*/ 2134 h 3434"/>
                <a:gd name="T32" fmla="*/ 2801 w 3429"/>
                <a:gd name="T33" fmla="*/ 1830 h 3434"/>
                <a:gd name="T34" fmla="*/ 2790 w 3429"/>
                <a:gd name="T35" fmla="*/ 1529 h 3434"/>
                <a:gd name="T36" fmla="*/ 2700 w 3429"/>
                <a:gd name="T37" fmla="*/ 1247 h 3434"/>
                <a:gd name="T38" fmla="*/ 2538 w 3429"/>
                <a:gd name="T39" fmla="*/ 998 h 3434"/>
                <a:gd name="T40" fmla="*/ 2313 w 3429"/>
                <a:gd name="T41" fmla="*/ 802 h 3434"/>
                <a:gd name="T42" fmla="*/ 2033 w 3429"/>
                <a:gd name="T43" fmla="*/ 671 h 3434"/>
                <a:gd name="T44" fmla="*/ 1715 w 3429"/>
                <a:gd name="T45" fmla="*/ 624 h 3434"/>
                <a:gd name="T46" fmla="*/ 2395 w 3429"/>
                <a:gd name="T47" fmla="*/ 403 h 3434"/>
                <a:gd name="T48" fmla="*/ 2657 w 3429"/>
                <a:gd name="T49" fmla="*/ 575 h 3434"/>
                <a:gd name="T50" fmla="*/ 2871 w 3429"/>
                <a:gd name="T51" fmla="*/ 793 h 3434"/>
                <a:gd name="T52" fmla="*/ 3125 w 3429"/>
                <a:gd name="T53" fmla="*/ 1269 h 3434"/>
                <a:gd name="T54" fmla="*/ 3191 w 3429"/>
                <a:gd name="T55" fmla="*/ 1633 h 3434"/>
                <a:gd name="T56" fmla="*/ 3429 w 3429"/>
                <a:gd name="T57" fmla="*/ 1957 h 3434"/>
                <a:gd name="T58" fmla="*/ 2976 w 3429"/>
                <a:gd name="T59" fmla="*/ 2491 h 3434"/>
                <a:gd name="T60" fmla="*/ 2788 w 3429"/>
                <a:gd name="T61" fmla="*/ 2736 h 3434"/>
                <a:gd name="T62" fmla="*/ 2758 w 3429"/>
                <a:gd name="T63" fmla="*/ 3101 h 3434"/>
                <a:gd name="T64" fmla="*/ 2053 w 3429"/>
                <a:gd name="T65" fmla="*/ 3160 h 3434"/>
                <a:gd name="T66" fmla="*/ 1715 w 3429"/>
                <a:gd name="T67" fmla="*/ 3199 h 3434"/>
                <a:gd name="T68" fmla="*/ 1476 w 3429"/>
                <a:gd name="T69" fmla="*/ 3434 h 3434"/>
                <a:gd name="T70" fmla="*/ 942 w 3429"/>
                <a:gd name="T71" fmla="*/ 2981 h 3434"/>
                <a:gd name="T72" fmla="*/ 696 w 3429"/>
                <a:gd name="T73" fmla="*/ 2792 h 3434"/>
                <a:gd name="T74" fmla="*/ 331 w 3429"/>
                <a:gd name="T75" fmla="*/ 2762 h 3434"/>
                <a:gd name="T76" fmla="*/ 273 w 3429"/>
                <a:gd name="T77" fmla="*/ 2047 h 3434"/>
                <a:gd name="T78" fmla="*/ 235 w 3429"/>
                <a:gd name="T79" fmla="*/ 1678 h 3434"/>
                <a:gd name="T80" fmla="*/ 156 w 3429"/>
                <a:gd name="T81" fmla="*/ 961 h 3434"/>
                <a:gd name="T82" fmla="*/ 510 w 3429"/>
                <a:gd name="T83" fmla="*/ 857 h 3434"/>
                <a:gd name="T84" fmla="*/ 715 w 3429"/>
                <a:gd name="T85" fmla="*/ 625 h 3434"/>
                <a:gd name="T86" fmla="*/ 1147 w 3429"/>
                <a:gd name="T87" fmla="*/ 79 h 3434"/>
                <a:gd name="T88" fmla="*/ 1487 w 3429"/>
                <a:gd name="T89" fmla="*/ 253 h 3434"/>
                <a:gd name="T90" fmla="*/ 1798 w 3429"/>
                <a:gd name="T91" fmla="*/ 238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29" h="3434">
                  <a:moveTo>
                    <a:pt x="1715" y="624"/>
                  </a:moveTo>
                  <a:lnTo>
                    <a:pt x="1615" y="627"/>
                  </a:lnTo>
                  <a:lnTo>
                    <a:pt x="1517" y="641"/>
                  </a:lnTo>
                  <a:lnTo>
                    <a:pt x="1422" y="663"/>
                  </a:lnTo>
                  <a:lnTo>
                    <a:pt x="1328" y="695"/>
                  </a:lnTo>
                  <a:lnTo>
                    <a:pt x="1237" y="733"/>
                  </a:lnTo>
                  <a:lnTo>
                    <a:pt x="1153" y="780"/>
                  </a:lnTo>
                  <a:lnTo>
                    <a:pt x="1070" y="834"/>
                  </a:lnTo>
                  <a:lnTo>
                    <a:pt x="993" y="895"/>
                  </a:lnTo>
                  <a:lnTo>
                    <a:pt x="923" y="964"/>
                  </a:lnTo>
                  <a:lnTo>
                    <a:pt x="858" y="1040"/>
                  </a:lnTo>
                  <a:lnTo>
                    <a:pt x="799" y="1121"/>
                  </a:lnTo>
                  <a:lnTo>
                    <a:pt x="748" y="1207"/>
                  </a:lnTo>
                  <a:lnTo>
                    <a:pt x="705" y="1301"/>
                  </a:lnTo>
                  <a:lnTo>
                    <a:pt x="670" y="1399"/>
                  </a:lnTo>
                  <a:lnTo>
                    <a:pt x="643" y="1501"/>
                  </a:lnTo>
                  <a:lnTo>
                    <a:pt x="628" y="1604"/>
                  </a:lnTo>
                  <a:lnTo>
                    <a:pt x="623" y="1706"/>
                  </a:lnTo>
                  <a:lnTo>
                    <a:pt x="626" y="1806"/>
                  </a:lnTo>
                  <a:lnTo>
                    <a:pt x="639" y="1906"/>
                  </a:lnTo>
                  <a:lnTo>
                    <a:pt x="660" y="2004"/>
                  </a:lnTo>
                  <a:lnTo>
                    <a:pt x="690" y="2098"/>
                  </a:lnTo>
                  <a:lnTo>
                    <a:pt x="730" y="2188"/>
                  </a:lnTo>
                  <a:lnTo>
                    <a:pt x="775" y="2275"/>
                  </a:lnTo>
                  <a:lnTo>
                    <a:pt x="829" y="2358"/>
                  </a:lnTo>
                  <a:lnTo>
                    <a:pt x="891" y="2435"/>
                  </a:lnTo>
                  <a:lnTo>
                    <a:pt x="959" y="2508"/>
                  </a:lnTo>
                  <a:lnTo>
                    <a:pt x="1034" y="2574"/>
                  </a:lnTo>
                  <a:lnTo>
                    <a:pt x="1117" y="2632"/>
                  </a:lnTo>
                  <a:lnTo>
                    <a:pt x="1203" y="2685"/>
                  </a:lnTo>
                  <a:lnTo>
                    <a:pt x="1297" y="2728"/>
                  </a:lnTo>
                  <a:lnTo>
                    <a:pt x="1397" y="2764"/>
                  </a:lnTo>
                  <a:lnTo>
                    <a:pt x="1502" y="2791"/>
                  </a:lnTo>
                  <a:lnTo>
                    <a:pt x="1610" y="2806"/>
                  </a:lnTo>
                  <a:lnTo>
                    <a:pt x="1715" y="2811"/>
                  </a:lnTo>
                  <a:lnTo>
                    <a:pt x="1814" y="2808"/>
                  </a:lnTo>
                  <a:lnTo>
                    <a:pt x="1912" y="2792"/>
                  </a:lnTo>
                  <a:lnTo>
                    <a:pt x="2008" y="2770"/>
                  </a:lnTo>
                  <a:lnTo>
                    <a:pt x="2102" y="2740"/>
                  </a:lnTo>
                  <a:lnTo>
                    <a:pt x="2190" y="2702"/>
                  </a:lnTo>
                  <a:lnTo>
                    <a:pt x="2277" y="2655"/>
                  </a:lnTo>
                  <a:lnTo>
                    <a:pt x="2360" y="2600"/>
                  </a:lnTo>
                  <a:lnTo>
                    <a:pt x="2435" y="2538"/>
                  </a:lnTo>
                  <a:lnTo>
                    <a:pt x="2506" y="2471"/>
                  </a:lnTo>
                  <a:lnTo>
                    <a:pt x="2572" y="2395"/>
                  </a:lnTo>
                  <a:lnTo>
                    <a:pt x="2630" y="2314"/>
                  </a:lnTo>
                  <a:lnTo>
                    <a:pt x="2681" y="2228"/>
                  </a:lnTo>
                  <a:lnTo>
                    <a:pt x="2724" y="2134"/>
                  </a:lnTo>
                  <a:lnTo>
                    <a:pt x="2760" y="2036"/>
                  </a:lnTo>
                  <a:lnTo>
                    <a:pt x="2785" y="1934"/>
                  </a:lnTo>
                  <a:lnTo>
                    <a:pt x="2801" y="1830"/>
                  </a:lnTo>
                  <a:lnTo>
                    <a:pt x="2807" y="1729"/>
                  </a:lnTo>
                  <a:lnTo>
                    <a:pt x="2803" y="1629"/>
                  </a:lnTo>
                  <a:lnTo>
                    <a:pt x="2790" y="1529"/>
                  </a:lnTo>
                  <a:lnTo>
                    <a:pt x="2769" y="1431"/>
                  </a:lnTo>
                  <a:lnTo>
                    <a:pt x="2739" y="1337"/>
                  </a:lnTo>
                  <a:lnTo>
                    <a:pt x="2700" y="1247"/>
                  </a:lnTo>
                  <a:lnTo>
                    <a:pt x="2655" y="1158"/>
                  </a:lnTo>
                  <a:lnTo>
                    <a:pt x="2600" y="1077"/>
                  </a:lnTo>
                  <a:lnTo>
                    <a:pt x="2538" y="998"/>
                  </a:lnTo>
                  <a:lnTo>
                    <a:pt x="2471" y="927"/>
                  </a:lnTo>
                  <a:lnTo>
                    <a:pt x="2395" y="861"/>
                  </a:lnTo>
                  <a:lnTo>
                    <a:pt x="2313" y="802"/>
                  </a:lnTo>
                  <a:lnTo>
                    <a:pt x="2224" y="750"/>
                  </a:lnTo>
                  <a:lnTo>
                    <a:pt x="2132" y="706"/>
                  </a:lnTo>
                  <a:lnTo>
                    <a:pt x="2033" y="671"/>
                  </a:lnTo>
                  <a:lnTo>
                    <a:pt x="1925" y="644"/>
                  </a:lnTo>
                  <a:lnTo>
                    <a:pt x="1820" y="629"/>
                  </a:lnTo>
                  <a:lnTo>
                    <a:pt x="1715" y="624"/>
                  </a:lnTo>
                  <a:close/>
                  <a:moveTo>
                    <a:pt x="1954" y="0"/>
                  </a:moveTo>
                  <a:lnTo>
                    <a:pt x="2471" y="157"/>
                  </a:lnTo>
                  <a:lnTo>
                    <a:pt x="2395" y="403"/>
                  </a:lnTo>
                  <a:lnTo>
                    <a:pt x="2487" y="454"/>
                  </a:lnTo>
                  <a:lnTo>
                    <a:pt x="2574" y="513"/>
                  </a:lnTo>
                  <a:lnTo>
                    <a:pt x="2657" y="575"/>
                  </a:lnTo>
                  <a:lnTo>
                    <a:pt x="2732" y="642"/>
                  </a:lnTo>
                  <a:lnTo>
                    <a:pt x="2803" y="716"/>
                  </a:lnTo>
                  <a:lnTo>
                    <a:pt x="2871" y="793"/>
                  </a:lnTo>
                  <a:lnTo>
                    <a:pt x="3097" y="673"/>
                  </a:lnTo>
                  <a:lnTo>
                    <a:pt x="3350" y="1149"/>
                  </a:lnTo>
                  <a:lnTo>
                    <a:pt x="3125" y="1269"/>
                  </a:lnTo>
                  <a:lnTo>
                    <a:pt x="3157" y="1388"/>
                  </a:lnTo>
                  <a:lnTo>
                    <a:pt x="3179" y="1508"/>
                  </a:lnTo>
                  <a:lnTo>
                    <a:pt x="3191" y="1633"/>
                  </a:lnTo>
                  <a:lnTo>
                    <a:pt x="3192" y="1757"/>
                  </a:lnTo>
                  <a:lnTo>
                    <a:pt x="3185" y="1881"/>
                  </a:lnTo>
                  <a:lnTo>
                    <a:pt x="3429" y="1957"/>
                  </a:lnTo>
                  <a:lnTo>
                    <a:pt x="3271" y="2474"/>
                  </a:lnTo>
                  <a:lnTo>
                    <a:pt x="3027" y="2399"/>
                  </a:lnTo>
                  <a:lnTo>
                    <a:pt x="2976" y="2491"/>
                  </a:lnTo>
                  <a:lnTo>
                    <a:pt x="2918" y="2578"/>
                  </a:lnTo>
                  <a:lnTo>
                    <a:pt x="2856" y="2661"/>
                  </a:lnTo>
                  <a:lnTo>
                    <a:pt x="2788" y="2736"/>
                  </a:lnTo>
                  <a:lnTo>
                    <a:pt x="2715" y="2809"/>
                  </a:lnTo>
                  <a:lnTo>
                    <a:pt x="2638" y="2875"/>
                  </a:lnTo>
                  <a:lnTo>
                    <a:pt x="2758" y="3101"/>
                  </a:lnTo>
                  <a:lnTo>
                    <a:pt x="2281" y="3355"/>
                  </a:lnTo>
                  <a:lnTo>
                    <a:pt x="2160" y="3129"/>
                  </a:lnTo>
                  <a:lnTo>
                    <a:pt x="2053" y="3160"/>
                  </a:lnTo>
                  <a:lnTo>
                    <a:pt x="1942" y="3180"/>
                  </a:lnTo>
                  <a:lnTo>
                    <a:pt x="1829" y="3194"/>
                  </a:lnTo>
                  <a:lnTo>
                    <a:pt x="1715" y="3199"/>
                  </a:lnTo>
                  <a:lnTo>
                    <a:pt x="1632" y="3195"/>
                  </a:lnTo>
                  <a:lnTo>
                    <a:pt x="1549" y="3190"/>
                  </a:lnTo>
                  <a:lnTo>
                    <a:pt x="1476" y="3434"/>
                  </a:lnTo>
                  <a:lnTo>
                    <a:pt x="959" y="3278"/>
                  </a:lnTo>
                  <a:lnTo>
                    <a:pt x="1032" y="3032"/>
                  </a:lnTo>
                  <a:lnTo>
                    <a:pt x="942" y="2981"/>
                  </a:lnTo>
                  <a:lnTo>
                    <a:pt x="856" y="2922"/>
                  </a:lnTo>
                  <a:lnTo>
                    <a:pt x="773" y="2860"/>
                  </a:lnTo>
                  <a:lnTo>
                    <a:pt x="696" y="2792"/>
                  </a:lnTo>
                  <a:lnTo>
                    <a:pt x="624" y="2719"/>
                  </a:lnTo>
                  <a:lnTo>
                    <a:pt x="559" y="2642"/>
                  </a:lnTo>
                  <a:lnTo>
                    <a:pt x="331" y="2762"/>
                  </a:lnTo>
                  <a:lnTo>
                    <a:pt x="79" y="2286"/>
                  </a:lnTo>
                  <a:lnTo>
                    <a:pt x="305" y="2164"/>
                  </a:lnTo>
                  <a:lnTo>
                    <a:pt x="273" y="2047"/>
                  </a:lnTo>
                  <a:lnTo>
                    <a:pt x="250" y="1926"/>
                  </a:lnTo>
                  <a:lnTo>
                    <a:pt x="237" y="1802"/>
                  </a:lnTo>
                  <a:lnTo>
                    <a:pt x="235" y="1678"/>
                  </a:lnTo>
                  <a:lnTo>
                    <a:pt x="245" y="1552"/>
                  </a:lnTo>
                  <a:lnTo>
                    <a:pt x="0" y="1478"/>
                  </a:lnTo>
                  <a:lnTo>
                    <a:pt x="156" y="961"/>
                  </a:lnTo>
                  <a:lnTo>
                    <a:pt x="403" y="1034"/>
                  </a:lnTo>
                  <a:lnTo>
                    <a:pt x="453" y="944"/>
                  </a:lnTo>
                  <a:lnTo>
                    <a:pt x="510" y="857"/>
                  </a:lnTo>
                  <a:lnTo>
                    <a:pt x="574" y="774"/>
                  </a:lnTo>
                  <a:lnTo>
                    <a:pt x="641" y="697"/>
                  </a:lnTo>
                  <a:lnTo>
                    <a:pt x="715" y="625"/>
                  </a:lnTo>
                  <a:lnTo>
                    <a:pt x="792" y="560"/>
                  </a:lnTo>
                  <a:lnTo>
                    <a:pt x="671" y="334"/>
                  </a:lnTo>
                  <a:lnTo>
                    <a:pt x="1147" y="79"/>
                  </a:lnTo>
                  <a:lnTo>
                    <a:pt x="1267" y="305"/>
                  </a:lnTo>
                  <a:lnTo>
                    <a:pt x="1376" y="275"/>
                  </a:lnTo>
                  <a:lnTo>
                    <a:pt x="1487" y="253"/>
                  </a:lnTo>
                  <a:lnTo>
                    <a:pt x="1600" y="240"/>
                  </a:lnTo>
                  <a:lnTo>
                    <a:pt x="1715" y="236"/>
                  </a:lnTo>
                  <a:lnTo>
                    <a:pt x="1798" y="238"/>
                  </a:lnTo>
                  <a:lnTo>
                    <a:pt x="1878" y="245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7623176" y="4522788"/>
              <a:ext cx="1211263" cy="530225"/>
            </a:xfrm>
            <a:custGeom>
              <a:avLst/>
              <a:gdLst>
                <a:gd name="T0" fmla="*/ 368 w 1524"/>
                <a:gd name="T1" fmla="*/ 0 h 669"/>
                <a:gd name="T2" fmla="*/ 1154 w 1524"/>
                <a:gd name="T3" fmla="*/ 0 h 669"/>
                <a:gd name="T4" fmla="*/ 1524 w 1524"/>
                <a:gd name="T5" fmla="*/ 669 h 669"/>
                <a:gd name="T6" fmla="*/ 0 w 1524"/>
                <a:gd name="T7" fmla="*/ 669 h 669"/>
                <a:gd name="T8" fmla="*/ 368 w 1524"/>
                <a:gd name="T9" fmla="*/ 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4" h="669">
                  <a:moveTo>
                    <a:pt x="368" y="0"/>
                  </a:moveTo>
                  <a:lnTo>
                    <a:pt x="1154" y="0"/>
                  </a:lnTo>
                  <a:lnTo>
                    <a:pt x="1524" y="669"/>
                  </a:lnTo>
                  <a:lnTo>
                    <a:pt x="0" y="669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605588" y="2232026"/>
              <a:ext cx="3244850" cy="2425700"/>
            </a:xfrm>
            <a:custGeom>
              <a:avLst/>
              <a:gdLst>
                <a:gd name="T0" fmla="*/ 190 w 4088"/>
                <a:gd name="T1" fmla="*/ 0 h 3056"/>
                <a:gd name="T2" fmla="*/ 3898 w 4088"/>
                <a:gd name="T3" fmla="*/ 0 h 3056"/>
                <a:gd name="T4" fmla="*/ 3943 w 4088"/>
                <a:gd name="T5" fmla="*/ 6 h 3056"/>
                <a:gd name="T6" fmla="*/ 3982 w 4088"/>
                <a:gd name="T7" fmla="*/ 19 h 3056"/>
                <a:gd name="T8" fmla="*/ 4018 w 4088"/>
                <a:gd name="T9" fmla="*/ 41 h 3056"/>
                <a:gd name="T10" fmla="*/ 4046 w 4088"/>
                <a:gd name="T11" fmla="*/ 71 h 3056"/>
                <a:gd name="T12" fmla="*/ 4069 w 4088"/>
                <a:gd name="T13" fmla="*/ 107 h 3056"/>
                <a:gd name="T14" fmla="*/ 4084 w 4088"/>
                <a:gd name="T15" fmla="*/ 147 h 3056"/>
                <a:gd name="T16" fmla="*/ 4088 w 4088"/>
                <a:gd name="T17" fmla="*/ 190 h 3056"/>
                <a:gd name="T18" fmla="*/ 4088 w 4088"/>
                <a:gd name="T19" fmla="*/ 2865 h 3056"/>
                <a:gd name="T20" fmla="*/ 4084 w 4088"/>
                <a:gd name="T21" fmla="*/ 2909 h 3056"/>
                <a:gd name="T22" fmla="*/ 4069 w 4088"/>
                <a:gd name="T23" fmla="*/ 2948 h 3056"/>
                <a:gd name="T24" fmla="*/ 4046 w 4088"/>
                <a:gd name="T25" fmla="*/ 2984 h 3056"/>
                <a:gd name="T26" fmla="*/ 4018 w 4088"/>
                <a:gd name="T27" fmla="*/ 3014 h 3056"/>
                <a:gd name="T28" fmla="*/ 3982 w 4088"/>
                <a:gd name="T29" fmla="*/ 3037 h 3056"/>
                <a:gd name="T30" fmla="*/ 3943 w 4088"/>
                <a:gd name="T31" fmla="*/ 3050 h 3056"/>
                <a:gd name="T32" fmla="*/ 3898 w 4088"/>
                <a:gd name="T33" fmla="*/ 3056 h 3056"/>
                <a:gd name="T34" fmla="*/ 190 w 4088"/>
                <a:gd name="T35" fmla="*/ 3056 h 3056"/>
                <a:gd name="T36" fmla="*/ 147 w 4088"/>
                <a:gd name="T37" fmla="*/ 3050 h 3056"/>
                <a:gd name="T38" fmla="*/ 106 w 4088"/>
                <a:gd name="T39" fmla="*/ 3037 h 3056"/>
                <a:gd name="T40" fmla="*/ 72 w 4088"/>
                <a:gd name="T41" fmla="*/ 3014 h 3056"/>
                <a:gd name="T42" fmla="*/ 42 w 4088"/>
                <a:gd name="T43" fmla="*/ 2984 h 3056"/>
                <a:gd name="T44" fmla="*/ 19 w 4088"/>
                <a:gd name="T45" fmla="*/ 2948 h 3056"/>
                <a:gd name="T46" fmla="*/ 6 w 4088"/>
                <a:gd name="T47" fmla="*/ 2909 h 3056"/>
                <a:gd name="T48" fmla="*/ 0 w 4088"/>
                <a:gd name="T49" fmla="*/ 2865 h 3056"/>
                <a:gd name="T50" fmla="*/ 0 w 4088"/>
                <a:gd name="T51" fmla="*/ 190 h 3056"/>
                <a:gd name="T52" fmla="*/ 6 w 4088"/>
                <a:gd name="T53" fmla="*/ 147 h 3056"/>
                <a:gd name="T54" fmla="*/ 19 w 4088"/>
                <a:gd name="T55" fmla="*/ 107 h 3056"/>
                <a:gd name="T56" fmla="*/ 42 w 4088"/>
                <a:gd name="T57" fmla="*/ 71 h 3056"/>
                <a:gd name="T58" fmla="*/ 72 w 4088"/>
                <a:gd name="T59" fmla="*/ 41 h 3056"/>
                <a:gd name="T60" fmla="*/ 106 w 4088"/>
                <a:gd name="T61" fmla="*/ 19 h 3056"/>
                <a:gd name="T62" fmla="*/ 147 w 4088"/>
                <a:gd name="T63" fmla="*/ 6 h 3056"/>
                <a:gd name="T64" fmla="*/ 190 w 4088"/>
                <a:gd name="T65" fmla="*/ 0 h 3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88" h="3056">
                  <a:moveTo>
                    <a:pt x="190" y="0"/>
                  </a:moveTo>
                  <a:lnTo>
                    <a:pt x="3898" y="0"/>
                  </a:lnTo>
                  <a:lnTo>
                    <a:pt x="3943" y="6"/>
                  </a:lnTo>
                  <a:lnTo>
                    <a:pt x="3982" y="19"/>
                  </a:lnTo>
                  <a:lnTo>
                    <a:pt x="4018" y="41"/>
                  </a:lnTo>
                  <a:lnTo>
                    <a:pt x="4046" y="71"/>
                  </a:lnTo>
                  <a:lnTo>
                    <a:pt x="4069" y="107"/>
                  </a:lnTo>
                  <a:lnTo>
                    <a:pt x="4084" y="147"/>
                  </a:lnTo>
                  <a:lnTo>
                    <a:pt x="4088" y="190"/>
                  </a:lnTo>
                  <a:lnTo>
                    <a:pt x="4088" y="2865"/>
                  </a:lnTo>
                  <a:lnTo>
                    <a:pt x="4084" y="2909"/>
                  </a:lnTo>
                  <a:lnTo>
                    <a:pt x="4069" y="2948"/>
                  </a:lnTo>
                  <a:lnTo>
                    <a:pt x="4046" y="2984"/>
                  </a:lnTo>
                  <a:lnTo>
                    <a:pt x="4018" y="3014"/>
                  </a:lnTo>
                  <a:lnTo>
                    <a:pt x="3982" y="3037"/>
                  </a:lnTo>
                  <a:lnTo>
                    <a:pt x="3943" y="3050"/>
                  </a:lnTo>
                  <a:lnTo>
                    <a:pt x="3898" y="3056"/>
                  </a:lnTo>
                  <a:lnTo>
                    <a:pt x="190" y="3056"/>
                  </a:lnTo>
                  <a:lnTo>
                    <a:pt x="147" y="3050"/>
                  </a:lnTo>
                  <a:lnTo>
                    <a:pt x="106" y="3037"/>
                  </a:lnTo>
                  <a:lnTo>
                    <a:pt x="72" y="3014"/>
                  </a:lnTo>
                  <a:lnTo>
                    <a:pt x="42" y="2984"/>
                  </a:lnTo>
                  <a:lnTo>
                    <a:pt x="19" y="2948"/>
                  </a:lnTo>
                  <a:lnTo>
                    <a:pt x="6" y="2909"/>
                  </a:lnTo>
                  <a:lnTo>
                    <a:pt x="0" y="2865"/>
                  </a:lnTo>
                  <a:lnTo>
                    <a:pt x="0" y="190"/>
                  </a:lnTo>
                  <a:lnTo>
                    <a:pt x="6" y="147"/>
                  </a:lnTo>
                  <a:lnTo>
                    <a:pt x="19" y="107"/>
                  </a:lnTo>
                  <a:lnTo>
                    <a:pt x="42" y="71"/>
                  </a:lnTo>
                  <a:lnTo>
                    <a:pt x="72" y="41"/>
                  </a:lnTo>
                  <a:lnTo>
                    <a:pt x="106" y="19"/>
                  </a:lnTo>
                  <a:lnTo>
                    <a:pt x="147" y="6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9648826" y="4505326"/>
              <a:ext cx="38100" cy="38100"/>
            </a:xfrm>
            <a:custGeom>
              <a:avLst/>
              <a:gdLst>
                <a:gd name="T0" fmla="*/ 24 w 49"/>
                <a:gd name="T1" fmla="*/ 0 h 49"/>
                <a:gd name="T2" fmla="*/ 32 w 49"/>
                <a:gd name="T3" fmla="*/ 0 h 49"/>
                <a:gd name="T4" fmla="*/ 39 w 49"/>
                <a:gd name="T5" fmla="*/ 3 h 49"/>
                <a:gd name="T6" fmla="*/ 43 w 49"/>
                <a:gd name="T7" fmla="*/ 9 h 49"/>
                <a:gd name="T8" fmla="*/ 47 w 49"/>
                <a:gd name="T9" fmla="*/ 17 h 49"/>
                <a:gd name="T10" fmla="*/ 49 w 49"/>
                <a:gd name="T11" fmla="*/ 24 h 49"/>
                <a:gd name="T12" fmla="*/ 47 w 49"/>
                <a:gd name="T13" fmla="*/ 32 h 49"/>
                <a:gd name="T14" fmla="*/ 43 w 49"/>
                <a:gd name="T15" fmla="*/ 37 h 49"/>
                <a:gd name="T16" fmla="*/ 39 w 49"/>
                <a:gd name="T17" fmla="*/ 43 h 49"/>
                <a:gd name="T18" fmla="*/ 32 w 49"/>
                <a:gd name="T19" fmla="*/ 47 h 49"/>
                <a:gd name="T20" fmla="*/ 24 w 49"/>
                <a:gd name="T21" fmla="*/ 49 h 49"/>
                <a:gd name="T22" fmla="*/ 17 w 49"/>
                <a:gd name="T23" fmla="*/ 47 h 49"/>
                <a:gd name="T24" fmla="*/ 9 w 49"/>
                <a:gd name="T25" fmla="*/ 43 h 49"/>
                <a:gd name="T26" fmla="*/ 4 w 49"/>
                <a:gd name="T27" fmla="*/ 37 h 49"/>
                <a:gd name="T28" fmla="*/ 0 w 49"/>
                <a:gd name="T29" fmla="*/ 32 h 49"/>
                <a:gd name="T30" fmla="*/ 0 w 49"/>
                <a:gd name="T31" fmla="*/ 24 h 49"/>
                <a:gd name="T32" fmla="*/ 0 w 49"/>
                <a:gd name="T33" fmla="*/ 17 h 49"/>
                <a:gd name="T34" fmla="*/ 4 w 49"/>
                <a:gd name="T35" fmla="*/ 9 h 49"/>
                <a:gd name="T36" fmla="*/ 9 w 49"/>
                <a:gd name="T37" fmla="*/ 3 h 49"/>
                <a:gd name="T38" fmla="*/ 17 w 49"/>
                <a:gd name="T39" fmla="*/ 0 h 49"/>
                <a:gd name="T40" fmla="*/ 24 w 49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lnTo>
                    <a:pt x="32" y="0"/>
                  </a:lnTo>
                  <a:lnTo>
                    <a:pt x="39" y="3"/>
                  </a:lnTo>
                  <a:lnTo>
                    <a:pt x="43" y="9"/>
                  </a:lnTo>
                  <a:lnTo>
                    <a:pt x="47" y="17"/>
                  </a:lnTo>
                  <a:lnTo>
                    <a:pt x="49" y="24"/>
                  </a:lnTo>
                  <a:lnTo>
                    <a:pt x="47" y="32"/>
                  </a:lnTo>
                  <a:lnTo>
                    <a:pt x="43" y="37"/>
                  </a:lnTo>
                  <a:lnTo>
                    <a:pt x="39" y="43"/>
                  </a:lnTo>
                  <a:lnTo>
                    <a:pt x="32" y="47"/>
                  </a:lnTo>
                  <a:lnTo>
                    <a:pt x="24" y="49"/>
                  </a:lnTo>
                  <a:lnTo>
                    <a:pt x="17" y="47"/>
                  </a:lnTo>
                  <a:lnTo>
                    <a:pt x="9" y="43"/>
                  </a:lnTo>
                  <a:lnTo>
                    <a:pt x="4" y="37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4" y="9"/>
                  </a:lnTo>
                  <a:lnTo>
                    <a:pt x="9" y="3"/>
                  </a:lnTo>
                  <a:lnTo>
                    <a:pt x="17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9572626" y="4505326"/>
              <a:ext cx="38100" cy="38100"/>
            </a:xfrm>
            <a:custGeom>
              <a:avLst/>
              <a:gdLst>
                <a:gd name="T0" fmla="*/ 24 w 49"/>
                <a:gd name="T1" fmla="*/ 0 h 49"/>
                <a:gd name="T2" fmla="*/ 32 w 49"/>
                <a:gd name="T3" fmla="*/ 0 h 49"/>
                <a:gd name="T4" fmla="*/ 38 w 49"/>
                <a:gd name="T5" fmla="*/ 3 h 49"/>
                <a:gd name="T6" fmla="*/ 43 w 49"/>
                <a:gd name="T7" fmla="*/ 9 h 49"/>
                <a:gd name="T8" fmla="*/ 47 w 49"/>
                <a:gd name="T9" fmla="*/ 17 h 49"/>
                <a:gd name="T10" fmla="*/ 49 w 49"/>
                <a:gd name="T11" fmla="*/ 24 h 49"/>
                <a:gd name="T12" fmla="*/ 47 w 49"/>
                <a:gd name="T13" fmla="*/ 32 h 49"/>
                <a:gd name="T14" fmla="*/ 43 w 49"/>
                <a:gd name="T15" fmla="*/ 37 h 49"/>
                <a:gd name="T16" fmla="*/ 38 w 49"/>
                <a:gd name="T17" fmla="*/ 43 h 49"/>
                <a:gd name="T18" fmla="*/ 32 w 49"/>
                <a:gd name="T19" fmla="*/ 47 h 49"/>
                <a:gd name="T20" fmla="*/ 24 w 49"/>
                <a:gd name="T21" fmla="*/ 49 h 49"/>
                <a:gd name="T22" fmla="*/ 17 w 49"/>
                <a:gd name="T23" fmla="*/ 47 h 49"/>
                <a:gd name="T24" fmla="*/ 9 w 49"/>
                <a:gd name="T25" fmla="*/ 43 h 49"/>
                <a:gd name="T26" fmla="*/ 4 w 49"/>
                <a:gd name="T27" fmla="*/ 37 h 49"/>
                <a:gd name="T28" fmla="*/ 0 w 49"/>
                <a:gd name="T29" fmla="*/ 32 h 49"/>
                <a:gd name="T30" fmla="*/ 0 w 49"/>
                <a:gd name="T31" fmla="*/ 24 h 49"/>
                <a:gd name="T32" fmla="*/ 0 w 49"/>
                <a:gd name="T33" fmla="*/ 17 h 49"/>
                <a:gd name="T34" fmla="*/ 4 w 49"/>
                <a:gd name="T35" fmla="*/ 9 h 49"/>
                <a:gd name="T36" fmla="*/ 9 w 49"/>
                <a:gd name="T37" fmla="*/ 3 h 49"/>
                <a:gd name="T38" fmla="*/ 17 w 49"/>
                <a:gd name="T39" fmla="*/ 0 h 49"/>
                <a:gd name="T40" fmla="*/ 24 w 49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lnTo>
                    <a:pt x="32" y="0"/>
                  </a:lnTo>
                  <a:lnTo>
                    <a:pt x="38" y="3"/>
                  </a:lnTo>
                  <a:lnTo>
                    <a:pt x="43" y="9"/>
                  </a:lnTo>
                  <a:lnTo>
                    <a:pt x="47" y="17"/>
                  </a:lnTo>
                  <a:lnTo>
                    <a:pt x="49" y="24"/>
                  </a:lnTo>
                  <a:lnTo>
                    <a:pt x="47" y="32"/>
                  </a:lnTo>
                  <a:lnTo>
                    <a:pt x="43" y="37"/>
                  </a:lnTo>
                  <a:lnTo>
                    <a:pt x="38" y="43"/>
                  </a:lnTo>
                  <a:lnTo>
                    <a:pt x="32" y="47"/>
                  </a:lnTo>
                  <a:lnTo>
                    <a:pt x="24" y="49"/>
                  </a:lnTo>
                  <a:lnTo>
                    <a:pt x="17" y="47"/>
                  </a:lnTo>
                  <a:lnTo>
                    <a:pt x="9" y="43"/>
                  </a:lnTo>
                  <a:lnTo>
                    <a:pt x="4" y="37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4" y="9"/>
                  </a:lnTo>
                  <a:lnTo>
                    <a:pt x="9" y="3"/>
                  </a:lnTo>
                  <a:lnTo>
                    <a:pt x="17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9494838" y="4505326"/>
              <a:ext cx="39688" cy="38100"/>
            </a:xfrm>
            <a:custGeom>
              <a:avLst/>
              <a:gdLst>
                <a:gd name="T0" fmla="*/ 25 w 51"/>
                <a:gd name="T1" fmla="*/ 0 h 49"/>
                <a:gd name="T2" fmla="*/ 34 w 51"/>
                <a:gd name="T3" fmla="*/ 0 h 49"/>
                <a:gd name="T4" fmla="*/ 40 w 51"/>
                <a:gd name="T5" fmla="*/ 3 h 49"/>
                <a:gd name="T6" fmla="*/ 45 w 51"/>
                <a:gd name="T7" fmla="*/ 9 h 49"/>
                <a:gd name="T8" fmla="*/ 49 w 51"/>
                <a:gd name="T9" fmla="*/ 17 h 49"/>
                <a:gd name="T10" fmla="*/ 51 w 51"/>
                <a:gd name="T11" fmla="*/ 24 h 49"/>
                <a:gd name="T12" fmla="*/ 49 w 51"/>
                <a:gd name="T13" fmla="*/ 32 h 49"/>
                <a:gd name="T14" fmla="*/ 45 w 51"/>
                <a:gd name="T15" fmla="*/ 37 h 49"/>
                <a:gd name="T16" fmla="*/ 40 w 51"/>
                <a:gd name="T17" fmla="*/ 43 h 49"/>
                <a:gd name="T18" fmla="*/ 34 w 51"/>
                <a:gd name="T19" fmla="*/ 47 h 49"/>
                <a:gd name="T20" fmla="*/ 25 w 51"/>
                <a:gd name="T21" fmla="*/ 49 h 49"/>
                <a:gd name="T22" fmla="*/ 17 w 51"/>
                <a:gd name="T23" fmla="*/ 47 h 49"/>
                <a:gd name="T24" fmla="*/ 11 w 51"/>
                <a:gd name="T25" fmla="*/ 43 h 49"/>
                <a:gd name="T26" fmla="*/ 6 w 51"/>
                <a:gd name="T27" fmla="*/ 37 h 49"/>
                <a:gd name="T28" fmla="*/ 2 w 51"/>
                <a:gd name="T29" fmla="*/ 32 h 49"/>
                <a:gd name="T30" fmla="*/ 0 w 51"/>
                <a:gd name="T31" fmla="*/ 24 h 49"/>
                <a:gd name="T32" fmla="*/ 2 w 51"/>
                <a:gd name="T33" fmla="*/ 17 h 49"/>
                <a:gd name="T34" fmla="*/ 6 w 51"/>
                <a:gd name="T35" fmla="*/ 9 h 49"/>
                <a:gd name="T36" fmla="*/ 11 w 51"/>
                <a:gd name="T37" fmla="*/ 3 h 49"/>
                <a:gd name="T38" fmla="*/ 17 w 51"/>
                <a:gd name="T39" fmla="*/ 0 h 49"/>
                <a:gd name="T40" fmla="*/ 25 w 51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" h="49">
                  <a:moveTo>
                    <a:pt x="25" y="0"/>
                  </a:moveTo>
                  <a:lnTo>
                    <a:pt x="34" y="0"/>
                  </a:lnTo>
                  <a:lnTo>
                    <a:pt x="40" y="3"/>
                  </a:lnTo>
                  <a:lnTo>
                    <a:pt x="45" y="9"/>
                  </a:lnTo>
                  <a:lnTo>
                    <a:pt x="49" y="17"/>
                  </a:lnTo>
                  <a:lnTo>
                    <a:pt x="51" y="24"/>
                  </a:lnTo>
                  <a:lnTo>
                    <a:pt x="49" y="32"/>
                  </a:lnTo>
                  <a:lnTo>
                    <a:pt x="45" y="37"/>
                  </a:lnTo>
                  <a:lnTo>
                    <a:pt x="40" y="43"/>
                  </a:lnTo>
                  <a:lnTo>
                    <a:pt x="34" y="47"/>
                  </a:lnTo>
                  <a:lnTo>
                    <a:pt x="25" y="49"/>
                  </a:lnTo>
                  <a:lnTo>
                    <a:pt x="17" y="47"/>
                  </a:lnTo>
                  <a:lnTo>
                    <a:pt x="11" y="43"/>
                  </a:lnTo>
                  <a:lnTo>
                    <a:pt x="6" y="37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2" y="17"/>
                  </a:lnTo>
                  <a:lnTo>
                    <a:pt x="6" y="9"/>
                  </a:lnTo>
                  <a:lnTo>
                    <a:pt x="11" y="3"/>
                  </a:lnTo>
                  <a:lnTo>
                    <a:pt x="17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6351588" y="4894263"/>
              <a:ext cx="3754438" cy="158750"/>
            </a:xfrm>
            <a:custGeom>
              <a:avLst/>
              <a:gdLst>
                <a:gd name="T0" fmla="*/ 100 w 4728"/>
                <a:gd name="T1" fmla="*/ 0 h 202"/>
                <a:gd name="T2" fmla="*/ 4627 w 4728"/>
                <a:gd name="T3" fmla="*/ 0 h 202"/>
                <a:gd name="T4" fmla="*/ 4659 w 4728"/>
                <a:gd name="T5" fmla="*/ 6 h 202"/>
                <a:gd name="T6" fmla="*/ 4687 w 4728"/>
                <a:gd name="T7" fmla="*/ 19 h 202"/>
                <a:gd name="T8" fmla="*/ 4707 w 4728"/>
                <a:gd name="T9" fmla="*/ 41 h 202"/>
                <a:gd name="T10" fmla="*/ 4722 w 4728"/>
                <a:gd name="T11" fmla="*/ 70 h 202"/>
                <a:gd name="T12" fmla="*/ 4728 w 4728"/>
                <a:gd name="T13" fmla="*/ 102 h 202"/>
                <a:gd name="T14" fmla="*/ 4722 w 4728"/>
                <a:gd name="T15" fmla="*/ 132 h 202"/>
                <a:gd name="T16" fmla="*/ 4707 w 4728"/>
                <a:gd name="T17" fmla="*/ 160 h 202"/>
                <a:gd name="T18" fmla="*/ 4687 w 4728"/>
                <a:gd name="T19" fmla="*/ 183 h 202"/>
                <a:gd name="T20" fmla="*/ 4659 w 4728"/>
                <a:gd name="T21" fmla="*/ 196 h 202"/>
                <a:gd name="T22" fmla="*/ 4627 w 4728"/>
                <a:gd name="T23" fmla="*/ 202 h 202"/>
                <a:gd name="T24" fmla="*/ 100 w 4728"/>
                <a:gd name="T25" fmla="*/ 202 h 202"/>
                <a:gd name="T26" fmla="*/ 68 w 4728"/>
                <a:gd name="T27" fmla="*/ 196 h 202"/>
                <a:gd name="T28" fmla="*/ 41 w 4728"/>
                <a:gd name="T29" fmla="*/ 183 h 202"/>
                <a:gd name="T30" fmla="*/ 19 w 4728"/>
                <a:gd name="T31" fmla="*/ 160 h 202"/>
                <a:gd name="T32" fmla="*/ 4 w 4728"/>
                <a:gd name="T33" fmla="*/ 132 h 202"/>
                <a:gd name="T34" fmla="*/ 0 w 4728"/>
                <a:gd name="T35" fmla="*/ 102 h 202"/>
                <a:gd name="T36" fmla="*/ 4 w 4728"/>
                <a:gd name="T37" fmla="*/ 70 h 202"/>
                <a:gd name="T38" fmla="*/ 19 w 4728"/>
                <a:gd name="T39" fmla="*/ 41 h 202"/>
                <a:gd name="T40" fmla="*/ 41 w 4728"/>
                <a:gd name="T41" fmla="*/ 19 h 202"/>
                <a:gd name="T42" fmla="*/ 68 w 4728"/>
                <a:gd name="T43" fmla="*/ 6 h 202"/>
                <a:gd name="T44" fmla="*/ 100 w 4728"/>
                <a:gd name="T4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28" h="202">
                  <a:moveTo>
                    <a:pt x="100" y="0"/>
                  </a:moveTo>
                  <a:lnTo>
                    <a:pt x="4627" y="0"/>
                  </a:lnTo>
                  <a:lnTo>
                    <a:pt x="4659" y="6"/>
                  </a:lnTo>
                  <a:lnTo>
                    <a:pt x="4687" y="19"/>
                  </a:lnTo>
                  <a:lnTo>
                    <a:pt x="4707" y="41"/>
                  </a:lnTo>
                  <a:lnTo>
                    <a:pt x="4722" y="70"/>
                  </a:lnTo>
                  <a:lnTo>
                    <a:pt x="4728" y="102"/>
                  </a:lnTo>
                  <a:lnTo>
                    <a:pt x="4722" y="132"/>
                  </a:lnTo>
                  <a:lnTo>
                    <a:pt x="4707" y="160"/>
                  </a:lnTo>
                  <a:lnTo>
                    <a:pt x="4687" y="183"/>
                  </a:lnTo>
                  <a:lnTo>
                    <a:pt x="4659" y="196"/>
                  </a:lnTo>
                  <a:lnTo>
                    <a:pt x="4627" y="202"/>
                  </a:lnTo>
                  <a:lnTo>
                    <a:pt x="100" y="202"/>
                  </a:lnTo>
                  <a:lnTo>
                    <a:pt x="68" y="196"/>
                  </a:lnTo>
                  <a:lnTo>
                    <a:pt x="41" y="183"/>
                  </a:lnTo>
                  <a:lnTo>
                    <a:pt x="19" y="160"/>
                  </a:lnTo>
                  <a:lnTo>
                    <a:pt x="4" y="132"/>
                  </a:lnTo>
                  <a:lnTo>
                    <a:pt x="0" y="102"/>
                  </a:lnTo>
                  <a:lnTo>
                    <a:pt x="4" y="70"/>
                  </a:lnTo>
                  <a:lnTo>
                    <a:pt x="19" y="41"/>
                  </a:lnTo>
                  <a:lnTo>
                    <a:pt x="41" y="19"/>
                  </a:lnTo>
                  <a:lnTo>
                    <a:pt x="68" y="6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6351588" y="4973638"/>
              <a:ext cx="3754438" cy="79375"/>
            </a:xfrm>
            <a:custGeom>
              <a:avLst/>
              <a:gdLst>
                <a:gd name="T0" fmla="*/ 0 w 4728"/>
                <a:gd name="T1" fmla="*/ 0 h 100"/>
                <a:gd name="T2" fmla="*/ 4728 w 4728"/>
                <a:gd name="T3" fmla="*/ 0 h 100"/>
                <a:gd name="T4" fmla="*/ 4722 w 4728"/>
                <a:gd name="T5" fmla="*/ 30 h 100"/>
                <a:gd name="T6" fmla="*/ 4707 w 4728"/>
                <a:gd name="T7" fmla="*/ 58 h 100"/>
                <a:gd name="T8" fmla="*/ 4687 w 4728"/>
                <a:gd name="T9" fmla="*/ 81 h 100"/>
                <a:gd name="T10" fmla="*/ 4659 w 4728"/>
                <a:gd name="T11" fmla="*/ 94 h 100"/>
                <a:gd name="T12" fmla="*/ 4627 w 4728"/>
                <a:gd name="T13" fmla="*/ 100 h 100"/>
                <a:gd name="T14" fmla="*/ 100 w 4728"/>
                <a:gd name="T15" fmla="*/ 100 h 100"/>
                <a:gd name="T16" fmla="*/ 68 w 4728"/>
                <a:gd name="T17" fmla="*/ 94 h 100"/>
                <a:gd name="T18" fmla="*/ 41 w 4728"/>
                <a:gd name="T19" fmla="*/ 81 h 100"/>
                <a:gd name="T20" fmla="*/ 19 w 4728"/>
                <a:gd name="T21" fmla="*/ 58 h 100"/>
                <a:gd name="T22" fmla="*/ 4 w 4728"/>
                <a:gd name="T23" fmla="*/ 30 h 100"/>
                <a:gd name="T24" fmla="*/ 0 w 4728"/>
                <a:gd name="T2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28" h="100">
                  <a:moveTo>
                    <a:pt x="0" y="0"/>
                  </a:moveTo>
                  <a:lnTo>
                    <a:pt x="4728" y="0"/>
                  </a:lnTo>
                  <a:lnTo>
                    <a:pt x="4722" y="30"/>
                  </a:lnTo>
                  <a:lnTo>
                    <a:pt x="4707" y="58"/>
                  </a:lnTo>
                  <a:lnTo>
                    <a:pt x="4687" y="81"/>
                  </a:lnTo>
                  <a:lnTo>
                    <a:pt x="4659" y="94"/>
                  </a:lnTo>
                  <a:lnTo>
                    <a:pt x="4627" y="100"/>
                  </a:lnTo>
                  <a:lnTo>
                    <a:pt x="100" y="100"/>
                  </a:lnTo>
                  <a:lnTo>
                    <a:pt x="68" y="94"/>
                  </a:lnTo>
                  <a:lnTo>
                    <a:pt x="41" y="81"/>
                  </a:lnTo>
                  <a:lnTo>
                    <a:pt x="19" y="58"/>
                  </a:lnTo>
                  <a:lnTo>
                    <a:pt x="4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6705601" y="2320926"/>
              <a:ext cx="3044825" cy="2066925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7470776" y="2516188"/>
              <a:ext cx="1458913" cy="1462088"/>
            </a:xfrm>
            <a:custGeom>
              <a:avLst/>
              <a:gdLst>
                <a:gd name="T0" fmla="*/ 844 w 1839"/>
                <a:gd name="T1" fmla="*/ 340 h 1843"/>
                <a:gd name="T2" fmla="*/ 701 w 1839"/>
                <a:gd name="T3" fmla="*/ 376 h 1843"/>
                <a:gd name="T4" fmla="*/ 573 w 1839"/>
                <a:gd name="T5" fmla="*/ 448 h 1843"/>
                <a:gd name="T6" fmla="*/ 466 w 1839"/>
                <a:gd name="T7" fmla="*/ 549 h 1843"/>
                <a:gd name="T8" fmla="*/ 385 w 1839"/>
                <a:gd name="T9" fmla="*/ 677 h 1843"/>
                <a:gd name="T10" fmla="*/ 342 w 1839"/>
                <a:gd name="T11" fmla="*/ 822 h 1843"/>
                <a:gd name="T12" fmla="*/ 335 w 1839"/>
                <a:gd name="T13" fmla="*/ 965 h 1843"/>
                <a:gd name="T14" fmla="*/ 361 w 1839"/>
                <a:gd name="T15" fmla="*/ 1103 h 1843"/>
                <a:gd name="T16" fmla="*/ 419 w 1839"/>
                <a:gd name="T17" fmla="*/ 1227 h 1843"/>
                <a:gd name="T18" fmla="*/ 506 w 1839"/>
                <a:gd name="T19" fmla="*/ 1336 h 1843"/>
                <a:gd name="T20" fmla="*/ 617 w 1839"/>
                <a:gd name="T21" fmla="*/ 1423 h 1843"/>
                <a:gd name="T22" fmla="*/ 748 w 1839"/>
                <a:gd name="T23" fmla="*/ 1483 h 1843"/>
                <a:gd name="T24" fmla="*/ 919 w 1839"/>
                <a:gd name="T25" fmla="*/ 1508 h 1843"/>
                <a:gd name="T26" fmla="*/ 1066 w 1839"/>
                <a:gd name="T27" fmla="*/ 1489 h 1843"/>
                <a:gd name="T28" fmla="*/ 1203 w 1839"/>
                <a:gd name="T29" fmla="*/ 1434 h 1843"/>
                <a:gd name="T30" fmla="*/ 1322 w 1839"/>
                <a:gd name="T31" fmla="*/ 1348 h 1843"/>
                <a:gd name="T32" fmla="*/ 1416 w 1839"/>
                <a:gd name="T33" fmla="*/ 1233 h 1843"/>
                <a:gd name="T34" fmla="*/ 1480 w 1839"/>
                <a:gd name="T35" fmla="*/ 1092 h 1843"/>
                <a:gd name="T36" fmla="*/ 1504 w 1839"/>
                <a:gd name="T37" fmla="*/ 949 h 1843"/>
                <a:gd name="T38" fmla="*/ 1495 w 1839"/>
                <a:gd name="T39" fmla="*/ 809 h 1843"/>
                <a:gd name="T40" fmla="*/ 1451 w 1839"/>
                <a:gd name="T41" fmla="*/ 676 h 1843"/>
                <a:gd name="T42" fmla="*/ 1380 w 1839"/>
                <a:gd name="T43" fmla="*/ 559 h 1843"/>
                <a:gd name="T44" fmla="*/ 1280 w 1839"/>
                <a:gd name="T45" fmla="*/ 459 h 1843"/>
                <a:gd name="T46" fmla="*/ 1158 w 1839"/>
                <a:gd name="T47" fmla="*/ 386 h 1843"/>
                <a:gd name="T48" fmla="*/ 1004 w 1839"/>
                <a:gd name="T49" fmla="*/ 340 h 1843"/>
                <a:gd name="T50" fmla="*/ 1047 w 1839"/>
                <a:gd name="T51" fmla="*/ 0 h 1843"/>
                <a:gd name="T52" fmla="*/ 1284 w 1839"/>
                <a:gd name="T53" fmla="*/ 216 h 1843"/>
                <a:gd name="T54" fmla="*/ 1423 w 1839"/>
                <a:gd name="T55" fmla="*/ 308 h 1843"/>
                <a:gd name="T56" fmla="*/ 1540 w 1839"/>
                <a:gd name="T57" fmla="*/ 425 h 1843"/>
                <a:gd name="T58" fmla="*/ 1797 w 1839"/>
                <a:gd name="T59" fmla="*/ 617 h 1843"/>
                <a:gd name="T60" fmla="*/ 1696 w 1839"/>
                <a:gd name="T61" fmla="*/ 760 h 1843"/>
                <a:gd name="T62" fmla="*/ 1713 w 1839"/>
                <a:gd name="T63" fmla="*/ 926 h 1843"/>
                <a:gd name="T64" fmla="*/ 1839 w 1839"/>
                <a:gd name="T65" fmla="*/ 1050 h 1843"/>
                <a:gd name="T66" fmla="*/ 1622 w 1839"/>
                <a:gd name="T67" fmla="*/ 1287 h 1843"/>
                <a:gd name="T68" fmla="*/ 1530 w 1839"/>
                <a:gd name="T69" fmla="*/ 1427 h 1843"/>
                <a:gd name="T70" fmla="*/ 1414 w 1839"/>
                <a:gd name="T71" fmla="*/ 1542 h 1843"/>
                <a:gd name="T72" fmla="*/ 1224 w 1839"/>
                <a:gd name="T73" fmla="*/ 1800 h 1843"/>
                <a:gd name="T74" fmla="*/ 1079 w 1839"/>
                <a:gd name="T75" fmla="*/ 1700 h 1843"/>
                <a:gd name="T76" fmla="*/ 919 w 1839"/>
                <a:gd name="T77" fmla="*/ 1717 h 1843"/>
                <a:gd name="T78" fmla="*/ 791 w 1839"/>
                <a:gd name="T79" fmla="*/ 1843 h 1843"/>
                <a:gd name="T80" fmla="*/ 553 w 1839"/>
                <a:gd name="T81" fmla="*/ 1626 h 1843"/>
                <a:gd name="T82" fmla="*/ 414 w 1839"/>
                <a:gd name="T83" fmla="*/ 1534 h 1843"/>
                <a:gd name="T84" fmla="*/ 299 w 1839"/>
                <a:gd name="T85" fmla="*/ 1417 h 1843"/>
                <a:gd name="T86" fmla="*/ 41 w 1839"/>
                <a:gd name="T87" fmla="*/ 1225 h 1843"/>
                <a:gd name="T88" fmla="*/ 141 w 1839"/>
                <a:gd name="T89" fmla="*/ 1082 h 1843"/>
                <a:gd name="T90" fmla="*/ 126 w 1839"/>
                <a:gd name="T91" fmla="*/ 917 h 1843"/>
                <a:gd name="T92" fmla="*/ 0 w 1839"/>
                <a:gd name="T93" fmla="*/ 794 h 1843"/>
                <a:gd name="T94" fmla="*/ 214 w 1839"/>
                <a:gd name="T95" fmla="*/ 555 h 1843"/>
                <a:gd name="T96" fmla="*/ 306 w 1839"/>
                <a:gd name="T97" fmla="*/ 416 h 1843"/>
                <a:gd name="T98" fmla="*/ 423 w 1839"/>
                <a:gd name="T99" fmla="*/ 301 h 1843"/>
                <a:gd name="T100" fmla="*/ 615 w 1839"/>
                <a:gd name="T101" fmla="*/ 43 h 1843"/>
                <a:gd name="T102" fmla="*/ 758 w 1839"/>
                <a:gd name="T103" fmla="*/ 145 h 1843"/>
                <a:gd name="T104" fmla="*/ 919 w 1839"/>
                <a:gd name="T105" fmla="*/ 128 h 1843"/>
                <a:gd name="T106" fmla="*/ 1047 w 1839"/>
                <a:gd name="T107" fmla="*/ 0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39" h="1843">
                  <a:moveTo>
                    <a:pt x="919" y="335"/>
                  </a:moveTo>
                  <a:lnTo>
                    <a:pt x="844" y="340"/>
                  </a:lnTo>
                  <a:lnTo>
                    <a:pt x="771" y="354"/>
                  </a:lnTo>
                  <a:lnTo>
                    <a:pt x="701" y="376"/>
                  </a:lnTo>
                  <a:lnTo>
                    <a:pt x="635" y="408"/>
                  </a:lnTo>
                  <a:lnTo>
                    <a:pt x="573" y="448"/>
                  </a:lnTo>
                  <a:lnTo>
                    <a:pt x="517" y="495"/>
                  </a:lnTo>
                  <a:lnTo>
                    <a:pt x="466" y="549"/>
                  </a:lnTo>
                  <a:lnTo>
                    <a:pt x="423" y="610"/>
                  </a:lnTo>
                  <a:lnTo>
                    <a:pt x="385" y="677"/>
                  </a:lnTo>
                  <a:lnTo>
                    <a:pt x="359" y="751"/>
                  </a:lnTo>
                  <a:lnTo>
                    <a:pt x="342" y="822"/>
                  </a:lnTo>
                  <a:lnTo>
                    <a:pt x="333" y="894"/>
                  </a:lnTo>
                  <a:lnTo>
                    <a:pt x="335" y="965"/>
                  </a:lnTo>
                  <a:lnTo>
                    <a:pt x="344" y="1035"/>
                  </a:lnTo>
                  <a:lnTo>
                    <a:pt x="361" y="1103"/>
                  </a:lnTo>
                  <a:lnTo>
                    <a:pt x="387" y="1167"/>
                  </a:lnTo>
                  <a:lnTo>
                    <a:pt x="419" y="1227"/>
                  </a:lnTo>
                  <a:lnTo>
                    <a:pt x="459" y="1286"/>
                  </a:lnTo>
                  <a:lnTo>
                    <a:pt x="506" y="1336"/>
                  </a:lnTo>
                  <a:lnTo>
                    <a:pt x="558" y="1383"/>
                  </a:lnTo>
                  <a:lnTo>
                    <a:pt x="617" y="1423"/>
                  </a:lnTo>
                  <a:lnTo>
                    <a:pt x="681" y="1457"/>
                  </a:lnTo>
                  <a:lnTo>
                    <a:pt x="748" y="1483"/>
                  </a:lnTo>
                  <a:lnTo>
                    <a:pt x="835" y="1502"/>
                  </a:lnTo>
                  <a:lnTo>
                    <a:pt x="919" y="1508"/>
                  </a:lnTo>
                  <a:lnTo>
                    <a:pt x="995" y="1504"/>
                  </a:lnTo>
                  <a:lnTo>
                    <a:pt x="1066" y="1489"/>
                  </a:lnTo>
                  <a:lnTo>
                    <a:pt x="1136" y="1466"/>
                  </a:lnTo>
                  <a:lnTo>
                    <a:pt x="1203" y="1434"/>
                  </a:lnTo>
                  <a:lnTo>
                    <a:pt x="1265" y="1395"/>
                  </a:lnTo>
                  <a:lnTo>
                    <a:pt x="1322" y="1348"/>
                  </a:lnTo>
                  <a:lnTo>
                    <a:pt x="1372" y="1293"/>
                  </a:lnTo>
                  <a:lnTo>
                    <a:pt x="1416" y="1233"/>
                  </a:lnTo>
                  <a:lnTo>
                    <a:pt x="1451" y="1165"/>
                  </a:lnTo>
                  <a:lnTo>
                    <a:pt x="1480" y="1092"/>
                  </a:lnTo>
                  <a:lnTo>
                    <a:pt x="1496" y="1020"/>
                  </a:lnTo>
                  <a:lnTo>
                    <a:pt x="1504" y="949"/>
                  </a:lnTo>
                  <a:lnTo>
                    <a:pt x="1504" y="877"/>
                  </a:lnTo>
                  <a:lnTo>
                    <a:pt x="1495" y="809"/>
                  </a:lnTo>
                  <a:lnTo>
                    <a:pt x="1476" y="741"/>
                  </a:lnTo>
                  <a:lnTo>
                    <a:pt x="1451" y="676"/>
                  </a:lnTo>
                  <a:lnTo>
                    <a:pt x="1419" y="615"/>
                  </a:lnTo>
                  <a:lnTo>
                    <a:pt x="1380" y="559"/>
                  </a:lnTo>
                  <a:lnTo>
                    <a:pt x="1333" y="506"/>
                  </a:lnTo>
                  <a:lnTo>
                    <a:pt x="1280" y="459"/>
                  </a:lnTo>
                  <a:lnTo>
                    <a:pt x="1222" y="420"/>
                  </a:lnTo>
                  <a:lnTo>
                    <a:pt x="1158" y="386"/>
                  </a:lnTo>
                  <a:lnTo>
                    <a:pt x="1089" y="361"/>
                  </a:lnTo>
                  <a:lnTo>
                    <a:pt x="1004" y="340"/>
                  </a:lnTo>
                  <a:lnTo>
                    <a:pt x="919" y="335"/>
                  </a:lnTo>
                  <a:close/>
                  <a:moveTo>
                    <a:pt x="1047" y="0"/>
                  </a:moveTo>
                  <a:lnTo>
                    <a:pt x="1324" y="84"/>
                  </a:lnTo>
                  <a:lnTo>
                    <a:pt x="1284" y="216"/>
                  </a:lnTo>
                  <a:lnTo>
                    <a:pt x="1357" y="259"/>
                  </a:lnTo>
                  <a:lnTo>
                    <a:pt x="1423" y="308"/>
                  </a:lnTo>
                  <a:lnTo>
                    <a:pt x="1485" y="365"/>
                  </a:lnTo>
                  <a:lnTo>
                    <a:pt x="1540" y="425"/>
                  </a:lnTo>
                  <a:lnTo>
                    <a:pt x="1660" y="361"/>
                  </a:lnTo>
                  <a:lnTo>
                    <a:pt x="1797" y="617"/>
                  </a:lnTo>
                  <a:lnTo>
                    <a:pt x="1675" y="681"/>
                  </a:lnTo>
                  <a:lnTo>
                    <a:pt x="1696" y="760"/>
                  </a:lnTo>
                  <a:lnTo>
                    <a:pt x="1709" y="843"/>
                  </a:lnTo>
                  <a:lnTo>
                    <a:pt x="1713" y="926"/>
                  </a:lnTo>
                  <a:lnTo>
                    <a:pt x="1707" y="1011"/>
                  </a:lnTo>
                  <a:lnTo>
                    <a:pt x="1839" y="1050"/>
                  </a:lnTo>
                  <a:lnTo>
                    <a:pt x="1754" y="1327"/>
                  </a:lnTo>
                  <a:lnTo>
                    <a:pt x="1622" y="1287"/>
                  </a:lnTo>
                  <a:lnTo>
                    <a:pt x="1581" y="1361"/>
                  </a:lnTo>
                  <a:lnTo>
                    <a:pt x="1530" y="1427"/>
                  </a:lnTo>
                  <a:lnTo>
                    <a:pt x="1476" y="1489"/>
                  </a:lnTo>
                  <a:lnTo>
                    <a:pt x="1414" y="1542"/>
                  </a:lnTo>
                  <a:lnTo>
                    <a:pt x="1480" y="1664"/>
                  </a:lnTo>
                  <a:lnTo>
                    <a:pt x="1224" y="1800"/>
                  </a:lnTo>
                  <a:lnTo>
                    <a:pt x="1158" y="1679"/>
                  </a:lnTo>
                  <a:lnTo>
                    <a:pt x="1079" y="1700"/>
                  </a:lnTo>
                  <a:lnTo>
                    <a:pt x="1000" y="1713"/>
                  </a:lnTo>
                  <a:lnTo>
                    <a:pt x="919" y="1717"/>
                  </a:lnTo>
                  <a:lnTo>
                    <a:pt x="831" y="1711"/>
                  </a:lnTo>
                  <a:lnTo>
                    <a:pt x="791" y="1843"/>
                  </a:lnTo>
                  <a:lnTo>
                    <a:pt x="513" y="1758"/>
                  </a:lnTo>
                  <a:lnTo>
                    <a:pt x="553" y="1626"/>
                  </a:lnTo>
                  <a:lnTo>
                    <a:pt x="481" y="1585"/>
                  </a:lnTo>
                  <a:lnTo>
                    <a:pt x="414" y="1534"/>
                  </a:lnTo>
                  <a:lnTo>
                    <a:pt x="353" y="1479"/>
                  </a:lnTo>
                  <a:lnTo>
                    <a:pt x="299" y="1417"/>
                  </a:lnTo>
                  <a:lnTo>
                    <a:pt x="179" y="1481"/>
                  </a:lnTo>
                  <a:lnTo>
                    <a:pt x="41" y="1225"/>
                  </a:lnTo>
                  <a:lnTo>
                    <a:pt x="164" y="1161"/>
                  </a:lnTo>
                  <a:lnTo>
                    <a:pt x="141" y="1082"/>
                  </a:lnTo>
                  <a:lnTo>
                    <a:pt x="130" y="1001"/>
                  </a:lnTo>
                  <a:lnTo>
                    <a:pt x="126" y="917"/>
                  </a:lnTo>
                  <a:lnTo>
                    <a:pt x="130" y="834"/>
                  </a:lnTo>
                  <a:lnTo>
                    <a:pt x="0" y="794"/>
                  </a:lnTo>
                  <a:lnTo>
                    <a:pt x="83" y="516"/>
                  </a:lnTo>
                  <a:lnTo>
                    <a:pt x="214" y="555"/>
                  </a:lnTo>
                  <a:lnTo>
                    <a:pt x="258" y="484"/>
                  </a:lnTo>
                  <a:lnTo>
                    <a:pt x="306" y="416"/>
                  </a:lnTo>
                  <a:lnTo>
                    <a:pt x="363" y="355"/>
                  </a:lnTo>
                  <a:lnTo>
                    <a:pt x="423" y="301"/>
                  </a:lnTo>
                  <a:lnTo>
                    <a:pt x="359" y="180"/>
                  </a:lnTo>
                  <a:lnTo>
                    <a:pt x="615" y="43"/>
                  </a:lnTo>
                  <a:lnTo>
                    <a:pt x="679" y="163"/>
                  </a:lnTo>
                  <a:lnTo>
                    <a:pt x="758" y="145"/>
                  </a:lnTo>
                  <a:lnTo>
                    <a:pt x="837" y="131"/>
                  </a:lnTo>
                  <a:lnTo>
                    <a:pt x="919" y="128"/>
                  </a:lnTo>
                  <a:lnTo>
                    <a:pt x="1008" y="131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7" name="Freeform 17"/>
            <p:cNvSpPr>
              <a:spLocks/>
            </p:cNvSpPr>
            <p:nvPr/>
          </p:nvSpPr>
          <p:spPr bwMode="auto">
            <a:xfrm>
              <a:off x="5965826" y="1566863"/>
              <a:ext cx="2724150" cy="2174875"/>
            </a:xfrm>
            <a:custGeom>
              <a:avLst/>
              <a:gdLst>
                <a:gd name="T0" fmla="*/ 675 w 3433"/>
                <a:gd name="T1" fmla="*/ 2 h 2739"/>
                <a:gd name="T2" fmla="*/ 831 w 3433"/>
                <a:gd name="T3" fmla="*/ 34 h 2739"/>
                <a:gd name="T4" fmla="*/ 978 w 3433"/>
                <a:gd name="T5" fmla="*/ 109 h 2739"/>
                <a:gd name="T6" fmla="*/ 1088 w 3433"/>
                <a:gd name="T7" fmla="*/ 205 h 2739"/>
                <a:gd name="T8" fmla="*/ 1173 w 3433"/>
                <a:gd name="T9" fmla="*/ 322 h 2739"/>
                <a:gd name="T10" fmla="*/ 1226 w 3433"/>
                <a:gd name="T11" fmla="*/ 454 h 2739"/>
                <a:gd name="T12" fmla="*/ 1250 w 3433"/>
                <a:gd name="T13" fmla="*/ 591 h 2739"/>
                <a:gd name="T14" fmla="*/ 1241 w 3433"/>
                <a:gd name="T15" fmla="*/ 733 h 2739"/>
                <a:gd name="T16" fmla="*/ 2551 w 3433"/>
                <a:gd name="T17" fmla="*/ 1542 h 2739"/>
                <a:gd name="T18" fmla="*/ 2702 w 3433"/>
                <a:gd name="T19" fmla="*/ 1497 h 2739"/>
                <a:gd name="T20" fmla="*/ 2858 w 3433"/>
                <a:gd name="T21" fmla="*/ 1489 h 2739"/>
                <a:gd name="T22" fmla="*/ 3012 w 3433"/>
                <a:gd name="T23" fmla="*/ 1521 h 2739"/>
                <a:gd name="T24" fmla="*/ 3158 w 3433"/>
                <a:gd name="T25" fmla="*/ 1595 h 2739"/>
                <a:gd name="T26" fmla="*/ 3269 w 3433"/>
                <a:gd name="T27" fmla="*/ 1691 h 2739"/>
                <a:gd name="T28" fmla="*/ 3354 w 3433"/>
                <a:gd name="T29" fmla="*/ 1808 h 2739"/>
                <a:gd name="T30" fmla="*/ 3407 w 3433"/>
                <a:gd name="T31" fmla="*/ 1936 h 2739"/>
                <a:gd name="T32" fmla="*/ 3431 w 3433"/>
                <a:gd name="T33" fmla="*/ 2073 h 2739"/>
                <a:gd name="T34" fmla="*/ 3140 w 3433"/>
                <a:gd name="T35" fmla="*/ 1945 h 2739"/>
                <a:gd name="T36" fmla="*/ 2814 w 3433"/>
                <a:gd name="T37" fmla="*/ 1921 h 2739"/>
                <a:gd name="T38" fmla="*/ 2645 w 3433"/>
                <a:gd name="T39" fmla="*/ 2003 h 2739"/>
                <a:gd name="T40" fmla="*/ 2617 w 3433"/>
                <a:gd name="T41" fmla="*/ 2378 h 2739"/>
                <a:gd name="T42" fmla="*/ 3064 w 3433"/>
                <a:gd name="T43" fmla="*/ 2683 h 2739"/>
                <a:gd name="T44" fmla="*/ 2916 w 3433"/>
                <a:gd name="T45" fmla="*/ 2730 h 2739"/>
                <a:gd name="T46" fmla="*/ 2758 w 3433"/>
                <a:gd name="T47" fmla="*/ 2738 h 2739"/>
                <a:gd name="T48" fmla="*/ 2602 w 3433"/>
                <a:gd name="T49" fmla="*/ 2706 h 2739"/>
                <a:gd name="T50" fmla="*/ 2455 w 3433"/>
                <a:gd name="T51" fmla="*/ 2630 h 2739"/>
                <a:gd name="T52" fmla="*/ 2344 w 3433"/>
                <a:gd name="T53" fmla="*/ 2534 h 2739"/>
                <a:gd name="T54" fmla="*/ 2260 w 3433"/>
                <a:gd name="T55" fmla="*/ 2418 h 2739"/>
                <a:gd name="T56" fmla="*/ 2207 w 3433"/>
                <a:gd name="T57" fmla="*/ 2286 h 2739"/>
                <a:gd name="T58" fmla="*/ 2183 w 3433"/>
                <a:gd name="T59" fmla="*/ 2148 h 2739"/>
                <a:gd name="T60" fmla="*/ 2192 w 3433"/>
                <a:gd name="T61" fmla="*/ 2005 h 2739"/>
                <a:gd name="T62" fmla="*/ 882 w 3433"/>
                <a:gd name="T63" fmla="*/ 1198 h 2739"/>
                <a:gd name="T64" fmla="*/ 731 w 3433"/>
                <a:gd name="T65" fmla="*/ 1243 h 2739"/>
                <a:gd name="T66" fmla="*/ 575 w 3433"/>
                <a:gd name="T67" fmla="*/ 1250 h 2739"/>
                <a:gd name="T68" fmla="*/ 419 w 3433"/>
                <a:gd name="T69" fmla="*/ 1218 h 2739"/>
                <a:gd name="T70" fmla="*/ 273 w 3433"/>
                <a:gd name="T71" fmla="*/ 1145 h 2739"/>
                <a:gd name="T72" fmla="*/ 162 w 3433"/>
                <a:gd name="T73" fmla="*/ 1047 h 2739"/>
                <a:gd name="T74" fmla="*/ 79 w 3433"/>
                <a:gd name="T75" fmla="*/ 932 h 2739"/>
                <a:gd name="T76" fmla="*/ 26 w 3433"/>
                <a:gd name="T77" fmla="*/ 802 h 2739"/>
                <a:gd name="T78" fmla="*/ 2 w 3433"/>
                <a:gd name="T79" fmla="*/ 665 h 2739"/>
                <a:gd name="T80" fmla="*/ 293 w 3433"/>
                <a:gd name="T81" fmla="*/ 795 h 2739"/>
                <a:gd name="T82" fmla="*/ 618 w 3433"/>
                <a:gd name="T83" fmla="*/ 819 h 2739"/>
                <a:gd name="T84" fmla="*/ 801 w 3433"/>
                <a:gd name="T85" fmla="*/ 548 h 2739"/>
                <a:gd name="T86" fmla="*/ 660 w 3433"/>
                <a:gd name="T87" fmla="*/ 254 h 2739"/>
                <a:gd name="T88" fmla="*/ 442 w 3433"/>
                <a:gd name="T89" fmla="*/ 28 h 2739"/>
                <a:gd name="T90" fmla="*/ 596 w 3433"/>
                <a:gd name="T91" fmla="*/ 0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33" h="2739">
                  <a:moveTo>
                    <a:pt x="596" y="0"/>
                  </a:moveTo>
                  <a:lnTo>
                    <a:pt x="675" y="2"/>
                  </a:lnTo>
                  <a:lnTo>
                    <a:pt x="752" y="13"/>
                  </a:lnTo>
                  <a:lnTo>
                    <a:pt x="831" y="34"/>
                  </a:lnTo>
                  <a:lnTo>
                    <a:pt x="906" y="66"/>
                  </a:lnTo>
                  <a:lnTo>
                    <a:pt x="978" y="109"/>
                  </a:lnTo>
                  <a:lnTo>
                    <a:pt x="1036" y="155"/>
                  </a:lnTo>
                  <a:lnTo>
                    <a:pt x="1088" y="205"/>
                  </a:lnTo>
                  <a:lnTo>
                    <a:pt x="1134" y="262"/>
                  </a:lnTo>
                  <a:lnTo>
                    <a:pt x="1173" y="322"/>
                  </a:lnTo>
                  <a:lnTo>
                    <a:pt x="1203" y="386"/>
                  </a:lnTo>
                  <a:lnTo>
                    <a:pt x="1226" y="454"/>
                  </a:lnTo>
                  <a:lnTo>
                    <a:pt x="1243" y="522"/>
                  </a:lnTo>
                  <a:lnTo>
                    <a:pt x="1250" y="591"/>
                  </a:lnTo>
                  <a:lnTo>
                    <a:pt x="1250" y="663"/>
                  </a:lnTo>
                  <a:lnTo>
                    <a:pt x="1241" y="733"/>
                  </a:lnTo>
                  <a:lnTo>
                    <a:pt x="2482" y="1578"/>
                  </a:lnTo>
                  <a:lnTo>
                    <a:pt x="2551" y="1542"/>
                  </a:lnTo>
                  <a:lnTo>
                    <a:pt x="2624" y="1514"/>
                  </a:lnTo>
                  <a:lnTo>
                    <a:pt x="2702" y="1497"/>
                  </a:lnTo>
                  <a:lnTo>
                    <a:pt x="2779" y="1487"/>
                  </a:lnTo>
                  <a:lnTo>
                    <a:pt x="2858" y="1489"/>
                  </a:lnTo>
                  <a:lnTo>
                    <a:pt x="2937" y="1501"/>
                  </a:lnTo>
                  <a:lnTo>
                    <a:pt x="3012" y="1521"/>
                  </a:lnTo>
                  <a:lnTo>
                    <a:pt x="3087" y="1553"/>
                  </a:lnTo>
                  <a:lnTo>
                    <a:pt x="3158" y="1595"/>
                  </a:lnTo>
                  <a:lnTo>
                    <a:pt x="3219" y="1640"/>
                  </a:lnTo>
                  <a:lnTo>
                    <a:pt x="3269" y="1691"/>
                  </a:lnTo>
                  <a:lnTo>
                    <a:pt x="3314" y="1747"/>
                  </a:lnTo>
                  <a:lnTo>
                    <a:pt x="3354" y="1808"/>
                  </a:lnTo>
                  <a:lnTo>
                    <a:pt x="3384" y="1870"/>
                  </a:lnTo>
                  <a:lnTo>
                    <a:pt x="3407" y="1936"/>
                  </a:lnTo>
                  <a:lnTo>
                    <a:pt x="3423" y="2005"/>
                  </a:lnTo>
                  <a:lnTo>
                    <a:pt x="3431" y="2073"/>
                  </a:lnTo>
                  <a:lnTo>
                    <a:pt x="3433" y="2145"/>
                  </a:lnTo>
                  <a:lnTo>
                    <a:pt x="3140" y="1945"/>
                  </a:lnTo>
                  <a:lnTo>
                    <a:pt x="2984" y="1840"/>
                  </a:lnTo>
                  <a:lnTo>
                    <a:pt x="2814" y="1921"/>
                  </a:lnTo>
                  <a:lnTo>
                    <a:pt x="2645" y="2003"/>
                  </a:lnTo>
                  <a:lnTo>
                    <a:pt x="2645" y="2003"/>
                  </a:lnTo>
                  <a:lnTo>
                    <a:pt x="2632" y="2190"/>
                  </a:lnTo>
                  <a:lnTo>
                    <a:pt x="2617" y="2378"/>
                  </a:lnTo>
                  <a:lnTo>
                    <a:pt x="2773" y="2485"/>
                  </a:lnTo>
                  <a:lnTo>
                    <a:pt x="3064" y="2683"/>
                  </a:lnTo>
                  <a:lnTo>
                    <a:pt x="2991" y="2711"/>
                  </a:lnTo>
                  <a:lnTo>
                    <a:pt x="2916" y="2730"/>
                  </a:lnTo>
                  <a:lnTo>
                    <a:pt x="2837" y="2739"/>
                  </a:lnTo>
                  <a:lnTo>
                    <a:pt x="2758" y="2738"/>
                  </a:lnTo>
                  <a:lnTo>
                    <a:pt x="2681" y="2726"/>
                  </a:lnTo>
                  <a:lnTo>
                    <a:pt x="2602" y="2706"/>
                  </a:lnTo>
                  <a:lnTo>
                    <a:pt x="2527" y="2674"/>
                  </a:lnTo>
                  <a:lnTo>
                    <a:pt x="2455" y="2630"/>
                  </a:lnTo>
                  <a:lnTo>
                    <a:pt x="2397" y="2585"/>
                  </a:lnTo>
                  <a:lnTo>
                    <a:pt x="2344" y="2534"/>
                  </a:lnTo>
                  <a:lnTo>
                    <a:pt x="2299" y="2478"/>
                  </a:lnTo>
                  <a:lnTo>
                    <a:pt x="2260" y="2418"/>
                  </a:lnTo>
                  <a:lnTo>
                    <a:pt x="2230" y="2354"/>
                  </a:lnTo>
                  <a:lnTo>
                    <a:pt x="2207" y="2286"/>
                  </a:lnTo>
                  <a:lnTo>
                    <a:pt x="2190" y="2218"/>
                  </a:lnTo>
                  <a:lnTo>
                    <a:pt x="2183" y="2148"/>
                  </a:lnTo>
                  <a:lnTo>
                    <a:pt x="2183" y="2077"/>
                  </a:lnTo>
                  <a:lnTo>
                    <a:pt x="2192" y="2005"/>
                  </a:lnTo>
                  <a:lnTo>
                    <a:pt x="951" y="1162"/>
                  </a:lnTo>
                  <a:lnTo>
                    <a:pt x="882" y="1198"/>
                  </a:lnTo>
                  <a:lnTo>
                    <a:pt x="808" y="1226"/>
                  </a:lnTo>
                  <a:lnTo>
                    <a:pt x="731" y="1243"/>
                  </a:lnTo>
                  <a:lnTo>
                    <a:pt x="654" y="1252"/>
                  </a:lnTo>
                  <a:lnTo>
                    <a:pt x="575" y="1250"/>
                  </a:lnTo>
                  <a:lnTo>
                    <a:pt x="496" y="1239"/>
                  </a:lnTo>
                  <a:lnTo>
                    <a:pt x="419" y="1218"/>
                  </a:lnTo>
                  <a:lnTo>
                    <a:pt x="346" y="1186"/>
                  </a:lnTo>
                  <a:lnTo>
                    <a:pt x="273" y="1145"/>
                  </a:lnTo>
                  <a:lnTo>
                    <a:pt x="214" y="1098"/>
                  </a:lnTo>
                  <a:lnTo>
                    <a:pt x="162" y="1047"/>
                  </a:lnTo>
                  <a:lnTo>
                    <a:pt x="118" y="992"/>
                  </a:lnTo>
                  <a:lnTo>
                    <a:pt x="79" y="932"/>
                  </a:lnTo>
                  <a:lnTo>
                    <a:pt x="49" y="870"/>
                  </a:lnTo>
                  <a:lnTo>
                    <a:pt x="26" y="802"/>
                  </a:lnTo>
                  <a:lnTo>
                    <a:pt x="9" y="734"/>
                  </a:lnTo>
                  <a:lnTo>
                    <a:pt x="2" y="665"/>
                  </a:lnTo>
                  <a:lnTo>
                    <a:pt x="0" y="595"/>
                  </a:lnTo>
                  <a:lnTo>
                    <a:pt x="293" y="795"/>
                  </a:lnTo>
                  <a:lnTo>
                    <a:pt x="449" y="900"/>
                  </a:lnTo>
                  <a:lnTo>
                    <a:pt x="618" y="819"/>
                  </a:lnTo>
                  <a:lnTo>
                    <a:pt x="788" y="736"/>
                  </a:lnTo>
                  <a:lnTo>
                    <a:pt x="801" y="548"/>
                  </a:lnTo>
                  <a:lnTo>
                    <a:pt x="816" y="362"/>
                  </a:lnTo>
                  <a:lnTo>
                    <a:pt x="660" y="254"/>
                  </a:lnTo>
                  <a:lnTo>
                    <a:pt x="367" y="55"/>
                  </a:lnTo>
                  <a:lnTo>
                    <a:pt x="442" y="28"/>
                  </a:lnTo>
                  <a:lnTo>
                    <a:pt x="517" y="10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8" name="Freeform 18"/>
            <p:cNvSpPr>
              <a:spLocks/>
            </p:cNvSpPr>
            <p:nvPr/>
          </p:nvSpPr>
          <p:spPr bwMode="auto">
            <a:xfrm>
              <a:off x="8672513" y="3159126"/>
              <a:ext cx="1077913" cy="1228725"/>
            </a:xfrm>
            <a:custGeom>
              <a:avLst/>
              <a:gdLst>
                <a:gd name="T0" fmla="*/ 920 w 1358"/>
                <a:gd name="T1" fmla="*/ 0 h 1550"/>
                <a:gd name="T2" fmla="*/ 993 w 1358"/>
                <a:gd name="T3" fmla="*/ 172 h 1550"/>
                <a:gd name="T4" fmla="*/ 1083 w 1358"/>
                <a:gd name="T5" fmla="*/ 155 h 1550"/>
                <a:gd name="T6" fmla="*/ 1173 w 1358"/>
                <a:gd name="T7" fmla="*/ 145 h 1550"/>
                <a:gd name="T8" fmla="*/ 1266 w 1358"/>
                <a:gd name="T9" fmla="*/ 145 h 1550"/>
                <a:gd name="T10" fmla="*/ 1358 w 1358"/>
                <a:gd name="T11" fmla="*/ 153 h 1550"/>
                <a:gd name="T12" fmla="*/ 1358 w 1358"/>
                <a:gd name="T13" fmla="*/ 437 h 1550"/>
                <a:gd name="T14" fmla="*/ 1275 w 1358"/>
                <a:gd name="T15" fmla="*/ 428 h 1550"/>
                <a:gd name="T16" fmla="*/ 1192 w 1358"/>
                <a:gd name="T17" fmla="*/ 428 h 1550"/>
                <a:gd name="T18" fmla="*/ 1111 w 1358"/>
                <a:gd name="T19" fmla="*/ 435 h 1550"/>
                <a:gd name="T20" fmla="*/ 1031 w 1358"/>
                <a:gd name="T21" fmla="*/ 452 h 1550"/>
                <a:gd name="T22" fmla="*/ 953 w 1358"/>
                <a:gd name="T23" fmla="*/ 477 h 1550"/>
                <a:gd name="T24" fmla="*/ 878 w 1358"/>
                <a:gd name="T25" fmla="*/ 509 h 1550"/>
                <a:gd name="T26" fmla="*/ 809 w 1358"/>
                <a:gd name="T27" fmla="*/ 548 h 1550"/>
                <a:gd name="T28" fmla="*/ 741 w 1358"/>
                <a:gd name="T29" fmla="*/ 595 h 1550"/>
                <a:gd name="T30" fmla="*/ 679 w 1358"/>
                <a:gd name="T31" fmla="*/ 650 h 1550"/>
                <a:gd name="T32" fmla="*/ 623 w 1358"/>
                <a:gd name="T33" fmla="*/ 710 h 1550"/>
                <a:gd name="T34" fmla="*/ 572 w 1358"/>
                <a:gd name="T35" fmla="*/ 776 h 1550"/>
                <a:gd name="T36" fmla="*/ 529 w 1358"/>
                <a:gd name="T37" fmla="*/ 849 h 1550"/>
                <a:gd name="T38" fmla="*/ 491 w 1358"/>
                <a:gd name="T39" fmla="*/ 928 h 1550"/>
                <a:gd name="T40" fmla="*/ 463 w 1358"/>
                <a:gd name="T41" fmla="*/ 1019 h 1550"/>
                <a:gd name="T42" fmla="*/ 444 w 1358"/>
                <a:gd name="T43" fmla="*/ 1109 h 1550"/>
                <a:gd name="T44" fmla="*/ 435 w 1358"/>
                <a:gd name="T45" fmla="*/ 1200 h 1550"/>
                <a:gd name="T46" fmla="*/ 438 w 1358"/>
                <a:gd name="T47" fmla="*/ 1290 h 1550"/>
                <a:gd name="T48" fmla="*/ 451 w 1358"/>
                <a:gd name="T49" fmla="*/ 1380 h 1550"/>
                <a:gd name="T50" fmla="*/ 472 w 1358"/>
                <a:gd name="T51" fmla="*/ 1465 h 1550"/>
                <a:gd name="T52" fmla="*/ 504 w 1358"/>
                <a:gd name="T53" fmla="*/ 1550 h 1550"/>
                <a:gd name="T54" fmla="*/ 15 w 1358"/>
                <a:gd name="T55" fmla="*/ 1550 h 1550"/>
                <a:gd name="T56" fmla="*/ 8 w 1358"/>
                <a:gd name="T57" fmla="*/ 1535 h 1550"/>
                <a:gd name="T58" fmla="*/ 181 w 1358"/>
                <a:gd name="T59" fmla="*/ 1461 h 1550"/>
                <a:gd name="T60" fmla="*/ 160 w 1358"/>
                <a:gd name="T61" fmla="*/ 1352 h 1550"/>
                <a:gd name="T62" fmla="*/ 153 w 1358"/>
                <a:gd name="T63" fmla="*/ 1239 h 1550"/>
                <a:gd name="T64" fmla="*/ 158 w 1358"/>
                <a:gd name="T65" fmla="*/ 1126 h 1550"/>
                <a:gd name="T66" fmla="*/ 173 w 1358"/>
                <a:gd name="T67" fmla="*/ 1013 h 1550"/>
                <a:gd name="T68" fmla="*/ 0 w 1358"/>
                <a:gd name="T69" fmla="*/ 943 h 1550"/>
                <a:gd name="T70" fmla="*/ 147 w 1358"/>
                <a:gd name="T71" fmla="*/ 578 h 1550"/>
                <a:gd name="T72" fmla="*/ 320 w 1358"/>
                <a:gd name="T73" fmla="*/ 648 h 1550"/>
                <a:gd name="T74" fmla="*/ 373 w 1358"/>
                <a:gd name="T75" fmla="*/ 573 h 1550"/>
                <a:gd name="T76" fmla="*/ 429 w 1358"/>
                <a:gd name="T77" fmla="*/ 501 h 1550"/>
                <a:gd name="T78" fmla="*/ 493 w 1358"/>
                <a:gd name="T79" fmla="*/ 437 h 1550"/>
                <a:gd name="T80" fmla="*/ 561 w 1358"/>
                <a:gd name="T81" fmla="*/ 379 h 1550"/>
                <a:gd name="T82" fmla="*/ 632 w 1358"/>
                <a:gd name="T83" fmla="*/ 326 h 1550"/>
                <a:gd name="T84" fmla="*/ 559 w 1358"/>
                <a:gd name="T85" fmla="*/ 155 h 1550"/>
                <a:gd name="T86" fmla="*/ 920 w 1358"/>
                <a:gd name="T8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58" h="1550">
                  <a:moveTo>
                    <a:pt x="920" y="0"/>
                  </a:moveTo>
                  <a:lnTo>
                    <a:pt x="993" y="172"/>
                  </a:lnTo>
                  <a:lnTo>
                    <a:pt x="1083" y="155"/>
                  </a:lnTo>
                  <a:lnTo>
                    <a:pt x="1173" y="145"/>
                  </a:lnTo>
                  <a:lnTo>
                    <a:pt x="1266" y="145"/>
                  </a:lnTo>
                  <a:lnTo>
                    <a:pt x="1358" y="153"/>
                  </a:lnTo>
                  <a:lnTo>
                    <a:pt x="1358" y="437"/>
                  </a:lnTo>
                  <a:lnTo>
                    <a:pt x="1275" y="428"/>
                  </a:lnTo>
                  <a:lnTo>
                    <a:pt x="1192" y="428"/>
                  </a:lnTo>
                  <a:lnTo>
                    <a:pt x="1111" y="435"/>
                  </a:lnTo>
                  <a:lnTo>
                    <a:pt x="1031" y="452"/>
                  </a:lnTo>
                  <a:lnTo>
                    <a:pt x="953" y="477"/>
                  </a:lnTo>
                  <a:lnTo>
                    <a:pt x="878" y="509"/>
                  </a:lnTo>
                  <a:lnTo>
                    <a:pt x="809" y="548"/>
                  </a:lnTo>
                  <a:lnTo>
                    <a:pt x="741" y="595"/>
                  </a:lnTo>
                  <a:lnTo>
                    <a:pt x="679" y="650"/>
                  </a:lnTo>
                  <a:lnTo>
                    <a:pt x="623" y="710"/>
                  </a:lnTo>
                  <a:lnTo>
                    <a:pt x="572" y="776"/>
                  </a:lnTo>
                  <a:lnTo>
                    <a:pt x="529" y="849"/>
                  </a:lnTo>
                  <a:lnTo>
                    <a:pt x="491" y="928"/>
                  </a:lnTo>
                  <a:lnTo>
                    <a:pt x="463" y="1019"/>
                  </a:lnTo>
                  <a:lnTo>
                    <a:pt x="444" y="1109"/>
                  </a:lnTo>
                  <a:lnTo>
                    <a:pt x="435" y="1200"/>
                  </a:lnTo>
                  <a:lnTo>
                    <a:pt x="438" y="1290"/>
                  </a:lnTo>
                  <a:lnTo>
                    <a:pt x="451" y="1380"/>
                  </a:lnTo>
                  <a:lnTo>
                    <a:pt x="472" y="1465"/>
                  </a:lnTo>
                  <a:lnTo>
                    <a:pt x="504" y="1550"/>
                  </a:lnTo>
                  <a:lnTo>
                    <a:pt x="15" y="1550"/>
                  </a:lnTo>
                  <a:lnTo>
                    <a:pt x="8" y="1535"/>
                  </a:lnTo>
                  <a:lnTo>
                    <a:pt x="181" y="1461"/>
                  </a:lnTo>
                  <a:lnTo>
                    <a:pt x="160" y="1352"/>
                  </a:lnTo>
                  <a:lnTo>
                    <a:pt x="153" y="1239"/>
                  </a:lnTo>
                  <a:lnTo>
                    <a:pt x="158" y="1126"/>
                  </a:lnTo>
                  <a:lnTo>
                    <a:pt x="173" y="1013"/>
                  </a:lnTo>
                  <a:lnTo>
                    <a:pt x="0" y="943"/>
                  </a:lnTo>
                  <a:lnTo>
                    <a:pt x="147" y="578"/>
                  </a:lnTo>
                  <a:lnTo>
                    <a:pt x="320" y="648"/>
                  </a:lnTo>
                  <a:lnTo>
                    <a:pt x="373" y="573"/>
                  </a:lnTo>
                  <a:lnTo>
                    <a:pt x="429" y="501"/>
                  </a:lnTo>
                  <a:lnTo>
                    <a:pt x="493" y="437"/>
                  </a:lnTo>
                  <a:lnTo>
                    <a:pt x="561" y="379"/>
                  </a:lnTo>
                  <a:lnTo>
                    <a:pt x="632" y="326"/>
                  </a:lnTo>
                  <a:lnTo>
                    <a:pt x="559" y="155"/>
                  </a:lnTo>
                  <a:lnTo>
                    <a:pt x="92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9" name="Freeform 19"/>
            <p:cNvSpPr>
              <a:spLocks/>
            </p:cNvSpPr>
            <p:nvPr/>
          </p:nvSpPr>
          <p:spPr bwMode="auto">
            <a:xfrm>
              <a:off x="6705601" y="3440113"/>
              <a:ext cx="1123950" cy="947738"/>
            </a:xfrm>
            <a:custGeom>
              <a:avLst/>
              <a:gdLst>
                <a:gd name="T0" fmla="*/ 625 w 1416"/>
                <a:gd name="T1" fmla="*/ 0 h 1196"/>
                <a:gd name="T2" fmla="*/ 901 w 1416"/>
                <a:gd name="T3" fmla="*/ 85 h 1196"/>
                <a:gd name="T4" fmla="*/ 861 w 1416"/>
                <a:gd name="T5" fmla="*/ 217 h 1196"/>
                <a:gd name="T6" fmla="*/ 935 w 1416"/>
                <a:gd name="T7" fmla="*/ 258 h 1196"/>
                <a:gd name="T8" fmla="*/ 1001 w 1416"/>
                <a:gd name="T9" fmla="*/ 309 h 1196"/>
                <a:gd name="T10" fmla="*/ 1063 w 1416"/>
                <a:gd name="T11" fmla="*/ 364 h 1196"/>
                <a:gd name="T12" fmla="*/ 1117 w 1416"/>
                <a:gd name="T13" fmla="*/ 426 h 1196"/>
                <a:gd name="T14" fmla="*/ 1237 w 1416"/>
                <a:gd name="T15" fmla="*/ 360 h 1196"/>
                <a:gd name="T16" fmla="*/ 1375 w 1416"/>
                <a:gd name="T17" fmla="*/ 616 h 1196"/>
                <a:gd name="T18" fmla="*/ 1253 w 1416"/>
                <a:gd name="T19" fmla="*/ 682 h 1196"/>
                <a:gd name="T20" fmla="*/ 1273 w 1416"/>
                <a:gd name="T21" fmla="*/ 761 h 1196"/>
                <a:gd name="T22" fmla="*/ 1286 w 1416"/>
                <a:gd name="T23" fmla="*/ 842 h 1196"/>
                <a:gd name="T24" fmla="*/ 1290 w 1416"/>
                <a:gd name="T25" fmla="*/ 925 h 1196"/>
                <a:gd name="T26" fmla="*/ 1284 w 1416"/>
                <a:gd name="T27" fmla="*/ 1009 h 1196"/>
                <a:gd name="T28" fmla="*/ 1416 w 1416"/>
                <a:gd name="T29" fmla="*/ 1049 h 1196"/>
                <a:gd name="T30" fmla="*/ 1373 w 1416"/>
                <a:gd name="T31" fmla="*/ 1196 h 1196"/>
                <a:gd name="T32" fmla="*/ 1014 w 1416"/>
                <a:gd name="T33" fmla="*/ 1196 h 1196"/>
                <a:gd name="T34" fmla="*/ 1038 w 1416"/>
                <a:gd name="T35" fmla="*/ 1145 h 1196"/>
                <a:gd name="T36" fmla="*/ 1057 w 1416"/>
                <a:gd name="T37" fmla="*/ 1092 h 1196"/>
                <a:gd name="T38" fmla="*/ 1074 w 1416"/>
                <a:gd name="T39" fmla="*/ 1021 h 1196"/>
                <a:gd name="T40" fmla="*/ 1081 w 1416"/>
                <a:gd name="T41" fmla="*/ 949 h 1196"/>
                <a:gd name="T42" fmla="*/ 1081 w 1416"/>
                <a:gd name="T43" fmla="*/ 878 h 1196"/>
                <a:gd name="T44" fmla="*/ 1072 w 1416"/>
                <a:gd name="T45" fmla="*/ 808 h 1196"/>
                <a:gd name="T46" fmla="*/ 1053 w 1416"/>
                <a:gd name="T47" fmla="*/ 740 h 1196"/>
                <a:gd name="T48" fmla="*/ 1029 w 1416"/>
                <a:gd name="T49" fmla="*/ 676 h 1196"/>
                <a:gd name="T50" fmla="*/ 997 w 1416"/>
                <a:gd name="T51" fmla="*/ 614 h 1196"/>
                <a:gd name="T52" fmla="*/ 957 w 1416"/>
                <a:gd name="T53" fmla="*/ 557 h 1196"/>
                <a:gd name="T54" fmla="*/ 910 w 1416"/>
                <a:gd name="T55" fmla="*/ 505 h 1196"/>
                <a:gd name="T56" fmla="*/ 858 w 1416"/>
                <a:gd name="T57" fmla="*/ 460 h 1196"/>
                <a:gd name="T58" fmla="*/ 799 w 1416"/>
                <a:gd name="T59" fmla="*/ 418 h 1196"/>
                <a:gd name="T60" fmla="*/ 736 w 1416"/>
                <a:gd name="T61" fmla="*/ 386 h 1196"/>
                <a:gd name="T62" fmla="*/ 666 w 1416"/>
                <a:gd name="T63" fmla="*/ 360 h 1196"/>
                <a:gd name="T64" fmla="*/ 589 w 1416"/>
                <a:gd name="T65" fmla="*/ 341 h 1196"/>
                <a:gd name="T66" fmla="*/ 512 w 1416"/>
                <a:gd name="T67" fmla="*/ 333 h 1196"/>
                <a:gd name="T68" fmla="*/ 435 w 1416"/>
                <a:gd name="T69" fmla="*/ 337 h 1196"/>
                <a:gd name="T70" fmla="*/ 360 w 1416"/>
                <a:gd name="T71" fmla="*/ 350 h 1196"/>
                <a:gd name="T72" fmla="*/ 288 w 1416"/>
                <a:gd name="T73" fmla="*/ 373 h 1196"/>
                <a:gd name="T74" fmla="*/ 219 w 1416"/>
                <a:gd name="T75" fmla="*/ 405 h 1196"/>
                <a:gd name="T76" fmla="*/ 156 w 1416"/>
                <a:gd name="T77" fmla="*/ 445 h 1196"/>
                <a:gd name="T78" fmla="*/ 96 w 1416"/>
                <a:gd name="T79" fmla="*/ 492 h 1196"/>
                <a:gd name="T80" fmla="*/ 46 w 1416"/>
                <a:gd name="T81" fmla="*/ 546 h 1196"/>
                <a:gd name="T82" fmla="*/ 0 w 1416"/>
                <a:gd name="T83" fmla="*/ 608 h 1196"/>
                <a:gd name="T84" fmla="*/ 0 w 1416"/>
                <a:gd name="T85" fmla="*/ 301 h 1196"/>
                <a:gd name="T86" fmla="*/ 0 w 1416"/>
                <a:gd name="T87" fmla="*/ 300 h 1196"/>
                <a:gd name="T88" fmla="*/ 0 w 1416"/>
                <a:gd name="T89" fmla="*/ 298 h 1196"/>
                <a:gd name="T90" fmla="*/ 0 w 1416"/>
                <a:gd name="T91" fmla="*/ 145 h 1196"/>
                <a:gd name="T92" fmla="*/ 192 w 1416"/>
                <a:gd name="T93" fmla="*/ 42 h 1196"/>
                <a:gd name="T94" fmla="*/ 256 w 1416"/>
                <a:gd name="T95" fmla="*/ 164 h 1196"/>
                <a:gd name="T96" fmla="*/ 337 w 1416"/>
                <a:gd name="T97" fmla="*/ 143 h 1196"/>
                <a:gd name="T98" fmla="*/ 418 w 1416"/>
                <a:gd name="T99" fmla="*/ 130 h 1196"/>
                <a:gd name="T100" fmla="*/ 501 w 1416"/>
                <a:gd name="T101" fmla="*/ 126 h 1196"/>
                <a:gd name="T102" fmla="*/ 585 w 1416"/>
                <a:gd name="T103" fmla="*/ 132 h 1196"/>
                <a:gd name="T104" fmla="*/ 625 w 1416"/>
                <a:gd name="T105" fmla="*/ 0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16" h="1196">
                  <a:moveTo>
                    <a:pt x="625" y="0"/>
                  </a:moveTo>
                  <a:lnTo>
                    <a:pt x="901" y="85"/>
                  </a:lnTo>
                  <a:lnTo>
                    <a:pt x="861" y="217"/>
                  </a:lnTo>
                  <a:lnTo>
                    <a:pt x="935" y="258"/>
                  </a:lnTo>
                  <a:lnTo>
                    <a:pt x="1001" y="309"/>
                  </a:lnTo>
                  <a:lnTo>
                    <a:pt x="1063" y="364"/>
                  </a:lnTo>
                  <a:lnTo>
                    <a:pt x="1117" y="426"/>
                  </a:lnTo>
                  <a:lnTo>
                    <a:pt x="1237" y="360"/>
                  </a:lnTo>
                  <a:lnTo>
                    <a:pt x="1375" y="616"/>
                  </a:lnTo>
                  <a:lnTo>
                    <a:pt x="1253" y="682"/>
                  </a:lnTo>
                  <a:lnTo>
                    <a:pt x="1273" y="761"/>
                  </a:lnTo>
                  <a:lnTo>
                    <a:pt x="1286" y="842"/>
                  </a:lnTo>
                  <a:lnTo>
                    <a:pt x="1290" y="925"/>
                  </a:lnTo>
                  <a:lnTo>
                    <a:pt x="1284" y="1009"/>
                  </a:lnTo>
                  <a:lnTo>
                    <a:pt x="1416" y="1049"/>
                  </a:lnTo>
                  <a:lnTo>
                    <a:pt x="1373" y="1196"/>
                  </a:lnTo>
                  <a:lnTo>
                    <a:pt x="1014" y="1196"/>
                  </a:lnTo>
                  <a:lnTo>
                    <a:pt x="1038" y="1145"/>
                  </a:lnTo>
                  <a:lnTo>
                    <a:pt x="1057" y="1092"/>
                  </a:lnTo>
                  <a:lnTo>
                    <a:pt x="1074" y="1021"/>
                  </a:lnTo>
                  <a:lnTo>
                    <a:pt x="1081" y="949"/>
                  </a:lnTo>
                  <a:lnTo>
                    <a:pt x="1081" y="878"/>
                  </a:lnTo>
                  <a:lnTo>
                    <a:pt x="1072" y="808"/>
                  </a:lnTo>
                  <a:lnTo>
                    <a:pt x="1053" y="740"/>
                  </a:lnTo>
                  <a:lnTo>
                    <a:pt x="1029" y="676"/>
                  </a:lnTo>
                  <a:lnTo>
                    <a:pt x="997" y="614"/>
                  </a:lnTo>
                  <a:lnTo>
                    <a:pt x="957" y="557"/>
                  </a:lnTo>
                  <a:lnTo>
                    <a:pt x="910" y="505"/>
                  </a:lnTo>
                  <a:lnTo>
                    <a:pt x="858" y="460"/>
                  </a:lnTo>
                  <a:lnTo>
                    <a:pt x="799" y="418"/>
                  </a:lnTo>
                  <a:lnTo>
                    <a:pt x="736" y="386"/>
                  </a:lnTo>
                  <a:lnTo>
                    <a:pt x="666" y="360"/>
                  </a:lnTo>
                  <a:lnTo>
                    <a:pt x="589" y="341"/>
                  </a:lnTo>
                  <a:lnTo>
                    <a:pt x="512" y="333"/>
                  </a:lnTo>
                  <a:lnTo>
                    <a:pt x="435" y="337"/>
                  </a:lnTo>
                  <a:lnTo>
                    <a:pt x="360" y="350"/>
                  </a:lnTo>
                  <a:lnTo>
                    <a:pt x="288" y="373"/>
                  </a:lnTo>
                  <a:lnTo>
                    <a:pt x="219" y="405"/>
                  </a:lnTo>
                  <a:lnTo>
                    <a:pt x="156" y="445"/>
                  </a:lnTo>
                  <a:lnTo>
                    <a:pt x="96" y="492"/>
                  </a:lnTo>
                  <a:lnTo>
                    <a:pt x="46" y="546"/>
                  </a:lnTo>
                  <a:lnTo>
                    <a:pt x="0" y="608"/>
                  </a:lnTo>
                  <a:lnTo>
                    <a:pt x="0" y="301"/>
                  </a:lnTo>
                  <a:lnTo>
                    <a:pt x="0" y="300"/>
                  </a:lnTo>
                  <a:lnTo>
                    <a:pt x="0" y="298"/>
                  </a:lnTo>
                  <a:lnTo>
                    <a:pt x="0" y="145"/>
                  </a:lnTo>
                  <a:lnTo>
                    <a:pt x="192" y="42"/>
                  </a:lnTo>
                  <a:lnTo>
                    <a:pt x="256" y="164"/>
                  </a:lnTo>
                  <a:lnTo>
                    <a:pt x="337" y="143"/>
                  </a:lnTo>
                  <a:lnTo>
                    <a:pt x="418" y="130"/>
                  </a:lnTo>
                  <a:lnTo>
                    <a:pt x="501" y="126"/>
                  </a:lnTo>
                  <a:lnTo>
                    <a:pt x="585" y="132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30" name="Freeform 20"/>
            <p:cNvSpPr>
              <a:spLocks noEditPoints="1"/>
            </p:cNvSpPr>
            <p:nvPr/>
          </p:nvSpPr>
          <p:spPr bwMode="auto">
            <a:xfrm>
              <a:off x="8370888" y="3157538"/>
              <a:ext cx="1155700" cy="1157288"/>
            </a:xfrm>
            <a:custGeom>
              <a:avLst/>
              <a:gdLst>
                <a:gd name="T0" fmla="*/ 665 w 1455"/>
                <a:gd name="T1" fmla="*/ 273 h 1459"/>
                <a:gd name="T2" fmla="*/ 543 w 1455"/>
                <a:gd name="T3" fmla="*/ 309 h 1459"/>
                <a:gd name="T4" fmla="*/ 434 w 1455"/>
                <a:gd name="T5" fmla="*/ 375 h 1459"/>
                <a:gd name="T6" fmla="*/ 345 w 1455"/>
                <a:gd name="T7" fmla="*/ 475 h 1459"/>
                <a:gd name="T8" fmla="*/ 287 w 1455"/>
                <a:gd name="T9" fmla="*/ 595 h 1459"/>
                <a:gd name="T10" fmla="*/ 268 w 1455"/>
                <a:gd name="T11" fmla="*/ 723 h 1459"/>
                <a:gd name="T12" fmla="*/ 283 w 1455"/>
                <a:gd name="T13" fmla="*/ 851 h 1459"/>
                <a:gd name="T14" fmla="*/ 334 w 1455"/>
                <a:gd name="T15" fmla="*/ 970 h 1459"/>
                <a:gd name="T16" fmla="*/ 419 w 1455"/>
                <a:gd name="T17" fmla="*/ 1072 h 1459"/>
                <a:gd name="T18" fmla="*/ 533 w 1455"/>
                <a:gd name="T19" fmla="*/ 1147 h 1459"/>
                <a:gd name="T20" fmla="*/ 661 w 1455"/>
                <a:gd name="T21" fmla="*/ 1185 h 1459"/>
                <a:gd name="T22" fmla="*/ 791 w 1455"/>
                <a:gd name="T23" fmla="*/ 1186 h 1459"/>
                <a:gd name="T24" fmla="*/ 913 w 1455"/>
                <a:gd name="T25" fmla="*/ 1151 h 1459"/>
                <a:gd name="T26" fmla="*/ 1020 w 1455"/>
                <a:gd name="T27" fmla="*/ 1085 h 1459"/>
                <a:gd name="T28" fmla="*/ 1111 w 1455"/>
                <a:gd name="T29" fmla="*/ 985 h 1459"/>
                <a:gd name="T30" fmla="*/ 1167 w 1455"/>
                <a:gd name="T31" fmla="*/ 865 h 1459"/>
                <a:gd name="T32" fmla="*/ 1188 w 1455"/>
                <a:gd name="T33" fmla="*/ 736 h 1459"/>
                <a:gd name="T34" fmla="*/ 1171 w 1455"/>
                <a:gd name="T35" fmla="*/ 608 h 1459"/>
                <a:gd name="T36" fmla="*/ 1120 w 1455"/>
                <a:gd name="T37" fmla="*/ 490 h 1459"/>
                <a:gd name="T38" fmla="*/ 1037 w 1455"/>
                <a:gd name="T39" fmla="*/ 388 h 1459"/>
                <a:gd name="T40" fmla="*/ 923 w 1455"/>
                <a:gd name="T41" fmla="*/ 313 h 1459"/>
                <a:gd name="T42" fmla="*/ 793 w 1455"/>
                <a:gd name="T43" fmla="*/ 273 h 1459"/>
                <a:gd name="T44" fmla="*/ 699 w 1455"/>
                <a:gd name="T45" fmla="*/ 0 h 1459"/>
                <a:gd name="T46" fmla="*/ 727 w 1455"/>
                <a:gd name="T47" fmla="*/ 106 h 1459"/>
                <a:gd name="T48" fmla="*/ 893 w 1455"/>
                <a:gd name="T49" fmla="*/ 128 h 1459"/>
                <a:gd name="T50" fmla="*/ 1034 w 1455"/>
                <a:gd name="T51" fmla="*/ 68 h 1459"/>
                <a:gd name="T52" fmla="*/ 1161 w 1455"/>
                <a:gd name="T53" fmla="*/ 283 h 1459"/>
                <a:gd name="T54" fmla="*/ 1246 w 1455"/>
                <a:gd name="T55" fmla="*/ 384 h 1459"/>
                <a:gd name="T56" fmla="*/ 1306 w 1455"/>
                <a:gd name="T57" fmla="*/ 499 h 1459"/>
                <a:gd name="T58" fmla="*/ 1455 w 1455"/>
                <a:gd name="T59" fmla="*/ 701 h 1459"/>
                <a:gd name="T60" fmla="*/ 1347 w 1455"/>
                <a:gd name="T61" fmla="*/ 785 h 1459"/>
                <a:gd name="T62" fmla="*/ 1323 w 1455"/>
                <a:gd name="T63" fmla="*/ 913 h 1459"/>
                <a:gd name="T64" fmla="*/ 1389 w 1455"/>
                <a:gd name="T65" fmla="*/ 1036 h 1459"/>
                <a:gd name="T66" fmla="*/ 1173 w 1455"/>
                <a:gd name="T67" fmla="*/ 1166 h 1459"/>
                <a:gd name="T68" fmla="*/ 1073 w 1455"/>
                <a:gd name="T69" fmla="*/ 1249 h 1459"/>
                <a:gd name="T70" fmla="*/ 958 w 1455"/>
                <a:gd name="T71" fmla="*/ 1309 h 1459"/>
                <a:gd name="T72" fmla="*/ 757 w 1455"/>
                <a:gd name="T73" fmla="*/ 1459 h 1459"/>
                <a:gd name="T74" fmla="*/ 727 w 1455"/>
                <a:gd name="T75" fmla="*/ 1354 h 1459"/>
                <a:gd name="T76" fmla="*/ 562 w 1455"/>
                <a:gd name="T77" fmla="*/ 1331 h 1459"/>
                <a:gd name="T78" fmla="*/ 423 w 1455"/>
                <a:gd name="T79" fmla="*/ 1392 h 1459"/>
                <a:gd name="T80" fmla="*/ 293 w 1455"/>
                <a:gd name="T81" fmla="*/ 1177 h 1459"/>
                <a:gd name="T82" fmla="*/ 210 w 1455"/>
                <a:gd name="T83" fmla="*/ 1075 h 1459"/>
                <a:gd name="T84" fmla="*/ 150 w 1455"/>
                <a:gd name="T85" fmla="*/ 961 h 1459"/>
                <a:gd name="T86" fmla="*/ 0 w 1455"/>
                <a:gd name="T87" fmla="*/ 759 h 1459"/>
                <a:gd name="T88" fmla="*/ 107 w 1455"/>
                <a:gd name="T89" fmla="*/ 674 h 1459"/>
                <a:gd name="T90" fmla="*/ 133 w 1455"/>
                <a:gd name="T91" fmla="*/ 546 h 1459"/>
                <a:gd name="T92" fmla="*/ 65 w 1455"/>
                <a:gd name="T93" fmla="*/ 424 h 1459"/>
                <a:gd name="T94" fmla="*/ 282 w 1455"/>
                <a:gd name="T95" fmla="*/ 294 h 1459"/>
                <a:gd name="T96" fmla="*/ 383 w 1455"/>
                <a:gd name="T97" fmla="*/ 211 h 1459"/>
                <a:gd name="T98" fmla="*/ 496 w 1455"/>
                <a:gd name="T99" fmla="*/ 151 h 1459"/>
                <a:gd name="T100" fmla="*/ 699 w 1455"/>
                <a:gd name="T101" fmla="*/ 0 h 1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55" h="1459">
                  <a:moveTo>
                    <a:pt x="727" y="270"/>
                  </a:moveTo>
                  <a:lnTo>
                    <a:pt x="665" y="273"/>
                  </a:lnTo>
                  <a:lnTo>
                    <a:pt x="603" y="287"/>
                  </a:lnTo>
                  <a:lnTo>
                    <a:pt x="543" y="309"/>
                  </a:lnTo>
                  <a:lnTo>
                    <a:pt x="486" y="337"/>
                  </a:lnTo>
                  <a:lnTo>
                    <a:pt x="434" y="375"/>
                  </a:lnTo>
                  <a:lnTo>
                    <a:pt x="387" y="420"/>
                  </a:lnTo>
                  <a:lnTo>
                    <a:pt x="345" y="475"/>
                  </a:lnTo>
                  <a:lnTo>
                    <a:pt x="312" y="533"/>
                  </a:lnTo>
                  <a:lnTo>
                    <a:pt x="287" y="595"/>
                  </a:lnTo>
                  <a:lnTo>
                    <a:pt x="274" y="659"/>
                  </a:lnTo>
                  <a:lnTo>
                    <a:pt x="268" y="723"/>
                  </a:lnTo>
                  <a:lnTo>
                    <a:pt x="272" y="787"/>
                  </a:lnTo>
                  <a:lnTo>
                    <a:pt x="283" y="851"/>
                  </a:lnTo>
                  <a:lnTo>
                    <a:pt x="306" y="912"/>
                  </a:lnTo>
                  <a:lnTo>
                    <a:pt x="334" y="970"/>
                  </a:lnTo>
                  <a:lnTo>
                    <a:pt x="372" y="1023"/>
                  </a:lnTo>
                  <a:lnTo>
                    <a:pt x="419" y="1072"/>
                  </a:lnTo>
                  <a:lnTo>
                    <a:pt x="471" y="1113"/>
                  </a:lnTo>
                  <a:lnTo>
                    <a:pt x="533" y="1147"/>
                  </a:lnTo>
                  <a:lnTo>
                    <a:pt x="595" y="1171"/>
                  </a:lnTo>
                  <a:lnTo>
                    <a:pt x="661" y="1185"/>
                  </a:lnTo>
                  <a:lnTo>
                    <a:pt x="727" y="1190"/>
                  </a:lnTo>
                  <a:lnTo>
                    <a:pt x="791" y="1186"/>
                  </a:lnTo>
                  <a:lnTo>
                    <a:pt x="853" y="1173"/>
                  </a:lnTo>
                  <a:lnTo>
                    <a:pt x="913" y="1151"/>
                  </a:lnTo>
                  <a:lnTo>
                    <a:pt x="970" y="1122"/>
                  </a:lnTo>
                  <a:lnTo>
                    <a:pt x="1020" y="1085"/>
                  </a:lnTo>
                  <a:lnTo>
                    <a:pt x="1069" y="1038"/>
                  </a:lnTo>
                  <a:lnTo>
                    <a:pt x="1111" y="985"/>
                  </a:lnTo>
                  <a:lnTo>
                    <a:pt x="1143" y="927"/>
                  </a:lnTo>
                  <a:lnTo>
                    <a:pt x="1167" y="865"/>
                  </a:lnTo>
                  <a:lnTo>
                    <a:pt x="1182" y="801"/>
                  </a:lnTo>
                  <a:lnTo>
                    <a:pt x="1188" y="736"/>
                  </a:lnTo>
                  <a:lnTo>
                    <a:pt x="1184" y="672"/>
                  </a:lnTo>
                  <a:lnTo>
                    <a:pt x="1171" y="608"/>
                  </a:lnTo>
                  <a:lnTo>
                    <a:pt x="1150" y="548"/>
                  </a:lnTo>
                  <a:lnTo>
                    <a:pt x="1120" y="490"/>
                  </a:lnTo>
                  <a:lnTo>
                    <a:pt x="1082" y="437"/>
                  </a:lnTo>
                  <a:lnTo>
                    <a:pt x="1037" y="388"/>
                  </a:lnTo>
                  <a:lnTo>
                    <a:pt x="983" y="347"/>
                  </a:lnTo>
                  <a:lnTo>
                    <a:pt x="923" y="313"/>
                  </a:lnTo>
                  <a:lnTo>
                    <a:pt x="859" y="288"/>
                  </a:lnTo>
                  <a:lnTo>
                    <a:pt x="793" y="273"/>
                  </a:lnTo>
                  <a:lnTo>
                    <a:pt x="727" y="270"/>
                  </a:lnTo>
                  <a:close/>
                  <a:moveTo>
                    <a:pt x="699" y="0"/>
                  </a:moveTo>
                  <a:lnTo>
                    <a:pt x="720" y="106"/>
                  </a:lnTo>
                  <a:lnTo>
                    <a:pt x="727" y="106"/>
                  </a:lnTo>
                  <a:lnTo>
                    <a:pt x="810" y="111"/>
                  </a:lnTo>
                  <a:lnTo>
                    <a:pt x="893" y="128"/>
                  </a:lnTo>
                  <a:lnTo>
                    <a:pt x="973" y="157"/>
                  </a:lnTo>
                  <a:lnTo>
                    <a:pt x="1034" y="68"/>
                  </a:lnTo>
                  <a:lnTo>
                    <a:pt x="1222" y="194"/>
                  </a:lnTo>
                  <a:lnTo>
                    <a:pt x="1161" y="283"/>
                  </a:lnTo>
                  <a:lnTo>
                    <a:pt x="1206" y="332"/>
                  </a:lnTo>
                  <a:lnTo>
                    <a:pt x="1246" y="384"/>
                  </a:lnTo>
                  <a:lnTo>
                    <a:pt x="1278" y="441"/>
                  </a:lnTo>
                  <a:lnTo>
                    <a:pt x="1306" y="499"/>
                  </a:lnTo>
                  <a:lnTo>
                    <a:pt x="1411" y="477"/>
                  </a:lnTo>
                  <a:lnTo>
                    <a:pt x="1455" y="701"/>
                  </a:lnTo>
                  <a:lnTo>
                    <a:pt x="1349" y="721"/>
                  </a:lnTo>
                  <a:lnTo>
                    <a:pt x="1347" y="785"/>
                  </a:lnTo>
                  <a:lnTo>
                    <a:pt x="1338" y="849"/>
                  </a:lnTo>
                  <a:lnTo>
                    <a:pt x="1323" y="913"/>
                  </a:lnTo>
                  <a:lnTo>
                    <a:pt x="1299" y="976"/>
                  </a:lnTo>
                  <a:lnTo>
                    <a:pt x="1389" y="1036"/>
                  </a:lnTo>
                  <a:lnTo>
                    <a:pt x="1263" y="1224"/>
                  </a:lnTo>
                  <a:lnTo>
                    <a:pt x="1173" y="1166"/>
                  </a:lnTo>
                  <a:lnTo>
                    <a:pt x="1126" y="1209"/>
                  </a:lnTo>
                  <a:lnTo>
                    <a:pt x="1073" y="1249"/>
                  </a:lnTo>
                  <a:lnTo>
                    <a:pt x="1017" y="1282"/>
                  </a:lnTo>
                  <a:lnTo>
                    <a:pt x="958" y="1309"/>
                  </a:lnTo>
                  <a:lnTo>
                    <a:pt x="979" y="1414"/>
                  </a:lnTo>
                  <a:lnTo>
                    <a:pt x="757" y="1459"/>
                  </a:lnTo>
                  <a:lnTo>
                    <a:pt x="735" y="1354"/>
                  </a:lnTo>
                  <a:lnTo>
                    <a:pt x="727" y="1354"/>
                  </a:lnTo>
                  <a:lnTo>
                    <a:pt x="644" y="1348"/>
                  </a:lnTo>
                  <a:lnTo>
                    <a:pt x="562" y="1331"/>
                  </a:lnTo>
                  <a:lnTo>
                    <a:pt x="483" y="1303"/>
                  </a:lnTo>
                  <a:lnTo>
                    <a:pt x="423" y="1392"/>
                  </a:lnTo>
                  <a:lnTo>
                    <a:pt x="233" y="1266"/>
                  </a:lnTo>
                  <a:lnTo>
                    <a:pt x="293" y="1177"/>
                  </a:lnTo>
                  <a:lnTo>
                    <a:pt x="248" y="1128"/>
                  </a:lnTo>
                  <a:lnTo>
                    <a:pt x="210" y="1075"/>
                  </a:lnTo>
                  <a:lnTo>
                    <a:pt x="176" y="1019"/>
                  </a:lnTo>
                  <a:lnTo>
                    <a:pt x="150" y="961"/>
                  </a:lnTo>
                  <a:lnTo>
                    <a:pt x="45" y="983"/>
                  </a:lnTo>
                  <a:lnTo>
                    <a:pt x="0" y="759"/>
                  </a:lnTo>
                  <a:lnTo>
                    <a:pt x="105" y="738"/>
                  </a:lnTo>
                  <a:lnTo>
                    <a:pt x="107" y="674"/>
                  </a:lnTo>
                  <a:lnTo>
                    <a:pt x="116" y="610"/>
                  </a:lnTo>
                  <a:lnTo>
                    <a:pt x="133" y="546"/>
                  </a:lnTo>
                  <a:lnTo>
                    <a:pt x="156" y="484"/>
                  </a:lnTo>
                  <a:lnTo>
                    <a:pt x="65" y="424"/>
                  </a:lnTo>
                  <a:lnTo>
                    <a:pt x="191" y="236"/>
                  </a:lnTo>
                  <a:lnTo>
                    <a:pt x="282" y="294"/>
                  </a:lnTo>
                  <a:lnTo>
                    <a:pt x="330" y="251"/>
                  </a:lnTo>
                  <a:lnTo>
                    <a:pt x="383" y="211"/>
                  </a:lnTo>
                  <a:lnTo>
                    <a:pt x="438" y="177"/>
                  </a:lnTo>
                  <a:lnTo>
                    <a:pt x="496" y="151"/>
                  </a:lnTo>
                  <a:lnTo>
                    <a:pt x="475" y="46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830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Content Placeholder 1497"/>
          <p:cNvSpPr>
            <a:spLocks noGrp="1"/>
          </p:cNvSpPr>
          <p:nvPr>
            <p:ph sz="quarter" idx="13"/>
          </p:nvPr>
        </p:nvSpPr>
        <p:spPr>
          <a:xfrm>
            <a:off x="685801" y="685800"/>
            <a:ext cx="4191000" cy="1143000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RESTRICTED ACCESS</a:t>
            </a:r>
          </a:p>
        </p:txBody>
      </p:sp>
      <p:sp>
        <p:nvSpPr>
          <p:cNvPr id="1499" name="Content Placeholder 149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kern="0" dirty="0">
                <a:solidFill>
                  <a:schemeClr val="bg1"/>
                </a:solidFill>
              </a:rPr>
              <a:t>This is a sample text. Insert your desired text here. This is a sample text. Insert your desired text here</a:t>
            </a:r>
            <a:r>
              <a:rPr lang="en-US" kern="0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84" name="Group 1583"/>
          <p:cNvGrpSpPr/>
          <p:nvPr/>
        </p:nvGrpSpPr>
        <p:grpSpPr>
          <a:xfrm>
            <a:off x="5410201" y="1069976"/>
            <a:ext cx="5762625" cy="4530725"/>
            <a:chOff x="5484813" y="1069975"/>
            <a:chExt cx="5762625" cy="4530725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9297988" y="2133600"/>
              <a:ext cx="1949450" cy="1949450"/>
            </a:xfrm>
            <a:prstGeom prst="rect">
              <a:avLst/>
            </a:prstGeom>
            <a:solidFill>
              <a:schemeClr val="bg1">
                <a:lumMod val="85000"/>
                <a:alpha val="39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9948863" y="2495550"/>
              <a:ext cx="649288" cy="1223963"/>
            </a:xfrm>
            <a:custGeom>
              <a:avLst/>
              <a:gdLst>
                <a:gd name="T0" fmla="*/ 204 w 409"/>
                <a:gd name="T1" fmla="*/ 0 h 771"/>
                <a:gd name="T2" fmla="*/ 241 w 409"/>
                <a:gd name="T3" fmla="*/ 3 h 771"/>
                <a:gd name="T4" fmla="*/ 276 w 409"/>
                <a:gd name="T5" fmla="*/ 13 h 771"/>
                <a:gd name="T6" fmla="*/ 308 w 409"/>
                <a:gd name="T7" fmla="*/ 28 h 771"/>
                <a:gd name="T8" fmla="*/ 336 w 409"/>
                <a:gd name="T9" fmla="*/ 48 h 771"/>
                <a:gd name="T10" fmla="*/ 360 w 409"/>
                <a:gd name="T11" fmla="*/ 72 h 771"/>
                <a:gd name="T12" fmla="*/ 381 w 409"/>
                <a:gd name="T13" fmla="*/ 101 h 771"/>
                <a:gd name="T14" fmla="*/ 396 w 409"/>
                <a:gd name="T15" fmla="*/ 133 h 771"/>
                <a:gd name="T16" fmla="*/ 406 w 409"/>
                <a:gd name="T17" fmla="*/ 168 h 771"/>
                <a:gd name="T18" fmla="*/ 409 w 409"/>
                <a:gd name="T19" fmla="*/ 204 h 771"/>
                <a:gd name="T20" fmla="*/ 406 w 409"/>
                <a:gd name="T21" fmla="*/ 240 h 771"/>
                <a:gd name="T22" fmla="*/ 397 w 409"/>
                <a:gd name="T23" fmla="*/ 273 h 771"/>
                <a:gd name="T24" fmla="*/ 384 w 409"/>
                <a:gd name="T25" fmla="*/ 303 h 771"/>
                <a:gd name="T26" fmla="*/ 365 w 409"/>
                <a:gd name="T27" fmla="*/ 332 h 771"/>
                <a:gd name="T28" fmla="*/ 342 w 409"/>
                <a:gd name="T29" fmla="*/ 356 h 771"/>
                <a:gd name="T30" fmla="*/ 315 w 409"/>
                <a:gd name="T31" fmla="*/ 376 h 771"/>
                <a:gd name="T32" fmla="*/ 385 w 409"/>
                <a:gd name="T33" fmla="*/ 771 h 771"/>
                <a:gd name="T34" fmla="*/ 23 w 409"/>
                <a:gd name="T35" fmla="*/ 771 h 771"/>
                <a:gd name="T36" fmla="*/ 93 w 409"/>
                <a:gd name="T37" fmla="*/ 376 h 771"/>
                <a:gd name="T38" fmla="*/ 67 w 409"/>
                <a:gd name="T39" fmla="*/ 356 h 771"/>
                <a:gd name="T40" fmla="*/ 44 w 409"/>
                <a:gd name="T41" fmla="*/ 332 h 771"/>
                <a:gd name="T42" fmla="*/ 25 w 409"/>
                <a:gd name="T43" fmla="*/ 303 h 771"/>
                <a:gd name="T44" fmla="*/ 12 w 409"/>
                <a:gd name="T45" fmla="*/ 273 h 771"/>
                <a:gd name="T46" fmla="*/ 3 w 409"/>
                <a:gd name="T47" fmla="*/ 240 h 771"/>
                <a:gd name="T48" fmla="*/ 0 w 409"/>
                <a:gd name="T49" fmla="*/ 204 h 771"/>
                <a:gd name="T50" fmla="*/ 3 w 409"/>
                <a:gd name="T51" fmla="*/ 168 h 771"/>
                <a:gd name="T52" fmla="*/ 13 w 409"/>
                <a:gd name="T53" fmla="*/ 133 h 771"/>
                <a:gd name="T54" fmla="*/ 27 w 409"/>
                <a:gd name="T55" fmla="*/ 101 h 771"/>
                <a:gd name="T56" fmla="*/ 48 w 409"/>
                <a:gd name="T57" fmla="*/ 72 h 771"/>
                <a:gd name="T58" fmla="*/ 72 w 409"/>
                <a:gd name="T59" fmla="*/ 48 h 771"/>
                <a:gd name="T60" fmla="*/ 101 w 409"/>
                <a:gd name="T61" fmla="*/ 28 h 771"/>
                <a:gd name="T62" fmla="*/ 133 w 409"/>
                <a:gd name="T63" fmla="*/ 13 h 771"/>
                <a:gd name="T64" fmla="*/ 168 w 409"/>
                <a:gd name="T65" fmla="*/ 3 h 771"/>
                <a:gd name="T66" fmla="*/ 204 w 409"/>
                <a:gd name="T67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9" h="771">
                  <a:moveTo>
                    <a:pt x="204" y="0"/>
                  </a:moveTo>
                  <a:lnTo>
                    <a:pt x="241" y="3"/>
                  </a:lnTo>
                  <a:lnTo>
                    <a:pt x="276" y="13"/>
                  </a:lnTo>
                  <a:lnTo>
                    <a:pt x="308" y="28"/>
                  </a:lnTo>
                  <a:lnTo>
                    <a:pt x="336" y="48"/>
                  </a:lnTo>
                  <a:lnTo>
                    <a:pt x="360" y="72"/>
                  </a:lnTo>
                  <a:lnTo>
                    <a:pt x="381" y="101"/>
                  </a:lnTo>
                  <a:lnTo>
                    <a:pt x="396" y="133"/>
                  </a:lnTo>
                  <a:lnTo>
                    <a:pt x="406" y="168"/>
                  </a:lnTo>
                  <a:lnTo>
                    <a:pt x="409" y="204"/>
                  </a:lnTo>
                  <a:lnTo>
                    <a:pt x="406" y="240"/>
                  </a:lnTo>
                  <a:lnTo>
                    <a:pt x="397" y="273"/>
                  </a:lnTo>
                  <a:lnTo>
                    <a:pt x="384" y="303"/>
                  </a:lnTo>
                  <a:lnTo>
                    <a:pt x="365" y="332"/>
                  </a:lnTo>
                  <a:lnTo>
                    <a:pt x="342" y="356"/>
                  </a:lnTo>
                  <a:lnTo>
                    <a:pt x="315" y="376"/>
                  </a:lnTo>
                  <a:lnTo>
                    <a:pt x="385" y="771"/>
                  </a:lnTo>
                  <a:lnTo>
                    <a:pt x="23" y="771"/>
                  </a:lnTo>
                  <a:lnTo>
                    <a:pt x="93" y="376"/>
                  </a:lnTo>
                  <a:lnTo>
                    <a:pt x="67" y="356"/>
                  </a:lnTo>
                  <a:lnTo>
                    <a:pt x="44" y="332"/>
                  </a:lnTo>
                  <a:lnTo>
                    <a:pt x="25" y="303"/>
                  </a:lnTo>
                  <a:lnTo>
                    <a:pt x="12" y="273"/>
                  </a:lnTo>
                  <a:lnTo>
                    <a:pt x="3" y="240"/>
                  </a:lnTo>
                  <a:lnTo>
                    <a:pt x="0" y="204"/>
                  </a:lnTo>
                  <a:lnTo>
                    <a:pt x="3" y="168"/>
                  </a:lnTo>
                  <a:lnTo>
                    <a:pt x="13" y="133"/>
                  </a:lnTo>
                  <a:lnTo>
                    <a:pt x="27" y="101"/>
                  </a:lnTo>
                  <a:lnTo>
                    <a:pt x="48" y="72"/>
                  </a:lnTo>
                  <a:lnTo>
                    <a:pt x="72" y="48"/>
                  </a:lnTo>
                  <a:lnTo>
                    <a:pt x="101" y="28"/>
                  </a:lnTo>
                  <a:lnTo>
                    <a:pt x="133" y="13"/>
                  </a:lnTo>
                  <a:lnTo>
                    <a:pt x="168" y="3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39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512301" y="1069975"/>
              <a:ext cx="1522413" cy="1063625"/>
            </a:xfrm>
            <a:custGeom>
              <a:avLst/>
              <a:gdLst>
                <a:gd name="T0" fmla="*/ 204 w 959"/>
                <a:gd name="T1" fmla="*/ 0 h 670"/>
                <a:gd name="T2" fmla="*/ 754 w 959"/>
                <a:gd name="T3" fmla="*/ 0 h 670"/>
                <a:gd name="T4" fmla="*/ 792 w 959"/>
                <a:gd name="T5" fmla="*/ 4 h 670"/>
                <a:gd name="T6" fmla="*/ 826 w 959"/>
                <a:gd name="T7" fmla="*/ 13 h 670"/>
                <a:gd name="T8" fmla="*/ 858 w 959"/>
                <a:gd name="T9" fmla="*/ 29 h 670"/>
                <a:gd name="T10" fmla="*/ 886 w 959"/>
                <a:gd name="T11" fmla="*/ 49 h 670"/>
                <a:gd name="T12" fmla="*/ 910 w 959"/>
                <a:gd name="T13" fmla="*/ 73 h 670"/>
                <a:gd name="T14" fmla="*/ 931 w 959"/>
                <a:gd name="T15" fmla="*/ 101 h 670"/>
                <a:gd name="T16" fmla="*/ 947 w 959"/>
                <a:gd name="T17" fmla="*/ 133 h 670"/>
                <a:gd name="T18" fmla="*/ 956 w 959"/>
                <a:gd name="T19" fmla="*/ 169 h 670"/>
                <a:gd name="T20" fmla="*/ 959 w 959"/>
                <a:gd name="T21" fmla="*/ 205 h 670"/>
                <a:gd name="T22" fmla="*/ 959 w 959"/>
                <a:gd name="T23" fmla="*/ 670 h 670"/>
                <a:gd name="T24" fmla="*/ 786 w 959"/>
                <a:gd name="T25" fmla="*/ 670 h 670"/>
                <a:gd name="T26" fmla="*/ 786 w 959"/>
                <a:gd name="T27" fmla="*/ 275 h 670"/>
                <a:gd name="T28" fmla="*/ 783 w 959"/>
                <a:gd name="T29" fmla="*/ 252 h 670"/>
                <a:gd name="T30" fmla="*/ 775 w 959"/>
                <a:gd name="T31" fmla="*/ 231 h 670"/>
                <a:gd name="T32" fmla="*/ 763 w 959"/>
                <a:gd name="T33" fmla="*/ 212 h 670"/>
                <a:gd name="T34" fmla="*/ 748 w 959"/>
                <a:gd name="T35" fmla="*/ 196 h 670"/>
                <a:gd name="T36" fmla="*/ 729 w 959"/>
                <a:gd name="T37" fmla="*/ 184 h 670"/>
                <a:gd name="T38" fmla="*/ 707 w 959"/>
                <a:gd name="T39" fmla="*/ 176 h 670"/>
                <a:gd name="T40" fmla="*/ 684 w 959"/>
                <a:gd name="T41" fmla="*/ 173 h 670"/>
                <a:gd name="T42" fmla="*/ 275 w 959"/>
                <a:gd name="T43" fmla="*/ 173 h 670"/>
                <a:gd name="T44" fmla="*/ 252 w 959"/>
                <a:gd name="T45" fmla="*/ 176 h 670"/>
                <a:gd name="T46" fmla="*/ 230 w 959"/>
                <a:gd name="T47" fmla="*/ 184 h 670"/>
                <a:gd name="T48" fmla="*/ 211 w 959"/>
                <a:gd name="T49" fmla="*/ 196 h 670"/>
                <a:gd name="T50" fmla="*/ 195 w 959"/>
                <a:gd name="T51" fmla="*/ 212 h 670"/>
                <a:gd name="T52" fmla="*/ 183 w 959"/>
                <a:gd name="T53" fmla="*/ 231 h 670"/>
                <a:gd name="T54" fmla="*/ 175 w 959"/>
                <a:gd name="T55" fmla="*/ 252 h 670"/>
                <a:gd name="T56" fmla="*/ 172 w 959"/>
                <a:gd name="T57" fmla="*/ 275 h 670"/>
                <a:gd name="T58" fmla="*/ 172 w 959"/>
                <a:gd name="T59" fmla="*/ 670 h 670"/>
                <a:gd name="T60" fmla="*/ 0 w 959"/>
                <a:gd name="T61" fmla="*/ 670 h 670"/>
                <a:gd name="T62" fmla="*/ 0 w 959"/>
                <a:gd name="T63" fmla="*/ 205 h 670"/>
                <a:gd name="T64" fmla="*/ 3 w 959"/>
                <a:gd name="T65" fmla="*/ 169 h 670"/>
                <a:gd name="T66" fmla="*/ 12 w 959"/>
                <a:gd name="T67" fmla="*/ 133 h 670"/>
                <a:gd name="T68" fmla="*/ 27 w 959"/>
                <a:gd name="T69" fmla="*/ 101 h 670"/>
                <a:gd name="T70" fmla="*/ 48 w 959"/>
                <a:gd name="T71" fmla="*/ 73 h 670"/>
                <a:gd name="T72" fmla="*/ 72 w 959"/>
                <a:gd name="T73" fmla="*/ 49 h 670"/>
                <a:gd name="T74" fmla="*/ 101 w 959"/>
                <a:gd name="T75" fmla="*/ 29 h 670"/>
                <a:gd name="T76" fmla="*/ 133 w 959"/>
                <a:gd name="T77" fmla="*/ 13 h 670"/>
                <a:gd name="T78" fmla="*/ 167 w 959"/>
                <a:gd name="T79" fmla="*/ 4 h 670"/>
                <a:gd name="T80" fmla="*/ 204 w 959"/>
                <a:gd name="T81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59" h="670">
                  <a:moveTo>
                    <a:pt x="204" y="0"/>
                  </a:moveTo>
                  <a:lnTo>
                    <a:pt x="754" y="0"/>
                  </a:lnTo>
                  <a:lnTo>
                    <a:pt x="792" y="4"/>
                  </a:lnTo>
                  <a:lnTo>
                    <a:pt x="826" y="13"/>
                  </a:lnTo>
                  <a:lnTo>
                    <a:pt x="858" y="29"/>
                  </a:lnTo>
                  <a:lnTo>
                    <a:pt x="886" y="49"/>
                  </a:lnTo>
                  <a:lnTo>
                    <a:pt x="910" y="73"/>
                  </a:lnTo>
                  <a:lnTo>
                    <a:pt x="931" y="101"/>
                  </a:lnTo>
                  <a:lnTo>
                    <a:pt x="947" y="133"/>
                  </a:lnTo>
                  <a:lnTo>
                    <a:pt x="956" y="169"/>
                  </a:lnTo>
                  <a:lnTo>
                    <a:pt x="959" y="205"/>
                  </a:lnTo>
                  <a:lnTo>
                    <a:pt x="959" y="670"/>
                  </a:lnTo>
                  <a:lnTo>
                    <a:pt x="786" y="670"/>
                  </a:lnTo>
                  <a:lnTo>
                    <a:pt x="786" y="275"/>
                  </a:lnTo>
                  <a:lnTo>
                    <a:pt x="783" y="252"/>
                  </a:lnTo>
                  <a:lnTo>
                    <a:pt x="775" y="231"/>
                  </a:lnTo>
                  <a:lnTo>
                    <a:pt x="763" y="212"/>
                  </a:lnTo>
                  <a:lnTo>
                    <a:pt x="748" y="196"/>
                  </a:lnTo>
                  <a:lnTo>
                    <a:pt x="729" y="184"/>
                  </a:lnTo>
                  <a:lnTo>
                    <a:pt x="707" y="176"/>
                  </a:lnTo>
                  <a:lnTo>
                    <a:pt x="684" y="173"/>
                  </a:lnTo>
                  <a:lnTo>
                    <a:pt x="275" y="173"/>
                  </a:lnTo>
                  <a:lnTo>
                    <a:pt x="252" y="176"/>
                  </a:lnTo>
                  <a:lnTo>
                    <a:pt x="230" y="184"/>
                  </a:lnTo>
                  <a:lnTo>
                    <a:pt x="211" y="196"/>
                  </a:lnTo>
                  <a:lnTo>
                    <a:pt x="195" y="212"/>
                  </a:lnTo>
                  <a:lnTo>
                    <a:pt x="183" y="231"/>
                  </a:lnTo>
                  <a:lnTo>
                    <a:pt x="175" y="252"/>
                  </a:lnTo>
                  <a:lnTo>
                    <a:pt x="172" y="275"/>
                  </a:lnTo>
                  <a:lnTo>
                    <a:pt x="172" y="670"/>
                  </a:lnTo>
                  <a:lnTo>
                    <a:pt x="0" y="670"/>
                  </a:lnTo>
                  <a:lnTo>
                    <a:pt x="0" y="205"/>
                  </a:lnTo>
                  <a:lnTo>
                    <a:pt x="3" y="169"/>
                  </a:lnTo>
                  <a:lnTo>
                    <a:pt x="12" y="133"/>
                  </a:lnTo>
                  <a:lnTo>
                    <a:pt x="27" y="101"/>
                  </a:lnTo>
                  <a:lnTo>
                    <a:pt x="48" y="73"/>
                  </a:lnTo>
                  <a:lnTo>
                    <a:pt x="72" y="49"/>
                  </a:lnTo>
                  <a:lnTo>
                    <a:pt x="101" y="29"/>
                  </a:lnTo>
                  <a:lnTo>
                    <a:pt x="133" y="13"/>
                  </a:lnTo>
                  <a:lnTo>
                    <a:pt x="167" y="4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39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76963" y="2273300"/>
              <a:ext cx="3983038" cy="2619375"/>
            </a:xfrm>
            <a:custGeom>
              <a:avLst/>
              <a:gdLst>
                <a:gd name="T0" fmla="*/ 87 w 2509"/>
                <a:gd name="T1" fmla="*/ 0 h 1650"/>
                <a:gd name="T2" fmla="*/ 2422 w 2509"/>
                <a:gd name="T3" fmla="*/ 0 h 1650"/>
                <a:gd name="T4" fmla="*/ 2445 w 2509"/>
                <a:gd name="T5" fmla="*/ 3 h 1650"/>
                <a:gd name="T6" fmla="*/ 2466 w 2509"/>
                <a:gd name="T7" fmla="*/ 12 h 1650"/>
                <a:gd name="T8" fmla="*/ 2483 w 2509"/>
                <a:gd name="T9" fmla="*/ 25 h 1650"/>
                <a:gd name="T10" fmla="*/ 2497 w 2509"/>
                <a:gd name="T11" fmla="*/ 43 h 1650"/>
                <a:gd name="T12" fmla="*/ 2505 w 2509"/>
                <a:gd name="T13" fmla="*/ 64 h 1650"/>
                <a:gd name="T14" fmla="*/ 2509 w 2509"/>
                <a:gd name="T15" fmla="*/ 87 h 1650"/>
                <a:gd name="T16" fmla="*/ 2509 w 2509"/>
                <a:gd name="T17" fmla="*/ 1563 h 1650"/>
                <a:gd name="T18" fmla="*/ 2505 w 2509"/>
                <a:gd name="T19" fmla="*/ 1586 h 1650"/>
                <a:gd name="T20" fmla="*/ 2497 w 2509"/>
                <a:gd name="T21" fmla="*/ 1607 h 1650"/>
                <a:gd name="T22" fmla="*/ 2483 w 2509"/>
                <a:gd name="T23" fmla="*/ 1625 h 1650"/>
                <a:gd name="T24" fmla="*/ 2466 w 2509"/>
                <a:gd name="T25" fmla="*/ 1638 h 1650"/>
                <a:gd name="T26" fmla="*/ 2445 w 2509"/>
                <a:gd name="T27" fmla="*/ 1647 h 1650"/>
                <a:gd name="T28" fmla="*/ 2422 w 2509"/>
                <a:gd name="T29" fmla="*/ 1650 h 1650"/>
                <a:gd name="T30" fmla="*/ 87 w 2509"/>
                <a:gd name="T31" fmla="*/ 1650 h 1650"/>
                <a:gd name="T32" fmla="*/ 63 w 2509"/>
                <a:gd name="T33" fmla="*/ 1647 h 1650"/>
                <a:gd name="T34" fmla="*/ 43 w 2509"/>
                <a:gd name="T35" fmla="*/ 1638 h 1650"/>
                <a:gd name="T36" fmla="*/ 25 w 2509"/>
                <a:gd name="T37" fmla="*/ 1625 h 1650"/>
                <a:gd name="T38" fmla="*/ 12 w 2509"/>
                <a:gd name="T39" fmla="*/ 1607 h 1650"/>
                <a:gd name="T40" fmla="*/ 3 w 2509"/>
                <a:gd name="T41" fmla="*/ 1586 h 1650"/>
                <a:gd name="T42" fmla="*/ 0 w 2509"/>
                <a:gd name="T43" fmla="*/ 1563 h 1650"/>
                <a:gd name="T44" fmla="*/ 0 w 2509"/>
                <a:gd name="T45" fmla="*/ 87 h 1650"/>
                <a:gd name="T46" fmla="*/ 3 w 2509"/>
                <a:gd name="T47" fmla="*/ 64 h 1650"/>
                <a:gd name="T48" fmla="*/ 12 w 2509"/>
                <a:gd name="T49" fmla="*/ 43 h 1650"/>
                <a:gd name="T50" fmla="*/ 25 w 2509"/>
                <a:gd name="T51" fmla="*/ 25 h 1650"/>
                <a:gd name="T52" fmla="*/ 43 w 2509"/>
                <a:gd name="T53" fmla="*/ 12 h 1650"/>
                <a:gd name="T54" fmla="*/ 63 w 2509"/>
                <a:gd name="T55" fmla="*/ 3 h 1650"/>
                <a:gd name="T56" fmla="*/ 87 w 2509"/>
                <a:gd name="T57" fmla="*/ 0 h 1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09" h="1650">
                  <a:moveTo>
                    <a:pt x="87" y="0"/>
                  </a:moveTo>
                  <a:lnTo>
                    <a:pt x="2422" y="0"/>
                  </a:lnTo>
                  <a:lnTo>
                    <a:pt x="2445" y="3"/>
                  </a:lnTo>
                  <a:lnTo>
                    <a:pt x="2466" y="12"/>
                  </a:lnTo>
                  <a:lnTo>
                    <a:pt x="2483" y="25"/>
                  </a:lnTo>
                  <a:lnTo>
                    <a:pt x="2497" y="43"/>
                  </a:lnTo>
                  <a:lnTo>
                    <a:pt x="2505" y="64"/>
                  </a:lnTo>
                  <a:lnTo>
                    <a:pt x="2509" y="87"/>
                  </a:lnTo>
                  <a:lnTo>
                    <a:pt x="2509" y="1563"/>
                  </a:lnTo>
                  <a:lnTo>
                    <a:pt x="2505" y="1586"/>
                  </a:lnTo>
                  <a:lnTo>
                    <a:pt x="2497" y="1607"/>
                  </a:lnTo>
                  <a:lnTo>
                    <a:pt x="2483" y="1625"/>
                  </a:lnTo>
                  <a:lnTo>
                    <a:pt x="2466" y="1638"/>
                  </a:lnTo>
                  <a:lnTo>
                    <a:pt x="2445" y="1647"/>
                  </a:lnTo>
                  <a:lnTo>
                    <a:pt x="2422" y="1650"/>
                  </a:lnTo>
                  <a:lnTo>
                    <a:pt x="87" y="1650"/>
                  </a:lnTo>
                  <a:lnTo>
                    <a:pt x="63" y="1647"/>
                  </a:lnTo>
                  <a:lnTo>
                    <a:pt x="43" y="1638"/>
                  </a:lnTo>
                  <a:lnTo>
                    <a:pt x="25" y="1625"/>
                  </a:lnTo>
                  <a:lnTo>
                    <a:pt x="12" y="1607"/>
                  </a:lnTo>
                  <a:lnTo>
                    <a:pt x="3" y="1586"/>
                  </a:lnTo>
                  <a:lnTo>
                    <a:pt x="0" y="1563"/>
                  </a:lnTo>
                  <a:lnTo>
                    <a:pt x="0" y="87"/>
                  </a:lnTo>
                  <a:lnTo>
                    <a:pt x="3" y="64"/>
                  </a:lnTo>
                  <a:lnTo>
                    <a:pt x="12" y="43"/>
                  </a:lnTo>
                  <a:lnTo>
                    <a:pt x="25" y="25"/>
                  </a:lnTo>
                  <a:lnTo>
                    <a:pt x="43" y="12"/>
                  </a:lnTo>
                  <a:lnTo>
                    <a:pt x="63" y="3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384926" y="2547938"/>
              <a:ext cx="3568700" cy="1916113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8118476" y="2365375"/>
              <a:ext cx="100013" cy="100013"/>
            </a:xfrm>
            <a:custGeom>
              <a:avLst/>
              <a:gdLst>
                <a:gd name="T0" fmla="*/ 32 w 63"/>
                <a:gd name="T1" fmla="*/ 0 h 63"/>
                <a:gd name="T2" fmla="*/ 44 w 63"/>
                <a:gd name="T3" fmla="*/ 2 h 63"/>
                <a:gd name="T4" fmla="*/ 54 w 63"/>
                <a:gd name="T5" fmla="*/ 9 h 63"/>
                <a:gd name="T6" fmla="*/ 60 w 63"/>
                <a:gd name="T7" fmla="*/ 19 h 63"/>
                <a:gd name="T8" fmla="*/ 63 w 63"/>
                <a:gd name="T9" fmla="*/ 31 h 63"/>
                <a:gd name="T10" fmla="*/ 60 w 63"/>
                <a:gd name="T11" fmla="*/ 43 h 63"/>
                <a:gd name="T12" fmla="*/ 54 w 63"/>
                <a:gd name="T13" fmla="*/ 53 h 63"/>
                <a:gd name="T14" fmla="*/ 44 w 63"/>
                <a:gd name="T15" fmla="*/ 61 h 63"/>
                <a:gd name="T16" fmla="*/ 32 w 63"/>
                <a:gd name="T17" fmla="*/ 63 h 63"/>
                <a:gd name="T18" fmla="*/ 19 w 63"/>
                <a:gd name="T19" fmla="*/ 61 h 63"/>
                <a:gd name="T20" fmla="*/ 9 w 63"/>
                <a:gd name="T21" fmla="*/ 53 h 63"/>
                <a:gd name="T22" fmla="*/ 2 w 63"/>
                <a:gd name="T23" fmla="*/ 43 h 63"/>
                <a:gd name="T24" fmla="*/ 0 w 63"/>
                <a:gd name="T25" fmla="*/ 31 h 63"/>
                <a:gd name="T26" fmla="*/ 2 w 63"/>
                <a:gd name="T27" fmla="*/ 19 h 63"/>
                <a:gd name="T28" fmla="*/ 9 w 63"/>
                <a:gd name="T29" fmla="*/ 9 h 63"/>
                <a:gd name="T30" fmla="*/ 19 w 63"/>
                <a:gd name="T31" fmla="*/ 2 h 63"/>
                <a:gd name="T32" fmla="*/ 32 w 63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63">
                  <a:moveTo>
                    <a:pt x="32" y="0"/>
                  </a:moveTo>
                  <a:lnTo>
                    <a:pt x="44" y="2"/>
                  </a:lnTo>
                  <a:lnTo>
                    <a:pt x="54" y="9"/>
                  </a:lnTo>
                  <a:lnTo>
                    <a:pt x="60" y="19"/>
                  </a:lnTo>
                  <a:lnTo>
                    <a:pt x="63" y="31"/>
                  </a:lnTo>
                  <a:lnTo>
                    <a:pt x="60" y="43"/>
                  </a:lnTo>
                  <a:lnTo>
                    <a:pt x="54" y="53"/>
                  </a:lnTo>
                  <a:lnTo>
                    <a:pt x="44" y="61"/>
                  </a:lnTo>
                  <a:lnTo>
                    <a:pt x="32" y="63"/>
                  </a:lnTo>
                  <a:lnTo>
                    <a:pt x="19" y="61"/>
                  </a:lnTo>
                  <a:lnTo>
                    <a:pt x="9" y="53"/>
                  </a:lnTo>
                  <a:lnTo>
                    <a:pt x="2" y="43"/>
                  </a:lnTo>
                  <a:lnTo>
                    <a:pt x="0" y="31"/>
                  </a:lnTo>
                  <a:lnTo>
                    <a:pt x="2" y="19"/>
                  </a:lnTo>
                  <a:lnTo>
                    <a:pt x="9" y="9"/>
                  </a:lnTo>
                  <a:lnTo>
                    <a:pt x="19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DEFFF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8083551" y="4583113"/>
              <a:ext cx="169863" cy="169863"/>
            </a:xfrm>
            <a:prstGeom prst="rect">
              <a:avLst/>
            </a:prstGeom>
            <a:solidFill>
              <a:srgbClr val="DEFFF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5" name="Freeform 13"/>
            <p:cNvSpPr>
              <a:spLocks/>
            </p:cNvSpPr>
            <p:nvPr/>
          </p:nvSpPr>
          <p:spPr bwMode="auto">
            <a:xfrm>
              <a:off x="5484813" y="4892675"/>
              <a:ext cx="5365750" cy="454025"/>
            </a:xfrm>
            <a:custGeom>
              <a:avLst/>
              <a:gdLst>
                <a:gd name="T0" fmla="*/ 436 w 3380"/>
                <a:gd name="T1" fmla="*/ 0 h 286"/>
                <a:gd name="T2" fmla="*/ 2945 w 3380"/>
                <a:gd name="T3" fmla="*/ 0 h 286"/>
                <a:gd name="T4" fmla="*/ 3380 w 3380"/>
                <a:gd name="T5" fmla="*/ 286 h 286"/>
                <a:gd name="T6" fmla="*/ 0 w 3380"/>
                <a:gd name="T7" fmla="*/ 286 h 286"/>
                <a:gd name="T8" fmla="*/ 436 w 3380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80" h="286">
                  <a:moveTo>
                    <a:pt x="436" y="0"/>
                  </a:moveTo>
                  <a:lnTo>
                    <a:pt x="2945" y="0"/>
                  </a:lnTo>
                  <a:lnTo>
                    <a:pt x="3380" y="286"/>
                  </a:lnTo>
                  <a:lnTo>
                    <a:pt x="0" y="286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6" name="Freeform 14"/>
            <p:cNvSpPr>
              <a:spLocks/>
            </p:cNvSpPr>
            <p:nvPr/>
          </p:nvSpPr>
          <p:spPr bwMode="auto">
            <a:xfrm>
              <a:off x="5484813" y="5346700"/>
              <a:ext cx="5365750" cy="254000"/>
            </a:xfrm>
            <a:custGeom>
              <a:avLst/>
              <a:gdLst>
                <a:gd name="T0" fmla="*/ 0 w 3380"/>
                <a:gd name="T1" fmla="*/ 0 h 160"/>
                <a:gd name="T2" fmla="*/ 3380 w 3380"/>
                <a:gd name="T3" fmla="*/ 0 h 160"/>
                <a:gd name="T4" fmla="*/ 3380 w 3380"/>
                <a:gd name="T5" fmla="*/ 97 h 160"/>
                <a:gd name="T6" fmla="*/ 3377 w 3380"/>
                <a:gd name="T7" fmla="*/ 117 h 160"/>
                <a:gd name="T8" fmla="*/ 3368 w 3380"/>
                <a:gd name="T9" fmla="*/ 135 h 160"/>
                <a:gd name="T10" fmla="*/ 3355 w 3380"/>
                <a:gd name="T11" fmla="*/ 148 h 160"/>
                <a:gd name="T12" fmla="*/ 3337 w 3380"/>
                <a:gd name="T13" fmla="*/ 158 h 160"/>
                <a:gd name="T14" fmla="*/ 3318 w 3380"/>
                <a:gd name="T15" fmla="*/ 160 h 160"/>
                <a:gd name="T16" fmla="*/ 63 w 3380"/>
                <a:gd name="T17" fmla="*/ 160 h 160"/>
                <a:gd name="T18" fmla="*/ 43 w 3380"/>
                <a:gd name="T19" fmla="*/ 158 h 160"/>
                <a:gd name="T20" fmla="*/ 25 w 3380"/>
                <a:gd name="T21" fmla="*/ 148 h 160"/>
                <a:gd name="T22" fmla="*/ 12 w 3380"/>
                <a:gd name="T23" fmla="*/ 135 h 160"/>
                <a:gd name="T24" fmla="*/ 3 w 3380"/>
                <a:gd name="T25" fmla="*/ 117 h 160"/>
                <a:gd name="T26" fmla="*/ 0 w 3380"/>
                <a:gd name="T27" fmla="*/ 97 h 160"/>
                <a:gd name="T28" fmla="*/ 0 w 3380"/>
                <a:gd name="T2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80" h="160">
                  <a:moveTo>
                    <a:pt x="0" y="0"/>
                  </a:moveTo>
                  <a:lnTo>
                    <a:pt x="3380" y="0"/>
                  </a:lnTo>
                  <a:lnTo>
                    <a:pt x="3380" y="97"/>
                  </a:lnTo>
                  <a:lnTo>
                    <a:pt x="3377" y="117"/>
                  </a:lnTo>
                  <a:lnTo>
                    <a:pt x="3368" y="135"/>
                  </a:lnTo>
                  <a:lnTo>
                    <a:pt x="3355" y="148"/>
                  </a:lnTo>
                  <a:lnTo>
                    <a:pt x="3337" y="158"/>
                  </a:lnTo>
                  <a:lnTo>
                    <a:pt x="3318" y="160"/>
                  </a:lnTo>
                  <a:lnTo>
                    <a:pt x="63" y="160"/>
                  </a:lnTo>
                  <a:lnTo>
                    <a:pt x="43" y="158"/>
                  </a:lnTo>
                  <a:lnTo>
                    <a:pt x="25" y="148"/>
                  </a:lnTo>
                  <a:lnTo>
                    <a:pt x="12" y="135"/>
                  </a:lnTo>
                  <a:lnTo>
                    <a:pt x="3" y="11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7" name="Rectangle 15"/>
            <p:cNvSpPr>
              <a:spLocks noChangeArrowheads="1"/>
            </p:cNvSpPr>
            <p:nvPr/>
          </p:nvSpPr>
          <p:spPr bwMode="auto">
            <a:xfrm>
              <a:off x="7626351" y="5478463"/>
              <a:ext cx="1084263" cy="6985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8" name="Rectangle 16"/>
            <p:cNvSpPr>
              <a:spLocks noChangeArrowheads="1"/>
            </p:cNvSpPr>
            <p:nvPr/>
          </p:nvSpPr>
          <p:spPr bwMode="auto">
            <a:xfrm>
              <a:off x="5484813" y="5346700"/>
              <a:ext cx="5365750" cy="77788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9" name="Freeform 17"/>
            <p:cNvSpPr>
              <a:spLocks/>
            </p:cNvSpPr>
            <p:nvPr/>
          </p:nvSpPr>
          <p:spPr bwMode="auto">
            <a:xfrm>
              <a:off x="5813426" y="4964113"/>
              <a:ext cx="4710113" cy="306388"/>
            </a:xfrm>
            <a:custGeom>
              <a:avLst/>
              <a:gdLst>
                <a:gd name="T0" fmla="*/ 294 w 2967"/>
                <a:gd name="T1" fmla="*/ 0 h 193"/>
                <a:gd name="T2" fmla="*/ 2674 w 2967"/>
                <a:gd name="T3" fmla="*/ 0 h 193"/>
                <a:gd name="T4" fmla="*/ 2967 w 2967"/>
                <a:gd name="T5" fmla="*/ 193 h 193"/>
                <a:gd name="T6" fmla="*/ 0 w 2967"/>
                <a:gd name="T7" fmla="*/ 193 h 193"/>
                <a:gd name="T8" fmla="*/ 294 w 2967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7" h="193">
                  <a:moveTo>
                    <a:pt x="294" y="0"/>
                  </a:moveTo>
                  <a:lnTo>
                    <a:pt x="2674" y="0"/>
                  </a:lnTo>
                  <a:lnTo>
                    <a:pt x="2967" y="193"/>
                  </a:lnTo>
                  <a:lnTo>
                    <a:pt x="0" y="193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30" name="Rectangle 18"/>
            <p:cNvSpPr>
              <a:spLocks noChangeArrowheads="1"/>
            </p:cNvSpPr>
            <p:nvPr/>
          </p:nvSpPr>
          <p:spPr bwMode="auto">
            <a:xfrm>
              <a:off x="8135938" y="4937125"/>
              <a:ext cx="50800" cy="363538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31" name="Freeform 19"/>
            <p:cNvSpPr>
              <a:spLocks/>
            </p:cNvSpPr>
            <p:nvPr/>
          </p:nvSpPr>
          <p:spPr bwMode="auto">
            <a:xfrm>
              <a:off x="8621713" y="4929188"/>
              <a:ext cx="141288" cy="376238"/>
            </a:xfrm>
            <a:custGeom>
              <a:avLst/>
              <a:gdLst>
                <a:gd name="T0" fmla="*/ 30 w 89"/>
                <a:gd name="T1" fmla="*/ 0 h 237"/>
                <a:gd name="T2" fmla="*/ 89 w 89"/>
                <a:gd name="T3" fmla="*/ 229 h 237"/>
                <a:gd name="T4" fmla="*/ 58 w 89"/>
                <a:gd name="T5" fmla="*/ 237 h 237"/>
                <a:gd name="T6" fmla="*/ 0 w 89"/>
                <a:gd name="T7" fmla="*/ 8 h 237"/>
                <a:gd name="T8" fmla="*/ 30 w 89"/>
                <a:gd name="T9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37">
                  <a:moveTo>
                    <a:pt x="30" y="0"/>
                  </a:moveTo>
                  <a:lnTo>
                    <a:pt x="89" y="229"/>
                  </a:lnTo>
                  <a:lnTo>
                    <a:pt x="58" y="237"/>
                  </a:lnTo>
                  <a:lnTo>
                    <a:pt x="0" y="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568" name="Freeform 20"/>
            <p:cNvSpPr>
              <a:spLocks/>
            </p:cNvSpPr>
            <p:nvPr/>
          </p:nvSpPr>
          <p:spPr bwMode="auto">
            <a:xfrm>
              <a:off x="9080501" y="4924425"/>
              <a:ext cx="227013" cy="385763"/>
            </a:xfrm>
            <a:custGeom>
              <a:avLst/>
              <a:gdLst>
                <a:gd name="T0" fmla="*/ 29 w 143"/>
                <a:gd name="T1" fmla="*/ 0 h 243"/>
                <a:gd name="T2" fmla="*/ 143 w 143"/>
                <a:gd name="T3" fmla="*/ 229 h 243"/>
                <a:gd name="T4" fmla="*/ 114 w 143"/>
                <a:gd name="T5" fmla="*/ 243 h 243"/>
                <a:gd name="T6" fmla="*/ 0 w 143"/>
                <a:gd name="T7" fmla="*/ 14 h 243"/>
                <a:gd name="T8" fmla="*/ 29 w 143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243">
                  <a:moveTo>
                    <a:pt x="29" y="0"/>
                  </a:moveTo>
                  <a:lnTo>
                    <a:pt x="143" y="229"/>
                  </a:lnTo>
                  <a:lnTo>
                    <a:pt x="114" y="243"/>
                  </a:lnTo>
                  <a:lnTo>
                    <a:pt x="0" y="14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569" name="Freeform 21"/>
            <p:cNvSpPr>
              <a:spLocks/>
            </p:cNvSpPr>
            <p:nvPr/>
          </p:nvSpPr>
          <p:spPr bwMode="auto">
            <a:xfrm>
              <a:off x="9536113" y="4921250"/>
              <a:ext cx="325438" cy="395288"/>
            </a:xfrm>
            <a:custGeom>
              <a:avLst/>
              <a:gdLst>
                <a:gd name="T0" fmla="*/ 25 w 205"/>
                <a:gd name="T1" fmla="*/ 0 h 249"/>
                <a:gd name="T2" fmla="*/ 205 w 205"/>
                <a:gd name="T3" fmla="*/ 229 h 249"/>
                <a:gd name="T4" fmla="*/ 179 w 205"/>
                <a:gd name="T5" fmla="*/ 249 h 249"/>
                <a:gd name="T6" fmla="*/ 0 w 205"/>
                <a:gd name="T7" fmla="*/ 20 h 249"/>
                <a:gd name="T8" fmla="*/ 25 w 205"/>
                <a:gd name="T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49">
                  <a:moveTo>
                    <a:pt x="25" y="0"/>
                  </a:moveTo>
                  <a:lnTo>
                    <a:pt x="205" y="229"/>
                  </a:lnTo>
                  <a:lnTo>
                    <a:pt x="179" y="249"/>
                  </a:lnTo>
                  <a:lnTo>
                    <a:pt x="0" y="2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570" name="Rectangle 22"/>
            <p:cNvSpPr>
              <a:spLocks noChangeArrowheads="1"/>
            </p:cNvSpPr>
            <p:nvPr/>
          </p:nvSpPr>
          <p:spPr bwMode="auto">
            <a:xfrm>
              <a:off x="6030913" y="5018088"/>
              <a:ext cx="4259263" cy="5080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571" name="Freeform 23"/>
            <p:cNvSpPr>
              <a:spLocks/>
            </p:cNvSpPr>
            <p:nvPr/>
          </p:nvSpPr>
          <p:spPr bwMode="auto">
            <a:xfrm>
              <a:off x="7559676" y="4929188"/>
              <a:ext cx="142875" cy="376238"/>
            </a:xfrm>
            <a:custGeom>
              <a:avLst/>
              <a:gdLst>
                <a:gd name="T0" fmla="*/ 58 w 90"/>
                <a:gd name="T1" fmla="*/ 0 h 237"/>
                <a:gd name="T2" fmla="*/ 90 w 90"/>
                <a:gd name="T3" fmla="*/ 8 h 237"/>
                <a:gd name="T4" fmla="*/ 32 w 90"/>
                <a:gd name="T5" fmla="*/ 237 h 237"/>
                <a:gd name="T6" fmla="*/ 0 w 90"/>
                <a:gd name="T7" fmla="*/ 229 h 237"/>
                <a:gd name="T8" fmla="*/ 58 w 90"/>
                <a:gd name="T9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37">
                  <a:moveTo>
                    <a:pt x="58" y="0"/>
                  </a:moveTo>
                  <a:lnTo>
                    <a:pt x="90" y="8"/>
                  </a:lnTo>
                  <a:lnTo>
                    <a:pt x="32" y="237"/>
                  </a:lnTo>
                  <a:lnTo>
                    <a:pt x="0" y="2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572" name="Freeform 24"/>
            <p:cNvSpPr>
              <a:spLocks/>
            </p:cNvSpPr>
            <p:nvPr/>
          </p:nvSpPr>
          <p:spPr bwMode="auto">
            <a:xfrm>
              <a:off x="7015163" y="4924425"/>
              <a:ext cx="228600" cy="385763"/>
            </a:xfrm>
            <a:custGeom>
              <a:avLst/>
              <a:gdLst>
                <a:gd name="T0" fmla="*/ 114 w 144"/>
                <a:gd name="T1" fmla="*/ 0 h 243"/>
                <a:gd name="T2" fmla="*/ 144 w 144"/>
                <a:gd name="T3" fmla="*/ 14 h 243"/>
                <a:gd name="T4" fmla="*/ 28 w 144"/>
                <a:gd name="T5" fmla="*/ 243 h 243"/>
                <a:gd name="T6" fmla="*/ 0 w 144"/>
                <a:gd name="T7" fmla="*/ 229 h 243"/>
                <a:gd name="T8" fmla="*/ 114 w 144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243">
                  <a:moveTo>
                    <a:pt x="114" y="0"/>
                  </a:moveTo>
                  <a:lnTo>
                    <a:pt x="144" y="14"/>
                  </a:lnTo>
                  <a:lnTo>
                    <a:pt x="28" y="243"/>
                  </a:lnTo>
                  <a:lnTo>
                    <a:pt x="0" y="229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573" name="Freeform 25"/>
            <p:cNvSpPr>
              <a:spLocks/>
            </p:cNvSpPr>
            <p:nvPr/>
          </p:nvSpPr>
          <p:spPr bwMode="auto">
            <a:xfrm>
              <a:off x="6461126" y="4921250"/>
              <a:ext cx="327025" cy="395288"/>
            </a:xfrm>
            <a:custGeom>
              <a:avLst/>
              <a:gdLst>
                <a:gd name="T0" fmla="*/ 180 w 206"/>
                <a:gd name="T1" fmla="*/ 0 h 249"/>
                <a:gd name="T2" fmla="*/ 206 w 206"/>
                <a:gd name="T3" fmla="*/ 20 h 249"/>
                <a:gd name="T4" fmla="*/ 25 w 206"/>
                <a:gd name="T5" fmla="*/ 249 h 249"/>
                <a:gd name="T6" fmla="*/ 0 w 206"/>
                <a:gd name="T7" fmla="*/ 229 h 249"/>
                <a:gd name="T8" fmla="*/ 180 w 206"/>
                <a:gd name="T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49">
                  <a:moveTo>
                    <a:pt x="180" y="0"/>
                  </a:moveTo>
                  <a:lnTo>
                    <a:pt x="206" y="20"/>
                  </a:lnTo>
                  <a:lnTo>
                    <a:pt x="25" y="249"/>
                  </a:lnTo>
                  <a:lnTo>
                    <a:pt x="0" y="229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574" name="Rectangle 26"/>
            <p:cNvSpPr>
              <a:spLocks noChangeArrowheads="1"/>
            </p:cNvSpPr>
            <p:nvPr/>
          </p:nvSpPr>
          <p:spPr bwMode="auto">
            <a:xfrm>
              <a:off x="5875338" y="5145088"/>
              <a:ext cx="4638675" cy="5080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575" name="Freeform 27"/>
            <p:cNvSpPr>
              <a:spLocks/>
            </p:cNvSpPr>
            <p:nvPr/>
          </p:nvSpPr>
          <p:spPr bwMode="auto">
            <a:xfrm>
              <a:off x="6969126" y="2835275"/>
              <a:ext cx="585788" cy="727075"/>
            </a:xfrm>
            <a:custGeom>
              <a:avLst/>
              <a:gdLst>
                <a:gd name="T0" fmla="*/ 184 w 369"/>
                <a:gd name="T1" fmla="*/ 0 h 458"/>
                <a:gd name="T2" fmla="*/ 217 w 369"/>
                <a:gd name="T3" fmla="*/ 4 h 458"/>
                <a:gd name="T4" fmla="*/ 246 w 369"/>
                <a:gd name="T5" fmla="*/ 10 h 458"/>
                <a:gd name="T6" fmla="*/ 272 w 369"/>
                <a:gd name="T7" fmla="*/ 22 h 458"/>
                <a:gd name="T8" fmla="*/ 295 w 369"/>
                <a:gd name="T9" fmla="*/ 38 h 458"/>
                <a:gd name="T10" fmla="*/ 315 w 369"/>
                <a:gd name="T11" fmla="*/ 56 h 458"/>
                <a:gd name="T12" fmla="*/ 331 w 369"/>
                <a:gd name="T13" fmla="*/ 77 h 458"/>
                <a:gd name="T14" fmla="*/ 344 w 369"/>
                <a:gd name="T15" fmla="*/ 102 h 458"/>
                <a:gd name="T16" fmla="*/ 354 w 369"/>
                <a:gd name="T17" fmla="*/ 128 h 458"/>
                <a:gd name="T18" fmla="*/ 362 w 369"/>
                <a:gd name="T19" fmla="*/ 155 h 458"/>
                <a:gd name="T20" fmla="*/ 366 w 369"/>
                <a:gd name="T21" fmla="*/ 185 h 458"/>
                <a:gd name="T22" fmla="*/ 369 w 369"/>
                <a:gd name="T23" fmla="*/ 215 h 458"/>
                <a:gd name="T24" fmla="*/ 367 w 369"/>
                <a:gd name="T25" fmla="*/ 245 h 458"/>
                <a:gd name="T26" fmla="*/ 363 w 369"/>
                <a:gd name="T27" fmla="*/ 274 h 458"/>
                <a:gd name="T28" fmla="*/ 356 w 369"/>
                <a:gd name="T29" fmla="*/ 303 h 458"/>
                <a:gd name="T30" fmla="*/ 348 w 369"/>
                <a:gd name="T31" fmla="*/ 331 h 458"/>
                <a:gd name="T32" fmla="*/ 336 w 369"/>
                <a:gd name="T33" fmla="*/ 357 h 458"/>
                <a:gd name="T34" fmla="*/ 321 w 369"/>
                <a:gd name="T35" fmla="*/ 381 h 458"/>
                <a:gd name="T36" fmla="*/ 305 w 369"/>
                <a:gd name="T37" fmla="*/ 403 h 458"/>
                <a:gd name="T38" fmla="*/ 285 w 369"/>
                <a:gd name="T39" fmla="*/ 422 h 458"/>
                <a:gd name="T40" fmla="*/ 263 w 369"/>
                <a:gd name="T41" fmla="*/ 437 h 458"/>
                <a:gd name="T42" fmla="*/ 239 w 369"/>
                <a:gd name="T43" fmla="*/ 448 h 458"/>
                <a:gd name="T44" fmla="*/ 212 w 369"/>
                <a:gd name="T45" fmla="*/ 456 h 458"/>
                <a:gd name="T46" fmla="*/ 184 w 369"/>
                <a:gd name="T47" fmla="*/ 458 h 458"/>
                <a:gd name="T48" fmla="*/ 155 w 369"/>
                <a:gd name="T49" fmla="*/ 456 h 458"/>
                <a:gd name="T50" fmla="*/ 129 w 369"/>
                <a:gd name="T51" fmla="*/ 448 h 458"/>
                <a:gd name="T52" fmla="*/ 106 w 369"/>
                <a:gd name="T53" fmla="*/ 437 h 458"/>
                <a:gd name="T54" fmla="*/ 84 w 369"/>
                <a:gd name="T55" fmla="*/ 422 h 458"/>
                <a:gd name="T56" fmla="*/ 64 w 369"/>
                <a:gd name="T57" fmla="*/ 403 h 458"/>
                <a:gd name="T58" fmla="*/ 47 w 369"/>
                <a:gd name="T59" fmla="*/ 381 h 458"/>
                <a:gd name="T60" fmla="*/ 33 w 369"/>
                <a:gd name="T61" fmla="*/ 357 h 458"/>
                <a:gd name="T62" fmla="*/ 21 w 369"/>
                <a:gd name="T63" fmla="*/ 331 h 458"/>
                <a:gd name="T64" fmla="*/ 12 w 369"/>
                <a:gd name="T65" fmla="*/ 303 h 458"/>
                <a:gd name="T66" fmla="*/ 6 w 369"/>
                <a:gd name="T67" fmla="*/ 274 h 458"/>
                <a:gd name="T68" fmla="*/ 1 w 369"/>
                <a:gd name="T69" fmla="*/ 245 h 458"/>
                <a:gd name="T70" fmla="*/ 0 w 369"/>
                <a:gd name="T71" fmla="*/ 215 h 458"/>
                <a:gd name="T72" fmla="*/ 1 w 369"/>
                <a:gd name="T73" fmla="*/ 185 h 458"/>
                <a:gd name="T74" fmla="*/ 7 w 369"/>
                <a:gd name="T75" fmla="*/ 155 h 458"/>
                <a:gd name="T76" fmla="*/ 13 w 369"/>
                <a:gd name="T77" fmla="*/ 128 h 458"/>
                <a:gd name="T78" fmla="*/ 24 w 369"/>
                <a:gd name="T79" fmla="*/ 102 h 458"/>
                <a:gd name="T80" fmla="*/ 37 w 369"/>
                <a:gd name="T81" fmla="*/ 77 h 458"/>
                <a:gd name="T82" fmla="*/ 54 w 369"/>
                <a:gd name="T83" fmla="*/ 56 h 458"/>
                <a:gd name="T84" fmla="*/ 74 w 369"/>
                <a:gd name="T85" fmla="*/ 38 h 458"/>
                <a:gd name="T86" fmla="*/ 96 w 369"/>
                <a:gd name="T87" fmla="*/ 22 h 458"/>
                <a:gd name="T88" fmla="*/ 122 w 369"/>
                <a:gd name="T89" fmla="*/ 10 h 458"/>
                <a:gd name="T90" fmla="*/ 152 w 369"/>
                <a:gd name="T91" fmla="*/ 4 h 458"/>
                <a:gd name="T92" fmla="*/ 184 w 369"/>
                <a:gd name="T93" fmla="*/ 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9" h="458">
                  <a:moveTo>
                    <a:pt x="184" y="0"/>
                  </a:moveTo>
                  <a:lnTo>
                    <a:pt x="217" y="4"/>
                  </a:lnTo>
                  <a:lnTo>
                    <a:pt x="246" y="10"/>
                  </a:lnTo>
                  <a:lnTo>
                    <a:pt x="272" y="22"/>
                  </a:lnTo>
                  <a:lnTo>
                    <a:pt x="295" y="38"/>
                  </a:lnTo>
                  <a:lnTo>
                    <a:pt x="315" y="56"/>
                  </a:lnTo>
                  <a:lnTo>
                    <a:pt x="331" y="77"/>
                  </a:lnTo>
                  <a:lnTo>
                    <a:pt x="344" y="102"/>
                  </a:lnTo>
                  <a:lnTo>
                    <a:pt x="354" y="128"/>
                  </a:lnTo>
                  <a:lnTo>
                    <a:pt x="362" y="155"/>
                  </a:lnTo>
                  <a:lnTo>
                    <a:pt x="366" y="185"/>
                  </a:lnTo>
                  <a:lnTo>
                    <a:pt x="369" y="215"/>
                  </a:lnTo>
                  <a:lnTo>
                    <a:pt x="367" y="245"/>
                  </a:lnTo>
                  <a:lnTo>
                    <a:pt x="363" y="274"/>
                  </a:lnTo>
                  <a:lnTo>
                    <a:pt x="356" y="303"/>
                  </a:lnTo>
                  <a:lnTo>
                    <a:pt x="348" y="331"/>
                  </a:lnTo>
                  <a:lnTo>
                    <a:pt x="336" y="357"/>
                  </a:lnTo>
                  <a:lnTo>
                    <a:pt x="321" y="381"/>
                  </a:lnTo>
                  <a:lnTo>
                    <a:pt x="305" y="403"/>
                  </a:lnTo>
                  <a:lnTo>
                    <a:pt x="285" y="422"/>
                  </a:lnTo>
                  <a:lnTo>
                    <a:pt x="263" y="437"/>
                  </a:lnTo>
                  <a:lnTo>
                    <a:pt x="239" y="448"/>
                  </a:lnTo>
                  <a:lnTo>
                    <a:pt x="212" y="456"/>
                  </a:lnTo>
                  <a:lnTo>
                    <a:pt x="184" y="458"/>
                  </a:lnTo>
                  <a:lnTo>
                    <a:pt x="155" y="456"/>
                  </a:lnTo>
                  <a:lnTo>
                    <a:pt x="129" y="448"/>
                  </a:lnTo>
                  <a:lnTo>
                    <a:pt x="106" y="437"/>
                  </a:lnTo>
                  <a:lnTo>
                    <a:pt x="84" y="422"/>
                  </a:lnTo>
                  <a:lnTo>
                    <a:pt x="64" y="403"/>
                  </a:lnTo>
                  <a:lnTo>
                    <a:pt x="47" y="381"/>
                  </a:lnTo>
                  <a:lnTo>
                    <a:pt x="33" y="357"/>
                  </a:lnTo>
                  <a:lnTo>
                    <a:pt x="21" y="331"/>
                  </a:lnTo>
                  <a:lnTo>
                    <a:pt x="12" y="303"/>
                  </a:lnTo>
                  <a:lnTo>
                    <a:pt x="6" y="274"/>
                  </a:lnTo>
                  <a:lnTo>
                    <a:pt x="1" y="245"/>
                  </a:lnTo>
                  <a:lnTo>
                    <a:pt x="0" y="215"/>
                  </a:lnTo>
                  <a:lnTo>
                    <a:pt x="1" y="185"/>
                  </a:lnTo>
                  <a:lnTo>
                    <a:pt x="7" y="155"/>
                  </a:lnTo>
                  <a:lnTo>
                    <a:pt x="13" y="128"/>
                  </a:lnTo>
                  <a:lnTo>
                    <a:pt x="24" y="102"/>
                  </a:lnTo>
                  <a:lnTo>
                    <a:pt x="37" y="77"/>
                  </a:lnTo>
                  <a:lnTo>
                    <a:pt x="54" y="56"/>
                  </a:lnTo>
                  <a:lnTo>
                    <a:pt x="74" y="38"/>
                  </a:lnTo>
                  <a:lnTo>
                    <a:pt x="96" y="22"/>
                  </a:lnTo>
                  <a:lnTo>
                    <a:pt x="122" y="10"/>
                  </a:lnTo>
                  <a:lnTo>
                    <a:pt x="152" y="4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576" name="Freeform 28"/>
            <p:cNvSpPr>
              <a:spLocks/>
            </p:cNvSpPr>
            <p:nvPr/>
          </p:nvSpPr>
          <p:spPr bwMode="auto">
            <a:xfrm>
              <a:off x="6605588" y="3535363"/>
              <a:ext cx="1311275" cy="647700"/>
            </a:xfrm>
            <a:custGeom>
              <a:avLst/>
              <a:gdLst>
                <a:gd name="T0" fmla="*/ 269 w 826"/>
                <a:gd name="T1" fmla="*/ 0 h 408"/>
                <a:gd name="T2" fmla="*/ 292 w 826"/>
                <a:gd name="T3" fmla="*/ 23 h 408"/>
                <a:gd name="T4" fmla="*/ 318 w 826"/>
                <a:gd name="T5" fmla="*/ 40 h 408"/>
                <a:gd name="T6" fmla="*/ 347 w 826"/>
                <a:gd name="T7" fmla="*/ 55 h 408"/>
                <a:gd name="T8" fmla="*/ 379 w 826"/>
                <a:gd name="T9" fmla="*/ 63 h 408"/>
                <a:gd name="T10" fmla="*/ 413 w 826"/>
                <a:gd name="T11" fmla="*/ 66 h 408"/>
                <a:gd name="T12" fmla="*/ 448 w 826"/>
                <a:gd name="T13" fmla="*/ 63 h 408"/>
                <a:gd name="T14" fmla="*/ 479 w 826"/>
                <a:gd name="T15" fmla="*/ 55 h 408"/>
                <a:gd name="T16" fmla="*/ 508 w 826"/>
                <a:gd name="T17" fmla="*/ 40 h 408"/>
                <a:gd name="T18" fmla="*/ 535 w 826"/>
                <a:gd name="T19" fmla="*/ 23 h 408"/>
                <a:gd name="T20" fmla="*/ 558 w 826"/>
                <a:gd name="T21" fmla="*/ 0 h 408"/>
                <a:gd name="T22" fmla="*/ 598 w 826"/>
                <a:gd name="T23" fmla="*/ 16 h 408"/>
                <a:gd name="T24" fmla="*/ 633 w 826"/>
                <a:gd name="T25" fmla="*/ 36 h 408"/>
                <a:gd name="T26" fmla="*/ 666 w 826"/>
                <a:gd name="T27" fmla="*/ 60 h 408"/>
                <a:gd name="T28" fmla="*/ 695 w 826"/>
                <a:gd name="T29" fmla="*/ 88 h 408"/>
                <a:gd name="T30" fmla="*/ 723 w 826"/>
                <a:gd name="T31" fmla="*/ 119 h 408"/>
                <a:gd name="T32" fmla="*/ 746 w 826"/>
                <a:gd name="T33" fmla="*/ 153 h 408"/>
                <a:gd name="T34" fmla="*/ 767 w 826"/>
                <a:gd name="T35" fmla="*/ 189 h 408"/>
                <a:gd name="T36" fmla="*/ 785 w 826"/>
                <a:gd name="T37" fmla="*/ 229 h 408"/>
                <a:gd name="T38" fmla="*/ 799 w 826"/>
                <a:gd name="T39" fmla="*/ 270 h 408"/>
                <a:gd name="T40" fmla="*/ 811 w 826"/>
                <a:gd name="T41" fmla="*/ 315 h 408"/>
                <a:gd name="T42" fmla="*/ 820 w 826"/>
                <a:gd name="T43" fmla="*/ 361 h 408"/>
                <a:gd name="T44" fmla="*/ 826 w 826"/>
                <a:gd name="T45" fmla="*/ 408 h 408"/>
                <a:gd name="T46" fmla="*/ 0 w 826"/>
                <a:gd name="T47" fmla="*/ 408 h 408"/>
                <a:gd name="T48" fmla="*/ 7 w 826"/>
                <a:gd name="T49" fmla="*/ 361 h 408"/>
                <a:gd name="T50" fmla="*/ 16 w 826"/>
                <a:gd name="T51" fmla="*/ 315 h 408"/>
                <a:gd name="T52" fmla="*/ 28 w 826"/>
                <a:gd name="T53" fmla="*/ 270 h 408"/>
                <a:gd name="T54" fmla="*/ 42 w 826"/>
                <a:gd name="T55" fmla="*/ 229 h 408"/>
                <a:gd name="T56" fmla="*/ 60 w 826"/>
                <a:gd name="T57" fmla="*/ 189 h 408"/>
                <a:gd name="T58" fmla="*/ 81 w 826"/>
                <a:gd name="T59" fmla="*/ 153 h 408"/>
                <a:gd name="T60" fmla="*/ 104 w 826"/>
                <a:gd name="T61" fmla="*/ 119 h 408"/>
                <a:gd name="T62" fmla="*/ 130 w 826"/>
                <a:gd name="T63" fmla="*/ 88 h 408"/>
                <a:gd name="T64" fmla="*/ 160 w 826"/>
                <a:gd name="T65" fmla="*/ 60 h 408"/>
                <a:gd name="T66" fmla="*/ 193 w 826"/>
                <a:gd name="T67" fmla="*/ 36 h 408"/>
                <a:gd name="T68" fmla="*/ 229 w 826"/>
                <a:gd name="T69" fmla="*/ 16 h 408"/>
                <a:gd name="T70" fmla="*/ 269 w 826"/>
                <a:gd name="T7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26" h="408">
                  <a:moveTo>
                    <a:pt x="269" y="0"/>
                  </a:moveTo>
                  <a:lnTo>
                    <a:pt x="292" y="23"/>
                  </a:lnTo>
                  <a:lnTo>
                    <a:pt x="318" y="40"/>
                  </a:lnTo>
                  <a:lnTo>
                    <a:pt x="347" y="55"/>
                  </a:lnTo>
                  <a:lnTo>
                    <a:pt x="379" y="63"/>
                  </a:lnTo>
                  <a:lnTo>
                    <a:pt x="413" y="66"/>
                  </a:lnTo>
                  <a:lnTo>
                    <a:pt x="448" y="63"/>
                  </a:lnTo>
                  <a:lnTo>
                    <a:pt x="479" y="55"/>
                  </a:lnTo>
                  <a:lnTo>
                    <a:pt x="508" y="40"/>
                  </a:lnTo>
                  <a:lnTo>
                    <a:pt x="535" y="23"/>
                  </a:lnTo>
                  <a:lnTo>
                    <a:pt x="558" y="0"/>
                  </a:lnTo>
                  <a:lnTo>
                    <a:pt x="598" y="16"/>
                  </a:lnTo>
                  <a:lnTo>
                    <a:pt x="633" y="36"/>
                  </a:lnTo>
                  <a:lnTo>
                    <a:pt x="666" y="60"/>
                  </a:lnTo>
                  <a:lnTo>
                    <a:pt x="695" y="88"/>
                  </a:lnTo>
                  <a:lnTo>
                    <a:pt x="723" y="119"/>
                  </a:lnTo>
                  <a:lnTo>
                    <a:pt x="746" y="153"/>
                  </a:lnTo>
                  <a:lnTo>
                    <a:pt x="767" y="189"/>
                  </a:lnTo>
                  <a:lnTo>
                    <a:pt x="785" y="229"/>
                  </a:lnTo>
                  <a:lnTo>
                    <a:pt x="799" y="270"/>
                  </a:lnTo>
                  <a:lnTo>
                    <a:pt x="811" y="315"/>
                  </a:lnTo>
                  <a:lnTo>
                    <a:pt x="820" y="361"/>
                  </a:lnTo>
                  <a:lnTo>
                    <a:pt x="826" y="408"/>
                  </a:lnTo>
                  <a:lnTo>
                    <a:pt x="0" y="408"/>
                  </a:lnTo>
                  <a:lnTo>
                    <a:pt x="7" y="361"/>
                  </a:lnTo>
                  <a:lnTo>
                    <a:pt x="16" y="315"/>
                  </a:lnTo>
                  <a:lnTo>
                    <a:pt x="28" y="270"/>
                  </a:lnTo>
                  <a:lnTo>
                    <a:pt x="42" y="229"/>
                  </a:lnTo>
                  <a:lnTo>
                    <a:pt x="60" y="189"/>
                  </a:lnTo>
                  <a:lnTo>
                    <a:pt x="81" y="153"/>
                  </a:lnTo>
                  <a:lnTo>
                    <a:pt x="104" y="119"/>
                  </a:lnTo>
                  <a:lnTo>
                    <a:pt x="130" y="88"/>
                  </a:lnTo>
                  <a:lnTo>
                    <a:pt x="160" y="60"/>
                  </a:lnTo>
                  <a:lnTo>
                    <a:pt x="193" y="36"/>
                  </a:lnTo>
                  <a:lnTo>
                    <a:pt x="229" y="16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577" name="Freeform 29"/>
            <p:cNvSpPr>
              <a:spLocks/>
            </p:cNvSpPr>
            <p:nvPr/>
          </p:nvSpPr>
          <p:spPr bwMode="auto">
            <a:xfrm>
              <a:off x="8120063" y="3887788"/>
              <a:ext cx="1562100" cy="295275"/>
            </a:xfrm>
            <a:custGeom>
              <a:avLst/>
              <a:gdLst>
                <a:gd name="T0" fmla="*/ 21 w 984"/>
                <a:gd name="T1" fmla="*/ 0 h 186"/>
                <a:gd name="T2" fmla="*/ 964 w 984"/>
                <a:gd name="T3" fmla="*/ 0 h 186"/>
                <a:gd name="T4" fmla="*/ 975 w 984"/>
                <a:gd name="T5" fmla="*/ 2 h 186"/>
                <a:gd name="T6" fmla="*/ 982 w 984"/>
                <a:gd name="T7" fmla="*/ 10 h 186"/>
                <a:gd name="T8" fmla="*/ 984 w 984"/>
                <a:gd name="T9" fmla="*/ 21 h 186"/>
                <a:gd name="T10" fmla="*/ 984 w 984"/>
                <a:gd name="T11" fmla="*/ 165 h 186"/>
                <a:gd name="T12" fmla="*/ 982 w 984"/>
                <a:gd name="T13" fmla="*/ 176 h 186"/>
                <a:gd name="T14" fmla="*/ 975 w 984"/>
                <a:gd name="T15" fmla="*/ 184 h 186"/>
                <a:gd name="T16" fmla="*/ 964 w 984"/>
                <a:gd name="T17" fmla="*/ 186 h 186"/>
                <a:gd name="T18" fmla="*/ 21 w 984"/>
                <a:gd name="T19" fmla="*/ 186 h 186"/>
                <a:gd name="T20" fmla="*/ 11 w 984"/>
                <a:gd name="T21" fmla="*/ 184 h 186"/>
                <a:gd name="T22" fmla="*/ 3 w 984"/>
                <a:gd name="T23" fmla="*/ 176 h 186"/>
                <a:gd name="T24" fmla="*/ 0 w 984"/>
                <a:gd name="T25" fmla="*/ 165 h 186"/>
                <a:gd name="T26" fmla="*/ 0 w 984"/>
                <a:gd name="T27" fmla="*/ 21 h 186"/>
                <a:gd name="T28" fmla="*/ 3 w 984"/>
                <a:gd name="T29" fmla="*/ 10 h 186"/>
                <a:gd name="T30" fmla="*/ 11 w 984"/>
                <a:gd name="T31" fmla="*/ 2 h 186"/>
                <a:gd name="T32" fmla="*/ 21 w 984"/>
                <a:gd name="T3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84" h="186">
                  <a:moveTo>
                    <a:pt x="21" y="0"/>
                  </a:moveTo>
                  <a:lnTo>
                    <a:pt x="964" y="0"/>
                  </a:lnTo>
                  <a:lnTo>
                    <a:pt x="975" y="2"/>
                  </a:lnTo>
                  <a:lnTo>
                    <a:pt x="982" y="10"/>
                  </a:lnTo>
                  <a:lnTo>
                    <a:pt x="984" y="21"/>
                  </a:lnTo>
                  <a:lnTo>
                    <a:pt x="984" y="165"/>
                  </a:lnTo>
                  <a:lnTo>
                    <a:pt x="982" y="176"/>
                  </a:lnTo>
                  <a:lnTo>
                    <a:pt x="975" y="184"/>
                  </a:lnTo>
                  <a:lnTo>
                    <a:pt x="964" y="186"/>
                  </a:lnTo>
                  <a:lnTo>
                    <a:pt x="21" y="186"/>
                  </a:lnTo>
                  <a:lnTo>
                    <a:pt x="11" y="184"/>
                  </a:lnTo>
                  <a:lnTo>
                    <a:pt x="3" y="176"/>
                  </a:lnTo>
                  <a:lnTo>
                    <a:pt x="0" y="165"/>
                  </a:lnTo>
                  <a:lnTo>
                    <a:pt x="0" y="21"/>
                  </a:lnTo>
                  <a:lnTo>
                    <a:pt x="3" y="10"/>
                  </a:lnTo>
                  <a:lnTo>
                    <a:pt x="11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578" name="Freeform 30"/>
            <p:cNvSpPr>
              <a:spLocks/>
            </p:cNvSpPr>
            <p:nvPr/>
          </p:nvSpPr>
          <p:spPr bwMode="auto">
            <a:xfrm>
              <a:off x="8120063" y="3690938"/>
              <a:ext cx="604838" cy="112713"/>
            </a:xfrm>
            <a:custGeom>
              <a:avLst/>
              <a:gdLst>
                <a:gd name="T0" fmla="*/ 8 w 381"/>
                <a:gd name="T1" fmla="*/ 0 h 71"/>
                <a:gd name="T2" fmla="*/ 373 w 381"/>
                <a:gd name="T3" fmla="*/ 0 h 71"/>
                <a:gd name="T4" fmla="*/ 376 w 381"/>
                <a:gd name="T5" fmla="*/ 0 h 71"/>
                <a:gd name="T6" fmla="*/ 378 w 381"/>
                <a:gd name="T7" fmla="*/ 2 h 71"/>
                <a:gd name="T8" fmla="*/ 379 w 381"/>
                <a:gd name="T9" fmla="*/ 4 h 71"/>
                <a:gd name="T10" fmla="*/ 381 w 381"/>
                <a:gd name="T11" fmla="*/ 7 h 71"/>
                <a:gd name="T12" fmla="*/ 381 w 381"/>
                <a:gd name="T13" fmla="*/ 63 h 71"/>
                <a:gd name="T14" fmla="*/ 379 w 381"/>
                <a:gd name="T15" fmla="*/ 67 h 71"/>
                <a:gd name="T16" fmla="*/ 378 w 381"/>
                <a:gd name="T17" fmla="*/ 69 h 71"/>
                <a:gd name="T18" fmla="*/ 376 w 381"/>
                <a:gd name="T19" fmla="*/ 71 h 71"/>
                <a:gd name="T20" fmla="*/ 373 w 381"/>
                <a:gd name="T21" fmla="*/ 71 h 71"/>
                <a:gd name="T22" fmla="*/ 8 w 381"/>
                <a:gd name="T23" fmla="*/ 71 h 71"/>
                <a:gd name="T24" fmla="*/ 5 w 381"/>
                <a:gd name="T25" fmla="*/ 71 h 71"/>
                <a:gd name="T26" fmla="*/ 2 w 381"/>
                <a:gd name="T27" fmla="*/ 69 h 71"/>
                <a:gd name="T28" fmla="*/ 1 w 381"/>
                <a:gd name="T29" fmla="*/ 67 h 71"/>
                <a:gd name="T30" fmla="*/ 0 w 381"/>
                <a:gd name="T31" fmla="*/ 63 h 71"/>
                <a:gd name="T32" fmla="*/ 0 w 381"/>
                <a:gd name="T33" fmla="*/ 7 h 71"/>
                <a:gd name="T34" fmla="*/ 1 w 381"/>
                <a:gd name="T35" fmla="*/ 4 h 71"/>
                <a:gd name="T36" fmla="*/ 2 w 381"/>
                <a:gd name="T37" fmla="*/ 2 h 71"/>
                <a:gd name="T38" fmla="*/ 5 w 381"/>
                <a:gd name="T39" fmla="*/ 0 h 71"/>
                <a:gd name="T40" fmla="*/ 8 w 381"/>
                <a:gd name="T4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1" h="71">
                  <a:moveTo>
                    <a:pt x="8" y="0"/>
                  </a:moveTo>
                  <a:lnTo>
                    <a:pt x="373" y="0"/>
                  </a:lnTo>
                  <a:lnTo>
                    <a:pt x="376" y="0"/>
                  </a:lnTo>
                  <a:lnTo>
                    <a:pt x="378" y="2"/>
                  </a:lnTo>
                  <a:lnTo>
                    <a:pt x="379" y="4"/>
                  </a:lnTo>
                  <a:lnTo>
                    <a:pt x="381" y="7"/>
                  </a:lnTo>
                  <a:lnTo>
                    <a:pt x="381" y="63"/>
                  </a:lnTo>
                  <a:lnTo>
                    <a:pt x="379" y="67"/>
                  </a:lnTo>
                  <a:lnTo>
                    <a:pt x="378" y="69"/>
                  </a:lnTo>
                  <a:lnTo>
                    <a:pt x="376" y="71"/>
                  </a:lnTo>
                  <a:lnTo>
                    <a:pt x="373" y="71"/>
                  </a:lnTo>
                  <a:lnTo>
                    <a:pt x="8" y="71"/>
                  </a:lnTo>
                  <a:lnTo>
                    <a:pt x="5" y="71"/>
                  </a:lnTo>
                  <a:lnTo>
                    <a:pt x="2" y="69"/>
                  </a:lnTo>
                  <a:lnTo>
                    <a:pt x="1" y="67"/>
                  </a:lnTo>
                  <a:lnTo>
                    <a:pt x="0" y="63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2"/>
                  </a:lnTo>
                  <a:lnTo>
                    <a:pt x="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7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579" name="Freeform 31"/>
            <p:cNvSpPr>
              <a:spLocks/>
            </p:cNvSpPr>
            <p:nvPr/>
          </p:nvSpPr>
          <p:spPr bwMode="auto">
            <a:xfrm>
              <a:off x="8120063" y="3232150"/>
              <a:ext cx="1562100" cy="296863"/>
            </a:xfrm>
            <a:custGeom>
              <a:avLst/>
              <a:gdLst>
                <a:gd name="T0" fmla="*/ 21 w 984"/>
                <a:gd name="T1" fmla="*/ 0 h 187"/>
                <a:gd name="T2" fmla="*/ 964 w 984"/>
                <a:gd name="T3" fmla="*/ 0 h 187"/>
                <a:gd name="T4" fmla="*/ 975 w 984"/>
                <a:gd name="T5" fmla="*/ 3 h 187"/>
                <a:gd name="T6" fmla="*/ 982 w 984"/>
                <a:gd name="T7" fmla="*/ 11 h 187"/>
                <a:gd name="T8" fmla="*/ 984 w 984"/>
                <a:gd name="T9" fmla="*/ 21 h 187"/>
                <a:gd name="T10" fmla="*/ 984 w 984"/>
                <a:gd name="T11" fmla="*/ 166 h 187"/>
                <a:gd name="T12" fmla="*/ 982 w 984"/>
                <a:gd name="T13" fmla="*/ 177 h 187"/>
                <a:gd name="T14" fmla="*/ 975 w 984"/>
                <a:gd name="T15" fmla="*/ 184 h 187"/>
                <a:gd name="T16" fmla="*/ 964 w 984"/>
                <a:gd name="T17" fmla="*/ 187 h 187"/>
                <a:gd name="T18" fmla="*/ 21 w 984"/>
                <a:gd name="T19" fmla="*/ 187 h 187"/>
                <a:gd name="T20" fmla="*/ 11 w 984"/>
                <a:gd name="T21" fmla="*/ 184 h 187"/>
                <a:gd name="T22" fmla="*/ 3 w 984"/>
                <a:gd name="T23" fmla="*/ 177 h 187"/>
                <a:gd name="T24" fmla="*/ 0 w 984"/>
                <a:gd name="T25" fmla="*/ 166 h 187"/>
                <a:gd name="T26" fmla="*/ 0 w 984"/>
                <a:gd name="T27" fmla="*/ 21 h 187"/>
                <a:gd name="T28" fmla="*/ 3 w 984"/>
                <a:gd name="T29" fmla="*/ 11 h 187"/>
                <a:gd name="T30" fmla="*/ 11 w 984"/>
                <a:gd name="T31" fmla="*/ 3 h 187"/>
                <a:gd name="T32" fmla="*/ 21 w 984"/>
                <a:gd name="T33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84" h="187">
                  <a:moveTo>
                    <a:pt x="21" y="0"/>
                  </a:moveTo>
                  <a:lnTo>
                    <a:pt x="964" y="0"/>
                  </a:lnTo>
                  <a:lnTo>
                    <a:pt x="975" y="3"/>
                  </a:lnTo>
                  <a:lnTo>
                    <a:pt x="982" y="11"/>
                  </a:lnTo>
                  <a:lnTo>
                    <a:pt x="984" y="21"/>
                  </a:lnTo>
                  <a:lnTo>
                    <a:pt x="984" y="166"/>
                  </a:lnTo>
                  <a:lnTo>
                    <a:pt x="982" y="177"/>
                  </a:lnTo>
                  <a:lnTo>
                    <a:pt x="975" y="184"/>
                  </a:lnTo>
                  <a:lnTo>
                    <a:pt x="964" y="187"/>
                  </a:lnTo>
                  <a:lnTo>
                    <a:pt x="21" y="187"/>
                  </a:lnTo>
                  <a:lnTo>
                    <a:pt x="11" y="184"/>
                  </a:lnTo>
                  <a:lnTo>
                    <a:pt x="3" y="177"/>
                  </a:lnTo>
                  <a:lnTo>
                    <a:pt x="0" y="166"/>
                  </a:lnTo>
                  <a:lnTo>
                    <a:pt x="0" y="21"/>
                  </a:lnTo>
                  <a:lnTo>
                    <a:pt x="3" y="11"/>
                  </a:lnTo>
                  <a:lnTo>
                    <a:pt x="11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580" name="Freeform 32"/>
            <p:cNvSpPr>
              <a:spLocks/>
            </p:cNvSpPr>
            <p:nvPr/>
          </p:nvSpPr>
          <p:spPr bwMode="auto">
            <a:xfrm>
              <a:off x="8120063" y="3036888"/>
              <a:ext cx="604838" cy="112713"/>
            </a:xfrm>
            <a:custGeom>
              <a:avLst/>
              <a:gdLst>
                <a:gd name="T0" fmla="*/ 8 w 381"/>
                <a:gd name="T1" fmla="*/ 0 h 71"/>
                <a:gd name="T2" fmla="*/ 373 w 381"/>
                <a:gd name="T3" fmla="*/ 0 h 71"/>
                <a:gd name="T4" fmla="*/ 376 w 381"/>
                <a:gd name="T5" fmla="*/ 0 h 71"/>
                <a:gd name="T6" fmla="*/ 378 w 381"/>
                <a:gd name="T7" fmla="*/ 2 h 71"/>
                <a:gd name="T8" fmla="*/ 379 w 381"/>
                <a:gd name="T9" fmla="*/ 4 h 71"/>
                <a:gd name="T10" fmla="*/ 381 w 381"/>
                <a:gd name="T11" fmla="*/ 8 h 71"/>
                <a:gd name="T12" fmla="*/ 381 w 381"/>
                <a:gd name="T13" fmla="*/ 64 h 71"/>
                <a:gd name="T14" fmla="*/ 379 w 381"/>
                <a:gd name="T15" fmla="*/ 67 h 71"/>
                <a:gd name="T16" fmla="*/ 378 w 381"/>
                <a:gd name="T17" fmla="*/ 69 h 71"/>
                <a:gd name="T18" fmla="*/ 376 w 381"/>
                <a:gd name="T19" fmla="*/ 71 h 71"/>
                <a:gd name="T20" fmla="*/ 373 w 381"/>
                <a:gd name="T21" fmla="*/ 71 h 71"/>
                <a:gd name="T22" fmla="*/ 8 w 381"/>
                <a:gd name="T23" fmla="*/ 71 h 71"/>
                <a:gd name="T24" fmla="*/ 5 w 381"/>
                <a:gd name="T25" fmla="*/ 71 h 71"/>
                <a:gd name="T26" fmla="*/ 2 w 381"/>
                <a:gd name="T27" fmla="*/ 69 h 71"/>
                <a:gd name="T28" fmla="*/ 1 w 381"/>
                <a:gd name="T29" fmla="*/ 67 h 71"/>
                <a:gd name="T30" fmla="*/ 0 w 381"/>
                <a:gd name="T31" fmla="*/ 64 h 71"/>
                <a:gd name="T32" fmla="*/ 0 w 381"/>
                <a:gd name="T33" fmla="*/ 8 h 71"/>
                <a:gd name="T34" fmla="*/ 1 w 381"/>
                <a:gd name="T35" fmla="*/ 4 h 71"/>
                <a:gd name="T36" fmla="*/ 2 w 381"/>
                <a:gd name="T37" fmla="*/ 2 h 71"/>
                <a:gd name="T38" fmla="*/ 5 w 381"/>
                <a:gd name="T39" fmla="*/ 0 h 71"/>
                <a:gd name="T40" fmla="*/ 8 w 381"/>
                <a:gd name="T4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1" h="71">
                  <a:moveTo>
                    <a:pt x="8" y="0"/>
                  </a:moveTo>
                  <a:lnTo>
                    <a:pt x="373" y="0"/>
                  </a:lnTo>
                  <a:lnTo>
                    <a:pt x="376" y="0"/>
                  </a:lnTo>
                  <a:lnTo>
                    <a:pt x="378" y="2"/>
                  </a:lnTo>
                  <a:lnTo>
                    <a:pt x="379" y="4"/>
                  </a:lnTo>
                  <a:lnTo>
                    <a:pt x="381" y="8"/>
                  </a:lnTo>
                  <a:lnTo>
                    <a:pt x="381" y="64"/>
                  </a:lnTo>
                  <a:lnTo>
                    <a:pt x="379" y="67"/>
                  </a:lnTo>
                  <a:lnTo>
                    <a:pt x="378" y="69"/>
                  </a:lnTo>
                  <a:lnTo>
                    <a:pt x="376" y="71"/>
                  </a:lnTo>
                  <a:lnTo>
                    <a:pt x="373" y="71"/>
                  </a:lnTo>
                  <a:lnTo>
                    <a:pt x="8" y="71"/>
                  </a:lnTo>
                  <a:lnTo>
                    <a:pt x="5" y="71"/>
                  </a:lnTo>
                  <a:lnTo>
                    <a:pt x="2" y="69"/>
                  </a:lnTo>
                  <a:lnTo>
                    <a:pt x="1" y="67"/>
                  </a:lnTo>
                  <a:lnTo>
                    <a:pt x="0" y="64"/>
                  </a:lnTo>
                  <a:lnTo>
                    <a:pt x="0" y="8"/>
                  </a:lnTo>
                  <a:lnTo>
                    <a:pt x="1" y="4"/>
                  </a:lnTo>
                  <a:lnTo>
                    <a:pt x="2" y="2"/>
                  </a:lnTo>
                  <a:lnTo>
                    <a:pt x="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7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581" name="Freeform 33"/>
            <p:cNvSpPr>
              <a:spLocks/>
            </p:cNvSpPr>
            <p:nvPr/>
          </p:nvSpPr>
          <p:spPr bwMode="auto">
            <a:xfrm>
              <a:off x="8747126" y="1677988"/>
              <a:ext cx="1851025" cy="1174750"/>
            </a:xfrm>
            <a:custGeom>
              <a:avLst/>
              <a:gdLst>
                <a:gd name="T0" fmla="*/ 38 w 1166"/>
                <a:gd name="T1" fmla="*/ 0 h 740"/>
                <a:gd name="T2" fmla="*/ 1127 w 1166"/>
                <a:gd name="T3" fmla="*/ 0 h 740"/>
                <a:gd name="T4" fmla="*/ 1142 w 1166"/>
                <a:gd name="T5" fmla="*/ 4 h 740"/>
                <a:gd name="T6" fmla="*/ 1155 w 1166"/>
                <a:gd name="T7" fmla="*/ 11 h 740"/>
                <a:gd name="T8" fmla="*/ 1163 w 1166"/>
                <a:gd name="T9" fmla="*/ 23 h 740"/>
                <a:gd name="T10" fmla="*/ 1166 w 1166"/>
                <a:gd name="T11" fmla="*/ 39 h 740"/>
                <a:gd name="T12" fmla="*/ 1166 w 1166"/>
                <a:gd name="T13" fmla="*/ 702 h 740"/>
                <a:gd name="T14" fmla="*/ 1163 w 1166"/>
                <a:gd name="T15" fmla="*/ 717 h 740"/>
                <a:gd name="T16" fmla="*/ 1155 w 1166"/>
                <a:gd name="T17" fmla="*/ 729 h 740"/>
                <a:gd name="T18" fmla="*/ 1142 w 1166"/>
                <a:gd name="T19" fmla="*/ 738 h 740"/>
                <a:gd name="T20" fmla="*/ 1127 w 1166"/>
                <a:gd name="T21" fmla="*/ 740 h 740"/>
                <a:gd name="T22" fmla="*/ 38 w 1166"/>
                <a:gd name="T23" fmla="*/ 740 h 740"/>
                <a:gd name="T24" fmla="*/ 23 w 1166"/>
                <a:gd name="T25" fmla="*/ 738 h 740"/>
                <a:gd name="T26" fmla="*/ 11 w 1166"/>
                <a:gd name="T27" fmla="*/ 729 h 740"/>
                <a:gd name="T28" fmla="*/ 2 w 1166"/>
                <a:gd name="T29" fmla="*/ 717 h 740"/>
                <a:gd name="T30" fmla="*/ 0 w 1166"/>
                <a:gd name="T31" fmla="*/ 702 h 740"/>
                <a:gd name="T32" fmla="*/ 0 w 1166"/>
                <a:gd name="T33" fmla="*/ 39 h 740"/>
                <a:gd name="T34" fmla="*/ 2 w 1166"/>
                <a:gd name="T35" fmla="*/ 23 h 740"/>
                <a:gd name="T36" fmla="*/ 11 w 1166"/>
                <a:gd name="T37" fmla="*/ 11 h 740"/>
                <a:gd name="T38" fmla="*/ 23 w 1166"/>
                <a:gd name="T39" fmla="*/ 4 h 740"/>
                <a:gd name="T40" fmla="*/ 38 w 1166"/>
                <a:gd name="T41" fmla="*/ 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6" h="740">
                  <a:moveTo>
                    <a:pt x="38" y="0"/>
                  </a:moveTo>
                  <a:lnTo>
                    <a:pt x="1127" y="0"/>
                  </a:lnTo>
                  <a:lnTo>
                    <a:pt x="1142" y="4"/>
                  </a:lnTo>
                  <a:lnTo>
                    <a:pt x="1155" y="11"/>
                  </a:lnTo>
                  <a:lnTo>
                    <a:pt x="1163" y="23"/>
                  </a:lnTo>
                  <a:lnTo>
                    <a:pt x="1166" y="39"/>
                  </a:lnTo>
                  <a:lnTo>
                    <a:pt x="1166" y="702"/>
                  </a:lnTo>
                  <a:lnTo>
                    <a:pt x="1163" y="717"/>
                  </a:lnTo>
                  <a:lnTo>
                    <a:pt x="1155" y="729"/>
                  </a:lnTo>
                  <a:lnTo>
                    <a:pt x="1142" y="738"/>
                  </a:lnTo>
                  <a:lnTo>
                    <a:pt x="1127" y="740"/>
                  </a:lnTo>
                  <a:lnTo>
                    <a:pt x="38" y="740"/>
                  </a:lnTo>
                  <a:lnTo>
                    <a:pt x="23" y="738"/>
                  </a:lnTo>
                  <a:lnTo>
                    <a:pt x="11" y="729"/>
                  </a:lnTo>
                  <a:lnTo>
                    <a:pt x="2" y="717"/>
                  </a:lnTo>
                  <a:lnTo>
                    <a:pt x="0" y="702"/>
                  </a:lnTo>
                  <a:lnTo>
                    <a:pt x="0" y="39"/>
                  </a:lnTo>
                  <a:lnTo>
                    <a:pt x="2" y="23"/>
                  </a:lnTo>
                  <a:lnTo>
                    <a:pt x="11" y="11"/>
                  </a:lnTo>
                  <a:lnTo>
                    <a:pt x="23" y="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582" name="Rectangle 34"/>
            <p:cNvSpPr>
              <a:spLocks noChangeArrowheads="1"/>
            </p:cNvSpPr>
            <p:nvPr/>
          </p:nvSpPr>
          <p:spPr bwMode="auto">
            <a:xfrm>
              <a:off x="8747126" y="2503488"/>
              <a:ext cx="1851025" cy="219075"/>
            </a:xfrm>
            <a:prstGeom prst="rect">
              <a:avLst/>
            </a:prstGeom>
            <a:solidFill>
              <a:schemeClr val="accent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583" name="Freeform 35"/>
            <p:cNvSpPr>
              <a:spLocks/>
            </p:cNvSpPr>
            <p:nvPr/>
          </p:nvSpPr>
          <p:spPr bwMode="auto">
            <a:xfrm>
              <a:off x="8859838" y="1787525"/>
              <a:ext cx="420688" cy="300038"/>
            </a:xfrm>
            <a:custGeom>
              <a:avLst/>
              <a:gdLst>
                <a:gd name="T0" fmla="*/ 22 w 265"/>
                <a:gd name="T1" fmla="*/ 0 h 189"/>
                <a:gd name="T2" fmla="*/ 245 w 265"/>
                <a:gd name="T3" fmla="*/ 0 h 189"/>
                <a:gd name="T4" fmla="*/ 256 w 265"/>
                <a:gd name="T5" fmla="*/ 3 h 189"/>
                <a:gd name="T6" fmla="*/ 263 w 265"/>
                <a:gd name="T7" fmla="*/ 11 h 189"/>
                <a:gd name="T8" fmla="*/ 265 w 265"/>
                <a:gd name="T9" fmla="*/ 21 h 189"/>
                <a:gd name="T10" fmla="*/ 265 w 265"/>
                <a:gd name="T11" fmla="*/ 168 h 189"/>
                <a:gd name="T12" fmla="*/ 263 w 265"/>
                <a:gd name="T13" fmla="*/ 179 h 189"/>
                <a:gd name="T14" fmla="*/ 256 w 265"/>
                <a:gd name="T15" fmla="*/ 187 h 189"/>
                <a:gd name="T16" fmla="*/ 245 w 265"/>
                <a:gd name="T17" fmla="*/ 189 h 189"/>
                <a:gd name="T18" fmla="*/ 22 w 265"/>
                <a:gd name="T19" fmla="*/ 189 h 189"/>
                <a:gd name="T20" fmla="*/ 11 w 265"/>
                <a:gd name="T21" fmla="*/ 187 h 189"/>
                <a:gd name="T22" fmla="*/ 4 w 265"/>
                <a:gd name="T23" fmla="*/ 179 h 189"/>
                <a:gd name="T24" fmla="*/ 0 w 265"/>
                <a:gd name="T25" fmla="*/ 168 h 189"/>
                <a:gd name="T26" fmla="*/ 0 w 265"/>
                <a:gd name="T27" fmla="*/ 21 h 189"/>
                <a:gd name="T28" fmla="*/ 4 w 265"/>
                <a:gd name="T29" fmla="*/ 11 h 189"/>
                <a:gd name="T30" fmla="*/ 11 w 265"/>
                <a:gd name="T31" fmla="*/ 3 h 189"/>
                <a:gd name="T32" fmla="*/ 22 w 265"/>
                <a:gd name="T3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5" h="189">
                  <a:moveTo>
                    <a:pt x="22" y="0"/>
                  </a:moveTo>
                  <a:lnTo>
                    <a:pt x="245" y="0"/>
                  </a:lnTo>
                  <a:lnTo>
                    <a:pt x="256" y="3"/>
                  </a:lnTo>
                  <a:lnTo>
                    <a:pt x="263" y="11"/>
                  </a:lnTo>
                  <a:lnTo>
                    <a:pt x="265" y="21"/>
                  </a:lnTo>
                  <a:lnTo>
                    <a:pt x="265" y="168"/>
                  </a:lnTo>
                  <a:lnTo>
                    <a:pt x="263" y="179"/>
                  </a:lnTo>
                  <a:lnTo>
                    <a:pt x="256" y="187"/>
                  </a:lnTo>
                  <a:lnTo>
                    <a:pt x="245" y="189"/>
                  </a:lnTo>
                  <a:lnTo>
                    <a:pt x="22" y="189"/>
                  </a:lnTo>
                  <a:lnTo>
                    <a:pt x="11" y="187"/>
                  </a:lnTo>
                  <a:lnTo>
                    <a:pt x="4" y="179"/>
                  </a:lnTo>
                  <a:lnTo>
                    <a:pt x="0" y="168"/>
                  </a:lnTo>
                  <a:lnTo>
                    <a:pt x="0" y="21"/>
                  </a:lnTo>
                  <a:lnTo>
                    <a:pt x="4" y="11"/>
                  </a:lnTo>
                  <a:lnTo>
                    <a:pt x="11" y="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33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89" y="1"/>
            <a:ext cx="12188825" cy="68698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56"/>
            <a:endParaRPr lang="es-UY" sz="2399">
              <a:solidFill>
                <a:prstClr val="white"/>
              </a:solidFill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71615" y="1841491"/>
            <a:ext cx="5589692" cy="1368579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56"/>
            <a:endParaRPr lang="es-UY" sz="2399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7243" y="4650733"/>
            <a:ext cx="2839083" cy="609441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56"/>
            <a:r>
              <a:rPr lang="en-US" sz="2399" b="1" dirty="0">
                <a:solidFill>
                  <a:prstClr val="white"/>
                </a:solidFill>
              </a:rPr>
              <a:t>SUBSCRIBE NOW</a:t>
            </a:r>
            <a:endParaRPr lang="es-UY" sz="2399" b="1" dirty="0">
              <a:solidFill>
                <a:prstClr val="white"/>
              </a:solidFill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405" y="762001"/>
            <a:ext cx="2791119" cy="52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9107" y="4034840"/>
            <a:ext cx="1844195" cy="742757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1218956"/>
            <a:endParaRPr lang="en-US" sz="2399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4367" y="2004165"/>
            <a:ext cx="3624191" cy="83086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1218956"/>
            <a:r>
              <a:rPr lang="en-US" sz="1600" dirty="0">
                <a:solidFill>
                  <a:prstClr val="white"/>
                </a:solidFill>
              </a:rPr>
              <a:t>Coupon Code:</a:t>
            </a:r>
          </a:p>
          <a:p>
            <a:pPr defTabSz="1218956"/>
            <a:r>
              <a:rPr lang="en-US" sz="3199" b="1" dirty="0">
                <a:solidFill>
                  <a:prstClr val="white"/>
                </a:solidFill>
              </a:rPr>
              <a:t>FREEBUNDLE15</a:t>
            </a:r>
            <a:endParaRPr lang="es-UY" sz="2399" b="1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2515" y="1371699"/>
            <a:ext cx="502789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1218956"/>
            <a:r>
              <a:rPr lang="en-US" sz="1600" dirty="0">
                <a:solidFill>
                  <a:prstClr val="white"/>
                </a:solidFill>
              </a:rPr>
              <a:t>Get </a:t>
            </a:r>
            <a:r>
              <a:rPr lang="en-US" sz="1600" b="1" dirty="0">
                <a:solidFill>
                  <a:prstClr val="white"/>
                </a:solidFill>
              </a:rPr>
              <a:t>15% discount</a:t>
            </a:r>
            <a:r>
              <a:rPr lang="en-US" sz="1600" dirty="0">
                <a:solidFill>
                  <a:prstClr val="white"/>
                </a:solidFill>
              </a:rPr>
              <a:t> from regular price</a:t>
            </a:r>
            <a:endParaRPr lang="es-UY" sz="1600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8819" y="3362285"/>
            <a:ext cx="4155283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1218956"/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20000" y="5343415"/>
            <a:ext cx="2548533" cy="304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56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7245" y="4851279"/>
            <a:ext cx="4720555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58" indent="-169858" defTabSz="1218956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858" indent="-169858" defTabSz="1218956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858" indent="-169858" defTabSz="1218956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7246" y="4469017"/>
            <a:ext cx="6351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956"/>
            <a:r>
              <a:rPr lang="en-US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" y="6123300"/>
            <a:ext cx="12188825" cy="67574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830623" y="709073"/>
            <a:ext cx="4323420" cy="3577905"/>
            <a:chOff x="830623" y="709073"/>
            <a:chExt cx="4323420" cy="3577905"/>
          </a:xfrm>
        </p:grpSpPr>
        <p:grpSp>
          <p:nvGrpSpPr>
            <p:cNvPr id="22" name="Group 21"/>
            <p:cNvGrpSpPr>
              <a:grpSpLocks noChangeAspect="1"/>
            </p:cNvGrpSpPr>
            <p:nvPr/>
          </p:nvGrpSpPr>
          <p:grpSpPr bwMode="auto">
            <a:xfrm>
              <a:off x="830623" y="709073"/>
              <a:ext cx="4323420" cy="3577905"/>
              <a:chOff x="507" y="1182"/>
              <a:chExt cx="3091" cy="2558"/>
            </a:xfrm>
          </p:grpSpPr>
          <p:sp>
            <p:nvSpPr>
              <p:cNvPr id="23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07" y="1183"/>
                <a:ext cx="3044" cy="2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56"/>
                <a:endParaRPr lang="en-US" sz="12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Freeform 5"/>
              <p:cNvSpPr>
                <a:spLocks/>
              </p:cNvSpPr>
              <p:nvPr/>
            </p:nvSpPr>
            <p:spPr bwMode="auto">
              <a:xfrm>
                <a:off x="1700" y="3289"/>
                <a:ext cx="669" cy="364"/>
              </a:xfrm>
              <a:custGeom>
                <a:avLst/>
                <a:gdLst>
                  <a:gd name="T0" fmla="*/ 659 w 659"/>
                  <a:gd name="T1" fmla="*/ 364 h 364"/>
                  <a:gd name="T2" fmla="*/ 0 w 659"/>
                  <a:gd name="T3" fmla="*/ 364 h 364"/>
                  <a:gd name="T4" fmla="*/ 51 w 659"/>
                  <a:gd name="T5" fmla="*/ 0 h 364"/>
                  <a:gd name="T6" fmla="*/ 612 w 659"/>
                  <a:gd name="T7" fmla="*/ 0 h 364"/>
                  <a:gd name="T8" fmla="*/ 659 w 659"/>
                  <a:gd name="T9" fmla="*/ 36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9" h="364">
                    <a:moveTo>
                      <a:pt x="659" y="364"/>
                    </a:moveTo>
                    <a:lnTo>
                      <a:pt x="0" y="364"/>
                    </a:lnTo>
                    <a:lnTo>
                      <a:pt x="51" y="0"/>
                    </a:lnTo>
                    <a:lnTo>
                      <a:pt x="612" y="0"/>
                    </a:lnTo>
                    <a:lnTo>
                      <a:pt x="659" y="364"/>
                    </a:lnTo>
                    <a:close/>
                  </a:path>
                </a:pathLst>
              </a:custGeom>
              <a:solidFill>
                <a:srgbClr val="D3D0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56"/>
                <a:endParaRPr lang="en-US" sz="12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Freeform 6"/>
              <p:cNvSpPr>
                <a:spLocks/>
              </p:cNvSpPr>
              <p:nvPr/>
            </p:nvSpPr>
            <p:spPr bwMode="auto">
              <a:xfrm>
                <a:off x="1652" y="3645"/>
                <a:ext cx="765" cy="94"/>
              </a:xfrm>
              <a:custGeom>
                <a:avLst/>
                <a:gdLst>
                  <a:gd name="T0" fmla="*/ 758 w 772"/>
                  <a:gd name="T1" fmla="*/ 96 h 96"/>
                  <a:gd name="T2" fmla="*/ 12 w 772"/>
                  <a:gd name="T3" fmla="*/ 96 h 96"/>
                  <a:gd name="T4" fmla="*/ 0 w 772"/>
                  <a:gd name="T5" fmla="*/ 84 h 96"/>
                  <a:gd name="T6" fmla="*/ 2 w 772"/>
                  <a:gd name="T7" fmla="*/ 78 h 96"/>
                  <a:gd name="T8" fmla="*/ 48 w 772"/>
                  <a:gd name="T9" fmla="*/ 5 h 96"/>
                  <a:gd name="T10" fmla="*/ 58 w 772"/>
                  <a:gd name="T11" fmla="*/ 0 h 96"/>
                  <a:gd name="T12" fmla="*/ 715 w 772"/>
                  <a:gd name="T13" fmla="*/ 0 h 96"/>
                  <a:gd name="T14" fmla="*/ 725 w 772"/>
                  <a:gd name="T15" fmla="*/ 6 h 96"/>
                  <a:gd name="T16" fmla="*/ 768 w 772"/>
                  <a:gd name="T17" fmla="*/ 78 h 96"/>
                  <a:gd name="T18" fmla="*/ 764 w 772"/>
                  <a:gd name="T19" fmla="*/ 95 h 96"/>
                  <a:gd name="T20" fmla="*/ 758 w 772"/>
                  <a:gd name="T21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72" h="96">
                    <a:moveTo>
                      <a:pt x="758" y="96"/>
                    </a:moveTo>
                    <a:cubicBezTo>
                      <a:pt x="12" y="96"/>
                      <a:pt x="12" y="96"/>
                      <a:pt x="12" y="96"/>
                    </a:cubicBezTo>
                    <a:cubicBezTo>
                      <a:pt x="5" y="96"/>
                      <a:pt x="0" y="91"/>
                      <a:pt x="0" y="84"/>
                    </a:cubicBezTo>
                    <a:cubicBezTo>
                      <a:pt x="0" y="82"/>
                      <a:pt x="0" y="80"/>
                      <a:pt x="2" y="78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50" y="2"/>
                      <a:pt x="54" y="0"/>
                      <a:pt x="58" y="0"/>
                    </a:cubicBezTo>
                    <a:cubicBezTo>
                      <a:pt x="715" y="0"/>
                      <a:pt x="715" y="0"/>
                      <a:pt x="715" y="0"/>
                    </a:cubicBezTo>
                    <a:cubicBezTo>
                      <a:pt x="719" y="0"/>
                      <a:pt x="723" y="2"/>
                      <a:pt x="725" y="6"/>
                    </a:cubicBezTo>
                    <a:cubicBezTo>
                      <a:pt x="768" y="78"/>
                      <a:pt x="768" y="78"/>
                      <a:pt x="768" y="78"/>
                    </a:cubicBezTo>
                    <a:cubicBezTo>
                      <a:pt x="772" y="84"/>
                      <a:pt x="770" y="91"/>
                      <a:pt x="764" y="95"/>
                    </a:cubicBezTo>
                    <a:cubicBezTo>
                      <a:pt x="762" y="96"/>
                      <a:pt x="760" y="96"/>
                      <a:pt x="758" y="96"/>
                    </a:cubicBezTo>
                    <a:close/>
                  </a:path>
                </a:pathLst>
              </a:custGeom>
              <a:solidFill>
                <a:srgbClr val="BFBD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56"/>
                <a:endParaRPr lang="en-US" sz="12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Freeform 7"/>
              <p:cNvSpPr>
                <a:spLocks/>
              </p:cNvSpPr>
              <p:nvPr/>
            </p:nvSpPr>
            <p:spPr bwMode="auto">
              <a:xfrm>
                <a:off x="507" y="1182"/>
                <a:ext cx="3090" cy="1885"/>
              </a:xfrm>
              <a:custGeom>
                <a:avLst/>
                <a:gdLst>
                  <a:gd name="T0" fmla="*/ 3056 w 3114"/>
                  <a:gd name="T1" fmla="*/ 0 h 1928"/>
                  <a:gd name="T2" fmla="*/ 56 w 3114"/>
                  <a:gd name="T3" fmla="*/ 0 h 1928"/>
                  <a:gd name="T4" fmla="*/ 0 w 3114"/>
                  <a:gd name="T5" fmla="*/ 56 h 1928"/>
                  <a:gd name="T6" fmla="*/ 0 w 3114"/>
                  <a:gd name="T7" fmla="*/ 1928 h 1928"/>
                  <a:gd name="T8" fmla="*/ 3114 w 3114"/>
                  <a:gd name="T9" fmla="*/ 1928 h 1928"/>
                  <a:gd name="T10" fmla="*/ 3112 w 3114"/>
                  <a:gd name="T11" fmla="*/ 56 h 1928"/>
                  <a:gd name="T12" fmla="*/ 3056 w 3114"/>
                  <a:gd name="T13" fmla="*/ 0 h 1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14" h="1928">
                    <a:moveTo>
                      <a:pt x="3056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6"/>
                      <a:pt x="0" y="56"/>
                    </a:cubicBezTo>
                    <a:cubicBezTo>
                      <a:pt x="0" y="56"/>
                      <a:pt x="0" y="1910"/>
                      <a:pt x="0" y="1928"/>
                    </a:cubicBezTo>
                    <a:cubicBezTo>
                      <a:pt x="3114" y="1928"/>
                      <a:pt x="3114" y="1928"/>
                      <a:pt x="3114" y="1928"/>
                    </a:cubicBezTo>
                    <a:cubicBezTo>
                      <a:pt x="3114" y="1896"/>
                      <a:pt x="3112" y="56"/>
                      <a:pt x="3112" y="56"/>
                    </a:cubicBezTo>
                    <a:cubicBezTo>
                      <a:pt x="3112" y="26"/>
                      <a:pt x="3087" y="0"/>
                      <a:pt x="305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56"/>
                <a:endParaRPr lang="en-US" sz="12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Freeform 9"/>
              <p:cNvSpPr>
                <a:spLocks/>
              </p:cNvSpPr>
              <p:nvPr/>
            </p:nvSpPr>
            <p:spPr bwMode="auto">
              <a:xfrm>
                <a:off x="508" y="3067"/>
                <a:ext cx="3090" cy="240"/>
              </a:xfrm>
              <a:custGeom>
                <a:avLst/>
                <a:gdLst>
                  <a:gd name="T0" fmla="*/ 3061 w 3114"/>
                  <a:gd name="T1" fmla="*/ 246 h 246"/>
                  <a:gd name="T2" fmla="*/ 56 w 3114"/>
                  <a:gd name="T3" fmla="*/ 246 h 246"/>
                  <a:gd name="T4" fmla="*/ 0 w 3114"/>
                  <a:gd name="T5" fmla="*/ 190 h 246"/>
                  <a:gd name="T6" fmla="*/ 0 w 3114"/>
                  <a:gd name="T7" fmla="*/ 0 h 246"/>
                  <a:gd name="T8" fmla="*/ 3114 w 3114"/>
                  <a:gd name="T9" fmla="*/ 0 h 246"/>
                  <a:gd name="T10" fmla="*/ 3114 w 3114"/>
                  <a:gd name="T11" fmla="*/ 190 h 246"/>
                  <a:gd name="T12" fmla="*/ 3061 w 3114"/>
                  <a:gd name="T13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14" h="246">
                    <a:moveTo>
                      <a:pt x="3061" y="246"/>
                    </a:moveTo>
                    <a:cubicBezTo>
                      <a:pt x="56" y="246"/>
                      <a:pt x="56" y="246"/>
                      <a:pt x="56" y="246"/>
                    </a:cubicBezTo>
                    <a:cubicBezTo>
                      <a:pt x="25" y="246"/>
                      <a:pt x="0" y="221"/>
                      <a:pt x="0" y="190"/>
                    </a:cubicBezTo>
                    <a:cubicBezTo>
                      <a:pt x="0" y="190"/>
                      <a:pt x="0" y="6"/>
                      <a:pt x="0" y="0"/>
                    </a:cubicBezTo>
                    <a:cubicBezTo>
                      <a:pt x="3114" y="0"/>
                      <a:pt x="3114" y="0"/>
                      <a:pt x="3114" y="0"/>
                    </a:cubicBezTo>
                    <a:cubicBezTo>
                      <a:pt x="3114" y="3"/>
                      <a:pt x="3114" y="190"/>
                      <a:pt x="3114" y="190"/>
                    </a:cubicBezTo>
                    <a:cubicBezTo>
                      <a:pt x="3114" y="221"/>
                      <a:pt x="3092" y="246"/>
                      <a:pt x="3061" y="246"/>
                    </a:cubicBezTo>
                    <a:close/>
                  </a:path>
                </a:pathLst>
              </a:custGeom>
              <a:solidFill>
                <a:srgbClr val="EBEA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56"/>
                <a:endParaRPr lang="en-US" sz="12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Oval 10"/>
              <p:cNvSpPr>
                <a:spLocks noChangeArrowheads="1"/>
              </p:cNvSpPr>
              <p:nvPr/>
            </p:nvSpPr>
            <p:spPr bwMode="auto">
              <a:xfrm>
                <a:off x="1983" y="3140"/>
                <a:ext cx="94" cy="94"/>
              </a:xfrm>
              <a:prstGeom prst="ellipse">
                <a:avLst/>
              </a:prstGeom>
              <a:solidFill>
                <a:srgbClr val="D5D3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56"/>
                <a:endParaRPr lang="en-US" sz="12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Oval 11"/>
              <p:cNvSpPr>
                <a:spLocks noChangeArrowheads="1"/>
              </p:cNvSpPr>
              <p:nvPr/>
            </p:nvSpPr>
            <p:spPr bwMode="auto">
              <a:xfrm>
                <a:off x="2011" y="1243"/>
                <a:ext cx="38" cy="37"/>
              </a:xfrm>
              <a:prstGeom prst="ellipse">
                <a:avLst/>
              </a:prstGeom>
              <a:solidFill>
                <a:srgbClr val="6262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56"/>
                <a:endParaRPr lang="en-US" sz="12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7" name="Freeform 7"/>
            <p:cNvSpPr>
              <a:spLocks/>
            </p:cNvSpPr>
            <p:nvPr/>
          </p:nvSpPr>
          <p:spPr bwMode="auto">
            <a:xfrm>
              <a:off x="1006861" y="848944"/>
              <a:ext cx="3928983" cy="2380608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rgbClr val="FB6D4A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56"/>
              <a:endParaRPr lang="en-US" sz="2399" b="1">
                <a:solidFill>
                  <a:prstClr val="white"/>
                </a:solidFill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062243" y="1111548"/>
            <a:ext cx="1744086" cy="1831321"/>
            <a:chOff x="5789613" y="1071563"/>
            <a:chExt cx="4570412" cy="4799012"/>
          </a:xfrm>
        </p:grpSpPr>
        <p:sp>
          <p:nvSpPr>
            <p:cNvPr id="118" name="Freeform 117"/>
            <p:cNvSpPr>
              <a:spLocks noEditPoints="1"/>
            </p:cNvSpPr>
            <p:nvPr/>
          </p:nvSpPr>
          <p:spPr bwMode="auto">
            <a:xfrm>
              <a:off x="5789613" y="1282700"/>
              <a:ext cx="4570412" cy="4587875"/>
            </a:xfrm>
            <a:custGeom>
              <a:avLst/>
              <a:gdLst>
                <a:gd name="T0" fmla="*/ 2824 w 5758"/>
                <a:gd name="T1" fmla="*/ 5781 h 5781"/>
                <a:gd name="T2" fmla="*/ 2923 w 5758"/>
                <a:gd name="T3" fmla="*/ 5612 h 5781"/>
                <a:gd name="T4" fmla="*/ 3392 w 5758"/>
                <a:gd name="T5" fmla="*/ 5669 h 5781"/>
                <a:gd name="T6" fmla="*/ 2346 w 5758"/>
                <a:gd name="T7" fmla="*/ 5565 h 5781"/>
                <a:gd name="T8" fmla="*/ 2125 w 5758"/>
                <a:gd name="T9" fmla="*/ 5680 h 5781"/>
                <a:gd name="T10" fmla="*/ 3478 w 5758"/>
                <a:gd name="T11" fmla="*/ 5548 h 5781"/>
                <a:gd name="T12" fmla="*/ 3584 w 5758"/>
                <a:gd name="T13" fmla="*/ 5695 h 5781"/>
                <a:gd name="T14" fmla="*/ 1656 w 5758"/>
                <a:gd name="T15" fmla="*/ 5323 h 5781"/>
                <a:gd name="T16" fmla="*/ 1549 w 5758"/>
                <a:gd name="T17" fmla="*/ 5456 h 5781"/>
                <a:gd name="T18" fmla="*/ 4332 w 5758"/>
                <a:gd name="T19" fmla="*/ 5334 h 5781"/>
                <a:gd name="T20" fmla="*/ 4029 w 5758"/>
                <a:gd name="T21" fmla="*/ 5462 h 5781"/>
                <a:gd name="T22" fmla="*/ 995 w 5758"/>
                <a:gd name="T23" fmla="*/ 4873 h 5781"/>
                <a:gd name="T24" fmla="*/ 1132 w 5758"/>
                <a:gd name="T25" fmla="*/ 5146 h 5781"/>
                <a:gd name="T26" fmla="*/ 941 w 5758"/>
                <a:gd name="T27" fmla="*/ 4882 h 5781"/>
                <a:gd name="T28" fmla="*/ 4729 w 5758"/>
                <a:gd name="T29" fmla="*/ 5110 h 5781"/>
                <a:gd name="T30" fmla="*/ 4696 w 5758"/>
                <a:gd name="T31" fmla="*/ 4917 h 5781"/>
                <a:gd name="T32" fmla="*/ 711 w 5758"/>
                <a:gd name="T33" fmla="*/ 4534 h 5781"/>
                <a:gd name="T34" fmla="*/ 496 w 5758"/>
                <a:gd name="T35" fmla="*/ 4521 h 5781"/>
                <a:gd name="T36" fmla="*/ 5273 w 5758"/>
                <a:gd name="T37" fmla="*/ 4506 h 5781"/>
                <a:gd name="T38" fmla="*/ 5059 w 5758"/>
                <a:gd name="T39" fmla="*/ 4519 h 5781"/>
                <a:gd name="T40" fmla="*/ 332 w 5758"/>
                <a:gd name="T41" fmla="*/ 3843 h 5781"/>
                <a:gd name="T42" fmla="*/ 244 w 5758"/>
                <a:gd name="T43" fmla="*/ 4063 h 5781"/>
                <a:gd name="T44" fmla="*/ 5528 w 5758"/>
                <a:gd name="T45" fmla="*/ 3754 h 5781"/>
                <a:gd name="T46" fmla="*/ 5480 w 5758"/>
                <a:gd name="T47" fmla="*/ 4075 h 5781"/>
                <a:gd name="T48" fmla="*/ 5451 w 5758"/>
                <a:gd name="T49" fmla="*/ 3791 h 5781"/>
                <a:gd name="T50" fmla="*/ 200 w 5758"/>
                <a:gd name="T51" fmla="*/ 3351 h 5781"/>
                <a:gd name="T52" fmla="*/ 15 w 5758"/>
                <a:gd name="T53" fmla="*/ 3241 h 5781"/>
                <a:gd name="T54" fmla="*/ 5742 w 5758"/>
                <a:gd name="T55" fmla="*/ 3276 h 5781"/>
                <a:gd name="T56" fmla="*/ 5575 w 5758"/>
                <a:gd name="T57" fmla="*/ 3254 h 5781"/>
                <a:gd name="T58" fmla="*/ 179 w 5758"/>
                <a:gd name="T59" fmla="*/ 2561 h 5781"/>
                <a:gd name="T60" fmla="*/ 169 w 5758"/>
                <a:gd name="T61" fmla="*/ 2672 h 5781"/>
                <a:gd name="T62" fmla="*/ 0 w 5758"/>
                <a:gd name="T63" fmla="*/ 2678 h 5781"/>
                <a:gd name="T64" fmla="*/ 13 w 5758"/>
                <a:gd name="T65" fmla="*/ 2559 h 5781"/>
                <a:gd name="T66" fmla="*/ 5746 w 5758"/>
                <a:gd name="T67" fmla="*/ 2540 h 5781"/>
                <a:gd name="T68" fmla="*/ 5590 w 5758"/>
                <a:gd name="T69" fmla="*/ 2663 h 5781"/>
                <a:gd name="T70" fmla="*/ 346 w 5758"/>
                <a:gd name="T71" fmla="*/ 1869 h 5781"/>
                <a:gd name="T72" fmla="*/ 308 w 5758"/>
                <a:gd name="T73" fmla="*/ 2005 h 5781"/>
                <a:gd name="T74" fmla="*/ 128 w 5758"/>
                <a:gd name="T75" fmla="*/ 2067 h 5781"/>
                <a:gd name="T76" fmla="*/ 161 w 5758"/>
                <a:gd name="T77" fmla="*/ 1917 h 5781"/>
                <a:gd name="T78" fmla="*/ 5557 w 5758"/>
                <a:gd name="T79" fmla="*/ 1816 h 5781"/>
                <a:gd name="T80" fmla="*/ 5520 w 5758"/>
                <a:gd name="T81" fmla="*/ 2108 h 5781"/>
                <a:gd name="T82" fmla="*/ 5473 w 5758"/>
                <a:gd name="T83" fmla="*/ 1789 h 5781"/>
                <a:gd name="T84" fmla="*/ 5313 w 5758"/>
                <a:gd name="T85" fmla="*/ 1491 h 5781"/>
                <a:gd name="T86" fmla="*/ 5126 w 5758"/>
                <a:gd name="T87" fmla="*/ 1213 h 5781"/>
                <a:gd name="T88" fmla="*/ 4910 w 5758"/>
                <a:gd name="T89" fmla="*/ 837 h 5781"/>
                <a:gd name="T90" fmla="*/ 4683 w 5758"/>
                <a:gd name="T91" fmla="*/ 853 h 5781"/>
                <a:gd name="T92" fmla="*/ 4346 w 5758"/>
                <a:gd name="T93" fmla="*/ 400 h 5781"/>
                <a:gd name="T94" fmla="*/ 4176 w 5758"/>
                <a:gd name="T95" fmla="*/ 496 h 5781"/>
                <a:gd name="T96" fmla="*/ 1826 w 5758"/>
                <a:gd name="T97" fmla="*/ 362 h 5781"/>
                <a:gd name="T98" fmla="*/ 1711 w 5758"/>
                <a:gd name="T99" fmla="*/ 431 h 5781"/>
                <a:gd name="T100" fmla="*/ 1551 w 5758"/>
                <a:gd name="T101" fmla="*/ 459 h 5781"/>
                <a:gd name="T102" fmla="*/ 1625 w 5758"/>
                <a:gd name="T103" fmla="*/ 287 h 5781"/>
                <a:gd name="T104" fmla="*/ 1720 w 5758"/>
                <a:gd name="T105" fmla="*/ 243 h 5781"/>
                <a:gd name="T106" fmla="*/ 3800 w 5758"/>
                <a:gd name="T107" fmla="*/ 208 h 5781"/>
                <a:gd name="T108" fmla="*/ 3506 w 5758"/>
                <a:gd name="T109" fmla="*/ 233 h 5781"/>
                <a:gd name="T110" fmla="*/ 2432 w 5758"/>
                <a:gd name="T111" fmla="*/ 200 h 5781"/>
                <a:gd name="T112" fmla="*/ 2315 w 5758"/>
                <a:gd name="T113" fmla="*/ 226 h 5781"/>
                <a:gd name="T114" fmla="*/ 2145 w 5758"/>
                <a:gd name="T115" fmla="*/ 164 h 5781"/>
                <a:gd name="T116" fmla="*/ 2286 w 5758"/>
                <a:gd name="T117" fmla="*/ 61 h 5781"/>
                <a:gd name="T118" fmla="*/ 2892 w 5758"/>
                <a:gd name="T119" fmla="*/ 0 h 5781"/>
                <a:gd name="T120" fmla="*/ 3079 w 5758"/>
                <a:gd name="T121" fmla="*/ 171 h 5781"/>
                <a:gd name="T122" fmla="*/ 2846 w 5758"/>
                <a:gd name="T123" fmla="*/ 13 h 5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58" h="5781">
                  <a:moveTo>
                    <a:pt x="2974" y="5779"/>
                  </a:moveTo>
                  <a:lnTo>
                    <a:pt x="2973" y="5779"/>
                  </a:lnTo>
                  <a:lnTo>
                    <a:pt x="2954" y="5779"/>
                  </a:lnTo>
                  <a:lnTo>
                    <a:pt x="2936" y="5781"/>
                  </a:lnTo>
                  <a:lnTo>
                    <a:pt x="2923" y="5781"/>
                  </a:lnTo>
                  <a:lnTo>
                    <a:pt x="2918" y="5781"/>
                  </a:lnTo>
                  <a:lnTo>
                    <a:pt x="2899" y="5781"/>
                  </a:lnTo>
                  <a:lnTo>
                    <a:pt x="2879" y="5781"/>
                  </a:lnTo>
                  <a:lnTo>
                    <a:pt x="2923" y="5781"/>
                  </a:lnTo>
                  <a:lnTo>
                    <a:pt x="2974" y="5779"/>
                  </a:lnTo>
                  <a:close/>
                  <a:moveTo>
                    <a:pt x="2806" y="5612"/>
                  </a:moveTo>
                  <a:lnTo>
                    <a:pt x="2810" y="5612"/>
                  </a:lnTo>
                  <a:lnTo>
                    <a:pt x="2828" y="5612"/>
                  </a:lnTo>
                  <a:lnTo>
                    <a:pt x="2844" y="5612"/>
                  </a:lnTo>
                  <a:lnTo>
                    <a:pt x="2863" y="5614"/>
                  </a:lnTo>
                  <a:lnTo>
                    <a:pt x="2879" y="5614"/>
                  </a:lnTo>
                  <a:lnTo>
                    <a:pt x="2879" y="5781"/>
                  </a:lnTo>
                  <a:lnTo>
                    <a:pt x="2861" y="5781"/>
                  </a:lnTo>
                  <a:lnTo>
                    <a:pt x="2843" y="5781"/>
                  </a:lnTo>
                  <a:lnTo>
                    <a:pt x="2824" y="5781"/>
                  </a:lnTo>
                  <a:lnTo>
                    <a:pt x="2806" y="5779"/>
                  </a:lnTo>
                  <a:lnTo>
                    <a:pt x="2800" y="5779"/>
                  </a:lnTo>
                  <a:lnTo>
                    <a:pt x="2775" y="5775"/>
                  </a:lnTo>
                  <a:lnTo>
                    <a:pt x="2753" y="5763"/>
                  </a:lnTo>
                  <a:lnTo>
                    <a:pt x="2734" y="5744"/>
                  </a:lnTo>
                  <a:lnTo>
                    <a:pt x="2723" y="5722"/>
                  </a:lnTo>
                  <a:lnTo>
                    <a:pt x="2720" y="5698"/>
                  </a:lnTo>
                  <a:lnTo>
                    <a:pt x="2723" y="5673"/>
                  </a:lnTo>
                  <a:lnTo>
                    <a:pt x="2734" y="5649"/>
                  </a:lnTo>
                  <a:lnTo>
                    <a:pt x="2753" y="5629"/>
                  </a:lnTo>
                  <a:lnTo>
                    <a:pt x="2778" y="5616"/>
                  </a:lnTo>
                  <a:lnTo>
                    <a:pt x="2806" y="5612"/>
                  </a:lnTo>
                  <a:close/>
                  <a:moveTo>
                    <a:pt x="2967" y="5612"/>
                  </a:moveTo>
                  <a:lnTo>
                    <a:pt x="2951" y="5612"/>
                  </a:lnTo>
                  <a:lnTo>
                    <a:pt x="2932" y="5612"/>
                  </a:lnTo>
                  <a:lnTo>
                    <a:pt x="2923" y="5612"/>
                  </a:lnTo>
                  <a:lnTo>
                    <a:pt x="2916" y="5612"/>
                  </a:lnTo>
                  <a:lnTo>
                    <a:pt x="2897" y="5614"/>
                  </a:lnTo>
                  <a:lnTo>
                    <a:pt x="2879" y="5614"/>
                  </a:lnTo>
                  <a:lnTo>
                    <a:pt x="2923" y="5612"/>
                  </a:lnTo>
                  <a:lnTo>
                    <a:pt x="2967" y="5612"/>
                  </a:lnTo>
                  <a:lnTo>
                    <a:pt x="2989" y="5614"/>
                  </a:lnTo>
                  <a:lnTo>
                    <a:pt x="3007" y="5621"/>
                  </a:lnTo>
                  <a:lnTo>
                    <a:pt x="3029" y="5636"/>
                  </a:lnTo>
                  <a:lnTo>
                    <a:pt x="3044" y="5656"/>
                  </a:lnTo>
                  <a:lnTo>
                    <a:pt x="3053" y="5680"/>
                  </a:lnTo>
                  <a:lnTo>
                    <a:pt x="3053" y="5702"/>
                  </a:lnTo>
                  <a:lnTo>
                    <a:pt x="3050" y="5726"/>
                  </a:lnTo>
                  <a:lnTo>
                    <a:pt x="3039" y="5746"/>
                  </a:lnTo>
                  <a:lnTo>
                    <a:pt x="3022" y="5763"/>
                  </a:lnTo>
                  <a:lnTo>
                    <a:pt x="3000" y="5774"/>
                  </a:lnTo>
                  <a:lnTo>
                    <a:pt x="2974" y="5779"/>
                  </a:lnTo>
                  <a:lnTo>
                    <a:pt x="2967" y="5612"/>
                  </a:lnTo>
                  <a:close/>
                  <a:moveTo>
                    <a:pt x="3451" y="5554"/>
                  </a:moveTo>
                  <a:lnTo>
                    <a:pt x="3485" y="5717"/>
                  </a:lnTo>
                  <a:lnTo>
                    <a:pt x="3465" y="5719"/>
                  </a:lnTo>
                  <a:lnTo>
                    <a:pt x="3445" y="5715"/>
                  </a:lnTo>
                  <a:lnTo>
                    <a:pt x="3427" y="5708"/>
                  </a:lnTo>
                  <a:lnTo>
                    <a:pt x="3405" y="5691"/>
                  </a:lnTo>
                  <a:lnTo>
                    <a:pt x="3392" y="5669"/>
                  </a:lnTo>
                  <a:lnTo>
                    <a:pt x="3385" y="5647"/>
                  </a:lnTo>
                  <a:lnTo>
                    <a:pt x="3387" y="5621"/>
                  </a:lnTo>
                  <a:lnTo>
                    <a:pt x="3394" y="5599"/>
                  </a:lnTo>
                  <a:lnTo>
                    <a:pt x="3407" y="5579"/>
                  </a:lnTo>
                  <a:lnTo>
                    <a:pt x="3425" y="5563"/>
                  </a:lnTo>
                  <a:lnTo>
                    <a:pt x="3451" y="5554"/>
                  </a:lnTo>
                  <a:close/>
                  <a:moveTo>
                    <a:pt x="2136" y="5515"/>
                  </a:moveTo>
                  <a:lnTo>
                    <a:pt x="2165" y="5519"/>
                  </a:lnTo>
                  <a:lnTo>
                    <a:pt x="2169" y="5519"/>
                  </a:lnTo>
                  <a:lnTo>
                    <a:pt x="2183" y="5524"/>
                  </a:lnTo>
                  <a:lnTo>
                    <a:pt x="2200" y="5528"/>
                  </a:lnTo>
                  <a:lnTo>
                    <a:pt x="2216" y="5532"/>
                  </a:lnTo>
                  <a:lnTo>
                    <a:pt x="2233" y="5535"/>
                  </a:lnTo>
                  <a:lnTo>
                    <a:pt x="2249" y="5539"/>
                  </a:lnTo>
                  <a:lnTo>
                    <a:pt x="2266" y="5544"/>
                  </a:lnTo>
                  <a:lnTo>
                    <a:pt x="2282" y="5548"/>
                  </a:lnTo>
                  <a:lnTo>
                    <a:pt x="2299" y="5552"/>
                  </a:lnTo>
                  <a:lnTo>
                    <a:pt x="2315" y="5555"/>
                  </a:lnTo>
                  <a:lnTo>
                    <a:pt x="2322" y="5555"/>
                  </a:lnTo>
                  <a:lnTo>
                    <a:pt x="2346" y="5565"/>
                  </a:lnTo>
                  <a:lnTo>
                    <a:pt x="2366" y="5581"/>
                  </a:lnTo>
                  <a:lnTo>
                    <a:pt x="2381" y="5601"/>
                  </a:lnTo>
                  <a:lnTo>
                    <a:pt x="2386" y="5623"/>
                  </a:lnTo>
                  <a:lnTo>
                    <a:pt x="2388" y="5649"/>
                  </a:lnTo>
                  <a:lnTo>
                    <a:pt x="2381" y="5671"/>
                  </a:lnTo>
                  <a:lnTo>
                    <a:pt x="2368" y="5693"/>
                  </a:lnTo>
                  <a:lnTo>
                    <a:pt x="2348" y="5709"/>
                  </a:lnTo>
                  <a:lnTo>
                    <a:pt x="2330" y="5719"/>
                  </a:lnTo>
                  <a:lnTo>
                    <a:pt x="2310" y="5722"/>
                  </a:lnTo>
                  <a:lnTo>
                    <a:pt x="2288" y="5720"/>
                  </a:lnTo>
                  <a:lnTo>
                    <a:pt x="2280" y="5719"/>
                  </a:lnTo>
                  <a:lnTo>
                    <a:pt x="2264" y="5715"/>
                  </a:lnTo>
                  <a:lnTo>
                    <a:pt x="2245" y="5711"/>
                  </a:lnTo>
                  <a:lnTo>
                    <a:pt x="2227" y="5708"/>
                  </a:lnTo>
                  <a:lnTo>
                    <a:pt x="2211" y="5702"/>
                  </a:lnTo>
                  <a:lnTo>
                    <a:pt x="2192" y="5698"/>
                  </a:lnTo>
                  <a:lnTo>
                    <a:pt x="2176" y="5695"/>
                  </a:lnTo>
                  <a:lnTo>
                    <a:pt x="2158" y="5689"/>
                  </a:lnTo>
                  <a:lnTo>
                    <a:pt x="2141" y="5686"/>
                  </a:lnTo>
                  <a:lnTo>
                    <a:pt x="2125" y="5680"/>
                  </a:lnTo>
                  <a:lnTo>
                    <a:pt x="2121" y="5680"/>
                  </a:lnTo>
                  <a:lnTo>
                    <a:pt x="2099" y="5671"/>
                  </a:lnTo>
                  <a:lnTo>
                    <a:pt x="2081" y="5656"/>
                  </a:lnTo>
                  <a:lnTo>
                    <a:pt x="2066" y="5631"/>
                  </a:lnTo>
                  <a:lnTo>
                    <a:pt x="2059" y="5605"/>
                  </a:lnTo>
                  <a:lnTo>
                    <a:pt x="2060" y="5579"/>
                  </a:lnTo>
                  <a:lnTo>
                    <a:pt x="2071" y="5555"/>
                  </a:lnTo>
                  <a:lnTo>
                    <a:pt x="2088" y="5535"/>
                  </a:lnTo>
                  <a:lnTo>
                    <a:pt x="2110" y="5522"/>
                  </a:lnTo>
                  <a:lnTo>
                    <a:pt x="2136" y="5515"/>
                  </a:lnTo>
                  <a:close/>
                  <a:moveTo>
                    <a:pt x="3608" y="5515"/>
                  </a:moveTo>
                  <a:lnTo>
                    <a:pt x="3592" y="5519"/>
                  </a:lnTo>
                  <a:lnTo>
                    <a:pt x="3575" y="5524"/>
                  </a:lnTo>
                  <a:lnTo>
                    <a:pt x="3559" y="5528"/>
                  </a:lnTo>
                  <a:lnTo>
                    <a:pt x="3548" y="5532"/>
                  </a:lnTo>
                  <a:lnTo>
                    <a:pt x="3544" y="5532"/>
                  </a:lnTo>
                  <a:lnTo>
                    <a:pt x="3528" y="5535"/>
                  </a:lnTo>
                  <a:lnTo>
                    <a:pt x="3511" y="5539"/>
                  </a:lnTo>
                  <a:lnTo>
                    <a:pt x="3495" y="5544"/>
                  </a:lnTo>
                  <a:lnTo>
                    <a:pt x="3478" y="5548"/>
                  </a:lnTo>
                  <a:lnTo>
                    <a:pt x="3462" y="5552"/>
                  </a:lnTo>
                  <a:lnTo>
                    <a:pt x="3451" y="5554"/>
                  </a:lnTo>
                  <a:lnTo>
                    <a:pt x="3548" y="5530"/>
                  </a:lnTo>
                  <a:lnTo>
                    <a:pt x="3608" y="5515"/>
                  </a:lnTo>
                  <a:close/>
                  <a:moveTo>
                    <a:pt x="3630" y="5511"/>
                  </a:moveTo>
                  <a:lnTo>
                    <a:pt x="3650" y="5513"/>
                  </a:lnTo>
                  <a:lnTo>
                    <a:pt x="3676" y="5524"/>
                  </a:lnTo>
                  <a:lnTo>
                    <a:pt x="3694" y="5541"/>
                  </a:lnTo>
                  <a:lnTo>
                    <a:pt x="3707" y="5559"/>
                  </a:lnTo>
                  <a:lnTo>
                    <a:pt x="3713" y="5583"/>
                  </a:lnTo>
                  <a:lnTo>
                    <a:pt x="3714" y="5605"/>
                  </a:lnTo>
                  <a:lnTo>
                    <a:pt x="3709" y="5629"/>
                  </a:lnTo>
                  <a:lnTo>
                    <a:pt x="3696" y="5649"/>
                  </a:lnTo>
                  <a:lnTo>
                    <a:pt x="3678" y="5665"/>
                  </a:lnTo>
                  <a:lnTo>
                    <a:pt x="3654" y="5676"/>
                  </a:lnTo>
                  <a:lnTo>
                    <a:pt x="3652" y="5676"/>
                  </a:lnTo>
                  <a:lnTo>
                    <a:pt x="3636" y="5680"/>
                  </a:lnTo>
                  <a:lnTo>
                    <a:pt x="3619" y="5686"/>
                  </a:lnTo>
                  <a:lnTo>
                    <a:pt x="3601" y="5689"/>
                  </a:lnTo>
                  <a:lnTo>
                    <a:pt x="3584" y="5695"/>
                  </a:lnTo>
                  <a:lnTo>
                    <a:pt x="3566" y="5698"/>
                  </a:lnTo>
                  <a:lnTo>
                    <a:pt x="3550" y="5702"/>
                  </a:lnTo>
                  <a:lnTo>
                    <a:pt x="3548" y="5704"/>
                  </a:lnTo>
                  <a:lnTo>
                    <a:pt x="3531" y="5708"/>
                  </a:lnTo>
                  <a:lnTo>
                    <a:pt x="3515" y="5711"/>
                  </a:lnTo>
                  <a:lnTo>
                    <a:pt x="3496" y="5715"/>
                  </a:lnTo>
                  <a:lnTo>
                    <a:pt x="3485" y="5717"/>
                  </a:lnTo>
                  <a:lnTo>
                    <a:pt x="3548" y="5616"/>
                  </a:lnTo>
                  <a:lnTo>
                    <a:pt x="3608" y="5515"/>
                  </a:lnTo>
                  <a:lnTo>
                    <a:pt x="3608" y="5515"/>
                  </a:lnTo>
                  <a:lnTo>
                    <a:pt x="3630" y="5511"/>
                  </a:lnTo>
                  <a:close/>
                  <a:moveTo>
                    <a:pt x="1537" y="5264"/>
                  </a:moveTo>
                  <a:lnTo>
                    <a:pt x="1564" y="5273"/>
                  </a:lnTo>
                  <a:lnTo>
                    <a:pt x="1570" y="5277"/>
                  </a:lnTo>
                  <a:lnTo>
                    <a:pt x="1584" y="5284"/>
                  </a:lnTo>
                  <a:lnTo>
                    <a:pt x="1599" y="5293"/>
                  </a:lnTo>
                  <a:lnTo>
                    <a:pt x="1614" y="5301"/>
                  </a:lnTo>
                  <a:lnTo>
                    <a:pt x="1626" y="5308"/>
                  </a:lnTo>
                  <a:lnTo>
                    <a:pt x="1641" y="5315"/>
                  </a:lnTo>
                  <a:lnTo>
                    <a:pt x="1656" y="5323"/>
                  </a:lnTo>
                  <a:lnTo>
                    <a:pt x="1672" y="5330"/>
                  </a:lnTo>
                  <a:lnTo>
                    <a:pt x="1687" y="5337"/>
                  </a:lnTo>
                  <a:lnTo>
                    <a:pt x="1701" y="5345"/>
                  </a:lnTo>
                  <a:lnTo>
                    <a:pt x="1709" y="5348"/>
                  </a:lnTo>
                  <a:lnTo>
                    <a:pt x="1729" y="5363"/>
                  </a:lnTo>
                  <a:lnTo>
                    <a:pt x="1744" y="5381"/>
                  </a:lnTo>
                  <a:lnTo>
                    <a:pt x="1755" y="5409"/>
                  </a:lnTo>
                  <a:lnTo>
                    <a:pt x="1755" y="5436"/>
                  </a:lnTo>
                  <a:lnTo>
                    <a:pt x="1747" y="5460"/>
                  </a:lnTo>
                  <a:lnTo>
                    <a:pt x="1733" y="5480"/>
                  </a:lnTo>
                  <a:lnTo>
                    <a:pt x="1714" y="5497"/>
                  </a:lnTo>
                  <a:lnTo>
                    <a:pt x="1691" y="5506"/>
                  </a:lnTo>
                  <a:lnTo>
                    <a:pt x="1663" y="5508"/>
                  </a:lnTo>
                  <a:lnTo>
                    <a:pt x="1636" y="5500"/>
                  </a:lnTo>
                  <a:lnTo>
                    <a:pt x="1628" y="5497"/>
                  </a:lnTo>
                  <a:lnTo>
                    <a:pt x="1612" y="5488"/>
                  </a:lnTo>
                  <a:lnTo>
                    <a:pt x="1597" y="5480"/>
                  </a:lnTo>
                  <a:lnTo>
                    <a:pt x="1581" y="5473"/>
                  </a:lnTo>
                  <a:lnTo>
                    <a:pt x="1566" y="5466"/>
                  </a:lnTo>
                  <a:lnTo>
                    <a:pt x="1549" y="5456"/>
                  </a:lnTo>
                  <a:lnTo>
                    <a:pt x="1535" y="5449"/>
                  </a:lnTo>
                  <a:lnTo>
                    <a:pt x="1518" y="5440"/>
                  </a:lnTo>
                  <a:lnTo>
                    <a:pt x="1504" y="5433"/>
                  </a:lnTo>
                  <a:lnTo>
                    <a:pt x="1489" y="5423"/>
                  </a:lnTo>
                  <a:lnTo>
                    <a:pt x="1484" y="5422"/>
                  </a:lnTo>
                  <a:lnTo>
                    <a:pt x="1463" y="5407"/>
                  </a:lnTo>
                  <a:lnTo>
                    <a:pt x="1451" y="5389"/>
                  </a:lnTo>
                  <a:lnTo>
                    <a:pt x="1441" y="5367"/>
                  </a:lnTo>
                  <a:lnTo>
                    <a:pt x="1440" y="5337"/>
                  </a:lnTo>
                  <a:lnTo>
                    <a:pt x="1449" y="5312"/>
                  </a:lnTo>
                  <a:lnTo>
                    <a:pt x="1463" y="5290"/>
                  </a:lnTo>
                  <a:lnTo>
                    <a:pt x="1484" y="5273"/>
                  </a:lnTo>
                  <a:lnTo>
                    <a:pt x="1509" y="5264"/>
                  </a:lnTo>
                  <a:lnTo>
                    <a:pt x="1537" y="5264"/>
                  </a:lnTo>
                  <a:close/>
                  <a:moveTo>
                    <a:pt x="4255" y="5256"/>
                  </a:moveTo>
                  <a:lnTo>
                    <a:pt x="4278" y="5262"/>
                  </a:lnTo>
                  <a:lnTo>
                    <a:pt x="4300" y="5275"/>
                  </a:lnTo>
                  <a:lnTo>
                    <a:pt x="4315" y="5291"/>
                  </a:lnTo>
                  <a:lnTo>
                    <a:pt x="4326" y="5312"/>
                  </a:lnTo>
                  <a:lnTo>
                    <a:pt x="4332" y="5334"/>
                  </a:lnTo>
                  <a:lnTo>
                    <a:pt x="4332" y="5356"/>
                  </a:lnTo>
                  <a:lnTo>
                    <a:pt x="4324" y="5378"/>
                  </a:lnTo>
                  <a:lnTo>
                    <a:pt x="4310" y="5398"/>
                  </a:lnTo>
                  <a:lnTo>
                    <a:pt x="4289" y="5414"/>
                  </a:lnTo>
                  <a:lnTo>
                    <a:pt x="4286" y="5416"/>
                  </a:lnTo>
                  <a:lnTo>
                    <a:pt x="4271" y="5423"/>
                  </a:lnTo>
                  <a:lnTo>
                    <a:pt x="4256" y="5433"/>
                  </a:lnTo>
                  <a:lnTo>
                    <a:pt x="4240" y="5440"/>
                  </a:lnTo>
                  <a:lnTo>
                    <a:pt x="4225" y="5449"/>
                  </a:lnTo>
                  <a:lnTo>
                    <a:pt x="4209" y="5456"/>
                  </a:lnTo>
                  <a:lnTo>
                    <a:pt x="4194" y="5466"/>
                  </a:lnTo>
                  <a:lnTo>
                    <a:pt x="4178" y="5473"/>
                  </a:lnTo>
                  <a:lnTo>
                    <a:pt x="4163" y="5480"/>
                  </a:lnTo>
                  <a:lnTo>
                    <a:pt x="4147" y="5488"/>
                  </a:lnTo>
                  <a:lnTo>
                    <a:pt x="4137" y="5493"/>
                  </a:lnTo>
                  <a:lnTo>
                    <a:pt x="4114" y="5500"/>
                  </a:lnTo>
                  <a:lnTo>
                    <a:pt x="4088" y="5500"/>
                  </a:lnTo>
                  <a:lnTo>
                    <a:pt x="4064" y="5493"/>
                  </a:lnTo>
                  <a:lnTo>
                    <a:pt x="4044" y="5480"/>
                  </a:lnTo>
                  <a:lnTo>
                    <a:pt x="4029" y="5462"/>
                  </a:lnTo>
                  <a:lnTo>
                    <a:pt x="4020" y="5442"/>
                  </a:lnTo>
                  <a:lnTo>
                    <a:pt x="4017" y="5420"/>
                  </a:lnTo>
                  <a:lnTo>
                    <a:pt x="4018" y="5398"/>
                  </a:lnTo>
                  <a:lnTo>
                    <a:pt x="4028" y="5376"/>
                  </a:lnTo>
                  <a:lnTo>
                    <a:pt x="4042" y="5357"/>
                  </a:lnTo>
                  <a:lnTo>
                    <a:pt x="4062" y="5343"/>
                  </a:lnTo>
                  <a:lnTo>
                    <a:pt x="4073" y="5337"/>
                  </a:lnTo>
                  <a:lnTo>
                    <a:pt x="4088" y="5330"/>
                  </a:lnTo>
                  <a:lnTo>
                    <a:pt x="4103" y="5323"/>
                  </a:lnTo>
                  <a:lnTo>
                    <a:pt x="4117" y="5315"/>
                  </a:lnTo>
                  <a:lnTo>
                    <a:pt x="4132" y="5308"/>
                  </a:lnTo>
                  <a:lnTo>
                    <a:pt x="4147" y="5301"/>
                  </a:lnTo>
                  <a:lnTo>
                    <a:pt x="4161" y="5293"/>
                  </a:lnTo>
                  <a:lnTo>
                    <a:pt x="4176" y="5284"/>
                  </a:lnTo>
                  <a:lnTo>
                    <a:pt x="4191" y="5277"/>
                  </a:lnTo>
                  <a:lnTo>
                    <a:pt x="4205" y="5269"/>
                  </a:lnTo>
                  <a:lnTo>
                    <a:pt x="4207" y="5267"/>
                  </a:lnTo>
                  <a:lnTo>
                    <a:pt x="4229" y="5258"/>
                  </a:lnTo>
                  <a:lnTo>
                    <a:pt x="4255" y="5256"/>
                  </a:lnTo>
                  <a:close/>
                  <a:moveTo>
                    <a:pt x="995" y="4873"/>
                  </a:moveTo>
                  <a:lnTo>
                    <a:pt x="1018" y="4881"/>
                  </a:lnTo>
                  <a:lnTo>
                    <a:pt x="1038" y="4893"/>
                  </a:lnTo>
                  <a:lnTo>
                    <a:pt x="1038" y="4895"/>
                  </a:lnTo>
                  <a:lnTo>
                    <a:pt x="1051" y="4906"/>
                  </a:lnTo>
                  <a:lnTo>
                    <a:pt x="1064" y="4917"/>
                  </a:lnTo>
                  <a:lnTo>
                    <a:pt x="1075" y="4928"/>
                  </a:lnTo>
                  <a:lnTo>
                    <a:pt x="1088" y="4939"/>
                  </a:lnTo>
                  <a:lnTo>
                    <a:pt x="1101" y="4950"/>
                  </a:lnTo>
                  <a:lnTo>
                    <a:pt x="1112" y="4959"/>
                  </a:lnTo>
                  <a:lnTo>
                    <a:pt x="1125" y="4970"/>
                  </a:lnTo>
                  <a:lnTo>
                    <a:pt x="1137" y="4981"/>
                  </a:lnTo>
                  <a:lnTo>
                    <a:pt x="1150" y="4992"/>
                  </a:lnTo>
                  <a:lnTo>
                    <a:pt x="1161" y="5002"/>
                  </a:lnTo>
                  <a:lnTo>
                    <a:pt x="1178" y="5020"/>
                  </a:lnTo>
                  <a:lnTo>
                    <a:pt x="1189" y="5042"/>
                  </a:lnTo>
                  <a:lnTo>
                    <a:pt x="1192" y="5069"/>
                  </a:lnTo>
                  <a:lnTo>
                    <a:pt x="1187" y="5095"/>
                  </a:lnTo>
                  <a:lnTo>
                    <a:pt x="1174" y="5117"/>
                  </a:lnTo>
                  <a:lnTo>
                    <a:pt x="1154" y="5135"/>
                  </a:lnTo>
                  <a:lnTo>
                    <a:pt x="1132" y="5146"/>
                  </a:lnTo>
                  <a:lnTo>
                    <a:pt x="1106" y="5150"/>
                  </a:lnTo>
                  <a:lnTo>
                    <a:pt x="1081" y="5145"/>
                  </a:lnTo>
                  <a:lnTo>
                    <a:pt x="1055" y="5130"/>
                  </a:lnTo>
                  <a:lnTo>
                    <a:pt x="1044" y="5121"/>
                  </a:lnTo>
                  <a:lnTo>
                    <a:pt x="1029" y="5110"/>
                  </a:lnTo>
                  <a:lnTo>
                    <a:pt x="1017" y="5099"/>
                  </a:lnTo>
                  <a:lnTo>
                    <a:pt x="1004" y="5088"/>
                  </a:lnTo>
                  <a:lnTo>
                    <a:pt x="991" y="5077"/>
                  </a:lnTo>
                  <a:lnTo>
                    <a:pt x="978" y="5064"/>
                  </a:lnTo>
                  <a:lnTo>
                    <a:pt x="965" y="5053"/>
                  </a:lnTo>
                  <a:lnTo>
                    <a:pt x="952" y="5042"/>
                  </a:lnTo>
                  <a:lnTo>
                    <a:pt x="940" y="5031"/>
                  </a:lnTo>
                  <a:lnTo>
                    <a:pt x="927" y="5018"/>
                  </a:lnTo>
                  <a:lnTo>
                    <a:pt x="925" y="5018"/>
                  </a:lnTo>
                  <a:lnTo>
                    <a:pt x="907" y="4994"/>
                  </a:lnTo>
                  <a:lnTo>
                    <a:pt x="899" y="4969"/>
                  </a:lnTo>
                  <a:lnTo>
                    <a:pt x="899" y="4943"/>
                  </a:lnTo>
                  <a:lnTo>
                    <a:pt x="907" y="4919"/>
                  </a:lnTo>
                  <a:lnTo>
                    <a:pt x="921" y="4899"/>
                  </a:lnTo>
                  <a:lnTo>
                    <a:pt x="941" y="4882"/>
                  </a:lnTo>
                  <a:lnTo>
                    <a:pt x="965" y="4873"/>
                  </a:lnTo>
                  <a:lnTo>
                    <a:pt x="995" y="4873"/>
                  </a:lnTo>
                  <a:close/>
                  <a:moveTo>
                    <a:pt x="4777" y="4862"/>
                  </a:moveTo>
                  <a:lnTo>
                    <a:pt x="4802" y="4864"/>
                  </a:lnTo>
                  <a:lnTo>
                    <a:pt x="4826" y="4871"/>
                  </a:lnTo>
                  <a:lnTo>
                    <a:pt x="4846" y="4886"/>
                  </a:lnTo>
                  <a:lnTo>
                    <a:pt x="4863" y="4908"/>
                  </a:lnTo>
                  <a:lnTo>
                    <a:pt x="4872" y="4934"/>
                  </a:lnTo>
                  <a:lnTo>
                    <a:pt x="4870" y="4961"/>
                  </a:lnTo>
                  <a:lnTo>
                    <a:pt x="4861" y="4985"/>
                  </a:lnTo>
                  <a:lnTo>
                    <a:pt x="4844" y="5007"/>
                  </a:lnTo>
                  <a:lnTo>
                    <a:pt x="4833" y="5018"/>
                  </a:lnTo>
                  <a:lnTo>
                    <a:pt x="4821" y="5031"/>
                  </a:lnTo>
                  <a:lnTo>
                    <a:pt x="4808" y="5042"/>
                  </a:lnTo>
                  <a:lnTo>
                    <a:pt x="4795" y="5053"/>
                  </a:lnTo>
                  <a:lnTo>
                    <a:pt x="4782" y="5064"/>
                  </a:lnTo>
                  <a:lnTo>
                    <a:pt x="4769" y="5077"/>
                  </a:lnTo>
                  <a:lnTo>
                    <a:pt x="4756" y="5088"/>
                  </a:lnTo>
                  <a:lnTo>
                    <a:pt x="4742" y="5099"/>
                  </a:lnTo>
                  <a:lnTo>
                    <a:pt x="4729" y="5110"/>
                  </a:lnTo>
                  <a:lnTo>
                    <a:pt x="4716" y="5121"/>
                  </a:lnTo>
                  <a:lnTo>
                    <a:pt x="4716" y="5121"/>
                  </a:lnTo>
                  <a:lnTo>
                    <a:pt x="4692" y="5135"/>
                  </a:lnTo>
                  <a:lnTo>
                    <a:pt x="4669" y="5141"/>
                  </a:lnTo>
                  <a:lnTo>
                    <a:pt x="4643" y="5139"/>
                  </a:lnTo>
                  <a:lnTo>
                    <a:pt x="4619" y="5130"/>
                  </a:lnTo>
                  <a:lnTo>
                    <a:pt x="4601" y="5113"/>
                  </a:lnTo>
                  <a:lnTo>
                    <a:pt x="4586" y="5091"/>
                  </a:lnTo>
                  <a:lnTo>
                    <a:pt x="4579" y="5064"/>
                  </a:lnTo>
                  <a:lnTo>
                    <a:pt x="4581" y="5038"/>
                  </a:lnTo>
                  <a:lnTo>
                    <a:pt x="4592" y="5013"/>
                  </a:lnTo>
                  <a:lnTo>
                    <a:pt x="4608" y="4992"/>
                  </a:lnTo>
                  <a:lnTo>
                    <a:pt x="4610" y="4992"/>
                  </a:lnTo>
                  <a:lnTo>
                    <a:pt x="4623" y="4981"/>
                  </a:lnTo>
                  <a:lnTo>
                    <a:pt x="4634" y="4970"/>
                  </a:lnTo>
                  <a:lnTo>
                    <a:pt x="4647" y="4959"/>
                  </a:lnTo>
                  <a:lnTo>
                    <a:pt x="4659" y="4950"/>
                  </a:lnTo>
                  <a:lnTo>
                    <a:pt x="4672" y="4939"/>
                  </a:lnTo>
                  <a:lnTo>
                    <a:pt x="4683" y="4928"/>
                  </a:lnTo>
                  <a:lnTo>
                    <a:pt x="4696" y="4917"/>
                  </a:lnTo>
                  <a:lnTo>
                    <a:pt x="4709" y="4906"/>
                  </a:lnTo>
                  <a:lnTo>
                    <a:pt x="4720" y="4895"/>
                  </a:lnTo>
                  <a:lnTo>
                    <a:pt x="4731" y="4884"/>
                  </a:lnTo>
                  <a:lnTo>
                    <a:pt x="4753" y="4870"/>
                  </a:lnTo>
                  <a:lnTo>
                    <a:pt x="4777" y="4862"/>
                  </a:lnTo>
                  <a:close/>
                  <a:moveTo>
                    <a:pt x="551" y="4363"/>
                  </a:moveTo>
                  <a:lnTo>
                    <a:pt x="575" y="4369"/>
                  </a:lnTo>
                  <a:lnTo>
                    <a:pt x="597" y="4380"/>
                  </a:lnTo>
                  <a:lnTo>
                    <a:pt x="617" y="4400"/>
                  </a:lnTo>
                  <a:lnTo>
                    <a:pt x="625" y="4413"/>
                  </a:lnTo>
                  <a:lnTo>
                    <a:pt x="634" y="4426"/>
                  </a:lnTo>
                  <a:lnTo>
                    <a:pt x="643" y="4440"/>
                  </a:lnTo>
                  <a:lnTo>
                    <a:pt x="652" y="4453"/>
                  </a:lnTo>
                  <a:lnTo>
                    <a:pt x="663" y="4466"/>
                  </a:lnTo>
                  <a:lnTo>
                    <a:pt x="672" y="4481"/>
                  </a:lnTo>
                  <a:lnTo>
                    <a:pt x="681" y="4494"/>
                  </a:lnTo>
                  <a:lnTo>
                    <a:pt x="690" y="4506"/>
                  </a:lnTo>
                  <a:lnTo>
                    <a:pt x="701" y="4519"/>
                  </a:lnTo>
                  <a:lnTo>
                    <a:pt x="711" y="4532"/>
                  </a:lnTo>
                  <a:lnTo>
                    <a:pt x="711" y="4534"/>
                  </a:lnTo>
                  <a:lnTo>
                    <a:pt x="723" y="4556"/>
                  </a:lnTo>
                  <a:lnTo>
                    <a:pt x="729" y="4578"/>
                  </a:lnTo>
                  <a:lnTo>
                    <a:pt x="727" y="4602"/>
                  </a:lnTo>
                  <a:lnTo>
                    <a:pt x="718" y="4624"/>
                  </a:lnTo>
                  <a:lnTo>
                    <a:pt x="705" y="4642"/>
                  </a:lnTo>
                  <a:lnTo>
                    <a:pt x="687" y="4657"/>
                  </a:lnTo>
                  <a:lnTo>
                    <a:pt x="663" y="4666"/>
                  </a:lnTo>
                  <a:lnTo>
                    <a:pt x="639" y="4668"/>
                  </a:lnTo>
                  <a:lnTo>
                    <a:pt x="615" y="4662"/>
                  </a:lnTo>
                  <a:lnTo>
                    <a:pt x="595" y="4651"/>
                  </a:lnTo>
                  <a:lnTo>
                    <a:pt x="579" y="4635"/>
                  </a:lnTo>
                  <a:lnTo>
                    <a:pt x="577" y="4633"/>
                  </a:lnTo>
                  <a:lnTo>
                    <a:pt x="566" y="4620"/>
                  </a:lnTo>
                  <a:lnTo>
                    <a:pt x="557" y="4605"/>
                  </a:lnTo>
                  <a:lnTo>
                    <a:pt x="546" y="4593"/>
                  </a:lnTo>
                  <a:lnTo>
                    <a:pt x="537" y="4578"/>
                  </a:lnTo>
                  <a:lnTo>
                    <a:pt x="526" y="4563"/>
                  </a:lnTo>
                  <a:lnTo>
                    <a:pt x="516" y="4550"/>
                  </a:lnTo>
                  <a:lnTo>
                    <a:pt x="506" y="4536"/>
                  </a:lnTo>
                  <a:lnTo>
                    <a:pt x="496" y="4521"/>
                  </a:lnTo>
                  <a:lnTo>
                    <a:pt x="485" y="4506"/>
                  </a:lnTo>
                  <a:lnTo>
                    <a:pt x="478" y="4495"/>
                  </a:lnTo>
                  <a:lnTo>
                    <a:pt x="471" y="4481"/>
                  </a:lnTo>
                  <a:lnTo>
                    <a:pt x="465" y="4464"/>
                  </a:lnTo>
                  <a:lnTo>
                    <a:pt x="465" y="4435"/>
                  </a:lnTo>
                  <a:lnTo>
                    <a:pt x="473" y="4411"/>
                  </a:lnTo>
                  <a:lnTo>
                    <a:pt x="485" y="4391"/>
                  </a:lnTo>
                  <a:lnTo>
                    <a:pt x="506" y="4376"/>
                  </a:lnTo>
                  <a:lnTo>
                    <a:pt x="527" y="4367"/>
                  </a:lnTo>
                  <a:lnTo>
                    <a:pt x="551" y="4363"/>
                  </a:lnTo>
                  <a:close/>
                  <a:moveTo>
                    <a:pt x="5205" y="4354"/>
                  </a:moveTo>
                  <a:lnTo>
                    <a:pt x="5235" y="4354"/>
                  </a:lnTo>
                  <a:lnTo>
                    <a:pt x="5262" y="4363"/>
                  </a:lnTo>
                  <a:lnTo>
                    <a:pt x="5282" y="4380"/>
                  </a:lnTo>
                  <a:lnTo>
                    <a:pt x="5297" y="4402"/>
                  </a:lnTo>
                  <a:lnTo>
                    <a:pt x="5304" y="4428"/>
                  </a:lnTo>
                  <a:lnTo>
                    <a:pt x="5302" y="4455"/>
                  </a:lnTo>
                  <a:lnTo>
                    <a:pt x="5289" y="4483"/>
                  </a:lnTo>
                  <a:lnTo>
                    <a:pt x="5284" y="4492"/>
                  </a:lnTo>
                  <a:lnTo>
                    <a:pt x="5273" y="4506"/>
                  </a:lnTo>
                  <a:lnTo>
                    <a:pt x="5264" y="4521"/>
                  </a:lnTo>
                  <a:lnTo>
                    <a:pt x="5255" y="4536"/>
                  </a:lnTo>
                  <a:lnTo>
                    <a:pt x="5244" y="4550"/>
                  </a:lnTo>
                  <a:lnTo>
                    <a:pt x="5235" y="4563"/>
                  </a:lnTo>
                  <a:lnTo>
                    <a:pt x="5224" y="4578"/>
                  </a:lnTo>
                  <a:lnTo>
                    <a:pt x="5214" y="4593"/>
                  </a:lnTo>
                  <a:lnTo>
                    <a:pt x="5203" y="4605"/>
                  </a:lnTo>
                  <a:lnTo>
                    <a:pt x="5192" y="4620"/>
                  </a:lnTo>
                  <a:lnTo>
                    <a:pt x="5191" y="4624"/>
                  </a:lnTo>
                  <a:lnTo>
                    <a:pt x="5170" y="4642"/>
                  </a:lnTo>
                  <a:lnTo>
                    <a:pt x="5148" y="4653"/>
                  </a:lnTo>
                  <a:lnTo>
                    <a:pt x="5123" y="4657"/>
                  </a:lnTo>
                  <a:lnTo>
                    <a:pt x="5097" y="4653"/>
                  </a:lnTo>
                  <a:lnTo>
                    <a:pt x="5073" y="4640"/>
                  </a:lnTo>
                  <a:lnTo>
                    <a:pt x="5055" y="4622"/>
                  </a:lnTo>
                  <a:lnTo>
                    <a:pt x="5044" y="4598"/>
                  </a:lnTo>
                  <a:lnTo>
                    <a:pt x="5040" y="4572"/>
                  </a:lnTo>
                  <a:lnTo>
                    <a:pt x="5044" y="4547"/>
                  </a:lnTo>
                  <a:lnTo>
                    <a:pt x="5057" y="4523"/>
                  </a:lnTo>
                  <a:lnTo>
                    <a:pt x="5059" y="4519"/>
                  </a:lnTo>
                  <a:lnTo>
                    <a:pt x="5068" y="4506"/>
                  </a:lnTo>
                  <a:lnTo>
                    <a:pt x="5079" y="4494"/>
                  </a:lnTo>
                  <a:lnTo>
                    <a:pt x="5088" y="4481"/>
                  </a:lnTo>
                  <a:lnTo>
                    <a:pt x="5097" y="4466"/>
                  </a:lnTo>
                  <a:lnTo>
                    <a:pt x="5106" y="4453"/>
                  </a:lnTo>
                  <a:lnTo>
                    <a:pt x="5115" y="4440"/>
                  </a:lnTo>
                  <a:lnTo>
                    <a:pt x="5126" y="4426"/>
                  </a:lnTo>
                  <a:lnTo>
                    <a:pt x="5136" y="4413"/>
                  </a:lnTo>
                  <a:lnTo>
                    <a:pt x="5145" y="4400"/>
                  </a:lnTo>
                  <a:lnTo>
                    <a:pt x="5150" y="4389"/>
                  </a:lnTo>
                  <a:lnTo>
                    <a:pt x="5165" y="4373"/>
                  </a:lnTo>
                  <a:lnTo>
                    <a:pt x="5183" y="4360"/>
                  </a:lnTo>
                  <a:lnTo>
                    <a:pt x="5205" y="4354"/>
                  </a:lnTo>
                  <a:close/>
                  <a:moveTo>
                    <a:pt x="249" y="3767"/>
                  </a:moveTo>
                  <a:lnTo>
                    <a:pt x="273" y="3771"/>
                  </a:lnTo>
                  <a:lnTo>
                    <a:pt x="293" y="3782"/>
                  </a:lnTo>
                  <a:lnTo>
                    <a:pt x="311" y="3799"/>
                  </a:lnTo>
                  <a:lnTo>
                    <a:pt x="324" y="3822"/>
                  </a:lnTo>
                  <a:lnTo>
                    <a:pt x="326" y="3826"/>
                  </a:lnTo>
                  <a:lnTo>
                    <a:pt x="332" y="3843"/>
                  </a:lnTo>
                  <a:lnTo>
                    <a:pt x="337" y="3857"/>
                  </a:lnTo>
                  <a:lnTo>
                    <a:pt x="342" y="3874"/>
                  </a:lnTo>
                  <a:lnTo>
                    <a:pt x="350" y="3888"/>
                  </a:lnTo>
                  <a:lnTo>
                    <a:pt x="355" y="3905"/>
                  </a:lnTo>
                  <a:lnTo>
                    <a:pt x="361" y="3920"/>
                  </a:lnTo>
                  <a:lnTo>
                    <a:pt x="368" y="3934"/>
                  </a:lnTo>
                  <a:lnTo>
                    <a:pt x="374" y="3951"/>
                  </a:lnTo>
                  <a:lnTo>
                    <a:pt x="381" y="3965"/>
                  </a:lnTo>
                  <a:lnTo>
                    <a:pt x="385" y="3973"/>
                  </a:lnTo>
                  <a:lnTo>
                    <a:pt x="388" y="3987"/>
                  </a:lnTo>
                  <a:lnTo>
                    <a:pt x="390" y="4004"/>
                  </a:lnTo>
                  <a:lnTo>
                    <a:pt x="388" y="4030"/>
                  </a:lnTo>
                  <a:lnTo>
                    <a:pt x="379" y="4052"/>
                  </a:lnTo>
                  <a:lnTo>
                    <a:pt x="364" y="4068"/>
                  </a:lnTo>
                  <a:lnTo>
                    <a:pt x="346" y="4081"/>
                  </a:lnTo>
                  <a:lnTo>
                    <a:pt x="326" y="4088"/>
                  </a:lnTo>
                  <a:lnTo>
                    <a:pt x="304" y="4090"/>
                  </a:lnTo>
                  <a:lnTo>
                    <a:pt x="282" y="4086"/>
                  </a:lnTo>
                  <a:lnTo>
                    <a:pt x="262" y="4077"/>
                  </a:lnTo>
                  <a:lnTo>
                    <a:pt x="244" y="4063"/>
                  </a:lnTo>
                  <a:lnTo>
                    <a:pt x="231" y="4041"/>
                  </a:lnTo>
                  <a:lnTo>
                    <a:pt x="227" y="4031"/>
                  </a:lnTo>
                  <a:lnTo>
                    <a:pt x="220" y="4015"/>
                  </a:lnTo>
                  <a:lnTo>
                    <a:pt x="212" y="3998"/>
                  </a:lnTo>
                  <a:lnTo>
                    <a:pt x="207" y="3984"/>
                  </a:lnTo>
                  <a:lnTo>
                    <a:pt x="200" y="3967"/>
                  </a:lnTo>
                  <a:lnTo>
                    <a:pt x="194" y="3951"/>
                  </a:lnTo>
                  <a:lnTo>
                    <a:pt x="187" y="3934"/>
                  </a:lnTo>
                  <a:lnTo>
                    <a:pt x="181" y="3918"/>
                  </a:lnTo>
                  <a:lnTo>
                    <a:pt x="174" y="3901"/>
                  </a:lnTo>
                  <a:lnTo>
                    <a:pt x="169" y="3885"/>
                  </a:lnTo>
                  <a:lnTo>
                    <a:pt x="167" y="3879"/>
                  </a:lnTo>
                  <a:lnTo>
                    <a:pt x="161" y="3859"/>
                  </a:lnTo>
                  <a:lnTo>
                    <a:pt x="163" y="3837"/>
                  </a:lnTo>
                  <a:lnTo>
                    <a:pt x="170" y="3811"/>
                  </a:lnTo>
                  <a:lnTo>
                    <a:pt x="185" y="3791"/>
                  </a:lnTo>
                  <a:lnTo>
                    <a:pt x="205" y="3778"/>
                  </a:lnTo>
                  <a:lnTo>
                    <a:pt x="227" y="3769"/>
                  </a:lnTo>
                  <a:lnTo>
                    <a:pt x="249" y="3767"/>
                  </a:lnTo>
                  <a:close/>
                  <a:moveTo>
                    <a:pt x="5528" y="3754"/>
                  </a:moveTo>
                  <a:lnTo>
                    <a:pt x="5551" y="3760"/>
                  </a:lnTo>
                  <a:lnTo>
                    <a:pt x="5572" y="3773"/>
                  </a:lnTo>
                  <a:lnTo>
                    <a:pt x="5588" y="3791"/>
                  </a:lnTo>
                  <a:lnTo>
                    <a:pt x="5599" y="3813"/>
                  </a:lnTo>
                  <a:lnTo>
                    <a:pt x="5603" y="3839"/>
                  </a:lnTo>
                  <a:lnTo>
                    <a:pt x="5597" y="3866"/>
                  </a:lnTo>
                  <a:lnTo>
                    <a:pt x="5597" y="3868"/>
                  </a:lnTo>
                  <a:lnTo>
                    <a:pt x="5592" y="3885"/>
                  </a:lnTo>
                  <a:lnTo>
                    <a:pt x="5584" y="3901"/>
                  </a:lnTo>
                  <a:lnTo>
                    <a:pt x="5579" y="3918"/>
                  </a:lnTo>
                  <a:lnTo>
                    <a:pt x="5573" y="3934"/>
                  </a:lnTo>
                  <a:lnTo>
                    <a:pt x="5566" y="3951"/>
                  </a:lnTo>
                  <a:lnTo>
                    <a:pt x="5561" y="3967"/>
                  </a:lnTo>
                  <a:lnTo>
                    <a:pt x="5553" y="3984"/>
                  </a:lnTo>
                  <a:lnTo>
                    <a:pt x="5546" y="3998"/>
                  </a:lnTo>
                  <a:lnTo>
                    <a:pt x="5540" y="4015"/>
                  </a:lnTo>
                  <a:lnTo>
                    <a:pt x="5535" y="4026"/>
                  </a:lnTo>
                  <a:lnTo>
                    <a:pt x="5522" y="4048"/>
                  </a:lnTo>
                  <a:lnTo>
                    <a:pt x="5504" y="4064"/>
                  </a:lnTo>
                  <a:lnTo>
                    <a:pt x="5480" y="4075"/>
                  </a:lnTo>
                  <a:lnTo>
                    <a:pt x="5456" y="4077"/>
                  </a:lnTo>
                  <a:lnTo>
                    <a:pt x="5430" y="4074"/>
                  </a:lnTo>
                  <a:lnTo>
                    <a:pt x="5407" y="4061"/>
                  </a:lnTo>
                  <a:lnTo>
                    <a:pt x="5388" y="4041"/>
                  </a:lnTo>
                  <a:lnTo>
                    <a:pt x="5377" y="4015"/>
                  </a:lnTo>
                  <a:lnTo>
                    <a:pt x="5374" y="3989"/>
                  </a:lnTo>
                  <a:lnTo>
                    <a:pt x="5381" y="3962"/>
                  </a:lnTo>
                  <a:lnTo>
                    <a:pt x="5385" y="3951"/>
                  </a:lnTo>
                  <a:lnTo>
                    <a:pt x="5392" y="3934"/>
                  </a:lnTo>
                  <a:lnTo>
                    <a:pt x="5398" y="3920"/>
                  </a:lnTo>
                  <a:lnTo>
                    <a:pt x="5405" y="3905"/>
                  </a:lnTo>
                  <a:lnTo>
                    <a:pt x="5410" y="3888"/>
                  </a:lnTo>
                  <a:lnTo>
                    <a:pt x="5416" y="3874"/>
                  </a:lnTo>
                  <a:lnTo>
                    <a:pt x="5423" y="3857"/>
                  </a:lnTo>
                  <a:lnTo>
                    <a:pt x="5429" y="3843"/>
                  </a:lnTo>
                  <a:lnTo>
                    <a:pt x="5434" y="3826"/>
                  </a:lnTo>
                  <a:lnTo>
                    <a:pt x="5440" y="3811"/>
                  </a:lnTo>
                  <a:lnTo>
                    <a:pt x="5440" y="3810"/>
                  </a:lnTo>
                  <a:lnTo>
                    <a:pt x="5445" y="3800"/>
                  </a:lnTo>
                  <a:lnTo>
                    <a:pt x="5451" y="3791"/>
                  </a:lnTo>
                  <a:lnTo>
                    <a:pt x="5458" y="3782"/>
                  </a:lnTo>
                  <a:lnTo>
                    <a:pt x="5480" y="3764"/>
                  </a:lnTo>
                  <a:lnTo>
                    <a:pt x="5504" y="3754"/>
                  </a:lnTo>
                  <a:lnTo>
                    <a:pt x="5528" y="3754"/>
                  </a:lnTo>
                  <a:close/>
                  <a:moveTo>
                    <a:pt x="93" y="3116"/>
                  </a:moveTo>
                  <a:lnTo>
                    <a:pt x="115" y="3120"/>
                  </a:lnTo>
                  <a:lnTo>
                    <a:pt x="137" y="3129"/>
                  </a:lnTo>
                  <a:lnTo>
                    <a:pt x="156" y="3144"/>
                  </a:lnTo>
                  <a:lnTo>
                    <a:pt x="170" y="3164"/>
                  </a:lnTo>
                  <a:lnTo>
                    <a:pt x="178" y="3190"/>
                  </a:lnTo>
                  <a:lnTo>
                    <a:pt x="178" y="3202"/>
                  </a:lnTo>
                  <a:lnTo>
                    <a:pt x="179" y="3221"/>
                  </a:lnTo>
                  <a:lnTo>
                    <a:pt x="183" y="3237"/>
                  </a:lnTo>
                  <a:lnTo>
                    <a:pt x="185" y="3254"/>
                  </a:lnTo>
                  <a:lnTo>
                    <a:pt x="187" y="3272"/>
                  </a:lnTo>
                  <a:lnTo>
                    <a:pt x="189" y="3289"/>
                  </a:lnTo>
                  <a:lnTo>
                    <a:pt x="192" y="3305"/>
                  </a:lnTo>
                  <a:lnTo>
                    <a:pt x="194" y="3322"/>
                  </a:lnTo>
                  <a:lnTo>
                    <a:pt x="198" y="3338"/>
                  </a:lnTo>
                  <a:lnTo>
                    <a:pt x="200" y="3351"/>
                  </a:lnTo>
                  <a:lnTo>
                    <a:pt x="200" y="3368"/>
                  </a:lnTo>
                  <a:lnTo>
                    <a:pt x="200" y="3382"/>
                  </a:lnTo>
                  <a:lnTo>
                    <a:pt x="190" y="3408"/>
                  </a:lnTo>
                  <a:lnTo>
                    <a:pt x="176" y="3426"/>
                  </a:lnTo>
                  <a:lnTo>
                    <a:pt x="158" y="3439"/>
                  </a:lnTo>
                  <a:lnTo>
                    <a:pt x="137" y="3446"/>
                  </a:lnTo>
                  <a:lnTo>
                    <a:pt x="115" y="3450"/>
                  </a:lnTo>
                  <a:lnTo>
                    <a:pt x="93" y="3446"/>
                  </a:lnTo>
                  <a:lnTo>
                    <a:pt x="73" y="3437"/>
                  </a:lnTo>
                  <a:lnTo>
                    <a:pt x="57" y="3424"/>
                  </a:lnTo>
                  <a:lnTo>
                    <a:pt x="42" y="3404"/>
                  </a:lnTo>
                  <a:lnTo>
                    <a:pt x="35" y="3380"/>
                  </a:lnTo>
                  <a:lnTo>
                    <a:pt x="31" y="3366"/>
                  </a:lnTo>
                  <a:lnTo>
                    <a:pt x="29" y="3349"/>
                  </a:lnTo>
                  <a:lnTo>
                    <a:pt x="26" y="3331"/>
                  </a:lnTo>
                  <a:lnTo>
                    <a:pt x="24" y="3313"/>
                  </a:lnTo>
                  <a:lnTo>
                    <a:pt x="22" y="3294"/>
                  </a:lnTo>
                  <a:lnTo>
                    <a:pt x="18" y="3276"/>
                  </a:lnTo>
                  <a:lnTo>
                    <a:pt x="16" y="3259"/>
                  </a:lnTo>
                  <a:lnTo>
                    <a:pt x="15" y="3241"/>
                  </a:lnTo>
                  <a:lnTo>
                    <a:pt x="11" y="3223"/>
                  </a:lnTo>
                  <a:lnTo>
                    <a:pt x="11" y="3210"/>
                  </a:lnTo>
                  <a:lnTo>
                    <a:pt x="11" y="3190"/>
                  </a:lnTo>
                  <a:lnTo>
                    <a:pt x="15" y="3171"/>
                  </a:lnTo>
                  <a:lnTo>
                    <a:pt x="29" y="3146"/>
                  </a:lnTo>
                  <a:lnTo>
                    <a:pt x="48" y="3129"/>
                  </a:lnTo>
                  <a:lnTo>
                    <a:pt x="70" y="3120"/>
                  </a:lnTo>
                  <a:lnTo>
                    <a:pt x="93" y="3116"/>
                  </a:lnTo>
                  <a:close/>
                  <a:moveTo>
                    <a:pt x="5663" y="3102"/>
                  </a:moveTo>
                  <a:lnTo>
                    <a:pt x="5685" y="3103"/>
                  </a:lnTo>
                  <a:lnTo>
                    <a:pt x="5707" y="3113"/>
                  </a:lnTo>
                  <a:lnTo>
                    <a:pt x="5725" y="3125"/>
                  </a:lnTo>
                  <a:lnTo>
                    <a:pt x="5740" y="3144"/>
                  </a:lnTo>
                  <a:lnTo>
                    <a:pt x="5749" y="3168"/>
                  </a:lnTo>
                  <a:lnTo>
                    <a:pt x="5751" y="3195"/>
                  </a:lnTo>
                  <a:lnTo>
                    <a:pt x="5749" y="3204"/>
                  </a:lnTo>
                  <a:lnTo>
                    <a:pt x="5747" y="3223"/>
                  </a:lnTo>
                  <a:lnTo>
                    <a:pt x="5746" y="3241"/>
                  </a:lnTo>
                  <a:lnTo>
                    <a:pt x="5744" y="3259"/>
                  </a:lnTo>
                  <a:lnTo>
                    <a:pt x="5742" y="3276"/>
                  </a:lnTo>
                  <a:lnTo>
                    <a:pt x="5738" y="3294"/>
                  </a:lnTo>
                  <a:lnTo>
                    <a:pt x="5736" y="3313"/>
                  </a:lnTo>
                  <a:lnTo>
                    <a:pt x="5733" y="3331"/>
                  </a:lnTo>
                  <a:lnTo>
                    <a:pt x="5731" y="3349"/>
                  </a:lnTo>
                  <a:lnTo>
                    <a:pt x="5727" y="3366"/>
                  </a:lnTo>
                  <a:lnTo>
                    <a:pt x="5720" y="3391"/>
                  </a:lnTo>
                  <a:lnTo>
                    <a:pt x="5703" y="3412"/>
                  </a:lnTo>
                  <a:lnTo>
                    <a:pt x="5683" y="3426"/>
                  </a:lnTo>
                  <a:lnTo>
                    <a:pt x="5659" y="3435"/>
                  </a:lnTo>
                  <a:lnTo>
                    <a:pt x="5632" y="3435"/>
                  </a:lnTo>
                  <a:lnTo>
                    <a:pt x="5606" y="3426"/>
                  </a:lnTo>
                  <a:lnTo>
                    <a:pt x="5586" y="3412"/>
                  </a:lnTo>
                  <a:lnTo>
                    <a:pt x="5570" y="3390"/>
                  </a:lnTo>
                  <a:lnTo>
                    <a:pt x="5562" y="3366"/>
                  </a:lnTo>
                  <a:lnTo>
                    <a:pt x="5562" y="3338"/>
                  </a:lnTo>
                  <a:lnTo>
                    <a:pt x="5566" y="3322"/>
                  </a:lnTo>
                  <a:lnTo>
                    <a:pt x="5568" y="3305"/>
                  </a:lnTo>
                  <a:lnTo>
                    <a:pt x="5570" y="3289"/>
                  </a:lnTo>
                  <a:lnTo>
                    <a:pt x="5573" y="3272"/>
                  </a:lnTo>
                  <a:lnTo>
                    <a:pt x="5575" y="3254"/>
                  </a:lnTo>
                  <a:lnTo>
                    <a:pt x="5577" y="3237"/>
                  </a:lnTo>
                  <a:lnTo>
                    <a:pt x="5579" y="3221"/>
                  </a:lnTo>
                  <a:lnTo>
                    <a:pt x="5581" y="3202"/>
                  </a:lnTo>
                  <a:lnTo>
                    <a:pt x="5583" y="3186"/>
                  </a:lnTo>
                  <a:lnTo>
                    <a:pt x="5584" y="3177"/>
                  </a:lnTo>
                  <a:lnTo>
                    <a:pt x="5590" y="3157"/>
                  </a:lnTo>
                  <a:lnTo>
                    <a:pt x="5599" y="3138"/>
                  </a:lnTo>
                  <a:lnTo>
                    <a:pt x="5617" y="3118"/>
                  </a:lnTo>
                  <a:lnTo>
                    <a:pt x="5639" y="3107"/>
                  </a:lnTo>
                  <a:lnTo>
                    <a:pt x="5663" y="3102"/>
                  </a:lnTo>
                  <a:close/>
                  <a:moveTo>
                    <a:pt x="110" y="2449"/>
                  </a:moveTo>
                  <a:lnTo>
                    <a:pt x="134" y="2454"/>
                  </a:lnTo>
                  <a:lnTo>
                    <a:pt x="156" y="2469"/>
                  </a:lnTo>
                  <a:lnTo>
                    <a:pt x="172" y="2489"/>
                  </a:lnTo>
                  <a:lnTo>
                    <a:pt x="181" y="2513"/>
                  </a:lnTo>
                  <a:lnTo>
                    <a:pt x="183" y="2542"/>
                  </a:lnTo>
                  <a:lnTo>
                    <a:pt x="183" y="2544"/>
                  </a:lnTo>
                  <a:lnTo>
                    <a:pt x="181" y="2550"/>
                  </a:lnTo>
                  <a:lnTo>
                    <a:pt x="181" y="2555"/>
                  </a:lnTo>
                  <a:lnTo>
                    <a:pt x="179" y="2561"/>
                  </a:lnTo>
                  <a:lnTo>
                    <a:pt x="179" y="2566"/>
                  </a:lnTo>
                  <a:lnTo>
                    <a:pt x="179" y="2572"/>
                  </a:lnTo>
                  <a:lnTo>
                    <a:pt x="178" y="2577"/>
                  </a:lnTo>
                  <a:lnTo>
                    <a:pt x="178" y="2583"/>
                  </a:lnTo>
                  <a:lnTo>
                    <a:pt x="178" y="2588"/>
                  </a:lnTo>
                  <a:lnTo>
                    <a:pt x="176" y="2594"/>
                  </a:lnTo>
                  <a:lnTo>
                    <a:pt x="176" y="2599"/>
                  </a:lnTo>
                  <a:lnTo>
                    <a:pt x="176" y="2605"/>
                  </a:lnTo>
                  <a:lnTo>
                    <a:pt x="174" y="2610"/>
                  </a:lnTo>
                  <a:lnTo>
                    <a:pt x="174" y="2616"/>
                  </a:lnTo>
                  <a:lnTo>
                    <a:pt x="174" y="2623"/>
                  </a:lnTo>
                  <a:lnTo>
                    <a:pt x="172" y="2628"/>
                  </a:lnTo>
                  <a:lnTo>
                    <a:pt x="172" y="2634"/>
                  </a:lnTo>
                  <a:lnTo>
                    <a:pt x="172" y="2639"/>
                  </a:lnTo>
                  <a:lnTo>
                    <a:pt x="172" y="2645"/>
                  </a:lnTo>
                  <a:lnTo>
                    <a:pt x="170" y="2650"/>
                  </a:lnTo>
                  <a:lnTo>
                    <a:pt x="170" y="2656"/>
                  </a:lnTo>
                  <a:lnTo>
                    <a:pt x="170" y="2661"/>
                  </a:lnTo>
                  <a:lnTo>
                    <a:pt x="170" y="2667"/>
                  </a:lnTo>
                  <a:lnTo>
                    <a:pt x="169" y="2672"/>
                  </a:lnTo>
                  <a:lnTo>
                    <a:pt x="169" y="2678"/>
                  </a:lnTo>
                  <a:lnTo>
                    <a:pt x="169" y="2683"/>
                  </a:lnTo>
                  <a:lnTo>
                    <a:pt x="169" y="2691"/>
                  </a:lnTo>
                  <a:lnTo>
                    <a:pt x="167" y="2696"/>
                  </a:lnTo>
                  <a:lnTo>
                    <a:pt x="167" y="2702"/>
                  </a:lnTo>
                  <a:lnTo>
                    <a:pt x="167" y="2704"/>
                  </a:lnTo>
                  <a:lnTo>
                    <a:pt x="161" y="2727"/>
                  </a:lnTo>
                  <a:lnTo>
                    <a:pt x="150" y="2748"/>
                  </a:lnTo>
                  <a:lnTo>
                    <a:pt x="132" y="2766"/>
                  </a:lnTo>
                  <a:lnTo>
                    <a:pt x="110" y="2777"/>
                  </a:lnTo>
                  <a:lnTo>
                    <a:pt x="86" y="2781"/>
                  </a:lnTo>
                  <a:lnTo>
                    <a:pt x="64" y="2779"/>
                  </a:lnTo>
                  <a:lnTo>
                    <a:pt x="44" y="2772"/>
                  </a:lnTo>
                  <a:lnTo>
                    <a:pt x="26" y="2759"/>
                  </a:lnTo>
                  <a:lnTo>
                    <a:pt x="11" y="2740"/>
                  </a:lnTo>
                  <a:lnTo>
                    <a:pt x="2" y="2718"/>
                  </a:lnTo>
                  <a:lnTo>
                    <a:pt x="0" y="2693"/>
                  </a:lnTo>
                  <a:lnTo>
                    <a:pt x="0" y="2691"/>
                  </a:lnTo>
                  <a:lnTo>
                    <a:pt x="0" y="2683"/>
                  </a:lnTo>
                  <a:lnTo>
                    <a:pt x="0" y="2678"/>
                  </a:lnTo>
                  <a:lnTo>
                    <a:pt x="2" y="2672"/>
                  </a:lnTo>
                  <a:lnTo>
                    <a:pt x="2" y="2665"/>
                  </a:lnTo>
                  <a:lnTo>
                    <a:pt x="2" y="2660"/>
                  </a:lnTo>
                  <a:lnTo>
                    <a:pt x="2" y="2654"/>
                  </a:lnTo>
                  <a:lnTo>
                    <a:pt x="4" y="2649"/>
                  </a:lnTo>
                  <a:lnTo>
                    <a:pt x="4" y="2641"/>
                  </a:lnTo>
                  <a:lnTo>
                    <a:pt x="4" y="2636"/>
                  </a:lnTo>
                  <a:lnTo>
                    <a:pt x="5" y="2630"/>
                  </a:lnTo>
                  <a:lnTo>
                    <a:pt x="5" y="2623"/>
                  </a:lnTo>
                  <a:lnTo>
                    <a:pt x="5" y="2617"/>
                  </a:lnTo>
                  <a:lnTo>
                    <a:pt x="5" y="2612"/>
                  </a:lnTo>
                  <a:lnTo>
                    <a:pt x="7" y="2606"/>
                  </a:lnTo>
                  <a:lnTo>
                    <a:pt x="7" y="2599"/>
                  </a:lnTo>
                  <a:lnTo>
                    <a:pt x="7" y="2594"/>
                  </a:lnTo>
                  <a:lnTo>
                    <a:pt x="9" y="2588"/>
                  </a:lnTo>
                  <a:lnTo>
                    <a:pt x="9" y="2583"/>
                  </a:lnTo>
                  <a:lnTo>
                    <a:pt x="9" y="2575"/>
                  </a:lnTo>
                  <a:lnTo>
                    <a:pt x="11" y="2570"/>
                  </a:lnTo>
                  <a:lnTo>
                    <a:pt x="11" y="2564"/>
                  </a:lnTo>
                  <a:lnTo>
                    <a:pt x="13" y="2559"/>
                  </a:lnTo>
                  <a:lnTo>
                    <a:pt x="13" y="2551"/>
                  </a:lnTo>
                  <a:lnTo>
                    <a:pt x="13" y="2546"/>
                  </a:lnTo>
                  <a:lnTo>
                    <a:pt x="15" y="2540"/>
                  </a:lnTo>
                  <a:lnTo>
                    <a:pt x="15" y="2535"/>
                  </a:lnTo>
                  <a:lnTo>
                    <a:pt x="15" y="2528"/>
                  </a:lnTo>
                  <a:lnTo>
                    <a:pt x="16" y="2522"/>
                  </a:lnTo>
                  <a:lnTo>
                    <a:pt x="16" y="2520"/>
                  </a:lnTo>
                  <a:lnTo>
                    <a:pt x="24" y="2496"/>
                  </a:lnTo>
                  <a:lnTo>
                    <a:pt x="38" y="2474"/>
                  </a:lnTo>
                  <a:lnTo>
                    <a:pt x="60" y="2456"/>
                  </a:lnTo>
                  <a:lnTo>
                    <a:pt x="86" y="2449"/>
                  </a:lnTo>
                  <a:lnTo>
                    <a:pt x="110" y="2449"/>
                  </a:lnTo>
                  <a:close/>
                  <a:moveTo>
                    <a:pt x="5661" y="2434"/>
                  </a:moveTo>
                  <a:lnTo>
                    <a:pt x="5683" y="2438"/>
                  </a:lnTo>
                  <a:lnTo>
                    <a:pt x="5703" y="2447"/>
                  </a:lnTo>
                  <a:lnTo>
                    <a:pt x="5722" y="2462"/>
                  </a:lnTo>
                  <a:lnTo>
                    <a:pt x="5735" y="2482"/>
                  </a:lnTo>
                  <a:lnTo>
                    <a:pt x="5742" y="2506"/>
                  </a:lnTo>
                  <a:lnTo>
                    <a:pt x="5744" y="2522"/>
                  </a:lnTo>
                  <a:lnTo>
                    <a:pt x="5746" y="2540"/>
                  </a:lnTo>
                  <a:lnTo>
                    <a:pt x="5747" y="2559"/>
                  </a:lnTo>
                  <a:lnTo>
                    <a:pt x="5749" y="2577"/>
                  </a:lnTo>
                  <a:lnTo>
                    <a:pt x="5751" y="2595"/>
                  </a:lnTo>
                  <a:lnTo>
                    <a:pt x="5753" y="2614"/>
                  </a:lnTo>
                  <a:lnTo>
                    <a:pt x="5755" y="2632"/>
                  </a:lnTo>
                  <a:lnTo>
                    <a:pt x="5757" y="2650"/>
                  </a:lnTo>
                  <a:lnTo>
                    <a:pt x="5758" y="2669"/>
                  </a:lnTo>
                  <a:lnTo>
                    <a:pt x="5758" y="2678"/>
                  </a:lnTo>
                  <a:lnTo>
                    <a:pt x="5757" y="2705"/>
                  </a:lnTo>
                  <a:lnTo>
                    <a:pt x="5744" y="2731"/>
                  </a:lnTo>
                  <a:lnTo>
                    <a:pt x="5725" y="2751"/>
                  </a:lnTo>
                  <a:lnTo>
                    <a:pt x="5703" y="2762"/>
                  </a:lnTo>
                  <a:lnTo>
                    <a:pt x="5678" y="2768"/>
                  </a:lnTo>
                  <a:lnTo>
                    <a:pt x="5654" y="2764"/>
                  </a:lnTo>
                  <a:lnTo>
                    <a:pt x="5630" y="2753"/>
                  </a:lnTo>
                  <a:lnTo>
                    <a:pt x="5612" y="2738"/>
                  </a:lnTo>
                  <a:lnTo>
                    <a:pt x="5599" y="2716"/>
                  </a:lnTo>
                  <a:lnTo>
                    <a:pt x="5592" y="2691"/>
                  </a:lnTo>
                  <a:lnTo>
                    <a:pt x="5592" y="2682"/>
                  </a:lnTo>
                  <a:lnTo>
                    <a:pt x="5590" y="2663"/>
                  </a:lnTo>
                  <a:lnTo>
                    <a:pt x="5588" y="2647"/>
                  </a:lnTo>
                  <a:lnTo>
                    <a:pt x="5586" y="2628"/>
                  </a:lnTo>
                  <a:lnTo>
                    <a:pt x="5584" y="2612"/>
                  </a:lnTo>
                  <a:lnTo>
                    <a:pt x="5583" y="2595"/>
                  </a:lnTo>
                  <a:lnTo>
                    <a:pt x="5581" y="2577"/>
                  </a:lnTo>
                  <a:lnTo>
                    <a:pt x="5579" y="2561"/>
                  </a:lnTo>
                  <a:lnTo>
                    <a:pt x="5577" y="2544"/>
                  </a:lnTo>
                  <a:lnTo>
                    <a:pt x="5575" y="2528"/>
                  </a:lnTo>
                  <a:lnTo>
                    <a:pt x="5575" y="2502"/>
                  </a:lnTo>
                  <a:lnTo>
                    <a:pt x="5584" y="2478"/>
                  </a:lnTo>
                  <a:lnTo>
                    <a:pt x="5599" y="2458"/>
                  </a:lnTo>
                  <a:lnTo>
                    <a:pt x="5617" y="2443"/>
                  </a:lnTo>
                  <a:lnTo>
                    <a:pt x="5639" y="2436"/>
                  </a:lnTo>
                  <a:lnTo>
                    <a:pt x="5661" y="2434"/>
                  </a:lnTo>
                  <a:close/>
                  <a:moveTo>
                    <a:pt x="260" y="1800"/>
                  </a:moveTo>
                  <a:lnTo>
                    <a:pt x="284" y="1801"/>
                  </a:lnTo>
                  <a:lnTo>
                    <a:pt x="306" y="1811"/>
                  </a:lnTo>
                  <a:lnTo>
                    <a:pt x="324" y="1827"/>
                  </a:lnTo>
                  <a:lnTo>
                    <a:pt x="339" y="1849"/>
                  </a:lnTo>
                  <a:lnTo>
                    <a:pt x="346" y="1869"/>
                  </a:lnTo>
                  <a:lnTo>
                    <a:pt x="346" y="1891"/>
                  </a:lnTo>
                  <a:lnTo>
                    <a:pt x="341" y="1913"/>
                  </a:lnTo>
                  <a:lnTo>
                    <a:pt x="339" y="1917"/>
                  </a:lnTo>
                  <a:lnTo>
                    <a:pt x="337" y="1922"/>
                  </a:lnTo>
                  <a:lnTo>
                    <a:pt x="335" y="1928"/>
                  </a:lnTo>
                  <a:lnTo>
                    <a:pt x="333" y="1933"/>
                  </a:lnTo>
                  <a:lnTo>
                    <a:pt x="332" y="1937"/>
                  </a:lnTo>
                  <a:lnTo>
                    <a:pt x="330" y="1943"/>
                  </a:lnTo>
                  <a:lnTo>
                    <a:pt x="328" y="1948"/>
                  </a:lnTo>
                  <a:lnTo>
                    <a:pt x="326" y="1954"/>
                  </a:lnTo>
                  <a:lnTo>
                    <a:pt x="324" y="1959"/>
                  </a:lnTo>
                  <a:lnTo>
                    <a:pt x="322" y="1963"/>
                  </a:lnTo>
                  <a:lnTo>
                    <a:pt x="321" y="1968"/>
                  </a:lnTo>
                  <a:lnTo>
                    <a:pt x="319" y="1974"/>
                  </a:lnTo>
                  <a:lnTo>
                    <a:pt x="317" y="1979"/>
                  </a:lnTo>
                  <a:lnTo>
                    <a:pt x="315" y="1985"/>
                  </a:lnTo>
                  <a:lnTo>
                    <a:pt x="313" y="1988"/>
                  </a:lnTo>
                  <a:lnTo>
                    <a:pt x="311" y="1994"/>
                  </a:lnTo>
                  <a:lnTo>
                    <a:pt x="310" y="1999"/>
                  </a:lnTo>
                  <a:lnTo>
                    <a:pt x="308" y="2005"/>
                  </a:lnTo>
                  <a:lnTo>
                    <a:pt x="306" y="2010"/>
                  </a:lnTo>
                  <a:lnTo>
                    <a:pt x="304" y="2014"/>
                  </a:lnTo>
                  <a:lnTo>
                    <a:pt x="302" y="2020"/>
                  </a:lnTo>
                  <a:lnTo>
                    <a:pt x="300" y="2025"/>
                  </a:lnTo>
                  <a:lnTo>
                    <a:pt x="299" y="2031"/>
                  </a:lnTo>
                  <a:lnTo>
                    <a:pt x="297" y="2036"/>
                  </a:lnTo>
                  <a:lnTo>
                    <a:pt x="295" y="2042"/>
                  </a:lnTo>
                  <a:lnTo>
                    <a:pt x="293" y="2045"/>
                  </a:lnTo>
                  <a:lnTo>
                    <a:pt x="291" y="2051"/>
                  </a:lnTo>
                  <a:lnTo>
                    <a:pt x="291" y="2056"/>
                  </a:lnTo>
                  <a:lnTo>
                    <a:pt x="289" y="2062"/>
                  </a:lnTo>
                  <a:lnTo>
                    <a:pt x="288" y="2065"/>
                  </a:lnTo>
                  <a:lnTo>
                    <a:pt x="275" y="2091"/>
                  </a:lnTo>
                  <a:lnTo>
                    <a:pt x="256" y="2108"/>
                  </a:lnTo>
                  <a:lnTo>
                    <a:pt x="234" y="2120"/>
                  </a:lnTo>
                  <a:lnTo>
                    <a:pt x="209" y="2124"/>
                  </a:lnTo>
                  <a:lnTo>
                    <a:pt x="183" y="2120"/>
                  </a:lnTo>
                  <a:lnTo>
                    <a:pt x="159" y="2109"/>
                  </a:lnTo>
                  <a:lnTo>
                    <a:pt x="141" y="2091"/>
                  </a:lnTo>
                  <a:lnTo>
                    <a:pt x="128" y="2067"/>
                  </a:lnTo>
                  <a:lnTo>
                    <a:pt x="125" y="2042"/>
                  </a:lnTo>
                  <a:lnTo>
                    <a:pt x="128" y="2016"/>
                  </a:lnTo>
                  <a:lnTo>
                    <a:pt x="130" y="2010"/>
                  </a:lnTo>
                  <a:lnTo>
                    <a:pt x="130" y="2005"/>
                  </a:lnTo>
                  <a:lnTo>
                    <a:pt x="132" y="1999"/>
                  </a:lnTo>
                  <a:lnTo>
                    <a:pt x="134" y="1994"/>
                  </a:lnTo>
                  <a:lnTo>
                    <a:pt x="136" y="1988"/>
                  </a:lnTo>
                  <a:lnTo>
                    <a:pt x="137" y="1983"/>
                  </a:lnTo>
                  <a:lnTo>
                    <a:pt x="139" y="1977"/>
                  </a:lnTo>
                  <a:lnTo>
                    <a:pt x="141" y="1972"/>
                  </a:lnTo>
                  <a:lnTo>
                    <a:pt x="143" y="1966"/>
                  </a:lnTo>
                  <a:lnTo>
                    <a:pt x="145" y="1961"/>
                  </a:lnTo>
                  <a:lnTo>
                    <a:pt x="147" y="1955"/>
                  </a:lnTo>
                  <a:lnTo>
                    <a:pt x="150" y="1950"/>
                  </a:lnTo>
                  <a:lnTo>
                    <a:pt x="152" y="1944"/>
                  </a:lnTo>
                  <a:lnTo>
                    <a:pt x="154" y="1939"/>
                  </a:lnTo>
                  <a:lnTo>
                    <a:pt x="156" y="1933"/>
                  </a:lnTo>
                  <a:lnTo>
                    <a:pt x="158" y="1928"/>
                  </a:lnTo>
                  <a:lnTo>
                    <a:pt x="159" y="1922"/>
                  </a:lnTo>
                  <a:lnTo>
                    <a:pt x="161" y="1917"/>
                  </a:lnTo>
                  <a:lnTo>
                    <a:pt x="163" y="1911"/>
                  </a:lnTo>
                  <a:lnTo>
                    <a:pt x="165" y="1906"/>
                  </a:lnTo>
                  <a:lnTo>
                    <a:pt x="167" y="1900"/>
                  </a:lnTo>
                  <a:lnTo>
                    <a:pt x="169" y="1895"/>
                  </a:lnTo>
                  <a:lnTo>
                    <a:pt x="170" y="1889"/>
                  </a:lnTo>
                  <a:lnTo>
                    <a:pt x="172" y="1884"/>
                  </a:lnTo>
                  <a:lnTo>
                    <a:pt x="174" y="1878"/>
                  </a:lnTo>
                  <a:lnTo>
                    <a:pt x="176" y="1873"/>
                  </a:lnTo>
                  <a:lnTo>
                    <a:pt x="179" y="1869"/>
                  </a:lnTo>
                  <a:lnTo>
                    <a:pt x="181" y="1864"/>
                  </a:lnTo>
                  <a:lnTo>
                    <a:pt x="183" y="1858"/>
                  </a:lnTo>
                  <a:lnTo>
                    <a:pt x="185" y="1853"/>
                  </a:lnTo>
                  <a:lnTo>
                    <a:pt x="198" y="1829"/>
                  </a:lnTo>
                  <a:lnTo>
                    <a:pt x="216" y="1812"/>
                  </a:lnTo>
                  <a:lnTo>
                    <a:pt x="238" y="1803"/>
                  </a:lnTo>
                  <a:lnTo>
                    <a:pt x="260" y="1800"/>
                  </a:lnTo>
                  <a:close/>
                  <a:moveTo>
                    <a:pt x="5496" y="1787"/>
                  </a:moveTo>
                  <a:lnTo>
                    <a:pt x="5518" y="1790"/>
                  </a:lnTo>
                  <a:lnTo>
                    <a:pt x="5539" y="1800"/>
                  </a:lnTo>
                  <a:lnTo>
                    <a:pt x="5557" y="1816"/>
                  </a:lnTo>
                  <a:lnTo>
                    <a:pt x="5570" y="1838"/>
                  </a:lnTo>
                  <a:lnTo>
                    <a:pt x="5573" y="1847"/>
                  </a:lnTo>
                  <a:lnTo>
                    <a:pt x="5579" y="1864"/>
                  </a:lnTo>
                  <a:lnTo>
                    <a:pt x="5584" y="1880"/>
                  </a:lnTo>
                  <a:lnTo>
                    <a:pt x="5592" y="1897"/>
                  </a:lnTo>
                  <a:lnTo>
                    <a:pt x="5597" y="1913"/>
                  </a:lnTo>
                  <a:lnTo>
                    <a:pt x="5603" y="1930"/>
                  </a:lnTo>
                  <a:lnTo>
                    <a:pt x="5610" y="1946"/>
                  </a:lnTo>
                  <a:lnTo>
                    <a:pt x="5615" y="1963"/>
                  </a:lnTo>
                  <a:lnTo>
                    <a:pt x="5621" y="1981"/>
                  </a:lnTo>
                  <a:lnTo>
                    <a:pt x="5626" y="1998"/>
                  </a:lnTo>
                  <a:lnTo>
                    <a:pt x="5626" y="2001"/>
                  </a:lnTo>
                  <a:lnTo>
                    <a:pt x="5630" y="2018"/>
                  </a:lnTo>
                  <a:lnTo>
                    <a:pt x="5632" y="2034"/>
                  </a:lnTo>
                  <a:lnTo>
                    <a:pt x="5625" y="2062"/>
                  </a:lnTo>
                  <a:lnTo>
                    <a:pt x="5610" y="2084"/>
                  </a:lnTo>
                  <a:lnTo>
                    <a:pt x="5592" y="2098"/>
                  </a:lnTo>
                  <a:lnTo>
                    <a:pt x="5570" y="2108"/>
                  </a:lnTo>
                  <a:lnTo>
                    <a:pt x="5544" y="2111"/>
                  </a:lnTo>
                  <a:lnTo>
                    <a:pt x="5520" y="2108"/>
                  </a:lnTo>
                  <a:lnTo>
                    <a:pt x="5500" y="2097"/>
                  </a:lnTo>
                  <a:lnTo>
                    <a:pt x="5482" y="2078"/>
                  </a:lnTo>
                  <a:lnTo>
                    <a:pt x="5469" y="2053"/>
                  </a:lnTo>
                  <a:lnTo>
                    <a:pt x="5467" y="2049"/>
                  </a:lnTo>
                  <a:lnTo>
                    <a:pt x="5462" y="2032"/>
                  </a:lnTo>
                  <a:lnTo>
                    <a:pt x="5456" y="2018"/>
                  </a:lnTo>
                  <a:lnTo>
                    <a:pt x="5451" y="2001"/>
                  </a:lnTo>
                  <a:lnTo>
                    <a:pt x="5445" y="1985"/>
                  </a:lnTo>
                  <a:lnTo>
                    <a:pt x="5440" y="1970"/>
                  </a:lnTo>
                  <a:lnTo>
                    <a:pt x="5434" y="1954"/>
                  </a:lnTo>
                  <a:lnTo>
                    <a:pt x="5429" y="1939"/>
                  </a:lnTo>
                  <a:lnTo>
                    <a:pt x="5423" y="1922"/>
                  </a:lnTo>
                  <a:lnTo>
                    <a:pt x="5416" y="1908"/>
                  </a:lnTo>
                  <a:lnTo>
                    <a:pt x="5414" y="1900"/>
                  </a:lnTo>
                  <a:lnTo>
                    <a:pt x="5409" y="1877"/>
                  </a:lnTo>
                  <a:lnTo>
                    <a:pt x="5409" y="1853"/>
                  </a:lnTo>
                  <a:lnTo>
                    <a:pt x="5418" y="1829"/>
                  </a:lnTo>
                  <a:lnTo>
                    <a:pt x="5432" y="1809"/>
                  </a:lnTo>
                  <a:lnTo>
                    <a:pt x="5451" y="1796"/>
                  </a:lnTo>
                  <a:lnTo>
                    <a:pt x="5473" y="1789"/>
                  </a:lnTo>
                  <a:lnTo>
                    <a:pt x="5496" y="1787"/>
                  </a:lnTo>
                  <a:close/>
                  <a:moveTo>
                    <a:pt x="5178" y="1196"/>
                  </a:moveTo>
                  <a:lnTo>
                    <a:pt x="5203" y="1202"/>
                  </a:lnTo>
                  <a:lnTo>
                    <a:pt x="5225" y="1213"/>
                  </a:lnTo>
                  <a:lnTo>
                    <a:pt x="5244" y="1231"/>
                  </a:lnTo>
                  <a:lnTo>
                    <a:pt x="5255" y="1246"/>
                  </a:lnTo>
                  <a:lnTo>
                    <a:pt x="5264" y="1260"/>
                  </a:lnTo>
                  <a:lnTo>
                    <a:pt x="5273" y="1275"/>
                  </a:lnTo>
                  <a:lnTo>
                    <a:pt x="5284" y="1288"/>
                  </a:lnTo>
                  <a:lnTo>
                    <a:pt x="5293" y="1303"/>
                  </a:lnTo>
                  <a:lnTo>
                    <a:pt x="5302" y="1317"/>
                  </a:lnTo>
                  <a:lnTo>
                    <a:pt x="5311" y="1332"/>
                  </a:lnTo>
                  <a:lnTo>
                    <a:pt x="5321" y="1347"/>
                  </a:lnTo>
                  <a:lnTo>
                    <a:pt x="5330" y="1361"/>
                  </a:lnTo>
                  <a:lnTo>
                    <a:pt x="5339" y="1376"/>
                  </a:lnTo>
                  <a:lnTo>
                    <a:pt x="5350" y="1402"/>
                  </a:lnTo>
                  <a:lnTo>
                    <a:pt x="5352" y="1427"/>
                  </a:lnTo>
                  <a:lnTo>
                    <a:pt x="5344" y="1451"/>
                  </a:lnTo>
                  <a:lnTo>
                    <a:pt x="5332" y="1473"/>
                  </a:lnTo>
                  <a:lnTo>
                    <a:pt x="5313" y="1491"/>
                  </a:lnTo>
                  <a:lnTo>
                    <a:pt x="5288" y="1502"/>
                  </a:lnTo>
                  <a:lnTo>
                    <a:pt x="5262" y="1504"/>
                  </a:lnTo>
                  <a:lnTo>
                    <a:pt x="5236" y="1497"/>
                  </a:lnTo>
                  <a:lnTo>
                    <a:pt x="5214" y="1484"/>
                  </a:lnTo>
                  <a:lnTo>
                    <a:pt x="5196" y="1464"/>
                  </a:lnTo>
                  <a:lnTo>
                    <a:pt x="5189" y="1451"/>
                  </a:lnTo>
                  <a:lnTo>
                    <a:pt x="5180" y="1436"/>
                  </a:lnTo>
                  <a:lnTo>
                    <a:pt x="5170" y="1424"/>
                  </a:lnTo>
                  <a:lnTo>
                    <a:pt x="5161" y="1409"/>
                  </a:lnTo>
                  <a:lnTo>
                    <a:pt x="5152" y="1396"/>
                  </a:lnTo>
                  <a:lnTo>
                    <a:pt x="5145" y="1381"/>
                  </a:lnTo>
                  <a:lnTo>
                    <a:pt x="5136" y="1369"/>
                  </a:lnTo>
                  <a:lnTo>
                    <a:pt x="5126" y="1354"/>
                  </a:lnTo>
                  <a:lnTo>
                    <a:pt x="5115" y="1341"/>
                  </a:lnTo>
                  <a:lnTo>
                    <a:pt x="5108" y="1328"/>
                  </a:lnTo>
                  <a:lnTo>
                    <a:pt x="5095" y="1304"/>
                  </a:lnTo>
                  <a:lnTo>
                    <a:pt x="5092" y="1277"/>
                  </a:lnTo>
                  <a:lnTo>
                    <a:pt x="5097" y="1253"/>
                  </a:lnTo>
                  <a:lnTo>
                    <a:pt x="5108" y="1231"/>
                  </a:lnTo>
                  <a:lnTo>
                    <a:pt x="5126" y="1213"/>
                  </a:lnTo>
                  <a:lnTo>
                    <a:pt x="5152" y="1200"/>
                  </a:lnTo>
                  <a:lnTo>
                    <a:pt x="5178" y="1196"/>
                  </a:lnTo>
                  <a:close/>
                  <a:moveTo>
                    <a:pt x="810" y="864"/>
                  </a:moveTo>
                  <a:lnTo>
                    <a:pt x="793" y="1772"/>
                  </a:lnTo>
                  <a:lnTo>
                    <a:pt x="35" y="1336"/>
                  </a:lnTo>
                  <a:lnTo>
                    <a:pt x="810" y="864"/>
                  </a:lnTo>
                  <a:close/>
                  <a:moveTo>
                    <a:pt x="4735" y="699"/>
                  </a:moveTo>
                  <a:lnTo>
                    <a:pt x="4762" y="705"/>
                  </a:lnTo>
                  <a:lnTo>
                    <a:pt x="4786" y="719"/>
                  </a:lnTo>
                  <a:lnTo>
                    <a:pt x="4795" y="728"/>
                  </a:lnTo>
                  <a:lnTo>
                    <a:pt x="4808" y="740"/>
                  </a:lnTo>
                  <a:lnTo>
                    <a:pt x="4821" y="751"/>
                  </a:lnTo>
                  <a:lnTo>
                    <a:pt x="4833" y="763"/>
                  </a:lnTo>
                  <a:lnTo>
                    <a:pt x="4846" y="774"/>
                  </a:lnTo>
                  <a:lnTo>
                    <a:pt x="4859" y="785"/>
                  </a:lnTo>
                  <a:lnTo>
                    <a:pt x="4872" y="798"/>
                  </a:lnTo>
                  <a:lnTo>
                    <a:pt x="4885" y="809"/>
                  </a:lnTo>
                  <a:lnTo>
                    <a:pt x="4896" y="822"/>
                  </a:lnTo>
                  <a:lnTo>
                    <a:pt x="4909" y="835"/>
                  </a:lnTo>
                  <a:lnTo>
                    <a:pt x="4910" y="837"/>
                  </a:lnTo>
                  <a:lnTo>
                    <a:pt x="4927" y="859"/>
                  </a:lnTo>
                  <a:lnTo>
                    <a:pt x="4936" y="884"/>
                  </a:lnTo>
                  <a:lnTo>
                    <a:pt x="4934" y="912"/>
                  </a:lnTo>
                  <a:lnTo>
                    <a:pt x="4927" y="938"/>
                  </a:lnTo>
                  <a:lnTo>
                    <a:pt x="4910" y="956"/>
                  </a:lnTo>
                  <a:lnTo>
                    <a:pt x="4890" y="971"/>
                  </a:lnTo>
                  <a:lnTo>
                    <a:pt x="4866" y="980"/>
                  </a:lnTo>
                  <a:lnTo>
                    <a:pt x="4841" y="980"/>
                  </a:lnTo>
                  <a:lnTo>
                    <a:pt x="4817" y="972"/>
                  </a:lnTo>
                  <a:lnTo>
                    <a:pt x="4793" y="956"/>
                  </a:lnTo>
                  <a:lnTo>
                    <a:pt x="4791" y="954"/>
                  </a:lnTo>
                  <a:lnTo>
                    <a:pt x="4780" y="941"/>
                  </a:lnTo>
                  <a:lnTo>
                    <a:pt x="4767" y="930"/>
                  </a:lnTo>
                  <a:lnTo>
                    <a:pt x="4756" y="919"/>
                  </a:lnTo>
                  <a:lnTo>
                    <a:pt x="4744" y="908"/>
                  </a:lnTo>
                  <a:lnTo>
                    <a:pt x="4733" y="897"/>
                  </a:lnTo>
                  <a:lnTo>
                    <a:pt x="4720" y="886"/>
                  </a:lnTo>
                  <a:lnTo>
                    <a:pt x="4709" y="875"/>
                  </a:lnTo>
                  <a:lnTo>
                    <a:pt x="4696" y="864"/>
                  </a:lnTo>
                  <a:lnTo>
                    <a:pt x="4683" y="853"/>
                  </a:lnTo>
                  <a:lnTo>
                    <a:pt x="4674" y="846"/>
                  </a:lnTo>
                  <a:lnTo>
                    <a:pt x="4658" y="824"/>
                  </a:lnTo>
                  <a:lnTo>
                    <a:pt x="4648" y="802"/>
                  </a:lnTo>
                  <a:lnTo>
                    <a:pt x="4647" y="776"/>
                  </a:lnTo>
                  <a:lnTo>
                    <a:pt x="4652" y="752"/>
                  </a:lnTo>
                  <a:lnTo>
                    <a:pt x="4663" y="730"/>
                  </a:lnTo>
                  <a:lnTo>
                    <a:pt x="4681" y="714"/>
                  </a:lnTo>
                  <a:lnTo>
                    <a:pt x="4705" y="701"/>
                  </a:lnTo>
                  <a:lnTo>
                    <a:pt x="4735" y="699"/>
                  </a:lnTo>
                  <a:close/>
                  <a:moveTo>
                    <a:pt x="4191" y="320"/>
                  </a:moveTo>
                  <a:lnTo>
                    <a:pt x="4218" y="329"/>
                  </a:lnTo>
                  <a:lnTo>
                    <a:pt x="4225" y="332"/>
                  </a:lnTo>
                  <a:lnTo>
                    <a:pt x="4240" y="340"/>
                  </a:lnTo>
                  <a:lnTo>
                    <a:pt x="4256" y="349"/>
                  </a:lnTo>
                  <a:lnTo>
                    <a:pt x="4271" y="358"/>
                  </a:lnTo>
                  <a:lnTo>
                    <a:pt x="4286" y="365"/>
                  </a:lnTo>
                  <a:lnTo>
                    <a:pt x="4302" y="375"/>
                  </a:lnTo>
                  <a:lnTo>
                    <a:pt x="4317" y="384"/>
                  </a:lnTo>
                  <a:lnTo>
                    <a:pt x="4332" y="391"/>
                  </a:lnTo>
                  <a:lnTo>
                    <a:pt x="4346" y="400"/>
                  </a:lnTo>
                  <a:lnTo>
                    <a:pt x="4363" y="409"/>
                  </a:lnTo>
                  <a:lnTo>
                    <a:pt x="4368" y="413"/>
                  </a:lnTo>
                  <a:lnTo>
                    <a:pt x="4385" y="426"/>
                  </a:lnTo>
                  <a:lnTo>
                    <a:pt x="4398" y="444"/>
                  </a:lnTo>
                  <a:lnTo>
                    <a:pt x="4408" y="472"/>
                  </a:lnTo>
                  <a:lnTo>
                    <a:pt x="4408" y="499"/>
                  </a:lnTo>
                  <a:lnTo>
                    <a:pt x="4399" y="525"/>
                  </a:lnTo>
                  <a:lnTo>
                    <a:pt x="4385" y="545"/>
                  </a:lnTo>
                  <a:lnTo>
                    <a:pt x="4363" y="560"/>
                  </a:lnTo>
                  <a:lnTo>
                    <a:pt x="4337" y="569"/>
                  </a:lnTo>
                  <a:lnTo>
                    <a:pt x="4311" y="567"/>
                  </a:lnTo>
                  <a:lnTo>
                    <a:pt x="4282" y="558"/>
                  </a:lnTo>
                  <a:lnTo>
                    <a:pt x="4277" y="552"/>
                  </a:lnTo>
                  <a:lnTo>
                    <a:pt x="4262" y="545"/>
                  </a:lnTo>
                  <a:lnTo>
                    <a:pt x="4247" y="536"/>
                  </a:lnTo>
                  <a:lnTo>
                    <a:pt x="4233" y="529"/>
                  </a:lnTo>
                  <a:lnTo>
                    <a:pt x="4220" y="519"/>
                  </a:lnTo>
                  <a:lnTo>
                    <a:pt x="4205" y="512"/>
                  </a:lnTo>
                  <a:lnTo>
                    <a:pt x="4191" y="505"/>
                  </a:lnTo>
                  <a:lnTo>
                    <a:pt x="4176" y="496"/>
                  </a:lnTo>
                  <a:lnTo>
                    <a:pt x="4161" y="488"/>
                  </a:lnTo>
                  <a:lnTo>
                    <a:pt x="4147" y="481"/>
                  </a:lnTo>
                  <a:lnTo>
                    <a:pt x="4141" y="477"/>
                  </a:lnTo>
                  <a:lnTo>
                    <a:pt x="4121" y="463"/>
                  </a:lnTo>
                  <a:lnTo>
                    <a:pt x="4106" y="442"/>
                  </a:lnTo>
                  <a:lnTo>
                    <a:pt x="4097" y="415"/>
                  </a:lnTo>
                  <a:lnTo>
                    <a:pt x="4097" y="389"/>
                  </a:lnTo>
                  <a:lnTo>
                    <a:pt x="4104" y="365"/>
                  </a:lnTo>
                  <a:lnTo>
                    <a:pt x="4121" y="345"/>
                  </a:lnTo>
                  <a:lnTo>
                    <a:pt x="4141" y="329"/>
                  </a:lnTo>
                  <a:lnTo>
                    <a:pt x="4165" y="321"/>
                  </a:lnTo>
                  <a:lnTo>
                    <a:pt x="4191" y="320"/>
                  </a:lnTo>
                  <a:close/>
                  <a:moveTo>
                    <a:pt x="1751" y="235"/>
                  </a:moveTo>
                  <a:lnTo>
                    <a:pt x="1780" y="241"/>
                  </a:lnTo>
                  <a:lnTo>
                    <a:pt x="1802" y="252"/>
                  </a:lnTo>
                  <a:lnTo>
                    <a:pt x="1821" y="270"/>
                  </a:lnTo>
                  <a:lnTo>
                    <a:pt x="1832" y="290"/>
                  </a:lnTo>
                  <a:lnTo>
                    <a:pt x="1837" y="314"/>
                  </a:lnTo>
                  <a:lnTo>
                    <a:pt x="1835" y="338"/>
                  </a:lnTo>
                  <a:lnTo>
                    <a:pt x="1826" y="362"/>
                  </a:lnTo>
                  <a:lnTo>
                    <a:pt x="1810" y="382"/>
                  </a:lnTo>
                  <a:lnTo>
                    <a:pt x="1788" y="397"/>
                  </a:lnTo>
                  <a:lnTo>
                    <a:pt x="1786" y="397"/>
                  </a:lnTo>
                  <a:lnTo>
                    <a:pt x="1782" y="398"/>
                  </a:lnTo>
                  <a:lnTo>
                    <a:pt x="1777" y="400"/>
                  </a:lnTo>
                  <a:lnTo>
                    <a:pt x="1773" y="402"/>
                  </a:lnTo>
                  <a:lnTo>
                    <a:pt x="1769" y="404"/>
                  </a:lnTo>
                  <a:lnTo>
                    <a:pt x="1764" y="406"/>
                  </a:lnTo>
                  <a:lnTo>
                    <a:pt x="1760" y="409"/>
                  </a:lnTo>
                  <a:lnTo>
                    <a:pt x="1755" y="411"/>
                  </a:lnTo>
                  <a:lnTo>
                    <a:pt x="1751" y="413"/>
                  </a:lnTo>
                  <a:lnTo>
                    <a:pt x="1745" y="415"/>
                  </a:lnTo>
                  <a:lnTo>
                    <a:pt x="1742" y="417"/>
                  </a:lnTo>
                  <a:lnTo>
                    <a:pt x="1736" y="419"/>
                  </a:lnTo>
                  <a:lnTo>
                    <a:pt x="1733" y="420"/>
                  </a:lnTo>
                  <a:lnTo>
                    <a:pt x="1729" y="422"/>
                  </a:lnTo>
                  <a:lnTo>
                    <a:pt x="1723" y="426"/>
                  </a:lnTo>
                  <a:lnTo>
                    <a:pt x="1720" y="428"/>
                  </a:lnTo>
                  <a:lnTo>
                    <a:pt x="1714" y="430"/>
                  </a:lnTo>
                  <a:lnTo>
                    <a:pt x="1711" y="431"/>
                  </a:lnTo>
                  <a:lnTo>
                    <a:pt x="1705" y="433"/>
                  </a:lnTo>
                  <a:lnTo>
                    <a:pt x="1701" y="435"/>
                  </a:lnTo>
                  <a:lnTo>
                    <a:pt x="1698" y="437"/>
                  </a:lnTo>
                  <a:lnTo>
                    <a:pt x="1692" y="441"/>
                  </a:lnTo>
                  <a:lnTo>
                    <a:pt x="1689" y="442"/>
                  </a:lnTo>
                  <a:lnTo>
                    <a:pt x="1683" y="444"/>
                  </a:lnTo>
                  <a:lnTo>
                    <a:pt x="1680" y="446"/>
                  </a:lnTo>
                  <a:lnTo>
                    <a:pt x="1676" y="448"/>
                  </a:lnTo>
                  <a:lnTo>
                    <a:pt x="1670" y="452"/>
                  </a:lnTo>
                  <a:lnTo>
                    <a:pt x="1667" y="453"/>
                  </a:lnTo>
                  <a:lnTo>
                    <a:pt x="1661" y="455"/>
                  </a:lnTo>
                  <a:lnTo>
                    <a:pt x="1658" y="457"/>
                  </a:lnTo>
                  <a:lnTo>
                    <a:pt x="1654" y="459"/>
                  </a:lnTo>
                  <a:lnTo>
                    <a:pt x="1648" y="463"/>
                  </a:lnTo>
                  <a:lnTo>
                    <a:pt x="1645" y="464"/>
                  </a:lnTo>
                  <a:lnTo>
                    <a:pt x="1641" y="466"/>
                  </a:lnTo>
                  <a:lnTo>
                    <a:pt x="1619" y="474"/>
                  </a:lnTo>
                  <a:lnTo>
                    <a:pt x="1599" y="475"/>
                  </a:lnTo>
                  <a:lnTo>
                    <a:pt x="1571" y="470"/>
                  </a:lnTo>
                  <a:lnTo>
                    <a:pt x="1551" y="459"/>
                  </a:lnTo>
                  <a:lnTo>
                    <a:pt x="1535" y="441"/>
                  </a:lnTo>
                  <a:lnTo>
                    <a:pt x="1524" y="420"/>
                  </a:lnTo>
                  <a:lnTo>
                    <a:pt x="1518" y="398"/>
                  </a:lnTo>
                  <a:lnTo>
                    <a:pt x="1520" y="375"/>
                  </a:lnTo>
                  <a:lnTo>
                    <a:pt x="1527" y="353"/>
                  </a:lnTo>
                  <a:lnTo>
                    <a:pt x="1542" y="332"/>
                  </a:lnTo>
                  <a:lnTo>
                    <a:pt x="1564" y="318"/>
                  </a:lnTo>
                  <a:lnTo>
                    <a:pt x="1568" y="314"/>
                  </a:lnTo>
                  <a:lnTo>
                    <a:pt x="1573" y="312"/>
                  </a:lnTo>
                  <a:lnTo>
                    <a:pt x="1577" y="310"/>
                  </a:lnTo>
                  <a:lnTo>
                    <a:pt x="1582" y="309"/>
                  </a:lnTo>
                  <a:lnTo>
                    <a:pt x="1586" y="305"/>
                  </a:lnTo>
                  <a:lnTo>
                    <a:pt x="1592" y="303"/>
                  </a:lnTo>
                  <a:lnTo>
                    <a:pt x="1597" y="301"/>
                  </a:lnTo>
                  <a:lnTo>
                    <a:pt x="1601" y="298"/>
                  </a:lnTo>
                  <a:lnTo>
                    <a:pt x="1606" y="296"/>
                  </a:lnTo>
                  <a:lnTo>
                    <a:pt x="1610" y="294"/>
                  </a:lnTo>
                  <a:lnTo>
                    <a:pt x="1615" y="292"/>
                  </a:lnTo>
                  <a:lnTo>
                    <a:pt x="1619" y="288"/>
                  </a:lnTo>
                  <a:lnTo>
                    <a:pt x="1625" y="287"/>
                  </a:lnTo>
                  <a:lnTo>
                    <a:pt x="1628" y="285"/>
                  </a:lnTo>
                  <a:lnTo>
                    <a:pt x="1634" y="283"/>
                  </a:lnTo>
                  <a:lnTo>
                    <a:pt x="1639" y="281"/>
                  </a:lnTo>
                  <a:lnTo>
                    <a:pt x="1643" y="277"/>
                  </a:lnTo>
                  <a:lnTo>
                    <a:pt x="1648" y="276"/>
                  </a:lnTo>
                  <a:lnTo>
                    <a:pt x="1652" y="274"/>
                  </a:lnTo>
                  <a:lnTo>
                    <a:pt x="1658" y="272"/>
                  </a:lnTo>
                  <a:lnTo>
                    <a:pt x="1661" y="268"/>
                  </a:lnTo>
                  <a:lnTo>
                    <a:pt x="1667" y="266"/>
                  </a:lnTo>
                  <a:lnTo>
                    <a:pt x="1672" y="265"/>
                  </a:lnTo>
                  <a:lnTo>
                    <a:pt x="1676" y="263"/>
                  </a:lnTo>
                  <a:lnTo>
                    <a:pt x="1681" y="261"/>
                  </a:lnTo>
                  <a:lnTo>
                    <a:pt x="1685" y="259"/>
                  </a:lnTo>
                  <a:lnTo>
                    <a:pt x="1691" y="255"/>
                  </a:lnTo>
                  <a:lnTo>
                    <a:pt x="1696" y="254"/>
                  </a:lnTo>
                  <a:lnTo>
                    <a:pt x="1700" y="252"/>
                  </a:lnTo>
                  <a:lnTo>
                    <a:pt x="1705" y="250"/>
                  </a:lnTo>
                  <a:lnTo>
                    <a:pt x="1709" y="248"/>
                  </a:lnTo>
                  <a:lnTo>
                    <a:pt x="1714" y="246"/>
                  </a:lnTo>
                  <a:lnTo>
                    <a:pt x="1720" y="243"/>
                  </a:lnTo>
                  <a:lnTo>
                    <a:pt x="1720" y="243"/>
                  </a:lnTo>
                  <a:lnTo>
                    <a:pt x="1734" y="237"/>
                  </a:lnTo>
                  <a:lnTo>
                    <a:pt x="1751" y="235"/>
                  </a:lnTo>
                  <a:close/>
                  <a:moveTo>
                    <a:pt x="3560" y="83"/>
                  </a:moveTo>
                  <a:lnTo>
                    <a:pt x="3575" y="85"/>
                  </a:lnTo>
                  <a:lnTo>
                    <a:pt x="3584" y="87"/>
                  </a:lnTo>
                  <a:lnTo>
                    <a:pt x="3601" y="90"/>
                  </a:lnTo>
                  <a:lnTo>
                    <a:pt x="3619" y="96"/>
                  </a:lnTo>
                  <a:lnTo>
                    <a:pt x="3636" y="99"/>
                  </a:lnTo>
                  <a:lnTo>
                    <a:pt x="3652" y="105"/>
                  </a:lnTo>
                  <a:lnTo>
                    <a:pt x="3670" y="110"/>
                  </a:lnTo>
                  <a:lnTo>
                    <a:pt x="3687" y="114"/>
                  </a:lnTo>
                  <a:lnTo>
                    <a:pt x="3703" y="120"/>
                  </a:lnTo>
                  <a:lnTo>
                    <a:pt x="3722" y="125"/>
                  </a:lnTo>
                  <a:lnTo>
                    <a:pt x="3738" y="131"/>
                  </a:lnTo>
                  <a:lnTo>
                    <a:pt x="3742" y="131"/>
                  </a:lnTo>
                  <a:lnTo>
                    <a:pt x="3762" y="142"/>
                  </a:lnTo>
                  <a:lnTo>
                    <a:pt x="3780" y="156"/>
                  </a:lnTo>
                  <a:lnTo>
                    <a:pt x="3795" y="182"/>
                  </a:lnTo>
                  <a:lnTo>
                    <a:pt x="3800" y="208"/>
                  </a:lnTo>
                  <a:lnTo>
                    <a:pt x="3797" y="233"/>
                  </a:lnTo>
                  <a:lnTo>
                    <a:pt x="3786" y="257"/>
                  </a:lnTo>
                  <a:lnTo>
                    <a:pt x="3769" y="276"/>
                  </a:lnTo>
                  <a:lnTo>
                    <a:pt x="3745" y="290"/>
                  </a:lnTo>
                  <a:lnTo>
                    <a:pt x="3720" y="296"/>
                  </a:lnTo>
                  <a:lnTo>
                    <a:pt x="3691" y="290"/>
                  </a:lnTo>
                  <a:lnTo>
                    <a:pt x="3689" y="290"/>
                  </a:lnTo>
                  <a:lnTo>
                    <a:pt x="3672" y="285"/>
                  </a:lnTo>
                  <a:lnTo>
                    <a:pt x="3656" y="281"/>
                  </a:lnTo>
                  <a:lnTo>
                    <a:pt x="3641" y="276"/>
                  </a:lnTo>
                  <a:lnTo>
                    <a:pt x="3625" y="270"/>
                  </a:lnTo>
                  <a:lnTo>
                    <a:pt x="3608" y="266"/>
                  </a:lnTo>
                  <a:lnTo>
                    <a:pt x="3592" y="263"/>
                  </a:lnTo>
                  <a:lnTo>
                    <a:pt x="3575" y="257"/>
                  </a:lnTo>
                  <a:lnTo>
                    <a:pt x="3559" y="254"/>
                  </a:lnTo>
                  <a:lnTo>
                    <a:pt x="3548" y="250"/>
                  </a:lnTo>
                  <a:lnTo>
                    <a:pt x="3544" y="250"/>
                  </a:lnTo>
                  <a:lnTo>
                    <a:pt x="3535" y="248"/>
                  </a:lnTo>
                  <a:lnTo>
                    <a:pt x="3520" y="243"/>
                  </a:lnTo>
                  <a:lnTo>
                    <a:pt x="3506" y="233"/>
                  </a:lnTo>
                  <a:lnTo>
                    <a:pt x="3485" y="213"/>
                  </a:lnTo>
                  <a:lnTo>
                    <a:pt x="3474" y="189"/>
                  </a:lnTo>
                  <a:lnTo>
                    <a:pt x="3471" y="165"/>
                  </a:lnTo>
                  <a:lnTo>
                    <a:pt x="3474" y="142"/>
                  </a:lnTo>
                  <a:lnTo>
                    <a:pt x="3485" y="120"/>
                  </a:lnTo>
                  <a:lnTo>
                    <a:pt x="3502" y="101"/>
                  </a:lnTo>
                  <a:lnTo>
                    <a:pt x="3522" y="88"/>
                  </a:lnTo>
                  <a:lnTo>
                    <a:pt x="3548" y="83"/>
                  </a:lnTo>
                  <a:lnTo>
                    <a:pt x="3560" y="83"/>
                  </a:lnTo>
                  <a:close/>
                  <a:moveTo>
                    <a:pt x="2394" y="43"/>
                  </a:moveTo>
                  <a:lnTo>
                    <a:pt x="2408" y="44"/>
                  </a:lnTo>
                  <a:lnTo>
                    <a:pt x="2434" y="54"/>
                  </a:lnTo>
                  <a:lnTo>
                    <a:pt x="2452" y="66"/>
                  </a:lnTo>
                  <a:lnTo>
                    <a:pt x="2465" y="85"/>
                  </a:lnTo>
                  <a:lnTo>
                    <a:pt x="2473" y="105"/>
                  </a:lnTo>
                  <a:lnTo>
                    <a:pt x="2476" y="127"/>
                  </a:lnTo>
                  <a:lnTo>
                    <a:pt x="2473" y="149"/>
                  </a:lnTo>
                  <a:lnTo>
                    <a:pt x="2463" y="169"/>
                  </a:lnTo>
                  <a:lnTo>
                    <a:pt x="2451" y="187"/>
                  </a:lnTo>
                  <a:lnTo>
                    <a:pt x="2432" y="200"/>
                  </a:lnTo>
                  <a:lnTo>
                    <a:pt x="2407" y="208"/>
                  </a:lnTo>
                  <a:lnTo>
                    <a:pt x="2405" y="209"/>
                  </a:lnTo>
                  <a:lnTo>
                    <a:pt x="2399" y="209"/>
                  </a:lnTo>
                  <a:lnTo>
                    <a:pt x="2394" y="211"/>
                  </a:lnTo>
                  <a:lnTo>
                    <a:pt x="2388" y="211"/>
                  </a:lnTo>
                  <a:lnTo>
                    <a:pt x="2385" y="213"/>
                  </a:lnTo>
                  <a:lnTo>
                    <a:pt x="2379" y="213"/>
                  </a:lnTo>
                  <a:lnTo>
                    <a:pt x="2374" y="215"/>
                  </a:lnTo>
                  <a:lnTo>
                    <a:pt x="2370" y="215"/>
                  </a:lnTo>
                  <a:lnTo>
                    <a:pt x="2365" y="217"/>
                  </a:lnTo>
                  <a:lnTo>
                    <a:pt x="2359" y="217"/>
                  </a:lnTo>
                  <a:lnTo>
                    <a:pt x="2355" y="219"/>
                  </a:lnTo>
                  <a:lnTo>
                    <a:pt x="2350" y="219"/>
                  </a:lnTo>
                  <a:lnTo>
                    <a:pt x="2344" y="220"/>
                  </a:lnTo>
                  <a:lnTo>
                    <a:pt x="2339" y="220"/>
                  </a:lnTo>
                  <a:lnTo>
                    <a:pt x="2335" y="222"/>
                  </a:lnTo>
                  <a:lnTo>
                    <a:pt x="2330" y="222"/>
                  </a:lnTo>
                  <a:lnTo>
                    <a:pt x="2324" y="224"/>
                  </a:lnTo>
                  <a:lnTo>
                    <a:pt x="2321" y="226"/>
                  </a:lnTo>
                  <a:lnTo>
                    <a:pt x="2315" y="226"/>
                  </a:lnTo>
                  <a:lnTo>
                    <a:pt x="2310" y="228"/>
                  </a:lnTo>
                  <a:lnTo>
                    <a:pt x="2306" y="228"/>
                  </a:lnTo>
                  <a:lnTo>
                    <a:pt x="2300" y="230"/>
                  </a:lnTo>
                  <a:lnTo>
                    <a:pt x="2295" y="230"/>
                  </a:lnTo>
                  <a:lnTo>
                    <a:pt x="2291" y="231"/>
                  </a:lnTo>
                  <a:lnTo>
                    <a:pt x="2286" y="233"/>
                  </a:lnTo>
                  <a:lnTo>
                    <a:pt x="2280" y="233"/>
                  </a:lnTo>
                  <a:lnTo>
                    <a:pt x="2277" y="235"/>
                  </a:lnTo>
                  <a:lnTo>
                    <a:pt x="2271" y="235"/>
                  </a:lnTo>
                  <a:lnTo>
                    <a:pt x="2266" y="237"/>
                  </a:lnTo>
                  <a:lnTo>
                    <a:pt x="2260" y="239"/>
                  </a:lnTo>
                  <a:lnTo>
                    <a:pt x="2256" y="239"/>
                  </a:lnTo>
                  <a:lnTo>
                    <a:pt x="2251" y="241"/>
                  </a:lnTo>
                  <a:lnTo>
                    <a:pt x="2247" y="241"/>
                  </a:lnTo>
                  <a:lnTo>
                    <a:pt x="2222" y="243"/>
                  </a:lnTo>
                  <a:lnTo>
                    <a:pt x="2194" y="237"/>
                  </a:lnTo>
                  <a:lnTo>
                    <a:pt x="2174" y="224"/>
                  </a:lnTo>
                  <a:lnTo>
                    <a:pt x="2158" y="206"/>
                  </a:lnTo>
                  <a:lnTo>
                    <a:pt x="2148" y="186"/>
                  </a:lnTo>
                  <a:lnTo>
                    <a:pt x="2145" y="164"/>
                  </a:lnTo>
                  <a:lnTo>
                    <a:pt x="2147" y="142"/>
                  </a:lnTo>
                  <a:lnTo>
                    <a:pt x="2154" y="120"/>
                  </a:lnTo>
                  <a:lnTo>
                    <a:pt x="2169" y="101"/>
                  </a:lnTo>
                  <a:lnTo>
                    <a:pt x="2185" y="88"/>
                  </a:lnTo>
                  <a:lnTo>
                    <a:pt x="2209" y="79"/>
                  </a:lnTo>
                  <a:lnTo>
                    <a:pt x="2212" y="77"/>
                  </a:lnTo>
                  <a:lnTo>
                    <a:pt x="2218" y="76"/>
                  </a:lnTo>
                  <a:lnTo>
                    <a:pt x="2223" y="76"/>
                  </a:lnTo>
                  <a:lnTo>
                    <a:pt x="2229" y="74"/>
                  </a:lnTo>
                  <a:lnTo>
                    <a:pt x="2233" y="72"/>
                  </a:lnTo>
                  <a:lnTo>
                    <a:pt x="2238" y="72"/>
                  </a:lnTo>
                  <a:lnTo>
                    <a:pt x="2244" y="70"/>
                  </a:lnTo>
                  <a:lnTo>
                    <a:pt x="2249" y="68"/>
                  </a:lnTo>
                  <a:lnTo>
                    <a:pt x="2255" y="68"/>
                  </a:lnTo>
                  <a:lnTo>
                    <a:pt x="2260" y="66"/>
                  </a:lnTo>
                  <a:lnTo>
                    <a:pt x="2266" y="66"/>
                  </a:lnTo>
                  <a:lnTo>
                    <a:pt x="2269" y="65"/>
                  </a:lnTo>
                  <a:lnTo>
                    <a:pt x="2275" y="63"/>
                  </a:lnTo>
                  <a:lnTo>
                    <a:pt x="2280" y="63"/>
                  </a:lnTo>
                  <a:lnTo>
                    <a:pt x="2286" y="61"/>
                  </a:lnTo>
                  <a:lnTo>
                    <a:pt x="2291" y="61"/>
                  </a:lnTo>
                  <a:lnTo>
                    <a:pt x="2297" y="59"/>
                  </a:lnTo>
                  <a:lnTo>
                    <a:pt x="2302" y="57"/>
                  </a:lnTo>
                  <a:lnTo>
                    <a:pt x="2306" y="57"/>
                  </a:lnTo>
                  <a:lnTo>
                    <a:pt x="2311" y="55"/>
                  </a:lnTo>
                  <a:lnTo>
                    <a:pt x="2317" y="55"/>
                  </a:lnTo>
                  <a:lnTo>
                    <a:pt x="2322" y="54"/>
                  </a:lnTo>
                  <a:lnTo>
                    <a:pt x="2328" y="54"/>
                  </a:lnTo>
                  <a:lnTo>
                    <a:pt x="2333" y="52"/>
                  </a:lnTo>
                  <a:lnTo>
                    <a:pt x="2339" y="50"/>
                  </a:lnTo>
                  <a:lnTo>
                    <a:pt x="2344" y="50"/>
                  </a:lnTo>
                  <a:lnTo>
                    <a:pt x="2348" y="48"/>
                  </a:lnTo>
                  <a:lnTo>
                    <a:pt x="2354" y="48"/>
                  </a:lnTo>
                  <a:lnTo>
                    <a:pt x="2359" y="46"/>
                  </a:lnTo>
                  <a:lnTo>
                    <a:pt x="2365" y="46"/>
                  </a:lnTo>
                  <a:lnTo>
                    <a:pt x="2370" y="44"/>
                  </a:lnTo>
                  <a:lnTo>
                    <a:pt x="2375" y="44"/>
                  </a:lnTo>
                  <a:lnTo>
                    <a:pt x="2377" y="43"/>
                  </a:lnTo>
                  <a:lnTo>
                    <a:pt x="2394" y="43"/>
                  </a:lnTo>
                  <a:close/>
                  <a:moveTo>
                    <a:pt x="2892" y="0"/>
                  </a:moveTo>
                  <a:lnTo>
                    <a:pt x="2899" y="0"/>
                  </a:lnTo>
                  <a:lnTo>
                    <a:pt x="2918" y="0"/>
                  </a:lnTo>
                  <a:lnTo>
                    <a:pt x="2923" y="0"/>
                  </a:lnTo>
                  <a:lnTo>
                    <a:pt x="2936" y="0"/>
                  </a:lnTo>
                  <a:lnTo>
                    <a:pt x="2954" y="0"/>
                  </a:lnTo>
                  <a:lnTo>
                    <a:pt x="2973" y="2"/>
                  </a:lnTo>
                  <a:lnTo>
                    <a:pt x="2991" y="2"/>
                  </a:lnTo>
                  <a:lnTo>
                    <a:pt x="3009" y="2"/>
                  </a:lnTo>
                  <a:lnTo>
                    <a:pt x="3028" y="4"/>
                  </a:lnTo>
                  <a:lnTo>
                    <a:pt x="3046" y="4"/>
                  </a:lnTo>
                  <a:lnTo>
                    <a:pt x="3064" y="6"/>
                  </a:lnTo>
                  <a:lnTo>
                    <a:pt x="3092" y="11"/>
                  </a:lnTo>
                  <a:lnTo>
                    <a:pt x="3115" y="26"/>
                  </a:lnTo>
                  <a:lnTo>
                    <a:pt x="3132" y="46"/>
                  </a:lnTo>
                  <a:lnTo>
                    <a:pt x="3141" y="70"/>
                  </a:lnTo>
                  <a:lnTo>
                    <a:pt x="3143" y="96"/>
                  </a:lnTo>
                  <a:lnTo>
                    <a:pt x="3137" y="121"/>
                  </a:lnTo>
                  <a:lnTo>
                    <a:pt x="3121" y="145"/>
                  </a:lnTo>
                  <a:lnTo>
                    <a:pt x="3103" y="162"/>
                  </a:lnTo>
                  <a:lnTo>
                    <a:pt x="3079" y="171"/>
                  </a:lnTo>
                  <a:lnTo>
                    <a:pt x="3055" y="173"/>
                  </a:lnTo>
                  <a:lnTo>
                    <a:pt x="3037" y="173"/>
                  </a:lnTo>
                  <a:lnTo>
                    <a:pt x="3020" y="171"/>
                  </a:lnTo>
                  <a:lnTo>
                    <a:pt x="3002" y="171"/>
                  </a:lnTo>
                  <a:lnTo>
                    <a:pt x="2985" y="169"/>
                  </a:lnTo>
                  <a:lnTo>
                    <a:pt x="2967" y="169"/>
                  </a:lnTo>
                  <a:lnTo>
                    <a:pt x="2951" y="169"/>
                  </a:lnTo>
                  <a:lnTo>
                    <a:pt x="2932" y="167"/>
                  </a:lnTo>
                  <a:lnTo>
                    <a:pt x="2923" y="167"/>
                  </a:lnTo>
                  <a:lnTo>
                    <a:pt x="2916" y="167"/>
                  </a:lnTo>
                  <a:lnTo>
                    <a:pt x="2897" y="167"/>
                  </a:lnTo>
                  <a:lnTo>
                    <a:pt x="2892" y="167"/>
                  </a:lnTo>
                  <a:lnTo>
                    <a:pt x="2865" y="164"/>
                  </a:lnTo>
                  <a:lnTo>
                    <a:pt x="2841" y="151"/>
                  </a:lnTo>
                  <a:lnTo>
                    <a:pt x="2822" y="131"/>
                  </a:lnTo>
                  <a:lnTo>
                    <a:pt x="2811" y="109"/>
                  </a:lnTo>
                  <a:lnTo>
                    <a:pt x="2808" y="81"/>
                  </a:lnTo>
                  <a:lnTo>
                    <a:pt x="2813" y="55"/>
                  </a:lnTo>
                  <a:lnTo>
                    <a:pt x="2828" y="32"/>
                  </a:lnTo>
                  <a:lnTo>
                    <a:pt x="2846" y="13"/>
                  </a:lnTo>
                  <a:lnTo>
                    <a:pt x="2868" y="4"/>
                  </a:lnTo>
                  <a:lnTo>
                    <a:pt x="2892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6315075" y="1812925"/>
              <a:ext cx="3521075" cy="3525838"/>
            </a:xfrm>
            <a:custGeom>
              <a:avLst/>
              <a:gdLst>
                <a:gd name="T0" fmla="*/ 2381 w 4438"/>
                <a:gd name="T1" fmla="*/ 5 h 4442"/>
                <a:gd name="T2" fmla="*/ 2665 w 4438"/>
                <a:gd name="T3" fmla="*/ 44 h 4442"/>
                <a:gd name="T4" fmla="*/ 2931 w 4438"/>
                <a:gd name="T5" fmla="*/ 115 h 4442"/>
                <a:gd name="T6" fmla="*/ 3031 w 4438"/>
                <a:gd name="T7" fmla="*/ 154 h 4442"/>
                <a:gd name="T8" fmla="*/ 3185 w 4438"/>
                <a:gd name="T9" fmla="*/ 220 h 4442"/>
                <a:gd name="T10" fmla="*/ 3440 w 4438"/>
                <a:gd name="T11" fmla="*/ 365 h 4442"/>
                <a:gd name="T12" fmla="*/ 3711 w 4438"/>
                <a:gd name="T13" fmla="*/ 576 h 4442"/>
                <a:gd name="T14" fmla="*/ 3914 w 4438"/>
                <a:gd name="T15" fmla="*/ 787 h 4442"/>
                <a:gd name="T16" fmla="*/ 4088 w 4438"/>
                <a:gd name="T17" fmla="*/ 1023 h 4442"/>
                <a:gd name="T18" fmla="*/ 4218 w 4438"/>
                <a:gd name="T19" fmla="*/ 1258 h 4442"/>
                <a:gd name="T20" fmla="*/ 4302 w 4438"/>
                <a:gd name="T21" fmla="*/ 1456 h 4442"/>
                <a:gd name="T22" fmla="*/ 4392 w 4438"/>
                <a:gd name="T23" fmla="*/ 1773 h 4442"/>
                <a:gd name="T24" fmla="*/ 4434 w 4438"/>
                <a:gd name="T25" fmla="*/ 2107 h 4442"/>
                <a:gd name="T26" fmla="*/ 4425 w 4438"/>
                <a:gd name="T27" fmla="*/ 2448 h 4442"/>
                <a:gd name="T28" fmla="*/ 4367 w 4438"/>
                <a:gd name="T29" fmla="*/ 2776 h 4442"/>
                <a:gd name="T30" fmla="*/ 4262 w 4438"/>
                <a:gd name="T31" fmla="*/ 3084 h 4442"/>
                <a:gd name="T32" fmla="*/ 4143 w 4438"/>
                <a:gd name="T33" fmla="*/ 3327 h 4442"/>
                <a:gd name="T34" fmla="*/ 3964 w 4438"/>
                <a:gd name="T35" fmla="*/ 3592 h 4442"/>
                <a:gd name="T36" fmla="*/ 3788 w 4438"/>
                <a:gd name="T37" fmla="*/ 3791 h 4442"/>
                <a:gd name="T38" fmla="*/ 3524 w 4438"/>
                <a:gd name="T39" fmla="*/ 4016 h 4442"/>
                <a:gd name="T40" fmla="*/ 3229 w 4438"/>
                <a:gd name="T41" fmla="*/ 4200 h 4442"/>
                <a:gd name="T42" fmla="*/ 2931 w 4438"/>
                <a:gd name="T43" fmla="*/ 4326 h 4442"/>
                <a:gd name="T44" fmla="*/ 2592 w 4438"/>
                <a:gd name="T45" fmla="*/ 4410 h 4442"/>
                <a:gd name="T46" fmla="*/ 2218 w 4438"/>
                <a:gd name="T47" fmla="*/ 4442 h 4442"/>
                <a:gd name="T48" fmla="*/ 1782 w 4438"/>
                <a:gd name="T49" fmla="*/ 4399 h 4442"/>
                <a:gd name="T50" fmla="*/ 1405 w 4438"/>
                <a:gd name="T51" fmla="*/ 4288 h 4442"/>
                <a:gd name="T52" fmla="*/ 1114 w 4438"/>
                <a:gd name="T53" fmla="*/ 4148 h 4442"/>
                <a:gd name="T54" fmla="*/ 817 w 4438"/>
                <a:gd name="T55" fmla="*/ 3943 h 4442"/>
                <a:gd name="T56" fmla="*/ 577 w 4438"/>
                <a:gd name="T57" fmla="*/ 3714 h 4442"/>
                <a:gd name="T58" fmla="*/ 410 w 4438"/>
                <a:gd name="T59" fmla="*/ 3506 h 4442"/>
                <a:gd name="T60" fmla="*/ 244 w 4438"/>
                <a:gd name="T61" fmla="*/ 3231 h 4442"/>
                <a:gd name="T62" fmla="*/ 136 w 4438"/>
                <a:gd name="T63" fmla="*/ 2984 h 4442"/>
                <a:gd name="T64" fmla="*/ 46 w 4438"/>
                <a:gd name="T65" fmla="*/ 2668 h 4442"/>
                <a:gd name="T66" fmla="*/ 4 w 4438"/>
                <a:gd name="T67" fmla="*/ 2334 h 4442"/>
                <a:gd name="T68" fmla="*/ 11 w 4438"/>
                <a:gd name="T69" fmla="*/ 1993 h 4442"/>
                <a:gd name="T70" fmla="*/ 70 w 4438"/>
                <a:gd name="T71" fmla="*/ 1665 h 4442"/>
                <a:gd name="T72" fmla="*/ 154 w 4438"/>
                <a:gd name="T73" fmla="*/ 1406 h 4442"/>
                <a:gd name="T74" fmla="*/ 244 w 4438"/>
                <a:gd name="T75" fmla="*/ 1208 h 4442"/>
                <a:gd name="T76" fmla="*/ 410 w 4438"/>
                <a:gd name="T77" fmla="*/ 935 h 4442"/>
                <a:gd name="T78" fmla="*/ 577 w 4438"/>
                <a:gd name="T79" fmla="*/ 726 h 4442"/>
                <a:gd name="T80" fmla="*/ 766 w 4438"/>
                <a:gd name="T81" fmla="*/ 543 h 4442"/>
                <a:gd name="T82" fmla="*/ 1114 w 4438"/>
                <a:gd name="T83" fmla="*/ 293 h 4442"/>
                <a:gd name="T84" fmla="*/ 1374 w 4438"/>
                <a:gd name="T85" fmla="*/ 167 h 4442"/>
                <a:gd name="T86" fmla="*/ 1630 w 4438"/>
                <a:gd name="T87" fmla="*/ 79 h 4442"/>
                <a:gd name="T88" fmla="*/ 2017 w 4438"/>
                <a:gd name="T89" fmla="*/ 9 h 4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38" h="4442">
                  <a:moveTo>
                    <a:pt x="2218" y="0"/>
                  </a:moveTo>
                  <a:lnTo>
                    <a:pt x="2258" y="0"/>
                  </a:lnTo>
                  <a:lnTo>
                    <a:pt x="2381" y="5"/>
                  </a:lnTo>
                  <a:lnTo>
                    <a:pt x="2500" y="16"/>
                  </a:lnTo>
                  <a:lnTo>
                    <a:pt x="2617" y="35"/>
                  </a:lnTo>
                  <a:lnTo>
                    <a:pt x="2665" y="44"/>
                  </a:lnTo>
                  <a:lnTo>
                    <a:pt x="2729" y="58"/>
                  </a:lnTo>
                  <a:lnTo>
                    <a:pt x="2830" y="84"/>
                  </a:lnTo>
                  <a:lnTo>
                    <a:pt x="2931" y="115"/>
                  </a:lnTo>
                  <a:lnTo>
                    <a:pt x="2947" y="123"/>
                  </a:lnTo>
                  <a:lnTo>
                    <a:pt x="3031" y="152"/>
                  </a:lnTo>
                  <a:lnTo>
                    <a:pt x="3031" y="154"/>
                  </a:lnTo>
                  <a:lnTo>
                    <a:pt x="3110" y="185"/>
                  </a:lnTo>
                  <a:lnTo>
                    <a:pt x="3132" y="196"/>
                  </a:lnTo>
                  <a:lnTo>
                    <a:pt x="3185" y="220"/>
                  </a:lnTo>
                  <a:lnTo>
                    <a:pt x="3229" y="242"/>
                  </a:lnTo>
                  <a:lnTo>
                    <a:pt x="3323" y="293"/>
                  </a:lnTo>
                  <a:lnTo>
                    <a:pt x="3440" y="365"/>
                  </a:lnTo>
                  <a:lnTo>
                    <a:pt x="3552" y="444"/>
                  </a:lnTo>
                  <a:lnTo>
                    <a:pt x="3632" y="508"/>
                  </a:lnTo>
                  <a:lnTo>
                    <a:pt x="3711" y="576"/>
                  </a:lnTo>
                  <a:lnTo>
                    <a:pt x="3788" y="649"/>
                  </a:lnTo>
                  <a:lnTo>
                    <a:pt x="3861" y="726"/>
                  </a:lnTo>
                  <a:lnTo>
                    <a:pt x="3914" y="787"/>
                  </a:lnTo>
                  <a:lnTo>
                    <a:pt x="3964" y="849"/>
                  </a:lnTo>
                  <a:lnTo>
                    <a:pt x="4028" y="935"/>
                  </a:lnTo>
                  <a:lnTo>
                    <a:pt x="4088" y="1023"/>
                  </a:lnTo>
                  <a:lnTo>
                    <a:pt x="4143" y="1115"/>
                  </a:lnTo>
                  <a:lnTo>
                    <a:pt x="4194" y="1208"/>
                  </a:lnTo>
                  <a:lnTo>
                    <a:pt x="4218" y="1258"/>
                  </a:lnTo>
                  <a:lnTo>
                    <a:pt x="4253" y="1331"/>
                  </a:lnTo>
                  <a:lnTo>
                    <a:pt x="4284" y="1406"/>
                  </a:lnTo>
                  <a:lnTo>
                    <a:pt x="4302" y="1456"/>
                  </a:lnTo>
                  <a:lnTo>
                    <a:pt x="4337" y="1560"/>
                  </a:lnTo>
                  <a:lnTo>
                    <a:pt x="4367" y="1665"/>
                  </a:lnTo>
                  <a:lnTo>
                    <a:pt x="4392" y="1773"/>
                  </a:lnTo>
                  <a:lnTo>
                    <a:pt x="4412" y="1881"/>
                  </a:lnTo>
                  <a:lnTo>
                    <a:pt x="4425" y="1993"/>
                  </a:lnTo>
                  <a:lnTo>
                    <a:pt x="4434" y="2107"/>
                  </a:lnTo>
                  <a:lnTo>
                    <a:pt x="4438" y="2221"/>
                  </a:lnTo>
                  <a:lnTo>
                    <a:pt x="4434" y="2334"/>
                  </a:lnTo>
                  <a:lnTo>
                    <a:pt x="4425" y="2448"/>
                  </a:lnTo>
                  <a:lnTo>
                    <a:pt x="4412" y="2558"/>
                  </a:lnTo>
                  <a:lnTo>
                    <a:pt x="4392" y="2668"/>
                  </a:lnTo>
                  <a:lnTo>
                    <a:pt x="4367" y="2776"/>
                  </a:lnTo>
                  <a:lnTo>
                    <a:pt x="4337" y="2881"/>
                  </a:lnTo>
                  <a:lnTo>
                    <a:pt x="4302" y="2984"/>
                  </a:lnTo>
                  <a:lnTo>
                    <a:pt x="4262" y="3084"/>
                  </a:lnTo>
                  <a:lnTo>
                    <a:pt x="4218" y="3184"/>
                  </a:lnTo>
                  <a:lnTo>
                    <a:pt x="4194" y="3231"/>
                  </a:lnTo>
                  <a:lnTo>
                    <a:pt x="4143" y="3327"/>
                  </a:lnTo>
                  <a:lnTo>
                    <a:pt x="4108" y="3383"/>
                  </a:lnTo>
                  <a:lnTo>
                    <a:pt x="4039" y="3490"/>
                  </a:lnTo>
                  <a:lnTo>
                    <a:pt x="3964" y="3592"/>
                  </a:lnTo>
                  <a:lnTo>
                    <a:pt x="3914" y="3655"/>
                  </a:lnTo>
                  <a:lnTo>
                    <a:pt x="3861" y="3714"/>
                  </a:lnTo>
                  <a:lnTo>
                    <a:pt x="3788" y="3791"/>
                  </a:lnTo>
                  <a:lnTo>
                    <a:pt x="3711" y="3864"/>
                  </a:lnTo>
                  <a:lnTo>
                    <a:pt x="3619" y="3943"/>
                  </a:lnTo>
                  <a:lnTo>
                    <a:pt x="3524" y="4016"/>
                  </a:lnTo>
                  <a:lnTo>
                    <a:pt x="3425" y="4084"/>
                  </a:lnTo>
                  <a:lnTo>
                    <a:pt x="3323" y="4148"/>
                  </a:lnTo>
                  <a:lnTo>
                    <a:pt x="3229" y="4200"/>
                  </a:lnTo>
                  <a:lnTo>
                    <a:pt x="3132" y="4245"/>
                  </a:lnTo>
                  <a:lnTo>
                    <a:pt x="3031" y="4288"/>
                  </a:lnTo>
                  <a:lnTo>
                    <a:pt x="2931" y="4326"/>
                  </a:lnTo>
                  <a:lnTo>
                    <a:pt x="2823" y="4359"/>
                  </a:lnTo>
                  <a:lnTo>
                    <a:pt x="2713" y="4387"/>
                  </a:lnTo>
                  <a:lnTo>
                    <a:pt x="2592" y="4410"/>
                  </a:lnTo>
                  <a:lnTo>
                    <a:pt x="2469" y="4427"/>
                  </a:lnTo>
                  <a:lnTo>
                    <a:pt x="2345" y="4438"/>
                  </a:lnTo>
                  <a:lnTo>
                    <a:pt x="2218" y="4442"/>
                  </a:lnTo>
                  <a:lnTo>
                    <a:pt x="2070" y="4436"/>
                  </a:lnTo>
                  <a:lnTo>
                    <a:pt x="1925" y="4423"/>
                  </a:lnTo>
                  <a:lnTo>
                    <a:pt x="1782" y="4399"/>
                  </a:lnTo>
                  <a:lnTo>
                    <a:pt x="1643" y="4366"/>
                  </a:lnTo>
                  <a:lnTo>
                    <a:pt x="1508" y="4324"/>
                  </a:lnTo>
                  <a:lnTo>
                    <a:pt x="1405" y="4288"/>
                  </a:lnTo>
                  <a:lnTo>
                    <a:pt x="1306" y="4245"/>
                  </a:lnTo>
                  <a:lnTo>
                    <a:pt x="1209" y="4200"/>
                  </a:lnTo>
                  <a:lnTo>
                    <a:pt x="1114" y="4148"/>
                  </a:lnTo>
                  <a:lnTo>
                    <a:pt x="1011" y="4084"/>
                  </a:lnTo>
                  <a:lnTo>
                    <a:pt x="912" y="4016"/>
                  </a:lnTo>
                  <a:lnTo>
                    <a:pt x="817" y="3943"/>
                  </a:lnTo>
                  <a:lnTo>
                    <a:pt x="727" y="3864"/>
                  </a:lnTo>
                  <a:lnTo>
                    <a:pt x="650" y="3791"/>
                  </a:lnTo>
                  <a:lnTo>
                    <a:pt x="577" y="3714"/>
                  </a:lnTo>
                  <a:lnTo>
                    <a:pt x="524" y="3653"/>
                  </a:lnTo>
                  <a:lnTo>
                    <a:pt x="473" y="3592"/>
                  </a:lnTo>
                  <a:lnTo>
                    <a:pt x="410" y="3506"/>
                  </a:lnTo>
                  <a:lnTo>
                    <a:pt x="350" y="3418"/>
                  </a:lnTo>
                  <a:lnTo>
                    <a:pt x="295" y="3327"/>
                  </a:lnTo>
                  <a:lnTo>
                    <a:pt x="244" y="3231"/>
                  </a:lnTo>
                  <a:lnTo>
                    <a:pt x="220" y="3184"/>
                  </a:lnTo>
                  <a:lnTo>
                    <a:pt x="174" y="3084"/>
                  </a:lnTo>
                  <a:lnTo>
                    <a:pt x="136" y="2984"/>
                  </a:lnTo>
                  <a:lnTo>
                    <a:pt x="101" y="2881"/>
                  </a:lnTo>
                  <a:lnTo>
                    <a:pt x="70" y="2776"/>
                  </a:lnTo>
                  <a:lnTo>
                    <a:pt x="46" y="2668"/>
                  </a:lnTo>
                  <a:lnTo>
                    <a:pt x="26" y="2558"/>
                  </a:lnTo>
                  <a:lnTo>
                    <a:pt x="11" y="2448"/>
                  </a:lnTo>
                  <a:lnTo>
                    <a:pt x="4" y="2334"/>
                  </a:lnTo>
                  <a:lnTo>
                    <a:pt x="0" y="2221"/>
                  </a:lnTo>
                  <a:lnTo>
                    <a:pt x="4" y="2105"/>
                  </a:lnTo>
                  <a:lnTo>
                    <a:pt x="11" y="1993"/>
                  </a:lnTo>
                  <a:lnTo>
                    <a:pt x="26" y="1881"/>
                  </a:lnTo>
                  <a:lnTo>
                    <a:pt x="46" y="1773"/>
                  </a:lnTo>
                  <a:lnTo>
                    <a:pt x="70" y="1665"/>
                  </a:lnTo>
                  <a:lnTo>
                    <a:pt x="99" y="1560"/>
                  </a:lnTo>
                  <a:lnTo>
                    <a:pt x="136" y="1456"/>
                  </a:lnTo>
                  <a:lnTo>
                    <a:pt x="154" y="1406"/>
                  </a:lnTo>
                  <a:lnTo>
                    <a:pt x="185" y="1331"/>
                  </a:lnTo>
                  <a:lnTo>
                    <a:pt x="218" y="1258"/>
                  </a:lnTo>
                  <a:lnTo>
                    <a:pt x="244" y="1208"/>
                  </a:lnTo>
                  <a:lnTo>
                    <a:pt x="293" y="1115"/>
                  </a:lnTo>
                  <a:lnTo>
                    <a:pt x="350" y="1023"/>
                  </a:lnTo>
                  <a:lnTo>
                    <a:pt x="410" y="935"/>
                  </a:lnTo>
                  <a:lnTo>
                    <a:pt x="473" y="849"/>
                  </a:lnTo>
                  <a:lnTo>
                    <a:pt x="524" y="787"/>
                  </a:lnTo>
                  <a:lnTo>
                    <a:pt x="577" y="726"/>
                  </a:lnTo>
                  <a:lnTo>
                    <a:pt x="650" y="649"/>
                  </a:lnTo>
                  <a:lnTo>
                    <a:pt x="727" y="576"/>
                  </a:lnTo>
                  <a:lnTo>
                    <a:pt x="766" y="543"/>
                  </a:lnTo>
                  <a:lnTo>
                    <a:pt x="876" y="453"/>
                  </a:lnTo>
                  <a:lnTo>
                    <a:pt x="993" y="368"/>
                  </a:lnTo>
                  <a:lnTo>
                    <a:pt x="1114" y="293"/>
                  </a:lnTo>
                  <a:lnTo>
                    <a:pt x="1209" y="242"/>
                  </a:lnTo>
                  <a:lnTo>
                    <a:pt x="1306" y="196"/>
                  </a:lnTo>
                  <a:lnTo>
                    <a:pt x="1374" y="167"/>
                  </a:lnTo>
                  <a:lnTo>
                    <a:pt x="1405" y="154"/>
                  </a:lnTo>
                  <a:lnTo>
                    <a:pt x="1508" y="115"/>
                  </a:lnTo>
                  <a:lnTo>
                    <a:pt x="1630" y="79"/>
                  </a:lnTo>
                  <a:lnTo>
                    <a:pt x="1757" y="47"/>
                  </a:lnTo>
                  <a:lnTo>
                    <a:pt x="1885" y="24"/>
                  </a:lnTo>
                  <a:lnTo>
                    <a:pt x="2017" y="9"/>
                  </a:lnTo>
                  <a:lnTo>
                    <a:pt x="2150" y="0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rgbClr val="70B7A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Freeform 119"/>
            <p:cNvSpPr>
              <a:spLocks noEditPoints="1"/>
            </p:cNvSpPr>
            <p:nvPr/>
          </p:nvSpPr>
          <p:spPr bwMode="auto">
            <a:xfrm>
              <a:off x="6315075" y="1812925"/>
              <a:ext cx="3521075" cy="3378200"/>
            </a:xfrm>
            <a:custGeom>
              <a:avLst/>
              <a:gdLst>
                <a:gd name="T0" fmla="*/ 727 w 4438"/>
                <a:gd name="T1" fmla="*/ 2560 h 4255"/>
                <a:gd name="T2" fmla="*/ 519 w 4438"/>
                <a:gd name="T3" fmla="*/ 2503 h 4255"/>
                <a:gd name="T4" fmla="*/ 246 w 4438"/>
                <a:gd name="T5" fmla="*/ 2661 h 4255"/>
                <a:gd name="T6" fmla="*/ 645 w 4438"/>
                <a:gd name="T7" fmla="*/ 2782 h 4255"/>
                <a:gd name="T8" fmla="*/ 1321 w 4438"/>
                <a:gd name="T9" fmla="*/ 3015 h 4255"/>
                <a:gd name="T10" fmla="*/ 1857 w 4438"/>
                <a:gd name="T11" fmla="*/ 3416 h 4255"/>
                <a:gd name="T12" fmla="*/ 1388 w 4438"/>
                <a:gd name="T13" fmla="*/ 4124 h 4255"/>
                <a:gd name="T14" fmla="*/ 475 w 4438"/>
                <a:gd name="T15" fmla="*/ 3556 h 4255"/>
                <a:gd name="T16" fmla="*/ 484 w 4438"/>
                <a:gd name="T17" fmla="*/ 3051 h 4255"/>
                <a:gd name="T18" fmla="*/ 150 w 4438"/>
                <a:gd name="T19" fmla="*/ 2740 h 4255"/>
                <a:gd name="T20" fmla="*/ 396 w 4438"/>
                <a:gd name="T21" fmla="*/ 2450 h 4255"/>
                <a:gd name="T22" fmla="*/ 478 w 4438"/>
                <a:gd name="T23" fmla="*/ 2375 h 4255"/>
                <a:gd name="T24" fmla="*/ 2390 w 4438"/>
                <a:gd name="T25" fmla="*/ 2166 h 4255"/>
                <a:gd name="T26" fmla="*/ 2469 w 4438"/>
                <a:gd name="T27" fmla="*/ 2030 h 4255"/>
                <a:gd name="T28" fmla="*/ 856 w 4438"/>
                <a:gd name="T29" fmla="*/ 1641 h 4255"/>
                <a:gd name="T30" fmla="*/ 1110 w 4438"/>
                <a:gd name="T31" fmla="*/ 1329 h 4255"/>
                <a:gd name="T32" fmla="*/ 1079 w 4438"/>
                <a:gd name="T33" fmla="*/ 1423 h 4255"/>
                <a:gd name="T34" fmla="*/ 3002 w 4438"/>
                <a:gd name="T35" fmla="*/ 1240 h 4255"/>
                <a:gd name="T36" fmla="*/ 2652 w 4438"/>
                <a:gd name="T37" fmla="*/ 1183 h 4255"/>
                <a:gd name="T38" fmla="*/ 2984 w 4438"/>
                <a:gd name="T39" fmla="*/ 1041 h 4255"/>
                <a:gd name="T40" fmla="*/ 2834 w 4438"/>
                <a:gd name="T41" fmla="*/ 1346 h 4255"/>
                <a:gd name="T42" fmla="*/ 2834 w 4438"/>
                <a:gd name="T43" fmla="*/ 990 h 4255"/>
                <a:gd name="T44" fmla="*/ 879 w 4438"/>
                <a:gd name="T45" fmla="*/ 902 h 4255"/>
                <a:gd name="T46" fmla="*/ 1163 w 4438"/>
                <a:gd name="T47" fmla="*/ 1289 h 4255"/>
                <a:gd name="T48" fmla="*/ 766 w 4438"/>
                <a:gd name="T49" fmla="*/ 1386 h 4255"/>
                <a:gd name="T50" fmla="*/ 594 w 4438"/>
                <a:gd name="T51" fmla="*/ 1768 h 4255"/>
                <a:gd name="T52" fmla="*/ 348 w 4438"/>
                <a:gd name="T53" fmla="*/ 2268 h 4255"/>
                <a:gd name="T54" fmla="*/ 280 w 4438"/>
                <a:gd name="T55" fmla="*/ 1139 h 4255"/>
                <a:gd name="T56" fmla="*/ 456 w 4438"/>
                <a:gd name="T57" fmla="*/ 1041 h 4255"/>
                <a:gd name="T58" fmla="*/ 4434 w 4438"/>
                <a:gd name="T59" fmla="*/ 2107 h 4255"/>
                <a:gd name="T60" fmla="*/ 4074 w 4438"/>
                <a:gd name="T61" fmla="*/ 2298 h 4255"/>
                <a:gd name="T62" fmla="*/ 3788 w 4438"/>
                <a:gd name="T63" fmla="*/ 3791 h 4255"/>
                <a:gd name="T64" fmla="*/ 3385 w 4438"/>
                <a:gd name="T65" fmla="*/ 3495 h 4255"/>
                <a:gd name="T66" fmla="*/ 3185 w 4438"/>
                <a:gd name="T67" fmla="*/ 3022 h 4255"/>
                <a:gd name="T68" fmla="*/ 2394 w 4438"/>
                <a:gd name="T69" fmla="*/ 2687 h 4255"/>
                <a:gd name="T70" fmla="*/ 2524 w 4438"/>
                <a:gd name="T71" fmla="*/ 2217 h 4255"/>
                <a:gd name="T72" fmla="*/ 3105 w 4438"/>
                <a:gd name="T73" fmla="*/ 1883 h 4255"/>
                <a:gd name="T74" fmla="*/ 3583 w 4438"/>
                <a:gd name="T75" fmla="*/ 2114 h 4255"/>
                <a:gd name="T76" fmla="*/ 4059 w 4438"/>
                <a:gd name="T77" fmla="*/ 1933 h 4255"/>
                <a:gd name="T78" fmla="*/ 4304 w 4438"/>
                <a:gd name="T79" fmla="*/ 1700 h 4255"/>
                <a:gd name="T80" fmla="*/ 4026 w 4438"/>
                <a:gd name="T81" fmla="*/ 1553 h 4255"/>
                <a:gd name="T82" fmla="*/ 3733 w 4438"/>
                <a:gd name="T83" fmla="*/ 1850 h 4255"/>
                <a:gd name="T84" fmla="*/ 3405 w 4438"/>
                <a:gd name="T85" fmla="*/ 1616 h 4255"/>
                <a:gd name="T86" fmla="*/ 3454 w 4438"/>
                <a:gd name="T87" fmla="*/ 1881 h 4255"/>
                <a:gd name="T88" fmla="*/ 3041 w 4438"/>
                <a:gd name="T89" fmla="*/ 1661 h 4255"/>
                <a:gd name="T90" fmla="*/ 2786 w 4438"/>
                <a:gd name="T91" fmla="*/ 1905 h 4255"/>
                <a:gd name="T92" fmla="*/ 2727 w 4438"/>
                <a:gd name="T93" fmla="*/ 1634 h 4255"/>
                <a:gd name="T94" fmla="*/ 3020 w 4438"/>
                <a:gd name="T95" fmla="*/ 1324 h 4255"/>
                <a:gd name="T96" fmla="*/ 3464 w 4438"/>
                <a:gd name="T97" fmla="*/ 1124 h 4255"/>
                <a:gd name="T98" fmla="*/ 3760 w 4438"/>
                <a:gd name="T99" fmla="*/ 996 h 4255"/>
                <a:gd name="T100" fmla="*/ 3650 w 4438"/>
                <a:gd name="T101" fmla="*/ 851 h 4255"/>
                <a:gd name="T102" fmla="*/ 2506 w 4438"/>
                <a:gd name="T103" fmla="*/ 623 h 4255"/>
                <a:gd name="T104" fmla="*/ 899 w 4438"/>
                <a:gd name="T105" fmla="*/ 508 h 4255"/>
                <a:gd name="T106" fmla="*/ 868 w 4438"/>
                <a:gd name="T107" fmla="*/ 799 h 4255"/>
                <a:gd name="T108" fmla="*/ 3661 w 4438"/>
                <a:gd name="T109" fmla="*/ 642 h 4255"/>
                <a:gd name="T110" fmla="*/ 3410 w 4438"/>
                <a:gd name="T111" fmla="*/ 1097 h 4255"/>
                <a:gd name="T112" fmla="*/ 3139 w 4438"/>
                <a:gd name="T113" fmla="*/ 871 h 4255"/>
                <a:gd name="T114" fmla="*/ 2716 w 4438"/>
                <a:gd name="T115" fmla="*/ 345 h 4255"/>
                <a:gd name="T116" fmla="*/ 2154 w 4438"/>
                <a:gd name="T117" fmla="*/ 143 h 4255"/>
                <a:gd name="T118" fmla="*/ 2207 w 4438"/>
                <a:gd name="T119" fmla="*/ 370 h 4255"/>
                <a:gd name="T120" fmla="*/ 1647 w 4438"/>
                <a:gd name="T121" fmla="*/ 733 h 4255"/>
                <a:gd name="T122" fmla="*/ 1299 w 4438"/>
                <a:gd name="T123" fmla="*/ 526 h 4255"/>
                <a:gd name="T124" fmla="*/ 1293 w 4438"/>
                <a:gd name="T125" fmla="*/ 348 h 4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38" h="4255">
                  <a:moveTo>
                    <a:pt x="793" y="2569"/>
                  </a:moveTo>
                  <a:lnTo>
                    <a:pt x="815" y="2569"/>
                  </a:lnTo>
                  <a:lnTo>
                    <a:pt x="837" y="2573"/>
                  </a:lnTo>
                  <a:lnTo>
                    <a:pt x="856" y="2580"/>
                  </a:lnTo>
                  <a:lnTo>
                    <a:pt x="868" y="2589"/>
                  </a:lnTo>
                  <a:lnTo>
                    <a:pt x="870" y="2593"/>
                  </a:lnTo>
                  <a:lnTo>
                    <a:pt x="872" y="2597"/>
                  </a:lnTo>
                  <a:lnTo>
                    <a:pt x="872" y="2600"/>
                  </a:lnTo>
                  <a:lnTo>
                    <a:pt x="868" y="2602"/>
                  </a:lnTo>
                  <a:lnTo>
                    <a:pt x="863" y="2604"/>
                  </a:lnTo>
                  <a:lnTo>
                    <a:pt x="857" y="2606"/>
                  </a:lnTo>
                  <a:lnTo>
                    <a:pt x="850" y="2606"/>
                  </a:lnTo>
                  <a:lnTo>
                    <a:pt x="841" y="2606"/>
                  </a:lnTo>
                  <a:lnTo>
                    <a:pt x="821" y="2604"/>
                  </a:lnTo>
                  <a:lnTo>
                    <a:pt x="802" y="2600"/>
                  </a:lnTo>
                  <a:lnTo>
                    <a:pt x="788" y="2595"/>
                  </a:lnTo>
                  <a:lnTo>
                    <a:pt x="777" y="2587"/>
                  </a:lnTo>
                  <a:lnTo>
                    <a:pt x="771" y="2582"/>
                  </a:lnTo>
                  <a:lnTo>
                    <a:pt x="771" y="2576"/>
                  </a:lnTo>
                  <a:lnTo>
                    <a:pt x="779" y="2573"/>
                  </a:lnTo>
                  <a:lnTo>
                    <a:pt x="793" y="2569"/>
                  </a:lnTo>
                  <a:close/>
                  <a:moveTo>
                    <a:pt x="696" y="2523"/>
                  </a:moveTo>
                  <a:lnTo>
                    <a:pt x="711" y="2525"/>
                  </a:lnTo>
                  <a:lnTo>
                    <a:pt x="722" y="2532"/>
                  </a:lnTo>
                  <a:lnTo>
                    <a:pt x="727" y="2545"/>
                  </a:lnTo>
                  <a:lnTo>
                    <a:pt x="727" y="2560"/>
                  </a:lnTo>
                  <a:lnTo>
                    <a:pt x="725" y="2573"/>
                  </a:lnTo>
                  <a:lnTo>
                    <a:pt x="716" y="2586"/>
                  </a:lnTo>
                  <a:lnTo>
                    <a:pt x="703" y="2595"/>
                  </a:lnTo>
                  <a:lnTo>
                    <a:pt x="687" y="2599"/>
                  </a:lnTo>
                  <a:lnTo>
                    <a:pt x="678" y="2597"/>
                  </a:lnTo>
                  <a:lnTo>
                    <a:pt x="665" y="2593"/>
                  </a:lnTo>
                  <a:lnTo>
                    <a:pt x="650" y="2586"/>
                  </a:lnTo>
                  <a:lnTo>
                    <a:pt x="639" y="2576"/>
                  </a:lnTo>
                  <a:lnTo>
                    <a:pt x="632" y="2565"/>
                  </a:lnTo>
                  <a:lnTo>
                    <a:pt x="628" y="2554"/>
                  </a:lnTo>
                  <a:lnTo>
                    <a:pt x="630" y="2543"/>
                  </a:lnTo>
                  <a:lnTo>
                    <a:pt x="639" y="2534"/>
                  </a:lnTo>
                  <a:lnTo>
                    <a:pt x="654" y="2527"/>
                  </a:lnTo>
                  <a:lnTo>
                    <a:pt x="678" y="2523"/>
                  </a:lnTo>
                  <a:lnTo>
                    <a:pt x="687" y="2523"/>
                  </a:lnTo>
                  <a:lnTo>
                    <a:pt x="696" y="2523"/>
                  </a:lnTo>
                  <a:close/>
                  <a:moveTo>
                    <a:pt x="475" y="2455"/>
                  </a:moveTo>
                  <a:lnTo>
                    <a:pt x="486" y="2455"/>
                  </a:lnTo>
                  <a:lnTo>
                    <a:pt x="497" y="2457"/>
                  </a:lnTo>
                  <a:lnTo>
                    <a:pt x="513" y="2463"/>
                  </a:lnTo>
                  <a:lnTo>
                    <a:pt x="528" y="2470"/>
                  </a:lnTo>
                  <a:lnTo>
                    <a:pt x="539" y="2479"/>
                  </a:lnTo>
                  <a:lnTo>
                    <a:pt x="544" y="2488"/>
                  </a:lnTo>
                  <a:lnTo>
                    <a:pt x="542" y="2496"/>
                  </a:lnTo>
                  <a:lnTo>
                    <a:pt x="535" y="2501"/>
                  </a:lnTo>
                  <a:lnTo>
                    <a:pt x="519" y="2503"/>
                  </a:lnTo>
                  <a:lnTo>
                    <a:pt x="508" y="2503"/>
                  </a:lnTo>
                  <a:lnTo>
                    <a:pt x="497" y="2501"/>
                  </a:lnTo>
                  <a:lnTo>
                    <a:pt x="478" y="2496"/>
                  </a:lnTo>
                  <a:lnTo>
                    <a:pt x="464" y="2488"/>
                  </a:lnTo>
                  <a:lnTo>
                    <a:pt x="454" y="2479"/>
                  </a:lnTo>
                  <a:lnTo>
                    <a:pt x="449" y="2470"/>
                  </a:lnTo>
                  <a:lnTo>
                    <a:pt x="449" y="2463"/>
                  </a:lnTo>
                  <a:lnTo>
                    <a:pt x="458" y="2457"/>
                  </a:lnTo>
                  <a:lnTo>
                    <a:pt x="475" y="2455"/>
                  </a:lnTo>
                  <a:close/>
                  <a:moveTo>
                    <a:pt x="176" y="2406"/>
                  </a:moveTo>
                  <a:lnTo>
                    <a:pt x="183" y="2410"/>
                  </a:lnTo>
                  <a:lnTo>
                    <a:pt x="185" y="2421"/>
                  </a:lnTo>
                  <a:lnTo>
                    <a:pt x="185" y="2435"/>
                  </a:lnTo>
                  <a:lnTo>
                    <a:pt x="182" y="2455"/>
                  </a:lnTo>
                  <a:lnTo>
                    <a:pt x="178" y="2479"/>
                  </a:lnTo>
                  <a:lnTo>
                    <a:pt x="174" y="2505"/>
                  </a:lnTo>
                  <a:lnTo>
                    <a:pt x="171" y="2531"/>
                  </a:lnTo>
                  <a:lnTo>
                    <a:pt x="167" y="2556"/>
                  </a:lnTo>
                  <a:lnTo>
                    <a:pt x="167" y="2582"/>
                  </a:lnTo>
                  <a:lnTo>
                    <a:pt x="167" y="2604"/>
                  </a:lnTo>
                  <a:lnTo>
                    <a:pt x="172" y="2624"/>
                  </a:lnTo>
                  <a:lnTo>
                    <a:pt x="180" y="2641"/>
                  </a:lnTo>
                  <a:lnTo>
                    <a:pt x="192" y="2650"/>
                  </a:lnTo>
                  <a:lnTo>
                    <a:pt x="209" y="2654"/>
                  </a:lnTo>
                  <a:lnTo>
                    <a:pt x="231" y="2655"/>
                  </a:lnTo>
                  <a:lnTo>
                    <a:pt x="246" y="2661"/>
                  </a:lnTo>
                  <a:lnTo>
                    <a:pt x="253" y="2670"/>
                  </a:lnTo>
                  <a:lnTo>
                    <a:pt x="257" y="2683"/>
                  </a:lnTo>
                  <a:lnTo>
                    <a:pt x="257" y="2698"/>
                  </a:lnTo>
                  <a:lnTo>
                    <a:pt x="257" y="2714"/>
                  </a:lnTo>
                  <a:lnTo>
                    <a:pt x="257" y="2731"/>
                  </a:lnTo>
                  <a:lnTo>
                    <a:pt x="260" y="2749"/>
                  </a:lnTo>
                  <a:lnTo>
                    <a:pt x="268" y="2765"/>
                  </a:lnTo>
                  <a:lnTo>
                    <a:pt x="288" y="2793"/>
                  </a:lnTo>
                  <a:lnTo>
                    <a:pt x="310" y="2817"/>
                  </a:lnTo>
                  <a:lnTo>
                    <a:pt x="335" y="2833"/>
                  </a:lnTo>
                  <a:lnTo>
                    <a:pt x="359" y="2842"/>
                  </a:lnTo>
                  <a:lnTo>
                    <a:pt x="379" y="2844"/>
                  </a:lnTo>
                  <a:lnTo>
                    <a:pt x="398" y="2841"/>
                  </a:lnTo>
                  <a:lnTo>
                    <a:pt x="418" y="2837"/>
                  </a:lnTo>
                  <a:lnTo>
                    <a:pt x="443" y="2837"/>
                  </a:lnTo>
                  <a:lnTo>
                    <a:pt x="469" y="2839"/>
                  </a:lnTo>
                  <a:lnTo>
                    <a:pt x="497" y="2841"/>
                  </a:lnTo>
                  <a:lnTo>
                    <a:pt x="519" y="2842"/>
                  </a:lnTo>
                  <a:lnTo>
                    <a:pt x="539" y="2839"/>
                  </a:lnTo>
                  <a:lnTo>
                    <a:pt x="559" y="2831"/>
                  </a:lnTo>
                  <a:lnTo>
                    <a:pt x="573" y="2820"/>
                  </a:lnTo>
                  <a:lnTo>
                    <a:pt x="590" y="2808"/>
                  </a:lnTo>
                  <a:lnTo>
                    <a:pt x="605" y="2797"/>
                  </a:lnTo>
                  <a:lnTo>
                    <a:pt x="619" y="2787"/>
                  </a:lnTo>
                  <a:lnTo>
                    <a:pt x="634" y="2782"/>
                  </a:lnTo>
                  <a:lnTo>
                    <a:pt x="645" y="2782"/>
                  </a:lnTo>
                  <a:lnTo>
                    <a:pt x="656" y="2789"/>
                  </a:lnTo>
                  <a:lnTo>
                    <a:pt x="665" y="2804"/>
                  </a:lnTo>
                  <a:lnTo>
                    <a:pt x="669" y="2811"/>
                  </a:lnTo>
                  <a:lnTo>
                    <a:pt x="674" y="2817"/>
                  </a:lnTo>
                  <a:lnTo>
                    <a:pt x="678" y="2822"/>
                  </a:lnTo>
                  <a:lnTo>
                    <a:pt x="696" y="2833"/>
                  </a:lnTo>
                  <a:lnTo>
                    <a:pt x="716" y="2839"/>
                  </a:lnTo>
                  <a:lnTo>
                    <a:pt x="740" y="2841"/>
                  </a:lnTo>
                  <a:lnTo>
                    <a:pt x="766" y="2841"/>
                  </a:lnTo>
                  <a:lnTo>
                    <a:pt x="797" y="2837"/>
                  </a:lnTo>
                  <a:lnTo>
                    <a:pt x="826" y="2837"/>
                  </a:lnTo>
                  <a:lnTo>
                    <a:pt x="868" y="2835"/>
                  </a:lnTo>
                  <a:lnTo>
                    <a:pt x="901" y="2833"/>
                  </a:lnTo>
                  <a:lnTo>
                    <a:pt x="938" y="2837"/>
                  </a:lnTo>
                  <a:lnTo>
                    <a:pt x="971" y="2842"/>
                  </a:lnTo>
                  <a:lnTo>
                    <a:pt x="1008" y="2855"/>
                  </a:lnTo>
                  <a:lnTo>
                    <a:pt x="1046" y="2874"/>
                  </a:lnTo>
                  <a:lnTo>
                    <a:pt x="1084" y="2897"/>
                  </a:lnTo>
                  <a:lnTo>
                    <a:pt x="1121" y="2923"/>
                  </a:lnTo>
                  <a:lnTo>
                    <a:pt x="1156" y="2947"/>
                  </a:lnTo>
                  <a:lnTo>
                    <a:pt x="1189" y="2969"/>
                  </a:lnTo>
                  <a:lnTo>
                    <a:pt x="1220" y="2987"/>
                  </a:lnTo>
                  <a:lnTo>
                    <a:pt x="1251" y="2998"/>
                  </a:lnTo>
                  <a:lnTo>
                    <a:pt x="1282" y="3002"/>
                  </a:lnTo>
                  <a:lnTo>
                    <a:pt x="1304" y="3006"/>
                  </a:lnTo>
                  <a:lnTo>
                    <a:pt x="1321" y="3015"/>
                  </a:lnTo>
                  <a:lnTo>
                    <a:pt x="1332" y="3028"/>
                  </a:lnTo>
                  <a:lnTo>
                    <a:pt x="1337" y="3046"/>
                  </a:lnTo>
                  <a:lnTo>
                    <a:pt x="1341" y="3068"/>
                  </a:lnTo>
                  <a:lnTo>
                    <a:pt x="1341" y="3090"/>
                  </a:lnTo>
                  <a:lnTo>
                    <a:pt x="1341" y="3116"/>
                  </a:lnTo>
                  <a:lnTo>
                    <a:pt x="1341" y="3141"/>
                  </a:lnTo>
                  <a:lnTo>
                    <a:pt x="1345" y="3163"/>
                  </a:lnTo>
                  <a:lnTo>
                    <a:pt x="1354" y="3180"/>
                  </a:lnTo>
                  <a:lnTo>
                    <a:pt x="1368" y="3193"/>
                  </a:lnTo>
                  <a:lnTo>
                    <a:pt x="1387" y="3204"/>
                  </a:lnTo>
                  <a:lnTo>
                    <a:pt x="1410" y="3211"/>
                  </a:lnTo>
                  <a:lnTo>
                    <a:pt x="1438" y="3218"/>
                  </a:lnTo>
                  <a:lnTo>
                    <a:pt x="1465" y="3226"/>
                  </a:lnTo>
                  <a:lnTo>
                    <a:pt x="1497" y="3235"/>
                  </a:lnTo>
                  <a:lnTo>
                    <a:pt x="1530" y="3244"/>
                  </a:lnTo>
                  <a:lnTo>
                    <a:pt x="1566" y="3257"/>
                  </a:lnTo>
                  <a:lnTo>
                    <a:pt x="1601" y="3264"/>
                  </a:lnTo>
                  <a:lnTo>
                    <a:pt x="1632" y="3273"/>
                  </a:lnTo>
                  <a:lnTo>
                    <a:pt x="1661" y="3281"/>
                  </a:lnTo>
                  <a:lnTo>
                    <a:pt x="1693" y="3294"/>
                  </a:lnTo>
                  <a:lnTo>
                    <a:pt x="1725" y="3308"/>
                  </a:lnTo>
                  <a:lnTo>
                    <a:pt x="1764" y="3330"/>
                  </a:lnTo>
                  <a:lnTo>
                    <a:pt x="1801" y="3354"/>
                  </a:lnTo>
                  <a:lnTo>
                    <a:pt x="1830" y="3376"/>
                  </a:lnTo>
                  <a:lnTo>
                    <a:pt x="1848" y="3396"/>
                  </a:lnTo>
                  <a:lnTo>
                    <a:pt x="1857" y="3416"/>
                  </a:lnTo>
                  <a:lnTo>
                    <a:pt x="1859" y="3438"/>
                  </a:lnTo>
                  <a:lnTo>
                    <a:pt x="1850" y="3464"/>
                  </a:lnTo>
                  <a:lnTo>
                    <a:pt x="1834" y="3492"/>
                  </a:lnTo>
                  <a:lnTo>
                    <a:pt x="1812" y="3523"/>
                  </a:lnTo>
                  <a:lnTo>
                    <a:pt x="1784" y="3559"/>
                  </a:lnTo>
                  <a:lnTo>
                    <a:pt x="1755" y="3598"/>
                  </a:lnTo>
                  <a:lnTo>
                    <a:pt x="1727" y="3640"/>
                  </a:lnTo>
                  <a:lnTo>
                    <a:pt x="1704" y="3682"/>
                  </a:lnTo>
                  <a:lnTo>
                    <a:pt x="1687" y="3726"/>
                  </a:lnTo>
                  <a:lnTo>
                    <a:pt x="1678" y="3770"/>
                  </a:lnTo>
                  <a:lnTo>
                    <a:pt x="1672" y="3814"/>
                  </a:lnTo>
                  <a:lnTo>
                    <a:pt x="1661" y="3855"/>
                  </a:lnTo>
                  <a:lnTo>
                    <a:pt x="1643" y="3891"/>
                  </a:lnTo>
                  <a:lnTo>
                    <a:pt x="1621" y="3924"/>
                  </a:lnTo>
                  <a:lnTo>
                    <a:pt x="1597" y="3952"/>
                  </a:lnTo>
                  <a:lnTo>
                    <a:pt x="1568" y="3970"/>
                  </a:lnTo>
                  <a:lnTo>
                    <a:pt x="1539" y="3979"/>
                  </a:lnTo>
                  <a:lnTo>
                    <a:pt x="1506" y="3989"/>
                  </a:lnTo>
                  <a:lnTo>
                    <a:pt x="1473" y="4003"/>
                  </a:lnTo>
                  <a:lnTo>
                    <a:pt x="1447" y="4022"/>
                  </a:lnTo>
                  <a:lnTo>
                    <a:pt x="1425" y="4044"/>
                  </a:lnTo>
                  <a:lnTo>
                    <a:pt x="1410" y="4067"/>
                  </a:lnTo>
                  <a:lnTo>
                    <a:pt x="1405" y="4093"/>
                  </a:lnTo>
                  <a:lnTo>
                    <a:pt x="1403" y="4106"/>
                  </a:lnTo>
                  <a:lnTo>
                    <a:pt x="1398" y="4117"/>
                  </a:lnTo>
                  <a:lnTo>
                    <a:pt x="1388" y="4124"/>
                  </a:lnTo>
                  <a:lnTo>
                    <a:pt x="1377" y="4132"/>
                  </a:lnTo>
                  <a:lnTo>
                    <a:pt x="1367" y="4139"/>
                  </a:lnTo>
                  <a:lnTo>
                    <a:pt x="1356" y="4150"/>
                  </a:lnTo>
                  <a:lnTo>
                    <a:pt x="1346" y="4165"/>
                  </a:lnTo>
                  <a:lnTo>
                    <a:pt x="1339" y="4185"/>
                  </a:lnTo>
                  <a:lnTo>
                    <a:pt x="1335" y="4211"/>
                  </a:lnTo>
                  <a:lnTo>
                    <a:pt x="1328" y="4255"/>
                  </a:lnTo>
                  <a:lnTo>
                    <a:pt x="1209" y="4200"/>
                  </a:lnTo>
                  <a:lnTo>
                    <a:pt x="1121" y="4152"/>
                  </a:lnTo>
                  <a:lnTo>
                    <a:pt x="1114" y="4148"/>
                  </a:lnTo>
                  <a:lnTo>
                    <a:pt x="1024" y="4093"/>
                  </a:lnTo>
                  <a:lnTo>
                    <a:pt x="938" y="4034"/>
                  </a:lnTo>
                  <a:lnTo>
                    <a:pt x="868" y="3983"/>
                  </a:lnTo>
                  <a:lnTo>
                    <a:pt x="766" y="3899"/>
                  </a:lnTo>
                  <a:lnTo>
                    <a:pt x="727" y="3864"/>
                  </a:lnTo>
                  <a:lnTo>
                    <a:pt x="678" y="3820"/>
                  </a:lnTo>
                  <a:lnTo>
                    <a:pt x="661" y="3803"/>
                  </a:lnTo>
                  <a:lnTo>
                    <a:pt x="638" y="3772"/>
                  </a:lnTo>
                  <a:lnTo>
                    <a:pt x="610" y="3743"/>
                  </a:lnTo>
                  <a:lnTo>
                    <a:pt x="581" y="3719"/>
                  </a:lnTo>
                  <a:lnTo>
                    <a:pt x="577" y="3714"/>
                  </a:lnTo>
                  <a:lnTo>
                    <a:pt x="497" y="3620"/>
                  </a:lnTo>
                  <a:lnTo>
                    <a:pt x="493" y="3616"/>
                  </a:lnTo>
                  <a:lnTo>
                    <a:pt x="493" y="3598"/>
                  </a:lnTo>
                  <a:lnTo>
                    <a:pt x="489" y="3580"/>
                  </a:lnTo>
                  <a:lnTo>
                    <a:pt x="475" y="3556"/>
                  </a:lnTo>
                  <a:lnTo>
                    <a:pt x="454" y="3532"/>
                  </a:lnTo>
                  <a:lnTo>
                    <a:pt x="431" y="3506"/>
                  </a:lnTo>
                  <a:lnTo>
                    <a:pt x="405" y="3479"/>
                  </a:lnTo>
                  <a:lnTo>
                    <a:pt x="381" y="3451"/>
                  </a:lnTo>
                  <a:lnTo>
                    <a:pt x="359" y="3426"/>
                  </a:lnTo>
                  <a:lnTo>
                    <a:pt x="350" y="3413"/>
                  </a:lnTo>
                  <a:lnTo>
                    <a:pt x="343" y="3400"/>
                  </a:lnTo>
                  <a:lnTo>
                    <a:pt x="334" y="3374"/>
                  </a:lnTo>
                  <a:lnTo>
                    <a:pt x="326" y="3347"/>
                  </a:lnTo>
                  <a:lnTo>
                    <a:pt x="321" y="3317"/>
                  </a:lnTo>
                  <a:lnTo>
                    <a:pt x="321" y="3288"/>
                  </a:lnTo>
                  <a:lnTo>
                    <a:pt x="323" y="3259"/>
                  </a:lnTo>
                  <a:lnTo>
                    <a:pt x="330" y="3235"/>
                  </a:lnTo>
                  <a:lnTo>
                    <a:pt x="343" y="3213"/>
                  </a:lnTo>
                  <a:lnTo>
                    <a:pt x="359" y="3198"/>
                  </a:lnTo>
                  <a:lnTo>
                    <a:pt x="365" y="3196"/>
                  </a:lnTo>
                  <a:lnTo>
                    <a:pt x="383" y="3184"/>
                  </a:lnTo>
                  <a:lnTo>
                    <a:pt x="396" y="3167"/>
                  </a:lnTo>
                  <a:lnTo>
                    <a:pt x="405" y="3149"/>
                  </a:lnTo>
                  <a:lnTo>
                    <a:pt x="410" y="3130"/>
                  </a:lnTo>
                  <a:lnTo>
                    <a:pt x="418" y="3112"/>
                  </a:lnTo>
                  <a:lnTo>
                    <a:pt x="425" y="3096"/>
                  </a:lnTo>
                  <a:lnTo>
                    <a:pt x="438" y="3081"/>
                  </a:lnTo>
                  <a:lnTo>
                    <a:pt x="456" y="3072"/>
                  </a:lnTo>
                  <a:lnTo>
                    <a:pt x="475" y="3064"/>
                  </a:lnTo>
                  <a:lnTo>
                    <a:pt x="484" y="3051"/>
                  </a:lnTo>
                  <a:lnTo>
                    <a:pt x="487" y="3037"/>
                  </a:lnTo>
                  <a:lnTo>
                    <a:pt x="486" y="3020"/>
                  </a:lnTo>
                  <a:lnTo>
                    <a:pt x="482" y="3002"/>
                  </a:lnTo>
                  <a:lnTo>
                    <a:pt x="473" y="2984"/>
                  </a:lnTo>
                  <a:lnTo>
                    <a:pt x="465" y="2965"/>
                  </a:lnTo>
                  <a:lnTo>
                    <a:pt x="456" y="2949"/>
                  </a:lnTo>
                  <a:lnTo>
                    <a:pt x="445" y="2938"/>
                  </a:lnTo>
                  <a:lnTo>
                    <a:pt x="429" y="2932"/>
                  </a:lnTo>
                  <a:lnTo>
                    <a:pt x="409" y="2929"/>
                  </a:lnTo>
                  <a:lnTo>
                    <a:pt x="385" y="2927"/>
                  </a:lnTo>
                  <a:lnTo>
                    <a:pt x="359" y="2927"/>
                  </a:lnTo>
                  <a:lnTo>
                    <a:pt x="337" y="2927"/>
                  </a:lnTo>
                  <a:lnTo>
                    <a:pt x="317" y="2925"/>
                  </a:lnTo>
                  <a:lnTo>
                    <a:pt x="299" y="2921"/>
                  </a:lnTo>
                  <a:lnTo>
                    <a:pt x="284" y="2916"/>
                  </a:lnTo>
                  <a:lnTo>
                    <a:pt x="273" y="2907"/>
                  </a:lnTo>
                  <a:lnTo>
                    <a:pt x="266" y="2890"/>
                  </a:lnTo>
                  <a:lnTo>
                    <a:pt x="260" y="2872"/>
                  </a:lnTo>
                  <a:lnTo>
                    <a:pt x="253" y="2852"/>
                  </a:lnTo>
                  <a:lnTo>
                    <a:pt x="246" y="2830"/>
                  </a:lnTo>
                  <a:lnTo>
                    <a:pt x="236" y="2806"/>
                  </a:lnTo>
                  <a:lnTo>
                    <a:pt x="225" y="2786"/>
                  </a:lnTo>
                  <a:lnTo>
                    <a:pt x="213" y="2767"/>
                  </a:lnTo>
                  <a:lnTo>
                    <a:pt x="196" y="2753"/>
                  </a:lnTo>
                  <a:lnTo>
                    <a:pt x="176" y="2743"/>
                  </a:lnTo>
                  <a:lnTo>
                    <a:pt x="150" y="2740"/>
                  </a:lnTo>
                  <a:lnTo>
                    <a:pt x="116" y="2734"/>
                  </a:lnTo>
                  <a:lnTo>
                    <a:pt x="84" y="2723"/>
                  </a:lnTo>
                  <a:lnTo>
                    <a:pt x="53" y="2709"/>
                  </a:lnTo>
                  <a:lnTo>
                    <a:pt x="46" y="2668"/>
                  </a:lnTo>
                  <a:lnTo>
                    <a:pt x="26" y="2558"/>
                  </a:lnTo>
                  <a:lnTo>
                    <a:pt x="20" y="2516"/>
                  </a:lnTo>
                  <a:lnTo>
                    <a:pt x="37" y="2499"/>
                  </a:lnTo>
                  <a:lnTo>
                    <a:pt x="55" y="2483"/>
                  </a:lnTo>
                  <a:lnTo>
                    <a:pt x="75" y="2466"/>
                  </a:lnTo>
                  <a:lnTo>
                    <a:pt x="95" y="2450"/>
                  </a:lnTo>
                  <a:lnTo>
                    <a:pt x="114" y="2435"/>
                  </a:lnTo>
                  <a:lnTo>
                    <a:pt x="134" y="2422"/>
                  </a:lnTo>
                  <a:lnTo>
                    <a:pt x="150" y="2411"/>
                  </a:lnTo>
                  <a:lnTo>
                    <a:pt x="165" y="2406"/>
                  </a:lnTo>
                  <a:lnTo>
                    <a:pt x="176" y="2406"/>
                  </a:lnTo>
                  <a:close/>
                  <a:moveTo>
                    <a:pt x="324" y="2389"/>
                  </a:moveTo>
                  <a:lnTo>
                    <a:pt x="343" y="2389"/>
                  </a:lnTo>
                  <a:lnTo>
                    <a:pt x="352" y="2389"/>
                  </a:lnTo>
                  <a:lnTo>
                    <a:pt x="359" y="2391"/>
                  </a:lnTo>
                  <a:lnTo>
                    <a:pt x="377" y="2397"/>
                  </a:lnTo>
                  <a:lnTo>
                    <a:pt x="390" y="2406"/>
                  </a:lnTo>
                  <a:lnTo>
                    <a:pt x="401" y="2415"/>
                  </a:lnTo>
                  <a:lnTo>
                    <a:pt x="409" y="2426"/>
                  </a:lnTo>
                  <a:lnTo>
                    <a:pt x="410" y="2437"/>
                  </a:lnTo>
                  <a:lnTo>
                    <a:pt x="407" y="2444"/>
                  </a:lnTo>
                  <a:lnTo>
                    <a:pt x="396" y="2450"/>
                  </a:lnTo>
                  <a:lnTo>
                    <a:pt x="379" y="2450"/>
                  </a:lnTo>
                  <a:lnTo>
                    <a:pt x="370" y="2450"/>
                  </a:lnTo>
                  <a:lnTo>
                    <a:pt x="359" y="2446"/>
                  </a:lnTo>
                  <a:lnTo>
                    <a:pt x="343" y="2439"/>
                  </a:lnTo>
                  <a:lnTo>
                    <a:pt x="328" y="2430"/>
                  </a:lnTo>
                  <a:lnTo>
                    <a:pt x="317" y="2421"/>
                  </a:lnTo>
                  <a:lnTo>
                    <a:pt x="312" y="2410"/>
                  </a:lnTo>
                  <a:lnTo>
                    <a:pt x="310" y="2400"/>
                  </a:lnTo>
                  <a:lnTo>
                    <a:pt x="313" y="2393"/>
                  </a:lnTo>
                  <a:lnTo>
                    <a:pt x="324" y="2389"/>
                  </a:lnTo>
                  <a:close/>
                  <a:moveTo>
                    <a:pt x="460" y="2300"/>
                  </a:moveTo>
                  <a:lnTo>
                    <a:pt x="478" y="2303"/>
                  </a:lnTo>
                  <a:lnTo>
                    <a:pt x="497" y="2311"/>
                  </a:lnTo>
                  <a:lnTo>
                    <a:pt x="511" y="2320"/>
                  </a:lnTo>
                  <a:lnTo>
                    <a:pt x="526" y="2331"/>
                  </a:lnTo>
                  <a:lnTo>
                    <a:pt x="537" y="2344"/>
                  </a:lnTo>
                  <a:lnTo>
                    <a:pt x="546" y="2356"/>
                  </a:lnTo>
                  <a:lnTo>
                    <a:pt x="551" y="2367"/>
                  </a:lnTo>
                  <a:lnTo>
                    <a:pt x="555" y="2377"/>
                  </a:lnTo>
                  <a:lnTo>
                    <a:pt x="553" y="2382"/>
                  </a:lnTo>
                  <a:lnTo>
                    <a:pt x="548" y="2382"/>
                  </a:lnTo>
                  <a:lnTo>
                    <a:pt x="537" y="2378"/>
                  </a:lnTo>
                  <a:lnTo>
                    <a:pt x="522" y="2371"/>
                  </a:lnTo>
                  <a:lnTo>
                    <a:pt x="509" y="2369"/>
                  </a:lnTo>
                  <a:lnTo>
                    <a:pt x="497" y="2369"/>
                  </a:lnTo>
                  <a:lnTo>
                    <a:pt x="478" y="2375"/>
                  </a:lnTo>
                  <a:lnTo>
                    <a:pt x="462" y="2380"/>
                  </a:lnTo>
                  <a:lnTo>
                    <a:pt x="447" y="2382"/>
                  </a:lnTo>
                  <a:lnTo>
                    <a:pt x="432" y="2378"/>
                  </a:lnTo>
                  <a:lnTo>
                    <a:pt x="420" y="2367"/>
                  </a:lnTo>
                  <a:lnTo>
                    <a:pt x="414" y="2353"/>
                  </a:lnTo>
                  <a:lnTo>
                    <a:pt x="416" y="2336"/>
                  </a:lnTo>
                  <a:lnTo>
                    <a:pt x="423" y="2320"/>
                  </a:lnTo>
                  <a:lnTo>
                    <a:pt x="438" y="2309"/>
                  </a:lnTo>
                  <a:lnTo>
                    <a:pt x="460" y="2300"/>
                  </a:lnTo>
                  <a:close/>
                  <a:moveTo>
                    <a:pt x="2418" y="2155"/>
                  </a:moveTo>
                  <a:lnTo>
                    <a:pt x="2423" y="2157"/>
                  </a:lnTo>
                  <a:lnTo>
                    <a:pt x="2427" y="2160"/>
                  </a:lnTo>
                  <a:lnTo>
                    <a:pt x="2431" y="2164"/>
                  </a:lnTo>
                  <a:lnTo>
                    <a:pt x="2431" y="2169"/>
                  </a:lnTo>
                  <a:lnTo>
                    <a:pt x="2431" y="2177"/>
                  </a:lnTo>
                  <a:lnTo>
                    <a:pt x="2429" y="2184"/>
                  </a:lnTo>
                  <a:lnTo>
                    <a:pt x="2425" y="2191"/>
                  </a:lnTo>
                  <a:lnTo>
                    <a:pt x="2421" y="2197"/>
                  </a:lnTo>
                  <a:lnTo>
                    <a:pt x="2416" y="2201"/>
                  </a:lnTo>
                  <a:lnTo>
                    <a:pt x="2410" y="2204"/>
                  </a:lnTo>
                  <a:lnTo>
                    <a:pt x="2407" y="2204"/>
                  </a:lnTo>
                  <a:lnTo>
                    <a:pt x="2401" y="2202"/>
                  </a:lnTo>
                  <a:lnTo>
                    <a:pt x="2396" y="2197"/>
                  </a:lnTo>
                  <a:lnTo>
                    <a:pt x="2387" y="2184"/>
                  </a:lnTo>
                  <a:lnTo>
                    <a:pt x="2385" y="2173"/>
                  </a:lnTo>
                  <a:lnTo>
                    <a:pt x="2390" y="2166"/>
                  </a:lnTo>
                  <a:lnTo>
                    <a:pt x="2401" y="2160"/>
                  </a:lnTo>
                  <a:lnTo>
                    <a:pt x="2407" y="2157"/>
                  </a:lnTo>
                  <a:lnTo>
                    <a:pt x="2410" y="2157"/>
                  </a:lnTo>
                  <a:lnTo>
                    <a:pt x="2418" y="2155"/>
                  </a:lnTo>
                  <a:close/>
                  <a:moveTo>
                    <a:pt x="2354" y="2041"/>
                  </a:moveTo>
                  <a:lnTo>
                    <a:pt x="2359" y="2043"/>
                  </a:lnTo>
                  <a:lnTo>
                    <a:pt x="2363" y="2045"/>
                  </a:lnTo>
                  <a:lnTo>
                    <a:pt x="2367" y="2050"/>
                  </a:lnTo>
                  <a:lnTo>
                    <a:pt x="2368" y="2056"/>
                  </a:lnTo>
                  <a:lnTo>
                    <a:pt x="2368" y="2063"/>
                  </a:lnTo>
                  <a:lnTo>
                    <a:pt x="2365" y="2074"/>
                  </a:lnTo>
                  <a:lnTo>
                    <a:pt x="2357" y="2083"/>
                  </a:lnTo>
                  <a:lnTo>
                    <a:pt x="2350" y="2089"/>
                  </a:lnTo>
                  <a:lnTo>
                    <a:pt x="2343" y="2091"/>
                  </a:lnTo>
                  <a:lnTo>
                    <a:pt x="2334" y="2083"/>
                  </a:lnTo>
                  <a:lnTo>
                    <a:pt x="2324" y="2070"/>
                  </a:lnTo>
                  <a:lnTo>
                    <a:pt x="2323" y="2059"/>
                  </a:lnTo>
                  <a:lnTo>
                    <a:pt x="2326" y="2052"/>
                  </a:lnTo>
                  <a:lnTo>
                    <a:pt x="2339" y="2046"/>
                  </a:lnTo>
                  <a:lnTo>
                    <a:pt x="2346" y="2043"/>
                  </a:lnTo>
                  <a:lnTo>
                    <a:pt x="2354" y="2041"/>
                  </a:lnTo>
                  <a:close/>
                  <a:moveTo>
                    <a:pt x="2453" y="2017"/>
                  </a:moveTo>
                  <a:lnTo>
                    <a:pt x="2460" y="2017"/>
                  </a:lnTo>
                  <a:lnTo>
                    <a:pt x="2464" y="2019"/>
                  </a:lnTo>
                  <a:lnTo>
                    <a:pt x="2467" y="2024"/>
                  </a:lnTo>
                  <a:lnTo>
                    <a:pt x="2469" y="2030"/>
                  </a:lnTo>
                  <a:lnTo>
                    <a:pt x="2469" y="2037"/>
                  </a:lnTo>
                  <a:lnTo>
                    <a:pt x="2467" y="2045"/>
                  </a:lnTo>
                  <a:lnTo>
                    <a:pt x="2464" y="2050"/>
                  </a:lnTo>
                  <a:lnTo>
                    <a:pt x="2460" y="2056"/>
                  </a:lnTo>
                  <a:lnTo>
                    <a:pt x="2456" y="2061"/>
                  </a:lnTo>
                  <a:lnTo>
                    <a:pt x="2451" y="2065"/>
                  </a:lnTo>
                  <a:lnTo>
                    <a:pt x="2445" y="2065"/>
                  </a:lnTo>
                  <a:lnTo>
                    <a:pt x="2442" y="2065"/>
                  </a:lnTo>
                  <a:lnTo>
                    <a:pt x="2438" y="2061"/>
                  </a:lnTo>
                  <a:lnTo>
                    <a:pt x="2434" y="2057"/>
                  </a:lnTo>
                  <a:lnTo>
                    <a:pt x="2425" y="2045"/>
                  </a:lnTo>
                  <a:lnTo>
                    <a:pt x="2423" y="2034"/>
                  </a:lnTo>
                  <a:lnTo>
                    <a:pt x="2429" y="2026"/>
                  </a:lnTo>
                  <a:lnTo>
                    <a:pt x="2440" y="2021"/>
                  </a:lnTo>
                  <a:lnTo>
                    <a:pt x="2445" y="2017"/>
                  </a:lnTo>
                  <a:lnTo>
                    <a:pt x="2453" y="2017"/>
                  </a:lnTo>
                  <a:close/>
                  <a:moveTo>
                    <a:pt x="868" y="1595"/>
                  </a:moveTo>
                  <a:lnTo>
                    <a:pt x="879" y="1597"/>
                  </a:lnTo>
                  <a:lnTo>
                    <a:pt x="888" y="1605"/>
                  </a:lnTo>
                  <a:lnTo>
                    <a:pt x="894" y="1614"/>
                  </a:lnTo>
                  <a:lnTo>
                    <a:pt x="896" y="1627"/>
                  </a:lnTo>
                  <a:lnTo>
                    <a:pt x="892" y="1636"/>
                  </a:lnTo>
                  <a:lnTo>
                    <a:pt x="887" y="1643"/>
                  </a:lnTo>
                  <a:lnTo>
                    <a:pt x="876" y="1647"/>
                  </a:lnTo>
                  <a:lnTo>
                    <a:pt x="868" y="1647"/>
                  </a:lnTo>
                  <a:lnTo>
                    <a:pt x="856" y="1641"/>
                  </a:lnTo>
                  <a:lnTo>
                    <a:pt x="846" y="1632"/>
                  </a:lnTo>
                  <a:lnTo>
                    <a:pt x="841" y="1621"/>
                  </a:lnTo>
                  <a:lnTo>
                    <a:pt x="841" y="1610"/>
                  </a:lnTo>
                  <a:lnTo>
                    <a:pt x="848" y="1601"/>
                  </a:lnTo>
                  <a:lnTo>
                    <a:pt x="861" y="1595"/>
                  </a:lnTo>
                  <a:lnTo>
                    <a:pt x="868" y="1595"/>
                  </a:lnTo>
                  <a:close/>
                  <a:moveTo>
                    <a:pt x="938" y="1551"/>
                  </a:moveTo>
                  <a:lnTo>
                    <a:pt x="953" y="1553"/>
                  </a:lnTo>
                  <a:lnTo>
                    <a:pt x="964" y="1560"/>
                  </a:lnTo>
                  <a:lnTo>
                    <a:pt x="971" y="1571"/>
                  </a:lnTo>
                  <a:lnTo>
                    <a:pt x="975" y="1584"/>
                  </a:lnTo>
                  <a:lnTo>
                    <a:pt x="975" y="1597"/>
                  </a:lnTo>
                  <a:lnTo>
                    <a:pt x="969" y="1610"/>
                  </a:lnTo>
                  <a:lnTo>
                    <a:pt x="960" y="1617"/>
                  </a:lnTo>
                  <a:lnTo>
                    <a:pt x="947" y="1621"/>
                  </a:lnTo>
                  <a:lnTo>
                    <a:pt x="938" y="1619"/>
                  </a:lnTo>
                  <a:lnTo>
                    <a:pt x="923" y="1614"/>
                  </a:lnTo>
                  <a:lnTo>
                    <a:pt x="910" y="1605"/>
                  </a:lnTo>
                  <a:lnTo>
                    <a:pt x="903" y="1592"/>
                  </a:lnTo>
                  <a:lnTo>
                    <a:pt x="901" y="1579"/>
                  </a:lnTo>
                  <a:lnTo>
                    <a:pt x="903" y="1568"/>
                  </a:lnTo>
                  <a:lnTo>
                    <a:pt x="912" y="1559"/>
                  </a:lnTo>
                  <a:lnTo>
                    <a:pt x="927" y="1553"/>
                  </a:lnTo>
                  <a:lnTo>
                    <a:pt x="932" y="1551"/>
                  </a:lnTo>
                  <a:lnTo>
                    <a:pt x="938" y="1551"/>
                  </a:lnTo>
                  <a:close/>
                  <a:moveTo>
                    <a:pt x="1110" y="1329"/>
                  </a:moveTo>
                  <a:lnTo>
                    <a:pt x="1121" y="1329"/>
                  </a:lnTo>
                  <a:lnTo>
                    <a:pt x="1127" y="1331"/>
                  </a:lnTo>
                  <a:lnTo>
                    <a:pt x="1132" y="1331"/>
                  </a:lnTo>
                  <a:lnTo>
                    <a:pt x="1161" y="1333"/>
                  </a:lnTo>
                  <a:lnTo>
                    <a:pt x="1183" y="1340"/>
                  </a:lnTo>
                  <a:lnTo>
                    <a:pt x="1202" y="1351"/>
                  </a:lnTo>
                  <a:lnTo>
                    <a:pt x="1214" y="1366"/>
                  </a:lnTo>
                  <a:lnTo>
                    <a:pt x="1225" y="1384"/>
                  </a:lnTo>
                  <a:lnTo>
                    <a:pt x="1235" y="1403"/>
                  </a:lnTo>
                  <a:lnTo>
                    <a:pt x="1244" y="1423"/>
                  </a:lnTo>
                  <a:lnTo>
                    <a:pt x="1253" y="1443"/>
                  </a:lnTo>
                  <a:lnTo>
                    <a:pt x="1260" y="1463"/>
                  </a:lnTo>
                  <a:lnTo>
                    <a:pt x="1262" y="1482"/>
                  </a:lnTo>
                  <a:lnTo>
                    <a:pt x="1262" y="1498"/>
                  </a:lnTo>
                  <a:lnTo>
                    <a:pt x="1255" y="1511"/>
                  </a:lnTo>
                  <a:lnTo>
                    <a:pt x="1246" y="1520"/>
                  </a:lnTo>
                  <a:lnTo>
                    <a:pt x="1229" y="1524"/>
                  </a:lnTo>
                  <a:lnTo>
                    <a:pt x="1207" y="1522"/>
                  </a:lnTo>
                  <a:lnTo>
                    <a:pt x="1180" y="1513"/>
                  </a:lnTo>
                  <a:lnTo>
                    <a:pt x="1149" y="1498"/>
                  </a:lnTo>
                  <a:lnTo>
                    <a:pt x="1121" y="1487"/>
                  </a:lnTo>
                  <a:lnTo>
                    <a:pt x="1103" y="1478"/>
                  </a:lnTo>
                  <a:lnTo>
                    <a:pt x="1090" y="1469"/>
                  </a:lnTo>
                  <a:lnTo>
                    <a:pt x="1081" y="1458"/>
                  </a:lnTo>
                  <a:lnTo>
                    <a:pt x="1077" y="1443"/>
                  </a:lnTo>
                  <a:lnTo>
                    <a:pt x="1079" y="1423"/>
                  </a:lnTo>
                  <a:lnTo>
                    <a:pt x="1088" y="1399"/>
                  </a:lnTo>
                  <a:lnTo>
                    <a:pt x="1097" y="1377"/>
                  </a:lnTo>
                  <a:lnTo>
                    <a:pt x="1101" y="1359"/>
                  </a:lnTo>
                  <a:lnTo>
                    <a:pt x="1103" y="1346"/>
                  </a:lnTo>
                  <a:lnTo>
                    <a:pt x="1103" y="1337"/>
                  </a:lnTo>
                  <a:lnTo>
                    <a:pt x="1103" y="1333"/>
                  </a:lnTo>
                  <a:lnTo>
                    <a:pt x="1105" y="1329"/>
                  </a:lnTo>
                  <a:lnTo>
                    <a:pt x="1110" y="1329"/>
                  </a:lnTo>
                  <a:close/>
                  <a:moveTo>
                    <a:pt x="3028" y="1230"/>
                  </a:moveTo>
                  <a:lnTo>
                    <a:pt x="3033" y="1230"/>
                  </a:lnTo>
                  <a:lnTo>
                    <a:pt x="3039" y="1234"/>
                  </a:lnTo>
                  <a:lnTo>
                    <a:pt x="3042" y="1238"/>
                  </a:lnTo>
                  <a:lnTo>
                    <a:pt x="3044" y="1243"/>
                  </a:lnTo>
                  <a:lnTo>
                    <a:pt x="3042" y="1251"/>
                  </a:lnTo>
                  <a:lnTo>
                    <a:pt x="3041" y="1258"/>
                  </a:lnTo>
                  <a:lnTo>
                    <a:pt x="3039" y="1263"/>
                  </a:lnTo>
                  <a:lnTo>
                    <a:pt x="3035" y="1271"/>
                  </a:lnTo>
                  <a:lnTo>
                    <a:pt x="3031" y="1274"/>
                  </a:lnTo>
                  <a:lnTo>
                    <a:pt x="3026" y="1278"/>
                  </a:lnTo>
                  <a:lnTo>
                    <a:pt x="3020" y="1278"/>
                  </a:lnTo>
                  <a:lnTo>
                    <a:pt x="3017" y="1278"/>
                  </a:lnTo>
                  <a:lnTo>
                    <a:pt x="3013" y="1276"/>
                  </a:lnTo>
                  <a:lnTo>
                    <a:pt x="3008" y="1271"/>
                  </a:lnTo>
                  <a:lnTo>
                    <a:pt x="3000" y="1258"/>
                  </a:lnTo>
                  <a:lnTo>
                    <a:pt x="2998" y="1247"/>
                  </a:lnTo>
                  <a:lnTo>
                    <a:pt x="3002" y="1240"/>
                  </a:lnTo>
                  <a:lnTo>
                    <a:pt x="3015" y="1234"/>
                  </a:lnTo>
                  <a:lnTo>
                    <a:pt x="3020" y="1232"/>
                  </a:lnTo>
                  <a:lnTo>
                    <a:pt x="3028" y="1230"/>
                  </a:lnTo>
                  <a:close/>
                  <a:moveTo>
                    <a:pt x="2702" y="1120"/>
                  </a:moveTo>
                  <a:lnTo>
                    <a:pt x="2709" y="1122"/>
                  </a:lnTo>
                  <a:lnTo>
                    <a:pt x="2726" y="1124"/>
                  </a:lnTo>
                  <a:lnTo>
                    <a:pt x="2736" y="1133"/>
                  </a:lnTo>
                  <a:lnTo>
                    <a:pt x="2744" y="1146"/>
                  </a:lnTo>
                  <a:lnTo>
                    <a:pt x="2749" y="1164"/>
                  </a:lnTo>
                  <a:lnTo>
                    <a:pt x="2751" y="1186"/>
                  </a:lnTo>
                  <a:lnTo>
                    <a:pt x="2751" y="1208"/>
                  </a:lnTo>
                  <a:lnTo>
                    <a:pt x="2747" y="1232"/>
                  </a:lnTo>
                  <a:lnTo>
                    <a:pt x="2742" y="1254"/>
                  </a:lnTo>
                  <a:lnTo>
                    <a:pt x="2735" y="1276"/>
                  </a:lnTo>
                  <a:lnTo>
                    <a:pt x="2726" y="1291"/>
                  </a:lnTo>
                  <a:lnTo>
                    <a:pt x="2715" y="1302"/>
                  </a:lnTo>
                  <a:lnTo>
                    <a:pt x="2702" y="1309"/>
                  </a:lnTo>
                  <a:lnTo>
                    <a:pt x="2685" y="1311"/>
                  </a:lnTo>
                  <a:lnTo>
                    <a:pt x="2669" y="1306"/>
                  </a:lnTo>
                  <a:lnTo>
                    <a:pt x="2658" y="1295"/>
                  </a:lnTo>
                  <a:lnTo>
                    <a:pt x="2650" y="1278"/>
                  </a:lnTo>
                  <a:lnTo>
                    <a:pt x="2652" y="1256"/>
                  </a:lnTo>
                  <a:lnTo>
                    <a:pt x="2654" y="1240"/>
                  </a:lnTo>
                  <a:lnTo>
                    <a:pt x="2654" y="1221"/>
                  </a:lnTo>
                  <a:lnTo>
                    <a:pt x="2654" y="1201"/>
                  </a:lnTo>
                  <a:lnTo>
                    <a:pt x="2652" y="1183"/>
                  </a:lnTo>
                  <a:lnTo>
                    <a:pt x="2652" y="1166"/>
                  </a:lnTo>
                  <a:lnTo>
                    <a:pt x="2654" y="1150"/>
                  </a:lnTo>
                  <a:lnTo>
                    <a:pt x="2658" y="1137"/>
                  </a:lnTo>
                  <a:lnTo>
                    <a:pt x="2667" y="1128"/>
                  </a:lnTo>
                  <a:lnTo>
                    <a:pt x="2682" y="1122"/>
                  </a:lnTo>
                  <a:lnTo>
                    <a:pt x="2702" y="1120"/>
                  </a:lnTo>
                  <a:close/>
                  <a:moveTo>
                    <a:pt x="2991" y="1040"/>
                  </a:moveTo>
                  <a:lnTo>
                    <a:pt x="2997" y="1041"/>
                  </a:lnTo>
                  <a:lnTo>
                    <a:pt x="3002" y="1043"/>
                  </a:lnTo>
                  <a:lnTo>
                    <a:pt x="3006" y="1049"/>
                  </a:lnTo>
                  <a:lnTo>
                    <a:pt x="3006" y="1054"/>
                  </a:lnTo>
                  <a:lnTo>
                    <a:pt x="3006" y="1062"/>
                  </a:lnTo>
                  <a:lnTo>
                    <a:pt x="3004" y="1067"/>
                  </a:lnTo>
                  <a:lnTo>
                    <a:pt x="3002" y="1074"/>
                  </a:lnTo>
                  <a:lnTo>
                    <a:pt x="2998" y="1080"/>
                  </a:lnTo>
                  <a:lnTo>
                    <a:pt x="2993" y="1086"/>
                  </a:lnTo>
                  <a:lnTo>
                    <a:pt x="2989" y="1087"/>
                  </a:lnTo>
                  <a:lnTo>
                    <a:pt x="2984" y="1089"/>
                  </a:lnTo>
                  <a:lnTo>
                    <a:pt x="2980" y="1089"/>
                  </a:lnTo>
                  <a:lnTo>
                    <a:pt x="2975" y="1086"/>
                  </a:lnTo>
                  <a:lnTo>
                    <a:pt x="2971" y="1082"/>
                  </a:lnTo>
                  <a:lnTo>
                    <a:pt x="2964" y="1069"/>
                  </a:lnTo>
                  <a:lnTo>
                    <a:pt x="2960" y="1058"/>
                  </a:lnTo>
                  <a:lnTo>
                    <a:pt x="2965" y="1051"/>
                  </a:lnTo>
                  <a:lnTo>
                    <a:pt x="2976" y="1045"/>
                  </a:lnTo>
                  <a:lnTo>
                    <a:pt x="2984" y="1041"/>
                  </a:lnTo>
                  <a:lnTo>
                    <a:pt x="2991" y="1040"/>
                  </a:lnTo>
                  <a:close/>
                  <a:moveTo>
                    <a:pt x="2854" y="986"/>
                  </a:moveTo>
                  <a:lnTo>
                    <a:pt x="2878" y="990"/>
                  </a:lnTo>
                  <a:lnTo>
                    <a:pt x="2898" y="999"/>
                  </a:lnTo>
                  <a:lnTo>
                    <a:pt x="2910" y="1014"/>
                  </a:lnTo>
                  <a:lnTo>
                    <a:pt x="2921" y="1034"/>
                  </a:lnTo>
                  <a:lnTo>
                    <a:pt x="2927" y="1054"/>
                  </a:lnTo>
                  <a:lnTo>
                    <a:pt x="2931" y="1076"/>
                  </a:lnTo>
                  <a:lnTo>
                    <a:pt x="2932" y="1098"/>
                  </a:lnTo>
                  <a:lnTo>
                    <a:pt x="2931" y="1119"/>
                  </a:lnTo>
                  <a:lnTo>
                    <a:pt x="2927" y="1135"/>
                  </a:lnTo>
                  <a:lnTo>
                    <a:pt x="2925" y="1148"/>
                  </a:lnTo>
                  <a:lnTo>
                    <a:pt x="2927" y="1164"/>
                  </a:lnTo>
                  <a:lnTo>
                    <a:pt x="2932" y="1183"/>
                  </a:lnTo>
                  <a:lnTo>
                    <a:pt x="2938" y="1203"/>
                  </a:lnTo>
                  <a:lnTo>
                    <a:pt x="2943" y="1223"/>
                  </a:lnTo>
                  <a:lnTo>
                    <a:pt x="2949" y="1245"/>
                  </a:lnTo>
                  <a:lnTo>
                    <a:pt x="2954" y="1263"/>
                  </a:lnTo>
                  <a:lnTo>
                    <a:pt x="2956" y="1282"/>
                  </a:lnTo>
                  <a:lnTo>
                    <a:pt x="2954" y="1298"/>
                  </a:lnTo>
                  <a:lnTo>
                    <a:pt x="2949" y="1309"/>
                  </a:lnTo>
                  <a:lnTo>
                    <a:pt x="2938" y="1318"/>
                  </a:lnTo>
                  <a:lnTo>
                    <a:pt x="2920" y="1320"/>
                  </a:lnTo>
                  <a:lnTo>
                    <a:pt x="2887" y="1326"/>
                  </a:lnTo>
                  <a:lnTo>
                    <a:pt x="2854" y="1337"/>
                  </a:lnTo>
                  <a:lnTo>
                    <a:pt x="2834" y="1346"/>
                  </a:lnTo>
                  <a:lnTo>
                    <a:pt x="2815" y="1355"/>
                  </a:lnTo>
                  <a:lnTo>
                    <a:pt x="2799" y="1361"/>
                  </a:lnTo>
                  <a:lnTo>
                    <a:pt x="2786" y="1362"/>
                  </a:lnTo>
                  <a:lnTo>
                    <a:pt x="2775" y="1359"/>
                  </a:lnTo>
                  <a:lnTo>
                    <a:pt x="2766" y="1348"/>
                  </a:lnTo>
                  <a:lnTo>
                    <a:pt x="2760" y="1328"/>
                  </a:lnTo>
                  <a:lnTo>
                    <a:pt x="2757" y="1300"/>
                  </a:lnTo>
                  <a:lnTo>
                    <a:pt x="2753" y="1280"/>
                  </a:lnTo>
                  <a:lnTo>
                    <a:pt x="2753" y="1265"/>
                  </a:lnTo>
                  <a:lnTo>
                    <a:pt x="2757" y="1254"/>
                  </a:lnTo>
                  <a:lnTo>
                    <a:pt x="2762" y="1245"/>
                  </a:lnTo>
                  <a:lnTo>
                    <a:pt x="2775" y="1238"/>
                  </a:lnTo>
                  <a:lnTo>
                    <a:pt x="2793" y="1229"/>
                  </a:lnTo>
                  <a:lnTo>
                    <a:pt x="2819" y="1218"/>
                  </a:lnTo>
                  <a:lnTo>
                    <a:pt x="2832" y="1208"/>
                  </a:lnTo>
                  <a:lnTo>
                    <a:pt x="2841" y="1192"/>
                  </a:lnTo>
                  <a:lnTo>
                    <a:pt x="2846" y="1174"/>
                  </a:lnTo>
                  <a:lnTo>
                    <a:pt x="2846" y="1152"/>
                  </a:lnTo>
                  <a:lnTo>
                    <a:pt x="2845" y="1126"/>
                  </a:lnTo>
                  <a:lnTo>
                    <a:pt x="2841" y="1102"/>
                  </a:lnTo>
                  <a:lnTo>
                    <a:pt x="2835" y="1076"/>
                  </a:lnTo>
                  <a:lnTo>
                    <a:pt x="2832" y="1052"/>
                  </a:lnTo>
                  <a:lnTo>
                    <a:pt x="2828" y="1030"/>
                  </a:lnTo>
                  <a:lnTo>
                    <a:pt x="2826" y="1012"/>
                  </a:lnTo>
                  <a:lnTo>
                    <a:pt x="2828" y="999"/>
                  </a:lnTo>
                  <a:lnTo>
                    <a:pt x="2834" y="990"/>
                  </a:lnTo>
                  <a:lnTo>
                    <a:pt x="2843" y="988"/>
                  </a:lnTo>
                  <a:lnTo>
                    <a:pt x="2854" y="986"/>
                  </a:lnTo>
                  <a:close/>
                  <a:moveTo>
                    <a:pt x="535" y="774"/>
                  </a:moveTo>
                  <a:lnTo>
                    <a:pt x="572" y="781"/>
                  </a:lnTo>
                  <a:lnTo>
                    <a:pt x="608" y="794"/>
                  </a:lnTo>
                  <a:lnTo>
                    <a:pt x="645" y="812"/>
                  </a:lnTo>
                  <a:lnTo>
                    <a:pt x="678" y="834"/>
                  </a:lnTo>
                  <a:lnTo>
                    <a:pt x="703" y="853"/>
                  </a:lnTo>
                  <a:lnTo>
                    <a:pt x="724" y="873"/>
                  </a:lnTo>
                  <a:lnTo>
                    <a:pt x="736" y="891"/>
                  </a:lnTo>
                  <a:lnTo>
                    <a:pt x="740" y="908"/>
                  </a:lnTo>
                  <a:lnTo>
                    <a:pt x="744" y="933"/>
                  </a:lnTo>
                  <a:lnTo>
                    <a:pt x="751" y="952"/>
                  </a:lnTo>
                  <a:lnTo>
                    <a:pt x="766" y="966"/>
                  </a:lnTo>
                  <a:lnTo>
                    <a:pt x="780" y="972"/>
                  </a:lnTo>
                  <a:lnTo>
                    <a:pt x="799" y="972"/>
                  </a:lnTo>
                  <a:lnTo>
                    <a:pt x="821" y="968"/>
                  </a:lnTo>
                  <a:lnTo>
                    <a:pt x="835" y="961"/>
                  </a:lnTo>
                  <a:lnTo>
                    <a:pt x="845" y="952"/>
                  </a:lnTo>
                  <a:lnTo>
                    <a:pt x="848" y="941"/>
                  </a:lnTo>
                  <a:lnTo>
                    <a:pt x="852" y="930"/>
                  </a:lnTo>
                  <a:lnTo>
                    <a:pt x="854" y="920"/>
                  </a:lnTo>
                  <a:lnTo>
                    <a:pt x="859" y="911"/>
                  </a:lnTo>
                  <a:lnTo>
                    <a:pt x="868" y="906"/>
                  </a:lnTo>
                  <a:lnTo>
                    <a:pt x="874" y="904"/>
                  </a:lnTo>
                  <a:lnTo>
                    <a:pt x="879" y="902"/>
                  </a:lnTo>
                  <a:lnTo>
                    <a:pt x="887" y="902"/>
                  </a:lnTo>
                  <a:lnTo>
                    <a:pt x="896" y="904"/>
                  </a:lnTo>
                  <a:lnTo>
                    <a:pt x="912" y="908"/>
                  </a:lnTo>
                  <a:lnTo>
                    <a:pt x="927" y="917"/>
                  </a:lnTo>
                  <a:lnTo>
                    <a:pt x="938" y="931"/>
                  </a:lnTo>
                  <a:lnTo>
                    <a:pt x="949" y="953"/>
                  </a:lnTo>
                  <a:lnTo>
                    <a:pt x="958" y="981"/>
                  </a:lnTo>
                  <a:lnTo>
                    <a:pt x="965" y="1008"/>
                  </a:lnTo>
                  <a:lnTo>
                    <a:pt x="975" y="1036"/>
                  </a:lnTo>
                  <a:lnTo>
                    <a:pt x="984" y="1062"/>
                  </a:lnTo>
                  <a:lnTo>
                    <a:pt x="998" y="1080"/>
                  </a:lnTo>
                  <a:lnTo>
                    <a:pt x="1019" y="1097"/>
                  </a:lnTo>
                  <a:lnTo>
                    <a:pt x="1040" y="1111"/>
                  </a:lnTo>
                  <a:lnTo>
                    <a:pt x="1062" y="1124"/>
                  </a:lnTo>
                  <a:lnTo>
                    <a:pt x="1083" y="1137"/>
                  </a:lnTo>
                  <a:lnTo>
                    <a:pt x="1099" y="1150"/>
                  </a:lnTo>
                  <a:lnTo>
                    <a:pt x="1106" y="1163"/>
                  </a:lnTo>
                  <a:lnTo>
                    <a:pt x="1105" y="1177"/>
                  </a:lnTo>
                  <a:lnTo>
                    <a:pt x="1105" y="1190"/>
                  </a:lnTo>
                  <a:lnTo>
                    <a:pt x="1110" y="1205"/>
                  </a:lnTo>
                  <a:lnTo>
                    <a:pt x="1121" y="1221"/>
                  </a:lnTo>
                  <a:lnTo>
                    <a:pt x="1132" y="1236"/>
                  </a:lnTo>
                  <a:lnTo>
                    <a:pt x="1143" y="1251"/>
                  </a:lnTo>
                  <a:lnTo>
                    <a:pt x="1154" y="1265"/>
                  </a:lnTo>
                  <a:lnTo>
                    <a:pt x="1161" y="1278"/>
                  </a:lnTo>
                  <a:lnTo>
                    <a:pt x="1163" y="1289"/>
                  </a:lnTo>
                  <a:lnTo>
                    <a:pt x="1161" y="1298"/>
                  </a:lnTo>
                  <a:lnTo>
                    <a:pt x="1150" y="1304"/>
                  </a:lnTo>
                  <a:lnTo>
                    <a:pt x="1132" y="1306"/>
                  </a:lnTo>
                  <a:lnTo>
                    <a:pt x="1121" y="1306"/>
                  </a:lnTo>
                  <a:lnTo>
                    <a:pt x="1083" y="1309"/>
                  </a:lnTo>
                  <a:lnTo>
                    <a:pt x="1051" y="1315"/>
                  </a:lnTo>
                  <a:lnTo>
                    <a:pt x="1024" y="1326"/>
                  </a:lnTo>
                  <a:lnTo>
                    <a:pt x="1004" y="1339"/>
                  </a:lnTo>
                  <a:lnTo>
                    <a:pt x="989" y="1353"/>
                  </a:lnTo>
                  <a:lnTo>
                    <a:pt x="976" y="1370"/>
                  </a:lnTo>
                  <a:lnTo>
                    <a:pt x="967" y="1383"/>
                  </a:lnTo>
                  <a:lnTo>
                    <a:pt x="958" y="1388"/>
                  </a:lnTo>
                  <a:lnTo>
                    <a:pt x="949" y="1384"/>
                  </a:lnTo>
                  <a:lnTo>
                    <a:pt x="938" y="1375"/>
                  </a:lnTo>
                  <a:lnTo>
                    <a:pt x="923" y="1362"/>
                  </a:lnTo>
                  <a:lnTo>
                    <a:pt x="907" y="1350"/>
                  </a:lnTo>
                  <a:lnTo>
                    <a:pt x="896" y="1344"/>
                  </a:lnTo>
                  <a:lnTo>
                    <a:pt x="883" y="1342"/>
                  </a:lnTo>
                  <a:lnTo>
                    <a:pt x="868" y="1344"/>
                  </a:lnTo>
                  <a:lnTo>
                    <a:pt x="850" y="1348"/>
                  </a:lnTo>
                  <a:lnTo>
                    <a:pt x="830" y="1351"/>
                  </a:lnTo>
                  <a:lnTo>
                    <a:pt x="812" y="1359"/>
                  </a:lnTo>
                  <a:lnTo>
                    <a:pt x="795" y="1366"/>
                  </a:lnTo>
                  <a:lnTo>
                    <a:pt x="780" y="1373"/>
                  </a:lnTo>
                  <a:lnTo>
                    <a:pt x="771" y="1381"/>
                  </a:lnTo>
                  <a:lnTo>
                    <a:pt x="766" y="1386"/>
                  </a:lnTo>
                  <a:lnTo>
                    <a:pt x="768" y="1390"/>
                  </a:lnTo>
                  <a:lnTo>
                    <a:pt x="779" y="1392"/>
                  </a:lnTo>
                  <a:lnTo>
                    <a:pt x="801" y="1395"/>
                  </a:lnTo>
                  <a:lnTo>
                    <a:pt x="824" y="1405"/>
                  </a:lnTo>
                  <a:lnTo>
                    <a:pt x="846" y="1421"/>
                  </a:lnTo>
                  <a:lnTo>
                    <a:pt x="868" y="1441"/>
                  </a:lnTo>
                  <a:lnTo>
                    <a:pt x="881" y="1460"/>
                  </a:lnTo>
                  <a:lnTo>
                    <a:pt x="890" y="1480"/>
                  </a:lnTo>
                  <a:lnTo>
                    <a:pt x="892" y="1502"/>
                  </a:lnTo>
                  <a:lnTo>
                    <a:pt x="887" y="1524"/>
                  </a:lnTo>
                  <a:lnTo>
                    <a:pt x="874" y="1548"/>
                  </a:lnTo>
                  <a:lnTo>
                    <a:pt x="868" y="1555"/>
                  </a:lnTo>
                  <a:lnTo>
                    <a:pt x="841" y="1583"/>
                  </a:lnTo>
                  <a:lnTo>
                    <a:pt x="815" y="1601"/>
                  </a:lnTo>
                  <a:lnTo>
                    <a:pt x="790" y="1616"/>
                  </a:lnTo>
                  <a:lnTo>
                    <a:pt x="766" y="1628"/>
                  </a:lnTo>
                  <a:lnTo>
                    <a:pt x="736" y="1643"/>
                  </a:lnTo>
                  <a:lnTo>
                    <a:pt x="713" y="1660"/>
                  </a:lnTo>
                  <a:lnTo>
                    <a:pt x="694" y="1685"/>
                  </a:lnTo>
                  <a:lnTo>
                    <a:pt x="678" y="1713"/>
                  </a:lnTo>
                  <a:lnTo>
                    <a:pt x="669" y="1727"/>
                  </a:lnTo>
                  <a:lnTo>
                    <a:pt x="660" y="1742"/>
                  </a:lnTo>
                  <a:lnTo>
                    <a:pt x="647" y="1753"/>
                  </a:lnTo>
                  <a:lnTo>
                    <a:pt x="630" y="1760"/>
                  </a:lnTo>
                  <a:lnTo>
                    <a:pt x="612" y="1762"/>
                  </a:lnTo>
                  <a:lnTo>
                    <a:pt x="594" y="1768"/>
                  </a:lnTo>
                  <a:lnTo>
                    <a:pt x="577" y="1779"/>
                  </a:lnTo>
                  <a:lnTo>
                    <a:pt x="562" y="1799"/>
                  </a:lnTo>
                  <a:lnTo>
                    <a:pt x="550" y="1823"/>
                  </a:lnTo>
                  <a:lnTo>
                    <a:pt x="539" y="1848"/>
                  </a:lnTo>
                  <a:lnTo>
                    <a:pt x="531" y="1876"/>
                  </a:lnTo>
                  <a:lnTo>
                    <a:pt x="526" y="1902"/>
                  </a:lnTo>
                  <a:lnTo>
                    <a:pt x="522" y="1925"/>
                  </a:lnTo>
                  <a:lnTo>
                    <a:pt x="520" y="1946"/>
                  </a:lnTo>
                  <a:lnTo>
                    <a:pt x="517" y="1958"/>
                  </a:lnTo>
                  <a:lnTo>
                    <a:pt x="509" y="1973"/>
                  </a:lnTo>
                  <a:lnTo>
                    <a:pt x="497" y="1986"/>
                  </a:lnTo>
                  <a:lnTo>
                    <a:pt x="475" y="2002"/>
                  </a:lnTo>
                  <a:lnTo>
                    <a:pt x="451" y="2019"/>
                  </a:lnTo>
                  <a:lnTo>
                    <a:pt x="427" y="2035"/>
                  </a:lnTo>
                  <a:lnTo>
                    <a:pt x="407" y="2050"/>
                  </a:lnTo>
                  <a:lnTo>
                    <a:pt x="392" y="2068"/>
                  </a:lnTo>
                  <a:lnTo>
                    <a:pt x="381" y="2094"/>
                  </a:lnTo>
                  <a:lnTo>
                    <a:pt x="377" y="2122"/>
                  </a:lnTo>
                  <a:lnTo>
                    <a:pt x="381" y="2153"/>
                  </a:lnTo>
                  <a:lnTo>
                    <a:pt x="385" y="2188"/>
                  </a:lnTo>
                  <a:lnTo>
                    <a:pt x="387" y="2230"/>
                  </a:lnTo>
                  <a:lnTo>
                    <a:pt x="385" y="2256"/>
                  </a:lnTo>
                  <a:lnTo>
                    <a:pt x="379" y="2272"/>
                  </a:lnTo>
                  <a:lnTo>
                    <a:pt x="372" y="2279"/>
                  </a:lnTo>
                  <a:lnTo>
                    <a:pt x="359" y="2278"/>
                  </a:lnTo>
                  <a:lnTo>
                    <a:pt x="348" y="2268"/>
                  </a:lnTo>
                  <a:lnTo>
                    <a:pt x="334" y="2254"/>
                  </a:lnTo>
                  <a:lnTo>
                    <a:pt x="315" y="2234"/>
                  </a:lnTo>
                  <a:lnTo>
                    <a:pt x="295" y="2208"/>
                  </a:lnTo>
                  <a:lnTo>
                    <a:pt x="269" y="2180"/>
                  </a:lnTo>
                  <a:lnTo>
                    <a:pt x="242" y="2162"/>
                  </a:lnTo>
                  <a:lnTo>
                    <a:pt x="211" y="2153"/>
                  </a:lnTo>
                  <a:lnTo>
                    <a:pt x="182" y="2149"/>
                  </a:lnTo>
                  <a:lnTo>
                    <a:pt x="152" y="2149"/>
                  </a:lnTo>
                  <a:lnTo>
                    <a:pt x="123" y="2155"/>
                  </a:lnTo>
                  <a:lnTo>
                    <a:pt x="97" y="2162"/>
                  </a:lnTo>
                  <a:lnTo>
                    <a:pt x="75" y="2169"/>
                  </a:lnTo>
                  <a:lnTo>
                    <a:pt x="51" y="2177"/>
                  </a:lnTo>
                  <a:lnTo>
                    <a:pt x="26" y="2177"/>
                  </a:lnTo>
                  <a:lnTo>
                    <a:pt x="0" y="2177"/>
                  </a:lnTo>
                  <a:lnTo>
                    <a:pt x="4" y="2083"/>
                  </a:lnTo>
                  <a:lnTo>
                    <a:pt x="11" y="1993"/>
                  </a:lnTo>
                  <a:lnTo>
                    <a:pt x="26" y="1881"/>
                  </a:lnTo>
                  <a:lnTo>
                    <a:pt x="46" y="1773"/>
                  </a:lnTo>
                  <a:lnTo>
                    <a:pt x="70" y="1665"/>
                  </a:lnTo>
                  <a:lnTo>
                    <a:pt x="99" y="1560"/>
                  </a:lnTo>
                  <a:lnTo>
                    <a:pt x="136" y="1456"/>
                  </a:lnTo>
                  <a:lnTo>
                    <a:pt x="154" y="1406"/>
                  </a:lnTo>
                  <a:lnTo>
                    <a:pt x="185" y="1331"/>
                  </a:lnTo>
                  <a:lnTo>
                    <a:pt x="218" y="1258"/>
                  </a:lnTo>
                  <a:lnTo>
                    <a:pt x="244" y="1208"/>
                  </a:lnTo>
                  <a:lnTo>
                    <a:pt x="280" y="1139"/>
                  </a:lnTo>
                  <a:lnTo>
                    <a:pt x="301" y="1148"/>
                  </a:lnTo>
                  <a:lnTo>
                    <a:pt x="315" y="1161"/>
                  </a:lnTo>
                  <a:lnTo>
                    <a:pt x="324" y="1174"/>
                  </a:lnTo>
                  <a:lnTo>
                    <a:pt x="328" y="1188"/>
                  </a:lnTo>
                  <a:lnTo>
                    <a:pt x="330" y="1208"/>
                  </a:lnTo>
                  <a:lnTo>
                    <a:pt x="337" y="1234"/>
                  </a:lnTo>
                  <a:lnTo>
                    <a:pt x="348" y="1260"/>
                  </a:lnTo>
                  <a:lnTo>
                    <a:pt x="359" y="1282"/>
                  </a:lnTo>
                  <a:lnTo>
                    <a:pt x="368" y="1293"/>
                  </a:lnTo>
                  <a:lnTo>
                    <a:pt x="376" y="1300"/>
                  </a:lnTo>
                  <a:lnTo>
                    <a:pt x="383" y="1300"/>
                  </a:lnTo>
                  <a:lnTo>
                    <a:pt x="390" y="1296"/>
                  </a:lnTo>
                  <a:lnTo>
                    <a:pt x="394" y="1284"/>
                  </a:lnTo>
                  <a:lnTo>
                    <a:pt x="398" y="1263"/>
                  </a:lnTo>
                  <a:lnTo>
                    <a:pt x="399" y="1221"/>
                  </a:lnTo>
                  <a:lnTo>
                    <a:pt x="401" y="1185"/>
                  </a:lnTo>
                  <a:lnTo>
                    <a:pt x="405" y="1155"/>
                  </a:lnTo>
                  <a:lnTo>
                    <a:pt x="410" y="1130"/>
                  </a:lnTo>
                  <a:lnTo>
                    <a:pt x="418" y="1111"/>
                  </a:lnTo>
                  <a:lnTo>
                    <a:pt x="429" y="1100"/>
                  </a:lnTo>
                  <a:lnTo>
                    <a:pt x="445" y="1097"/>
                  </a:lnTo>
                  <a:lnTo>
                    <a:pt x="458" y="1095"/>
                  </a:lnTo>
                  <a:lnTo>
                    <a:pt x="464" y="1087"/>
                  </a:lnTo>
                  <a:lnTo>
                    <a:pt x="465" y="1076"/>
                  </a:lnTo>
                  <a:lnTo>
                    <a:pt x="462" y="1060"/>
                  </a:lnTo>
                  <a:lnTo>
                    <a:pt x="456" y="1041"/>
                  </a:lnTo>
                  <a:lnTo>
                    <a:pt x="449" y="1019"/>
                  </a:lnTo>
                  <a:lnTo>
                    <a:pt x="442" y="994"/>
                  </a:lnTo>
                  <a:lnTo>
                    <a:pt x="434" y="968"/>
                  </a:lnTo>
                  <a:lnTo>
                    <a:pt x="425" y="913"/>
                  </a:lnTo>
                  <a:lnTo>
                    <a:pt x="473" y="849"/>
                  </a:lnTo>
                  <a:lnTo>
                    <a:pt x="497" y="821"/>
                  </a:lnTo>
                  <a:lnTo>
                    <a:pt x="535" y="774"/>
                  </a:lnTo>
                  <a:close/>
                  <a:moveTo>
                    <a:pt x="3762" y="623"/>
                  </a:moveTo>
                  <a:lnTo>
                    <a:pt x="3788" y="649"/>
                  </a:lnTo>
                  <a:lnTo>
                    <a:pt x="3861" y="726"/>
                  </a:lnTo>
                  <a:lnTo>
                    <a:pt x="3914" y="787"/>
                  </a:lnTo>
                  <a:lnTo>
                    <a:pt x="3964" y="849"/>
                  </a:lnTo>
                  <a:lnTo>
                    <a:pt x="4028" y="935"/>
                  </a:lnTo>
                  <a:lnTo>
                    <a:pt x="4088" y="1023"/>
                  </a:lnTo>
                  <a:lnTo>
                    <a:pt x="4143" y="1115"/>
                  </a:lnTo>
                  <a:lnTo>
                    <a:pt x="4194" y="1208"/>
                  </a:lnTo>
                  <a:lnTo>
                    <a:pt x="4218" y="1258"/>
                  </a:lnTo>
                  <a:lnTo>
                    <a:pt x="4253" y="1331"/>
                  </a:lnTo>
                  <a:lnTo>
                    <a:pt x="4284" y="1406"/>
                  </a:lnTo>
                  <a:lnTo>
                    <a:pt x="4302" y="1456"/>
                  </a:lnTo>
                  <a:lnTo>
                    <a:pt x="4337" y="1560"/>
                  </a:lnTo>
                  <a:lnTo>
                    <a:pt x="4367" y="1665"/>
                  </a:lnTo>
                  <a:lnTo>
                    <a:pt x="4392" y="1773"/>
                  </a:lnTo>
                  <a:lnTo>
                    <a:pt x="4412" y="1881"/>
                  </a:lnTo>
                  <a:lnTo>
                    <a:pt x="4425" y="1993"/>
                  </a:lnTo>
                  <a:lnTo>
                    <a:pt x="4434" y="2107"/>
                  </a:lnTo>
                  <a:lnTo>
                    <a:pt x="4438" y="2221"/>
                  </a:lnTo>
                  <a:lnTo>
                    <a:pt x="4434" y="2334"/>
                  </a:lnTo>
                  <a:lnTo>
                    <a:pt x="4425" y="2448"/>
                  </a:lnTo>
                  <a:lnTo>
                    <a:pt x="4412" y="2558"/>
                  </a:lnTo>
                  <a:lnTo>
                    <a:pt x="4392" y="2668"/>
                  </a:lnTo>
                  <a:lnTo>
                    <a:pt x="4383" y="2714"/>
                  </a:lnTo>
                  <a:lnTo>
                    <a:pt x="4381" y="2709"/>
                  </a:lnTo>
                  <a:lnTo>
                    <a:pt x="4356" y="2657"/>
                  </a:lnTo>
                  <a:lnTo>
                    <a:pt x="4324" y="2604"/>
                  </a:lnTo>
                  <a:lnTo>
                    <a:pt x="4291" y="2553"/>
                  </a:lnTo>
                  <a:lnTo>
                    <a:pt x="4257" y="2499"/>
                  </a:lnTo>
                  <a:lnTo>
                    <a:pt x="4226" y="2448"/>
                  </a:lnTo>
                  <a:lnTo>
                    <a:pt x="4198" y="2399"/>
                  </a:lnTo>
                  <a:lnTo>
                    <a:pt x="4176" y="2351"/>
                  </a:lnTo>
                  <a:lnTo>
                    <a:pt x="4158" y="2301"/>
                  </a:lnTo>
                  <a:lnTo>
                    <a:pt x="4138" y="2259"/>
                  </a:lnTo>
                  <a:lnTo>
                    <a:pt x="4117" y="2224"/>
                  </a:lnTo>
                  <a:lnTo>
                    <a:pt x="4097" y="2199"/>
                  </a:lnTo>
                  <a:lnTo>
                    <a:pt x="4077" y="2186"/>
                  </a:lnTo>
                  <a:lnTo>
                    <a:pt x="4059" y="2182"/>
                  </a:lnTo>
                  <a:lnTo>
                    <a:pt x="4052" y="2188"/>
                  </a:lnTo>
                  <a:lnTo>
                    <a:pt x="4048" y="2201"/>
                  </a:lnTo>
                  <a:lnTo>
                    <a:pt x="4050" y="2219"/>
                  </a:lnTo>
                  <a:lnTo>
                    <a:pt x="4055" y="2241"/>
                  </a:lnTo>
                  <a:lnTo>
                    <a:pt x="4063" y="2268"/>
                  </a:lnTo>
                  <a:lnTo>
                    <a:pt x="4074" y="2298"/>
                  </a:lnTo>
                  <a:lnTo>
                    <a:pt x="4086" y="2329"/>
                  </a:lnTo>
                  <a:lnTo>
                    <a:pt x="4099" y="2360"/>
                  </a:lnTo>
                  <a:lnTo>
                    <a:pt x="4112" y="2391"/>
                  </a:lnTo>
                  <a:lnTo>
                    <a:pt x="4125" y="2419"/>
                  </a:lnTo>
                  <a:lnTo>
                    <a:pt x="4138" y="2444"/>
                  </a:lnTo>
                  <a:lnTo>
                    <a:pt x="4149" y="2465"/>
                  </a:lnTo>
                  <a:lnTo>
                    <a:pt x="4169" y="2505"/>
                  </a:lnTo>
                  <a:lnTo>
                    <a:pt x="4191" y="2551"/>
                  </a:lnTo>
                  <a:lnTo>
                    <a:pt x="4215" y="2597"/>
                  </a:lnTo>
                  <a:lnTo>
                    <a:pt x="4240" y="2644"/>
                  </a:lnTo>
                  <a:lnTo>
                    <a:pt x="4269" y="2688"/>
                  </a:lnTo>
                  <a:lnTo>
                    <a:pt x="4301" y="2725"/>
                  </a:lnTo>
                  <a:lnTo>
                    <a:pt x="4334" y="2754"/>
                  </a:lnTo>
                  <a:lnTo>
                    <a:pt x="4367" y="2778"/>
                  </a:lnTo>
                  <a:lnTo>
                    <a:pt x="4337" y="2883"/>
                  </a:lnTo>
                  <a:lnTo>
                    <a:pt x="4302" y="2984"/>
                  </a:lnTo>
                  <a:lnTo>
                    <a:pt x="4262" y="3084"/>
                  </a:lnTo>
                  <a:lnTo>
                    <a:pt x="4218" y="3184"/>
                  </a:lnTo>
                  <a:lnTo>
                    <a:pt x="4194" y="3231"/>
                  </a:lnTo>
                  <a:lnTo>
                    <a:pt x="4143" y="3327"/>
                  </a:lnTo>
                  <a:lnTo>
                    <a:pt x="4108" y="3383"/>
                  </a:lnTo>
                  <a:lnTo>
                    <a:pt x="4039" y="3490"/>
                  </a:lnTo>
                  <a:lnTo>
                    <a:pt x="3964" y="3592"/>
                  </a:lnTo>
                  <a:lnTo>
                    <a:pt x="3914" y="3655"/>
                  </a:lnTo>
                  <a:lnTo>
                    <a:pt x="3861" y="3714"/>
                  </a:lnTo>
                  <a:lnTo>
                    <a:pt x="3788" y="3791"/>
                  </a:lnTo>
                  <a:lnTo>
                    <a:pt x="3711" y="3864"/>
                  </a:lnTo>
                  <a:lnTo>
                    <a:pt x="3628" y="3935"/>
                  </a:lnTo>
                  <a:lnTo>
                    <a:pt x="3542" y="4003"/>
                  </a:lnTo>
                  <a:lnTo>
                    <a:pt x="3453" y="4066"/>
                  </a:lnTo>
                  <a:lnTo>
                    <a:pt x="3447" y="4044"/>
                  </a:lnTo>
                  <a:lnTo>
                    <a:pt x="3443" y="4022"/>
                  </a:lnTo>
                  <a:lnTo>
                    <a:pt x="3438" y="3992"/>
                  </a:lnTo>
                  <a:lnTo>
                    <a:pt x="3432" y="3963"/>
                  </a:lnTo>
                  <a:lnTo>
                    <a:pt x="3423" y="3934"/>
                  </a:lnTo>
                  <a:lnTo>
                    <a:pt x="3409" y="3902"/>
                  </a:lnTo>
                  <a:lnTo>
                    <a:pt x="3390" y="3877"/>
                  </a:lnTo>
                  <a:lnTo>
                    <a:pt x="3376" y="3847"/>
                  </a:lnTo>
                  <a:lnTo>
                    <a:pt x="3361" y="3814"/>
                  </a:lnTo>
                  <a:lnTo>
                    <a:pt x="3348" y="3781"/>
                  </a:lnTo>
                  <a:lnTo>
                    <a:pt x="3341" y="3748"/>
                  </a:lnTo>
                  <a:lnTo>
                    <a:pt x="3335" y="3715"/>
                  </a:lnTo>
                  <a:lnTo>
                    <a:pt x="3337" y="3684"/>
                  </a:lnTo>
                  <a:lnTo>
                    <a:pt x="3343" y="3657"/>
                  </a:lnTo>
                  <a:lnTo>
                    <a:pt x="3357" y="3631"/>
                  </a:lnTo>
                  <a:lnTo>
                    <a:pt x="3378" y="3604"/>
                  </a:lnTo>
                  <a:lnTo>
                    <a:pt x="3392" y="3578"/>
                  </a:lnTo>
                  <a:lnTo>
                    <a:pt x="3403" y="3554"/>
                  </a:lnTo>
                  <a:lnTo>
                    <a:pt x="3409" y="3536"/>
                  </a:lnTo>
                  <a:lnTo>
                    <a:pt x="3409" y="3517"/>
                  </a:lnTo>
                  <a:lnTo>
                    <a:pt x="3401" y="3504"/>
                  </a:lnTo>
                  <a:lnTo>
                    <a:pt x="3385" y="3495"/>
                  </a:lnTo>
                  <a:lnTo>
                    <a:pt x="3374" y="3488"/>
                  </a:lnTo>
                  <a:lnTo>
                    <a:pt x="3368" y="3477"/>
                  </a:lnTo>
                  <a:lnTo>
                    <a:pt x="3368" y="3462"/>
                  </a:lnTo>
                  <a:lnTo>
                    <a:pt x="3370" y="3446"/>
                  </a:lnTo>
                  <a:lnTo>
                    <a:pt x="3372" y="3427"/>
                  </a:lnTo>
                  <a:lnTo>
                    <a:pt x="3374" y="3409"/>
                  </a:lnTo>
                  <a:lnTo>
                    <a:pt x="3370" y="3391"/>
                  </a:lnTo>
                  <a:lnTo>
                    <a:pt x="3361" y="3374"/>
                  </a:lnTo>
                  <a:lnTo>
                    <a:pt x="3346" y="3360"/>
                  </a:lnTo>
                  <a:lnTo>
                    <a:pt x="3321" y="3339"/>
                  </a:lnTo>
                  <a:lnTo>
                    <a:pt x="3299" y="3312"/>
                  </a:lnTo>
                  <a:lnTo>
                    <a:pt x="3280" y="3281"/>
                  </a:lnTo>
                  <a:lnTo>
                    <a:pt x="3268" y="3248"/>
                  </a:lnTo>
                  <a:lnTo>
                    <a:pt x="3262" y="3217"/>
                  </a:lnTo>
                  <a:lnTo>
                    <a:pt x="3260" y="3187"/>
                  </a:lnTo>
                  <a:lnTo>
                    <a:pt x="3266" y="3162"/>
                  </a:lnTo>
                  <a:lnTo>
                    <a:pt x="3273" y="3143"/>
                  </a:lnTo>
                  <a:lnTo>
                    <a:pt x="3279" y="3123"/>
                  </a:lnTo>
                  <a:lnTo>
                    <a:pt x="3280" y="3103"/>
                  </a:lnTo>
                  <a:lnTo>
                    <a:pt x="3280" y="3084"/>
                  </a:lnTo>
                  <a:lnTo>
                    <a:pt x="3279" y="3066"/>
                  </a:lnTo>
                  <a:lnTo>
                    <a:pt x="3271" y="3050"/>
                  </a:lnTo>
                  <a:lnTo>
                    <a:pt x="3258" y="3037"/>
                  </a:lnTo>
                  <a:lnTo>
                    <a:pt x="3242" y="3028"/>
                  </a:lnTo>
                  <a:lnTo>
                    <a:pt x="3222" y="3026"/>
                  </a:lnTo>
                  <a:lnTo>
                    <a:pt x="3185" y="3022"/>
                  </a:lnTo>
                  <a:lnTo>
                    <a:pt x="3147" y="3015"/>
                  </a:lnTo>
                  <a:lnTo>
                    <a:pt x="3105" y="3004"/>
                  </a:lnTo>
                  <a:lnTo>
                    <a:pt x="3063" y="2995"/>
                  </a:lnTo>
                  <a:lnTo>
                    <a:pt x="3020" y="2987"/>
                  </a:lnTo>
                  <a:lnTo>
                    <a:pt x="2984" y="2987"/>
                  </a:lnTo>
                  <a:lnTo>
                    <a:pt x="2969" y="2989"/>
                  </a:lnTo>
                  <a:lnTo>
                    <a:pt x="2956" y="2991"/>
                  </a:lnTo>
                  <a:lnTo>
                    <a:pt x="2901" y="3007"/>
                  </a:lnTo>
                  <a:lnTo>
                    <a:pt x="2854" y="3022"/>
                  </a:lnTo>
                  <a:lnTo>
                    <a:pt x="2813" y="3035"/>
                  </a:lnTo>
                  <a:lnTo>
                    <a:pt x="2775" y="3048"/>
                  </a:lnTo>
                  <a:lnTo>
                    <a:pt x="2758" y="3050"/>
                  </a:lnTo>
                  <a:lnTo>
                    <a:pt x="2740" y="3046"/>
                  </a:lnTo>
                  <a:lnTo>
                    <a:pt x="2722" y="3037"/>
                  </a:lnTo>
                  <a:lnTo>
                    <a:pt x="2702" y="3024"/>
                  </a:lnTo>
                  <a:lnTo>
                    <a:pt x="2667" y="2995"/>
                  </a:lnTo>
                  <a:lnTo>
                    <a:pt x="2630" y="2962"/>
                  </a:lnTo>
                  <a:lnTo>
                    <a:pt x="2594" y="2925"/>
                  </a:lnTo>
                  <a:lnTo>
                    <a:pt x="2559" y="2890"/>
                  </a:lnTo>
                  <a:lnTo>
                    <a:pt x="2524" y="2855"/>
                  </a:lnTo>
                  <a:lnTo>
                    <a:pt x="2484" y="2815"/>
                  </a:lnTo>
                  <a:lnTo>
                    <a:pt x="2445" y="2776"/>
                  </a:lnTo>
                  <a:lnTo>
                    <a:pt x="2427" y="2753"/>
                  </a:lnTo>
                  <a:lnTo>
                    <a:pt x="2410" y="2731"/>
                  </a:lnTo>
                  <a:lnTo>
                    <a:pt x="2399" y="2709"/>
                  </a:lnTo>
                  <a:lnTo>
                    <a:pt x="2394" y="2687"/>
                  </a:lnTo>
                  <a:lnTo>
                    <a:pt x="2396" y="2668"/>
                  </a:lnTo>
                  <a:lnTo>
                    <a:pt x="2407" y="2652"/>
                  </a:lnTo>
                  <a:lnTo>
                    <a:pt x="2410" y="2648"/>
                  </a:lnTo>
                  <a:lnTo>
                    <a:pt x="2427" y="2632"/>
                  </a:lnTo>
                  <a:lnTo>
                    <a:pt x="2434" y="2617"/>
                  </a:lnTo>
                  <a:lnTo>
                    <a:pt x="2438" y="2606"/>
                  </a:lnTo>
                  <a:lnTo>
                    <a:pt x="2436" y="2595"/>
                  </a:lnTo>
                  <a:lnTo>
                    <a:pt x="2429" y="2586"/>
                  </a:lnTo>
                  <a:lnTo>
                    <a:pt x="2421" y="2575"/>
                  </a:lnTo>
                  <a:lnTo>
                    <a:pt x="2410" y="2564"/>
                  </a:lnTo>
                  <a:lnTo>
                    <a:pt x="2401" y="2551"/>
                  </a:lnTo>
                  <a:lnTo>
                    <a:pt x="2394" y="2532"/>
                  </a:lnTo>
                  <a:lnTo>
                    <a:pt x="2392" y="2512"/>
                  </a:lnTo>
                  <a:lnTo>
                    <a:pt x="2394" y="2488"/>
                  </a:lnTo>
                  <a:lnTo>
                    <a:pt x="2401" y="2465"/>
                  </a:lnTo>
                  <a:lnTo>
                    <a:pt x="2410" y="2443"/>
                  </a:lnTo>
                  <a:lnTo>
                    <a:pt x="2425" y="2415"/>
                  </a:lnTo>
                  <a:lnTo>
                    <a:pt x="2442" y="2391"/>
                  </a:lnTo>
                  <a:lnTo>
                    <a:pt x="2445" y="2382"/>
                  </a:lnTo>
                  <a:lnTo>
                    <a:pt x="2456" y="2362"/>
                  </a:lnTo>
                  <a:lnTo>
                    <a:pt x="2464" y="2336"/>
                  </a:lnTo>
                  <a:lnTo>
                    <a:pt x="2475" y="2309"/>
                  </a:lnTo>
                  <a:lnTo>
                    <a:pt x="2484" y="2281"/>
                  </a:lnTo>
                  <a:lnTo>
                    <a:pt x="2495" y="2254"/>
                  </a:lnTo>
                  <a:lnTo>
                    <a:pt x="2509" y="2234"/>
                  </a:lnTo>
                  <a:lnTo>
                    <a:pt x="2524" y="2217"/>
                  </a:lnTo>
                  <a:lnTo>
                    <a:pt x="2542" y="2210"/>
                  </a:lnTo>
                  <a:lnTo>
                    <a:pt x="2570" y="2202"/>
                  </a:lnTo>
                  <a:lnTo>
                    <a:pt x="2592" y="2188"/>
                  </a:lnTo>
                  <a:lnTo>
                    <a:pt x="2612" y="2168"/>
                  </a:lnTo>
                  <a:lnTo>
                    <a:pt x="2627" y="2144"/>
                  </a:lnTo>
                  <a:lnTo>
                    <a:pt x="2636" y="2118"/>
                  </a:lnTo>
                  <a:lnTo>
                    <a:pt x="2639" y="2091"/>
                  </a:lnTo>
                  <a:lnTo>
                    <a:pt x="2643" y="2063"/>
                  </a:lnTo>
                  <a:lnTo>
                    <a:pt x="2656" y="2035"/>
                  </a:lnTo>
                  <a:lnTo>
                    <a:pt x="2676" y="2013"/>
                  </a:lnTo>
                  <a:lnTo>
                    <a:pt x="2702" y="1995"/>
                  </a:lnTo>
                  <a:lnTo>
                    <a:pt x="2735" y="1984"/>
                  </a:lnTo>
                  <a:lnTo>
                    <a:pt x="2758" y="1977"/>
                  </a:lnTo>
                  <a:lnTo>
                    <a:pt x="2780" y="1966"/>
                  </a:lnTo>
                  <a:lnTo>
                    <a:pt x="2801" y="1955"/>
                  </a:lnTo>
                  <a:lnTo>
                    <a:pt x="2824" y="1946"/>
                  </a:lnTo>
                  <a:lnTo>
                    <a:pt x="2854" y="1936"/>
                  </a:lnTo>
                  <a:lnTo>
                    <a:pt x="2878" y="1935"/>
                  </a:lnTo>
                  <a:lnTo>
                    <a:pt x="2905" y="1933"/>
                  </a:lnTo>
                  <a:lnTo>
                    <a:pt x="2934" y="1931"/>
                  </a:lnTo>
                  <a:lnTo>
                    <a:pt x="2960" y="1927"/>
                  </a:lnTo>
                  <a:lnTo>
                    <a:pt x="2984" y="1920"/>
                  </a:lnTo>
                  <a:lnTo>
                    <a:pt x="3020" y="1907"/>
                  </a:lnTo>
                  <a:lnTo>
                    <a:pt x="3046" y="1898"/>
                  </a:lnTo>
                  <a:lnTo>
                    <a:pt x="3073" y="1891"/>
                  </a:lnTo>
                  <a:lnTo>
                    <a:pt x="3105" y="1883"/>
                  </a:lnTo>
                  <a:lnTo>
                    <a:pt x="3141" y="1881"/>
                  </a:lnTo>
                  <a:lnTo>
                    <a:pt x="3172" y="1881"/>
                  </a:lnTo>
                  <a:lnTo>
                    <a:pt x="3202" y="1878"/>
                  </a:lnTo>
                  <a:lnTo>
                    <a:pt x="3229" y="1876"/>
                  </a:lnTo>
                  <a:lnTo>
                    <a:pt x="3253" y="1874"/>
                  </a:lnTo>
                  <a:lnTo>
                    <a:pt x="3275" y="1872"/>
                  </a:lnTo>
                  <a:lnTo>
                    <a:pt x="3291" y="1874"/>
                  </a:lnTo>
                  <a:lnTo>
                    <a:pt x="3304" y="1880"/>
                  </a:lnTo>
                  <a:lnTo>
                    <a:pt x="3313" y="1891"/>
                  </a:lnTo>
                  <a:lnTo>
                    <a:pt x="3319" y="1905"/>
                  </a:lnTo>
                  <a:lnTo>
                    <a:pt x="3317" y="1927"/>
                  </a:lnTo>
                  <a:lnTo>
                    <a:pt x="3317" y="1953"/>
                  </a:lnTo>
                  <a:lnTo>
                    <a:pt x="3324" y="1973"/>
                  </a:lnTo>
                  <a:lnTo>
                    <a:pt x="3337" y="1991"/>
                  </a:lnTo>
                  <a:lnTo>
                    <a:pt x="3354" y="2006"/>
                  </a:lnTo>
                  <a:lnTo>
                    <a:pt x="3376" y="2017"/>
                  </a:lnTo>
                  <a:lnTo>
                    <a:pt x="3398" y="2028"/>
                  </a:lnTo>
                  <a:lnTo>
                    <a:pt x="3420" y="2039"/>
                  </a:lnTo>
                  <a:lnTo>
                    <a:pt x="3443" y="2048"/>
                  </a:lnTo>
                  <a:lnTo>
                    <a:pt x="3456" y="2056"/>
                  </a:lnTo>
                  <a:lnTo>
                    <a:pt x="3469" y="2063"/>
                  </a:lnTo>
                  <a:lnTo>
                    <a:pt x="3493" y="2076"/>
                  </a:lnTo>
                  <a:lnTo>
                    <a:pt x="3515" y="2089"/>
                  </a:lnTo>
                  <a:lnTo>
                    <a:pt x="3539" y="2100"/>
                  </a:lnTo>
                  <a:lnTo>
                    <a:pt x="3563" y="2109"/>
                  </a:lnTo>
                  <a:lnTo>
                    <a:pt x="3583" y="2114"/>
                  </a:lnTo>
                  <a:lnTo>
                    <a:pt x="3603" y="2113"/>
                  </a:lnTo>
                  <a:lnTo>
                    <a:pt x="3617" y="2107"/>
                  </a:lnTo>
                  <a:lnTo>
                    <a:pt x="3628" y="2091"/>
                  </a:lnTo>
                  <a:lnTo>
                    <a:pt x="3641" y="2074"/>
                  </a:lnTo>
                  <a:lnTo>
                    <a:pt x="3660" y="2063"/>
                  </a:lnTo>
                  <a:lnTo>
                    <a:pt x="3680" y="2057"/>
                  </a:lnTo>
                  <a:lnTo>
                    <a:pt x="3705" y="2057"/>
                  </a:lnTo>
                  <a:lnTo>
                    <a:pt x="3733" y="2059"/>
                  </a:lnTo>
                  <a:lnTo>
                    <a:pt x="3760" y="2063"/>
                  </a:lnTo>
                  <a:lnTo>
                    <a:pt x="3786" y="2068"/>
                  </a:lnTo>
                  <a:lnTo>
                    <a:pt x="3821" y="2076"/>
                  </a:lnTo>
                  <a:lnTo>
                    <a:pt x="3861" y="2083"/>
                  </a:lnTo>
                  <a:lnTo>
                    <a:pt x="3901" y="2089"/>
                  </a:lnTo>
                  <a:lnTo>
                    <a:pt x="3943" y="2094"/>
                  </a:lnTo>
                  <a:lnTo>
                    <a:pt x="3980" y="2098"/>
                  </a:lnTo>
                  <a:lnTo>
                    <a:pt x="4013" y="2098"/>
                  </a:lnTo>
                  <a:lnTo>
                    <a:pt x="4046" y="2089"/>
                  </a:lnTo>
                  <a:lnTo>
                    <a:pt x="4077" y="2072"/>
                  </a:lnTo>
                  <a:lnTo>
                    <a:pt x="4103" y="2048"/>
                  </a:lnTo>
                  <a:lnTo>
                    <a:pt x="4123" y="2019"/>
                  </a:lnTo>
                  <a:lnTo>
                    <a:pt x="4132" y="1990"/>
                  </a:lnTo>
                  <a:lnTo>
                    <a:pt x="4130" y="1971"/>
                  </a:lnTo>
                  <a:lnTo>
                    <a:pt x="4121" y="1958"/>
                  </a:lnTo>
                  <a:lnTo>
                    <a:pt x="4106" y="1947"/>
                  </a:lnTo>
                  <a:lnTo>
                    <a:pt x="4084" y="1938"/>
                  </a:lnTo>
                  <a:lnTo>
                    <a:pt x="4059" y="1933"/>
                  </a:lnTo>
                  <a:lnTo>
                    <a:pt x="4030" y="1929"/>
                  </a:lnTo>
                  <a:lnTo>
                    <a:pt x="3997" y="1927"/>
                  </a:lnTo>
                  <a:lnTo>
                    <a:pt x="3962" y="1927"/>
                  </a:lnTo>
                  <a:lnTo>
                    <a:pt x="3923" y="1925"/>
                  </a:lnTo>
                  <a:lnTo>
                    <a:pt x="3894" y="1922"/>
                  </a:lnTo>
                  <a:lnTo>
                    <a:pt x="3870" y="1916"/>
                  </a:lnTo>
                  <a:lnTo>
                    <a:pt x="3852" y="1907"/>
                  </a:lnTo>
                  <a:lnTo>
                    <a:pt x="3843" y="1892"/>
                  </a:lnTo>
                  <a:lnTo>
                    <a:pt x="3839" y="1876"/>
                  </a:lnTo>
                  <a:lnTo>
                    <a:pt x="3843" y="1854"/>
                  </a:lnTo>
                  <a:lnTo>
                    <a:pt x="3856" y="1821"/>
                  </a:lnTo>
                  <a:lnTo>
                    <a:pt x="3870" y="1790"/>
                  </a:lnTo>
                  <a:lnTo>
                    <a:pt x="3889" y="1762"/>
                  </a:lnTo>
                  <a:lnTo>
                    <a:pt x="3911" y="1740"/>
                  </a:lnTo>
                  <a:lnTo>
                    <a:pt x="3940" y="1724"/>
                  </a:lnTo>
                  <a:lnTo>
                    <a:pt x="3989" y="1704"/>
                  </a:lnTo>
                  <a:lnTo>
                    <a:pt x="4037" y="1693"/>
                  </a:lnTo>
                  <a:lnTo>
                    <a:pt x="4086" y="1689"/>
                  </a:lnTo>
                  <a:lnTo>
                    <a:pt x="4119" y="1693"/>
                  </a:lnTo>
                  <a:lnTo>
                    <a:pt x="4154" y="1704"/>
                  </a:lnTo>
                  <a:lnTo>
                    <a:pt x="4191" y="1715"/>
                  </a:lnTo>
                  <a:lnTo>
                    <a:pt x="4229" y="1722"/>
                  </a:lnTo>
                  <a:lnTo>
                    <a:pt x="4268" y="1724"/>
                  </a:lnTo>
                  <a:lnTo>
                    <a:pt x="4286" y="1718"/>
                  </a:lnTo>
                  <a:lnTo>
                    <a:pt x="4299" y="1711"/>
                  </a:lnTo>
                  <a:lnTo>
                    <a:pt x="4304" y="1700"/>
                  </a:lnTo>
                  <a:lnTo>
                    <a:pt x="4302" y="1685"/>
                  </a:lnTo>
                  <a:lnTo>
                    <a:pt x="4295" y="1671"/>
                  </a:lnTo>
                  <a:lnTo>
                    <a:pt x="4282" y="1656"/>
                  </a:lnTo>
                  <a:lnTo>
                    <a:pt x="4266" y="1641"/>
                  </a:lnTo>
                  <a:lnTo>
                    <a:pt x="4244" y="1627"/>
                  </a:lnTo>
                  <a:lnTo>
                    <a:pt x="4218" y="1608"/>
                  </a:lnTo>
                  <a:lnTo>
                    <a:pt x="4200" y="1588"/>
                  </a:lnTo>
                  <a:lnTo>
                    <a:pt x="4189" y="1568"/>
                  </a:lnTo>
                  <a:lnTo>
                    <a:pt x="4185" y="1548"/>
                  </a:lnTo>
                  <a:lnTo>
                    <a:pt x="4189" y="1529"/>
                  </a:lnTo>
                  <a:lnTo>
                    <a:pt x="4200" y="1515"/>
                  </a:lnTo>
                  <a:lnTo>
                    <a:pt x="4209" y="1502"/>
                  </a:lnTo>
                  <a:lnTo>
                    <a:pt x="4213" y="1491"/>
                  </a:lnTo>
                  <a:lnTo>
                    <a:pt x="4211" y="1482"/>
                  </a:lnTo>
                  <a:lnTo>
                    <a:pt x="4205" y="1476"/>
                  </a:lnTo>
                  <a:lnTo>
                    <a:pt x="4194" y="1474"/>
                  </a:lnTo>
                  <a:lnTo>
                    <a:pt x="4180" y="1476"/>
                  </a:lnTo>
                  <a:lnTo>
                    <a:pt x="4160" y="1485"/>
                  </a:lnTo>
                  <a:lnTo>
                    <a:pt x="4141" y="1496"/>
                  </a:lnTo>
                  <a:lnTo>
                    <a:pt x="4123" y="1509"/>
                  </a:lnTo>
                  <a:lnTo>
                    <a:pt x="4105" y="1522"/>
                  </a:lnTo>
                  <a:lnTo>
                    <a:pt x="4086" y="1535"/>
                  </a:lnTo>
                  <a:lnTo>
                    <a:pt x="4068" y="1546"/>
                  </a:lnTo>
                  <a:lnTo>
                    <a:pt x="4052" y="1553"/>
                  </a:lnTo>
                  <a:lnTo>
                    <a:pt x="4037" y="1557"/>
                  </a:lnTo>
                  <a:lnTo>
                    <a:pt x="4026" y="1553"/>
                  </a:lnTo>
                  <a:lnTo>
                    <a:pt x="4019" y="1542"/>
                  </a:lnTo>
                  <a:lnTo>
                    <a:pt x="4009" y="1529"/>
                  </a:lnTo>
                  <a:lnTo>
                    <a:pt x="3993" y="1524"/>
                  </a:lnTo>
                  <a:lnTo>
                    <a:pt x="3975" y="1524"/>
                  </a:lnTo>
                  <a:lnTo>
                    <a:pt x="3953" y="1527"/>
                  </a:lnTo>
                  <a:lnTo>
                    <a:pt x="3931" y="1535"/>
                  </a:lnTo>
                  <a:lnTo>
                    <a:pt x="3911" y="1548"/>
                  </a:lnTo>
                  <a:lnTo>
                    <a:pt x="3892" y="1564"/>
                  </a:lnTo>
                  <a:lnTo>
                    <a:pt x="3881" y="1583"/>
                  </a:lnTo>
                  <a:lnTo>
                    <a:pt x="3878" y="1605"/>
                  </a:lnTo>
                  <a:lnTo>
                    <a:pt x="3878" y="1634"/>
                  </a:lnTo>
                  <a:lnTo>
                    <a:pt x="3881" y="1658"/>
                  </a:lnTo>
                  <a:lnTo>
                    <a:pt x="3883" y="1676"/>
                  </a:lnTo>
                  <a:lnTo>
                    <a:pt x="3883" y="1693"/>
                  </a:lnTo>
                  <a:lnTo>
                    <a:pt x="3879" y="1709"/>
                  </a:lnTo>
                  <a:lnTo>
                    <a:pt x="3872" y="1729"/>
                  </a:lnTo>
                  <a:lnTo>
                    <a:pt x="3856" y="1755"/>
                  </a:lnTo>
                  <a:lnTo>
                    <a:pt x="3834" y="1777"/>
                  </a:lnTo>
                  <a:lnTo>
                    <a:pt x="3808" y="1792"/>
                  </a:lnTo>
                  <a:lnTo>
                    <a:pt x="3780" y="1801"/>
                  </a:lnTo>
                  <a:lnTo>
                    <a:pt x="3753" y="1803"/>
                  </a:lnTo>
                  <a:lnTo>
                    <a:pt x="3740" y="1804"/>
                  </a:lnTo>
                  <a:lnTo>
                    <a:pt x="3735" y="1810"/>
                  </a:lnTo>
                  <a:lnTo>
                    <a:pt x="3733" y="1821"/>
                  </a:lnTo>
                  <a:lnTo>
                    <a:pt x="3733" y="1836"/>
                  </a:lnTo>
                  <a:lnTo>
                    <a:pt x="3733" y="1850"/>
                  </a:lnTo>
                  <a:lnTo>
                    <a:pt x="3733" y="1867"/>
                  </a:lnTo>
                  <a:lnTo>
                    <a:pt x="3731" y="1881"/>
                  </a:lnTo>
                  <a:lnTo>
                    <a:pt x="3726" y="1894"/>
                  </a:lnTo>
                  <a:lnTo>
                    <a:pt x="3713" y="1905"/>
                  </a:lnTo>
                  <a:lnTo>
                    <a:pt x="3694" y="1909"/>
                  </a:lnTo>
                  <a:lnTo>
                    <a:pt x="3680" y="1907"/>
                  </a:lnTo>
                  <a:lnTo>
                    <a:pt x="3665" y="1896"/>
                  </a:lnTo>
                  <a:lnTo>
                    <a:pt x="3652" y="1880"/>
                  </a:lnTo>
                  <a:lnTo>
                    <a:pt x="3641" y="1861"/>
                  </a:lnTo>
                  <a:lnTo>
                    <a:pt x="3628" y="1837"/>
                  </a:lnTo>
                  <a:lnTo>
                    <a:pt x="3617" y="1814"/>
                  </a:lnTo>
                  <a:lnTo>
                    <a:pt x="3597" y="1775"/>
                  </a:lnTo>
                  <a:lnTo>
                    <a:pt x="3577" y="1744"/>
                  </a:lnTo>
                  <a:lnTo>
                    <a:pt x="3559" y="1715"/>
                  </a:lnTo>
                  <a:lnTo>
                    <a:pt x="3539" y="1689"/>
                  </a:lnTo>
                  <a:lnTo>
                    <a:pt x="3522" y="1671"/>
                  </a:lnTo>
                  <a:lnTo>
                    <a:pt x="3508" y="1654"/>
                  </a:lnTo>
                  <a:lnTo>
                    <a:pt x="3491" y="1639"/>
                  </a:lnTo>
                  <a:lnTo>
                    <a:pt x="3475" y="1623"/>
                  </a:lnTo>
                  <a:lnTo>
                    <a:pt x="3453" y="1605"/>
                  </a:lnTo>
                  <a:lnTo>
                    <a:pt x="3443" y="1597"/>
                  </a:lnTo>
                  <a:lnTo>
                    <a:pt x="3427" y="1590"/>
                  </a:lnTo>
                  <a:lnTo>
                    <a:pt x="3412" y="1588"/>
                  </a:lnTo>
                  <a:lnTo>
                    <a:pt x="3405" y="1594"/>
                  </a:lnTo>
                  <a:lnTo>
                    <a:pt x="3401" y="1603"/>
                  </a:lnTo>
                  <a:lnTo>
                    <a:pt x="3405" y="1616"/>
                  </a:lnTo>
                  <a:lnTo>
                    <a:pt x="3420" y="1632"/>
                  </a:lnTo>
                  <a:lnTo>
                    <a:pt x="3427" y="1641"/>
                  </a:lnTo>
                  <a:lnTo>
                    <a:pt x="3436" y="1649"/>
                  </a:lnTo>
                  <a:lnTo>
                    <a:pt x="3443" y="1656"/>
                  </a:lnTo>
                  <a:lnTo>
                    <a:pt x="3458" y="1671"/>
                  </a:lnTo>
                  <a:lnTo>
                    <a:pt x="3475" y="1682"/>
                  </a:lnTo>
                  <a:lnTo>
                    <a:pt x="3493" y="1687"/>
                  </a:lnTo>
                  <a:lnTo>
                    <a:pt x="3515" y="1689"/>
                  </a:lnTo>
                  <a:lnTo>
                    <a:pt x="3530" y="1693"/>
                  </a:lnTo>
                  <a:lnTo>
                    <a:pt x="3537" y="1702"/>
                  </a:lnTo>
                  <a:lnTo>
                    <a:pt x="3542" y="1716"/>
                  </a:lnTo>
                  <a:lnTo>
                    <a:pt x="3542" y="1733"/>
                  </a:lnTo>
                  <a:lnTo>
                    <a:pt x="3541" y="1751"/>
                  </a:lnTo>
                  <a:lnTo>
                    <a:pt x="3535" y="1771"/>
                  </a:lnTo>
                  <a:lnTo>
                    <a:pt x="3531" y="1788"/>
                  </a:lnTo>
                  <a:lnTo>
                    <a:pt x="3526" y="1803"/>
                  </a:lnTo>
                  <a:lnTo>
                    <a:pt x="3522" y="1814"/>
                  </a:lnTo>
                  <a:lnTo>
                    <a:pt x="3517" y="1826"/>
                  </a:lnTo>
                  <a:lnTo>
                    <a:pt x="3508" y="1841"/>
                  </a:lnTo>
                  <a:lnTo>
                    <a:pt x="3500" y="1856"/>
                  </a:lnTo>
                  <a:lnTo>
                    <a:pt x="3491" y="1870"/>
                  </a:lnTo>
                  <a:lnTo>
                    <a:pt x="3480" y="1881"/>
                  </a:lnTo>
                  <a:lnTo>
                    <a:pt x="3473" y="1891"/>
                  </a:lnTo>
                  <a:lnTo>
                    <a:pt x="3465" y="1892"/>
                  </a:lnTo>
                  <a:lnTo>
                    <a:pt x="3458" y="1891"/>
                  </a:lnTo>
                  <a:lnTo>
                    <a:pt x="3454" y="1881"/>
                  </a:lnTo>
                  <a:lnTo>
                    <a:pt x="3453" y="1865"/>
                  </a:lnTo>
                  <a:lnTo>
                    <a:pt x="3453" y="1828"/>
                  </a:lnTo>
                  <a:lnTo>
                    <a:pt x="3449" y="1793"/>
                  </a:lnTo>
                  <a:lnTo>
                    <a:pt x="3443" y="1764"/>
                  </a:lnTo>
                  <a:lnTo>
                    <a:pt x="3434" y="1746"/>
                  </a:lnTo>
                  <a:lnTo>
                    <a:pt x="3421" y="1729"/>
                  </a:lnTo>
                  <a:lnTo>
                    <a:pt x="3407" y="1716"/>
                  </a:lnTo>
                  <a:lnTo>
                    <a:pt x="3385" y="1707"/>
                  </a:lnTo>
                  <a:lnTo>
                    <a:pt x="3365" y="1696"/>
                  </a:lnTo>
                  <a:lnTo>
                    <a:pt x="3346" y="1683"/>
                  </a:lnTo>
                  <a:lnTo>
                    <a:pt x="3330" y="1669"/>
                  </a:lnTo>
                  <a:lnTo>
                    <a:pt x="3313" y="1656"/>
                  </a:lnTo>
                  <a:lnTo>
                    <a:pt x="3297" y="1643"/>
                  </a:lnTo>
                  <a:lnTo>
                    <a:pt x="3277" y="1632"/>
                  </a:lnTo>
                  <a:lnTo>
                    <a:pt x="3251" y="1625"/>
                  </a:lnTo>
                  <a:lnTo>
                    <a:pt x="3222" y="1621"/>
                  </a:lnTo>
                  <a:lnTo>
                    <a:pt x="3194" y="1621"/>
                  </a:lnTo>
                  <a:lnTo>
                    <a:pt x="3165" y="1619"/>
                  </a:lnTo>
                  <a:lnTo>
                    <a:pt x="3139" y="1617"/>
                  </a:lnTo>
                  <a:lnTo>
                    <a:pt x="3114" y="1617"/>
                  </a:lnTo>
                  <a:lnTo>
                    <a:pt x="3090" y="1617"/>
                  </a:lnTo>
                  <a:lnTo>
                    <a:pt x="3070" y="1621"/>
                  </a:lnTo>
                  <a:lnTo>
                    <a:pt x="3055" y="1625"/>
                  </a:lnTo>
                  <a:lnTo>
                    <a:pt x="3044" y="1634"/>
                  </a:lnTo>
                  <a:lnTo>
                    <a:pt x="3039" y="1645"/>
                  </a:lnTo>
                  <a:lnTo>
                    <a:pt x="3041" y="1661"/>
                  </a:lnTo>
                  <a:lnTo>
                    <a:pt x="3046" y="1689"/>
                  </a:lnTo>
                  <a:lnTo>
                    <a:pt x="3048" y="1715"/>
                  </a:lnTo>
                  <a:lnTo>
                    <a:pt x="3046" y="1738"/>
                  </a:lnTo>
                  <a:lnTo>
                    <a:pt x="3041" y="1757"/>
                  </a:lnTo>
                  <a:lnTo>
                    <a:pt x="3033" y="1771"/>
                  </a:lnTo>
                  <a:lnTo>
                    <a:pt x="3020" y="1779"/>
                  </a:lnTo>
                  <a:lnTo>
                    <a:pt x="3017" y="1779"/>
                  </a:lnTo>
                  <a:lnTo>
                    <a:pt x="3011" y="1781"/>
                  </a:lnTo>
                  <a:lnTo>
                    <a:pt x="2998" y="1781"/>
                  </a:lnTo>
                  <a:lnTo>
                    <a:pt x="2984" y="1782"/>
                  </a:lnTo>
                  <a:lnTo>
                    <a:pt x="2969" y="1784"/>
                  </a:lnTo>
                  <a:lnTo>
                    <a:pt x="2958" y="1790"/>
                  </a:lnTo>
                  <a:lnTo>
                    <a:pt x="2949" y="1799"/>
                  </a:lnTo>
                  <a:lnTo>
                    <a:pt x="2943" y="1810"/>
                  </a:lnTo>
                  <a:lnTo>
                    <a:pt x="2943" y="1825"/>
                  </a:lnTo>
                  <a:lnTo>
                    <a:pt x="2945" y="1841"/>
                  </a:lnTo>
                  <a:lnTo>
                    <a:pt x="2943" y="1852"/>
                  </a:lnTo>
                  <a:lnTo>
                    <a:pt x="2936" y="1859"/>
                  </a:lnTo>
                  <a:lnTo>
                    <a:pt x="2929" y="1867"/>
                  </a:lnTo>
                  <a:lnTo>
                    <a:pt x="2918" y="1872"/>
                  </a:lnTo>
                  <a:lnTo>
                    <a:pt x="2905" y="1881"/>
                  </a:lnTo>
                  <a:lnTo>
                    <a:pt x="2881" y="1898"/>
                  </a:lnTo>
                  <a:lnTo>
                    <a:pt x="2854" y="1911"/>
                  </a:lnTo>
                  <a:lnTo>
                    <a:pt x="2832" y="1916"/>
                  </a:lnTo>
                  <a:lnTo>
                    <a:pt x="2810" y="1914"/>
                  </a:lnTo>
                  <a:lnTo>
                    <a:pt x="2786" y="1905"/>
                  </a:lnTo>
                  <a:lnTo>
                    <a:pt x="2768" y="1896"/>
                  </a:lnTo>
                  <a:lnTo>
                    <a:pt x="2746" y="1894"/>
                  </a:lnTo>
                  <a:lnTo>
                    <a:pt x="2724" y="1894"/>
                  </a:lnTo>
                  <a:lnTo>
                    <a:pt x="2702" y="1896"/>
                  </a:lnTo>
                  <a:lnTo>
                    <a:pt x="2685" y="1894"/>
                  </a:lnTo>
                  <a:lnTo>
                    <a:pt x="2671" y="1892"/>
                  </a:lnTo>
                  <a:lnTo>
                    <a:pt x="2660" y="1889"/>
                  </a:lnTo>
                  <a:lnTo>
                    <a:pt x="2652" y="1880"/>
                  </a:lnTo>
                  <a:lnTo>
                    <a:pt x="2650" y="1865"/>
                  </a:lnTo>
                  <a:lnTo>
                    <a:pt x="2649" y="1843"/>
                  </a:lnTo>
                  <a:lnTo>
                    <a:pt x="2643" y="1823"/>
                  </a:lnTo>
                  <a:lnTo>
                    <a:pt x="2638" y="1806"/>
                  </a:lnTo>
                  <a:lnTo>
                    <a:pt x="2632" y="1790"/>
                  </a:lnTo>
                  <a:lnTo>
                    <a:pt x="2628" y="1773"/>
                  </a:lnTo>
                  <a:lnTo>
                    <a:pt x="2630" y="1755"/>
                  </a:lnTo>
                  <a:lnTo>
                    <a:pt x="2639" y="1735"/>
                  </a:lnTo>
                  <a:lnTo>
                    <a:pt x="2647" y="1716"/>
                  </a:lnTo>
                  <a:lnTo>
                    <a:pt x="2652" y="1698"/>
                  </a:lnTo>
                  <a:lnTo>
                    <a:pt x="2654" y="1680"/>
                  </a:lnTo>
                  <a:lnTo>
                    <a:pt x="2656" y="1665"/>
                  </a:lnTo>
                  <a:lnTo>
                    <a:pt x="2660" y="1652"/>
                  </a:lnTo>
                  <a:lnTo>
                    <a:pt x="2667" y="1641"/>
                  </a:lnTo>
                  <a:lnTo>
                    <a:pt x="2678" y="1636"/>
                  </a:lnTo>
                  <a:lnTo>
                    <a:pt x="2694" y="1632"/>
                  </a:lnTo>
                  <a:lnTo>
                    <a:pt x="2702" y="1632"/>
                  </a:lnTo>
                  <a:lnTo>
                    <a:pt x="2727" y="1634"/>
                  </a:lnTo>
                  <a:lnTo>
                    <a:pt x="2749" y="1638"/>
                  </a:lnTo>
                  <a:lnTo>
                    <a:pt x="2771" y="1641"/>
                  </a:lnTo>
                  <a:lnTo>
                    <a:pt x="2795" y="1643"/>
                  </a:lnTo>
                  <a:lnTo>
                    <a:pt x="2826" y="1645"/>
                  </a:lnTo>
                  <a:lnTo>
                    <a:pt x="2841" y="1643"/>
                  </a:lnTo>
                  <a:lnTo>
                    <a:pt x="2854" y="1639"/>
                  </a:lnTo>
                  <a:lnTo>
                    <a:pt x="2876" y="1628"/>
                  </a:lnTo>
                  <a:lnTo>
                    <a:pt x="2894" y="1614"/>
                  </a:lnTo>
                  <a:lnTo>
                    <a:pt x="2905" y="1597"/>
                  </a:lnTo>
                  <a:lnTo>
                    <a:pt x="2909" y="1577"/>
                  </a:lnTo>
                  <a:lnTo>
                    <a:pt x="2903" y="1557"/>
                  </a:lnTo>
                  <a:lnTo>
                    <a:pt x="2887" y="1537"/>
                  </a:lnTo>
                  <a:lnTo>
                    <a:pt x="2868" y="1513"/>
                  </a:lnTo>
                  <a:lnTo>
                    <a:pt x="2857" y="1487"/>
                  </a:lnTo>
                  <a:lnTo>
                    <a:pt x="2856" y="1460"/>
                  </a:lnTo>
                  <a:lnTo>
                    <a:pt x="2859" y="1432"/>
                  </a:lnTo>
                  <a:lnTo>
                    <a:pt x="2868" y="1405"/>
                  </a:lnTo>
                  <a:lnTo>
                    <a:pt x="2881" y="1377"/>
                  </a:lnTo>
                  <a:lnTo>
                    <a:pt x="2894" y="1359"/>
                  </a:lnTo>
                  <a:lnTo>
                    <a:pt x="2907" y="1348"/>
                  </a:lnTo>
                  <a:lnTo>
                    <a:pt x="2921" y="1342"/>
                  </a:lnTo>
                  <a:lnTo>
                    <a:pt x="2938" y="1340"/>
                  </a:lnTo>
                  <a:lnTo>
                    <a:pt x="2958" y="1339"/>
                  </a:lnTo>
                  <a:lnTo>
                    <a:pt x="2984" y="1335"/>
                  </a:lnTo>
                  <a:lnTo>
                    <a:pt x="2995" y="1333"/>
                  </a:lnTo>
                  <a:lnTo>
                    <a:pt x="3020" y="1324"/>
                  </a:lnTo>
                  <a:lnTo>
                    <a:pt x="3064" y="1306"/>
                  </a:lnTo>
                  <a:lnTo>
                    <a:pt x="3105" y="1280"/>
                  </a:lnTo>
                  <a:lnTo>
                    <a:pt x="3141" y="1252"/>
                  </a:lnTo>
                  <a:lnTo>
                    <a:pt x="3171" y="1225"/>
                  </a:lnTo>
                  <a:lnTo>
                    <a:pt x="3183" y="1208"/>
                  </a:lnTo>
                  <a:lnTo>
                    <a:pt x="3193" y="1188"/>
                  </a:lnTo>
                  <a:lnTo>
                    <a:pt x="3200" y="1168"/>
                  </a:lnTo>
                  <a:lnTo>
                    <a:pt x="3205" y="1148"/>
                  </a:lnTo>
                  <a:lnTo>
                    <a:pt x="3211" y="1130"/>
                  </a:lnTo>
                  <a:lnTo>
                    <a:pt x="3218" y="1115"/>
                  </a:lnTo>
                  <a:lnTo>
                    <a:pt x="3229" y="1104"/>
                  </a:lnTo>
                  <a:lnTo>
                    <a:pt x="3244" y="1100"/>
                  </a:lnTo>
                  <a:lnTo>
                    <a:pt x="3258" y="1102"/>
                  </a:lnTo>
                  <a:lnTo>
                    <a:pt x="3266" y="1109"/>
                  </a:lnTo>
                  <a:lnTo>
                    <a:pt x="3273" y="1117"/>
                  </a:lnTo>
                  <a:lnTo>
                    <a:pt x="3279" y="1126"/>
                  </a:lnTo>
                  <a:lnTo>
                    <a:pt x="3286" y="1135"/>
                  </a:lnTo>
                  <a:lnTo>
                    <a:pt x="3295" y="1144"/>
                  </a:lnTo>
                  <a:lnTo>
                    <a:pt x="3312" y="1150"/>
                  </a:lnTo>
                  <a:lnTo>
                    <a:pt x="3334" y="1152"/>
                  </a:lnTo>
                  <a:lnTo>
                    <a:pt x="3363" y="1150"/>
                  </a:lnTo>
                  <a:lnTo>
                    <a:pt x="3387" y="1146"/>
                  </a:lnTo>
                  <a:lnTo>
                    <a:pt x="3405" y="1141"/>
                  </a:lnTo>
                  <a:lnTo>
                    <a:pt x="3423" y="1135"/>
                  </a:lnTo>
                  <a:lnTo>
                    <a:pt x="3443" y="1130"/>
                  </a:lnTo>
                  <a:lnTo>
                    <a:pt x="3464" y="1124"/>
                  </a:lnTo>
                  <a:lnTo>
                    <a:pt x="3487" y="1124"/>
                  </a:lnTo>
                  <a:lnTo>
                    <a:pt x="3513" y="1126"/>
                  </a:lnTo>
                  <a:lnTo>
                    <a:pt x="3537" y="1133"/>
                  </a:lnTo>
                  <a:lnTo>
                    <a:pt x="3559" y="1141"/>
                  </a:lnTo>
                  <a:lnTo>
                    <a:pt x="3581" y="1146"/>
                  </a:lnTo>
                  <a:lnTo>
                    <a:pt x="3601" y="1150"/>
                  </a:lnTo>
                  <a:lnTo>
                    <a:pt x="3619" y="1146"/>
                  </a:lnTo>
                  <a:lnTo>
                    <a:pt x="3639" y="1135"/>
                  </a:lnTo>
                  <a:lnTo>
                    <a:pt x="3650" y="1122"/>
                  </a:lnTo>
                  <a:lnTo>
                    <a:pt x="3654" y="1108"/>
                  </a:lnTo>
                  <a:lnTo>
                    <a:pt x="3654" y="1093"/>
                  </a:lnTo>
                  <a:lnTo>
                    <a:pt x="3652" y="1080"/>
                  </a:lnTo>
                  <a:lnTo>
                    <a:pt x="3649" y="1065"/>
                  </a:lnTo>
                  <a:lnTo>
                    <a:pt x="3645" y="1052"/>
                  </a:lnTo>
                  <a:lnTo>
                    <a:pt x="3645" y="1043"/>
                  </a:lnTo>
                  <a:lnTo>
                    <a:pt x="3649" y="1034"/>
                  </a:lnTo>
                  <a:lnTo>
                    <a:pt x="3658" y="1029"/>
                  </a:lnTo>
                  <a:lnTo>
                    <a:pt x="3674" y="1027"/>
                  </a:lnTo>
                  <a:lnTo>
                    <a:pt x="3696" y="1027"/>
                  </a:lnTo>
                  <a:lnTo>
                    <a:pt x="3716" y="1027"/>
                  </a:lnTo>
                  <a:lnTo>
                    <a:pt x="3735" y="1027"/>
                  </a:lnTo>
                  <a:lnTo>
                    <a:pt x="3749" y="1025"/>
                  </a:lnTo>
                  <a:lnTo>
                    <a:pt x="3760" y="1021"/>
                  </a:lnTo>
                  <a:lnTo>
                    <a:pt x="3766" y="1016"/>
                  </a:lnTo>
                  <a:lnTo>
                    <a:pt x="3766" y="1008"/>
                  </a:lnTo>
                  <a:lnTo>
                    <a:pt x="3760" y="996"/>
                  </a:lnTo>
                  <a:lnTo>
                    <a:pt x="3747" y="981"/>
                  </a:lnTo>
                  <a:lnTo>
                    <a:pt x="3735" y="968"/>
                  </a:lnTo>
                  <a:lnTo>
                    <a:pt x="3729" y="959"/>
                  </a:lnTo>
                  <a:lnTo>
                    <a:pt x="3729" y="953"/>
                  </a:lnTo>
                  <a:lnTo>
                    <a:pt x="3735" y="950"/>
                  </a:lnTo>
                  <a:lnTo>
                    <a:pt x="3744" y="948"/>
                  </a:lnTo>
                  <a:lnTo>
                    <a:pt x="3755" y="946"/>
                  </a:lnTo>
                  <a:lnTo>
                    <a:pt x="3769" y="944"/>
                  </a:lnTo>
                  <a:lnTo>
                    <a:pt x="3786" y="942"/>
                  </a:lnTo>
                  <a:lnTo>
                    <a:pt x="3804" y="937"/>
                  </a:lnTo>
                  <a:lnTo>
                    <a:pt x="3821" y="931"/>
                  </a:lnTo>
                  <a:lnTo>
                    <a:pt x="3841" y="917"/>
                  </a:lnTo>
                  <a:lnTo>
                    <a:pt x="3854" y="904"/>
                  </a:lnTo>
                  <a:lnTo>
                    <a:pt x="3859" y="891"/>
                  </a:lnTo>
                  <a:lnTo>
                    <a:pt x="3857" y="878"/>
                  </a:lnTo>
                  <a:lnTo>
                    <a:pt x="3846" y="871"/>
                  </a:lnTo>
                  <a:lnTo>
                    <a:pt x="3828" y="867"/>
                  </a:lnTo>
                  <a:lnTo>
                    <a:pt x="3804" y="869"/>
                  </a:lnTo>
                  <a:lnTo>
                    <a:pt x="3779" y="873"/>
                  </a:lnTo>
                  <a:lnTo>
                    <a:pt x="3755" y="880"/>
                  </a:lnTo>
                  <a:lnTo>
                    <a:pt x="3733" y="886"/>
                  </a:lnTo>
                  <a:lnTo>
                    <a:pt x="3713" y="889"/>
                  </a:lnTo>
                  <a:lnTo>
                    <a:pt x="3694" y="889"/>
                  </a:lnTo>
                  <a:lnTo>
                    <a:pt x="3678" y="884"/>
                  </a:lnTo>
                  <a:lnTo>
                    <a:pt x="3663" y="873"/>
                  </a:lnTo>
                  <a:lnTo>
                    <a:pt x="3650" y="851"/>
                  </a:lnTo>
                  <a:lnTo>
                    <a:pt x="3645" y="825"/>
                  </a:lnTo>
                  <a:lnTo>
                    <a:pt x="3649" y="799"/>
                  </a:lnTo>
                  <a:lnTo>
                    <a:pt x="3660" y="772"/>
                  </a:lnTo>
                  <a:lnTo>
                    <a:pt x="3674" y="746"/>
                  </a:lnTo>
                  <a:lnTo>
                    <a:pt x="3693" y="721"/>
                  </a:lnTo>
                  <a:lnTo>
                    <a:pt x="3715" y="697"/>
                  </a:lnTo>
                  <a:lnTo>
                    <a:pt x="3735" y="673"/>
                  </a:lnTo>
                  <a:lnTo>
                    <a:pt x="3753" y="653"/>
                  </a:lnTo>
                  <a:lnTo>
                    <a:pt x="3758" y="645"/>
                  </a:lnTo>
                  <a:lnTo>
                    <a:pt x="3762" y="638"/>
                  </a:lnTo>
                  <a:lnTo>
                    <a:pt x="3762" y="631"/>
                  </a:lnTo>
                  <a:lnTo>
                    <a:pt x="3762" y="623"/>
                  </a:lnTo>
                  <a:close/>
                  <a:moveTo>
                    <a:pt x="2273" y="568"/>
                  </a:moveTo>
                  <a:lnTo>
                    <a:pt x="2288" y="572"/>
                  </a:lnTo>
                  <a:lnTo>
                    <a:pt x="2313" y="583"/>
                  </a:lnTo>
                  <a:lnTo>
                    <a:pt x="2335" y="589"/>
                  </a:lnTo>
                  <a:lnTo>
                    <a:pt x="2354" y="592"/>
                  </a:lnTo>
                  <a:lnTo>
                    <a:pt x="2370" y="594"/>
                  </a:lnTo>
                  <a:lnTo>
                    <a:pt x="2389" y="596"/>
                  </a:lnTo>
                  <a:lnTo>
                    <a:pt x="2409" y="598"/>
                  </a:lnTo>
                  <a:lnTo>
                    <a:pt x="2410" y="596"/>
                  </a:lnTo>
                  <a:lnTo>
                    <a:pt x="2429" y="592"/>
                  </a:lnTo>
                  <a:lnTo>
                    <a:pt x="2445" y="592"/>
                  </a:lnTo>
                  <a:lnTo>
                    <a:pt x="2473" y="596"/>
                  </a:lnTo>
                  <a:lnTo>
                    <a:pt x="2493" y="607"/>
                  </a:lnTo>
                  <a:lnTo>
                    <a:pt x="2506" y="623"/>
                  </a:lnTo>
                  <a:lnTo>
                    <a:pt x="2509" y="644"/>
                  </a:lnTo>
                  <a:lnTo>
                    <a:pt x="2506" y="666"/>
                  </a:lnTo>
                  <a:lnTo>
                    <a:pt x="2493" y="688"/>
                  </a:lnTo>
                  <a:lnTo>
                    <a:pt x="2471" y="708"/>
                  </a:lnTo>
                  <a:lnTo>
                    <a:pt x="2445" y="728"/>
                  </a:lnTo>
                  <a:lnTo>
                    <a:pt x="2410" y="746"/>
                  </a:lnTo>
                  <a:lnTo>
                    <a:pt x="2383" y="754"/>
                  </a:lnTo>
                  <a:lnTo>
                    <a:pt x="2354" y="757"/>
                  </a:lnTo>
                  <a:lnTo>
                    <a:pt x="2324" y="755"/>
                  </a:lnTo>
                  <a:lnTo>
                    <a:pt x="2293" y="744"/>
                  </a:lnTo>
                  <a:lnTo>
                    <a:pt x="2262" y="726"/>
                  </a:lnTo>
                  <a:lnTo>
                    <a:pt x="2258" y="722"/>
                  </a:lnTo>
                  <a:lnTo>
                    <a:pt x="2235" y="697"/>
                  </a:lnTo>
                  <a:lnTo>
                    <a:pt x="2220" y="669"/>
                  </a:lnTo>
                  <a:lnTo>
                    <a:pt x="2216" y="642"/>
                  </a:lnTo>
                  <a:lnTo>
                    <a:pt x="2218" y="618"/>
                  </a:lnTo>
                  <a:lnTo>
                    <a:pt x="2227" y="596"/>
                  </a:lnTo>
                  <a:lnTo>
                    <a:pt x="2240" y="579"/>
                  </a:lnTo>
                  <a:lnTo>
                    <a:pt x="2258" y="570"/>
                  </a:lnTo>
                  <a:lnTo>
                    <a:pt x="2273" y="568"/>
                  </a:lnTo>
                  <a:close/>
                  <a:moveTo>
                    <a:pt x="846" y="475"/>
                  </a:moveTo>
                  <a:lnTo>
                    <a:pt x="852" y="482"/>
                  </a:lnTo>
                  <a:lnTo>
                    <a:pt x="859" y="488"/>
                  </a:lnTo>
                  <a:lnTo>
                    <a:pt x="868" y="493"/>
                  </a:lnTo>
                  <a:lnTo>
                    <a:pt x="874" y="495"/>
                  </a:lnTo>
                  <a:lnTo>
                    <a:pt x="899" y="508"/>
                  </a:lnTo>
                  <a:lnTo>
                    <a:pt x="921" y="526"/>
                  </a:lnTo>
                  <a:lnTo>
                    <a:pt x="938" y="548"/>
                  </a:lnTo>
                  <a:lnTo>
                    <a:pt x="947" y="565"/>
                  </a:lnTo>
                  <a:lnTo>
                    <a:pt x="953" y="583"/>
                  </a:lnTo>
                  <a:lnTo>
                    <a:pt x="953" y="598"/>
                  </a:lnTo>
                  <a:lnTo>
                    <a:pt x="947" y="609"/>
                  </a:lnTo>
                  <a:lnTo>
                    <a:pt x="938" y="614"/>
                  </a:lnTo>
                  <a:lnTo>
                    <a:pt x="931" y="616"/>
                  </a:lnTo>
                  <a:lnTo>
                    <a:pt x="921" y="616"/>
                  </a:lnTo>
                  <a:lnTo>
                    <a:pt x="912" y="612"/>
                  </a:lnTo>
                  <a:lnTo>
                    <a:pt x="888" y="609"/>
                  </a:lnTo>
                  <a:lnTo>
                    <a:pt x="868" y="605"/>
                  </a:lnTo>
                  <a:lnTo>
                    <a:pt x="848" y="607"/>
                  </a:lnTo>
                  <a:lnTo>
                    <a:pt x="834" y="612"/>
                  </a:lnTo>
                  <a:lnTo>
                    <a:pt x="824" y="620"/>
                  </a:lnTo>
                  <a:lnTo>
                    <a:pt x="821" y="631"/>
                  </a:lnTo>
                  <a:lnTo>
                    <a:pt x="824" y="645"/>
                  </a:lnTo>
                  <a:lnTo>
                    <a:pt x="834" y="662"/>
                  </a:lnTo>
                  <a:lnTo>
                    <a:pt x="854" y="682"/>
                  </a:lnTo>
                  <a:lnTo>
                    <a:pt x="861" y="691"/>
                  </a:lnTo>
                  <a:lnTo>
                    <a:pt x="868" y="699"/>
                  </a:lnTo>
                  <a:lnTo>
                    <a:pt x="881" y="722"/>
                  </a:lnTo>
                  <a:lnTo>
                    <a:pt x="887" y="746"/>
                  </a:lnTo>
                  <a:lnTo>
                    <a:pt x="887" y="766"/>
                  </a:lnTo>
                  <a:lnTo>
                    <a:pt x="879" y="785"/>
                  </a:lnTo>
                  <a:lnTo>
                    <a:pt x="868" y="799"/>
                  </a:lnTo>
                  <a:lnTo>
                    <a:pt x="854" y="807"/>
                  </a:lnTo>
                  <a:lnTo>
                    <a:pt x="837" y="810"/>
                  </a:lnTo>
                  <a:lnTo>
                    <a:pt x="821" y="807"/>
                  </a:lnTo>
                  <a:lnTo>
                    <a:pt x="797" y="798"/>
                  </a:lnTo>
                  <a:lnTo>
                    <a:pt x="766" y="785"/>
                  </a:lnTo>
                  <a:lnTo>
                    <a:pt x="724" y="770"/>
                  </a:lnTo>
                  <a:lnTo>
                    <a:pt x="678" y="755"/>
                  </a:lnTo>
                  <a:lnTo>
                    <a:pt x="628" y="739"/>
                  </a:lnTo>
                  <a:lnTo>
                    <a:pt x="577" y="726"/>
                  </a:lnTo>
                  <a:lnTo>
                    <a:pt x="650" y="649"/>
                  </a:lnTo>
                  <a:lnTo>
                    <a:pt x="678" y="622"/>
                  </a:lnTo>
                  <a:lnTo>
                    <a:pt x="727" y="576"/>
                  </a:lnTo>
                  <a:lnTo>
                    <a:pt x="766" y="543"/>
                  </a:lnTo>
                  <a:lnTo>
                    <a:pt x="766" y="543"/>
                  </a:lnTo>
                  <a:lnTo>
                    <a:pt x="846" y="475"/>
                  </a:lnTo>
                  <a:close/>
                  <a:moveTo>
                    <a:pt x="3513" y="416"/>
                  </a:moveTo>
                  <a:lnTo>
                    <a:pt x="3552" y="444"/>
                  </a:lnTo>
                  <a:lnTo>
                    <a:pt x="3632" y="508"/>
                  </a:lnTo>
                  <a:lnTo>
                    <a:pt x="3711" y="576"/>
                  </a:lnTo>
                  <a:lnTo>
                    <a:pt x="3747" y="611"/>
                  </a:lnTo>
                  <a:lnTo>
                    <a:pt x="3733" y="605"/>
                  </a:lnTo>
                  <a:lnTo>
                    <a:pt x="3716" y="605"/>
                  </a:lnTo>
                  <a:lnTo>
                    <a:pt x="3698" y="607"/>
                  </a:lnTo>
                  <a:lnTo>
                    <a:pt x="3683" y="614"/>
                  </a:lnTo>
                  <a:lnTo>
                    <a:pt x="3671" y="625"/>
                  </a:lnTo>
                  <a:lnTo>
                    <a:pt x="3661" y="642"/>
                  </a:lnTo>
                  <a:lnTo>
                    <a:pt x="3650" y="671"/>
                  </a:lnTo>
                  <a:lnTo>
                    <a:pt x="3632" y="695"/>
                  </a:lnTo>
                  <a:lnTo>
                    <a:pt x="3610" y="719"/>
                  </a:lnTo>
                  <a:lnTo>
                    <a:pt x="3588" y="741"/>
                  </a:lnTo>
                  <a:lnTo>
                    <a:pt x="3570" y="766"/>
                  </a:lnTo>
                  <a:lnTo>
                    <a:pt x="3555" y="794"/>
                  </a:lnTo>
                  <a:lnTo>
                    <a:pt x="3552" y="818"/>
                  </a:lnTo>
                  <a:lnTo>
                    <a:pt x="3553" y="840"/>
                  </a:lnTo>
                  <a:lnTo>
                    <a:pt x="3563" y="862"/>
                  </a:lnTo>
                  <a:lnTo>
                    <a:pt x="3572" y="884"/>
                  </a:lnTo>
                  <a:lnTo>
                    <a:pt x="3581" y="904"/>
                  </a:lnTo>
                  <a:lnTo>
                    <a:pt x="3584" y="922"/>
                  </a:lnTo>
                  <a:lnTo>
                    <a:pt x="3583" y="941"/>
                  </a:lnTo>
                  <a:lnTo>
                    <a:pt x="3572" y="959"/>
                  </a:lnTo>
                  <a:lnTo>
                    <a:pt x="3552" y="981"/>
                  </a:lnTo>
                  <a:lnTo>
                    <a:pt x="3533" y="1005"/>
                  </a:lnTo>
                  <a:lnTo>
                    <a:pt x="3519" y="1023"/>
                  </a:lnTo>
                  <a:lnTo>
                    <a:pt x="3504" y="1040"/>
                  </a:lnTo>
                  <a:lnTo>
                    <a:pt x="3487" y="1051"/>
                  </a:lnTo>
                  <a:lnTo>
                    <a:pt x="3469" y="1054"/>
                  </a:lnTo>
                  <a:lnTo>
                    <a:pt x="3460" y="1056"/>
                  </a:lnTo>
                  <a:lnTo>
                    <a:pt x="3451" y="1062"/>
                  </a:lnTo>
                  <a:lnTo>
                    <a:pt x="3443" y="1067"/>
                  </a:lnTo>
                  <a:lnTo>
                    <a:pt x="3431" y="1076"/>
                  </a:lnTo>
                  <a:lnTo>
                    <a:pt x="3420" y="1087"/>
                  </a:lnTo>
                  <a:lnTo>
                    <a:pt x="3410" y="1097"/>
                  </a:lnTo>
                  <a:lnTo>
                    <a:pt x="3401" y="1102"/>
                  </a:lnTo>
                  <a:lnTo>
                    <a:pt x="3392" y="1102"/>
                  </a:lnTo>
                  <a:lnTo>
                    <a:pt x="3385" y="1097"/>
                  </a:lnTo>
                  <a:lnTo>
                    <a:pt x="3379" y="1084"/>
                  </a:lnTo>
                  <a:lnTo>
                    <a:pt x="3372" y="1060"/>
                  </a:lnTo>
                  <a:lnTo>
                    <a:pt x="3361" y="1036"/>
                  </a:lnTo>
                  <a:lnTo>
                    <a:pt x="3350" y="1016"/>
                  </a:lnTo>
                  <a:lnTo>
                    <a:pt x="3335" y="999"/>
                  </a:lnTo>
                  <a:lnTo>
                    <a:pt x="3321" y="988"/>
                  </a:lnTo>
                  <a:lnTo>
                    <a:pt x="3306" y="986"/>
                  </a:lnTo>
                  <a:lnTo>
                    <a:pt x="3290" y="994"/>
                  </a:lnTo>
                  <a:lnTo>
                    <a:pt x="3279" y="1003"/>
                  </a:lnTo>
                  <a:lnTo>
                    <a:pt x="3269" y="1016"/>
                  </a:lnTo>
                  <a:lnTo>
                    <a:pt x="3262" y="1030"/>
                  </a:lnTo>
                  <a:lnTo>
                    <a:pt x="3257" y="1043"/>
                  </a:lnTo>
                  <a:lnTo>
                    <a:pt x="3251" y="1056"/>
                  </a:lnTo>
                  <a:lnTo>
                    <a:pt x="3244" y="1065"/>
                  </a:lnTo>
                  <a:lnTo>
                    <a:pt x="3238" y="1069"/>
                  </a:lnTo>
                  <a:lnTo>
                    <a:pt x="3229" y="1067"/>
                  </a:lnTo>
                  <a:lnTo>
                    <a:pt x="3218" y="1056"/>
                  </a:lnTo>
                  <a:lnTo>
                    <a:pt x="3204" y="1038"/>
                  </a:lnTo>
                  <a:lnTo>
                    <a:pt x="3185" y="1007"/>
                  </a:lnTo>
                  <a:lnTo>
                    <a:pt x="3169" y="974"/>
                  </a:lnTo>
                  <a:lnTo>
                    <a:pt x="3154" y="939"/>
                  </a:lnTo>
                  <a:lnTo>
                    <a:pt x="3145" y="904"/>
                  </a:lnTo>
                  <a:lnTo>
                    <a:pt x="3139" y="871"/>
                  </a:lnTo>
                  <a:lnTo>
                    <a:pt x="3139" y="838"/>
                  </a:lnTo>
                  <a:lnTo>
                    <a:pt x="3149" y="809"/>
                  </a:lnTo>
                  <a:lnTo>
                    <a:pt x="3165" y="783"/>
                  </a:lnTo>
                  <a:lnTo>
                    <a:pt x="3202" y="748"/>
                  </a:lnTo>
                  <a:lnTo>
                    <a:pt x="3240" y="713"/>
                  </a:lnTo>
                  <a:lnTo>
                    <a:pt x="3279" y="678"/>
                  </a:lnTo>
                  <a:lnTo>
                    <a:pt x="3315" y="644"/>
                  </a:lnTo>
                  <a:lnTo>
                    <a:pt x="3346" y="609"/>
                  </a:lnTo>
                  <a:lnTo>
                    <a:pt x="3365" y="583"/>
                  </a:lnTo>
                  <a:lnTo>
                    <a:pt x="3387" y="552"/>
                  </a:lnTo>
                  <a:lnTo>
                    <a:pt x="3414" y="519"/>
                  </a:lnTo>
                  <a:lnTo>
                    <a:pt x="3443" y="484"/>
                  </a:lnTo>
                  <a:lnTo>
                    <a:pt x="3478" y="447"/>
                  </a:lnTo>
                  <a:lnTo>
                    <a:pt x="3513" y="416"/>
                  </a:lnTo>
                  <a:close/>
                  <a:moveTo>
                    <a:pt x="2707" y="271"/>
                  </a:moveTo>
                  <a:lnTo>
                    <a:pt x="2716" y="271"/>
                  </a:lnTo>
                  <a:lnTo>
                    <a:pt x="2731" y="273"/>
                  </a:lnTo>
                  <a:lnTo>
                    <a:pt x="2742" y="280"/>
                  </a:lnTo>
                  <a:lnTo>
                    <a:pt x="2753" y="291"/>
                  </a:lnTo>
                  <a:lnTo>
                    <a:pt x="2760" y="302"/>
                  </a:lnTo>
                  <a:lnTo>
                    <a:pt x="2766" y="315"/>
                  </a:lnTo>
                  <a:lnTo>
                    <a:pt x="2766" y="328"/>
                  </a:lnTo>
                  <a:lnTo>
                    <a:pt x="2760" y="339"/>
                  </a:lnTo>
                  <a:lnTo>
                    <a:pt x="2751" y="345"/>
                  </a:lnTo>
                  <a:lnTo>
                    <a:pt x="2735" y="348"/>
                  </a:lnTo>
                  <a:lnTo>
                    <a:pt x="2716" y="345"/>
                  </a:lnTo>
                  <a:lnTo>
                    <a:pt x="2702" y="337"/>
                  </a:lnTo>
                  <a:lnTo>
                    <a:pt x="2689" y="328"/>
                  </a:lnTo>
                  <a:lnTo>
                    <a:pt x="2680" y="317"/>
                  </a:lnTo>
                  <a:lnTo>
                    <a:pt x="2674" y="304"/>
                  </a:lnTo>
                  <a:lnTo>
                    <a:pt x="2672" y="293"/>
                  </a:lnTo>
                  <a:lnTo>
                    <a:pt x="2676" y="282"/>
                  </a:lnTo>
                  <a:lnTo>
                    <a:pt x="2685" y="275"/>
                  </a:lnTo>
                  <a:lnTo>
                    <a:pt x="2702" y="271"/>
                  </a:lnTo>
                  <a:lnTo>
                    <a:pt x="2707" y="271"/>
                  </a:lnTo>
                  <a:close/>
                  <a:moveTo>
                    <a:pt x="2218" y="0"/>
                  </a:moveTo>
                  <a:lnTo>
                    <a:pt x="2258" y="0"/>
                  </a:lnTo>
                  <a:lnTo>
                    <a:pt x="2258" y="0"/>
                  </a:lnTo>
                  <a:lnTo>
                    <a:pt x="2301" y="0"/>
                  </a:lnTo>
                  <a:lnTo>
                    <a:pt x="2299" y="16"/>
                  </a:lnTo>
                  <a:lnTo>
                    <a:pt x="2293" y="33"/>
                  </a:lnTo>
                  <a:lnTo>
                    <a:pt x="2279" y="49"/>
                  </a:lnTo>
                  <a:lnTo>
                    <a:pt x="2268" y="62"/>
                  </a:lnTo>
                  <a:lnTo>
                    <a:pt x="2258" y="75"/>
                  </a:lnTo>
                  <a:lnTo>
                    <a:pt x="2247" y="90"/>
                  </a:lnTo>
                  <a:lnTo>
                    <a:pt x="2238" y="104"/>
                  </a:lnTo>
                  <a:lnTo>
                    <a:pt x="2229" y="117"/>
                  </a:lnTo>
                  <a:lnTo>
                    <a:pt x="2218" y="126"/>
                  </a:lnTo>
                  <a:lnTo>
                    <a:pt x="2207" y="134"/>
                  </a:lnTo>
                  <a:lnTo>
                    <a:pt x="2191" y="139"/>
                  </a:lnTo>
                  <a:lnTo>
                    <a:pt x="2167" y="141"/>
                  </a:lnTo>
                  <a:lnTo>
                    <a:pt x="2154" y="143"/>
                  </a:lnTo>
                  <a:lnTo>
                    <a:pt x="2147" y="148"/>
                  </a:lnTo>
                  <a:lnTo>
                    <a:pt x="2147" y="156"/>
                  </a:lnTo>
                  <a:lnTo>
                    <a:pt x="2152" y="167"/>
                  </a:lnTo>
                  <a:lnTo>
                    <a:pt x="2160" y="180"/>
                  </a:lnTo>
                  <a:lnTo>
                    <a:pt x="2169" y="192"/>
                  </a:lnTo>
                  <a:lnTo>
                    <a:pt x="2178" y="207"/>
                  </a:lnTo>
                  <a:lnTo>
                    <a:pt x="2187" y="220"/>
                  </a:lnTo>
                  <a:lnTo>
                    <a:pt x="2194" y="233"/>
                  </a:lnTo>
                  <a:lnTo>
                    <a:pt x="2198" y="242"/>
                  </a:lnTo>
                  <a:lnTo>
                    <a:pt x="2196" y="251"/>
                  </a:lnTo>
                  <a:lnTo>
                    <a:pt x="2187" y="257"/>
                  </a:lnTo>
                  <a:lnTo>
                    <a:pt x="2172" y="258"/>
                  </a:lnTo>
                  <a:lnTo>
                    <a:pt x="2149" y="262"/>
                  </a:lnTo>
                  <a:lnTo>
                    <a:pt x="2128" y="269"/>
                  </a:lnTo>
                  <a:lnTo>
                    <a:pt x="2112" y="282"/>
                  </a:lnTo>
                  <a:lnTo>
                    <a:pt x="2101" y="295"/>
                  </a:lnTo>
                  <a:lnTo>
                    <a:pt x="2094" y="312"/>
                  </a:lnTo>
                  <a:lnTo>
                    <a:pt x="2094" y="326"/>
                  </a:lnTo>
                  <a:lnTo>
                    <a:pt x="2097" y="339"/>
                  </a:lnTo>
                  <a:lnTo>
                    <a:pt x="2106" y="350"/>
                  </a:lnTo>
                  <a:lnTo>
                    <a:pt x="2123" y="356"/>
                  </a:lnTo>
                  <a:lnTo>
                    <a:pt x="2145" y="356"/>
                  </a:lnTo>
                  <a:lnTo>
                    <a:pt x="2172" y="354"/>
                  </a:lnTo>
                  <a:lnTo>
                    <a:pt x="2193" y="356"/>
                  </a:lnTo>
                  <a:lnTo>
                    <a:pt x="2204" y="361"/>
                  </a:lnTo>
                  <a:lnTo>
                    <a:pt x="2207" y="370"/>
                  </a:lnTo>
                  <a:lnTo>
                    <a:pt x="2200" y="381"/>
                  </a:lnTo>
                  <a:lnTo>
                    <a:pt x="2187" y="394"/>
                  </a:lnTo>
                  <a:lnTo>
                    <a:pt x="2165" y="409"/>
                  </a:lnTo>
                  <a:lnTo>
                    <a:pt x="2134" y="425"/>
                  </a:lnTo>
                  <a:lnTo>
                    <a:pt x="2103" y="438"/>
                  </a:lnTo>
                  <a:lnTo>
                    <a:pt x="2068" y="449"/>
                  </a:lnTo>
                  <a:lnTo>
                    <a:pt x="2031" y="458"/>
                  </a:lnTo>
                  <a:lnTo>
                    <a:pt x="1995" y="467"/>
                  </a:lnTo>
                  <a:lnTo>
                    <a:pt x="1960" y="477"/>
                  </a:lnTo>
                  <a:lnTo>
                    <a:pt x="1927" y="488"/>
                  </a:lnTo>
                  <a:lnTo>
                    <a:pt x="1898" y="500"/>
                  </a:lnTo>
                  <a:lnTo>
                    <a:pt x="1874" y="517"/>
                  </a:lnTo>
                  <a:lnTo>
                    <a:pt x="1856" y="537"/>
                  </a:lnTo>
                  <a:lnTo>
                    <a:pt x="1839" y="557"/>
                  </a:lnTo>
                  <a:lnTo>
                    <a:pt x="1819" y="572"/>
                  </a:lnTo>
                  <a:lnTo>
                    <a:pt x="1793" y="585"/>
                  </a:lnTo>
                  <a:lnTo>
                    <a:pt x="1766" y="594"/>
                  </a:lnTo>
                  <a:lnTo>
                    <a:pt x="1738" y="605"/>
                  </a:lnTo>
                  <a:lnTo>
                    <a:pt x="1711" y="614"/>
                  </a:lnTo>
                  <a:lnTo>
                    <a:pt x="1687" y="623"/>
                  </a:lnTo>
                  <a:lnTo>
                    <a:pt x="1669" y="636"/>
                  </a:lnTo>
                  <a:lnTo>
                    <a:pt x="1656" y="649"/>
                  </a:lnTo>
                  <a:lnTo>
                    <a:pt x="1652" y="667"/>
                  </a:lnTo>
                  <a:lnTo>
                    <a:pt x="1652" y="684"/>
                  </a:lnTo>
                  <a:lnTo>
                    <a:pt x="1650" y="708"/>
                  </a:lnTo>
                  <a:lnTo>
                    <a:pt x="1647" y="733"/>
                  </a:lnTo>
                  <a:lnTo>
                    <a:pt x="1643" y="763"/>
                  </a:lnTo>
                  <a:lnTo>
                    <a:pt x="1636" y="792"/>
                  </a:lnTo>
                  <a:lnTo>
                    <a:pt x="1628" y="821"/>
                  </a:lnTo>
                  <a:lnTo>
                    <a:pt x="1617" y="851"/>
                  </a:lnTo>
                  <a:lnTo>
                    <a:pt x="1605" y="876"/>
                  </a:lnTo>
                  <a:lnTo>
                    <a:pt x="1590" y="898"/>
                  </a:lnTo>
                  <a:lnTo>
                    <a:pt x="1573" y="915"/>
                  </a:lnTo>
                  <a:lnTo>
                    <a:pt x="1551" y="926"/>
                  </a:lnTo>
                  <a:lnTo>
                    <a:pt x="1528" y="930"/>
                  </a:lnTo>
                  <a:lnTo>
                    <a:pt x="1502" y="924"/>
                  </a:lnTo>
                  <a:lnTo>
                    <a:pt x="1464" y="908"/>
                  </a:lnTo>
                  <a:lnTo>
                    <a:pt x="1432" y="886"/>
                  </a:lnTo>
                  <a:lnTo>
                    <a:pt x="1407" y="860"/>
                  </a:lnTo>
                  <a:lnTo>
                    <a:pt x="1385" y="831"/>
                  </a:lnTo>
                  <a:lnTo>
                    <a:pt x="1365" y="801"/>
                  </a:lnTo>
                  <a:lnTo>
                    <a:pt x="1348" y="770"/>
                  </a:lnTo>
                  <a:lnTo>
                    <a:pt x="1334" y="739"/>
                  </a:lnTo>
                  <a:lnTo>
                    <a:pt x="1319" y="710"/>
                  </a:lnTo>
                  <a:lnTo>
                    <a:pt x="1304" y="682"/>
                  </a:lnTo>
                  <a:lnTo>
                    <a:pt x="1291" y="658"/>
                  </a:lnTo>
                  <a:lnTo>
                    <a:pt x="1286" y="633"/>
                  </a:lnTo>
                  <a:lnTo>
                    <a:pt x="1288" y="609"/>
                  </a:lnTo>
                  <a:lnTo>
                    <a:pt x="1290" y="585"/>
                  </a:lnTo>
                  <a:lnTo>
                    <a:pt x="1295" y="563"/>
                  </a:lnTo>
                  <a:lnTo>
                    <a:pt x="1299" y="543"/>
                  </a:lnTo>
                  <a:lnTo>
                    <a:pt x="1299" y="526"/>
                  </a:lnTo>
                  <a:lnTo>
                    <a:pt x="1293" y="511"/>
                  </a:lnTo>
                  <a:lnTo>
                    <a:pt x="1282" y="500"/>
                  </a:lnTo>
                  <a:lnTo>
                    <a:pt x="1275" y="493"/>
                  </a:lnTo>
                  <a:lnTo>
                    <a:pt x="1273" y="482"/>
                  </a:lnTo>
                  <a:lnTo>
                    <a:pt x="1277" y="469"/>
                  </a:lnTo>
                  <a:lnTo>
                    <a:pt x="1284" y="456"/>
                  </a:lnTo>
                  <a:lnTo>
                    <a:pt x="1293" y="442"/>
                  </a:lnTo>
                  <a:lnTo>
                    <a:pt x="1304" y="427"/>
                  </a:lnTo>
                  <a:lnTo>
                    <a:pt x="1317" y="412"/>
                  </a:lnTo>
                  <a:lnTo>
                    <a:pt x="1328" y="401"/>
                  </a:lnTo>
                  <a:lnTo>
                    <a:pt x="1337" y="390"/>
                  </a:lnTo>
                  <a:lnTo>
                    <a:pt x="1345" y="385"/>
                  </a:lnTo>
                  <a:lnTo>
                    <a:pt x="1346" y="381"/>
                  </a:lnTo>
                  <a:lnTo>
                    <a:pt x="1345" y="381"/>
                  </a:lnTo>
                  <a:lnTo>
                    <a:pt x="1335" y="387"/>
                  </a:lnTo>
                  <a:lnTo>
                    <a:pt x="1319" y="396"/>
                  </a:lnTo>
                  <a:lnTo>
                    <a:pt x="1301" y="400"/>
                  </a:lnTo>
                  <a:lnTo>
                    <a:pt x="1284" y="400"/>
                  </a:lnTo>
                  <a:lnTo>
                    <a:pt x="1268" y="398"/>
                  </a:lnTo>
                  <a:lnTo>
                    <a:pt x="1255" y="392"/>
                  </a:lnTo>
                  <a:lnTo>
                    <a:pt x="1246" y="385"/>
                  </a:lnTo>
                  <a:lnTo>
                    <a:pt x="1242" y="376"/>
                  </a:lnTo>
                  <a:lnTo>
                    <a:pt x="1244" y="368"/>
                  </a:lnTo>
                  <a:lnTo>
                    <a:pt x="1253" y="361"/>
                  </a:lnTo>
                  <a:lnTo>
                    <a:pt x="1271" y="356"/>
                  </a:lnTo>
                  <a:lnTo>
                    <a:pt x="1293" y="348"/>
                  </a:lnTo>
                  <a:lnTo>
                    <a:pt x="1308" y="337"/>
                  </a:lnTo>
                  <a:lnTo>
                    <a:pt x="1315" y="324"/>
                  </a:lnTo>
                  <a:lnTo>
                    <a:pt x="1317" y="312"/>
                  </a:lnTo>
                  <a:lnTo>
                    <a:pt x="1315" y="299"/>
                  </a:lnTo>
                  <a:lnTo>
                    <a:pt x="1308" y="290"/>
                  </a:lnTo>
                  <a:lnTo>
                    <a:pt x="1297" y="282"/>
                  </a:lnTo>
                  <a:lnTo>
                    <a:pt x="1282" y="279"/>
                  </a:lnTo>
                  <a:lnTo>
                    <a:pt x="1266" y="280"/>
                  </a:lnTo>
                  <a:lnTo>
                    <a:pt x="1246" y="284"/>
                  </a:lnTo>
                  <a:lnTo>
                    <a:pt x="1227" y="284"/>
                  </a:lnTo>
                  <a:lnTo>
                    <a:pt x="1211" y="280"/>
                  </a:lnTo>
                  <a:lnTo>
                    <a:pt x="1198" y="273"/>
                  </a:lnTo>
                  <a:lnTo>
                    <a:pt x="1193" y="264"/>
                  </a:lnTo>
                  <a:lnTo>
                    <a:pt x="1193" y="251"/>
                  </a:lnTo>
                  <a:lnTo>
                    <a:pt x="1209" y="242"/>
                  </a:lnTo>
                  <a:lnTo>
                    <a:pt x="1306" y="196"/>
                  </a:lnTo>
                  <a:lnTo>
                    <a:pt x="1374" y="167"/>
                  </a:lnTo>
                  <a:lnTo>
                    <a:pt x="1405" y="154"/>
                  </a:lnTo>
                  <a:lnTo>
                    <a:pt x="1508" y="115"/>
                  </a:lnTo>
                  <a:lnTo>
                    <a:pt x="1630" y="79"/>
                  </a:lnTo>
                  <a:lnTo>
                    <a:pt x="1757" y="47"/>
                  </a:lnTo>
                  <a:lnTo>
                    <a:pt x="1885" y="24"/>
                  </a:lnTo>
                  <a:lnTo>
                    <a:pt x="2017" y="9"/>
                  </a:lnTo>
                  <a:lnTo>
                    <a:pt x="2150" y="0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rgbClr val="DBDB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7786688" y="1071563"/>
              <a:ext cx="1416050" cy="2498725"/>
              <a:chOff x="7786688" y="1071563"/>
              <a:chExt cx="1416050" cy="2498725"/>
            </a:xfrm>
          </p:grpSpPr>
          <p:sp>
            <p:nvSpPr>
              <p:cNvPr id="125" name="Freeform 124"/>
              <p:cNvSpPr>
                <a:spLocks/>
              </p:cNvSpPr>
              <p:nvPr/>
            </p:nvSpPr>
            <p:spPr bwMode="auto">
              <a:xfrm>
                <a:off x="7786688" y="1071563"/>
                <a:ext cx="1416050" cy="2498725"/>
              </a:xfrm>
              <a:custGeom>
                <a:avLst/>
                <a:gdLst>
                  <a:gd name="T0" fmla="*/ 891 w 1783"/>
                  <a:gd name="T1" fmla="*/ 0 h 3148"/>
                  <a:gd name="T2" fmla="*/ 989 w 1783"/>
                  <a:gd name="T3" fmla="*/ 5 h 3148"/>
                  <a:gd name="T4" fmla="*/ 1082 w 1783"/>
                  <a:gd name="T5" fmla="*/ 20 h 3148"/>
                  <a:gd name="T6" fmla="*/ 1174 w 1783"/>
                  <a:gd name="T7" fmla="*/ 45 h 3148"/>
                  <a:gd name="T8" fmla="*/ 1260 w 1783"/>
                  <a:gd name="T9" fmla="*/ 78 h 3148"/>
                  <a:gd name="T10" fmla="*/ 1342 w 1783"/>
                  <a:gd name="T11" fmla="*/ 121 h 3148"/>
                  <a:gd name="T12" fmla="*/ 1417 w 1783"/>
                  <a:gd name="T13" fmla="*/ 172 h 3148"/>
                  <a:gd name="T14" fmla="*/ 1489 w 1783"/>
                  <a:gd name="T15" fmla="*/ 229 h 3148"/>
                  <a:gd name="T16" fmla="*/ 1553 w 1783"/>
                  <a:gd name="T17" fmla="*/ 293 h 3148"/>
                  <a:gd name="T18" fmla="*/ 1611 w 1783"/>
                  <a:gd name="T19" fmla="*/ 364 h 3148"/>
                  <a:gd name="T20" fmla="*/ 1661 w 1783"/>
                  <a:gd name="T21" fmla="*/ 441 h 3148"/>
                  <a:gd name="T22" fmla="*/ 1705 w 1783"/>
                  <a:gd name="T23" fmla="*/ 524 h 3148"/>
                  <a:gd name="T24" fmla="*/ 1738 w 1783"/>
                  <a:gd name="T25" fmla="*/ 610 h 3148"/>
                  <a:gd name="T26" fmla="*/ 1763 w 1783"/>
                  <a:gd name="T27" fmla="*/ 700 h 3148"/>
                  <a:gd name="T28" fmla="*/ 1778 w 1783"/>
                  <a:gd name="T29" fmla="*/ 795 h 3148"/>
                  <a:gd name="T30" fmla="*/ 1783 w 1783"/>
                  <a:gd name="T31" fmla="*/ 893 h 3148"/>
                  <a:gd name="T32" fmla="*/ 1782 w 1783"/>
                  <a:gd name="T33" fmla="*/ 948 h 3148"/>
                  <a:gd name="T34" fmla="*/ 1774 w 1783"/>
                  <a:gd name="T35" fmla="*/ 1006 h 3148"/>
                  <a:gd name="T36" fmla="*/ 1765 w 1783"/>
                  <a:gd name="T37" fmla="*/ 1067 h 3148"/>
                  <a:gd name="T38" fmla="*/ 1752 w 1783"/>
                  <a:gd name="T39" fmla="*/ 1126 h 3148"/>
                  <a:gd name="T40" fmla="*/ 1736 w 1783"/>
                  <a:gd name="T41" fmla="*/ 1179 h 3148"/>
                  <a:gd name="T42" fmla="*/ 1719 w 1783"/>
                  <a:gd name="T43" fmla="*/ 1226 h 3148"/>
                  <a:gd name="T44" fmla="*/ 891 w 1783"/>
                  <a:gd name="T45" fmla="*/ 3148 h 3148"/>
                  <a:gd name="T46" fmla="*/ 67 w 1783"/>
                  <a:gd name="T47" fmla="*/ 1234 h 3148"/>
                  <a:gd name="T48" fmla="*/ 47 w 1783"/>
                  <a:gd name="T49" fmla="*/ 1184 h 3148"/>
                  <a:gd name="T50" fmla="*/ 31 w 1783"/>
                  <a:gd name="T51" fmla="*/ 1127 h 3148"/>
                  <a:gd name="T52" fmla="*/ 18 w 1783"/>
                  <a:gd name="T53" fmla="*/ 1069 h 3148"/>
                  <a:gd name="T54" fmla="*/ 7 w 1783"/>
                  <a:gd name="T55" fmla="*/ 1006 h 3148"/>
                  <a:gd name="T56" fmla="*/ 1 w 1783"/>
                  <a:gd name="T57" fmla="*/ 948 h 3148"/>
                  <a:gd name="T58" fmla="*/ 0 w 1783"/>
                  <a:gd name="T59" fmla="*/ 893 h 3148"/>
                  <a:gd name="T60" fmla="*/ 5 w 1783"/>
                  <a:gd name="T61" fmla="*/ 795 h 3148"/>
                  <a:gd name="T62" fmla="*/ 20 w 1783"/>
                  <a:gd name="T63" fmla="*/ 700 h 3148"/>
                  <a:gd name="T64" fmla="*/ 45 w 1783"/>
                  <a:gd name="T65" fmla="*/ 610 h 3148"/>
                  <a:gd name="T66" fmla="*/ 78 w 1783"/>
                  <a:gd name="T67" fmla="*/ 524 h 3148"/>
                  <a:gd name="T68" fmla="*/ 120 w 1783"/>
                  <a:gd name="T69" fmla="*/ 441 h 3148"/>
                  <a:gd name="T70" fmla="*/ 172 w 1783"/>
                  <a:gd name="T71" fmla="*/ 364 h 3148"/>
                  <a:gd name="T72" fmla="*/ 228 w 1783"/>
                  <a:gd name="T73" fmla="*/ 293 h 3148"/>
                  <a:gd name="T74" fmla="*/ 293 w 1783"/>
                  <a:gd name="T75" fmla="*/ 229 h 3148"/>
                  <a:gd name="T76" fmla="*/ 364 w 1783"/>
                  <a:gd name="T77" fmla="*/ 172 h 3148"/>
                  <a:gd name="T78" fmla="*/ 441 w 1783"/>
                  <a:gd name="T79" fmla="*/ 121 h 3148"/>
                  <a:gd name="T80" fmla="*/ 523 w 1783"/>
                  <a:gd name="T81" fmla="*/ 78 h 3148"/>
                  <a:gd name="T82" fmla="*/ 609 w 1783"/>
                  <a:gd name="T83" fmla="*/ 45 h 3148"/>
                  <a:gd name="T84" fmla="*/ 699 w 1783"/>
                  <a:gd name="T85" fmla="*/ 20 h 3148"/>
                  <a:gd name="T86" fmla="*/ 794 w 1783"/>
                  <a:gd name="T87" fmla="*/ 5 h 3148"/>
                  <a:gd name="T88" fmla="*/ 891 w 1783"/>
                  <a:gd name="T89" fmla="*/ 0 h 3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83" h="3148">
                    <a:moveTo>
                      <a:pt x="891" y="0"/>
                    </a:moveTo>
                    <a:lnTo>
                      <a:pt x="989" y="5"/>
                    </a:lnTo>
                    <a:lnTo>
                      <a:pt x="1082" y="20"/>
                    </a:lnTo>
                    <a:lnTo>
                      <a:pt x="1174" y="45"/>
                    </a:lnTo>
                    <a:lnTo>
                      <a:pt x="1260" y="78"/>
                    </a:lnTo>
                    <a:lnTo>
                      <a:pt x="1342" y="121"/>
                    </a:lnTo>
                    <a:lnTo>
                      <a:pt x="1417" y="172"/>
                    </a:lnTo>
                    <a:lnTo>
                      <a:pt x="1489" y="229"/>
                    </a:lnTo>
                    <a:lnTo>
                      <a:pt x="1553" y="293"/>
                    </a:lnTo>
                    <a:lnTo>
                      <a:pt x="1611" y="364"/>
                    </a:lnTo>
                    <a:lnTo>
                      <a:pt x="1661" y="441"/>
                    </a:lnTo>
                    <a:lnTo>
                      <a:pt x="1705" y="524"/>
                    </a:lnTo>
                    <a:lnTo>
                      <a:pt x="1738" y="610"/>
                    </a:lnTo>
                    <a:lnTo>
                      <a:pt x="1763" y="700"/>
                    </a:lnTo>
                    <a:lnTo>
                      <a:pt x="1778" y="795"/>
                    </a:lnTo>
                    <a:lnTo>
                      <a:pt x="1783" y="893"/>
                    </a:lnTo>
                    <a:lnTo>
                      <a:pt x="1782" y="948"/>
                    </a:lnTo>
                    <a:lnTo>
                      <a:pt x="1774" y="1006"/>
                    </a:lnTo>
                    <a:lnTo>
                      <a:pt x="1765" y="1067"/>
                    </a:lnTo>
                    <a:lnTo>
                      <a:pt x="1752" y="1126"/>
                    </a:lnTo>
                    <a:lnTo>
                      <a:pt x="1736" y="1179"/>
                    </a:lnTo>
                    <a:lnTo>
                      <a:pt x="1719" y="1226"/>
                    </a:lnTo>
                    <a:lnTo>
                      <a:pt x="891" y="3148"/>
                    </a:lnTo>
                    <a:lnTo>
                      <a:pt x="67" y="1234"/>
                    </a:lnTo>
                    <a:lnTo>
                      <a:pt x="47" y="1184"/>
                    </a:lnTo>
                    <a:lnTo>
                      <a:pt x="31" y="1127"/>
                    </a:lnTo>
                    <a:lnTo>
                      <a:pt x="18" y="1069"/>
                    </a:lnTo>
                    <a:lnTo>
                      <a:pt x="7" y="1006"/>
                    </a:lnTo>
                    <a:lnTo>
                      <a:pt x="1" y="948"/>
                    </a:lnTo>
                    <a:lnTo>
                      <a:pt x="0" y="893"/>
                    </a:lnTo>
                    <a:lnTo>
                      <a:pt x="5" y="795"/>
                    </a:lnTo>
                    <a:lnTo>
                      <a:pt x="20" y="700"/>
                    </a:lnTo>
                    <a:lnTo>
                      <a:pt x="45" y="610"/>
                    </a:lnTo>
                    <a:lnTo>
                      <a:pt x="78" y="524"/>
                    </a:lnTo>
                    <a:lnTo>
                      <a:pt x="120" y="441"/>
                    </a:lnTo>
                    <a:lnTo>
                      <a:pt x="172" y="364"/>
                    </a:lnTo>
                    <a:lnTo>
                      <a:pt x="228" y="293"/>
                    </a:lnTo>
                    <a:lnTo>
                      <a:pt x="293" y="229"/>
                    </a:lnTo>
                    <a:lnTo>
                      <a:pt x="364" y="172"/>
                    </a:lnTo>
                    <a:lnTo>
                      <a:pt x="441" y="121"/>
                    </a:lnTo>
                    <a:lnTo>
                      <a:pt x="523" y="78"/>
                    </a:lnTo>
                    <a:lnTo>
                      <a:pt x="609" y="45"/>
                    </a:lnTo>
                    <a:lnTo>
                      <a:pt x="699" y="20"/>
                    </a:lnTo>
                    <a:lnTo>
                      <a:pt x="794" y="5"/>
                    </a:lnTo>
                    <a:lnTo>
                      <a:pt x="891" y="0"/>
                    </a:lnTo>
                    <a:close/>
                  </a:path>
                </a:pathLst>
              </a:custGeom>
              <a:solidFill>
                <a:srgbClr val="FB6D4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6" name="Freeform 125"/>
              <p:cNvSpPr>
                <a:spLocks/>
              </p:cNvSpPr>
              <p:nvPr/>
            </p:nvSpPr>
            <p:spPr bwMode="auto">
              <a:xfrm>
                <a:off x="7913688" y="1198563"/>
                <a:ext cx="1163637" cy="1163638"/>
              </a:xfrm>
              <a:custGeom>
                <a:avLst/>
                <a:gdLst>
                  <a:gd name="T0" fmla="*/ 732 w 1465"/>
                  <a:gd name="T1" fmla="*/ 0 h 1467"/>
                  <a:gd name="T2" fmla="*/ 824 w 1465"/>
                  <a:gd name="T3" fmla="*/ 6 h 1467"/>
                  <a:gd name="T4" fmla="*/ 912 w 1465"/>
                  <a:gd name="T5" fmla="*/ 22 h 1467"/>
                  <a:gd name="T6" fmla="*/ 996 w 1465"/>
                  <a:gd name="T7" fmla="*/ 50 h 1467"/>
                  <a:gd name="T8" fmla="*/ 1075 w 1465"/>
                  <a:gd name="T9" fmla="*/ 86 h 1467"/>
                  <a:gd name="T10" fmla="*/ 1150 w 1465"/>
                  <a:gd name="T11" fmla="*/ 132 h 1467"/>
                  <a:gd name="T12" fmla="*/ 1218 w 1465"/>
                  <a:gd name="T13" fmla="*/ 185 h 1467"/>
                  <a:gd name="T14" fmla="*/ 1278 w 1465"/>
                  <a:gd name="T15" fmla="*/ 248 h 1467"/>
                  <a:gd name="T16" fmla="*/ 1333 w 1465"/>
                  <a:gd name="T17" fmla="*/ 315 h 1467"/>
                  <a:gd name="T18" fmla="*/ 1379 w 1465"/>
                  <a:gd name="T19" fmla="*/ 389 h 1467"/>
                  <a:gd name="T20" fmla="*/ 1416 w 1465"/>
                  <a:gd name="T21" fmla="*/ 470 h 1467"/>
                  <a:gd name="T22" fmla="*/ 1441 w 1465"/>
                  <a:gd name="T23" fmla="*/ 554 h 1467"/>
                  <a:gd name="T24" fmla="*/ 1458 w 1465"/>
                  <a:gd name="T25" fmla="*/ 642 h 1467"/>
                  <a:gd name="T26" fmla="*/ 1465 w 1465"/>
                  <a:gd name="T27" fmla="*/ 734 h 1467"/>
                  <a:gd name="T28" fmla="*/ 1458 w 1465"/>
                  <a:gd name="T29" fmla="*/ 825 h 1467"/>
                  <a:gd name="T30" fmla="*/ 1441 w 1465"/>
                  <a:gd name="T31" fmla="*/ 913 h 1467"/>
                  <a:gd name="T32" fmla="*/ 1416 w 1465"/>
                  <a:gd name="T33" fmla="*/ 998 h 1467"/>
                  <a:gd name="T34" fmla="*/ 1379 w 1465"/>
                  <a:gd name="T35" fmla="*/ 1078 h 1467"/>
                  <a:gd name="T36" fmla="*/ 1333 w 1465"/>
                  <a:gd name="T37" fmla="*/ 1152 h 1467"/>
                  <a:gd name="T38" fmla="*/ 1278 w 1465"/>
                  <a:gd name="T39" fmla="*/ 1220 h 1467"/>
                  <a:gd name="T40" fmla="*/ 1218 w 1465"/>
                  <a:gd name="T41" fmla="*/ 1282 h 1467"/>
                  <a:gd name="T42" fmla="*/ 1150 w 1465"/>
                  <a:gd name="T43" fmla="*/ 1335 h 1467"/>
                  <a:gd name="T44" fmla="*/ 1075 w 1465"/>
                  <a:gd name="T45" fmla="*/ 1381 h 1467"/>
                  <a:gd name="T46" fmla="*/ 996 w 1465"/>
                  <a:gd name="T47" fmla="*/ 1418 h 1467"/>
                  <a:gd name="T48" fmla="*/ 912 w 1465"/>
                  <a:gd name="T49" fmla="*/ 1443 h 1467"/>
                  <a:gd name="T50" fmla="*/ 824 w 1465"/>
                  <a:gd name="T51" fmla="*/ 1462 h 1467"/>
                  <a:gd name="T52" fmla="*/ 732 w 1465"/>
                  <a:gd name="T53" fmla="*/ 1467 h 1467"/>
                  <a:gd name="T54" fmla="*/ 641 w 1465"/>
                  <a:gd name="T55" fmla="*/ 1462 h 1467"/>
                  <a:gd name="T56" fmla="*/ 553 w 1465"/>
                  <a:gd name="T57" fmla="*/ 1443 h 1467"/>
                  <a:gd name="T58" fmla="*/ 469 w 1465"/>
                  <a:gd name="T59" fmla="*/ 1418 h 1467"/>
                  <a:gd name="T60" fmla="*/ 388 w 1465"/>
                  <a:gd name="T61" fmla="*/ 1381 h 1467"/>
                  <a:gd name="T62" fmla="*/ 315 w 1465"/>
                  <a:gd name="T63" fmla="*/ 1335 h 1467"/>
                  <a:gd name="T64" fmla="*/ 245 w 1465"/>
                  <a:gd name="T65" fmla="*/ 1282 h 1467"/>
                  <a:gd name="T66" fmla="*/ 185 w 1465"/>
                  <a:gd name="T67" fmla="*/ 1220 h 1467"/>
                  <a:gd name="T68" fmla="*/ 132 w 1465"/>
                  <a:gd name="T69" fmla="*/ 1152 h 1467"/>
                  <a:gd name="T70" fmla="*/ 86 w 1465"/>
                  <a:gd name="T71" fmla="*/ 1078 h 1467"/>
                  <a:gd name="T72" fmla="*/ 49 w 1465"/>
                  <a:gd name="T73" fmla="*/ 998 h 1467"/>
                  <a:gd name="T74" fmla="*/ 22 w 1465"/>
                  <a:gd name="T75" fmla="*/ 913 h 1467"/>
                  <a:gd name="T76" fmla="*/ 5 w 1465"/>
                  <a:gd name="T77" fmla="*/ 825 h 1467"/>
                  <a:gd name="T78" fmla="*/ 0 w 1465"/>
                  <a:gd name="T79" fmla="*/ 734 h 1467"/>
                  <a:gd name="T80" fmla="*/ 5 w 1465"/>
                  <a:gd name="T81" fmla="*/ 642 h 1467"/>
                  <a:gd name="T82" fmla="*/ 22 w 1465"/>
                  <a:gd name="T83" fmla="*/ 554 h 1467"/>
                  <a:gd name="T84" fmla="*/ 49 w 1465"/>
                  <a:gd name="T85" fmla="*/ 470 h 1467"/>
                  <a:gd name="T86" fmla="*/ 86 w 1465"/>
                  <a:gd name="T87" fmla="*/ 389 h 1467"/>
                  <a:gd name="T88" fmla="*/ 132 w 1465"/>
                  <a:gd name="T89" fmla="*/ 315 h 1467"/>
                  <a:gd name="T90" fmla="*/ 185 w 1465"/>
                  <a:gd name="T91" fmla="*/ 248 h 1467"/>
                  <a:gd name="T92" fmla="*/ 245 w 1465"/>
                  <a:gd name="T93" fmla="*/ 185 h 1467"/>
                  <a:gd name="T94" fmla="*/ 315 w 1465"/>
                  <a:gd name="T95" fmla="*/ 132 h 1467"/>
                  <a:gd name="T96" fmla="*/ 388 w 1465"/>
                  <a:gd name="T97" fmla="*/ 86 h 1467"/>
                  <a:gd name="T98" fmla="*/ 469 w 1465"/>
                  <a:gd name="T99" fmla="*/ 50 h 1467"/>
                  <a:gd name="T100" fmla="*/ 553 w 1465"/>
                  <a:gd name="T101" fmla="*/ 22 h 1467"/>
                  <a:gd name="T102" fmla="*/ 641 w 1465"/>
                  <a:gd name="T103" fmla="*/ 6 h 1467"/>
                  <a:gd name="T104" fmla="*/ 732 w 1465"/>
                  <a:gd name="T105" fmla="*/ 0 h 1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65" h="1467">
                    <a:moveTo>
                      <a:pt x="732" y="0"/>
                    </a:moveTo>
                    <a:lnTo>
                      <a:pt x="824" y="6"/>
                    </a:lnTo>
                    <a:lnTo>
                      <a:pt x="912" y="22"/>
                    </a:lnTo>
                    <a:lnTo>
                      <a:pt x="996" y="50"/>
                    </a:lnTo>
                    <a:lnTo>
                      <a:pt x="1075" y="86"/>
                    </a:lnTo>
                    <a:lnTo>
                      <a:pt x="1150" y="132"/>
                    </a:lnTo>
                    <a:lnTo>
                      <a:pt x="1218" y="185"/>
                    </a:lnTo>
                    <a:lnTo>
                      <a:pt x="1278" y="248"/>
                    </a:lnTo>
                    <a:lnTo>
                      <a:pt x="1333" y="315"/>
                    </a:lnTo>
                    <a:lnTo>
                      <a:pt x="1379" y="389"/>
                    </a:lnTo>
                    <a:lnTo>
                      <a:pt x="1416" y="470"/>
                    </a:lnTo>
                    <a:lnTo>
                      <a:pt x="1441" y="554"/>
                    </a:lnTo>
                    <a:lnTo>
                      <a:pt x="1458" y="642"/>
                    </a:lnTo>
                    <a:lnTo>
                      <a:pt x="1465" y="734"/>
                    </a:lnTo>
                    <a:lnTo>
                      <a:pt x="1458" y="825"/>
                    </a:lnTo>
                    <a:lnTo>
                      <a:pt x="1441" y="913"/>
                    </a:lnTo>
                    <a:lnTo>
                      <a:pt x="1416" y="998"/>
                    </a:lnTo>
                    <a:lnTo>
                      <a:pt x="1379" y="1078"/>
                    </a:lnTo>
                    <a:lnTo>
                      <a:pt x="1333" y="1152"/>
                    </a:lnTo>
                    <a:lnTo>
                      <a:pt x="1278" y="1220"/>
                    </a:lnTo>
                    <a:lnTo>
                      <a:pt x="1218" y="1282"/>
                    </a:lnTo>
                    <a:lnTo>
                      <a:pt x="1150" y="1335"/>
                    </a:lnTo>
                    <a:lnTo>
                      <a:pt x="1075" y="1381"/>
                    </a:lnTo>
                    <a:lnTo>
                      <a:pt x="996" y="1418"/>
                    </a:lnTo>
                    <a:lnTo>
                      <a:pt x="912" y="1443"/>
                    </a:lnTo>
                    <a:lnTo>
                      <a:pt x="824" y="1462"/>
                    </a:lnTo>
                    <a:lnTo>
                      <a:pt x="732" y="1467"/>
                    </a:lnTo>
                    <a:lnTo>
                      <a:pt x="641" y="1462"/>
                    </a:lnTo>
                    <a:lnTo>
                      <a:pt x="553" y="1443"/>
                    </a:lnTo>
                    <a:lnTo>
                      <a:pt x="469" y="1418"/>
                    </a:lnTo>
                    <a:lnTo>
                      <a:pt x="388" y="1381"/>
                    </a:lnTo>
                    <a:lnTo>
                      <a:pt x="315" y="1335"/>
                    </a:lnTo>
                    <a:lnTo>
                      <a:pt x="245" y="1282"/>
                    </a:lnTo>
                    <a:lnTo>
                      <a:pt x="185" y="1220"/>
                    </a:lnTo>
                    <a:lnTo>
                      <a:pt x="132" y="1152"/>
                    </a:lnTo>
                    <a:lnTo>
                      <a:pt x="86" y="1078"/>
                    </a:lnTo>
                    <a:lnTo>
                      <a:pt x="49" y="998"/>
                    </a:lnTo>
                    <a:lnTo>
                      <a:pt x="22" y="913"/>
                    </a:lnTo>
                    <a:lnTo>
                      <a:pt x="5" y="825"/>
                    </a:lnTo>
                    <a:lnTo>
                      <a:pt x="0" y="734"/>
                    </a:lnTo>
                    <a:lnTo>
                      <a:pt x="5" y="642"/>
                    </a:lnTo>
                    <a:lnTo>
                      <a:pt x="22" y="554"/>
                    </a:lnTo>
                    <a:lnTo>
                      <a:pt x="49" y="470"/>
                    </a:lnTo>
                    <a:lnTo>
                      <a:pt x="86" y="389"/>
                    </a:lnTo>
                    <a:lnTo>
                      <a:pt x="132" y="315"/>
                    </a:lnTo>
                    <a:lnTo>
                      <a:pt x="185" y="248"/>
                    </a:lnTo>
                    <a:lnTo>
                      <a:pt x="245" y="185"/>
                    </a:lnTo>
                    <a:lnTo>
                      <a:pt x="315" y="132"/>
                    </a:lnTo>
                    <a:lnTo>
                      <a:pt x="388" y="86"/>
                    </a:lnTo>
                    <a:lnTo>
                      <a:pt x="469" y="50"/>
                    </a:lnTo>
                    <a:lnTo>
                      <a:pt x="553" y="22"/>
                    </a:lnTo>
                    <a:lnTo>
                      <a:pt x="641" y="6"/>
                    </a:lnTo>
                    <a:lnTo>
                      <a:pt x="732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6542088" y="2811463"/>
              <a:ext cx="823912" cy="1454150"/>
              <a:chOff x="6542088" y="2811463"/>
              <a:chExt cx="823912" cy="1454150"/>
            </a:xfrm>
          </p:grpSpPr>
          <p:sp>
            <p:nvSpPr>
              <p:cNvPr id="123" name="Freeform 122"/>
              <p:cNvSpPr>
                <a:spLocks/>
              </p:cNvSpPr>
              <p:nvPr/>
            </p:nvSpPr>
            <p:spPr bwMode="auto">
              <a:xfrm>
                <a:off x="6542088" y="2811463"/>
                <a:ext cx="823912" cy="1454150"/>
              </a:xfrm>
              <a:custGeom>
                <a:avLst/>
                <a:gdLst>
                  <a:gd name="T0" fmla="*/ 518 w 1036"/>
                  <a:gd name="T1" fmla="*/ 0 h 1832"/>
                  <a:gd name="T2" fmla="*/ 595 w 1036"/>
                  <a:gd name="T3" fmla="*/ 7 h 1832"/>
                  <a:gd name="T4" fmla="*/ 668 w 1036"/>
                  <a:gd name="T5" fmla="*/ 22 h 1832"/>
                  <a:gd name="T6" fmla="*/ 738 w 1036"/>
                  <a:gd name="T7" fmla="*/ 50 h 1832"/>
                  <a:gd name="T8" fmla="*/ 800 w 1036"/>
                  <a:gd name="T9" fmla="*/ 84 h 1832"/>
                  <a:gd name="T10" fmla="*/ 859 w 1036"/>
                  <a:gd name="T11" fmla="*/ 128 h 1832"/>
                  <a:gd name="T12" fmla="*/ 910 w 1036"/>
                  <a:gd name="T13" fmla="*/ 180 h 1832"/>
                  <a:gd name="T14" fmla="*/ 954 w 1036"/>
                  <a:gd name="T15" fmla="*/ 237 h 1832"/>
                  <a:gd name="T16" fmla="*/ 989 w 1036"/>
                  <a:gd name="T17" fmla="*/ 301 h 1832"/>
                  <a:gd name="T18" fmla="*/ 1014 w 1036"/>
                  <a:gd name="T19" fmla="*/ 371 h 1832"/>
                  <a:gd name="T20" fmla="*/ 1031 w 1036"/>
                  <a:gd name="T21" fmla="*/ 444 h 1832"/>
                  <a:gd name="T22" fmla="*/ 1036 w 1036"/>
                  <a:gd name="T23" fmla="*/ 521 h 1832"/>
                  <a:gd name="T24" fmla="*/ 1035 w 1036"/>
                  <a:gd name="T25" fmla="*/ 559 h 1832"/>
                  <a:gd name="T26" fmla="*/ 1029 w 1036"/>
                  <a:gd name="T27" fmla="*/ 600 h 1832"/>
                  <a:gd name="T28" fmla="*/ 1022 w 1036"/>
                  <a:gd name="T29" fmla="*/ 642 h 1832"/>
                  <a:gd name="T30" fmla="*/ 1013 w 1036"/>
                  <a:gd name="T31" fmla="*/ 680 h 1832"/>
                  <a:gd name="T32" fmla="*/ 1000 w 1036"/>
                  <a:gd name="T33" fmla="*/ 713 h 1832"/>
                  <a:gd name="T34" fmla="*/ 518 w 1036"/>
                  <a:gd name="T35" fmla="*/ 1832 h 1832"/>
                  <a:gd name="T36" fmla="*/ 40 w 1036"/>
                  <a:gd name="T37" fmla="*/ 719 h 1832"/>
                  <a:gd name="T38" fmla="*/ 27 w 1036"/>
                  <a:gd name="T39" fmla="*/ 684 h 1832"/>
                  <a:gd name="T40" fmla="*/ 16 w 1036"/>
                  <a:gd name="T41" fmla="*/ 644 h 1832"/>
                  <a:gd name="T42" fmla="*/ 7 w 1036"/>
                  <a:gd name="T43" fmla="*/ 602 h 1832"/>
                  <a:gd name="T44" fmla="*/ 2 w 1036"/>
                  <a:gd name="T45" fmla="*/ 559 h 1832"/>
                  <a:gd name="T46" fmla="*/ 0 w 1036"/>
                  <a:gd name="T47" fmla="*/ 521 h 1832"/>
                  <a:gd name="T48" fmla="*/ 5 w 1036"/>
                  <a:gd name="T49" fmla="*/ 444 h 1832"/>
                  <a:gd name="T50" fmla="*/ 22 w 1036"/>
                  <a:gd name="T51" fmla="*/ 371 h 1832"/>
                  <a:gd name="T52" fmla="*/ 49 w 1036"/>
                  <a:gd name="T53" fmla="*/ 301 h 1832"/>
                  <a:gd name="T54" fmla="*/ 84 w 1036"/>
                  <a:gd name="T55" fmla="*/ 237 h 1832"/>
                  <a:gd name="T56" fmla="*/ 128 w 1036"/>
                  <a:gd name="T57" fmla="*/ 180 h 1832"/>
                  <a:gd name="T58" fmla="*/ 179 w 1036"/>
                  <a:gd name="T59" fmla="*/ 128 h 1832"/>
                  <a:gd name="T60" fmla="*/ 236 w 1036"/>
                  <a:gd name="T61" fmla="*/ 84 h 1832"/>
                  <a:gd name="T62" fmla="*/ 300 w 1036"/>
                  <a:gd name="T63" fmla="*/ 50 h 1832"/>
                  <a:gd name="T64" fmla="*/ 370 w 1036"/>
                  <a:gd name="T65" fmla="*/ 22 h 1832"/>
                  <a:gd name="T66" fmla="*/ 441 w 1036"/>
                  <a:gd name="T67" fmla="*/ 7 h 1832"/>
                  <a:gd name="T68" fmla="*/ 518 w 1036"/>
                  <a:gd name="T69" fmla="*/ 0 h 1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36" h="1832">
                    <a:moveTo>
                      <a:pt x="518" y="0"/>
                    </a:moveTo>
                    <a:lnTo>
                      <a:pt x="595" y="7"/>
                    </a:lnTo>
                    <a:lnTo>
                      <a:pt x="668" y="22"/>
                    </a:lnTo>
                    <a:lnTo>
                      <a:pt x="738" y="50"/>
                    </a:lnTo>
                    <a:lnTo>
                      <a:pt x="800" y="84"/>
                    </a:lnTo>
                    <a:lnTo>
                      <a:pt x="859" y="128"/>
                    </a:lnTo>
                    <a:lnTo>
                      <a:pt x="910" y="180"/>
                    </a:lnTo>
                    <a:lnTo>
                      <a:pt x="954" y="237"/>
                    </a:lnTo>
                    <a:lnTo>
                      <a:pt x="989" y="301"/>
                    </a:lnTo>
                    <a:lnTo>
                      <a:pt x="1014" y="371"/>
                    </a:lnTo>
                    <a:lnTo>
                      <a:pt x="1031" y="444"/>
                    </a:lnTo>
                    <a:lnTo>
                      <a:pt x="1036" y="521"/>
                    </a:lnTo>
                    <a:lnTo>
                      <a:pt x="1035" y="559"/>
                    </a:lnTo>
                    <a:lnTo>
                      <a:pt x="1029" y="600"/>
                    </a:lnTo>
                    <a:lnTo>
                      <a:pt x="1022" y="642"/>
                    </a:lnTo>
                    <a:lnTo>
                      <a:pt x="1013" y="680"/>
                    </a:lnTo>
                    <a:lnTo>
                      <a:pt x="1000" y="713"/>
                    </a:lnTo>
                    <a:lnTo>
                      <a:pt x="518" y="1832"/>
                    </a:lnTo>
                    <a:lnTo>
                      <a:pt x="40" y="719"/>
                    </a:lnTo>
                    <a:lnTo>
                      <a:pt x="27" y="684"/>
                    </a:lnTo>
                    <a:lnTo>
                      <a:pt x="16" y="644"/>
                    </a:lnTo>
                    <a:lnTo>
                      <a:pt x="7" y="602"/>
                    </a:lnTo>
                    <a:lnTo>
                      <a:pt x="2" y="559"/>
                    </a:lnTo>
                    <a:lnTo>
                      <a:pt x="0" y="521"/>
                    </a:lnTo>
                    <a:lnTo>
                      <a:pt x="5" y="444"/>
                    </a:lnTo>
                    <a:lnTo>
                      <a:pt x="22" y="371"/>
                    </a:lnTo>
                    <a:lnTo>
                      <a:pt x="49" y="301"/>
                    </a:lnTo>
                    <a:lnTo>
                      <a:pt x="84" y="237"/>
                    </a:lnTo>
                    <a:lnTo>
                      <a:pt x="128" y="180"/>
                    </a:lnTo>
                    <a:lnTo>
                      <a:pt x="179" y="128"/>
                    </a:lnTo>
                    <a:lnTo>
                      <a:pt x="236" y="84"/>
                    </a:lnTo>
                    <a:lnTo>
                      <a:pt x="300" y="50"/>
                    </a:lnTo>
                    <a:lnTo>
                      <a:pt x="370" y="22"/>
                    </a:lnTo>
                    <a:lnTo>
                      <a:pt x="441" y="7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4" name="Freeform 12"/>
              <p:cNvSpPr>
                <a:spLocks/>
              </p:cNvSpPr>
              <p:nvPr/>
            </p:nvSpPr>
            <p:spPr bwMode="auto">
              <a:xfrm>
                <a:off x="6616700" y="2884488"/>
                <a:ext cx="676275" cy="677863"/>
              </a:xfrm>
              <a:custGeom>
                <a:avLst/>
                <a:gdLst>
                  <a:gd name="T0" fmla="*/ 425 w 852"/>
                  <a:gd name="T1" fmla="*/ 0 h 852"/>
                  <a:gd name="T2" fmla="*/ 495 w 852"/>
                  <a:gd name="T3" fmla="*/ 5 h 852"/>
                  <a:gd name="T4" fmla="*/ 561 w 852"/>
                  <a:gd name="T5" fmla="*/ 22 h 852"/>
                  <a:gd name="T6" fmla="*/ 621 w 852"/>
                  <a:gd name="T7" fmla="*/ 47 h 852"/>
                  <a:gd name="T8" fmla="*/ 676 w 852"/>
                  <a:gd name="T9" fmla="*/ 82 h 852"/>
                  <a:gd name="T10" fmla="*/ 725 w 852"/>
                  <a:gd name="T11" fmla="*/ 124 h 852"/>
                  <a:gd name="T12" fmla="*/ 769 w 852"/>
                  <a:gd name="T13" fmla="*/ 174 h 852"/>
                  <a:gd name="T14" fmla="*/ 804 w 852"/>
                  <a:gd name="T15" fmla="*/ 231 h 852"/>
                  <a:gd name="T16" fmla="*/ 830 w 852"/>
                  <a:gd name="T17" fmla="*/ 291 h 852"/>
                  <a:gd name="T18" fmla="*/ 846 w 852"/>
                  <a:gd name="T19" fmla="*/ 357 h 852"/>
                  <a:gd name="T20" fmla="*/ 852 w 852"/>
                  <a:gd name="T21" fmla="*/ 425 h 852"/>
                  <a:gd name="T22" fmla="*/ 846 w 852"/>
                  <a:gd name="T23" fmla="*/ 495 h 852"/>
                  <a:gd name="T24" fmla="*/ 830 w 852"/>
                  <a:gd name="T25" fmla="*/ 561 h 852"/>
                  <a:gd name="T26" fmla="*/ 804 w 852"/>
                  <a:gd name="T27" fmla="*/ 621 h 852"/>
                  <a:gd name="T28" fmla="*/ 769 w 852"/>
                  <a:gd name="T29" fmla="*/ 678 h 852"/>
                  <a:gd name="T30" fmla="*/ 725 w 852"/>
                  <a:gd name="T31" fmla="*/ 728 h 852"/>
                  <a:gd name="T32" fmla="*/ 676 w 852"/>
                  <a:gd name="T33" fmla="*/ 770 h 852"/>
                  <a:gd name="T34" fmla="*/ 621 w 852"/>
                  <a:gd name="T35" fmla="*/ 805 h 852"/>
                  <a:gd name="T36" fmla="*/ 561 w 852"/>
                  <a:gd name="T37" fmla="*/ 830 h 852"/>
                  <a:gd name="T38" fmla="*/ 495 w 852"/>
                  <a:gd name="T39" fmla="*/ 847 h 852"/>
                  <a:gd name="T40" fmla="*/ 425 w 852"/>
                  <a:gd name="T41" fmla="*/ 852 h 852"/>
                  <a:gd name="T42" fmla="*/ 357 w 852"/>
                  <a:gd name="T43" fmla="*/ 847 h 852"/>
                  <a:gd name="T44" fmla="*/ 291 w 852"/>
                  <a:gd name="T45" fmla="*/ 830 h 852"/>
                  <a:gd name="T46" fmla="*/ 231 w 852"/>
                  <a:gd name="T47" fmla="*/ 805 h 852"/>
                  <a:gd name="T48" fmla="*/ 174 w 852"/>
                  <a:gd name="T49" fmla="*/ 770 h 852"/>
                  <a:gd name="T50" fmla="*/ 125 w 852"/>
                  <a:gd name="T51" fmla="*/ 728 h 852"/>
                  <a:gd name="T52" fmla="*/ 83 w 852"/>
                  <a:gd name="T53" fmla="*/ 678 h 852"/>
                  <a:gd name="T54" fmla="*/ 48 w 852"/>
                  <a:gd name="T55" fmla="*/ 621 h 852"/>
                  <a:gd name="T56" fmla="*/ 22 w 852"/>
                  <a:gd name="T57" fmla="*/ 561 h 852"/>
                  <a:gd name="T58" fmla="*/ 6 w 852"/>
                  <a:gd name="T59" fmla="*/ 495 h 852"/>
                  <a:gd name="T60" fmla="*/ 0 w 852"/>
                  <a:gd name="T61" fmla="*/ 425 h 852"/>
                  <a:gd name="T62" fmla="*/ 6 w 852"/>
                  <a:gd name="T63" fmla="*/ 357 h 852"/>
                  <a:gd name="T64" fmla="*/ 22 w 852"/>
                  <a:gd name="T65" fmla="*/ 291 h 852"/>
                  <a:gd name="T66" fmla="*/ 48 w 852"/>
                  <a:gd name="T67" fmla="*/ 231 h 852"/>
                  <a:gd name="T68" fmla="*/ 83 w 852"/>
                  <a:gd name="T69" fmla="*/ 174 h 852"/>
                  <a:gd name="T70" fmla="*/ 125 w 852"/>
                  <a:gd name="T71" fmla="*/ 124 h 852"/>
                  <a:gd name="T72" fmla="*/ 174 w 852"/>
                  <a:gd name="T73" fmla="*/ 82 h 852"/>
                  <a:gd name="T74" fmla="*/ 231 w 852"/>
                  <a:gd name="T75" fmla="*/ 47 h 852"/>
                  <a:gd name="T76" fmla="*/ 291 w 852"/>
                  <a:gd name="T77" fmla="*/ 22 h 852"/>
                  <a:gd name="T78" fmla="*/ 357 w 852"/>
                  <a:gd name="T79" fmla="*/ 5 h 852"/>
                  <a:gd name="T80" fmla="*/ 425 w 852"/>
                  <a:gd name="T81" fmla="*/ 0 h 8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52" h="852">
                    <a:moveTo>
                      <a:pt x="425" y="0"/>
                    </a:moveTo>
                    <a:lnTo>
                      <a:pt x="495" y="5"/>
                    </a:lnTo>
                    <a:lnTo>
                      <a:pt x="561" y="22"/>
                    </a:lnTo>
                    <a:lnTo>
                      <a:pt x="621" y="47"/>
                    </a:lnTo>
                    <a:lnTo>
                      <a:pt x="676" y="82"/>
                    </a:lnTo>
                    <a:lnTo>
                      <a:pt x="725" y="124"/>
                    </a:lnTo>
                    <a:lnTo>
                      <a:pt x="769" y="174"/>
                    </a:lnTo>
                    <a:lnTo>
                      <a:pt x="804" y="231"/>
                    </a:lnTo>
                    <a:lnTo>
                      <a:pt x="830" y="291"/>
                    </a:lnTo>
                    <a:lnTo>
                      <a:pt x="846" y="357"/>
                    </a:lnTo>
                    <a:lnTo>
                      <a:pt x="852" y="425"/>
                    </a:lnTo>
                    <a:lnTo>
                      <a:pt x="846" y="495"/>
                    </a:lnTo>
                    <a:lnTo>
                      <a:pt x="830" y="561"/>
                    </a:lnTo>
                    <a:lnTo>
                      <a:pt x="804" y="621"/>
                    </a:lnTo>
                    <a:lnTo>
                      <a:pt x="769" y="678"/>
                    </a:lnTo>
                    <a:lnTo>
                      <a:pt x="725" y="728"/>
                    </a:lnTo>
                    <a:lnTo>
                      <a:pt x="676" y="770"/>
                    </a:lnTo>
                    <a:lnTo>
                      <a:pt x="621" y="805"/>
                    </a:lnTo>
                    <a:lnTo>
                      <a:pt x="561" y="830"/>
                    </a:lnTo>
                    <a:lnTo>
                      <a:pt x="495" y="847"/>
                    </a:lnTo>
                    <a:lnTo>
                      <a:pt x="425" y="852"/>
                    </a:lnTo>
                    <a:lnTo>
                      <a:pt x="357" y="847"/>
                    </a:lnTo>
                    <a:lnTo>
                      <a:pt x="291" y="830"/>
                    </a:lnTo>
                    <a:lnTo>
                      <a:pt x="231" y="805"/>
                    </a:lnTo>
                    <a:lnTo>
                      <a:pt x="174" y="770"/>
                    </a:lnTo>
                    <a:lnTo>
                      <a:pt x="125" y="728"/>
                    </a:lnTo>
                    <a:lnTo>
                      <a:pt x="83" y="678"/>
                    </a:lnTo>
                    <a:lnTo>
                      <a:pt x="48" y="621"/>
                    </a:lnTo>
                    <a:lnTo>
                      <a:pt x="22" y="561"/>
                    </a:lnTo>
                    <a:lnTo>
                      <a:pt x="6" y="495"/>
                    </a:lnTo>
                    <a:lnTo>
                      <a:pt x="0" y="425"/>
                    </a:lnTo>
                    <a:lnTo>
                      <a:pt x="6" y="357"/>
                    </a:lnTo>
                    <a:lnTo>
                      <a:pt x="22" y="291"/>
                    </a:lnTo>
                    <a:lnTo>
                      <a:pt x="48" y="231"/>
                    </a:lnTo>
                    <a:lnTo>
                      <a:pt x="83" y="174"/>
                    </a:lnTo>
                    <a:lnTo>
                      <a:pt x="125" y="124"/>
                    </a:lnTo>
                    <a:lnTo>
                      <a:pt x="174" y="82"/>
                    </a:lnTo>
                    <a:lnTo>
                      <a:pt x="231" y="47"/>
                    </a:lnTo>
                    <a:lnTo>
                      <a:pt x="291" y="22"/>
                    </a:lnTo>
                    <a:lnTo>
                      <a:pt x="357" y="5"/>
                    </a:lnTo>
                    <a:lnTo>
                      <a:pt x="425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1" y="2921000"/>
            <a:ext cx="2792572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3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EABE"/>
      </a:accent1>
      <a:accent2>
        <a:srgbClr val="70B7AF"/>
      </a:accent2>
      <a:accent3>
        <a:srgbClr val="325D58"/>
      </a:accent3>
      <a:accent4>
        <a:srgbClr val="FB6D4A"/>
      </a:accent4>
      <a:accent5>
        <a:srgbClr val="FFAD00"/>
      </a:accent5>
      <a:accent6>
        <a:srgbClr val="DBDBDB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Custom 3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EABE"/>
      </a:accent1>
      <a:accent2>
        <a:srgbClr val="70B7AF"/>
      </a:accent2>
      <a:accent3>
        <a:srgbClr val="325D58"/>
      </a:accent3>
      <a:accent4>
        <a:srgbClr val="FB6D4A"/>
      </a:accent4>
      <a:accent5>
        <a:srgbClr val="FFAD00"/>
      </a:accent5>
      <a:accent6>
        <a:srgbClr val="DBDBDB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Custom 3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EABE"/>
      </a:accent1>
      <a:accent2>
        <a:srgbClr val="70B7AF"/>
      </a:accent2>
      <a:accent3>
        <a:srgbClr val="325D58"/>
      </a:accent3>
      <a:accent4>
        <a:srgbClr val="FB6D4A"/>
      </a:accent4>
      <a:accent5>
        <a:srgbClr val="FFAD00"/>
      </a:accent5>
      <a:accent6>
        <a:srgbClr val="DBDBDB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Custom 3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EABE"/>
      </a:accent1>
      <a:accent2>
        <a:srgbClr val="70B7AF"/>
      </a:accent2>
      <a:accent3>
        <a:srgbClr val="325D58"/>
      </a:accent3>
      <a:accent4>
        <a:srgbClr val="FB6D4A"/>
      </a:accent4>
      <a:accent5>
        <a:srgbClr val="FFAD00"/>
      </a:accent5>
      <a:accent6>
        <a:srgbClr val="DBDBDB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1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FFEABE"/>
    </a:accent1>
    <a:accent2>
      <a:srgbClr val="70B7AF"/>
    </a:accent2>
    <a:accent3>
      <a:srgbClr val="325D58"/>
    </a:accent3>
    <a:accent4>
      <a:srgbClr val="FB6D4A"/>
    </a:accent4>
    <a:accent5>
      <a:srgbClr val="FFAD00"/>
    </a:accent5>
    <a:accent6>
      <a:srgbClr val="DBDBDB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201</Words>
  <Application>Microsoft Office PowerPoint</Application>
  <PresentationFormat>Widescreen</PresentationFormat>
  <Paragraphs>23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Open Sans</vt:lpstr>
      <vt:lpstr>Segoe UI</vt:lpstr>
      <vt:lpstr>Office Theme</vt:lpstr>
      <vt:lpstr>1_Office Theme</vt:lpstr>
      <vt:lpstr>2_Office Theme</vt:lpstr>
      <vt:lpstr>3_Office Theme</vt:lpstr>
      <vt:lpstr>4_Office Theme</vt:lpstr>
      <vt:lpstr>5 FLAT BUSINESS  METAPHOR GRAPHICS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Farjana Jaman</dc:creator>
  <cp:lastModifiedBy>Julian</cp:lastModifiedBy>
  <cp:revision>20</cp:revision>
  <dcterms:created xsi:type="dcterms:W3CDTF">2015-05-14T17:48:21Z</dcterms:created>
  <dcterms:modified xsi:type="dcterms:W3CDTF">2015-05-25T17:53:53Z</dcterms:modified>
</cp:coreProperties>
</file>