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72" r:id="rId4"/>
    <p:sldId id="273" r:id="rId5"/>
    <p:sldId id="274" r:id="rId6"/>
    <p:sldId id="276" r:id="rId7"/>
    <p:sldId id="275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2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7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247063" y="3114675"/>
            <a:ext cx="2951163" cy="3054351"/>
            <a:chOff x="8247063" y="3114675"/>
            <a:chExt cx="2951163" cy="3054351"/>
          </a:xfrm>
          <a:solidFill>
            <a:schemeClr val="accent3">
              <a:lumMod val="75000"/>
            </a:schemeClr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0263188" y="3114675"/>
              <a:ext cx="935038" cy="998538"/>
            </a:xfrm>
            <a:custGeom>
              <a:avLst/>
              <a:gdLst>
                <a:gd name="T0" fmla="*/ 60 w 299"/>
                <a:gd name="T1" fmla="*/ 150 h 319"/>
                <a:gd name="T2" fmla="*/ 109 w 299"/>
                <a:gd name="T3" fmla="*/ 279 h 319"/>
                <a:gd name="T4" fmla="*/ 149 w 299"/>
                <a:gd name="T5" fmla="*/ 319 h 319"/>
                <a:gd name="T6" fmla="*/ 189 w 299"/>
                <a:gd name="T7" fmla="*/ 279 h 319"/>
                <a:gd name="T8" fmla="*/ 239 w 299"/>
                <a:gd name="T9" fmla="*/ 150 h 319"/>
                <a:gd name="T10" fmla="*/ 169 w 299"/>
                <a:gd name="T11" fmla="*/ 279 h 319"/>
                <a:gd name="T12" fmla="*/ 129 w 299"/>
                <a:gd name="T13" fmla="*/ 259 h 319"/>
                <a:gd name="T14" fmla="*/ 169 w 299"/>
                <a:gd name="T15" fmla="*/ 279 h 319"/>
                <a:gd name="T16" fmla="*/ 169 w 299"/>
                <a:gd name="T17" fmla="*/ 217 h 319"/>
                <a:gd name="T18" fmla="*/ 129 w 299"/>
                <a:gd name="T19" fmla="*/ 239 h 319"/>
                <a:gd name="T20" fmla="*/ 118 w 299"/>
                <a:gd name="T21" fmla="*/ 212 h 319"/>
                <a:gd name="T22" fmla="*/ 149 w 299"/>
                <a:gd name="T23" fmla="*/ 80 h 319"/>
                <a:gd name="T24" fmla="*/ 180 w 299"/>
                <a:gd name="T25" fmla="*/ 212 h 319"/>
                <a:gd name="T26" fmla="*/ 139 w 299"/>
                <a:gd name="T27" fmla="*/ 10 h 319"/>
                <a:gd name="T28" fmla="*/ 159 w 299"/>
                <a:gd name="T29" fmla="*/ 10 h 319"/>
                <a:gd name="T30" fmla="*/ 149 w 299"/>
                <a:gd name="T31" fmla="*/ 50 h 319"/>
                <a:gd name="T32" fmla="*/ 236 w 299"/>
                <a:gd name="T33" fmla="*/ 100 h 319"/>
                <a:gd name="T34" fmla="*/ 265 w 299"/>
                <a:gd name="T35" fmla="*/ 71 h 319"/>
                <a:gd name="T36" fmla="*/ 275 w 299"/>
                <a:gd name="T37" fmla="*/ 88 h 319"/>
                <a:gd name="T38" fmla="*/ 244 w 299"/>
                <a:gd name="T39" fmla="*/ 105 h 319"/>
                <a:gd name="T40" fmla="*/ 196 w 299"/>
                <a:gd name="T41" fmla="*/ 50 h 319"/>
                <a:gd name="T42" fmla="*/ 224 w 299"/>
                <a:gd name="T43" fmla="*/ 20 h 319"/>
                <a:gd name="T44" fmla="*/ 213 w 299"/>
                <a:gd name="T45" fmla="*/ 60 h 319"/>
                <a:gd name="T46" fmla="*/ 199 w 299"/>
                <a:gd name="T47" fmla="*/ 63 h 319"/>
                <a:gd name="T48" fmla="*/ 63 w 299"/>
                <a:gd name="T49" fmla="*/ 200 h 319"/>
                <a:gd name="T50" fmla="*/ 33 w 299"/>
                <a:gd name="T51" fmla="*/ 228 h 319"/>
                <a:gd name="T52" fmla="*/ 20 w 299"/>
                <a:gd name="T53" fmla="*/ 224 h 319"/>
                <a:gd name="T54" fmla="*/ 49 w 299"/>
                <a:gd name="T55" fmla="*/ 196 h 319"/>
                <a:gd name="T56" fmla="*/ 40 w 299"/>
                <a:gd name="T57" fmla="*/ 160 h 319"/>
                <a:gd name="T58" fmla="*/ 0 w 299"/>
                <a:gd name="T59" fmla="*/ 150 h 319"/>
                <a:gd name="T60" fmla="*/ 40 w 299"/>
                <a:gd name="T61" fmla="*/ 140 h 319"/>
                <a:gd name="T62" fmla="*/ 40 w 299"/>
                <a:gd name="T63" fmla="*/ 160 h 319"/>
                <a:gd name="T64" fmla="*/ 33 w 299"/>
                <a:gd name="T65" fmla="*/ 71 h 319"/>
                <a:gd name="T66" fmla="*/ 63 w 299"/>
                <a:gd name="T67" fmla="*/ 100 h 319"/>
                <a:gd name="T68" fmla="*/ 49 w 299"/>
                <a:gd name="T69" fmla="*/ 103 h 319"/>
                <a:gd name="T70" fmla="*/ 20 w 299"/>
                <a:gd name="T71" fmla="*/ 75 h 319"/>
                <a:gd name="T72" fmla="*/ 75 w 299"/>
                <a:gd name="T73" fmla="*/ 20 h 319"/>
                <a:gd name="T74" fmla="*/ 103 w 299"/>
                <a:gd name="T75" fmla="*/ 50 h 319"/>
                <a:gd name="T76" fmla="*/ 94 w 299"/>
                <a:gd name="T77" fmla="*/ 65 h 319"/>
                <a:gd name="T78" fmla="*/ 71 w 299"/>
                <a:gd name="T79" fmla="*/ 34 h 319"/>
                <a:gd name="T80" fmla="*/ 270 w 299"/>
                <a:gd name="T81" fmla="*/ 229 h 319"/>
                <a:gd name="T82" fmla="*/ 239 w 299"/>
                <a:gd name="T83" fmla="*/ 213 h 319"/>
                <a:gd name="T84" fmla="*/ 249 w 299"/>
                <a:gd name="T85" fmla="*/ 196 h 319"/>
                <a:gd name="T86" fmla="*/ 279 w 299"/>
                <a:gd name="T87" fmla="*/ 224 h 319"/>
                <a:gd name="T88" fmla="*/ 289 w 299"/>
                <a:gd name="T89" fmla="*/ 160 h 319"/>
                <a:gd name="T90" fmla="*/ 249 w 299"/>
                <a:gd name="T91" fmla="*/ 150 h 319"/>
                <a:gd name="T92" fmla="*/ 289 w 299"/>
                <a:gd name="T93" fmla="*/ 140 h 319"/>
                <a:gd name="T94" fmla="*/ 109 w 299"/>
                <a:gd name="T95" fmla="*/ 200 h 319"/>
                <a:gd name="T96" fmla="*/ 189 w 299"/>
                <a:gd name="T97" fmla="*/ 150 h 319"/>
                <a:gd name="T98" fmla="*/ 189 w 299"/>
                <a:gd name="T99" fmla="*/ 100 h 319"/>
                <a:gd name="T100" fmla="*/ 109 w 299"/>
                <a:gd name="T101" fmla="*/ 150 h 319"/>
                <a:gd name="T102" fmla="*/ 189 w 299"/>
                <a:gd name="T103" fmla="*/ 10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" h="319">
                  <a:moveTo>
                    <a:pt x="149" y="60"/>
                  </a:moveTo>
                  <a:cubicBezTo>
                    <a:pt x="100" y="60"/>
                    <a:pt x="60" y="100"/>
                    <a:pt x="60" y="150"/>
                  </a:cubicBezTo>
                  <a:cubicBezTo>
                    <a:pt x="60" y="185"/>
                    <a:pt x="80" y="215"/>
                    <a:pt x="109" y="230"/>
                  </a:cubicBezTo>
                  <a:cubicBezTo>
                    <a:pt x="109" y="279"/>
                    <a:pt x="109" y="279"/>
                    <a:pt x="109" y="279"/>
                  </a:cubicBezTo>
                  <a:cubicBezTo>
                    <a:pt x="109" y="290"/>
                    <a:pt x="118" y="299"/>
                    <a:pt x="129" y="299"/>
                  </a:cubicBezTo>
                  <a:cubicBezTo>
                    <a:pt x="129" y="310"/>
                    <a:pt x="138" y="319"/>
                    <a:pt x="149" y="319"/>
                  </a:cubicBezTo>
                  <a:cubicBezTo>
                    <a:pt x="160" y="319"/>
                    <a:pt x="169" y="310"/>
                    <a:pt x="169" y="299"/>
                  </a:cubicBezTo>
                  <a:cubicBezTo>
                    <a:pt x="180" y="299"/>
                    <a:pt x="189" y="290"/>
                    <a:pt x="189" y="279"/>
                  </a:cubicBezTo>
                  <a:cubicBezTo>
                    <a:pt x="189" y="230"/>
                    <a:pt x="189" y="230"/>
                    <a:pt x="189" y="230"/>
                  </a:cubicBezTo>
                  <a:cubicBezTo>
                    <a:pt x="219" y="215"/>
                    <a:pt x="239" y="185"/>
                    <a:pt x="239" y="150"/>
                  </a:cubicBezTo>
                  <a:cubicBezTo>
                    <a:pt x="239" y="100"/>
                    <a:pt x="199" y="60"/>
                    <a:pt x="149" y="60"/>
                  </a:cubicBezTo>
                  <a:close/>
                  <a:moveTo>
                    <a:pt x="169" y="279"/>
                  </a:moveTo>
                  <a:cubicBezTo>
                    <a:pt x="129" y="279"/>
                    <a:pt x="129" y="279"/>
                    <a:pt x="129" y="279"/>
                  </a:cubicBezTo>
                  <a:cubicBezTo>
                    <a:pt x="129" y="259"/>
                    <a:pt x="129" y="259"/>
                    <a:pt x="129" y="259"/>
                  </a:cubicBezTo>
                  <a:cubicBezTo>
                    <a:pt x="169" y="259"/>
                    <a:pt x="169" y="259"/>
                    <a:pt x="169" y="259"/>
                  </a:cubicBezTo>
                  <a:lnTo>
                    <a:pt x="169" y="279"/>
                  </a:lnTo>
                  <a:close/>
                  <a:moveTo>
                    <a:pt x="180" y="212"/>
                  </a:moveTo>
                  <a:cubicBezTo>
                    <a:pt x="169" y="217"/>
                    <a:pt x="169" y="217"/>
                    <a:pt x="169" y="217"/>
                  </a:cubicBezTo>
                  <a:cubicBezTo>
                    <a:pt x="169" y="239"/>
                    <a:pt x="169" y="239"/>
                    <a:pt x="16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17"/>
                    <a:pt x="129" y="217"/>
                    <a:pt x="129" y="217"/>
                  </a:cubicBezTo>
                  <a:cubicBezTo>
                    <a:pt x="118" y="212"/>
                    <a:pt x="118" y="212"/>
                    <a:pt x="118" y="212"/>
                  </a:cubicBezTo>
                  <a:cubicBezTo>
                    <a:pt x="94" y="200"/>
                    <a:pt x="79" y="176"/>
                    <a:pt x="79" y="150"/>
                  </a:cubicBezTo>
                  <a:cubicBezTo>
                    <a:pt x="79" y="111"/>
                    <a:pt x="111" y="80"/>
                    <a:pt x="149" y="80"/>
                  </a:cubicBezTo>
                  <a:cubicBezTo>
                    <a:pt x="188" y="80"/>
                    <a:pt x="219" y="111"/>
                    <a:pt x="219" y="150"/>
                  </a:cubicBezTo>
                  <a:cubicBezTo>
                    <a:pt x="219" y="176"/>
                    <a:pt x="204" y="200"/>
                    <a:pt x="180" y="212"/>
                  </a:cubicBezTo>
                  <a:close/>
                  <a:moveTo>
                    <a:pt x="139" y="40"/>
                  </a:moveTo>
                  <a:cubicBezTo>
                    <a:pt x="139" y="10"/>
                    <a:pt x="139" y="10"/>
                    <a:pt x="139" y="10"/>
                  </a:cubicBezTo>
                  <a:cubicBezTo>
                    <a:pt x="139" y="4"/>
                    <a:pt x="144" y="0"/>
                    <a:pt x="149" y="0"/>
                  </a:cubicBezTo>
                  <a:cubicBezTo>
                    <a:pt x="155" y="0"/>
                    <a:pt x="159" y="4"/>
                    <a:pt x="159" y="1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45"/>
                    <a:pt x="155" y="50"/>
                    <a:pt x="149" y="50"/>
                  </a:cubicBezTo>
                  <a:cubicBezTo>
                    <a:pt x="144" y="50"/>
                    <a:pt x="139" y="45"/>
                    <a:pt x="139" y="40"/>
                  </a:cubicBezTo>
                  <a:close/>
                  <a:moveTo>
                    <a:pt x="236" y="100"/>
                  </a:moveTo>
                  <a:cubicBezTo>
                    <a:pt x="233" y="95"/>
                    <a:pt x="235" y="89"/>
                    <a:pt x="239" y="86"/>
                  </a:cubicBezTo>
                  <a:cubicBezTo>
                    <a:pt x="265" y="71"/>
                    <a:pt x="265" y="71"/>
                    <a:pt x="265" y="71"/>
                  </a:cubicBezTo>
                  <a:cubicBezTo>
                    <a:pt x="270" y="68"/>
                    <a:pt x="276" y="70"/>
                    <a:pt x="279" y="75"/>
                  </a:cubicBezTo>
                  <a:cubicBezTo>
                    <a:pt x="282" y="80"/>
                    <a:pt x="280" y="86"/>
                    <a:pt x="275" y="88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8" y="104"/>
                    <a:pt x="246" y="105"/>
                    <a:pt x="244" y="105"/>
                  </a:cubicBezTo>
                  <a:cubicBezTo>
                    <a:pt x="241" y="105"/>
                    <a:pt x="238" y="103"/>
                    <a:pt x="236" y="100"/>
                  </a:cubicBezTo>
                  <a:close/>
                  <a:moveTo>
                    <a:pt x="196" y="50"/>
                  </a:moveTo>
                  <a:cubicBezTo>
                    <a:pt x="211" y="24"/>
                    <a:pt x="211" y="24"/>
                    <a:pt x="211" y="24"/>
                  </a:cubicBezTo>
                  <a:cubicBezTo>
                    <a:pt x="213" y="19"/>
                    <a:pt x="219" y="17"/>
                    <a:pt x="224" y="20"/>
                  </a:cubicBezTo>
                  <a:cubicBezTo>
                    <a:pt x="229" y="23"/>
                    <a:pt x="231" y="29"/>
                    <a:pt x="228" y="34"/>
                  </a:cubicBezTo>
                  <a:cubicBezTo>
                    <a:pt x="213" y="60"/>
                    <a:pt x="213" y="60"/>
                    <a:pt x="213" y="60"/>
                  </a:cubicBezTo>
                  <a:cubicBezTo>
                    <a:pt x="211" y="63"/>
                    <a:pt x="208" y="65"/>
                    <a:pt x="204" y="65"/>
                  </a:cubicBezTo>
                  <a:cubicBezTo>
                    <a:pt x="203" y="65"/>
                    <a:pt x="201" y="64"/>
                    <a:pt x="199" y="63"/>
                  </a:cubicBezTo>
                  <a:cubicBezTo>
                    <a:pt x="194" y="61"/>
                    <a:pt x="193" y="54"/>
                    <a:pt x="196" y="50"/>
                  </a:cubicBezTo>
                  <a:close/>
                  <a:moveTo>
                    <a:pt x="63" y="200"/>
                  </a:moveTo>
                  <a:cubicBezTo>
                    <a:pt x="66" y="204"/>
                    <a:pt x="64" y="210"/>
                    <a:pt x="59" y="213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2" y="229"/>
                    <a:pt x="30" y="229"/>
                    <a:pt x="28" y="229"/>
                  </a:cubicBezTo>
                  <a:cubicBezTo>
                    <a:pt x="25" y="229"/>
                    <a:pt x="22" y="228"/>
                    <a:pt x="20" y="224"/>
                  </a:cubicBezTo>
                  <a:cubicBezTo>
                    <a:pt x="17" y="220"/>
                    <a:pt x="19" y="214"/>
                    <a:pt x="23" y="211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54" y="193"/>
                    <a:pt x="60" y="195"/>
                    <a:pt x="63" y="200"/>
                  </a:cubicBezTo>
                  <a:close/>
                  <a:moveTo>
                    <a:pt x="40" y="160"/>
                  </a:moveTo>
                  <a:cubicBezTo>
                    <a:pt x="10" y="160"/>
                    <a:pt x="10" y="160"/>
                    <a:pt x="10" y="160"/>
                  </a:cubicBezTo>
                  <a:cubicBezTo>
                    <a:pt x="4" y="160"/>
                    <a:pt x="0" y="155"/>
                    <a:pt x="0" y="150"/>
                  </a:cubicBezTo>
                  <a:cubicBezTo>
                    <a:pt x="0" y="144"/>
                    <a:pt x="4" y="140"/>
                    <a:pt x="1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5" y="140"/>
                    <a:pt x="50" y="144"/>
                    <a:pt x="50" y="150"/>
                  </a:cubicBezTo>
                  <a:cubicBezTo>
                    <a:pt x="50" y="155"/>
                    <a:pt x="45" y="160"/>
                    <a:pt x="40" y="160"/>
                  </a:cubicBezTo>
                  <a:close/>
                  <a:moveTo>
                    <a:pt x="20" y="75"/>
                  </a:moveTo>
                  <a:cubicBezTo>
                    <a:pt x="22" y="70"/>
                    <a:pt x="29" y="68"/>
                    <a:pt x="33" y="71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64" y="89"/>
                    <a:pt x="66" y="95"/>
                    <a:pt x="63" y="100"/>
                  </a:cubicBezTo>
                  <a:cubicBezTo>
                    <a:pt x="61" y="103"/>
                    <a:pt x="58" y="105"/>
                    <a:pt x="54" y="105"/>
                  </a:cubicBezTo>
                  <a:cubicBezTo>
                    <a:pt x="53" y="105"/>
                    <a:pt x="51" y="104"/>
                    <a:pt x="49" y="103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19" y="86"/>
                    <a:pt x="17" y="80"/>
                    <a:pt x="20" y="75"/>
                  </a:cubicBezTo>
                  <a:close/>
                  <a:moveTo>
                    <a:pt x="71" y="34"/>
                  </a:moveTo>
                  <a:cubicBezTo>
                    <a:pt x="68" y="29"/>
                    <a:pt x="70" y="23"/>
                    <a:pt x="75" y="20"/>
                  </a:cubicBezTo>
                  <a:cubicBezTo>
                    <a:pt x="79" y="17"/>
                    <a:pt x="85" y="19"/>
                    <a:pt x="88" y="24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6" y="54"/>
                    <a:pt x="104" y="60"/>
                    <a:pt x="99" y="63"/>
                  </a:cubicBezTo>
                  <a:cubicBezTo>
                    <a:pt x="98" y="64"/>
                    <a:pt x="96" y="65"/>
                    <a:pt x="94" y="65"/>
                  </a:cubicBezTo>
                  <a:cubicBezTo>
                    <a:pt x="91" y="65"/>
                    <a:pt x="88" y="63"/>
                    <a:pt x="86" y="60"/>
                  </a:cubicBezTo>
                  <a:lnTo>
                    <a:pt x="71" y="34"/>
                  </a:lnTo>
                  <a:close/>
                  <a:moveTo>
                    <a:pt x="279" y="224"/>
                  </a:moveTo>
                  <a:cubicBezTo>
                    <a:pt x="277" y="228"/>
                    <a:pt x="274" y="229"/>
                    <a:pt x="270" y="229"/>
                  </a:cubicBezTo>
                  <a:cubicBezTo>
                    <a:pt x="269" y="229"/>
                    <a:pt x="267" y="229"/>
                    <a:pt x="265" y="228"/>
                  </a:cubicBezTo>
                  <a:cubicBezTo>
                    <a:pt x="239" y="213"/>
                    <a:pt x="239" y="213"/>
                    <a:pt x="239" y="213"/>
                  </a:cubicBezTo>
                  <a:cubicBezTo>
                    <a:pt x="235" y="210"/>
                    <a:pt x="233" y="204"/>
                    <a:pt x="236" y="200"/>
                  </a:cubicBezTo>
                  <a:cubicBezTo>
                    <a:pt x="238" y="195"/>
                    <a:pt x="245" y="193"/>
                    <a:pt x="249" y="196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80" y="214"/>
                    <a:pt x="282" y="220"/>
                    <a:pt x="279" y="224"/>
                  </a:cubicBezTo>
                  <a:close/>
                  <a:moveTo>
                    <a:pt x="299" y="150"/>
                  </a:moveTo>
                  <a:cubicBezTo>
                    <a:pt x="299" y="155"/>
                    <a:pt x="295" y="160"/>
                    <a:pt x="289" y="160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4" y="160"/>
                    <a:pt x="249" y="155"/>
                    <a:pt x="249" y="150"/>
                  </a:cubicBezTo>
                  <a:cubicBezTo>
                    <a:pt x="249" y="144"/>
                    <a:pt x="254" y="140"/>
                    <a:pt x="259" y="140"/>
                  </a:cubicBezTo>
                  <a:cubicBezTo>
                    <a:pt x="289" y="140"/>
                    <a:pt x="289" y="140"/>
                    <a:pt x="289" y="140"/>
                  </a:cubicBezTo>
                  <a:cubicBezTo>
                    <a:pt x="295" y="140"/>
                    <a:pt x="299" y="144"/>
                    <a:pt x="299" y="150"/>
                  </a:cubicBezTo>
                  <a:close/>
                  <a:moveTo>
                    <a:pt x="109" y="200"/>
                  </a:moveTo>
                  <a:cubicBezTo>
                    <a:pt x="149" y="150"/>
                    <a:pt x="149" y="150"/>
                    <a:pt x="149" y="150"/>
                  </a:cubicBezTo>
                  <a:cubicBezTo>
                    <a:pt x="189" y="150"/>
                    <a:pt x="189" y="150"/>
                    <a:pt x="189" y="150"/>
                  </a:cubicBezTo>
                  <a:lnTo>
                    <a:pt x="109" y="200"/>
                  </a:lnTo>
                  <a:close/>
                  <a:moveTo>
                    <a:pt x="189" y="100"/>
                  </a:moveTo>
                  <a:cubicBezTo>
                    <a:pt x="149" y="150"/>
                    <a:pt x="149" y="150"/>
                    <a:pt x="149" y="150"/>
                  </a:cubicBezTo>
                  <a:cubicBezTo>
                    <a:pt x="109" y="150"/>
                    <a:pt x="109" y="150"/>
                    <a:pt x="109" y="150"/>
                  </a:cubicBezTo>
                  <a:lnTo>
                    <a:pt x="189" y="100"/>
                  </a:lnTo>
                  <a:close/>
                  <a:moveTo>
                    <a:pt x="189" y="100"/>
                  </a:moveTo>
                  <a:cubicBezTo>
                    <a:pt x="189" y="100"/>
                    <a:pt x="189" y="100"/>
                    <a:pt x="189" y="10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247063" y="3929063"/>
              <a:ext cx="2560638" cy="2239963"/>
            </a:xfrm>
            <a:custGeom>
              <a:avLst/>
              <a:gdLst>
                <a:gd name="T0" fmla="*/ 411 w 819"/>
                <a:gd name="T1" fmla="*/ 716 h 716"/>
                <a:gd name="T2" fmla="*/ 386 w 819"/>
                <a:gd name="T3" fmla="*/ 716 h 716"/>
                <a:gd name="T4" fmla="*/ 154 w 819"/>
                <a:gd name="T5" fmla="*/ 608 h 716"/>
                <a:gd name="T6" fmla="*/ 24 w 819"/>
                <a:gd name="T7" fmla="*/ 229 h 716"/>
                <a:gd name="T8" fmla="*/ 24 w 819"/>
                <a:gd name="T9" fmla="*/ 0 h 716"/>
                <a:gd name="T10" fmla="*/ 40 w 819"/>
                <a:gd name="T11" fmla="*/ 2 h 716"/>
                <a:gd name="T12" fmla="*/ 166 w 819"/>
                <a:gd name="T13" fmla="*/ 597 h 716"/>
                <a:gd name="T14" fmla="*/ 386 w 819"/>
                <a:gd name="T15" fmla="*/ 700 h 716"/>
                <a:gd name="T16" fmla="*/ 678 w 819"/>
                <a:gd name="T17" fmla="*/ 607 h 716"/>
                <a:gd name="T18" fmla="*/ 788 w 819"/>
                <a:gd name="T19" fmla="*/ 117 h 716"/>
                <a:gd name="T20" fmla="*/ 786 w 819"/>
                <a:gd name="T21" fmla="*/ 50 h 716"/>
                <a:gd name="T22" fmla="*/ 802 w 819"/>
                <a:gd name="T23" fmla="*/ 50 h 716"/>
                <a:gd name="T24" fmla="*/ 804 w 819"/>
                <a:gd name="T25" fmla="*/ 116 h 716"/>
                <a:gd name="T26" fmla="*/ 689 w 819"/>
                <a:gd name="T27" fmla="*/ 618 h 716"/>
                <a:gd name="T28" fmla="*/ 411 w 819"/>
                <a:gd name="T29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9" h="716">
                  <a:moveTo>
                    <a:pt x="411" y="716"/>
                  </a:moveTo>
                  <a:cubicBezTo>
                    <a:pt x="403" y="716"/>
                    <a:pt x="394" y="716"/>
                    <a:pt x="386" y="716"/>
                  </a:cubicBezTo>
                  <a:cubicBezTo>
                    <a:pt x="291" y="712"/>
                    <a:pt x="214" y="676"/>
                    <a:pt x="154" y="608"/>
                  </a:cubicBezTo>
                  <a:cubicBezTo>
                    <a:pt x="65" y="504"/>
                    <a:pt x="34" y="345"/>
                    <a:pt x="24" y="229"/>
                  </a:cubicBezTo>
                  <a:cubicBezTo>
                    <a:pt x="13" y="104"/>
                    <a:pt x="24" y="2"/>
                    <a:pt x="24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6"/>
                    <a:pt x="0" y="405"/>
                    <a:pt x="166" y="597"/>
                  </a:cubicBezTo>
                  <a:cubicBezTo>
                    <a:pt x="223" y="662"/>
                    <a:pt x="297" y="697"/>
                    <a:pt x="386" y="700"/>
                  </a:cubicBezTo>
                  <a:cubicBezTo>
                    <a:pt x="513" y="705"/>
                    <a:pt x="612" y="673"/>
                    <a:pt x="678" y="607"/>
                  </a:cubicBezTo>
                  <a:cubicBezTo>
                    <a:pt x="803" y="481"/>
                    <a:pt x="794" y="253"/>
                    <a:pt x="788" y="117"/>
                  </a:cubicBezTo>
                  <a:cubicBezTo>
                    <a:pt x="787" y="91"/>
                    <a:pt x="786" y="69"/>
                    <a:pt x="786" y="50"/>
                  </a:cubicBezTo>
                  <a:cubicBezTo>
                    <a:pt x="802" y="50"/>
                    <a:pt x="802" y="50"/>
                    <a:pt x="802" y="50"/>
                  </a:cubicBezTo>
                  <a:cubicBezTo>
                    <a:pt x="802" y="68"/>
                    <a:pt x="803" y="91"/>
                    <a:pt x="804" y="116"/>
                  </a:cubicBezTo>
                  <a:cubicBezTo>
                    <a:pt x="810" y="255"/>
                    <a:pt x="819" y="488"/>
                    <a:pt x="689" y="618"/>
                  </a:cubicBezTo>
                  <a:cubicBezTo>
                    <a:pt x="624" y="683"/>
                    <a:pt x="531" y="716"/>
                    <a:pt x="411" y="7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Process </a:t>
            </a:r>
            <a:r>
              <a:rPr lang="en-US" dirty="0" smtClean="0"/>
              <a:t>Diagram Slide</a:t>
            </a:r>
            <a:endParaRPr lang="en-US" dirty="0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2281238" y="2408238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019550" y="2757488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7808913" y="2946400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987425" y="2882900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076575" y="146526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814888" y="322421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6280150" y="2921000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6670675" y="3314700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3479800" y="1870075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84300" y="3659188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106613" y="3659188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18113" y="1374775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937250" y="1374775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377950" y="327501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5218113" y="3627438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44343" y="1399967"/>
            <a:ext cx="2858475" cy="1013332"/>
            <a:chOff x="1212229" y="2147317"/>
            <a:chExt cx="2858475" cy="1013332"/>
          </a:xfrm>
        </p:grpSpPr>
        <p:sp>
          <p:nvSpPr>
            <p:cNvPr id="29" name="TextBox 28"/>
            <p:cNvSpPr txBox="1"/>
            <p:nvPr/>
          </p:nvSpPr>
          <p:spPr>
            <a:xfrm>
              <a:off x="1212229" y="257587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2229" y="2147317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35459" y="4896583"/>
            <a:ext cx="2858475" cy="1013332"/>
            <a:chOff x="1212229" y="2147317"/>
            <a:chExt cx="2858475" cy="1013332"/>
          </a:xfrm>
        </p:grpSpPr>
        <p:sp>
          <p:nvSpPr>
            <p:cNvPr id="32" name="TextBox 31"/>
            <p:cNvSpPr txBox="1"/>
            <p:nvPr/>
          </p:nvSpPr>
          <p:spPr>
            <a:xfrm>
              <a:off x="1212229" y="257587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2229" y="2147317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Process </a:t>
            </a:r>
            <a:r>
              <a:rPr lang="en-US" dirty="0" smtClean="0"/>
              <a:t>Diagram Slide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312843" y="762000"/>
            <a:ext cx="8231187" cy="7516700"/>
            <a:chOff x="987425" y="1374775"/>
            <a:chExt cx="5376863" cy="4910138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81238" y="2408238"/>
              <a:ext cx="1076325" cy="1076325"/>
            </a:xfrm>
            <a:custGeom>
              <a:avLst/>
              <a:gdLst>
                <a:gd name="T0" fmla="*/ 343 w 344"/>
                <a:gd name="T1" fmla="*/ 153 h 344"/>
                <a:gd name="T2" fmla="*/ 332 w 344"/>
                <a:gd name="T3" fmla="*/ 144 h 344"/>
                <a:gd name="T4" fmla="*/ 296 w 344"/>
                <a:gd name="T5" fmla="*/ 121 h 344"/>
                <a:gd name="T6" fmla="*/ 306 w 344"/>
                <a:gd name="T7" fmla="*/ 78 h 344"/>
                <a:gd name="T8" fmla="*/ 307 w 344"/>
                <a:gd name="T9" fmla="*/ 65 h 344"/>
                <a:gd name="T10" fmla="*/ 280 w 344"/>
                <a:gd name="T11" fmla="*/ 38 h 344"/>
                <a:gd name="T12" fmla="*/ 267 w 344"/>
                <a:gd name="T13" fmla="*/ 39 h 344"/>
                <a:gd name="T14" fmla="*/ 224 w 344"/>
                <a:gd name="T15" fmla="*/ 49 h 344"/>
                <a:gd name="T16" fmla="*/ 200 w 344"/>
                <a:gd name="T17" fmla="*/ 11 h 344"/>
                <a:gd name="T18" fmla="*/ 192 w 344"/>
                <a:gd name="T19" fmla="*/ 1 h 344"/>
                <a:gd name="T20" fmla="*/ 153 w 344"/>
                <a:gd name="T21" fmla="*/ 1 h 344"/>
                <a:gd name="T22" fmla="*/ 145 w 344"/>
                <a:gd name="T23" fmla="*/ 11 h 344"/>
                <a:gd name="T24" fmla="*/ 121 w 344"/>
                <a:gd name="T25" fmla="*/ 48 h 344"/>
                <a:gd name="T26" fmla="*/ 79 w 344"/>
                <a:gd name="T27" fmla="*/ 38 h 344"/>
                <a:gd name="T28" fmla="*/ 66 w 344"/>
                <a:gd name="T29" fmla="*/ 37 h 344"/>
                <a:gd name="T30" fmla="*/ 38 w 344"/>
                <a:gd name="T31" fmla="*/ 64 h 344"/>
                <a:gd name="T32" fmla="*/ 39 w 344"/>
                <a:gd name="T33" fmla="*/ 77 h 344"/>
                <a:gd name="T34" fmla="*/ 49 w 344"/>
                <a:gd name="T35" fmla="*/ 120 h 344"/>
                <a:gd name="T36" fmla="*/ 11 w 344"/>
                <a:gd name="T37" fmla="*/ 144 h 344"/>
                <a:gd name="T38" fmla="*/ 1 w 344"/>
                <a:gd name="T39" fmla="*/ 152 h 344"/>
                <a:gd name="T40" fmla="*/ 1 w 344"/>
                <a:gd name="T41" fmla="*/ 191 h 344"/>
                <a:gd name="T42" fmla="*/ 13 w 344"/>
                <a:gd name="T43" fmla="*/ 200 h 344"/>
                <a:gd name="T44" fmla="*/ 48 w 344"/>
                <a:gd name="T45" fmla="*/ 223 h 344"/>
                <a:gd name="T46" fmla="*/ 38 w 344"/>
                <a:gd name="T47" fmla="*/ 266 h 344"/>
                <a:gd name="T48" fmla="*/ 37 w 344"/>
                <a:gd name="T49" fmla="*/ 279 h 344"/>
                <a:gd name="T50" fmla="*/ 64 w 344"/>
                <a:gd name="T51" fmla="*/ 306 h 344"/>
                <a:gd name="T52" fmla="*/ 77 w 344"/>
                <a:gd name="T53" fmla="*/ 305 h 344"/>
                <a:gd name="T54" fmla="*/ 120 w 344"/>
                <a:gd name="T55" fmla="*/ 295 h 344"/>
                <a:gd name="T56" fmla="*/ 144 w 344"/>
                <a:gd name="T57" fmla="*/ 333 h 344"/>
                <a:gd name="T58" fmla="*/ 152 w 344"/>
                <a:gd name="T59" fmla="*/ 343 h 344"/>
                <a:gd name="T60" fmla="*/ 172 w 344"/>
                <a:gd name="T61" fmla="*/ 344 h 344"/>
                <a:gd name="T62" fmla="*/ 191 w 344"/>
                <a:gd name="T63" fmla="*/ 343 h 344"/>
                <a:gd name="T64" fmla="*/ 199 w 344"/>
                <a:gd name="T65" fmla="*/ 333 h 344"/>
                <a:gd name="T66" fmla="*/ 223 w 344"/>
                <a:gd name="T67" fmla="*/ 296 h 344"/>
                <a:gd name="T68" fmla="*/ 265 w 344"/>
                <a:gd name="T69" fmla="*/ 306 h 344"/>
                <a:gd name="T70" fmla="*/ 278 w 344"/>
                <a:gd name="T71" fmla="*/ 307 h 344"/>
                <a:gd name="T72" fmla="*/ 306 w 344"/>
                <a:gd name="T73" fmla="*/ 280 h 344"/>
                <a:gd name="T74" fmla="*/ 305 w 344"/>
                <a:gd name="T75" fmla="*/ 267 h 344"/>
                <a:gd name="T76" fmla="*/ 295 w 344"/>
                <a:gd name="T77" fmla="*/ 224 h 344"/>
                <a:gd name="T78" fmla="*/ 331 w 344"/>
                <a:gd name="T79" fmla="*/ 200 h 344"/>
                <a:gd name="T80" fmla="*/ 333 w 344"/>
                <a:gd name="T81" fmla="*/ 200 h 344"/>
                <a:gd name="T82" fmla="*/ 343 w 344"/>
                <a:gd name="T83" fmla="*/ 192 h 344"/>
                <a:gd name="T84" fmla="*/ 343 w 344"/>
                <a:gd name="T85" fmla="*/ 153 h 344"/>
                <a:gd name="T86" fmla="*/ 172 w 344"/>
                <a:gd name="T87" fmla="*/ 230 h 344"/>
                <a:gd name="T88" fmla="*/ 115 w 344"/>
                <a:gd name="T89" fmla="*/ 172 h 344"/>
                <a:gd name="T90" fmla="*/ 172 w 344"/>
                <a:gd name="T91" fmla="*/ 115 h 344"/>
                <a:gd name="T92" fmla="*/ 230 w 344"/>
                <a:gd name="T93" fmla="*/ 172 h 344"/>
                <a:gd name="T94" fmla="*/ 172 w 344"/>
                <a:gd name="T95" fmla="*/ 230 h 344"/>
                <a:gd name="T96" fmla="*/ 172 w 344"/>
                <a:gd name="T97" fmla="*/ 230 h 344"/>
                <a:gd name="T98" fmla="*/ 172 w 344"/>
                <a:gd name="T99" fmla="*/ 23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4" h="344">
                  <a:moveTo>
                    <a:pt x="343" y="153"/>
                  </a:moveTo>
                  <a:cubicBezTo>
                    <a:pt x="342" y="148"/>
                    <a:pt x="337" y="144"/>
                    <a:pt x="332" y="144"/>
                  </a:cubicBezTo>
                  <a:cubicBezTo>
                    <a:pt x="316" y="144"/>
                    <a:pt x="302" y="135"/>
                    <a:pt x="296" y="121"/>
                  </a:cubicBezTo>
                  <a:cubicBezTo>
                    <a:pt x="290" y="106"/>
                    <a:pt x="294" y="89"/>
                    <a:pt x="306" y="78"/>
                  </a:cubicBezTo>
                  <a:cubicBezTo>
                    <a:pt x="309" y="75"/>
                    <a:pt x="310" y="69"/>
                    <a:pt x="307" y="65"/>
                  </a:cubicBezTo>
                  <a:cubicBezTo>
                    <a:pt x="299" y="55"/>
                    <a:pt x="290" y="46"/>
                    <a:pt x="280" y="38"/>
                  </a:cubicBezTo>
                  <a:cubicBezTo>
                    <a:pt x="276" y="35"/>
                    <a:pt x="270" y="35"/>
                    <a:pt x="267" y="39"/>
                  </a:cubicBezTo>
                  <a:cubicBezTo>
                    <a:pt x="256" y="50"/>
                    <a:pt x="238" y="55"/>
                    <a:pt x="224" y="49"/>
                  </a:cubicBezTo>
                  <a:cubicBezTo>
                    <a:pt x="209" y="42"/>
                    <a:pt x="200" y="27"/>
                    <a:pt x="200" y="11"/>
                  </a:cubicBezTo>
                  <a:cubicBezTo>
                    <a:pt x="201" y="6"/>
                    <a:pt x="197" y="2"/>
                    <a:pt x="192" y="1"/>
                  </a:cubicBezTo>
                  <a:cubicBezTo>
                    <a:pt x="179" y="0"/>
                    <a:pt x="166" y="0"/>
                    <a:pt x="153" y="1"/>
                  </a:cubicBezTo>
                  <a:cubicBezTo>
                    <a:pt x="148" y="2"/>
                    <a:pt x="145" y="6"/>
                    <a:pt x="145" y="11"/>
                  </a:cubicBezTo>
                  <a:cubicBezTo>
                    <a:pt x="145" y="27"/>
                    <a:pt x="136" y="42"/>
                    <a:pt x="121" y="48"/>
                  </a:cubicBezTo>
                  <a:cubicBezTo>
                    <a:pt x="107" y="53"/>
                    <a:pt x="89" y="49"/>
                    <a:pt x="79" y="38"/>
                  </a:cubicBezTo>
                  <a:cubicBezTo>
                    <a:pt x="75" y="34"/>
                    <a:pt x="70" y="34"/>
                    <a:pt x="66" y="37"/>
                  </a:cubicBezTo>
                  <a:cubicBezTo>
                    <a:pt x="56" y="45"/>
                    <a:pt x="46" y="54"/>
                    <a:pt x="38" y="64"/>
                  </a:cubicBezTo>
                  <a:cubicBezTo>
                    <a:pt x="35" y="68"/>
                    <a:pt x="35" y="74"/>
                    <a:pt x="39" y="77"/>
                  </a:cubicBezTo>
                  <a:cubicBezTo>
                    <a:pt x="51" y="88"/>
                    <a:pt x="55" y="106"/>
                    <a:pt x="49" y="120"/>
                  </a:cubicBezTo>
                  <a:cubicBezTo>
                    <a:pt x="43" y="134"/>
                    <a:pt x="28" y="144"/>
                    <a:pt x="11" y="144"/>
                  </a:cubicBezTo>
                  <a:cubicBezTo>
                    <a:pt x="6" y="143"/>
                    <a:pt x="2" y="147"/>
                    <a:pt x="1" y="152"/>
                  </a:cubicBezTo>
                  <a:cubicBezTo>
                    <a:pt x="0" y="165"/>
                    <a:pt x="0" y="178"/>
                    <a:pt x="1" y="191"/>
                  </a:cubicBezTo>
                  <a:cubicBezTo>
                    <a:pt x="2" y="196"/>
                    <a:pt x="8" y="200"/>
                    <a:pt x="13" y="200"/>
                  </a:cubicBezTo>
                  <a:cubicBezTo>
                    <a:pt x="27" y="199"/>
                    <a:pt x="42" y="208"/>
                    <a:pt x="48" y="223"/>
                  </a:cubicBezTo>
                  <a:cubicBezTo>
                    <a:pt x="54" y="238"/>
                    <a:pt x="50" y="255"/>
                    <a:pt x="38" y="266"/>
                  </a:cubicBezTo>
                  <a:cubicBezTo>
                    <a:pt x="35" y="269"/>
                    <a:pt x="34" y="275"/>
                    <a:pt x="37" y="279"/>
                  </a:cubicBezTo>
                  <a:cubicBezTo>
                    <a:pt x="45" y="289"/>
                    <a:pt x="54" y="298"/>
                    <a:pt x="64" y="306"/>
                  </a:cubicBezTo>
                  <a:cubicBezTo>
                    <a:pt x="68" y="309"/>
                    <a:pt x="74" y="309"/>
                    <a:pt x="77" y="305"/>
                  </a:cubicBezTo>
                  <a:cubicBezTo>
                    <a:pt x="88" y="294"/>
                    <a:pt x="106" y="289"/>
                    <a:pt x="120" y="295"/>
                  </a:cubicBezTo>
                  <a:cubicBezTo>
                    <a:pt x="135" y="302"/>
                    <a:pt x="144" y="317"/>
                    <a:pt x="144" y="333"/>
                  </a:cubicBezTo>
                  <a:cubicBezTo>
                    <a:pt x="143" y="338"/>
                    <a:pt x="147" y="342"/>
                    <a:pt x="152" y="343"/>
                  </a:cubicBezTo>
                  <a:cubicBezTo>
                    <a:pt x="159" y="343"/>
                    <a:pt x="165" y="344"/>
                    <a:pt x="172" y="344"/>
                  </a:cubicBezTo>
                  <a:cubicBezTo>
                    <a:pt x="178" y="344"/>
                    <a:pt x="184" y="344"/>
                    <a:pt x="191" y="343"/>
                  </a:cubicBezTo>
                  <a:cubicBezTo>
                    <a:pt x="196" y="342"/>
                    <a:pt x="199" y="338"/>
                    <a:pt x="199" y="333"/>
                  </a:cubicBezTo>
                  <a:cubicBezTo>
                    <a:pt x="199" y="317"/>
                    <a:pt x="208" y="302"/>
                    <a:pt x="223" y="296"/>
                  </a:cubicBezTo>
                  <a:cubicBezTo>
                    <a:pt x="237" y="291"/>
                    <a:pt x="255" y="295"/>
                    <a:pt x="265" y="306"/>
                  </a:cubicBezTo>
                  <a:cubicBezTo>
                    <a:pt x="269" y="310"/>
                    <a:pt x="274" y="310"/>
                    <a:pt x="278" y="307"/>
                  </a:cubicBezTo>
                  <a:cubicBezTo>
                    <a:pt x="289" y="299"/>
                    <a:pt x="298" y="290"/>
                    <a:pt x="306" y="280"/>
                  </a:cubicBezTo>
                  <a:cubicBezTo>
                    <a:pt x="309" y="276"/>
                    <a:pt x="309" y="270"/>
                    <a:pt x="305" y="267"/>
                  </a:cubicBezTo>
                  <a:cubicBezTo>
                    <a:pt x="293" y="256"/>
                    <a:pt x="289" y="238"/>
                    <a:pt x="295" y="224"/>
                  </a:cubicBezTo>
                  <a:cubicBezTo>
                    <a:pt x="301" y="210"/>
                    <a:pt x="315" y="200"/>
                    <a:pt x="331" y="200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38" y="201"/>
                    <a:pt x="342" y="197"/>
                    <a:pt x="343" y="192"/>
                  </a:cubicBezTo>
                  <a:cubicBezTo>
                    <a:pt x="344" y="179"/>
                    <a:pt x="344" y="166"/>
                    <a:pt x="343" y="153"/>
                  </a:cubicBezTo>
                  <a:close/>
                  <a:moveTo>
                    <a:pt x="172" y="230"/>
                  </a:moveTo>
                  <a:cubicBezTo>
                    <a:pt x="141" y="230"/>
                    <a:pt x="115" y="204"/>
                    <a:pt x="115" y="172"/>
                  </a:cubicBezTo>
                  <a:cubicBezTo>
                    <a:pt x="115" y="141"/>
                    <a:pt x="141" y="115"/>
                    <a:pt x="172" y="115"/>
                  </a:cubicBezTo>
                  <a:cubicBezTo>
                    <a:pt x="204" y="115"/>
                    <a:pt x="230" y="141"/>
                    <a:pt x="230" y="172"/>
                  </a:cubicBezTo>
                  <a:cubicBezTo>
                    <a:pt x="230" y="204"/>
                    <a:pt x="204" y="230"/>
                    <a:pt x="172" y="230"/>
                  </a:cubicBezTo>
                  <a:close/>
                  <a:moveTo>
                    <a:pt x="172" y="230"/>
                  </a:moveTo>
                  <a:cubicBezTo>
                    <a:pt x="172" y="230"/>
                    <a:pt x="172" y="230"/>
                    <a:pt x="172" y="23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4019550" y="2757488"/>
              <a:ext cx="1076325" cy="1076325"/>
            </a:xfrm>
            <a:custGeom>
              <a:avLst/>
              <a:gdLst>
                <a:gd name="T0" fmla="*/ 343 w 344"/>
                <a:gd name="T1" fmla="*/ 153 h 344"/>
                <a:gd name="T2" fmla="*/ 332 w 344"/>
                <a:gd name="T3" fmla="*/ 144 h 344"/>
                <a:gd name="T4" fmla="*/ 296 w 344"/>
                <a:gd name="T5" fmla="*/ 121 h 344"/>
                <a:gd name="T6" fmla="*/ 306 w 344"/>
                <a:gd name="T7" fmla="*/ 78 h 344"/>
                <a:gd name="T8" fmla="*/ 307 w 344"/>
                <a:gd name="T9" fmla="*/ 65 h 344"/>
                <a:gd name="T10" fmla="*/ 280 w 344"/>
                <a:gd name="T11" fmla="*/ 38 h 344"/>
                <a:gd name="T12" fmla="*/ 267 w 344"/>
                <a:gd name="T13" fmla="*/ 39 h 344"/>
                <a:gd name="T14" fmla="*/ 224 w 344"/>
                <a:gd name="T15" fmla="*/ 49 h 344"/>
                <a:gd name="T16" fmla="*/ 200 w 344"/>
                <a:gd name="T17" fmla="*/ 11 h 344"/>
                <a:gd name="T18" fmla="*/ 192 w 344"/>
                <a:gd name="T19" fmla="*/ 1 h 344"/>
                <a:gd name="T20" fmla="*/ 153 w 344"/>
                <a:gd name="T21" fmla="*/ 1 h 344"/>
                <a:gd name="T22" fmla="*/ 145 w 344"/>
                <a:gd name="T23" fmla="*/ 11 h 344"/>
                <a:gd name="T24" fmla="*/ 121 w 344"/>
                <a:gd name="T25" fmla="*/ 48 h 344"/>
                <a:gd name="T26" fmla="*/ 79 w 344"/>
                <a:gd name="T27" fmla="*/ 38 h 344"/>
                <a:gd name="T28" fmla="*/ 66 w 344"/>
                <a:gd name="T29" fmla="*/ 37 h 344"/>
                <a:gd name="T30" fmla="*/ 38 w 344"/>
                <a:gd name="T31" fmla="*/ 64 h 344"/>
                <a:gd name="T32" fmla="*/ 39 w 344"/>
                <a:gd name="T33" fmla="*/ 77 h 344"/>
                <a:gd name="T34" fmla="*/ 49 w 344"/>
                <a:gd name="T35" fmla="*/ 120 h 344"/>
                <a:gd name="T36" fmla="*/ 11 w 344"/>
                <a:gd name="T37" fmla="*/ 144 h 344"/>
                <a:gd name="T38" fmla="*/ 1 w 344"/>
                <a:gd name="T39" fmla="*/ 152 h 344"/>
                <a:gd name="T40" fmla="*/ 1 w 344"/>
                <a:gd name="T41" fmla="*/ 191 h 344"/>
                <a:gd name="T42" fmla="*/ 13 w 344"/>
                <a:gd name="T43" fmla="*/ 200 h 344"/>
                <a:gd name="T44" fmla="*/ 48 w 344"/>
                <a:gd name="T45" fmla="*/ 223 h 344"/>
                <a:gd name="T46" fmla="*/ 38 w 344"/>
                <a:gd name="T47" fmla="*/ 266 h 344"/>
                <a:gd name="T48" fmla="*/ 37 w 344"/>
                <a:gd name="T49" fmla="*/ 279 h 344"/>
                <a:gd name="T50" fmla="*/ 64 w 344"/>
                <a:gd name="T51" fmla="*/ 306 h 344"/>
                <a:gd name="T52" fmla="*/ 77 w 344"/>
                <a:gd name="T53" fmla="*/ 305 h 344"/>
                <a:gd name="T54" fmla="*/ 120 w 344"/>
                <a:gd name="T55" fmla="*/ 295 h 344"/>
                <a:gd name="T56" fmla="*/ 144 w 344"/>
                <a:gd name="T57" fmla="*/ 333 h 344"/>
                <a:gd name="T58" fmla="*/ 152 w 344"/>
                <a:gd name="T59" fmla="*/ 343 h 344"/>
                <a:gd name="T60" fmla="*/ 172 w 344"/>
                <a:gd name="T61" fmla="*/ 344 h 344"/>
                <a:gd name="T62" fmla="*/ 191 w 344"/>
                <a:gd name="T63" fmla="*/ 343 h 344"/>
                <a:gd name="T64" fmla="*/ 199 w 344"/>
                <a:gd name="T65" fmla="*/ 333 h 344"/>
                <a:gd name="T66" fmla="*/ 223 w 344"/>
                <a:gd name="T67" fmla="*/ 296 h 344"/>
                <a:gd name="T68" fmla="*/ 265 w 344"/>
                <a:gd name="T69" fmla="*/ 306 h 344"/>
                <a:gd name="T70" fmla="*/ 278 w 344"/>
                <a:gd name="T71" fmla="*/ 307 h 344"/>
                <a:gd name="T72" fmla="*/ 306 w 344"/>
                <a:gd name="T73" fmla="*/ 280 h 344"/>
                <a:gd name="T74" fmla="*/ 305 w 344"/>
                <a:gd name="T75" fmla="*/ 267 h 344"/>
                <a:gd name="T76" fmla="*/ 295 w 344"/>
                <a:gd name="T77" fmla="*/ 224 h 344"/>
                <a:gd name="T78" fmla="*/ 331 w 344"/>
                <a:gd name="T79" fmla="*/ 200 h 344"/>
                <a:gd name="T80" fmla="*/ 333 w 344"/>
                <a:gd name="T81" fmla="*/ 200 h 344"/>
                <a:gd name="T82" fmla="*/ 343 w 344"/>
                <a:gd name="T83" fmla="*/ 192 h 344"/>
                <a:gd name="T84" fmla="*/ 343 w 344"/>
                <a:gd name="T85" fmla="*/ 153 h 344"/>
                <a:gd name="T86" fmla="*/ 172 w 344"/>
                <a:gd name="T87" fmla="*/ 230 h 344"/>
                <a:gd name="T88" fmla="*/ 115 w 344"/>
                <a:gd name="T89" fmla="*/ 172 h 344"/>
                <a:gd name="T90" fmla="*/ 172 w 344"/>
                <a:gd name="T91" fmla="*/ 115 h 344"/>
                <a:gd name="T92" fmla="*/ 230 w 344"/>
                <a:gd name="T93" fmla="*/ 172 h 344"/>
                <a:gd name="T94" fmla="*/ 172 w 344"/>
                <a:gd name="T95" fmla="*/ 230 h 344"/>
                <a:gd name="T96" fmla="*/ 172 w 344"/>
                <a:gd name="T97" fmla="*/ 230 h 344"/>
                <a:gd name="T98" fmla="*/ 172 w 344"/>
                <a:gd name="T99" fmla="*/ 23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4" h="344">
                  <a:moveTo>
                    <a:pt x="343" y="153"/>
                  </a:moveTo>
                  <a:cubicBezTo>
                    <a:pt x="342" y="148"/>
                    <a:pt x="337" y="144"/>
                    <a:pt x="332" y="144"/>
                  </a:cubicBezTo>
                  <a:cubicBezTo>
                    <a:pt x="316" y="144"/>
                    <a:pt x="302" y="135"/>
                    <a:pt x="296" y="121"/>
                  </a:cubicBezTo>
                  <a:cubicBezTo>
                    <a:pt x="290" y="106"/>
                    <a:pt x="294" y="89"/>
                    <a:pt x="306" y="78"/>
                  </a:cubicBezTo>
                  <a:cubicBezTo>
                    <a:pt x="309" y="75"/>
                    <a:pt x="310" y="69"/>
                    <a:pt x="307" y="65"/>
                  </a:cubicBezTo>
                  <a:cubicBezTo>
                    <a:pt x="299" y="55"/>
                    <a:pt x="290" y="46"/>
                    <a:pt x="280" y="38"/>
                  </a:cubicBezTo>
                  <a:cubicBezTo>
                    <a:pt x="276" y="35"/>
                    <a:pt x="270" y="35"/>
                    <a:pt x="267" y="39"/>
                  </a:cubicBezTo>
                  <a:cubicBezTo>
                    <a:pt x="256" y="50"/>
                    <a:pt x="238" y="55"/>
                    <a:pt x="224" y="49"/>
                  </a:cubicBezTo>
                  <a:cubicBezTo>
                    <a:pt x="209" y="42"/>
                    <a:pt x="200" y="27"/>
                    <a:pt x="200" y="11"/>
                  </a:cubicBezTo>
                  <a:cubicBezTo>
                    <a:pt x="201" y="6"/>
                    <a:pt x="197" y="2"/>
                    <a:pt x="192" y="1"/>
                  </a:cubicBezTo>
                  <a:cubicBezTo>
                    <a:pt x="179" y="0"/>
                    <a:pt x="166" y="0"/>
                    <a:pt x="153" y="1"/>
                  </a:cubicBezTo>
                  <a:cubicBezTo>
                    <a:pt x="148" y="2"/>
                    <a:pt x="145" y="6"/>
                    <a:pt x="145" y="11"/>
                  </a:cubicBezTo>
                  <a:cubicBezTo>
                    <a:pt x="145" y="27"/>
                    <a:pt x="136" y="42"/>
                    <a:pt x="121" y="48"/>
                  </a:cubicBezTo>
                  <a:cubicBezTo>
                    <a:pt x="107" y="53"/>
                    <a:pt x="89" y="49"/>
                    <a:pt x="79" y="38"/>
                  </a:cubicBezTo>
                  <a:cubicBezTo>
                    <a:pt x="75" y="34"/>
                    <a:pt x="70" y="34"/>
                    <a:pt x="66" y="37"/>
                  </a:cubicBezTo>
                  <a:cubicBezTo>
                    <a:pt x="56" y="45"/>
                    <a:pt x="46" y="54"/>
                    <a:pt x="38" y="64"/>
                  </a:cubicBezTo>
                  <a:cubicBezTo>
                    <a:pt x="35" y="68"/>
                    <a:pt x="35" y="74"/>
                    <a:pt x="39" y="77"/>
                  </a:cubicBezTo>
                  <a:cubicBezTo>
                    <a:pt x="51" y="88"/>
                    <a:pt x="55" y="106"/>
                    <a:pt x="49" y="120"/>
                  </a:cubicBezTo>
                  <a:cubicBezTo>
                    <a:pt x="43" y="134"/>
                    <a:pt x="28" y="144"/>
                    <a:pt x="11" y="144"/>
                  </a:cubicBezTo>
                  <a:cubicBezTo>
                    <a:pt x="6" y="143"/>
                    <a:pt x="2" y="147"/>
                    <a:pt x="1" y="152"/>
                  </a:cubicBezTo>
                  <a:cubicBezTo>
                    <a:pt x="0" y="165"/>
                    <a:pt x="0" y="178"/>
                    <a:pt x="1" y="191"/>
                  </a:cubicBezTo>
                  <a:cubicBezTo>
                    <a:pt x="2" y="196"/>
                    <a:pt x="8" y="200"/>
                    <a:pt x="13" y="200"/>
                  </a:cubicBezTo>
                  <a:cubicBezTo>
                    <a:pt x="27" y="199"/>
                    <a:pt x="42" y="208"/>
                    <a:pt x="48" y="223"/>
                  </a:cubicBezTo>
                  <a:cubicBezTo>
                    <a:pt x="54" y="238"/>
                    <a:pt x="50" y="255"/>
                    <a:pt x="38" y="266"/>
                  </a:cubicBezTo>
                  <a:cubicBezTo>
                    <a:pt x="35" y="269"/>
                    <a:pt x="34" y="275"/>
                    <a:pt x="37" y="279"/>
                  </a:cubicBezTo>
                  <a:cubicBezTo>
                    <a:pt x="45" y="289"/>
                    <a:pt x="54" y="298"/>
                    <a:pt x="64" y="306"/>
                  </a:cubicBezTo>
                  <a:cubicBezTo>
                    <a:pt x="68" y="309"/>
                    <a:pt x="74" y="309"/>
                    <a:pt x="77" y="305"/>
                  </a:cubicBezTo>
                  <a:cubicBezTo>
                    <a:pt x="88" y="294"/>
                    <a:pt x="106" y="289"/>
                    <a:pt x="120" y="295"/>
                  </a:cubicBezTo>
                  <a:cubicBezTo>
                    <a:pt x="135" y="302"/>
                    <a:pt x="144" y="317"/>
                    <a:pt x="144" y="333"/>
                  </a:cubicBezTo>
                  <a:cubicBezTo>
                    <a:pt x="143" y="338"/>
                    <a:pt x="147" y="342"/>
                    <a:pt x="152" y="343"/>
                  </a:cubicBezTo>
                  <a:cubicBezTo>
                    <a:pt x="159" y="343"/>
                    <a:pt x="165" y="344"/>
                    <a:pt x="172" y="344"/>
                  </a:cubicBezTo>
                  <a:cubicBezTo>
                    <a:pt x="178" y="344"/>
                    <a:pt x="184" y="344"/>
                    <a:pt x="191" y="343"/>
                  </a:cubicBezTo>
                  <a:cubicBezTo>
                    <a:pt x="196" y="342"/>
                    <a:pt x="199" y="338"/>
                    <a:pt x="199" y="333"/>
                  </a:cubicBezTo>
                  <a:cubicBezTo>
                    <a:pt x="199" y="317"/>
                    <a:pt x="208" y="302"/>
                    <a:pt x="223" y="296"/>
                  </a:cubicBezTo>
                  <a:cubicBezTo>
                    <a:pt x="237" y="291"/>
                    <a:pt x="255" y="295"/>
                    <a:pt x="265" y="306"/>
                  </a:cubicBezTo>
                  <a:cubicBezTo>
                    <a:pt x="269" y="310"/>
                    <a:pt x="274" y="310"/>
                    <a:pt x="278" y="307"/>
                  </a:cubicBezTo>
                  <a:cubicBezTo>
                    <a:pt x="289" y="299"/>
                    <a:pt x="298" y="290"/>
                    <a:pt x="306" y="280"/>
                  </a:cubicBezTo>
                  <a:cubicBezTo>
                    <a:pt x="309" y="276"/>
                    <a:pt x="309" y="270"/>
                    <a:pt x="305" y="267"/>
                  </a:cubicBezTo>
                  <a:cubicBezTo>
                    <a:pt x="293" y="256"/>
                    <a:pt x="289" y="238"/>
                    <a:pt x="295" y="224"/>
                  </a:cubicBezTo>
                  <a:cubicBezTo>
                    <a:pt x="301" y="210"/>
                    <a:pt x="315" y="200"/>
                    <a:pt x="331" y="200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38" y="201"/>
                    <a:pt x="342" y="197"/>
                    <a:pt x="343" y="192"/>
                  </a:cubicBezTo>
                  <a:cubicBezTo>
                    <a:pt x="344" y="179"/>
                    <a:pt x="344" y="166"/>
                    <a:pt x="343" y="153"/>
                  </a:cubicBezTo>
                  <a:close/>
                  <a:moveTo>
                    <a:pt x="172" y="230"/>
                  </a:moveTo>
                  <a:cubicBezTo>
                    <a:pt x="141" y="230"/>
                    <a:pt x="115" y="204"/>
                    <a:pt x="115" y="172"/>
                  </a:cubicBezTo>
                  <a:cubicBezTo>
                    <a:pt x="115" y="141"/>
                    <a:pt x="141" y="115"/>
                    <a:pt x="172" y="115"/>
                  </a:cubicBezTo>
                  <a:cubicBezTo>
                    <a:pt x="204" y="115"/>
                    <a:pt x="230" y="141"/>
                    <a:pt x="230" y="172"/>
                  </a:cubicBezTo>
                  <a:cubicBezTo>
                    <a:pt x="230" y="204"/>
                    <a:pt x="204" y="230"/>
                    <a:pt x="172" y="230"/>
                  </a:cubicBezTo>
                  <a:close/>
                  <a:moveTo>
                    <a:pt x="172" y="230"/>
                  </a:moveTo>
                  <a:cubicBezTo>
                    <a:pt x="172" y="230"/>
                    <a:pt x="172" y="230"/>
                    <a:pt x="172" y="23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987425" y="2882900"/>
              <a:ext cx="1550988" cy="1552575"/>
            </a:xfrm>
            <a:custGeom>
              <a:avLst/>
              <a:gdLst>
                <a:gd name="T0" fmla="*/ 494 w 496"/>
                <a:gd name="T1" fmla="*/ 221 h 496"/>
                <a:gd name="T2" fmla="*/ 478 w 496"/>
                <a:gd name="T3" fmla="*/ 208 h 496"/>
                <a:gd name="T4" fmla="*/ 427 w 496"/>
                <a:gd name="T5" fmla="*/ 174 h 496"/>
                <a:gd name="T6" fmla="*/ 441 w 496"/>
                <a:gd name="T7" fmla="*/ 113 h 496"/>
                <a:gd name="T8" fmla="*/ 442 w 496"/>
                <a:gd name="T9" fmla="*/ 94 h 496"/>
                <a:gd name="T10" fmla="*/ 403 w 496"/>
                <a:gd name="T11" fmla="*/ 55 h 496"/>
                <a:gd name="T12" fmla="*/ 384 w 496"/>
                <a:gd name="T13" fmla="*/ 56 h 496"/>
                <a:gd name="T14" fmla="*/ 322 w 496"/>
                <a:gd name="T15" fmla="*/ 70 h 496"/>
                <a:gd name="T16" fmla="*/ 289 w 496"/>
                <a:gd name="T17" fmla="*/ 16 h 496"/>
                <a:gd name="T18" fmla="*/ 277 w 496"/>
                <a:gd name="T19" fmla="*/ 2 h 496"/>
                <a:gd name="T20" fmla="*/ 221 w 496"/>
                <a:gd name="T21" fmla="*/ 2 h 496"/>
                <a:gd name="T22" fmla="*/ 209 w 496"/>
                <a:gd name="T23" fmla="*/ 16 h 496"/>
                <a:gd name="T24" fmla="*/ 175 w 496"/>
                <a:gd name="T25" fmla="*/ 69 h 496"/>
                <a:gd name="T26" fmla="*/ 114 w 496"/>
                <a:gd name="T27" fmla="*/ 55 h 496"/>
                <a:gd name="T28" fmla="*/ 95 w 496"/>
                <a:gd name="T29" fmla="*/ 53 h 496"/>
                <a:gd name="T30" fmla="*/ 55 w 496"/>
                <a:gd name="T31" fmla="*/ 93 h 496"/>
                <a:gd name="T32" fmla="*/ 56 w 496"/>
                <a:gd name="T33" fmla="*/ 112 h 496"/>
                <a:gd name="T34" fmla="*/ 70 w 496"/>
                <a:gd name="T35" fmla="*/ 174 h 496"/>
                <a:gd name="T36" fmla="*/ 16 w 496"/>
                <a:gd name="T37" fmla="*/ 207 h 496"/>
                <a:gd name="T38" fmla="*/ 2 w 496"/>
                <a:gd name="T39" fmla="*/ 219 h 496"/>
                <a:gd name="T40" fmla="*/ 2 w 496"/>
                <a:gd name="T41" fmla="*/ 276 h 496"/>
                <a:gd name="T42" fmla="*/ 18 w 496"/>
                <a:gd name="T43" fmla="*/ 288 h 496"/>
                <a:gd name="T44" fmla="*/ 69 w 496"/>
                <a:gd name="T45" fmla="*/ 322 h 496"/>
                <a:gd name="T46" fmla="*/ 55 w 496"/>
                <a:gd name="T47" fmla="*/ 383 h 496"/>
                <a:gd name="T48" fmla="*/ 54 w 496"/>
                <a:gd name="T49" fmla="*/ 402 h 496"/>
                <a:gd name="T50" fmla="*/ 93 w 496"/>
                <a:gd name="T51" fmla="*/ 441 h 496"/>
                <a:gd name="T52" fmla="*/ 112 w 496"/>
                <a:gd name="T53" fmla="*/ 440 h 496"/>
                <a:gd name="T54" fmla="*/ 173 w 496"/>
                <a:gd name="T55" fmla="*/ 426 h 496"/>
                <a:gd name="T56" fmla="*/ 207 w 496"/>
                <a:gd name="T57" fmla="*/ 480 h 496"/>
                <a:gd name="T58" fmla="*/ 219 w 496"/>
                <a:gd name="T59" fmla="*/ 494 h 496"/>
                <a:gd name="T60" fmla="*/ 248 w 496"/>
                <a:gd name="T61" fmla="*/ 496 h 496"/>
                <a:gd name="T62" fmla="*/ 275 w 496"/>
                <a:gd name="T63" fmla="*/ 494 h 496"/>
                <a:gd name="T64" fmla="*/ 287 w 496"/>
                <a:gd name="T65" fmla="*/ 480 h 496"/>
                <a:gd name="T66" fmla="*/ 321 w 496"/>
                <a:gd name="T67" fmla="*/ 427 h 496"/>
                <a:gd name="T68" fmla="*/ 382 w 496"/>
                <a:gd name="T69" fmla="*/ 441 h 496"/>
                <a:gd name="T70" fmla="*/ 401 w 496"/>
                <a:gd name="T71" fmla="*/ 443 h 496"/>
                <a:gd name="T72" fmla="*/ 441 w 496"/>
                <a:gd name="T73" fmla="*/ 403 h 496"/>
                <a:gd name="T74" fmla="*/ 440 w 496"/>
                <a:gd name="T75" fmla="*/ 384 h 496"/>
                <a:gd name="T76" fmla="*/ 426 w 496"/>
                <a:gd name="T77" fmla="*/ 323 h 496"/>
                <a:gd name="T78" fmla="*/ 477 w 496"/>
                <a:gd name="T79" fmla="*/ 289 h 496"/>
                <a:gd name="T80" fmla="*/ 480 w 496"/>
                <a:gd name="T81" fmla="*/ 289 h 496"/>
                <a:gd name="T82" fmla="*/ 494 w 496"/>
                <a:gd name="T83" fmla="*/ 277 h 496"/>
                <a:gd name="T84" fmla="*/ 494 w 496"/>
                <a:gd name="T85" fmla="*/ 221 h 496"/>
                <a:gd name="T86" fmla="*/ 248 w 496"/>
                <a:gd name="T87" fmla="*/ 331 h 496"/>
                <a:gd name="T88" fmla="*/ 166 w 496"/>
                <a:gd name="T89" fmla="*/ 249 h 496"/>
                <a:gd name="T90" fmla="*/ 248 w 496"/>
                <a:gd name="T91" fmla="*/ 166 h 496"/>
                <a:gd name="T92" fmla="*/ 331 w 496"/>
                <a:gd name="T93" fmla="*/ 249 h 496"/>
                <a:gd name="T94" fmla="*/ 248 w 496"/>
                <a:gd name="T95" fmla="*/ 331 h 496"/>
                <a:gd name="T96" fmla="*/ 248 w 496"/>
                <a:gd name="T97" fmla="*/ 331 h 496"/>
                <a:gd name="T98" fmla="*/ 248 w 496"/>
                <a:gd name="T99" fmla="*/ 33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96">
                  <a:moveTo>
                    <a:pt x="494" y="221"/>
                  </a:moveTo>
                  <a:cubicBezTo>
                    <a:pt x="493" y="214"/>
                    <a:pt x="485" y="208"/>
                    <a:pt x="478" y="208"/>
                  </a:cubicBezTo>
                  <a:cubicBezTo>
                    <a:pt x="456" y="208"/>
                    <a:pt x="435" y="195"/>
                    <a:pt x="427" y="174"/>
                  </a:cubicBezTo>
                  <a:cubicBezTo>
                    <a:pt x="418" y="153"/>
                    <a:pt x="424" y="129"/>
                    <a:pt x="441" y="113"/>
                  </a:cubicBezTo>
                  <a:cubicBezTo>
                    <a:pt x="446" y="108"/>
                    <a:pt x="447" y="100"/>
                    <a:pt x="442" y="94"/>
                  </a:cubicBezTo>
                  <a:cubicBezTo>
                    <a:pt x="431" y="80"/>
                    <a:pt x="418" y="66"/>
                    <a:pt x="403" y="55"/>
                  </a:cubicBezTo>
                  <a:cubicBezTo>
                    <a:pt x="397" y="50"/>
                    <a:pt x="389" y="51"/>
                    <a:pt x="384" y="56"/>
                  </a:cubicBezTo>
                  <a:cubicBezTo>
                    <a:pt x="369" y="73"/>
                    <a:pt x="343" y="79"/>
                    <a:pt x="322" y="70"/>
                  </a:cubicBezTo>
                  <a:cubicBezTo>
                    <a:pt x="301" y="61"/>
                    <a:pt x="288" y="40"/>
                    <a:pt x="289" y="16"/>
                  </a:cubicBezTo>
                  <a:cubicBezTo>
                    <a:pt x="289" y="9"/>
                    <a:pt x="284" y="3"/>
                    <a:pt x="277" y="2"/>
                  </a:cubicBezTo>
                  <a:cubicBezTo>
                    <a:pt x="258" y="0"/>
                    <a:pt x="240" y="0"/>
                    <a:pt x="221" y="2"/>
                  </a:cubicBezTo>
                  <a:cubicBezTo>
                    <a:pt x="214" y="3"/>
                    <a:pt x="209" y="9"/>
                    <a:pt x="209" y="16"/>
                  </a:cubicBezTo>
                  <a:cubicBezTo>
                    <a:pt x="210" y="39"/>
                    <a:pt x="196" y="60"/>
                    <a:pt x="175" y="69"/>
                  </a:cubicBezTo>
                  <a:cubicBezTo>
                    <a:pt x="155" y="77"/>
                    <a:pt x="128" y="71"/>
                    <a:pt x="114" y="55"/>
                  </a:cubicBezTo>
                  <a:cubicBezTo>
                    <a:pt x="109" y="50"/>
                    <a:pt x="101" y="49"/>
                    <a:pt x="95" y="53"/>
                  </a:cubicBezTo>
                  <a:cubicBezTo>
                    <a:pt x="80" y="65"/>
                    <a:pt x="67" y="78"/>
                    <a:pt x="55" y="93"/>
                  </a:cubicBezTo>
                  <a:cubicBezTo>
                    <a:pt x="50" y="99"/>
                    <a:pt x="51" y="107"/>
                    <a:pt x="56" y="112"/>
                  </a:cubicBezTo>
                  <a:cubicBezTo>
                    <a:pt x="74" y="127"/>
                    <a:pt x="79" y="152"/>
                    <a:pt x="70" y="174"/>
                  </a:cubicBezTo>
                  <a:cubicBezTo>
                    <a:pt x="62" y="194"/>
                    <a:pt x="40" y="207"/>
                    <a:pt x="16" y="207"/>
                  </a:cubicBezTo>
                  <a:cubicBezTo>
                    <a:pt x="8" y="207"/>
                    <a:pt x="3" y="212"/>
                    <a:pt x="2" y="219"/>
                  </a:cubicBezTo>
                  <a:cubicBezTo>
                    <a:pt x="0" y="238"/>
                    <a:pt x="0" y="257"/>
                    <a:pt x="2" y="276"/>
                  </a:cubicBezTo>
                  <a:cubicBezTo>
                    <a:pt x="3" y="283"/>
                    <a:pt x="11" y="288"/>
                    <a:pt x="18" y="288"/>
                  </a:cubicBezTo>
                  <a:cubicBezTo>
                    <a:pt x="40" y="287"/>
                    <a:pt x="60" y="301"/>
                    <a:pt x="69" y="322"/>
                  </a:cubicBezTo>
                  <a:cubicBezTo>
                    <a:pt x="78" y="343"/>
                    <a:pt x="72" y="367"/>
                    <a:pt x="55" y="383"/>
                  </a:cubicBezTo>
                  <a:cubicBezTo>
                    <a:pt x="50" y="388"/>
                    <a:pt x="49" y="396"/>
                    <a:pt x="54" y="402"/>
                  </a:cubicBezTo>
                  <a:cubicBezTo>
                    <a:pt x="65" y="416"/>
                    <a:pt x="78" y="430"/>
                    <a:pt x="93" y="441"/>
                  </a:cubicBezTo>
                  <a:cubicBezTo>
                    <a:pt x="99" y="446"/>
                    <a:pt x="107" y="445"/>
                    <a:pt x="112" y="440"/>
                  </a:cubicBezTo>
                  <a:cubicBezTo>
                    <a:pt x="127" y="423"/>
                    <a:pt x="153" y="417"/>
                    <a:pt x="173" y="426"/>
                  </a:cubicBezTo>
                  <a:cubicBezTo>
                    <a:pt x="195" y="435"/>
                    <a:pt x="208" y="456"/>
                    <a:pt x="207" y="480"/>
                  </a:cubicBezTo>
                  <a:cubicBezTo>
                    <a:pt x="207" y="487"/>
                    <a:pt x="212" y="493"/>
                    <a:pt x="219" y="494"/>
                  </a:cubicBezTo>
                  <a:cubicBezTo>
                    <a:pt x="229" y="495"/>
                    <a:pt x="238" y="496"/>
                    <a:pt x="248" y="496"/>
                  </a:cubicBezTo>
                  <a:cubicBezTo>
                    <a:pt x="257" y="496"/>
                    <a:pt x="266" y="495"/>
                    <a:pt x="275" y="494"/>
                  </a:cubicBezTo>
                  <a:cubicBezTo>
                    <a:pt x="282" y="493"/>
                    <a:pt x="287" y="487"/>
                    <a:pt x="287" y="480"/>
                  </a:cubicBezTo>
                  <a:cubicBezTo>
                    <a:pt x="286" y="457"/>
                    <a:pt x="300" y="436"/>
                    <a:pt x="321" y="427"/>
                  </a:cubicBezTo>
                  <a:cubicBezTo>
                    <a:pt x="341" y="419"/>
                    <a:pt x="368" y="425"/>
                    <a:pt x="382" y="441"/>
                  </a:cubicBezTo>
                  <a:cubicBezTo>
                    <a:pt x="387" y="447"/>
                    <a:pt x="395" y="447"/>
                    <a:pt x="401" y="443"/>
                  </a:cubicBezTo>
                  <a:cubicBezTo>
                    <a:pt x="416" y="431"/>
                    <a:pt x="429" y="418"/>
                    <a:pt x="441" y="403"/>
                  </a:cubicBezTo>
                  <a:cubicBezTo>
                    <a:pt x="446" y="397"/>
                    <a:pt x="445" y="389"/>
                    <a:pt x="440" y="384"/>
                  </a:cubicBezTo>
                  <a:cubicBezTo>
                    <a:pt x="422" y="369"/>
                    <a:pt x="417" y="344"/>
                    <a:pt x="426" y="323"/>
                  </a:cubicBezTo>
                  <a:cubicBezTo>
                    <a:pt x="434" y="302"/>
                    <a:pt x="455" y="289"/>
                    <a:pt x="477" y="289"/>
                  </a:cubicBezTo>
                  <a:cubicBezTo>
                    <a:pt x="480" y="289"/>
                    <a:pt x="480" y="289"/>
                    <a:pt x="480" y="289"/>
                  </a:cubicBezTo>
                  <a:cubicBezTo>
                    <a:pt x="487" y="290"/>
                    <a:pt x="493" y="284"/>
                    <a:pt x="494" y="277"/>
                  </a:cubicBezTo>
                  <a:cubicBezTo>
                    <a:pt x="496" y="258"/>
                    <a:pt x="496" y="239"/>
                    <a:pt x="494" y="221"/>
                  </a:cubicBezTo>
                  <a:close/>
                  <a:moveTo>
                    <a:pt x="248" y="331"/>
                  </a:moveTo>
                  <a:cubicBezTo>
                    <a:pt x="203" y="331"/>
                    <a:pt x="166" y="294"/>
                    <a:pt x="166" y="249"/>
                  </a:cubicBezTo>
                  <a:cubicBezTo>
                    <a:pt x="166" y="203"/>
                    <a:pt x="203" y="166"/>
                    <a:pt x="248" y="166"/>
                  </a:cubicBezTo>
                  <a:cubicBezTo>
                    <a:pt x="294" y="166"/>
                    <a:pt x="331" y="203"/>
                    <a:pt x="331" y="249"/>
                  </a:cubicBezTo>
                  <a:cubicBezTo>
                    <a:pt x="331" y="294"/>
                    <a:pt x="294" y="331"/>
                    <a:pt x="248" y="331"/>
                  </a:cubicBezTo>
                  <a:close/>
                  <a:moveTo>
                    <a:pt x="248" y="331"/>
                  </a:moveTo>
                  <a:cubicBezTo>
                    <a:pt x="248" y="331"/>
                    <a:pt x="248" y="331"/>
                    <a:pt x="248" y="3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3076575" y="1465263"/>
              <a:ext cx="1549400" cy="1552575"/>
            </a:xfrm>
            <a:custGeom>
              <a:avLst/>
              <a:gdLst>
                <a:gd name="T0" fmla="*/ 494 w 496"/>
                <a:gd name="T1" fmla="*/ 221 h 496"/>
                <a:gd name="T2" fmla="*/ 478 w 496"/>
                <a:gd name="T3" fmla="*/ 209 h 496"/>
                <a:gd name="T4" fmla="*/ 427 w 496"/>
                <a:gd name="T5" fmla="*/ 175 h 496"/>
                <a:gd name="T6" fmla="*/ 441 w 496"/>
                <a:gd name="T7" fmla="*/ 113 h 496"/>
                <a:gd name="T8" fmla="*/ 442 w 496"/>
                <a:gd name="T9" fmla="*/ 95 h 496"/>
                <a:gd name="T10" fmla="*/ 403 w 496"/>
                <a:gd name="T11" fmla="*/ 55 h 496"/>
                <a:gd name="T12" fmla="*/ 384 w 496"/>
                <a:gd name="T13" fmla="*/ 57 h 496"/>
                <a:gd name="T14" fmla="*/ 322 w 496"/>
                <a:gd name="T15" fmla="*/ 71 h 496"/>
                <a:gd name="T16" fmla="*/ 289 w 496"/>
                <a:gd name="T17" fmla="*/ 17 h 496"/>
                <a:gd name="T18" fmla="*/ 277 w 496"/>
                <a:gd name="T19" fmla="*/ 2 h 496"/>
                <a:gd name="T20" fmla="*/ 221 w 496"/>
                <a:gd name="T21" fmla="*/ 2 h 496"/>
                <a:gd name="T22" fmla="*/ 209 w 496"/>
                <a:gd name="T23" fmla="*/ 16 h 496"/>
                <a:gd name="T24" fmla="*/ 175 w 496"/>
                <a:gd name="T25" fmla="*/ 69 h 496"/>
                <a:gd name="T26" fmla="*/ 113 w 496"/>
                <a:gd name="T27" fmla="*/ 55 h 496"/>
                <a:gd name="T28" fmla="*/ 95 w 496"/>
                <a:gd name="T29" fmla="*/ 54 h 496"/>
                <a:gd name="T30" fmla="*/ 55 w 496"/>
                <a:gd name="T31" fmla="*/ 93 h 496"/>
                <a:gd name="T32" fmla="*/ 56 w 496"/>
                <a:gd name="T33" fmla="*/ 112 h 496"/>
                <a:gd name="T34" fmla="*/ 70 w 496"/>
                <a:gd name="T35" fmla="*/ 174 h 496"/>
                <a:gd name="T36" fmla="*/ 16 w 496"/>
                <a:gd name="T37" fmla="*/ 207 h 496"/>
                <a:gd name="T38" fmla="*/ 2 w 496"/>
                <a:gd name="T39" fmla="*/ 220 h 496"/>
                <a:gd name="T40" fmla="*/ 2 w 496"/>
                <a:gd name="T41" fmla="*/ 276 h 496"/>
                <a:gd name="T42" fmla="*/ 18 w 496"/>
                <a:gd name="T43" fmla="*/ 288 h 496"/>
                <a:gd name="T44" fmla="*/ 69 w 496"/>
                <a:gd name="T45" fmla="*/ 322 h 496"/>
                <a:gd name="T46" fmla="*/ 55 w 496"/>
                <a:gd name="T47" fmla="*/ 383 h 496"/>
                <a:gd name="T48" fmla="*/ 54 w 496"/>
                <a:gd name="T49" fmla="*/ 402 h 496"/>
                <a:gd name="T50" fmla="*/ 93 w 496"/>
                <a:gd name="T51" fmla="*/ 442 h 496"/>
                <a:gd name="T52" fmla="*/ 112 w 496"/>
                <a:gd name="T53" fmla="*/ 440 h 496"/>
                <a:gd name="T54" fmla="*/ 173 w 496"/>
                <a:gd name="T55" fmla="*/ 426 h 496"/>
                <a:gd name="T56" fmla="*/ 207 w 496"/>
                <a:gd name="T57" fmla="*/ 480 h 496"/>
                <a:gd name="T58" fmla="*/ 219 w 496"/>
                <a:gd name="T59" fmla="*/ 494 h 496"/>
                <a:gd name="T60" fmla="*/ 248 w 496"/>
                <a:gd name="T61" fmla="*/ 496 h 496"/>
                <a:gd name="T62" fmla="*/ 275 w 496"/>
                <a:gd name="T63" fmla="*/ 495 h 496"/>
                <a:gd name="T64" fmla="*/ 287 w 496"/>
                <a:gd name="T65" fmla="*/ 480 h 496"/>
                <a:gd name="T66" fmla="*/ 321 w 496"/>
                <a:gd name="T67" fmla="*/ 428 h 496"/>
                <a:gd name="T68" fmla="*/ 382 w 496"/>
                <a:gd name="T69" fmla="*/ 442 h 496"/>
                <a:gd name="T70" fmla="*/ 401 w 496"/>
                <a:gd name="T71" fmla="*/ 443 h 496"/>
                <a:gd name="T72" fmla="*/ 441 w 496"/>
                <a:gd name="T73" fmla="*/ 403 h 496"/>
                <a:gd name="T74" fmla="*/ 440 w 496"/>
                <a:gd name="T75" fmla="*/ 385 h 496"/>
                <a:gd name="T76" fmla="*/ 426 w 496"/>
                <a:gd name="T77" fmla="*/ 323 h 496"/>
                <a:gd name="T78" fmla="*/ 476 w 496"/>
                <a:gd name="T79" fmla="*/ 289 h 496"/>
                <a:gd name="T80" fmla="*/ 479 w 496"/>
                <a:gd name="T81" fmla="*/ 289 h 496"/>
                <a:gd name="T82" fmla="*/ 494 w 496"/>
                <a:gd name="T83" fmla="*/ 277 h 496"/>
                <a:gd name="T84" fmla="*/ 494 w 496"/>
                <a:gd name="T85" fmla="*/ 221 h 496"/>
                <a:gd name="T86" fmla="*/ 248 w 496"/>
                <a:gd name="T87" fmla="*/ 308 h 496"/>
                <a:gd name="T88" fmla="*/ 189 w 496"/>
                <a:gd name="T89" fmla="*/ 249 h 496"/>
                <a:gd name="T90" fmla="*/ 248 w 496"/>
                <a:gd name="T91" fmla="*/ 190 h 496"/>
                <a:gd name="T92" fmla="*/ 307 w 496"/>
                <a:gd name="T93" fmla="*/ 249 h 496"/>
                <a:gd name="T94" fmla="*/ 248 w 496"/>
                <a:gd name="T95" fmla="*/ 308 h 496"/>
                <a:gd name="T96" fmla="*/ 248 w 496"/>
                <a:gd name="T97" fmla="*/ 332 h 496"/>
                <a:gd name="T98" fmla="*/ 248 w 496"/>
                <a:gd name="T99" fmla="*/ 33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96">
                  <a:moveTo>
                    <a:pt x="494" y="221"/>
                  </a:moveTo>
                  <a:cubicBezTo>
                    <a:pt x="493" y="214"/>
                    <a:pt x="485" y="209"/>
                    <a:pt x="478" y="209"/>
                  </a:cubicBezTo>
                  <a:cubicBezTo>
                    <a:pt x="455" y="209"/>
                    <a:pt x="435" y="195"/>
                    <a:pt x="427" y="175"/>
                  </a:cubicBezTo>
                  <a:cubicBezTo>
                    <a:pt x="418" y="154"/>
                    <a:pt x="424" y="129"/>
                    <a:pt x="441" y="113"/>
                  </a:cubicBezTo>
                  <a:cubicBezTo>
                    <a:pt x="446" y="109"/>
                    <a:pt x="447" y="100"/>
                    <a:pt x="442" y="95"/>
                  </a:cubicBezTo>
                  <a:cubicBezTo>
                    <a:pt x="431" y="80"/>
                    <a:pt x="417" y="67"/>
                    <a:pt x="403" y="55"/>
                  </a:cubicBezTo>
                  <a:cubicBezTo>
                    <a:pt x="397" y="51"/>
                    <a:pt x="389" y="51"/>
                    <a:pt x="384" y="57"/>
                  </a:cubicBezTo>
                  <a:cubicBezTo>
                    <a:pt x="369" y="73"/>
                    <a:pt x="343" y="79"/>
                    <a:pt x="322" y="71"/>
                  </a:cubicBezTo>
                  <a:cubicBezTo>
                    <a:pt x="301" y="62"/>
                    <a:pt x="288" y="40"/>
                    <a:pt x="289" y="17"/>
                  </a:cubicBezTo>
                  <a:cubicBezTo>
                    <a:pt x="289" y="9"/>
                    <a:pt x="284" y="3"/>
                    <a:pt x="277" y="2"/>
                  </a:cubicBezTo>
                  <a:cubicBezTo>
                    <a:pt x="258" y="0"/>
                    <a:pt x="240" y="0"/>
                    <a:pt x="221" y="2"/>
                  </a:cubicBezTo>
                  <a:cubicBezTo>
                    <a:pt x="214" y="3"/>
                    <a:pt x="208" y="9"/>
                    <a:pt x="209" y="16"/>
                  </a:cubicBezTo>
                  <a:cubicBezTo>
                    <a:pt x="210" y="39"/>
                    <a:pt x="196" y="60"/>
                    <a:pt x="175" y="69"/>
                  </a:cubicBezTo>
                  <a:cubicBezTo>
                    <a:pt x="155" y="77"/>
                    <a:pt x="128" y="71"/>
                    <a:pt x="113" y="55"/>
                  </a:cubicBezTo>
                  <a:cubicBezTo>
                    <a:pt x="109" y="50"/>
                    <a:pt x="100" y="49"/>
                    <a:pt x="95" y="54"/>
                  </a:cubicBezTo>
                  <a:cubicBezTo>
                    <a:pt x="80" y="65"/>
                    <a:pt x="66" y="79"/>
                    <a:pt x="55" y="93"/>
                  </a:cubicBezTo>
                  <a:cubicBezTo>
                    <a:pt x="50" y="99"/>
                    <a:pt x="51" y="107"/>
                    <a:pt x="56" y="112"/>
                  </a:cubicBezTo>
                  <a:cubicBezTo>
                    <a:pt x="73" y="128"/>
                    <a:pt x="79" y="153"/>
                    <a:pt x="70" y="174"/>
                  </a:cubicBezTo>
                  <a:cubicBezTo>
                    <a:pt x="61" y="194"/>
                    <a:pt x="40" y="207"/>
                    <a:pt x="16" y="207"/>
                  </a:cubicBezTo>
                  <a:cubicBezTo>
                    <a:pt x="8" y="207"/>
                    <a:pt x="3" y="212"/>
                    <a:pt x="2" y="220"/>
                  </a:cubicBezTo>
                  <a:cubicBezTo>
                    <a:pt x="0" y="238"/>
                    <a:pt x="0" y="257"/>
                    <a:pt x="2" y="276"/>
                  </a:cubicBezTo>
                  <a:cubicBezTo>
                    <a:pt x="2" y="283"/>
                    <a:pt x="11" y="288"/>
                    <a:pt x="18" y="288"/>
                  </a:cubicBezTo>
                  <a:cubicBezTo>
                    <a:pt x="40" y="288"/>
                    <a:pt x="60" y="301"/>
                    <a:pt x="69" y="322"/>
                  </a:cubicBezTo>
                  <a:cubicBezTo>
                    <a:pt x="78" y="343"/>
                    <a:pt x="72" y="368"/>
                    <a:pt x="55" y="383"/>
                  </a:cubicBezTo>
                  <a:cubicBezTo>
                    <a:pt x="50" y="388"/>
                    <a:pt x="49" y="396"/>
                    <a:pt x="54" y="402"/>
                  </a:cubicBezTo>
                  <a:cubicBezTo>
                    <a:pt x="65" y="417"/>
                    <a:pt x="78" y="430"/>
                    <a:pt x="93" y="442"/>
                  </a:cubicBezTo>
                  <a:cubicBezTo>
                    <a:pt x="98" y="446"/>
                    <a:pt x="107" y="446"/>
                    <a:pt x="112" y="440"/>
                  </a:cubicBezTo>
                  <a:cubicBezTo>
                    <a:pt x="126" y="424"/>
                    <a:pt x="153" y="418"/>
                    <a:pt x="173" y="426"/>
                  </a:cubicBezTo>
                  <a:cubicBezTo>
                    <a:pt x="195" y="435"/>
                    <a:pt x="208" y="457"/>
                    <a:pt x="207" y="480"/>
                  </a:cubicBezTo>
                  <a:cubicBezTo>
                    <a:pt x="206" y="487"/>
                    <a:pt x="212" y="494"/>
                    <a:pt x="219" y="494"/>
                  </a:cubicBezTo>
                  <a:cubicBezTo>
                    <a:pt x="229" y="496"/>
                    <a:pt x="238" y="496"/>
                    <a:pt x="248" y="496"/>
                  </a:cubicBezTo>
                  <a:cubicBezTo>
                    <a:pt x="257" y="496"/>
                    <a:pt x="266" y="496"/>
                    <a:pt x="275" y="495"/>
                  </a:cubicBezTo>
                  <a:cubicBezTo>
                    <a:pt x="282" y="494"/>
                    <a:pt x="287" y="488"/>
                    <a:pt x="287" y="480"/>
                  </a:cubicBezTo>
                  <a:cubicBezTo>
                    <a:pt x="286" y="457"/>
                    <a:pt x="300" y="436"/>
                    <a:pt x="321" y="428"/>
                  </a:cubicBezTo>
                  <a:cubicBezTo>
                    <a:pt x="341" y="419"/>
                    <a:pt x="368" y="425"/>
                    <a:pt x="382" y="442"/>
                  </a:cubicBezTo>
                  <a:cubicBezTo>
                    <a:pt x="387" y="447"/>
                    <a:pt x="395" y="448"/>
                    <a:pt x="401" y="443"/>
                  </a:cubicBezTo>
                  <a:cubicBezTo>
                    <a:pt x="416" y="431"/>
                    <a:pt x="429" y="418"/>
                    <a:pt x="441" y="403"/>
                  </a:cubicBezTo>
                  <a:cubicBezTo>
                    <a:pt x="446" y="398"/>
                    <a:pt x="445" y="390"/>
                    <a:pt x="440" y="385"/>
                  </a:cubicBezTo>
                  <a:cubicBezTo>
                    <a:pt x="422" y="369"/>
                    <a:pt x="417" y="344"/>
                    <a:pt x="426" y="323"/>
                  </a:cubicBezTo>
                  <a:cubicBezTo>
                    <a:pt x="434" y="303"/>
                    <a:pt x="455" y="289"/>
                    <a:pt x="476" y="289"/>
                  </a:cubicBezTo>
                  <a:cubicBezTo>
                    <a:pt x="479" y="289"/>
                    <a:pt x="479" y="289"/>
                    <a:pt x="479" y="289"/>
                  </a:cubicBezTo>
                  <a:cubicBezTo>
                    <a:pt x="487" y="290"/>
                    <a:pt x="493" y="284"/>
                    <a:pt x="494" y="277"/>
                  </a:cubicBezTo>
                  <a:cubicBezTo>
                    <a:pt x="496" y="259"/>
                    <a:pt x="496" y="240"/>
                    <a:pt x="494" y="221"/>
                  </a:cubicBezTo>
                  <a:close/>
                  <a:moveTo>
                    <a:pt x="248" y="308"/>
                  </a:moveTo>
                  <a:cubicBezTo>
                    <a:pt x="216" y="308"/>
                    <a:pt x="189" y="281"/>
                    <a:pt x="189" y="249"/>
                  </a:cubicBezTo>
                  <a:cubicBezTo>
                    <a:pt x="189" y="216"/>
                    <a:pt x="216" y="190"/>
                    <a:pt x="248" y="190"/>
                  </a:cubicBezTo>
                  <a:cubicBezTo>
                    <a:pt x="281" y="190"/>
                    <a:pt x="307" y="216"/>
                    <a:pt x="307" y="249"/>
                  </a:cubicBezTo>
                  <a:cubicBezTo>
                    <a:pt x="307" y="281"/>
                    <a:pt x="281" y="308"/>
                    <a:pt x="248" y="308"/>
                  </a:cubicBezTo>
                  <a:close/>
                  <a:moveTo>
                    <a:pt x="248" y="332"/>
                  </a:moveTo>
                  <a:cubicBezTo>
                    <a:pt x="248" y="332"/>
                    <a:pt x="248" y="332"/>
                    <a:pt x="248" y="332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814888" y="3224213"/>
              <a:ext cx="1549400" cy="1552575"/>
            </a:xfrm>
            <a:custGeom>
              <a:avLst/>
              <a:gdLst>
                <a:gd name="T0" fmla="*/ 494 w 496"/>
                <a:gd name="T1" fmla="*/ 221 h 496"/>
                <a:gd name="T2" fmla="*/ 478 w 496"/>
                <a:gd name="T3" fmla="*/ 208 h 496"/>
                <a:gd name="T4" fmla="*/ 427 w 496"/>
                <a:gd name="T5" fmla="*/ 175 h 496"/>
                <a:gd name="T6" fmla="*/ 441 w 496"/>
                <a:gd name="T7" fmla="*/ 113 h 496"/>
                <a:gd name="T8" fmla="*/ 442 w 496"/>
                <a:gd name="T9" fmla="*/ 95 h 496"/>
                <a:gd name="T10" fmla="*/ 403 w 496"/>
                <a:gd name="T11" fmla="*/ 55 h 496"/>
                <a:gd name="T12" fmla="*/ 384 w 496"/>
                <a:gd name="T13" fmla="*/ 56 h 496"/>
                <a:gd name="T14" fmla="*/ 322 w 496"/>
                <a:gd name="T15" fmla="*/ 70 h 496"/>
                <a:gd name="T16" fmla="*/ 289 w 496"/>
                <a:gd name="T17" fmla="*/ 17 h 496"/>
                <a:gd name="T18" fmla="*/ 277 w 496"/>
                <a:gd name="T19" fmla="*/ 2 h 496"/>
                <a:gd name="T20" fmla="*/ 221 w 496"/>
                <a:gd name="T21" fmla="*/ 2 h 496"/>
                <a:gd name="T22" fmla="*/ 209 w 496"/>
                <a:gd name="T23" fmla="*/ 16 h 496"/>
                <a:gd name="T24" fmla="*/ 175 w 496"/>
                <a:gd name="T25" fmla="*/ 69 h 496"/>
                <a:gd name="T26" fmla="*/ 114 w 496"/>
                <a:gd name="T27" fmla="*/ 55 h 496"/>
                <a:gd name="T28" fmla="*/ 95 w 496"/>
                <a:gd name="T29" fmla="*/ 53 h 496"/>
                <a:gd name="T30" fmla="*/ 55 w 496"/>
                <a:gd name="T31" fmla="*/ 93 h 496"/>
                <a:gd name="T32" fmla="*/ 56 w 496"/>
                <a:gd name="T33" fmla="*/ 112 h 496"/>
                <a:gd name="T34" fmla="*/ 70 w 496"/>
                <a:gd name="T35" fmla="*/ 174 h 496"/>
                <a:gd name="T36" fmla="*/ 16 w 496"/>
                <a:gd name="T37" fmla="*/ 207 h 496"/>
                <a:gd name="T38" fmla="*/ 2 w 496"/>
                <a:gd name="T39" fmla="*/ 219 h 496"/>
                <a:gd name="T40" fmla="*/ 2 w 496"/>
                <a:gd name="T41" fmla="*/ 276 h 496"/>
                <a:gd name="T42" fmla="*/ 18 w 496"/>
                <a:gd name="T43" fmla="*/ 288 h 496"/>
                <a:gd name="T44" fmla="*/ 69 w 496"/>
                <a:gd name="T45" fmla="*/ 322 h 496"/>
                <a:gd name="T46" fmla="*/ 55 w 496"/>
                <a:gd name="T47" fmla="*/ 383 h 496"/>
                <a:gd name="T48" fmla="*/ 54 w 496"/>
                <a:gd name="T49" fmla="*/ 402 h 496"/>
                <a:gd name="T50" fmla="*/ 93 w 496"/>
                <a:gd name="T51" fmla="*/ 441 h 496"/>
                <a:gd name="T52" fmla="*/ 112 w 496"/>
                <a:gd name="T53" fmla="*/ 440 h 496"/>
                <a:gd name="T54" fmla="*/ 173 w 496"/>
                <a:gd name="T55" fmla="*/ 426 h 496"/>
                <a:gd name="T56" fmla="*/ 207 w 496"/>
                <a:gd name="T57" fmla="*/ 480 h 496"/>
                <a:gd name="T58" fmla="*/ 219 w 496"/>
                <a:gd name="T59" fmla="*/ 494 h 496"/>
                <a:gd name="T60" fmla="*/ 248 w 496"/>
                <a:gd name="T61" fmla="*/ 496 h 496"/>
                <a:gd name="T62" fmla="*/ 275 w 496"/>
                <a:gd name="T63" fmla="*/ 494 h 496"/>
                <a:gd name="T64" fmla="*/ 287 w 496"/>
                <a:gd name="T65" fmla="*/ 480 h 496"/>
                <a:gd name="T66" fmla="*/ 321 w 496"/>
                <a:gd name="T67" fmla="*/ 427 h 496"/>
                <a:gd name="T68" fmla="*/ 382 w 496"/>
                <a:gd name="T69" fmla="*/ 441 h 496"/>
                <a:gd name="T70" fmla="*/ 401 w 496"/>
                <a:gd name="T71" fmla="*/ 443 h 496"/>
                <a:gd name="T72" fmla="*/ 441 w 496"/>
                <a:gd name="T73" fmla="*/ 403 h 496"/>
                <a:gd name="T74" fmla="*/ 440 w 496"/>
                <a:gd name="T75" fmla="*/ 384 h 496"/>
                <a:gd name="T76" fmla="*/ 426 w 496"/>
                <a:gd name="T77" fmla="*/ 323 h 496"/>
                <a:gd name="T78" fmla="*/ 476 w 496"/>
                <a:gd name="T79" fmla="*/ 289 h 496"/>
                <a:gd name="T80" fmla="*/ 480 w 496"/>
                <a:gd name="T81" fmla="*/ 289 h 496"/>
                <a:gd name="T82" fmla="*/ 494 w 496"/>
                <a:gd name="T83" fmla="*/ 277 h 496"/>
                <a:gd name="T84" fmla="*/ 494 w 496"/>
                <a:gd name="T85" fmla="*/ 221 h 496"/>
                <a:gd name="T86" fmla="*/ 248 w 496"/>
                <a:gd name="T87" fmla="*/ 307 h 496"/>
                <a:gd name="T88" fmla="*/ 190 w 496"/>
                <a:gd name="T89" fmla="*/ 249 h 496"/>
                <a:gd name="T90" fmla="*/ 248 w 496"/>
                <a:gd name="T91" fmla="*/ 191 h 496"/>
                <a:gd name="T92" fmla="*/ 306 w 496"/>
                <a:gd name="T93" fmla="*/ 249 h 496"/>
                <a:gd name="T94" fmla="*/ 248 w 496"/>
                <a:gd name="T95" fmla="*/ 307 h 496"/>
                <a:gd name="T96" fmla="*/ 248 w 496"/>
                <a:gd name="T97" fmla="*/ 331 h 496"/>
                <a:gd name="T98" fmla="*/ 248 w 496"/>
                <a:gd name="T99" fmla="*/ 33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96">
                  <a:moveTo>
                    <a:pt x="494" y="221"/>
                  </a:moveTo>
                  <a:cubicBezTo>
                    <a:pt x="493" y="214"/>
                    <a:pt x="485" y="208"/>
                    <a:pt x="478" y="208"/>
                  </a:cubicBezTo>
                  <a:cubicBezTo>
                    <a:pt x="456" y="208"/>
                    <a:pt x="435" y="195"/>
                    <a:pt x="427" y="175"/>
                  </a:cubicBezTo>
                  <a:cubicBezTo>
                    <a:pt x="418" y="153"/>
                    <a:pt x="424" y="129"/>
                    <a:pt x="441" y="113"/>
                  </a:cubicBezTo>
                  <a:cubicBezTo>
                    <a:pt x="446" y="108"/>
                    <a:pt x="447" y="100"/>
                    <a:pt x="442" y="95"/>
                  </a:cubicBezTo>
                  <a:cubicBezTo>
                    <a:pt x="431" y="80"/>
                    <a:pt x="417" y="66"/>
                    <a:pt x="403" y="55"/>
                  </a:cubicBezTo>
                  <a:cubicBezTo>
                    <a:pt x="397" y="50"/>
                    <a:pt x="389" y="51"/>
                    <a:pt x="384" y="56"/>
                  </a:cubicBezTo>
                  <a:cubicBezTo>
                    <a:pt x="369" y="73"/>
                    <a:pt x="343" y="79"/>
                    <a:pt x="322" y="70"/>
                  </a:cubicBezTo>
                  <a:cubicBezTo>
                    <a:pt x="301" y="61"/>
                    <a:pt x="288" y="40"/>
                    <a:pt x="289" y="17"/>
                  </a:cubicBezTo>
                  <a:cubicBezTo>
                    <a:pt x="289" y="9"/>
                    <a:pt x="284" y="3"/>
                    <a:pt x="277" y="2"/>
                  </a:cubicBezTo>
                  <a:cubicBezTo>
                    <a:pt x="258" y="0"/>
                    <a:pt x="240" y="0"/>
                    <a:pt x="221" y="2"/>
                  </a:cubicBezTo>
                  <a:cubicBezTo>
                    <a:pt x="214" y="3"/>
                    <a:pt x="209" y="9"/>
                    <a:pt x="209" y="16"/>
                  </a:cubicBezTo>
                  <a:cubicBezTo>
                    <a:pt x="210" y="39"/>
                    <a:pt x="196" y="60"/>
                    <a:pt x="175" y="69"/>
                  </a:cubicBezTo>
                  <a:cubicBezTo>
                    <a:pt x="155" y="77"/>
                    <a:pt x="128" y="71"/>
                    <a:pt x="114" y="55"/>
                  </a:cubicBezTo>
                  <a:cubicBezTo>
                    <a:pt x="109" y="50"/>
                    <a:pt x="101" y="49"/>
                    <a:pt x="95" y="53"/>
                  </a:cubicBezTo>
                  <a:cubicBezTo>
                    <a:pt x="80" y="65"/>
                    <a:pt x="67" y="78"/>
                    <a:pt x="55" y="93"/>
                  </a:cubicBezTo>
                  <a:cubicBezTo>
                    <a:pt x="50" y="99"/>
                    <a:pt x="51" y="107"/>
                    <a:pt x="56" y="112"/>
                  </a:cubicBezTo>
                  <a:cubicBezTo>
                    <a:pt x="74" y="128"/>
                    <a:pt x="79" y="152"/>
                    <a:pt x="70" y="174"/>
                  </a:cubicBezTo>
                  <a:cubicBezTo>
                    <a:pt x="62" y="194"/>
                    <a:pt x="40" y="207"/>
                    <a:pt x="16" y="207"/>
                  </a:cubicBezTo>
                  <a:cubicBezTo>
                    <a:pt x="8" y="207"/>
                    <a:pt x="3" y="212"/>
                    <a:pt x="2" y="219"/>
                  </a:cubicBezTo>
                  <a:cubicBezTo>
                    <a:pt x="0" y="238"/>
                    <a:pt x="0" y="257"/>
                    <a:pt x="2" y="276"/>
                  </a:cubicBezTo>
                  <a:cubicBezTo>
                    <a:pt x="3" y="283"/>
                    <a:pt x="11" y="288"/>
                    <a:pt x="18" y="288"/>
                  </a:cubicBezTo>
                  <a:cubicBezTo>
                    <a:pt x="40" y="287"/>
                    <a:pt x="60" y="301"/>
                    <a:pt x="69" y="322"/>
                  </a:cubicBezTo>
                  <a:cubicBezTo>
                    <a:pt x="78" y="343"/>
                    <a:pt x="72" y="368"/>
                    <a:pt x="55" y="383"/>
                  </a:cubicBezTo>
                  <a:cubicBezTo>
                    <a:pt x="50" y="388"/>
                    <a:pt x="49" y="396"/>
                    <a:pt x="54" y="402"/>
                  </a:cubicBezTo>
                  <a:cubicBezTo>
                    <a:pt x="65" y="416"/>
                    <a:pt x="78" y="430"/>
                    <a:pt x="93" y="441"/>
                  </a:cubicBezTo>
                  <a:cubicBezTo>
                    <a:pt x="99" y="446"/>
                    <a:pt x="107" y="445"/>
                    <a:pt x="112" y="440"/>
                  </a:cubicBezTo>
                  <a:cubicBezTo>
                    <a:pt x="127" y="424"/>
                    <a:pt x="153" y="417"/>
                    <a:pt x="173" y="426"/>
                  </a:cubicBezTo>
                  <a:cubicBezTo>
                    <a:pt x="195" y="435"/>
                    <a:pt x="208" y="457"/>
                    <a:pt x="207" y="480"/>
                  </a:cubicBezTo>
                  <a:cubicBezTo>
                    <a:pt x="207" y="487"/>
                    <a:pt x="212" y="493"/>
                    <a:pt x="219" y="494"/>
                  </a:cubicBezTo>
                  <a:cubicBezTo>
                    <a:pt x="229" y="495"/>
                    <a:pt x="238" y="496"/>
                    <a:pt x="248" y="496"/>
                  </a:cubicBezTo>
                  <a:cubicBezTo>
                    <a:pt x="257" y="496"/>
                    <a:pt x="266" y="495"/>
                    <a:pt x="275" y="494"/>
                  </a:cubicBezTo>
                  <a:cubicBezTo>
                    <a:pt x="282" y="494"/>
                    <a:pt x="287" y="487"/>
                    <a:pt x="287" y="480"/>
                  </a:cubicBezTo>
                  <a:cubicBezTo>
                    <a:pt x="286" y="457"/>
                    <a:pt x="300" y="436"/>
                    <a:pt x="321" y="427"/>
                  </a:cubicBezTo>
                  <a:cubicBezTo>
                    <a:pt x="341" y="419"/>
                    <a:pt x="368" y="425"/>
                    <a:pt x="382" y="441"/>
                  </a:cubicBezTo>
                  <a:cubicBezTo>
                    <a:pt x="387" y="447"/>
                    <a:pt x="395" y="447"/>
                    <a:pt x="401" y="443"/>
                  </a:cubicBezTo>
                  <a:cubicBezTo>
                    <a:pt x="416" y="431"/>
                    <a:pt x="429" y="418"/>
                    <a:pt x="441" y="403"/>
                  </a:cubicBezTo>
                  <a:cubicBezTo>
                    <a:pt x="446" y="398"/>
                    <a:pt x="445" y="389"/>
                    <a:pt x="440" y="384"/>
                  </a:cubicBezTo>
                  <a:cubicBezTo>
                    <a:pt x="422" y="369"/>
                    <a:pt x="417" y="344"/>
                    <a:pt x="426" y="323"/>
                  </a:cubicBezTo>
                  <a:cubicBezTo>
                    <a:pt x="434" y="303"/>
                    <a:pt x="455" y="289"/>
                    <a:pt x="476" y="289"/>
                  </a:cubicBezTo>
                  <a:cubicBezTo>
                    <a:pt x="480" y="289"/>
                    <a:pt x="480" y="289"/>
                    <a:pt x="480" y="289"/>
                  </a:cubicBezTo>
                  <a:cubicBezTo>
                    <a:pt x="487" y="290"/>
                    <a:pt x="493" y="284"/>
                    <a:pt x="494" y="277"/>
                  </a:cubicBezTo>
                  <a:cubicBezTo>
                    <a:pt x="496" y="258"/>
                    <a:pt x="496" y="239"/>
                    <a:pt x="494" y="221"/>
                  </a:cubicBezTo>
                  <a:close/>
                  <a:moveTo>
                    <a:pt x="248" y="307"/>
                  </a:moveTo>
                  <a:cubicBezTo>
                    <a:pt x="216" y="307"/>
                    <a:pt x="190" y="281"/>
                    <a:pt x="190" y="249"/>
                  </a:cubicBezTo>
                  <a:cubicBezTo>
                    <a:pt x="190" y="217"/>
                    <a:pt x="216" y="191"/>
                    <a:pt x="248" y="191"/>
                  </a:cubicBezTo>
                  <a:cubicBezTo>
                    <a:pt x="280" y="191"/>
                    <a:pt x="306" y="217"/>
                    <a:pt x="306" y="249"/>
                  </a:cubicBezTo>
                  <a:cubicBezTo>
                    <a:pt x="306" y="281"/>
                    <a:pt x="280" y="307"/>
                    <a:pt x="248" y="307"/>
                  </a:cubicBezTo>
                  <a:close/>
                  <a:moveTo>
                    <a:pt x="248" y="331"/>
                  </a:moveTo>
                  <a:cubicBezTo>
                    <a:pt x="248" y="331"/>
                    <a:pt x="248" y="331"/>
                    <a:pt x="248" y="33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3479800" y="1870075"/>
              <a:ext cx="742950" cy="744538"/>
            </a:xfrm>
            <a:custGeom>
              <a:avLst/>
              <a:gdLst>
                <a:gd name="T0" fmla="*/ 119 w 238"/>
                <a:gd name="T1" fmla="*/ 238 h 238"/>
                <a:gd name="T2" fmla="*/ 0 w 238"/>
                <a:gd name="T3" fmla="*/ 119 h 238"/>
                <a:gd name="T4" fmla="*/ 119 w 238"/>
                <a:gd name="T5" fmla="*/ 0 h 238"/>
                <a:gd name="T6" fmla="*/ 238 w 238"/>
                <a:gd name="T7" fmla="*/ 119 h 238"/>
                <a:gd name="T8" fmla="*/ 119 w 238"/>
                <a:gd name="T9" fmla="*/ 238 h 238"/>
                <a:gd name="T10" fmla="*/ 119 w 238"/>
                <a:gd name="T11" fmla="*/ 8 h 238"/>
                <a:gd name="T12" fmla="*/ 8 w 238"/>
                <a:gd name="T13" fmla="*/ 119 h 238"/>
                <a:gd name="T14" fmla="*/ 119 w 238"/>
                <a:gd name="T15" fmla="*/ 230 h 238"/>
                <a:gd name="T16" fmla="*/ 230 w 238"/>
                <a:gd name="T17" fmla="*/ 119 h 238"/>
                <a:gd name="T18" fmla="*/ 119 w 238"/>
                <a:gd name="T19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38">
                  <a:moveTo>
                    <a:pt x="119" y="238"/>
                  </a:moveTo>
                  <a:cubicBezTo>
                    <a:pt x="53" y="238"/>
                    <a:pt x="0" y="185"/>
                    <a:pt x="0" y="119"/>
                  </a:cubicBezTo>
                  <a:cubicBezTo>
                    <a:pt x="0" y="54"/>
                    <a:pt x="53" y="0"/>
                    <a:pt x="119" y="0"/>
                  </a:cubicBezTo>
                  <a:cubicBezTo>
                    <a:pt x="185" y="0"/>
                    <a:pt x="238" y="54"/>
                    <a:pt x="238" y="119"/>
                  </a:cubicBezTo>
                  <a:cubicBezTo>
                    <a:pt x="238" y="185"/>
                    <a:pt x="185" y="238"/>
                    <a:pt x="119" y="238"/>
                  </a:cubicBezTo>
                  <a:close/>
                  <a:moveTo>
                    <a:pt x="119" y="8"/>
                  </a:moveTo>
                  <a:cubicBezTo>
                    <a:pt x="58" y="8"/>
                    <a:pt x="8" y="58"/>
                    <a:pt x="8" y="119"/>
                  </a:cubicBezTo>
                  <a:cubicBezTo>
                    <a:pt x="8" y="181"/>
                    <a:pt x="58" y="230"/>
                    <a:pt x="119" y="230"/>
                  </a:cubicBezTo>
                  <a:cubicBezTo>
                    <a:pt x="180" y="230"/>
                    <a:pt x="230" y="181"/>
                    <a:pt x="230" y="119"/>
                  </a:cubicBezTo>
                  <a:cubicBezTo>
                    <a:pt x="230" y="58"/>
                    <a:pt x="180" y="8"/>
                    <a:pt x="11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384300" y="3659188"/>
              <a:ext cx="38100" cy="2625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106613" y="3659188"/>
              <a:ext cx="38100" cy="2625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218113" y="1374775"/>
              <a:ext cx="23813" cy="2625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37250" y="1374775"/>
              <a:ext cx="23813" cy="2625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377950" y="3275013"/>
              <a:ext cx="769938" cy="769938"/>
            </a:xfrm>
            <a:custGeom>
              <a:avLst/>
              <a:gdLst>
                <a:gd name="T0" fmla="*/ 123 w 246"/>
                <a:gd name="T1" fmla="*/ 246 h 246"/>
                <a:gd name="T2" fmla="*/ 0 w 246"/>
                <a:gd name="T3" fmla="*/ 123 h 246"/>
                <a:gd name="T4" fmla="*/ 123 w 246"/>
                <a:gd name="T5" fmla="*/ 0 h 246"/>
                <a:gd name="T6" fmla="*/ 246 w 246"/>
                <a:gd name="T7" fmla="*/ 123 h 246"/>
                <a:gd name="T8" fmla="*/ 123 w 246"/>
                <a:gd name="T9" fmla="*/ 246 h 246"/>
                <a:gd name="T10" fmla="*/ 123 w 246"/>
                <a:gd name="T11" fmla="*/ 16 h 246"/>
                <a:gd name="T12" fmla="*/ 16 w 246"/>
                <a:gd name="T13" fmla="*/ 123 h 246"/>
                <a:gd name="T14" fmla="*/ 123 w 246"/>
                <a:gd name="T15" fmla="*/ 230 h 246"/>
                <a:gd name="T16" fmla="*/ 230 w 246"/>
                <a:gd name="T17" fmla="*/ 123 h 246"/>
                <a:gd name="T18" fmla="*/ 123 w 246"/>
                <a:gd name="T19" fmla="*/ 1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46">
                  <a:moveTo>
                    <a:pt x="123" y="246"/>
                  </a:moveTo>
                  <a:cubicBezTo>
                    <a:pt x="55" y="246"/>
                    <a:pt x="0" y="191"/>
                    <a:pt x="0" y="123"/>
                  </a:cubicBezTo>
                  <a:cubicBezTo>
                    <a:pt x="0" y="55"/>
                    <a:pt x="55" y="0"/>
                    <a:pt x="123" y="0"/>
                  </a:cubicBezTo>
                  <a:cubicBezTo>
                    <a:pt x="191" y="0"/>
                    <a:pt x="246" y="55"/>
                    <a:pt x="246" y="123"/>
                  </a:cubicBezTo>
                  <a:cubicBezTo>
                    <a:pt x="246" y="191"/>
                    <a:pt x="191" y="246"/>
                    <a:pt x="123" y="246"/>
                  </a:cubicBezTo>
                  <a:close/>
                  <a:moveTo>
                    <a:pt x="123" y="16"/>
                  </a:moveTo>
                  <a:cubicBezTo>
                    <a:pt x="64" y="16"/>
                    <a:pt x="16" y="64"/>
                    <a:pt x="16" y="123"/>
                  </a:cubicBezTo>
                  <a:cubicBezTo>
                    <a:pt x="16" y="182"/>
                    <a:pt x="64" y="230"/>
                    <a:pt x="123" y="230"/>
                  </a:cubicBezTo>
                  <a:cubicBezTo>
                    <a:pt x="182" y="230"/>
                    <a:pt x="230" y="182"/>
                    <a:pt x="230" y="123"/>
                  </a:cubicBezTo>
                  <a:cubicBezTo>
                    <a:pt x="230" y="64"/>
                    <a:pt x="182" y="16"/>
                    <a:pt x="12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5218113" y="3627438"/>
              <a:ext cx="742950" cy="746125"/>
            </a:xfrm>
            <a:custGeom>
              <a:avLst/>
              <a:gdLst>
                <a:gd name="T0" fmla="*/ 119 w 238"/>
                <a:gd name="T1" fmla="*/ 238 h 238"/>
                <a:gd name="T2" fmla="*/ 0 w 238"/>
                <a:gd name="T3" fmla="*/ 119 h 238"/>
                <a:gd name="T4" fmla="*/ 119 w 238"/>
                <a:gd name="T5" fmla="*/ 0 h 238"/>
                <a:gd name="T6" fmla="*/ 238 w 238"/>
                <a:gd name="T7" fmla="*/ 119 h 238"/>
                <a:gd name="T8" fmla="*/ 119 w 238"/>
                <a:gd name="T9" fmla="*/ 238 h 238"/>
                <a:gd name="T10" fmla="*/ 119 w 238"/>
                <a:gd name="T11" fmla="*/ 8 h 238"/>
                <a:gd name="T12" fmla="*/ 8 w 238"/>
                <a:gd name="T13" fmla="*/ 119 h 238"/>
                <a:gd name="T14" fmla="*/ 119 w 238"/>
                <a:gd name="T15" fmla="*/ 230 h 238"/>
                <a:gd name="T16" fmla="*/ 230 w 238"/>
                <a:gd name="T17" fmla="*/ 119 h 238"/>
                <a:gd name="T18" fmla="*/ 119 w 238"/>
                <a:gd name="T19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38">
                  <a:moveTo>
                    <a:pt x="119" y="238"/>
                  </a:moveTo>
                  <a:cubicBezTo>
                    <a:pt x="53" y="238"/>
                    <a:pt x="0" y="185"/>
                    <a:pt x="0" y="119"/>
                  </a:cubicBezTo>
                  <a:cubicBezTo>
                    <a:pt x="0" y="54"/>
                    <a:pt x="53" y="0"/>
                    <a:pt x="119" y="0"/>
                  </a:cubicBezTo>
                  <a:cubicBezTo>
                    <a:pt x="185" y="0"/>
                    <a:pt x="238" y="54"/>
                    <a:pt x="238" y="119"/>
                  </a:cubicBezTo>
                  <a:cubicBezTo>
                    <a:pt x="238" y="185"/>
                    <a:pt x="185" y="238"/>
                    <a:pt x="119" y="238"/>
                  </a:cubicBezTo>
                  <a:close/>
                  <a:moveTo>
                    <a:pt x="119" y="8"/>
                  </a:moveTo>
                  <a:cubicBezTo>
                    <a:pt x="58" y="8"/>
                    <a:pt x="8" y="58"/>
                    <a:pt x="8" y="119"/>
                  </a:cubicBezTo>
                  <a:cubicBezTo>
                    <a:pt x="8" y="180"/>
                    <a:pt x="58" y="230"/>
                    <a:pt x="119" y="230"/>
                  </a:cubicBezTo>
                  <a:cubicBezTo>
                    <a:pt x="180" y="230"/>
                    <a:pt x="230" y="180"/>
                    <a:pt x="230" y="119"/>
                  </a:cubicBezTo>
                  <a:cubicBezTo>
                    <a:pt x="230" y="58"/>
                    <a:pt x="180" y="8"/>
                    <a:pt x="11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7898" y="1425559"/>
            <a:ext cx="2858475" cy="1013332"/>
            <a:chOff x="1212229" y="2147317"/>
            <a:chExt cx="2858475" cy="1013332"/>
          </a:xfrm>
        </p:grpSpPr>
        <p:sp>
          <p:nvSpPr>
            <p:cNvPr id="29" name="TextBox 28"/>
            <p:cNvSpPr txBox="1"/>
            <p:nvPr/>
          </p:nvSpPr>
          <p:spPr>
            <a:xfrm>
              <a:off x="1212229" y="257587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2229" y="2147317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02816" y="4635648"/>
            <a:ext cx="2858475" cy="1013332"/>
            <a:chOff x="1212229" y="2147317"/>
            <a:chExt cx="2858475" cy="1013332"/>
          </a:xfrm>
        </p:grpSpPr>
        <p:sp>
          <p:nvSpPr>
            <p:cNvPr id="32" name="TextBox 31"/>
            <p:cNvSpPr txBox="1"/>
            <p:nvPr/>
          </p:nvSpPr>
          <p:spPr>
            <a:xfrm>
              <a:off x="1212229" y="257587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2229" y="2147317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7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8220089" y="2942428"/>
            <a:ext cx="1467224" cy="1090105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Process </a:t>
            </a:r>
            <a:r>
              <a:rPr lang="en-US" dirty="0" smtClean="0"/>
              <a:t>Diagram Slide</a:t>
            </a:r>
            <a:endParaRPr lang="en-US" dirty="0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2335459" y="3730672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502273" y="2258297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987425" y="2882900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164134" y="2740292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988048" y="3084256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6498321" y="2714892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6888846" y="3108592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3558394" y="3144310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84300" y="3659188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106613" y="3659188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391273" y="1234818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0410" y="1234818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377950" y="327501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5391273" y="3487481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142412" y="4386519"/>
            <a:ext cx="2858475" cy="1013332"/>
            <a:chOff x="1212229" y="2147317"/>
            <a:chExt cx="2858475" cy="1013332"/>
          </a:xfrm>
        </p:grpSpPr>
        <p:sp>
          <p:nvSpPr>
            <p:cNvPr id="29" name="TextBox 28"/>
            <p:cNvSpPr txBox="1"/>
            <p:nvPr/>
          </p:nvSpPr>
          <p:spPr>
            <a:xfrm>
              <a:off x="1212229" y="257587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2229" y="2147317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35459" y="4896583"/>
            <a:ext cx="2858475" cy="1013332"/>
            <a:chOff x="1212229" y="2147317"/>
            <a:chExt cx="2858475" cy="1013332"/>
          </a:xfrm>
        </p:grpSpPr>
        <p:sp>
          <p:nvSpPr>
            <p:cNvPr id="32" name="TextBox 31"/>
            <p:cNvSpPr txBox="1"/>
            <p:nvPr/>
          </p:nvSpPr>
          <p:spPr>
            <a:xfrm>
              <a:off x="1212229" y="257587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2229" y="2147317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9755210" y="2883090"/>
            <a:ext cx="1616892" cy="123681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4412" y="3275013"/>
            <a:ext cx="131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OUTPUT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0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Process </a:t>
            </a:r>
            <a:r>
              <a:rPr lang="en-US" dirty="0" smtClean="0"/>
              <a:t>Diagram Slide</a:t>
            </a:r>
            <a:endParaRPr lang="en-US" dirty="0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2281238" y="2408238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448985" y="2342450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7808913" y="3484563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987425" y="2882900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076575" y="146526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814888" y="322421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6280150" y="3576065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6670675" y="3969765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3479800" y="1870075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377950" y="327501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5218113" y="3627438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69194" y="4665335"/>
            <a:ext cx="2275003" cy="898773"/>
            <a:chOff x="1377950" y="5306972"/>
            <a:chExt cx="2275003" cy="898773"/>
          </a:xfrm>
        </p:grpSpPr>
        <p:sp>
          <p:nvSpPr>
            <p:cNvPr id="36" name="TextBox 35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47257" y="3635251"/>
            <a:ext cx="2275003" cy="898773"/>
            <a:chOff x="1377950" y="5306972"/>
            <a:chExt cx="2275003" cy="898773"/>
          </a:xfrm>
        </p:grpSpPr>
        <p:sp>
          <p:nvSpPr>
            <p:cNvPr id="39" name="TextBox 38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83810" y="1143639"/>
            <a:ext cx="2275003" cy="898773"/>
            <a:chOff x="1377950" y="5306972"/>
            <a:chExt cx="2275003" cy="898773"/>
          </a:xfrm>
        </p:grpSpPr>
        <p:sp>
          <p:nvSpPr>
            <p:cNvPr id="42" name="TextBox 41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80815" y="2162884"/>
            <a:ext cx="2275003" cy="898773"/>
            <a:chOff x="1377950" y="5306972"/>
            <a:chExt cx="2275003" cy="898773"/>
          </a:xfrm>
        </p:grpSpPr>
        <p:sp>
          <p:nvSpPr>
            <p:cNvPr id="45" name="TextBox 44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54884" y="4988620"/>
            <a:ext cx="2275003" cy="898773"/>
            <a:chOff x="1377950" y="5306972"/>
            <a:chExt cx="2275003" cy="898773"/>
          </a:xfrm>
        </p:grpSpPr>
        <p:sp>
          <p:nvSpPr>
            <p:cNvPr id="48" name="TextBox 47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55818" y="4939343"/>
            <a:ext cx="2275003" cy="898773"/>
            <a:chOff x="1377950" y="5306972"/>
            <a:chExt cx="2275003" cy="898773"/>
          </a:xfrm>
        </p:grpSpPr>
        <p:sp>
          <p:nvSpPr>
            <p:cNvPr id="51" name="TextBox 50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988094" y="3638361"/>
            <a:ext cx="2275003" cy="898773"/>
            <a:chOff x="1377950" y="5306972"/>
            <a:chExt cx="2275003" cy="898773"/>
          </a:xfrm>
        </p:grpSpPr>
        <p:sp>
          <p:nvSpPr>
            <p:cNvPr id="54" name="TextBox 53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03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716758">
            <a:off x="5682249" y="715360"/>
            <a:ext cx="2338082" cy="3408047"/>
          </a:xfrm>
          <a:custGeom>
            <a:avLst/>
            <a:gdLst>
              <a:gd name="connsiteX0" fmla="*/ 0 w 1407302"/>
              <a:gd name="connsiteY0" fmla="*/ 0 h 1942517"/>
              <a:gd name="connsiteX1" fmla="*/ 1407302 w 1407302"/>
              <a:gd name="connsiteY1" fmla="*/ 0 h 1942517"/>
              <a:gd name="connsiteX2" fmla="*/ 1407302 w 1407302"/>
              <a:gd name="connsiteY2" fmla="*/ 1942517 h 1942517"/>
              <a:gd name="connsiteX3" fmla="*/ 0 w 1407302"/>
              <a:gd name="connsiteY3" fmla="*/ 1942517 h 1942517"/>
              <a:gd name="connsiteX4" fmla="*/ 0 w 1407302"/>
              <a:gd name="connsiteY4" fmla="*/ 0 h 1942517"/>
              <a:gd name="connsiteX0" fmla="*/ 0 w 1850327"/>
              <a:gd name="connsiteY0" fmla="*/ 1272647 h 3215164"/>
              <a:gd name="connsiteX1" fmla="*/ 1850327 w 1850327"/>
              <a:gd name="connsiteY1" fmla="*/ 0 h 3215164"/>
              <a:gd name="connsiteX2" fmla="*/ 1407302 w 1850327"/>
              <a:gd name="connsiteY2" fmla="*/ 3215164 h 3215164"/>
              <a:gd name="connsiteX3" fmla="*/ 0 w 1850327"/>
              <a:gd name="connsiteY3" fmla="*/ 3215164 h 3215164"/>
              <a:gd name="connsiteX4" fmla="*/ 0 w 1850327"/>
              <a:gd name="connsiteY4" fmla="*/ 1272647 h 3215164"/>
              <a:gd name="connsiteX0" fmla="*/ 0 w 1965013"/>
              <a:gd name="connsiteY0" fmla="*/ 1101378 h 3215164"/>
              <a:gd name="connsiteX1" fmla="*/ 1965013 w 1965013"/>
              <a:gd name="connsiteY1" fmla="*/ 0 h 3215164"/>
              <a:gd name="connsiteX2" fmla="*/ 1521988 w 1965013"/>
              <a:gd name="connsiteY2" fmla="*/ 3215164 h 3215164"/>
              <a:gd name="connsiteX3" fmla="*/ 114686 w 1965013"/>
              <a:gd name="connsiteY3" fmla="*/ 3215164 h 3215164"/>
              <a:gd name="connsiteX4" fmla="*/ 0 w 1965013"/>
              <a:gd name="connsiteY4" fmla="*/ 1101378 h 3215164"/>
              <a:gd name="connsiteX0" fmla="*/ 0 w 2338082"/>
              <a:gd name="connsiteY0" fmla="*/ 1294261 h 3408047"/>
              <a:gd name="connsiteX1" fmla="*/ 2338082 w 2338082"/>
              <a:gd name="connsiteY1" fmla="*/ 0 h 3408047"/>
              <a:gd name="connsiteX2" fmla="*/ 1521988 w 2338082"/>
              <a:gd name="connsiteY2" fmla="*/ 3408047 h 3408047"/>
              <a:gd name="connsiteX3" fmla="*/ 114686 w 2338082"/>
              <a:gd name="connsiteY3" fmla="*/ 3408047 h 3408047"/>
              <a:gd name="connsiteX4" fmla="*/ 0 w 2338082"/>
              <a:gd name="connsiteY4" fmla="*/ 1294261 h 340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082" h="3408047">
                <a:moveTo>
                  <a:pt x="0" y="1294261"/>
                </a:moveTo>
                <a:lnTo>
                  <a:pt x="2338082" y="0"/>
                </a:lnTo>
                <a:lnTo>
                  <a:pt x="1521988" y="3408047"/>
                </a:lnTo>
                <a:lnTo>
                  <a:pt x="114686" y="3408047"/>
                </a:lnTo>
                <a:lnTo>
                  <a:pt x="0" y="129426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Process </a:t>
            </a:r>
            <a:r>
              <a:rPr lang="en-US" dirty="0" smtClean="0"/>
              <a:t>Diagram Slide</a:t>
            </a:r>
            <a:endParaRPr lang="en-US" dirty="0"/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2281238" y="2408238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448985" y="2342450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7808913" y="3484563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987425" y="2882900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076575" y="146526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814888" y="322421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6280150" y="3576065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6670675" y="3969765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3479800" y="1870075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377950" y="327501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5218113" y="3627438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961063" y="1685944"/>
            <a:ext cx="20329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Here</a:t>
            </a:r>
            <a:endParaRPr 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r>
              <a:rPr lang="en-US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131819" y="3516059"/>
            <a:ext cx="2858475" cy="1013332"/>
            <a:chOff x="1212229" y="2147317"/>
            <a:chExt cx="2858475" cy="1013332"/>
          </a:xfrm>
        </p:grpSpPr>
        <p:sp>
          <p:nvSpPr>
            <p:cNvPr id="62" name="TextBox 61"/>
            <p:cNvSpPr txBox="1"/>
            <p:nvPr/>
          </p:nvSpPr>
          <p:spPr>
            <a:xfrm>
              <a:off x="1212229" y="257587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ct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2229" y="2147317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9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Creative Process </a:t>
            </a:r>
            <a:r>
              <a:rPr lang="en-US" dirty="0" smtClean="0">
                <a:solidFill>
                  <a:schemeClr val="bg1"/>
                </a:solidFill>
              </a:rPr>
              <a:t>Diagram Slide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2281238" y="2408238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448985" y="2342450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7808913" y="3484563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987425" y="2882900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076575" y="146526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814888" y="3224213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6280150" y="3576065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6670675" y="3969765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3479800" y="1870075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377950" y="327501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5218113" y="3627438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69194" y="4665335"/>
            <a:ext cx="2275003" cy="898773"/>
            <a:chOff x="1377950" y="5306972"/>
            <a:chExt cx="2275003" cy="898773"/>
          </a:xfrm>
        </p:grpSpPr>
        <p:sp>
          <p:nvSpPr>
            <p:cNvPr id="36" name="TextBox 35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47257" y="3635251"/>
            <a:ext cx="2275003" cy="898773"/>
            <a:chOff x="1377950" y="5306972"/>
            <a:chExt cx="2275003" cy="898773"/>
          </a:xfrm>
        </p:grpSpPr>
        <p:sp>
          <p:nvSpPr>
            <p:cNvPr id="39" name="TextBox 38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83810" y="1143639"/>
            <a:ext cx="2275003" cy="898773"/>
            <a:chOff x="1377950" y="5306972"/>
            <a:chExt cx="2275003" cy="898773"/>
          </a:xfrm>
        </p:grpSpPr>
        <p:sp>
          <p:nvSpPr>
            <p:cNvPr id="42" name="TextBox 41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80815" y="2162884"/>
            <a:ext cx="2275003" cy="898773"/>
            <a:chOff x="1377950" y="5306972"/>
            <a:chExt cx="2275003" cy="898773"/>
          </a:xfrm>
        </p:grpSpPr>
        <p:sp>
          <p:nvSpPr>
            <p:cNvPr id="45" name="TextBox 44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854884" y="4988620"/>
            <a:ext cx="2275003" cy="898773"/>
            <a:chOff x="1377950" y="5306972"/>
            <a:chExt cx="2275003" cy="898773"/>
          </a:xfrm>
        </p:grpSpPr>
        <p:sp>
          <p:nvSpPr>
            <p:cNvPr id="48" name="TextBox 47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55818" y="4939343"/>
            <a:ext cx="2275003" cy="898773"/>
            <a:chOff x="1377950" y="5306972"/>
            <a:chExt cx="2275003" cy="898773"/>
          </a:xfrm>
        </p:grpSpPr>
        <p:sp>
          <p:nvSpPr>
            <p:cNvPr id="51" name="TextBox 50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988094" y="3638361"/>
            <a:ext cx="2275003" cy="898773"/>
            <a:chOff x="1377950" y="5306972"/>
            <a:chExt cx="2275003" cy="898773"/>
          </a:xfrm>
        </p:grpSpPr>
        <p:sp>
          <p:nvSpPr>
            <p:cNvPr id="54" name="TextBox 53"/>
            <p:cNvSpPr txBox="1"/>
            <p:nvPr/>
          </p:nvSpPr>
          <p:spPr>
            <a:xfrm>
              <a:off x="1767500" y="5313193"/>
              <a:ext cx="1885453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Here</a:t>
              </a: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here. 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950" y="5306972"/>
              <a:ext cx="449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26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UY" sz="2399" kern="0" smtClea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400">
              <a:defRPr/>
            </a:pPr>
            <a:r>
              <a:rPr lang="en-US" sz="3199" b="1" kern="0" dirty="0">
                <a:solidFill>
                  <a:prstClr val="white"/>
                </a:solidFill>
              </a:rPr>
              <a:t>FREEBUNDLE15</a:t>
            </a:r>
            <a:endParaRPr lang="es-UY" sz="23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3160" y="874807"/>
            <a:ext cx="3945477" cy="231297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51173" y="1244299"/>
            <a:ext cx="3316446" cy="1539657"/>
            <a:chOff x="987425" y="1465263"/>
            <a:chExt cx="7897813" cy="3666552"/>
          </a:xfrm>
          <a:solidFill>
            <a:schemeClr val="bg1"/>
          </a:solidFill>
        </p:grpSpPr>
        <p:sp>
          <p:nvSpPr>
            <p:cNvPr id="157" name="Freeform 156"/>
            <p:cNvSpPr>
              <a:spLocks noEditPoints="1"/>
            </p:cNvSpPr>
            <p:nvPr/>
          </p:nvSpPr>
          <p:spPr bwMode="auto">
            <a:xfrm>
              <a:off x="2281238" y="2408238"/>
              <a:ext cx="1076325" cy="1076325"/>
            </a:xfrm>
            <a:custGeom>
              <a:avLst/>
              <a:gdLst>
                <a:gd name="T0" fmla="*/ 343 w 344"/>
                <a:gd name="T1" fmla="*/ 153 h 344"/>
                <a:gd name="T2" fmla="*/ 332 w 344"/>
                <a:gd name="T3" fmla="*/ 144 h 344"/>
                <a:gd name="T4" fmla="*/ 296 w 344"/>
                <a:gd name="T5" fmla="*/ 121 h 344"/>
                <a:gd name="T6" fmla="*/ 306 w 344"/>
                <a:gd name="T7" fmla="*/ 78 h 344"/>
                <a:gd name="T8" fmla="*/ 307 w 344"/>
                <a:gd name="T9" fmla="*/ 65 h 344"/>
                <a:gd name="T10" fmla="*/ 280 w 344"/>
                <a:gd name="T11" fmla="*/ 38 h 344"/>
                <a:gd name="T12" fmla="*/ 267 w 344"/>
                <a:gd name="T13" fmla="*/ 39 h 344"/>
                <a:gd name="T14" fmla="*/ 224 w 344"/>
                <a:gd name="T15" fmla="*/ 49 h 344"/>
                <a:gd name="T16" fmla="*/ 200 w 344"/>
                <a:gd name="T17" fmla="*/ 11 h 344"/>
                <a:gd name="T18" fmla="*/ 192 w 344"/>
                <a:gd name="T19" fmla="*/ 1 h 344"/>
                <a:gd name="T20" fmla="*/ 153 w 344"/>
                <a:gd name="T21" fmla="*/ 1 h 344"/>
                <a:gd name="T22" fmla="*/ 145 w 344"/>
                <a:gd name="T23" fmla="*/ 11 h 344"/>
                <a:gd name="T24" fmla="*/ 121 w 344"/>
                <a:gd name="T25" fmla="*/ 48 h 344"/>
                <a:gd name="T26" fmla="*/ 79 w 344"/>
                <a:gd name="T27" fmla="*/ 38 h 344"/>
                <a:gd name="T28" fmla="*/ 66 w 344"/>
                <a:gd name="T29" fmla="*/ 37 h 344"/>
                <a:gd name="T30" fmla="*/ 38 w 344"/>
                <a:gd name="T31" fmla="*/ 64 h 344"/>
                <a:gd name="T32" fmla="*/ 39 w 344"/>
                <a:gd name="T33" fmla="*/ 77 h 344"/>
                <a:gd name="T34" fmla="*/ 49 w 344"/>
                <a:gd name="T35" fmla="*/ 120 h 344"/>
                <a:gd name="T36" fmla="*/ 11 w 344"/>
                <a:gd name="T37" fmla="*/ 144 h 344"/>
                <a:gd name="T38" fmla="*/ 1 w 344"/>
                <a:gd name="T39" fmla="*/ 152 h 344"/>
                <a:gd name="T40" fmla="*/ 1 w 344"/>
                <a:gd name="T41" fmla="*/ 191 h 344"/>
                <a:gd name="T42" fmla="*/ 13 w 344"/>
                <a:gd name="T43" fmla="*/ 200 h 344"/>
                <a:gd name="T44" fmla="*/ 48 w 344"/>
                <a:gd name="T45" fmla="*/ 223 h 344"/>
                <a:gd name="T46" fmla="*/ 38 w 344"/>
                <a:gd name="T47" fmla="*/ 266 h 344"/>
                <a:gd name="T48" fmla="*/ 37 w 344"/>
                <a:gd name="T49" fmla="*/ 279 h 344"/>
                <a:gd name="T50" fmla="*/ 64 w 344"/>
                <a:gd name="T51" fmla="*/ 306 h 344"/>
                <a:gd name="T52" fmla="*/ 77 w 344"/>
                <a:gd name="T53" fmla="*/ 305 h 344"/>
                <a:gd name="T54" fmla="*/ 120 w 344"/>
                <a:gd name="T55" fmla="*/ 295 h 344"/>
                <a:gd name="T56" fmla="*/ 144 w 344"/>
                <a:gd name="T57" fmla="*/ 333 h 344"/>
                <a:gd name="T58" fmla="*/ 152 w 344"/>
                <a:gd name="T59" fmla="*/ 343 h 344"/>
                <a:gd name="T60" fmla="*/ 172 w 344"/>
                <a:gd name="T61" fmla="*/ 344 h 344"/>
                <a:gd name="T62" fmla="*/ 191 w 344"/>
                <a:gd name="T63" fmla="*/ 343 h 344"/>
                <a:gd name="T64" fmla="*/ 199 w 344"/>
                <a:gd name="T65" fmla="*/ 333 h 344"/>
                <a:gd name="T66" fmla="*/ 223 w 344"/>
                <a:gd name="T67" fmla="*/ 296 h 344"/>
                <a:gd name="T68" fmla="*/ 265 w 344"/>
                <a:gd name="T69" fmla="*/ 306 h 344"/>
                <a:gd name="T70" fmla="*/ 278 w 344"/>
                <a:gd name="T71" fmla="*/ 307 h 344"/>
                <a:gd name="T72" fmla="*/ 306 w 344"/>
                <a:gd name="T73" fmla="*/ 280 h 344"/>
                <a:gd name="T74" fmla="*/ 305 w 344"/>
                <a:gd name="T75" fmla="*/ 267 h 344"/>
                <a:gd name="T76" fmla="*/ 295 w 344"/>
                <a:gd name="T77" fmla="*/ 224 h 344"/>
                <a:gd name="T78" fmla="*/ 331 w 344"/>
                <a:gd name="T79" fmla="*/ 200 h 344"/>
                <a:gd name="T80" fmla="*/ 333 w 344"/>
                <a:gd name="T81" fmla="*/ 200 h 344"/>
                <a:gd name="T82" fmla="*/ 343 w 344"/>
                <a:gd name="T83" fmla="*/ 192 h 344"/>
                <a:gd name="T84" fmla="*/ 343 w 344"/>
                <a:gd name="T85" fmla="*/ 153 h 344"/>
                <a:gd name="T86" fmla="*/ 172 w 344"/>
                <a:gd name="T87" fmla="*/ 230 h 344"/>
                <a:gd name="T88" fmla="*/ 115 w 344"/>
                <a:gd name="T89" fmla="*/ 172 h 344"/>
                <a:gd name="T90" fmla="*/ 172 w 344"/>
                <a:gd name="T91" fmla="*/ 115 h 344"/>
                <a:gd name="T92" fmla="*/ 230 w 344"/>
                <a:gd name="T93" fmla="*/ 172 h 344"/>
                <a:gd name="T94" fmla="*/ 172 w 344"/>
                <a:gd name="T95" fmla="*/ 230 h 344"/>
                <a:gd name="T96" fmla="*/ 172 w 344"/>
                <a:gd name="T97" fmla="*/ 230 h 344"/>
                <a:gd name="T98" fmla="*/ 172 w 344"/>
                <a:gd name="T99" fmla="*/ 23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4" h="344">
                  <a:moveTo>
                    <a:pt x="343" y="153"/>
                  </a:moveTo>
                  <a:cubicBezTo>
                    <a:pt x="342" y="148"/>
                    <a:pt x="337" y="144"/>
                    <a:pt x="332" y="144"/>
                  </a:cubicBezTo>
                  <a:cubicBezTo>
                    <a:pt x="316" y="144"/>
                    <a:pt x="302" y="135"/>
                    <a:pt x="296" y="121"/>
                  </a:cubicBezTo>
                  <a:cubicBezTo>
                    <a:pt x="290" y="106"/>
                    <a:pt x="294" y="89"/>
                    <a:pt x="306" y="78"/>
                  </a:cubicBezTo>
                  <a:cubicBezTo>
                    <a:pt x="309" y="75"/>
                    <a:pt x="310" y="69"/>
                    <a:pt x="307" y="65"/>
                  </a:cubicBezTo>
                  <a:cubicBezTo>
                    <a:pt x="299" y="55"/>
                    <a:pt x="290" y="46"/>
                    <a:pt x="280" y="38"/>
                  </a:cubicBezTo>
                  <a:cubicBezTo>
                    <a:pt x="276" y="35"/>
                    <a:pt x="270" y="35"/>
                    <a:pt x="267" y="39"/>
                  </a:cubicBezTo>
                  <a:cubicBezTo>
                    <a:pt x="256" y="50"/>
                    <a:pt x="238" y="55"/>
                    <a:pt x="224" y="49"/>
                  </a:cubicBezTo>
                  <a:cubicBezTo>
                    <a:pt x="209" y="42"/>
                    <a:pt x="200" y="27"/>
                    <a:pt x="200" y="11"/>
                  </a:cubicBezTo>
                  <a:cubicBezTo>
                    <a:pt x="201" y="6"/>
                    <a:pt x="197" y="2"/>
                    <a:pt x="192" y="1"/>
                  </a:cubicBezTo>
                  <a:cubicBezTo>
                    <a:pt x="179" y="0"/>
                    <a:pt x="166" y="0"/>
                    <a:pt x="153" y="1"/>
                  </a:cubicBezTo>
                  <a:cubicBezTo>
                    <a:pt x="148" y="2"/>
                    <a:pt x="145" y="6"/>
                    <a:pt x="145" y="11"/>
                  </a:cubicBezTo>
                  <a:cubicBezTo>
                    <a:pt x="145" y="27"/>
                    <a:pt x="136" y="42"/>
                    <a:pt x="121" y="48"/>
                  </a:cubicBezTo>
                  <a:cubicBezTo>
                    <a:pt x="107" y="53"/>
                    <a:pt x="89" y="49"/>
                    <a:pt x="79" y="38"/>
                  </a:cubicBezTo>
                  <a:cubicBezTo>
                    <a:pt x="75" y="34"/>
                    <a:pt x="70" y="34"/>
                    <a:pt x="66" y="37"/>
                  </a:cubicBezTo>
                  <a:cubicBezTo>
                    <a:pt x="56" y="45"/>
                    <a:pt x="46" y="54"/>
                    <a:pt x="38" y="64"/>
                  </a:cubicBezTo>
                  <a:cubicBezTo>
                    <a:pt x="35" y="68"/>
                    <a:pt x="35" y="74"/>
                    <a:pt x="39" y="77"/>
                  </a:cubicBezTo>
                  <a:cubicBezTo>
                    <a:pt x="51" y="88"/>
                    <a:pt x="55" y="106"/>
                    <a:pt x="49" y="120"/>
                  </a:cubicBezTo>
                  <a:cubicBezTo>
                    <a:pt x="43" y="134"/>
                    <a:pt x="28" y="144"/>
                    <a:pt x="11" y="144"/>
                  </a:cubicBezTo>
                  <a:cubicBezTo>
                    <a:pt x="6" y="143"/>
                    <a:pt x="2" y="147"/>
                    <a:pt x="1" y="152"/>
                  </a:cubicBezTo>
                  <a:cubicBezTo>
                    <a:pt x="0" y="165"/>
                    <a:pt x="0" y="178"/>
                    <a:pt x="1" y="191"/>
                  </a:cubicBezTo>
                  <a:cubicBezTo>
                    <a:pt x="2" y="196"/>
                    <a:pt x="8" y="200"/>
                    <a:pt x="13" y="200"/>
                  </a:cubicBezTo>
                  <a:cubicBezTo>
                    <a:pt x="27" y="199"/>
                    <a:pt x="42" y="208"/>
                    <a:pt x="48" y="223"/>
                  </a:cubicBezTo>
                  <a:cubicBezTo>
                    <a:pt x="54" y="238"/>
                    <a:pt x="50" y="255"/>
                    <a:pt x="38" y="266"/>
                  </a:cubicBezTo>
                  <a:cubicBezTo>
                    <a:pt x="35" y="269"/>
                    <a:pt x="34" y="275"/>
                    <a:pt x="37" y="279"/>
                  </a:cubicBezTo>
                  <a:cubicBezTo>
                    <a:pt x="45" y="289"/>
                    <a:pt x="54" y="298"/>
                    <a:pt x="64" y="306"/>
                  </a:cubicBezTo>
                  <a:cubicBezTo>
                    <a:pt x="68" y="309"/>
                    <a:pt x="74" y="309"/>
                    <a:pt x="77" y="305"/>
                  </a:cubicBezTo>
                  <a:cubicBezTo>
                    <a:pt x="88" y="294"/>
                    <a:pt x="106" y="289"/>
                    <a:pt x="120" y="295"/>
                  </a:cubicBezTo>
                  <a:cubicBezTo>
                    <a:pt x="135" y="302"/>
                    <a:pt x="144" y="317"/>
                    <a:pt x="144" y="333"/>
                  </a:cubicBezTo>
                  <a:cubicBezTo>
                    <a:pt x="143" y="338"/>
                    <a:pt x="147" y="342"/>
                    <a:pt x="152" y="343"/>
                  </a:cubicBezTo>
                  <a:cubicBezTo>
                    <a:pt x="159" y="343"/>
                    <a:pt x="165" y="344"/>
                    <a:pt x="172" y="344"/>
                  </a:cubicBezTo>
                  <a:cubicBezTo>
                    <a:pt x="178" y="344"/>
                    <a:pt x="184" y="344"/>
                    <a:pt x="191" y="343"/>
                  </a:cubicBezTo>
                  <a:cubicBezTo>
                    <a:pt x="196" y="342"/>
                    <a:pt x="199" y="338"/>
                    <a:pt x="199" y="333"/>
                  </a:cubicBezTo>
                  <a:cubicBezTo>
                    <a:pt x="199" y="317"/>
                    <a:pt x="208" y="302"/>
                    <a:pt x="223" y="296"/>
                  </a:cubicBezTo>
                  <a:cubicBezTo>
                    <a:pt x="237" y="291"/>
                    <a:pt x="255" y="295"/>
                    <a:pt x="265" y="306"/>
                  </a:cubicBezTo>
                  <a:cubicBezTo>
                    <a:pt x="269" y="310"/>
                    <a:pt x="274" y="310"/>
                    <a:pt x="278" y="307"/>
                  </a:cubicBezTo>
                  <a:cubicBezTo>
                    <a:pt x="289" y="299"/>
                    <a:pt x="298" y="290"/>
                    <a:pt x="306" y="280"/>
                  </a:cubicBezTo>
                  <a:cubicBezTo>
                    <a:pt x="309" y="276"/>
                    <a:pt x="309" y="270"/>
                    <a:pt x="305" y="267"/>
                  </a:cubicBezTo>
                  <a:cubicBezTo>
                    <a:pt x="293" y="256"/>
                    <a:pt x="289" y="238"/>
                    <a:pt x="295" y="224"/>
                  </a:cubicBezTo>
                  <a:cubicBezTo>
                    <a:pt x="301" y="210"/>
                    <a:pt x="315" y="200"/>
                    <a:pt x="331" y="200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38" y="201"/>
                    <a:pt x="342" y="197"/>
                    <a:pt x="343" y="192"/>
                  </a:cubicBezTo>
                  <a:cubicBezTo>
                    <a:pt x="344" y="179"/>
                    <a:pt x="344" y="166"/>
                    <a:pt x="343" y="153"/>
                  </a:cubicBezTo>
                  <a:close/>
                  <a:moveTo>
                    <a:pt x="172" y="230"/>
                  </a:moveTo>
                  <a:cubicBezTo>
                    <a:pt x="141" y="230"/>
                    <a:pt x="115" y="204"/>
                    <a:pt x="115" y="172"/>
                  </a:cubicBezTo>
                  <a:cubicBezTo>
                    <a:pt x="115" y="141"/>
                    <a:pt x="141" y="115"/>
                    <a:pt x="172" y="115"/>
                  </a:cubicBezTo>
                  <a:cubicBezTo>
                    <a:pt x="204" y="115"/>
                    <a:pt x="230" y="141"/>
                    <a:pt x="230" y="172"/>
                  </a:cubicBezTo>
                  <a:cubicBezTo>
                    <a:pt x="230" y="204"/>
                    <a:pt x="204" y="230"/>
                    <a:pt x="172" y="230"/>
                  </a:cubicBezTo>
                  <a:close/>
                  <a:moveTo>
                    <a:pt x="172" y="230"/>
                  </a:moveTo>
                  <a:cubicBezTo>
                    <a:pt x="172" y="230"/>
                    <a:pt x="172" y="230"/>
                    <a:pt x="172" y="23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4448985" y="2342450"/>
              <a:ext cx="1076325" cy="1076325"/>
            </a:xfrm>
            <a:custGeom>
              <a:avLst/>
              <a:gdLst>
                <a:gd name="T0" fmla="*/ 343 w 344"/>
                <a:gd name="T1" fmla="*/ 153 h 344"/>
                <a:gd name="T2" fmla="*/ 332 w 344"/>
                <a:gd name="T3" fmla="*/ 144 h 344"/>
                <a:gd name="T4" fmla="*/ 296 w 344"/>
                <a:gd name="T5" fmla="*/ 121 h 344"/>
                <a:gd name="T6" fmla="*/ 306 w 344"/>
                <a:gd name="T7" fmla="*/ 78 h 344"/>
                <a:gd name="T8" fmla="*/ 307 w 344"/>
                <a:gd name="T9" fmla="*/ 65 h 344"/>
                <a:gd name="T10" fmla="*/ 280 w 344"/>
                <a:gd name="T11" fmla="*/ 38 h 344"/>
                <a:gd name="T12" fmla="*/ 267 w 344"/>
                <a:gd name="T13" fmla="*/ 39 h 344"/>
                <a:gd name="T14" fmla="*/ 224 w 344"/>
                <a:gd name="T15" fmla="*/ 49 h 344"/>
                <a:gd name="T16" fmla="*/ 200 w 344"/>
                <a:gd name="T17" fmla="*/ 11 h 344"/>
                <a:gd name="T18" fmla="*/ 192 w 344"/>
                <a:gd name="T19" fmla="*/ 1 h 344"/>
                <a:gd name="T20" fmla="*/ 153 w 344"/>
                <a:gd name="T21" fmla="*/ 1 h 344"/>
                <a:gd name="T22" fmla="*/ 145 w 344"/>
                <a:gd name="T23" fmla="*/ 11 h 344"/>
                <a:gd name="T24" fmla="*/ 121 w 344"/>
                <a:gd name="T25" fmla="*/ 48 h 344"/>
                <a:gd name="T26" fmla="*/ 79 w 344"/>
                <a:gd name="T27" fmla="*/ 38 h 344"/>
                <a:gd name="T28" fmla="*/ 66 w 344"/>
                <a:gd name="T29" fmla="*/ 37 h 344"/>
                <a:gd name="T30" fmla="*/ 38 w 344"/>
                <a:gd name="T31" fmla="*/ 64 h 344"/>
                <a:gd name="T32" fmla="*/ 39 w 344"/>
                <a:gd name="T33" fmla="*/ 77 h 344"/>
                <a:gd name="T34" fmla="*/ 49 w 344"/>
                <a:gd name="T35" fmla="*/ 120 h 344"/>
                <a:gd name="T36" fmla="*/ 11 w 344"/>
                <a:gd name="T37" fmla="*/ 144 h 344"/>
                <a:gd name="T38" fmla="*/ 1 w 344"/>
                <a:gd name="T39" fmla="*/ 152 h 344"/>
                <a:gd name="T40" fmla="*/ 1 w 344"/>
                <a:gd name="T41" fmla="*/ 191 h 344"/>
                <a:gd name="T42" fmla="*/ 13 w 344"/>
                <a:gd name="T43" fmla="*/ 200 h 344"/>
                <a:gd name="T44" fmla="*/ 48 w 344"/>
                <a:gd name="T45" fmla="*/ 223 h 344"/>
                <a:gd name="T46" fmla="*/ 38 w 344"/>
                <a:gd name="T47" fmla="*/ 266 h 344"/>
                <a:gd name="T48" fmla="*/ 37 w 344"/>
                <a:gd name="T49" fmla="*/ 279 h 344"/>
                <a:gd name="T50" fmla="*/ 64 w 344"/>
                <a:gd name="T51" fmla="*/ 306 h 344"/>
                <a:gd name="T52" fmla="*/ 77 w 344"/>
                <a:gd name="T53" fmla="*/ 305 h 344"/>
                <a:gd name="T54" fmla="*/ 120 w 344"/>
                <a:gd name="T55" fmla="*/ 295 h 344"/>
                <a:gd name="T56" fmla="*/ 144 w 344"/>
                <a:gd name="T57" fmla="*/ 333 h 344"/>
                <a:gd name="T58" fmla="*/ 152 w 344"/>
                <a:gd name="T59" fmla="*/ 343 h 344"/>
                <a:gd name="T60" fmla="*/ 172 w 344"/>
                <a:gd name="T61" fmla="*/ 344 h 344"/>
                <a:gd name="T62" fmla="*/ 191 w 344"/>
                <a:gd name="T63" fmla="*/ 343 h 344"/>
                <a:gd name="T64" fmla="*/ 199 w 344"/>
                <a:gd name="T65" fmla="*/ 333 h 344"/>
                <a:gd name="T66" fmla="*/ 223 w 344"/>
                <a:gd name="T67" fmla="*/ 296 h 344"/>
                <a:gd name="T68" fmla="*/ 265 w 344"/>
                <a:gd name="T69" fmla="*/ 306 h 344"/>
                <a:gd name="T70" fmla="*/ 278 w 344"/>
                <a:gd name="T71" fmla="*/ 307 h 344"/>
                <a:gd name="T72" fmla="*/ 306 w 344"/>
                <a:gd name="T73" fmla="*/ 280 h 344"/>
                <a:gd name="T74" fmla="*/ 305 w 344"/>
                <a:gd name="T75" fmla="*/ 267 h 344"/>
                <a:gd name="T76" fmla="*/ 295 w 344"/>
                <a:gd name="T77" fmla="*/ 224 h 344"/>
                <a:gd name="T78" fmla="*/ 331 w 344"/>
                <a:gd name="T79" fmla="*/ 200 h 344"/>
                <a:gd name="T80" fmla="*/ 333 w 344"/>
                <a:gd name="T81" fmla="*/ 200 h 344"/>
                <a:gd name="T82" fmla="*/ 343 w 344"/>
                <a:gd name="T83" fmla="*/ 192 h 344"/>
                <a:gd name="T84" fmla="*/ 343 w 344"/>
                <a:gd name="T85" fmla="*/ 153 h 344"/>
                <a:gd name="T86" fmla="*/ 172 w 344"/>
                <a:gd name="T87" fmla="*/ 230 h 344"/>
                <a:gd name="T88" fmla="*/ 115 w 344"/>
                <a:gd name="T89" fmla="*/ 172 h 344"/>
                <a:gd name="T90" fmla="*/ 172 w 344"/>
                <a:gd name="T91" fmla="*/ 115 h 344"/>
                <a:gd name="T92" fmla="*/ 230 w 344"/>
                <a:gd name="T93" fmla="*/ 172 h 344"/>
                <a:gd name="T94" fmla="*/ 172 w 344"/>
                <a:gd name="T95" fmla="*/ 230 h 344"/>
                <a:gd name="T96" fmla="*/ 172 w 344"/>
                <a:gd name="T97" fmla="*/ 230 h 344"/>
                <a:gd name="T98" fmla="*/ 172 w 344"/>
                <a:gd name="T99" fmla="*/ 23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4" h="344">
                  <a:moveTo>
                    <a:pt x="343" y="153"/>
                  </a:moveTo>
                  <a:cubicBezTo>
                    <a:pt x="342" y="148"/>
                    <a:pt x="337" y="144"/>
                    <a:pt x="332" y="144"/>
                  </a:cubicBezTo>
                  <a:cubicBezTo>
                    <a:pt x="316" y="144"/>
                    <a:pt x="302" y="135"/>
                    <a:pt x="296" y="121"/>
                  </a:cubicBezTo>
                  <a:cubicBezTo>
                    <a:pt x="290" y="106"/>
                    <a:pt x="294" y="89"/>
                    <a:pt x="306" y="78"/>
                  </a:cubicBezTo>
                  <a:cubicBezTo>
                    <a:pt x="309" y="75"/>
                    <a:pt x="310" y="69"/>
                    <a:pt x="307" y="65"/>
                  </a:cubicBezTo>
                  <a:cubicBezTo>
                    <a:pt x="299" y="55"/>
                    <a:pt x="290" y="46"/>
                    <a:pt x="280" y="38"/>
                  </a:cubicBezTo>
                  <a:cubicBezTo>
                    <a:pt x="276" y="35"/>
                    <a:pt x="270" y="35"/>
                    <a:pt x="267" y="39"/>
                  </a:cubicBezTo>
                  <a:cubicBezTo>
                    <a:pt x="256" y="50"/>
                    <a:pt x="238" y="55"/>
                    <a:pt x="224" y="49"/>
                  </a:cubicBezTo>
                  <a:cubicBezTo>
                    <a:pt x="209" y="42"/>
                    <a:pt x="200" y="27"/>
                    <a:pt x="200" y="11"/>
                  </a:cubicBezTo>
                  <a:cubicBezTo>
                    <a:pt x="201" y="6"/>
                    <a:pt x="197" y="2"/>
                    <a:pt x="192" y="1"/>
                  </a:cubicBezTo>
                  <a:cubicBezTo>
                    <a:pt x="179" y="0"/>
                    <a:pt x="166" y="0"/>
                    <a:pt x="153" y="1"/>
                  </a:cubicBezTo>
                  <a:cubicBezTo>
                    <a:pt x="148" y="2"/>
                    <a:pt x="145" y="6"/>
                    <a:pt x="145" y="11"/>
                  </a:cubicBezTo>
                  <a:cubicBezTo>
                    <a:pt x="145" y="27"/>
                    <a:pt x="136" y="42"/>
                    <a:pt x="121" y="48"/>
                  </a:cubicBezTo>
                  <a:cubicBezTo>
                    <a:pt x="107" y="53"/>
                    <a:pt x="89" y="49"/>
                    <a:pt x="79" y="38"/>
                  </a:cubicBezTo>
                  <a:cubicBezTo>
                    <a:pt x="75" y="34"/>
                    <a:pt x="70" y="34"/>
                    <a:pt x="66" y="37"/>
                  </a:cubicBezTo>
                  <a:cubicBezTo>
                    <a:pt x="56" y="45"/>
                    <a:pt x="46" y="54"/>
                    <a:pt x="38" y="64"/>
                  </a:cubicBezTo>
                  <a:cubicBezTo>
                    <a:pt x="35" y="68"/>
                    <a:pt x="35" y="74"/>
                    <a:pt x="39" y="77"/>
                  </a:cubicBezTo>
                  <a:cubicBezTo>
                    <a:pt x="51" y="88"/>
                    <a:pt x="55" y="106"/>
                    <a:pt x="49" y="120"/>
                  </a:cubicBezTo>
                  <a:cubicBezTo>
                    <a:pt x="43" y="134"/>
                    <a:pt x="28" y="144"/>
                    <a:pt x="11" y="144"/>
                  </a:cubicBezTo>
                  <a:cubicBezTo>
                    <a:pt x="6" y="143"/>
                    <a:pt x="2" y="147"/>
                    <a:pt x="1" y="152"/>
                  </a:cubicBezTo>
                  <a:cubicBezTo>
                    <a:pt x="0" y="165"/>
                    <a:pt x="0" y="178"/>
                    <a:pt x="1" y="191"/>
                  </a:cubicBezTo>
                  <a:cubicBezTo>
                    <a:pt x="2" y="196"/>
                    <a:pt x="8" y="200"/>
                    <a:pt x="13" y="200"/>
                  </a:cubicBezTo>
                  <a:cubicBezTo>
                    <a:pt x="27" y="199"/>
                    <a:pt x="42" y="208"/>
                    <a:pt x="48" y="223"/>
                  </a:cubicBezTo>
                  <a:cubicBezTo>
                    <a:pt x="54" y="238"/>
                    <a:pt x="50" y="255"/>
                    <a:pt x="38" y="266"/>
                  </a:cubicBezTo>
                  <a:cubicBezTo>
                    <a:pt x="35" y="269"/>
                    <a:pt x="34" y="275"/>
                    <a:pt x="37" y="279"/>
                  </a:cubicBezTo>
                  <a:cubicBezTo>
                    <a:pt x="45" y="289"/>
                    <a:pt x="54" y="298"/>
                    <a:pt x="64" y="306"/>
                  </a:cubicBezTo>
                  <a:cubicBezTo>
                    <a:pt x="68" y="309"/>
                    <a:pt x="74" y="309"/>
                    <a:pt x="77" y="305"/>
                  </a:cubicBezTo>
                  <a:cubicBezTo>
                    <a:pt x="88" y="294"/>
                    <a:pt x="106" y="289"/>
                    <a:pt x="120" y="295"/>
                  </a:cubicBezTo>
                  <a:cubicBezTo>
                    <a:pt x="135" y="302"/>
                    <a:pt x="144" y="317"/>
                    <a:pt x="144" y="333"/>
                  </a:cubicBezTo>
                  <a:cubicBezTo>
                    <a:pt x="143" y="338"/>
                    <a:pt x="147" y="342"/>
                    <a:pt x="152" y="343"/>
                  </a:cubicBezTo>
                  <a:cubicBezTo>
                    <a:pt x="159" y="343"/>
                    <a:pt x="165" y="344"/>
                    <a:pt x="172" y="344"/>
                  </a:cubicBezTo>
                  <a:cubicBezTo>
                    <a:pt x="178" y="344"/>
                    <a:pt x="184" y="344"/>
                    <a:pt x="191" y="343"/>
                  </a:cubicBezTo>
                  <a:cubicBezTo>
                    <a:pt x="196" y="342"/>
                    <a:pt x="199" y="338"/>
                    <a:pt x="199" y="333"/>
                  </a:cubicBezTo>
                  <a:cubicBezTo>
                    <a:pt x="199" y="317"/>
                    <a:pt x="208" y="302"/>
                    <a:pt x="223" y="296"/>
                  </a:cubicBezTo>
                  <a:cubicBezTo>
                    <a:pt x="237" y="291"/>
                    <a:pt x="255" y="295"/>
                    <a:pt x="265" y="306"/>
                  </a:cubicBezTo>
                  <a:cubicBezTo>
                    <a:pt x="269" y="310"/>
                    <a:pt x="274" y="310"/>
                    <a:pt x="278" y="307"/>
                  </a:cubicBezTo>
                  <a:cubicBezTo>
                    <a:pt x="289" y="299"/>
                    <a:pt x="298" y="290"/>
                    <a:pt x="306" y="280"/>
                  </a:cubicBezTo>
                  <a:cubicBezTo>
                    <a:pt x="309" y="276"/>
                    <a:pt x="309" y="270"/>
                    <a:pt x="305" y="267"/>
                  </a:cubicBezTo>
                  <a:cubicBezTo>
                    <a:pt x="293" y="256"/>
                    <a:pt x="289" y="238"/>
                    <a:pt x="295" y="224"/>
                  </a:cubicBezTo>
                  <a:cubicBezTo>
                    <a:pt x="301" y="210"/>
                    <a:pt x="315" y="200"/>
                    <a:pt x="331" y="200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38" y="201"/>
                    <a:pt x="342" y="197"/>
                    <a:pt x="343" y="192"/>
                  </a:cubicBezTo>
                  <a:cubicBezTo>
                    <a:pt x="344" y="179"/>
                    <a:pt x="344" y="166"/>
                    <a:pt x="343" y="153"/>
                  </a:cubicBezTo>
                  <a:close/>
                  <a:moveTo>
                    <a:pt x="172" y="230"/>
                  </a:moveTo>
                  <a:cubicBezTo>
                    <a:pt x="141" y="230"/>
                    <a:pt x="115" y="204"/>
                    <a:pt x="115" y="172"/>
                  </a:cubicBezTo>
                  <a:cubicBezTo>
                    <a:pt x="115" y="141"/>
                    <a:pt x="141" y="115"/>
                    <a:pt x="172" y="115"/>
                  </a:cubicBezTo>
                  <a:cubicBezTo>
                    <a:pt x="204" y="115"/>
                    <a:pt x="230" y="141"/>
                    <a:pt x="230" y="172"/>
                  </a:cubicBezTo>
                  <a:cubicBezTo>
                    <a:pt x="230" y="204"/>
                    <a:pt x="204" y="230"/>
                    <a:pt x="172" y="230"/>
                  </a:cubicBezTo>
                  <a:close/>
                  <a:moveTo>
                    <a:pt x="172" y="230"/>
                  </a:moveTo>
                  <a:cubicBezTo>
                    <a:pt x="172" y="230"/>
                    <a:pt x="172" y="230"/>
                    <a:pt x="172" y="23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7808913" y="3484563"/>
              <a:ext cx="1076325" cy="1076325"/>
            </a:xfrm>
            <a:custGeom>
              <a:avLst/>
              <a:gdLst>
                <a:gd name="T0" fmla="*/ 343 w 344"/>
                <a:gd name="T1" fmla="*/ 153 h 344"/>
                <a:gd name="T2" fmla="*/ 332 w 344"/>
                <a:gd name="T3" fmla="*/ 144 h 344"/>
                <a:gd name="T4" fmla="*/ 296 w 344"/>
                <a:gd name="T5" fmla="*/ 121 h 344"/>
                <a:gd name="T6" fmla="*/ 306 w 344"/>
                <a:gd name="T7" fmla="*/ 78 h 344"/>
                <a:gd name="T8" fmla="*/ 307 w 344"/>
                <a:gd name="T9" fmla="*/ 65 h 344"/>
                <a:gd name="T10" fmla="*/ 280 w 344"/>
                <a:gd name="T11" fmla="*/ 38 h 344"/>
                <a:gd name="T12" fmla="*/ 267 w 344"/>
                <a:gd name="T13" fmla="*/ 39 h 344"/>
                <a:gd name="T14" fmla="*/ 224 w 344"/>
                <a:gd name="T15" fmla="*/ 49 h 344"/>
                <a:gd name="T16" fmla="*/ 200 w 344"/>
                <a:gd name="T17" fmla="*/ 11 h 344"/>
                <a:gd name="T18" fmla="*/ 192 w 344"/>
                <a:gd name="T19" fmla="*/ 1 h 344"/>
                <a:gd name="T20" fmla="*/ 153 w 344"/>
                <a:gd name="T21" fmla="*/ 1 h 344"/>
                <a:gd name="T22" fmla="*/ 145 w 344"/>
                <a:gd name="T23" fmla="*/ 11 h 344"/>
                <a:gd name="T24" fmla="*/ 121 w 344"/>
                <a:gd name="T25" fmla="*/ 48 h 344"/>
                <a:gd name="T26" fmla="*/ 79 w 344"/>
                <a:gd name="T27" fmla="*/ 38 h 344"/>
                <a:gd name="T28" fmla="*/ 66 w 344"/>
                <a:gd name="T29" fmla="*/ 37 h 344"/>
                <a:gd name="T30" fmla="*/ 38 w 344"/>
                <a:gd name="T31" fmla="*/ 64 h 344"/>
                <a:gd name="T32" fmla="*/ 39 w 344"/>
                <a:gd name="T33" fmla="*/ 77 h 344"/>
                <a:gd name="T34" fmla="*/ 49 w 344"/>
                <a:gd name="T35" fmla="*/ 120 h 344"/>
                <a:gd name="T36" fmla="*/ 11 w 344"/>
                <a:gd name="T37" fmla="*/ 144 h 344"/>
                <a:gd name="T38" fmla="*/ 1 w 344"/>
                <a:gd name="T39" fmla="*/ 152 h 344"/>
                <a:gd name="T40" fmla="*/ 1 w 344"/>
                <a:gd name="T41" fmla="*/ 191 h 344"/>
                <a:gd name="T42" fmla="*/ 13 w 344"/>
                <a:gd name="T43" fmla="*/ 200 h 344"/>
                <a:gd name="T44" fmla="*/ 48 w 344"/>
                <a:gd name="T45" fmla="*/ 223 h 344"/>
                <a:gd name="T46" fmla="*/ 38 w 344"/>
                <a:gd name="T47" fmla="*/ 266 h 344"/>
                <a:gd name="T48" fmla="*/ 37 w 344"/>
                <a:gd name="T49" fmla="*/ 279 h 344"/>
                <a:gd name="T50" fmla="*/ 64 w 344"/>
                <a:gd name="T51" fmla="*/ 306 h 344"/>
                <a:gd name="T52" fmla="*/ 77 w 344"/>
                <a:gd name="T53" fmla="*/ 305 h 344"/>
                <a:gd name="T54" fmla="*/ 120 w 344"/>
                <a:gd name="T55" fmla="*/ 295 h 344"/>
                <a:gd name="T56" fmla="*/ 144 w 344"/>
                <a:gd name="T57" fmla="*/ 333 h 344"/>
                <a:gd name="T58" fmla="*/ 152 w 344"/>
                <a:gd name="T59" fmla="*/ 343 h 344"/>
                <a:gd name="T60" fmla="*/ 172 w 344"/>
                <a:gd name="T61" fmla="*/ 344 h 344"/>
                <a:gd name="T62" fmla="*/ 191 w 344"/>
                <a:gd name="T63" fmla="*/ 343 h 344"/>
                <a:gd name="T64" fmla="*/ 199 w 344"/>
                <a:gd name="T65" fmla="*/ 333 h 344"/>
                <a:gd name="T66" fmla="*/ 223 w 344"/>
                <a:gd name="T67" fmla="*/ 296 h 344"/>
                <a:gd name="T68" fmla="*/ 265 w 344"/>
                <a:gd name="T69" fmla="*/ 306 h 344"/>
                <a:gd name="T70" fmla="*/ 278 w 344"/>
                <a:gd name="T71" fmla="*/ 307 h 344"/>
                <a:gd name="T72" fmla="*/ 306 w 344"/>
                <a:gd name="T73" fmla="*/ 280 h 344"/>
                <a:gd name="T74" fmla="*/ 305 w 344"/>
                <a:gd name="T75" fmla="*/ 267 h 344"/>
                <a:gd name="T76" fmla="*/ 295 w 344"/>
                <a:gd name="T77" fmla="*/ 224 h 344"/>
                <a:gd name="T78" fmla="*/ 331 w 344"/>
                <a:gd name="T79" fmla="*/ 200 h 344"/>
                <a:gd name="T80" fmla="*/ 333 w 344"/>
                <a:gd name="T81" fmla="*/ 200 h 344"/>
                <a:gd name="T82" fmla="*/ 343 w 344"/>
                <a:gd name="T83" fmla="*/ 192 h 344"/>
                <a:gd name="T84" fmla="*/ 343 w 344"/>
                <a:gd name="T85" fmla="*/ 153 h 344"/>
                <a:gd name="T86" fmla="*/ 172 w 344"/>
                <a:gd name="T87" fmla="*/ 230 h 344"/>
                <a:gd name="T88" fmla="*/ 115 w 344"/>
                <a:gd name="T89" fmla="*/ 172 h 344"/>
                <a:gd name="T90" fmla="*/ 172 w 344"/>
                <a:gd name="T91" fmla="*/ 115 h 344"/>
                <a:gd name="T92" fmla="*/ 230 w 344"/>
                <a:gd name="T93" fmla="*/ 172 h 344"/>
                <a:gd name="T94" fmla="*/ 172 w 344"/>
                <a:gd name="T95" fmla="*/ 230 h 344"/>
                <a:gd name="T96" fmla="*/ 172 w 344"/>
                <a:gd name="T97" fmla="*/ 230 h 344"/>
                <a:gd name="T98" fmla="*/ 172 w 344"/>
                <a:gd name="T99" fmla="*/ 23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4" h="344">
                  <a:moveTo>
                    <a:pt x="343" y="153"/>
                  </a:moveTo>
                  <a:cubicBezTo>
                    <a:pt x="342" y="148"/>
                    <a:pt x="337" y="144"/>
                    <a:pt x="332" y="144"/>
                  </a:cubicBezTo>
                  <a:cubicBezTo>
                    <a:pt x="316" y="144"/>
                    <a:pt x="302" y="135"/>
                    <a:pt x="296" y="121"/>
                  </a:cubicBezTo>
                  <a:cubicBezTo>
                    <a:pt x="290" y="106"/>
                    <a:pt x="294" y="89"/>
                    <a:pt x="306" y="78"/>
                  </a:cubicBezTo>
                  <a:cubicBezTo>
                    <a:pt x="309" y="75"/>
                    <a:pt x="310" y="69"/>
                    <a:pt x="307" y="65"/>
                  </a:cubicBezTo>
                  <a:cubicBezTo>
                    <a:pt x="299" y="55"/>
                    <a:pt x="290" y="46"/>
                    <a:pt x="280" y="38"/>
                  </a:cubicBezTo>
                  <a:cubicBezTo>
                    <a:pt x="276" y="35"/>
                    <a:pt x="270" y="35"/>
                    <a:pt x="267" y="39"/>
                  </a:cubicBezTo>
                  <a:cubicBezTo>
                    <a:pt x="256" y="50"/>
                    <a:pt x="238" y="55"/>
                    <a:pt x="224" y="49"/>
                  </a:cubicBezTo>
                  <a:cubicBezTo>
                    <a:pt x="209" y="42"/>
                    <a:pt x="200" y="27"/>
                    <a:pt x="200" y="11"/>
                  </a:cubicBezTo>
                  <a:cubicBezTo>
                    <a:pt x="201" y="6"/>
                    <a:pt x="197" y="2"/>
                    <a:pt x="192" y="1"/>
                  </a:cubicBezTo>
                  <a:cubicBezTo>
                    <a:pt x="179" y="0"/>
                    <a:pt x="166" y="0"/>
                    <a:pt x="153" y="1"/>
                  </a:cubicBezTo>
                  <a:cubicBezTo>
                    <a:pt x="148" y="2"/>
                    <a:pt x="145" y="6"/>
                    <a:pt x="145" y="11"/>
                  </a:cubicBezTo>
                  <a:cubicBezTo>
                    <a:pt x="145" y="27"/>
                    <a:pt x="136" y="42"/>
                    <a:pt x="121" y="48"/>
                  </a:cubicBezTo>
                  <a:cubicBezTo>
                    <a:pt x="107" y="53"/>
                    <a:pt x="89" y="49"/>
                    <a:pt x="79" y="38"/>
                  </a:cubicBezTo>
                  <a:cubicBezTo>
                    <a:pt x="75" y="34"/>
                    <a:pt x="70" y="34"/>
                    <a:pt x="66" y="37"/>
                  </a:cubicBezTo>
                  <a:cubicBezTo>
                    <a:pt x="56" y="45"/>
                    <a:pt x="46" y="54"/>
                    <a:pt x="38" y="64"/>
                  </a:cubicBezTo>
                  <a:cubicBezTo>
                    <a:pt x="35" y="68"/>
                    <a:pt x="35" y="74"/>
                    <a:pt x="39" y="77"/>
                  </a:cubicBezTo>
                  <a:cubicBezTo>
                    <a:pt x="51" y="88"/>
                    <a:pt x="55" y="106"/>
                    <a:pt x="49" y="120"/>
                  </a:cubicBezTo>
                  <a:cubicBezTo>
                    <a:pt x="43" y="134"/>
                    <a:pt x="28" y="144"/>
                    <a:pt x="11" y="144"/>
                  </a:cubicBezTo>
                  <a:cubicBezTo>
                    <a:pt x="6" y="143"/>
                    <a:pt x="2" y="147"/>
                    <a:pt x="1" y="152"/>
                  </a:cubicBezTo>
                  <a:cubicBezTo>
                    <a:pt x="0" y="165"/>
                    <a:pt x="0" y="178"/>
                    <a:pt x="1" y="191"/>
                  </a:cubicBezTo>
                  <a:cubicBezTo>
                    <a:pt x="2" y="196"/>
                    <a:pt x="8" y="200"/>
                    <a:pt x="13" y="200"/>
                  </a:cubicBezTo>
                  <a:cubicBezTo>
                    <a:pt x="27" y="199"/>
                    <a:pt x="42" y="208"/>
                    <a:pt x="48" y="223"/>
                  </a:cubicBezTo>
                  <a:cubicBezTo>
                    <a:pt x="54" y="238"/>
                    <a:pt x="50" y="255"/>
                    <a:pt x="38" y="266"/>
                  </a:cubicBezTo>
                  <a:cubicBezTo>
                    <a:pt x="35" y="269"/>
                    <a:pt x="34" y="275"/>
                    <a:pt x="37" y="279"/>
                  </a:cubicBezTo>
                  <a:cubicBezTo>
                    <a:pt x="45" y="289"/>
                    <a:pt x="54" y="298"/>
                    <a:pt x="64" y="306"/>
                  </a:cubicBezTo>
                  <a:cubicBezTo>
                    <a:pt x="68" y="309"/>
                    <a:pt x="74" y="309"/>
                    <a:pt x="77" y="305"/>
                  </a:cubicBezTo>
                  <a:cubicBezTo>
                    <a:pt x="88" y="294"/>
                    <a:pt x="106" y="289"/>
                    <a:pt x="120" y="295"/>
                  </a:cubicBezTo>
                  <a:cubicBezTo>
                    <a:pt x="135" y="302"/>
                    <a:pt x="144" y="317"/>
                    <a:pt x="144" y="333"/>
                  </a:cubicBezTo>
                  <a:cubicBezTo>
                    <a:pt x="143" y="338"/>
                    <a:pt x="147" y="342"/>
                    <a:pt x="152" y="343"/>
                  </a:cubicBezTo>
                  <a:cubicBezTo>
                    <a:pt x="159" y="343"/>
                    <a:pt x="165" y="344"/>
                    <a:pt x="172" y="344"/>
                  </a:cubicBezTo>
                  <a:cubicBezTo>
                    <a:pt x="178" y="344"/>
                    <a:pt x="184" y="344"/>
                    <a:pt x="191" y="343"/>
                  </a:cubicBezTo>
                  <a:cubicBezTo>
                    <a:pt x="196" y="342"/>
                    <a:pt x="199" y="338"/>
                    <a:pt x="199" y="333"/>
                  </a:cubicBezTo>
                  <a:cubicBezTo>
                    <a:pt x="199" y="317"/>
                    <a:pt x="208" y="302"/>
                    <a:pt x="223" y="296"/>
                  </a:cubicBezTo>
                  <a:cubicBezTo>
                    <a:pt x="237" y="291"/>
                    <a:pt x="255" y="295"/>
                    <a:pt x="265" y="306"/>
                  </a:cubicBezTo>
                  <a:cubicBezTo>
                    <a:pt x="269" y="310"/>
                    <a:pt x="274" y="310"/>
                    <a:pt x="278" y="307"/>
                  </a:cubicBezTo>
                  <a:cubicBezTo>
                    <a:pt x="289" y="299"/>
                    <a:pt x="298" y="290"/>
                    <a:pt x="306" y="280"/>
                  </a:cubicBezTo>
                  <a:cubicBezTo>
                    <a:pt x="309" y="276"/>
                    <a:pt x="309" y="270"/>
                    <a:pt x="305" y="267"/>
                  </a:cubicBezTo>
                  <a:cubicBezTo>
                    <a:pt x="293" y="256"/>
                    <a:pt x="289" y="238"/>
                    <a:pt x="295" y="224"/>
                  </a:cubicBezTo>
                  <a:cubicBezTo>
                    <a:pt x="301" y="210"/>
                    <a:pt x="315" y="200"/>
                    <a:pt x="331" y="200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38" y="201"/>
                    <a:pt x="342" y="197"/>
                    <a:pt x="343" y="192"/>
                  </a:cubicBezTo>
                  <a:cubicBezTo>
                    <a:pt x="344" y="179"/>
                    <a:pt x="344" y="166"/>
                    <a:pt x="343" y="153"/>
                  </a:cubicBezTo>
                  <a:close/>
                  <a:moveTo>
                    <a:pt x="172" y="230"/>
                  </a:moveTo>
                  <a:cubicBezTo>
                    <a:pt x="141" y="230"/>
                    <a:pt x="115" y="204"/>
                    <a:pt x="115" y="172"/>
                  </a:cubicBezTo>
                  <a:cubicBezTo>
                    <a:pt x="115" y="141"/>
                    <a:pt x="141" y="115"/>
                    <a:pt x="172" y="115"/>
                  </a:cubicBezTo>
                  <a:cubicBezTo>
                    <a:pt x="204" y="115"/>
                    <a:pt x="230" y="141"/>
                    <a:pt x="230" y="172"/>
                  </a:cubicBezTo>
                  <a:cubicBezTo>
                    <a:pt x="230" y="204"/>
                    <a:pt x="204" y="230"/>
                    <a:pt x="172" y="230"/>
                  </a:cubicBezTo>
                  <a:close/>
                  <a:moveTo>
                    <a:pt x="172" y="230"/>
                  </a:moveTo>
                  <a:cubicBezTo>
                    <a:pt x="172" y="230"/>
                    <a:pt x="172" y="230"/>
                    <a:pt x="172" y="23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 noEditPoints="1"/>
            </p:cNvSpPr>
            <p:nvPr/>
          </p:nvSpPr>
          <p:spPr bwMode="auto">
            <a:xfrm>
              <a:off x="987425" y="2882900"/>
              <a:ext cx="1550988" cy="1552575"/>
            </a:xfrm>
            <a:custGeom>
              <a:avLst/>
              <a:gdLst>
                <a:gd name="T0" fmla="*/ 494 w 496"/>
                <a:gd name="T1" fmla="*/ 221 h 496"/>
                <a:gd name="T2" fmla="*/ 478 w 496"/>
                <a:gd name="T3" fmla="*/ 208 h 496"/>
                <a:gd name="T4" fmla="*/ 427 w 496"/>
                <a:gd name="T5" fmla="*/ 174 h 496"/>
                <a:gd name="T6" fmla="*/ 441 w 496"/>
                <a:gd name="T7" fmla="*/ 113 h 496"/>
                <a:gd name="T8" fmla="*/ 442 w 496"/>
                <a:gd name="T9" fmla="*/ 94 h 496"/>
                <a:gd name="T10" fmla="*/ 403 w 496"/>
                <a:gd name="T11" fmla="*/ 55 h 496"/>
                <a:gd name="T12" fmla="*/ 384 w 496"/>
                <a:gd name="T13" fmla="*/ 56 h 496"/>
                <a:gd name="T14" fmla="*/ 322 w 496"/>
                <a:gd name="T15" fmla="*/ 70 h 496"/>
                <a:gd name="T16" fmla="*/ 289 w 496"/>
                <a:gd name="T17" fmla="*/ 16 h 496"/>
                <a:gd name="T18" fmla="*/ 277 w 496"/>
                <a:gd name="T19" fmla="*/ 2 h 496"/>
                <a:gd name="T20" fmla="*/ 221 w 496"/>
                <a:gd name="T21" fmla="*/ 2 h 496"/>
                <a:gd name="T22" fmla="*/ 209 w 496"/>
                <a:gd name="T23" fmla="*/ 16 h 496"/>
                <a:gd name="T24" fmla="*/ 175 w 496"/>
                <a:gd name="T25" fmla="*/ 69 h 496"/>
                <a:gd name="T26" fmla="*/ 114 w 496"/>
                <a:gd name="T27" fmla="*/ 55 h 496"/>
                <a:gd name="T28" fmla="*/ 95 w 496"/>
                <a:gd name="T29" fmla="*/ 53 h 496"/>
                <a:gd name="T30" fmla="*/ 55 w 496"/>
                <a:gd name="T31" fmla="*/ 93 h 496"/>
                <a:gd name="T32" fmla="*/ 56 w 496"/>
                <a:gd name="T33" fmla="*/ 112 h 496"/>
                <a:gd name="T34" fmla="*/ 70 w 496"/>
                <a:gd name="T35" fmla="*/ 174 h 496"/>
                <a:gd name="T36" fmla="*/ 16 w 496"/>
                <a:gd name="T37" fmla="*/ 207 h 496"/>
                <a:gd name="T38" fmla="*/ 2 w 496"/>
                <a:gd name="T39" fmla="*/ 219 h 496"/>
                <a:gd name="T40" fmla="*/ 2 w 496"/>
                <a:gd name="T41" fmla="*/ 276 h 496"/>
                <a:gd name="T42" fmla="*/ 18 w 496"/>
                <a:gd name="T43" fmla="*/ 288 h 496"/>
                <a:gd name="T44" fmla="*/ 69 w 496"/>
                <a:gd name="T45" fmla="*/ 322 h 496"/>
                <a:gd name="T46" fmla="*/ 55 w 496"/>
                <a:gd name="T47" fmla="*/ 383 h 496"/>
                <a:gd name="T48" fmla="*/ 54 w 496"/>
                <a:gd name="T49" fmla="*/ 402 h 496"/>
                <a:gd name="T50" fmla="*/ 93 w 496"/>
                <a:gd name="T51" fmla="*/ 441 h 496"/>
                <a:gd name="T52" fmla="*/ 112 w 496"/>
                <a:gd name="T53" fmla="*/ 440 h 496"/>
                <a:gd name="T54" fmla="*/ 173 w 496"/>
                <a:gd name="T55" fmla="*/ 426 h 496"/>
                <a:gd name="T56" fmla="*/ 207 w 496"/>
                <a:gd name="T57" fmla="*/ 480 h 496"/>
                <a:gd name="T58" fmla="*/ 219 w 496"/>
                <a:gd name="T59" fmla="*/ 494 h 496"/>
                <a:gd name="T60" fmla="*/ 248 w 496"/>
                <a:gd name="T61" fmla="*/ 496 h 496"/>
                <a:gd name="T62" fmla="*/ 275 w 496"/>
                <a:gd name="T63" fmla="*/ 494 h 496"/>
                <a:gd name="T64" fmla="*/ 287 w 496"/>
                <a:gd name="T65" fmla="*/ 480 h 496"/>
                <a:gd name="T66" fmla="*/ 321 w 496"/>
                <a:gd name="T67" fmla="*/ 427 h 496"/>
                <a:gd name="T68" fmla="*/ 382 w 496"/>
                <a:gd name="T69" fmla="*/ 441 h 496"/>
                <a:gd name="T70" fmla="*/ 401 w 496"/>
                <a:gd name="T71" fmla="*/ 443 h 496"/>
                <a:gd name="T72" fmla="*/ 441 w 496"/>
                <a:gd name="T73" fmla="*/ 403 h 496"/>
                <a:gd name="T74" fmla="*/ 440 w 496"/>
                <a:gd name="T75" fmla="*/ 384 h 496"/>
                <a:gd name="T76" fmla="*/ 426 w 496"/>
                <a:gd name="T77" fmla="*/ 323 h 496"/>
                <a:gd name="T78" fmla="*/ 477 w 496"/>
                <a:gd name="T79" fmla="*/ 289 h 496"/>
                <a:gd name="T80" fmla="*/ 480 w 496"/>
                <a:gd name="T81" fmla="*/ 289 h 496"/>
                <a:gd name="T82" fmla="*/ 494 w 496"/>
                <a:gd name="T83" fmla="*/ 277 h 496"/>
                <a:gd name="T84" fmla="*/ 494 w 496"/>
                <a:gd name="T85" fmla="*/ 221 h 496"/>
                <a:gd name="T86" fmla="*/ 248 w 496"/>
                <a:gd name="T87" fmla="*/ 331 h 496"/>
                <a:gd name="T88" fmla="*/ 166 w 496"/>
                <a:gd name="T89" fmla="*/ 249 h 496"/>
                <a:gd name="T90" fmla="*/ 248 w 496"/>
                <a:gd name="T91" fmla="*/ 166 h 496"/>
                <a:gd name="T92" fmla="*/ 331 w 496"/>
                <a:gd name="T93" fmla="*/ 249 h 496"/>
                <a:gd name="T94" fmla="*/ 248 w 496"/>
                <a:gd name="T95" fmla="*/ 331 h 496"/>
                <a:gd name="T96" fmla="*/ 248 w 496"/>
                <a:gd name="T97" fmla="*/ 331 h 496"/>
                <a:gd name="T98" fmla="*/ 248 w 496"/>
                <a:gd name="T99" fmla="*/ 33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96">
                  <a:moveTo>
                    <a:pt x="494" y="221"/>
                  </a:moveTo>
                  <a:cubicBezTo>
                    <a:pt x="493" y="214"/>
                    <a:pt x="485" y="208"/>
                    <a:pt x="478" y="208"/>
                  </a:cubicBezTo>
                  <a:cubicBezTo>
                    <a:pt x="456" y="208"/>
                    <a:pt x="435" y="195"/>
                    <a:pt x="427" y="174"/>
                  </a:cubicBezTo>
                  <a:cubicBezTo>
                    <a:pt x="418" y="153"/>
                    <a:pt x="424" y="129"/>
                    <a:pt x="441" y="113"/>
                  </a:cubicBezTo>
                  <a:cubicBezTo>
                    <a:pt x="446" y="108"/>
                    <a:pt x="447" y="100"/>
                    <a:pt x="442" y="94"/>
                  </a:cubicBezTo>
                  <a:cubicBezTo>
                    <a:pt x="431" y="80"/>
                    <a:pt x="418" y="66"/>
                    <a:pt x="403" y="55"/>
                  </a:cubicBezTo>
                  <a:cubicBezTo>
                    <a:pt x="397" y="50"/>
                    <a:pt x="389" y="51"/>
                    <a:pt x="384" y="56"/>
                  </a:cubicBezTo>
                  <a:cubicBezTo>
                    <a:pt x="369" y="73"/>
                    <a:pt x="343" y="79"/>
                    <a:pt x="322" y="70"/>
                  </a:cubicBezTo>
                  <a:cubicBezTo>
                    <a:pt x="301" y="61"/>
                    <a:pt x="288" y="40"/>
                    <a:pt x="289" y="16"/>
                  </a:cubicBezTo>
                  <a:cubicBezTo>
                    <a:pt x="289" y="9"/>
                    <a:pt x="284" y="3"/>
                    <a:pt x="277" y="2"/>
                  </a:cubicBezTo>
                  <a:cubicBezTo>
                    <a:pt x="258" y="0"/>
                    <a:pt x="240" y="0"/>
                    <a:pt x="221" y="2"/>
                  </a:cubicBezTo>
                  <a:cubicBezTo>
                    <a:pt x="214" y="3"/>
                    <a:pt x="209" y="9"/>
                    <a:pt x="209" y="16"/>
                  </a:cubicBezTo>
                  <a:cubicBezTo>
                    <a:pt x="210" y="39"/>
                    <a:pt x="196" y="60"/>
                    <a:pt x="175" y="69"/>
                  </a:cubicBezTo>
                  <a:cubicBezTo>
                    <a:pt x="155" y="77"/>
                    <a:pt x="128" y="71"/>
                    <a:pt x="114" y="55"/>
                  </a:cubicBezTo>
                  <a:cubicBezTo>
                    <a:pt x="109" y="50"/>
                    <a:pt x="101" y="49"/>
                    <a:pt x="95" y="53"/>
                  </a:cubicBezTo>
                  <a:cubicBezTo>
                    <a:pt x="80" y="65"/>
                    <a:pt x="67" y="78"/>
                    <a:pt x="55" y="93"/>
                  </a:cubicBezTo>
                  <a:cubicBezTo>
                    <a:pt x="50" y="99"/>
                    <a:pt x="51" y="107"/>
                    <a:pt x="56" y="112"/>
                  </a:cubicBezTo>
                  <a:cubicBezTo>
                    <a:pt x="74" y="127"/>
                    <a:pt x="79" y="152"/>
                    <a:pt x="70" y="174"/>
                  </a:cubicBezTo>
                  <a:cubicBezTo>
                    <a:pt x="62" y="194"/>
                    <a:pt x="40" y="207"/>
                    <a:pt x="16" y="207"/>
                  </a:cubicBezTo>
                  <a:cubicBezTo>
                    <a:pt x="8" y="207"/>
                    <a:pt x="3" y="212"/>
                    <a:pt x="2" y="219"/>
                  </a:cubicBezTo>
                  <a:cubicBezTo>
                    <a:pt x="0" y="238"/>
                    <a:pt x="0" y="257"/>
                    <a:pt x="2" y="276"/>
                  </a:cubicBezTo>
                  <a:cubicBezTo>
                    <a:pt x="3" y="283"/>
                    <a:pt x="11" y="288"/>
                    <a:pt x="18" y="288"/>
                  </a:cubicBezTo>
                  <a:cubicBezTo>
                    <a:pt x="40" y="287"/>
                    <a:pt x="60" y="301"/>
                    <a:pt x="69" y="322"/>
                  </a:cubicBezTo>
                  <a:cubicBezTo>
                    <a:pt x="78" y="343"/>
                    <a:pt x="72" y="367"/>
                    <a:pt x="55" y="383"/>
                  </a:cubicBezTo>
                  <a:cubicBezTo>
                    <a:pt x="50" y="388"/>
                    <a:pt x="49" y="396"/>
                    <a:pt x="54" y="402"/>
                  </a:cubicBezTo>
                  <a:cubicBezTo>
                    <a:pt x="65" y="416"/>
                    <a:pt x="78" y="430"/>
                    <a:pt x="93" y="441"/>
                  </a:cubicBezTo>
                  <a:cubicBezTo>
                    <a:pt x="99" y="446"/>
                    <a:pt x="107" y="445"/>
                    <a:pt x="112" y="440"/>
                  </a:cubicBezTo>
                  <a:cubicBezTo>
                    <a:pt x="127" y="423"/>
                    <a:pt x="153" y="417"/>
                    <a:pt x="173" y="426"/>
                  </a:cubicBezTo>
                  <a:cubicBezTo>
                    <a:pt x="195" y="435"/>
                    <a:pt x="208" y="456"/>
                    <a:pt x="207" y="480"/>
                  </a:cubicBezTo>
                  <a:cubicBezTo>
                    <a:pt x="207" y="487"/>
                    <a:pt x="212" y="493"/>
                    <a:pt x="219" y="494"/>
                  </a:cubicBezTo>
                  <a:cubicBezTo>
                    <a:pt x="229" y="495"/>
                    <a:pt x="238" y="496"/>
                    <a:pt x="248" y="496"/>
                  </a:cubicBezTo>
                  <a:cubicBezTo>
                    <a:pt x="257" y="496"/>
                    <a:pt x="266" y="495"/>
                    <a:pt x="275" y="494"/>
                  </a:cubicBezTo>
                  <a:cubicBezTo>
                    <a:pt x="282" y="493"/>
                    <a:pt x="287" y="487"/>
                    <a:pt x="287" y="480"/>
                  </a:cubicBezTo>
                  <a:cubicBezTo>
                    <a:pt x="286" y="457"/>
                    <a:pt x="300" y="436"/>
                    <a:pt x="321" y="427"/>
                  </a:cubicBezTo>
                  <a:cubicBezTo>
                    <a:pt x="341" y="419"/>
                    <a:pt x="368" y="425"/>
                    <a:pt x="382" y="441"/>
                  </a:cubicBezTo>
                  <a:cubicBezTo>
                    <a:pt x="387" y="447"/>
                    <a:pt x="395" y="447"/>
                    <a:pt x="401" y="443"/>
                  </a:cubicBezTo>
                  <a:cubicBezTo>
                    <a:pt x="416" y="431"/>
                    <a:pt x="429" y="418"/>
                    <a:pt x="441" y="403"/>
                  </a:cubicBezTo>
                  <a:cubicBezTo>
                    <a:pt x="446" y="397"/>
                    <a:pt x="445" y="389"/>
                    <a:pt x="440" y="384"/>
                  </a:cubicBezTo>
                  <a:cubicBezTo>
                    <a:pt x="422" y="369"/>
                    <a:pt x="417" y="344"/>
                    <a:pt x="426" y="323"/>
                  </a:cubicBezTo>
                  <a:cubicBezTo>
                    <a:pt x="434" y="302"/>
                    <a:pt x="455" y="289"/>
                    <a:pt x="477" y="289"/>
                  </a:cubicBezTo>
                  <a:cubicBezTo>
                    <a:pt x="480" y="289"/>
                    <a:pt x="480" y="289"/>
                    <a:pt x="480" y="289"/>
                  </a:cubicBezTo>
                  <a:cubicBezTo>
                    <a:pt x="487" y="290"/>
                    <a:pt x="493" y="284"/>
                    <a:pt x="494" y="277"/>
                  </a:cubicBezTo>
                  <a:cubicBezTo>
                    <a:pt x="496" y="258"/>
                    <a:pt x="496" y="239"/>
                    <a:pt x="494" y="221"/>
                  </a:cubicBezTo>
                  <a:close/>
                  <a:moveTo>
                    <a:pt x="248" y="331"/>
                  </a:moveTo>
                  <a:cubicBezTo>
                    <a:pt x="203" y="331"/>
                    <a:pt x="166" y="294"/>
                    <a:pt x="166" y="249"/>
                  </a:cubicBezTo>
                  <a:cubicBezTo>
                    <a:pt x="166" y="203"/>
                    <a:pt x="203" y="166"/>
                    <a:pt x="248" y="166"/>
                  </a:cubicBezTo>
                  <a:cubicBezTo>
                    <a:pt x="294" y="166"/>
                    <a:pt x="331" y="203"/>
                    <a:pt x="331" y="249"/>
                  </a:cubicBezTo>
                  <a:cubicBezTo>
                    <a:pt x="331" y="294"/>
                    <a:pt x="294" y="331"/>
                    <a:pt x="248" y="331"/>
                  </a:cubicBezTo>
                  <a:close/>
                  <a:moveTo>
                    <a:pt x="248" y="331"/>
                  </a:moveTo>
                  <a:cubicBezTo>
                    <a:pt x="248" y="331"/>
                    <a:pt x="248" y="331"/>
                    <a:pt x="248" y="3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 noEditPoints="1"/>
            </p:cNvSpPr>
            <p:nvPr/>
          </p:nvSpPr>
          <p:spPr bwMode="auto">
            <a:xfrm>
              <a:off x="3076575" y="1465263"/>
              <a:ext cx="1549400" cy="1552575"/>
            </a:xfrm>
            <a:custGeom>
              <a:avLst/>
              <a:gdLst>
                <a:gd name="T0" fmla="*/ 494 w 496"/>
                <a:gd name="T1" fmla="*/ 221 h 496"/>
                <a:gd name="T2" fmla="*/ 478 w 496"/>
                <a:gd name="T3" fmla="*/ 209 h 496"/>
                <a:gd name="T4" fmla="*/ 427 w 496"/>
                <a:gd name="T5" fmla="*/ 175 h 496"/>
                <a:gd name="T6" fmla="*/ 441 w 496"/>
                <a:gd name="T7" fmla="*/ 113 h 496"/>
                <a:gd name="T8" fmla="*/ 442 w 496"/>
                <a:gd name="T9" fmla="*/ 95 h 496"/>
                <a:gd name="T10" fmla="*/ 403 w 496"/>
                <a:gd name="T11" fmla="*/ 55 h 496"/>
                <a:gd name="T12" fmla="*/ 384 w 496"/>
                <a:gd name="T13" fmla="*/ 57 h 496"/>
                <a:gd name="T14" fmla="*/ 322 w 496"/>
                <a:gd name="T15" fmla="*/ 71 h 496"/>
                <a:gd name="T16" fmla="*/ 289 w 496"/>
                <a:gd name="T17" fmla="*/ 17 h 496"/>
                <a:gd name="T18" fmla="*/ 277 w 496"/>
                <a:gd name="T19" fmla="*/ 2 h 496"/>
                <a:gd name="T20" fmla="*/ 221 w 496"/>
                <a:gd name="T21" fmla="*/ 2 h 496"/>
                <a:gd name="T22" fmla="*/ 209 w 496"/>
                <a:gd name="T23" fmla="*/ 16 h 496"/>
                <a:gd name="T24" fmla="*/ 175 w 496"/>
                <a:gd name="T25" fmla="*/ 69 h 496"/>
                <a:gd name="T26" fmla="*/ 113 w 496"/>
                <a:gd name="T27" fmla="*/ 55 h 496"/>
                <a:gd name="T28" fmla="*/ 95 w 496"/>
                <a:gd name="T29" fmla="*/ 54 h 496"/>
                <a:gd name="T30" fmla="*/ 55 w 496"/>
                <a:gd name="T31" fmla="*/ 93 h 496"/>
                <a:gd name="T32" fmla="*/ 56 w 496"/>
                <a:gd name="T33" fmla="*/ 112 h 496"/>
                <a:gd name="T34" fmla="*/ 70 w 496"/>
                <a:gd name="T35" fmla="*/ 174 h 496"/>
                <a:gd name="T36" fmla="*/ 16 w 496"/>
                <a:gd name="T37" fmla="*/ 207 h 496"/>
                <a:gd name="T38" fmla="*/ 2 w 496"/>
                <a:gd name="T39" fmla="*/ 220 h 496"/>
                <a:gd name="T40" fmla="*/ 2 w 496"/>
                <a:gd name="T41" fmla="*/ 276 h 496"/>
                <a:gd name="T42" fmla="*/ 18 w 496"/>
                <a:gd name="T43" fmla="*/ 288 h 496"/>
                <a:gd name="T44" fmla="*/ 69 w 496"/>
                <a:gd name="T45" fmla="*/ 322 h 496"/>
                <a:gd name="T46" fmla="*/ 55 w 496"/>
                <a:gd name="T47" fmla="*/ 383 h 496"/>
                <a:gd name="T48" fmla="*/ 54 w 496"/>
                <a:gd name="T49" fmla="*/ 402 h 496"/>
                <a:gd name="T50" fmla="*/ 93 w 496"/>
                <a:gd name="T51" fmla="*/ 442 h 496"/>
                <a:gd name="T52" fmla="*/ 112 w 496"/>
                <a:gd name="T53" fmla="*/ 440 h 496"/>
                <a:gd name="T54" fmla="*/ 173 w 496"/>
                <a:gd name="T55" fmla="*/ 426 h 496"/>
                <a:gd name="T56" fmla="*/ 207 w 496"/>
                <a:gd name="T57" fmla="*/ 480 h 496"/>
                <a:gd name="T58" fmla="*/ 219 w 496"/>
                <a:gd name="T59" fmla="*/ 494 h 496"/>
                <a:gd name="T60" fmla="*/ 248 w 496"/>
                <a:gd name="T61" fmla="*/ 496 h 496"/>
                <a:gd name="T62" fmla="*/ 275 w 496"/>
                <a:gd name="T63" fmla="*/ 495 h 496"/>
                <a:gd name="T64" fmla="*/ 287 w 496"/>
                <a:gd name="T65" fmla="*/ 480 h 496"/>
                <a:gd name="T66" fmla="*/ 321 w 496"/>
                <a:gd name="T67" fmla="*/ 428 h 496"/>
                <a:gd name="T68" fmla="*/ 382 w 496"/>
                <a:gd name="T69" fmla="*/ 442 h 496"/>
                <a:gd name="T70" fmla="*/ 401 w 496"/>
                <a:gd name="T71" fmla="*/ 443 h 496"/>
                <a:gd name="T72" fmla="*/ 441 w 496"/>
                <a:gd name="T73" fmla="*/ 403 h 496"/>
                <a:gd name="T74" fmla="*/ 440 w 496"/>
                <a:gd name="T75" fmla="*/ 385 h 496"/>
                <a:gd name="T76" fmla="*/ 426 w 496"/>
                <a:gd name="T77" fmla="*/ 323 h 496"/>
                <a:gd name="T78" fmla="*/ 476 w 496"/>
                <a:gd name="T79" fmla="*/ 289 h 496"/>
                <a:gd name="T80" fmla="*/ 479 w 496"/>
                <a:gd name="T81" fmla="*/ 289 h 496"/>
                <a:gd name="T82" fmla="*/ 494 w 496"/>
                <a:gd name="T83" fmla="*/ 277 h 496"/>
                <a:gd name="T84" fmla="*/ 494 w 496"/>
                <a:gd name="T85" fmla="*/ 221 h 496"/>
                <a:gd name="T86" fmla="*/ 248 w 496"/>
                <a:gd name="T87" fmla="*/ 308 h 496"/>
                <a:gd name="T88" fmla="*/ 189 w 496"/>
                <a:gd name="T89" fmla="*/ 249 h 496"/>
                <a:gd name="T90" fmla="*/ 248 w 496"/>
                <a:gd name="T91" fmla="*/ 190 h 496"/>
                <a:gd name="T92" fmla="*/ 307 w 496"/>
                <a:gd name="T93" fmla="*/ 249 h 496"/>
                <a:gd name="T94" fmla="*/ 248 w 496"/>
                <a:gd name="T95" fmla="*/ 308 h 496"/>
                <a:gd name="T96" fmla="*/ 248 w 496"/>
                <a:gd name="T97" fmla="*/ 332 h 496"/>
                <a:gd name="T98" fmla="*/ 248 w 496"/>
                <a:gd name="T99" fmla="*/ 33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96">
                  <a:moveTo>
                    <a:pt x="494" y="221"/>
                  </a:moveTo>
                  <a:cubicBezTo>
                    <a:pt x="493" y="214"/>
                    <a:pt x="485" y="209"/>
                    <a:pt x="478" y="209"/>
                  </a:cubicBezTo>
                  <a:cubicBezTo>
                    <a:pt x="455" y="209"/>
                    <a:pt x="435" y="195"/>
                    <a:pt x="427" y="175"/>
                  </a:cubicBezTo>
                  <a:cubicBezTo>
                    <a:pt x="418" y="154"/>
                    <a:pt x="424" y="129"/>
                    <a:pt x="441" y="113"/>
                  </a:cubicBezTo>
                  <a:cubicBezTo>
                    <a:pt x="446" y="109"/>
                    <a:pt x="447" y="100"/>
                    <a:pt x="442" y="95"/>
                  </a:cubicBezTo>
                  <a:cubicBezTo>
                    <a:pt x="431" y="80"/>
                    <a:pt x="417" y="67"/>
                    <a:pt x="403" y="55"/>
                  </a:cubicBezTo>
                  <a:cubicBezTo>
                    <a:pt x="397" y="51"/>
                    <a:pt x="389" y="51"/>
                    <a:pt x="384" y="57"/>
                  </a:cubicBezTo>
                  <a:cubicBezTo>
                    <a:pt x="369" y="73"/>
                    <a:pt x="343" y="79"/>
                    <a:pt x="322" y="71"/>
                  </a:cubicBezTo>
                  <a:cubicBezTo>
                    <a:pt x="301" y="62"/>
                    <a:pt x="288" y="40"/>
                    <a:pt x="289" y="17"/>
                  </a:cubicBezTo>
                  <a:cubicBezTo>
                    <a:pt x="289" y="9"/>
                    <a:pt x="284" y="3"/>
                    <a:pt x="277" y="2"/>
                  </a:cubicBezTo>
                  <a:cubicBezTo>
                    <a:pt x="258" y="0"/>
                    <a:pt x="240" y="0"/>
                    <a:pt x="221" y="2"/>
                  </a:cubicBezTo>
                  <a:cubicBezTo>
                    <a:pt x="214" y="3"/>
                    <a:pt x="208" y="9"/>
                    <a:pt x="209" y="16"/>
                  </a:cubicBezTo>
                  <a:cubicBezTo>
                    <a:pt x="210" y="39"/>
                    <a:pt x="196" y="60"/>
                    <a:pt x="175" y="69"/>
                  </a:cubicBezTo>
                  <a:cubicBezTo>
                    <a:pt x="155" y="77"/>
                    <a:pt x="128" y="71"/>
                    <a:pt x="113" y="55"/>
                  </a:cubicBezTo>
                  <a:cubicBezTo>
                    <a:pt x="109" y="50"/>
                    <a:pt x="100" y="49"/>
                    <a:pt x="95" y="54"/>
                  </a:cubicBezTo>
                  <a:cubicBezTo>
                    <a:pt x="80" y="65"/>
                    <a:pt x="66" y="79"/>
                    <a:pt x="55" y="93"/>
                  </a:cubicBezTo>
                  <a:cubicBezTo>
                    <a:pt x="50" y="99"/>
                    <a:pt x="51" y="107"/>
                    <a:pt x="56" y="112"/>
                  </a:cubicBezTo>
                  <a:cubicBezTo>
                    <a:pt x="73" y="128"/>
                    <a:pt x="79" y="153"/>
                    <a:pt x="70" y="174"/>
                  </a:cubicBezTo>
                  <a:cubicBezTo>
                    <a:pt x="61" y="194"/>
                    <a:pt x="40" y="207"/>
                    <a:pt x="16" y="207"/>
                  </a:cubicBezTo>
                  <a:cubicBezTo>
                    <a:pt x="8" y="207"/>
                    <a:pt x="3" y="212"/>
                    <a:pt x="2" y="220"/>
                  </a:cubicBezTo>
                  <a:cubicBezTo>
                    <a:pt x="0" y="238"/>
                    <a:pt x="0" y="257"/>
                    <a:pt x="2" y="276"/>
                  </a:cubicBezTo>
                  <a:cubicBezTo>
                    <a:pt x="2" y="283"/>
                    <a:pt x="11" y="288"/>
                    <a:pt x="18" y="288"/>
                  </a:cubicBezTo>
                  <a:cubicBezTo>
                    <a:pt x="40" y="288"/>
                    <a:pt x="60" y="301"/>
                    <a:pt x="69" y="322"/>
                  </a:cubicBezTo>
                  <a:cubicBezTo>
                    <a:pt x="78" y="343"/>
                    <a:pt x="72" y="368"/>
                    <a:pt x="55" y="383"/>
                  </a:cubicBezTo>
                  <a:cubicBezTo>
                    <a:pt x="50" y="388"/>
                    <a:pt x="49" y="396"/>
                    <a:pt x="54" y="402"/>
                  </a:cubicBezTo>
                  <a:cubicBezTo>
                    <a:pt x="65" y="417"/>
                    <a:pt x="78" y="430"/>
                    <a:pt x="93" y="442"/>
                  </a:cubicBezTo>
                  <a:cubicBezTo>
                    <a:pt x="98" y="446"/>
                    <a:pt x="107" y="446"/>
                    <a:pt x="112" y="440"/>
                  </a:cubicBezTo>
                  <a:cubicBezTo>
                    <a:pt x="126" y="424"/>
                    <a:pt x="153" y="418"/>
                    <a:pt x="173" y="426"/>
                  </a:cubicBezTo>
                  <a:cubicBezTo>
                    <a:pt x="195" y="435"/>
                    <a:pt x="208" y="457"/>
                    <a:pt x="207" y="480"/>
                  </a:cubicBezTo>
                  <a:cubicBezTo>
                    <a:pt x="206" y="487"/>
                    <a:pt x="212" y="494"/>
                    <a:pt x="219" y="494"/>
                  </a:cubicBezTo>
                  <a:cubicBezTo>
                    <a:pt x="229" y="496"/>
                    <a:pt x="238" y="496"/>
                    <a:pt x="248" y="496"/>
                  </a:cubicBezTo>
                  <a:cubicBezTo>
                    <a:pt x="257" y="496"/>
                    <a:pt x="266" y="496"/>
                    <a:pt x="275" y="495"/>
                  </a:cubicBezTo>
                  <a:cubicBezTo>
                    <a:pt x="282" y="494"/>
                    <a:pt x="287" y="488"/>
                    <a:pt x="287" y="480"/>
                  </a:cubicBezTo>
                  <a:cubicBezTo>
                    <a:pt x="286" y="457"/>
                    <a:pt x="300" y="436"/>
                    <a:pt x="321" y="428"/>
                  </a:cubicBezTo>
                  <a:cubicBezTo>
                    <a:pt x="341" y="419"/>
                    <a:pt x="368" y="425"/>
                    <a:pt x="382" y="442"/>
                  </a:cubicBezTo>
                  <a:cubicBezTo>
                    <a:pt x="387" y="447"/>
                    <a:pt x="395" y="448"/>
                    <a:pt x="401" y="443"/>
                  </a:cubicBezTo>
                  <a:cubicBezTo>
                    <a:pt x="416" y="431"/>
                    <a:pt x="429" y="418"/>
                    <a:pt x="441" y="403"/>
                  </a:cubicBezTo>
                  <a:cubicBezTo>
                    <a:pt x="446" y="398"/>
                    <a:pt x="445" y="390"/>
                    <a:pt x="440" y="385"/>
                  </a:cubicBezTo>
                  <a:cubicBezTo>
                    <a:pt x="422" y="369"/>
                    <a:pt x="417" y="344"/>
                    <a:pt x="426" y="323"/>
                  </a:cubicBezTo>
                  <a:cubicBezTo>
                    <a:pt x="434" y="303"/>
                    <a:pt x="455" y="289"/>
                    <a:pt x="476" y="289"/>
                  </a:cubicBezTo>
                  <a:cubicBezTo>
                    <a:pt x="479" y="289"/>
                    <a:pt x="479" y="289"/>
                    <a:pt x="479" y="289"/>
                  </a:cubicBezTo>
                  <a:cubicBezTo>
                    <a:pt x="487" y="290"/>
                    <a:pt x="493" y="284"/>
                    <a:pt x="494" y="277"/>
                  </a:cubicBezTo>
                  <a:cubicBezTo>
                    <a:pt x="496" y="259"/>
                    <a:pt x="496" y="240"/>
                    <a:pt x="494" y="221"/>
                  </a:cubicBezTo>
                  <a:close/>
                  <a:moveTo>
                    <a:pt x="248" y="308"/>
                  </a:moveTo>
                  <a:cubicBezTo>
                    <a:pt x="216" y="308"/>
                    <a:pt x="189" y="281"/>
                    <a:pt x="189" y="249"/>
                  </a:cubicBezTo>
                  <a:cubicBezTo>
                    <a:pt x="189" y="216"/>
                    <a:pt x="216" y="190"/>
                    <a:pt x="248" y="190"/>
                  </a:cubicBezTo>
                  <a:cubicBezTo>
                    <a:pt x="281" y="190"/>
                    <a:pt x="307" y="216"/>
                    <a:pt x="307" y="249"/>
                  </a:cubicBezTo>
                  <a:cubicBezTo>
                    <a:pt x="307" y="281"/>
                    <a:pt x="281" y="308"/>
                    <a:pt x="248" y="308"/>
                  </a:cubicBezTo>
                  <a:close/>
                  <a:moveTo>
                    <a:pt x="248" y="332"/>
                  </a:moveTo>
                  <a:cubicBezTo>
                    <a:pt x="248" y="332"/>
                    <a:pt x="248" y="332"/>
                    <a:pt x="248" y="33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4814888" y="3224213"/>
              <a:ext cx="1549400" cy="1552575"/>
            </a:xfrm>
            <a:custGeom>
              <a:avLst/>
              <a:gdLst>
                <a:gd name="T0" fmla="*/ 494 w 496"/>
                <a:gd name="T1" fmla="*/ 221 h 496"/>
                <a:gd name="T2" fmla="*/ 478 w 496"/>
                <a:gd name="T3" fmla="*/ 208 h 496"/>
                <a:gd name="T4" fmla="*/ 427 w 496"/>
                <a:gd name="T5" fmla="*/ 175 h 496"/>
                <a:gd name="T6" fmla="*/ 441 w 496"/>
                <a:gd name="T7" fmla="*/ 113 h 496"/>
                <a:gd name="T8" fmla="*/ 442 w 496"/>
                <a:gd name="T9" fmla="*/ 95 h 496"/>
                <a:gd name="T10" fmla="*/ 403 w 496"/>
                <a:gd name="T11" fmla="*/ 55 h 496"/>
                <a:gd name="T12" fmla="*/ 384 w 496"/>
                <a:gd name="T13" fmla="*/ 56 h 496"/>
                <a:gd name="T14" fmla="*/ 322 w 496"/>
                <a:gd name="T15" fmla="*/ 70 h 496"/>
                <a:gd name="T16" fmla="*/ 289 w 496"/>
                <a:gd name="T17" fmla="*/ 17 h 496"/>
                <a:gd name="T18" fmla="*/ 277 w 496"/>
                <a:gd name="T19" fmla="*/ 2 h 496"/>
                <a:gd name="T20" fmla="*/ 221 w 496"/>
                <a:gd name="T21" fmla="*/ 2 h 496"/>
                <a:gd name="T22" fmla="*/ 209 w 496"/>
                <a:gd name="T23" fmla="*/ 16 h 496"/>
                <a:gd name="T24" fmla="*/ 175 w 496"/>
                <a:gd name="T25" fmla="*/ 69 h 496"/>
                <a:gd name="T26" fmla="*/ 114 w 496"/>
                <a:gd name="T27" fmla="*/ 55 h 496"/>
                <a:gd name="T28" fmla="*/ 95 w 496"/>
                <a:gd name="T29" fmla="*/ 53 h 496"/>
                <a:gd name="T30" fmla="*/ 55 w 496"/>
                <a:gd name="T31" fmla="*/ 93 h 496"/>
                <a:gd name="T32" fmla="*/ 56 w 496"/>
                <a:gd name="T33" fmla="*/ 112 h 496"/>
                <a:gd name="T34" fmla="*/ 70 w 496"/>
                <a:gd name="T35" fmla="*/ 174 h 496"/>
                <a:gd name="T36" fmla="*/ 16 w 496"/>
                <a:gd name="T37" fmla="*/ 207 h 496"/>
                <a:gd name="T38" fmla="*/ 2 w 496"/>
                <a:gd name="T39" fmla="*/ 219 h 496"/>
                <a:gd name="T40" fmla="*/ 2 w 496"/>
                <a:gd name="T41" fmla="*/ 276 h 496"/>
                <a:gd name="T42" fmla="*/ 18 w 496"/>
                <a:gd name="T43" fmla="*/ 288 h 496"/>
                <a:gd name="T44" fmla="*/ 69 w 496"/>
                <a:gd name="T45" fmla="*/ 322 h 496"/>
                <a:gd name="T46" fmla="*/ 55 w 496"/>
                <a:gd name="T47" fmla="*/ 383 h 496"/>
                <a:gd name="T48" fmla="*/ 54 w 496"/>
                <a:gd name="T49" fmla="*/ 402 h 496"/>
                <a:gd name="T50" fmla="*/ 93 w 496"/>
                <a:gd name="T51" fmla="*/ 441 h 496"/>
                <a:gd name="T52" fmla="*/ 112 w 496"/>
                <a:gd name="T53" fmla="*/ 440 h 496"/>
                <a:gd name="T54" fmla="*/ 173 w 496"/>
                <a:gd name="T55" fmla="*/ 426 h 496"/>
                <a:gd name="T56" fmla="*/ 207 w 496"/>
                <a:gd name="T57" fmla="*/ 480 h 496"/>
                <a:gd name="T58" fmla="*/ 219 w 496"/>
                <a:gd name="T59" fmla="*/ 494 h 496"/>
                <a:gd name="T60" fmla="*/ 248 w 496"/>
                <a:gd name="T61" fmla="*/ 496 h 496"/>
                <a:gd name="T62" fmla="*/ 275 w 496"/>
                <a:gd name="T63" fmla="*/ 494 h 496"/>
                <a:gd name="T64" fmla="*/ 287 w 496"/>
                <a:gd name="T65" fmla="*/ 480 h 496"/>
                <a:gd name="T66" fmla="*/ 321 w 496"/>
                <a:gd name="T67" fmla="*/ 427 h 496"/>
                <a:gd name="T68" fmla="*/ 382 w 496"/>
                <a:gd name="T69" fmla="*/ 441 h 496"/>
                <a:gd name="T70" fmla="*/ 401 w 496"/>
                <a:gd name="T71" fmla="*/ 443 h 496"/>
                <a:gd name="T72" fmla="*/ 441 w 496"/>
                <a:gd name="T73" fmla="*/ 403 h 496"/>
                <a:gd name="T74" fmla="*/ 440 w 496"/>
                <a:gd name="T75" fmla="*/ 384 h 496"/>
                <a:gd name="T76" fmla="*/ 426 w 496"/>
                <a:gd name="T77" fmla="*/ 323 h 496"/>
                <a:gd name="T78" fmla="*/ 476 w 496"/>
                <a:gd name="T79" fmla="*/ 289 h 496"/>
                <a:gd name="T80" fmla="*/ 480 w 496"/>
                <a:gd name="T81" fmla="*/ 289 h 496"/>
                <a:gd name="T82" fmla="*/ 494 w 496"/>
                <a:gd name="T83" fmla="*/ 277 h 496"/>
                <a:gd name="T84" fmla="*/ 494 w 496"/>
                <a:gd name="T85" fmla="*/ 221 h 496"/>
                <a:gd name="T86" fmla="*/ 248 w 496"/>
                <a:gd name="T87" fmla="*/ 307 h 496"/>
                <a:gd name="T88" fmla="*/ 190 w 496"/>
                <a:gd name="T89" fmla="*/ 249 h 496"/>
                <a:gd name="T90" fmla="*/ 248 w 496"/>
                <a:gd name="T91" fmla="*/ 191 h 496"/>
                <a:gd name="T92" fmla="*/ 306 w 496"/>
                <a:gd name="T93" fmla="*/ 249 h 496"/>
                <a:gd name="T94" fmla="*/ 248 w 496"/>
                <a:gd name="T95" fmla="*/ 307 h 496"/>
                <a:gd name="T96" fmla="*/ 248 w 496"/>
                <a:gd name="T97" fmla="*/ 331 h 496"/>
                <a:gd name="T98" fmla="*/ 248 w 496"/>
                <a:gd name="T99" fmla="*/ 33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96">
                  <a:moveTo>
                    <a:pt x="494" y="221"/>
                  </a:moveTo>
                  <a:cubicBezTo>
                    <a:pt x="493" y="214"/>
                    <a:pt x="485" y="208"/>
                    <a:pt x="478" y="208"/>
                  </a:cubicBezTo>
                  <a:cubicBezTo>
                    <a:pt x="456" y="208"/>
                    <a:pt x="435" y="195"/>
                    <a:pt x="427" y="175"/>
                  </a:cubicBezTo>
                  <a:cubicBezTo>
                    <a:pt x="418" y="153"/>
                    <a:pt x="424" y="129"/>
                    <a:pt x="441" y="113"/>
                  </a:cubicBezTo>
                  <a:cubicBezTo>
                    <a:pt x="446" y="108"/>
                    <a:pt x="447" y="100"/>
                    <a:pt x="442" y="95"/>
                  </a:cubicBezTo>
                  <a:cubicBezTo>
                    <a:pt x="431" y="80"/>
                    <a:pt x="417" y="66"/>
                    <a:pt x="403" y="55"/>
                  </a:cubicBezTo>
                  <a:cubicBezTo>
                    <a:pt x="397" y="50"/>
                    <a:pt x="389" y="51"/>
                    <a:pt x="384" y="56"/>
                  </a:cubicBezTo>
                  <a:cubicBezTo>
                    <a:pt x="369" y="73"/>
                    <a:pt x="343" y="79"/>
                    <a:pt x="322" y="70"/>
                  </a:cubicBezTo>
                  <a:cubicBezTo>
                    <a:pt x="301" y="61"/>
                    <a:pt x="288" y="40"/>
                    <a:pt x="289" y="17"/>
                  </a:cubicBezTo>
                  <a:cubicBezTo>
                    <a:pt x="289" y="9"/>
                    <a:pt x="284" y="3"/>
                    <a:pt x="277" y="2"/>
                  </a:cubicBezTo>
                  <a:cubicBezTo>
                    <a:pt x="258" y="0"/>
                    <a:pt x="240" y="0"/>
                    <a:pt x="221" y="2"/>
                  </a:cubicBezTo>
                  <a:cubicBezTo>
                    <a:pt x="214" y="3"/>
                    <a:pt x="209" y="9"/>
                    <a:pt x="209" y="16"/>
                  </a:cubicBezTo>
                  <a:cubicBezTo>
                    <a:pt x="210" y="39"/>
                    <a:pt x="196" y="60"/>
                    <a:pt x="175" y="69"/>
                  </a:cubicBezTo>
                  <a:cubicBezTo>
                    <a:pt x="155" y="77"/>
                    <a:pt x="128" y="71"/>
                    <a:pt x="114" y="55"/>
                  </a:cubicBezTo>
                  <a:cubicBezTo>
                    <a:pt x="109" y="50"/>
                    <a:pt x="101" y="49"/>
                    <a:pt x="95" y="53"/>
                  </a:cubicBezTo>
                  <a:cubicBezTo>
                    <a:pt x="80" y="65"/>
                    <a:pt x="67" y="78"/>
                    <a:pt x="55" y="93"/>
                  </a:cubicBezTo>
                  <a:cubicBezTo>
                    <a:pt x="50" y="99"/>
                    <a:pt x="51" y="107"/>
                    <a:pt x="56" y="112"/>
                  </a:cubicBezTo>
                  <a:cubicBezTo>
                    <a:pt x="74" y="128"/>
                    <a:pt x="79" y="152"/>
                    <a:pt x="70" y="174"/>
                  </a:cubicBezTo>
                  <a:cubicBezTo>
                    <a:pt x="62" y="194"/>
                    <a:pt x="40" y="207"/>
                    <a:pt x="16" y="207"/>
                  </a:cubicBezTo>
                  <a:cubicBezTo>
                    <a:pt x="8" y="207"/>
                    <a:pt x="3" y="212"/>
                    <a:pt x="2" y="219"/>
                  </a:cubicBezTo>
                  <a:cubicBezTo>
                    <a:pt x="0" y="238"/>
                    <a:pt x="0" y="257"/>
                    <a:pt x="2" y="276"/>
                  </a:cubicBezTo>
                  <a:cubicBezTo>
                    <a:pt x="3" y="283"/>
                    <a:pt x="11" y="288"/>
                    <a:pt x="18" y="288"/>
                  </a:cubicBezTo>
                  <a:cubicBezTo>
                    <a:pt x="40" y="287"/>
                    <a:pt x="60" y="301"/>
                    <a:pt x="69" y="322"/>
                  </a:cubicBezTo>
                  <a:cubicBezTo>
                    <a:pt x="78" y="343"/>
                    <a:pt x="72" y="368"/>
                    <a:pt x="55" y="383"/>
                  </a:cubicBezTo>
                  <a:cubicBezTo>
                    <a:pt x="50" y="388"/>
                    <a:pt x="49" y="396"/>
                    <a:pt x="54" y="402"/>
                  </a:cubicBezTo>
                  <a:cubicBezTo>
                    <a:pt x="65" y="416"/>
                    <a:pt x="78" y="430"/>
                    <a:pt x="93" y="441"/>
                  </a:cubicBezTo>
                  <a:cubicBezTo>
                    <a:pt x="99" y="446"/>
                    <a:pt x="107" y="445"/>
                    <a:pt x="112" y="440"/>
                  </a:cubicBezTo>
                  <a:cubicBezTo>
                    <a:pt x="127" y="424"/>
                    <a:pt x="153" y="417"/>
                    <a:pt x="173" y="426"/>
                  </a:cubicBezTo>
                  <a:cubicBezTo>
                    <a:pt x="195" y="435"/>
                    <a:pt x="208" y="457"/>
                    <a:pt x="207" y="480"/>
                  </a:cubicBezTo>
                  <a:cubicBezTo>
                    <a:pt x="207" y="487"/>
                    <a:pt x="212" y="493"/>
                    <a:pt x="219" y="494"/>
                  </a:cubicBezTo>
                  <a:cubicBezTo>
                    <a:pt x="229" y="495"/>
                    <a:pt x="238" y="496"/>
                    <a:pt x="248" y="496"/>
                  </a:cubicBezTo>
                  <a:cubicBezTo>
                    <a:pt x="257" y="496"/>
                    <a:pt x="266" y="495"/>
                    <a:pt x="275" y="494"/>
                  </a:cubicBezTo>
                  <a:cubicBezTo>
                    <a:pt x="282" y="494"/>
                    <a:pt x="287" y="487"/>
                    <a:pt x="287" y="480"/>
                  </a:cubicBezTo>
                  <a:cubicBezTo>
                    <a:pt x="286" y="457"/>
                    <a:pt x="300" y="436"/>
                    <a:pt x="321" y="427"/>
                  </a:cubicBezTo>
                  <a:cubicBezTo>
                    <a:pt x="341" y="419"/>
                    <a:pt x="368" y="425"/>
                    <a:pt x="382" y="441"/>
                  </a:cubicBezTo>
                  <a:cubicBezTo>
                    <a:pt x="387" y="447"/>
                    <a:pt x="395" y="447"/>
                    <a:pt x="401" y="443"/>
                  </a:cubicBezTo>
                  <a:cubicBezTo>
                    <a:pt x="416" y="431"/>
                    <a:pt x="429" y="418"/>
                    <a:pt x="441" y="403"/>
                  </a:cubicBezTo>
                  <a:cubicBezTo>
                    <a:pt x="446" y="398"/>
                    <a:pt x="445" y="389"/>
                    <a:pt x="440" y="384"/>
                  </a:cubicBezTo>
                  <a:cubicBezTo>
                    <a:pt x="422" y="369"/>
                    <a:pt x="417" y="344"/>
                    <a:pt x="426" y="323"/>
                  </a:cubicBezTo>
                  <a:cubicBezTo>
                    <a:pt x="434" y="303"/>
                    <a:pt x="455" y="289"/>
                    <a:pt x="476" y="289"/>
                  </a:cubicBezTo>
                  <a:cubicBezTo>
                    <a:pt x="480" y="289"/>
                    <a:pt x="480" y="289"/>
                    <a:pt x="480" y="289"/>
                  </a:cubicBezTo>
                  <a:cubicBezTo>
                    <a:pt x="487" y="290"/>
                    <a:pt x="493" y="284"/>
                    <a:pt x="494" y="277"/>
                  </a:cubicBezTo>
                  <a:cubicBezTo>
                    <a:pt x="496" y="258"/>
                    <a:pt x="496" y="239"/>
                    <a:pt x="494" y="221"/>
                  </a:cubicBezTo>
                  <a:close/>
                  <a:moveTo>
                    <a:pt x="248" y="307"/>
                  </a:moveTo>
                  <a:cubicBezTo>
                    <a:pt x="216" y="307"/>
                    <a:pt x="190" y="281"/>
                    <a:pt x="190" y="249"/>
                  </a:cubicBezTo>
                  <a:cubicBezTo>
                    <a:pt x="190" y="217"/>
                    <a:pt x="216" y="191"/>
                    <a:pt x="248" y="191"/>
                  </a:cubicBezTo>
                  <a:cubicBezTo>
                    <a:pt x="280" y="191"/>
                    <a:pt x="306" y="217"/>
                    <a:pt x="306" y="249"/>
                  </a:cubicBezTo>
                  <a:cubicBezTo>
                    <a:pt x="306" y="281"/>
                    <a:pt x="280" y="307"/>
                    <a:pt x="248" y="307"/>
                  </a:cubicBezTo>
                  <a:close/>
                  <a:moveTo>
                    <a:pt x="248" y="331"/>
                  </a:moveTo>
                  <a:cubicBezTo>
                    <a:pt x="248" y="331"/>
                    <a:pt x="248" y="331"/>
                    <a:pt x="248" y="3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3"/>
            <p:cNvSpPr>
              <a:spLocks noEditPoints="1"/>
            </p:cNvSpPr>
            <p:nvPr/>
          </p:nvSpPr>
          <p:spPr bwMode="auto">
            <a:xfrm>
              <a:off x="6280150" y="3576065"/>
              <a:ext cx="1550988" cy="1555750"/>
            </a:xfrm>
            <a:custGeom>
              <a:avLst/>
              <a:gdLst>
                <a:gd name="T0" fmla="*/ 494 w 496"/>
                <a:gd name="T1" fmla="*/ 221 h 497"/>
                <a:gd name="T2" fmla="*/ 478 w 496"/>
                <a:gd name="T3" fmla="*/ 209 h 497"/>
                <a:gd name="T4" fmla="*/ 427 w 496"/>
                <a:gd name="T5" fmla="*/ 175 h 497"/>
                <a:gd name="T6" fmla="*/ 441 w 496"/>
                <a:gd name="T7" fmla="*/ 114 h 497"/>
                <a:gd name="T8" fmla="*/ 443 w 496"/>
                <a:gd name="T9" fmla="*/ 95 h 497"/>
                <a:gd name="T10" fmla="*/ 403 w 496"/>
                <a:gd name="T11" fmla="*/ 56 h 497"/>
                <a:gd name="T12" fmla="*/ 384 w 496"/>
                <a:gd name="T13" fmla="*/ 57 h 497"/>
                <a:gd name="T14" fmla="*/ 323 w 496"/>
                <a:gd name="T15" fmla="*/ 71 h 497"/>
                <a:gd name="T16" fmla="*/ 289 w 496"/>
                <a:gd name="T17" fmla="*/ 17 h 497"/>
                <a:gd name="T18" fmla="*/ 277 w 496"/>
                <a:gd name="T19" fmla="*/ 3 h 497"/>
                <a:gd name="T20" fmla="*/ 221 w 496"/>
                <a:gd name="T21" fmla="*/ 3 h 497"/>
                <a:gd name="T22" fmla="*/ 209 w 496"/>
                <a:gd name="T23" fmla="*/ 17 h 497"/>
                <a:gd name="T24" fmla="*/ 175 w 496"/>
                <a:gd name="T25" fmla="*/ 70 h 497"/>
                <a:gd name="T26" fmla="*/ 114 w 496"/>
                <a:gd name="T27" fmla="*/ 56 h 497"/>
                <a:gd name="T28" fmla="*/ 95 w 496"/>
                <a:gd name="T29" fmla="*/ 54 h 497"/>
                <a:gd name="T30" fmla="*/ 55 w 496"/>
                <a:gd name="T31" fmla="*/ 94 h 497"/>
                <a:gd name="T32" fmla="*/ 56 w 496"/>
                <a:gd name="T33" fmla="*/ 113 h 497"/>
                <a:gd name="T34" fmla="*/ 70 w 496"/>
                <a:gd name="T35" fmla="*/ 174 h 497"/>
                <a:gd name="T36" fmla="*/ 16 w 496"/>
                <a:gd name="T37" fmla="*/ 208 h 497"/>
                <a:gd name="T38" fmla="*/ 2 w 496"/>
                <a:gd name="T39" fmla="*/ 220 h 497"/>
                <a:gd name="T40" fmla="*/ 2 w 496"/>
                <a:gd name="T41" fmla="*/ 276 h 497"/>
                <a:gd name="T42" fmla="*/ 18 w 496"/>
                <a:gd name="T43" fmla="*/ 289 h 497"/>
                <a:gd name="T44" fmla="*/ 69 w 496"/>
                <a:gd name="T45" fmla="*/ 322 h 497"/>
                <a:gd name="T46" fmla="*/ 55 w 496"/>
                <a:gd name="T47" fmla="*/ 384 h 497"/>
                <a:gd name="T48" fmla="*/ 54 w 496"/>
                <a:gd name="T49" fmla="*/ 402 h 497"/>
                <a:gd name="T50" fmla="*/ 93 w 496"/>
                <a:gd name="T51" fmla="*/ 442 h 497"/>
                <a:gd name="T52" fmla="*/ 112 w 496"/>
                <a:gd name="T53" fmla="*/ 441 h 497"/>
                <a:gd name="T54" fmla="*/ 174 w 496"/>
                <a:gd name="T55" fmla="*/ 427 h 497"/>
                <a:gd name="T56" fmla="*/ 207 w 496"/>
                <a:gd name="T57" fmla="*/ 480 h 497"/>
                <a:gd name="T58" fmla="*/ 219 w 496"/>
                <a:gd name="T59" fmla="*/ 495 h 497"/>
                <a:gd name="T60" fmla="*/ 248 w 496"/>
                <a:gd name="T61" fmla="*/ 497 h 497"/>
                <a:gd name="T62" fmla="*/ 275 w 496"/>
                <a:gd name="T63" fmla="*/ 495 h 497"/>
                <a:gd name="T64" fmla="*/ 287 w 496"/>
                <a:gd name="T65" fmla="*/ 481 h 497"/>
                <a:gd name="T66" fmla="*/ 321 w 496"/>
                <a:gd name="T67" fmla="*/ 428 h 497"/>
                <a:gd name="T68" fmla="*/ 383 w 496"/>
                <a:gd name="T69" fmla="*/ 442 h 497"/>
                <a:gd name="T70" fmla="*/ 401 w 496"/>
                <a:gd name="T71" fmla="*/ 444 h 497"/>
                <a:gd name="T72" fmla="*/ 441 w 496"/>
                <a:gd name="T73" fmla="*/ 404 h 497"/>
                <a:gd name="T74" fmla="*/ 440 w 496"/>
                <a:gd name="T75" fmla="*/ 385 h 497"/>
                <a:gd name="T76" fmla="*/ 426 w 496"/>
                <a:gd name="T77" fmla="*/ 323 h 497"/>
                <a:gd name="T78" fmla="*/ 477 w 496"/>
                <a:gd name="T79" fmla="*/ 290 h 497"/>
                <a:gd name="T80" fmla="*/ 480 w 496"/>
                <a:gd name="T81" fmla="*/ 290 h 497"/>
                <a:gd name="T82" fmla="*/ 494 w 496"/>
                <a:gd name="T83" fmla="*/ 278 h 497"/>
                <a:gd name="T84" fmla="*/ 494 w 496"/>
                <a:gd name="T85" fmla="*/ 221 h 497"/>
                <a:gd name="T86" fmla="*/ 249 w 496"/>
                <a:gd name="T87" fmla="*/ 332 h 497"/>
                <a:gd name="T88" fmla="*/ 166 w 496"/>
                <a:gd name="T89" fmla="*/ 249 h 497"/>
                <a:gd name="T90" fmla="*/ 249 w 496"/>
                <a:gd name="T91" fmla="*/ 167 h 497"/>
                <a:gd name="T92" fmla="*/ 331 w 496"/>
                <a:gd name="T93" fmla="*/ 249 h 497"/>
                <a:gd name="T94" fmla="*/ 249 w 496"/>
                <a:gd name="T95" fmla="*/ 332 h 497"/>
                <a:gd name="T96" fmla="*/ 249 w 496"/>
                <a:gd name="T97" fmla="*/ 332 h 497"/>
                <a:gd name="T98" fmla="*/ 249 w 496"/>
                <a:gd name="T99" fmla="*/ 33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97">
                  <a:moveTo>
                    <a:pt x="494" y="221"/>
                  </a:moveTo>
                  <a:cubicBezTo>
                    <a:pt x="494" y="214"/>
                    <a:pt x="485" y="209"/>
                    <a:pt x="478" y="209"/>
                  </a:cubicBezTo>
                  <a:cubicBezTo>
                    <a:pt x="456" y="209"/>
                    <a:pt x="436" y="196"/>
                    <a:pt x="427" y="175"/>
                  </a:cubicBezTo>
                  <a:cubicBezTo>
                    <a:pt x="419" y="154"/>
                    <a:pt x="424" y="129"/>
                    <a:pt x="441" y="114"/>
                  </a:cubicBezTo>
                  <a:cubicBezTo>
                    <a:pt x="446" y="109"/>
                    <a:pt x="447" y="101"/>
                    <a:pt x="443" y="95"/>
                  </a:cubicBezTo>
                  <a:cubicBezTo>
                    <a:pt x="431" y="80"/>
                    <a:pt x="418" y="67"/>
                    <a:pt x="403" y="56"/>
                  </a:cubicBezTo>
                  <a:cubicBezTo>
                    <a:pt x="398" y="51"/>
                    <a:pt x="389" y="52"/>
                    <a:pt x="384" y="57"/>
                  </a:cubicBezTo>
                  <a:cubicBezTo>
                    <a:pt x="370" y="73"/>
                    <a:pt x="343" y="80"/>
                    <a:pt x="323" y="71"/>
                  </a:cubicBezTo>
                  <a:cubicBezTo>
                    <a:pt x="301" y="62"/>
                    <a:pt x="288" y="40"/>
                    <a:pt x="289" y="17"/>
                  </a:cubicBezTo>
                  <a:cubicBezTo>
                    <a:pt x="290" y="10"/>
                    <a:pt x="284" y="4"/>
                    <a:pt x="277" y="3"/>
                  </a:cubicBezTo>
                  <a:cubicBezTo>
                    <a:pt x="259" y="1"/>
                    <a:pt x="240" y="0"/>
                    <a:pt x="221" y="3"/>
                  </a:cubicBezTo>
                  <a:cubicBezTo>
                    <a:pt x="214" y="3"/>
                    <a:pt x="209" y="10"/>
                    <a:pt x="209" y="17"/>
                  </a:cubicBezTo>
                  <a:cubicBezTo>
                    <a:pt x="210" y="40"/>
                    <a:pt x="196" y="61"/>
                    <a:pt x="175" y="70"/>
                  </a:cubicBezTo>
                  <a:cubicBezTo>
                    <a:pt x="155" y="78"/>
                    <a:pt x="129" y="72"/>
                    <a:pt x="114" y="56"/>
                  </a:cubicBezTo>
                  <a:cubicBezTo>
                    <a:pt x="109" y="50"/>
                    <a:pt x="101" y="50"/>
                    <a:pt x="95" y="54"/>
                  </a:cubicBezTo>
                  <a:cubicBezTo>
                    <a:pt x="80" y="66"/>
                    <a:pt x="67" y="79"/>
                    <a:pt x="55" y="94"/>
                  </a:cubicBezTo>
                  <a:cubicBezTo>
                    <a:pt x="50" y="99"/>
                    <a:pt x="51" y="108"/>
                    <a:pt x="56" y="113"/>
                  </a:cubicBezTo>
                  <a:cubicBezTo>
                    <a:pt x="74" y="128"/>
                    <a:pt x="79" y="153"/>
                    <a:pt x="70" y="174"/>
                  </a:cubicBezTo>
                  <a:cubicBezTo>
                    <a:pt x="62" y="195"/>
                    <a:pt x="41" y="208"/>
                    <a:pt x="16" y="208"/>
                  </a:cubicBezTo>
                  <a:cubicBezTo>
                    <a:pt x="9" y="208"/>
                    <a:pt x="3" y="213"/>
                    <a:pt x="2" y="220"/>
                  </a:cubicBezTo>
                  <a:cubicBezTo>
                    <a:pt x="0" y="239"/>
                    <a:pt x="0" y="258"/>
                    <a:pt x="2" y="276"/>
                  </a:cubicBezTo>
                  <a:cubicBezTo>
                    <a:pt x="3" y="283"/>
                    <a:pt x="11" y="289"/>
                    <a:pt x="18" y="289"/>
                  </a:cubicBezTo>
                  <a:cubicBezTo>
                    <a:pt x="40" y="288"/>
                    <a:pt x="61" y="301"/>
                    <a:pt x="69" y="322"/>
                  </a:cubicBezTo>
                  <a:cubicBezTo>
                    <a:pt x="78" y="344"/>
                    <a:pt x="72" y="368"/>
                    <a:pt x="55" y="384"/>
                  </a:cubicBezTo>
                  <a:cubicBezTo>
                    <a:pt x="50" y="389"/>
                    <a:pt x="49" y="397"/>
                    <a:pt x="54" y="402"/>
                  </a:cubicBezTo>
                  <a:cubicBezTo>
                    <a:pt x="65" y="417"/>
                    <a:pt x="79" y="430"/>
                    <a:pt x="93" y="442"/>
                  </a:cubicBezTo>
                  <a:cubicBezTo>
                    <a:pt x="99" y="447"/>
                    <a:pt x="107" y="446"/>
                    <a:pt x="112" y="441"/>
                  </a:cubicBezTo>
                  <a:cubicBezTo>
                    <a:pt x="127" y="424"/>
                    <a:pt x="153" y="418"/>
                    <a:pt x="174" y="427"/>
                  </a:cubicBezTo>
                  <a:cubicBezTo>
                    <a:pt x="195" y="436"/>
                    <a:pt x="209" y="457"/>
                    <a:pt x="207" y="480"/>
                  </a:cubicBezTo>
                  <a:cubicBezTo>
                    <a:pt x="207" y="488"/>
                    <a:pt x="212" y="494"/>
                    <a:pt x="219" y="495"/>
                  </a:cubicBezTo>
                  <a:cubicBezTo>
                    <a:pt x="229" y="496"/>
                    <a:pt x="238" y="497"/>
                    <a:pt x="248" y="497"/>
                  </a:cubicBezTo>
                  <a:cubicBezTo>
                    <a:pt x="257" y="497"/>
                    <a:pt x="266" y="496"/>
                    <a:pt x="275" y="495"/>
                  </a:cubicBezTo>
                  <a:cubicBezTo>
                    <a:pt x="282" y="494"/>
                    <a:pt x="288" y="488"/>
                    <a:pt x="287" y="481"/>
                  </a:cubicBezTo>
                  <a:cubicBezTo>
                    <a:pt x="287" y="458"/>
                    <a:pt x="300" y="437"/>
                    <a:pt x="321" y="428"/>
                  </a:cubicBezTo>
                  <a:cubicBezTo>
                    <a:pt x="342" y="420"/>
                    <a:pt x="368" y="426"/>
                    <a:pt x="383" y="442"/>
                  </a:cubicBezTo>
                  <a:cubicBezTo>
                    <a:pt x="388" y="447"/>
                    <a:pt x="396" y="448"/>
                    <a:pt x="401" y="444"/>
                  </a:cubicBezTo>
                  <a:cubicBezTo>
                    <a:pt x="416" y="432"/>
                    <a:pt x="430" y="419"/>
                    <a:pt x="441" y="404"/>
                  </a:cubicBezTo>
                  <a:cubicBezTo>
                    <a:pt x="446" y="398"/>
                    <a:pt x="445" y="390"/>
                    <a:pt x="440" y="385"/>
                  </a:cubicBezTo>
                  <a:cubicBezTo>
                    <a:pt x="423" y="369"/>
                    <a:pt x="417" y="345"/>
                    <a:pt x="426" y="323"/>
                  </a:cubicBezTo>
                  <a:cubicBezTo>
                    <a:pt x="434" y="303"/>
                    <a:pt x="455" y="290"/>
                    <a:pt x="477" y="290"/>
                  </a:cubicBezTo>
                  <a:cubicBezTo>
                    <a:pt x="480" y="290"/>
                    <a:pt x="480" y="290"/>
                    <a:pt x="480" y="290"/>
                  </a:cubicBezTo>
                  <a:cubicBezTo>
                    <a:pt x="487" y="290"/>
                    <a:pt x="493" y="285"/>
                    <a:pt x="494" y="278"/>
                  </a:cubicBezTo>
                  <a:cubicBezTo>
                    <a:pt x="496" y="259"/>
                    <a:pt x="496" y="240"/>
                    <a:pt x="494" y="221"/>
                  </a:cubicBezTo>
                  <a:close/>
                  <a:moveTo>
                    <a:pt x="249" y="332"/>
                  </a:moveTo>
                  <a:cubicBezTo>
                    <a:pt x="203" y="332"/>
                    <a:pt x="166" y="295"/>
                    <a:pt x="166" y="249"/>
                  </a:cubicBezTo>
                  <a:cubicBezTo>
                    <a:pt x="166" y="204"/>
                    <a:pt x="203" y="167"/>
                    <a:pt x="249" y="167"/>
                  </a:cubicBezTo>
                  <a:cubicBezTo>
                    <a:pt x="294" y="167"/>
                    <a:pt x="331" y="204"/>
                    <a:pt x="331" y="249"/>
                  </a:cubicBezTo>
                  <a:cubicBezTo>
                    <a:pt x="331" y="295"/>
                    <a:pt x="294" y="332"/>
                    <a:pt x="249" y="332"/>
                  </a:cubicBezTo>
                  <a:close/>
                  <a:moveTo>
                    <a:pt x="249" y="332"/>
                  </a:moveTo>
                  <a:cubicBezTo>
                    <a:pt x="249" y="332"/>
                    <a:pt x="249" y="332"/>
                    <a:pt x="249" y="33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5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359</Words>
  <Application>Microsoft Office PowerPoint</Application>
  <PresentationFormat>Custom</PresentationFormat>
  <Paragraphs>101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Open Sans</vt:lpstr>
      <vt:lpstr>Segoe UI</vt:lpstr>
      <vt:lpstr>Office Theme</vt:lpstr>
      <vt:lpstr>Creative Process Diagram Slide</vt:lpstr>
      <vt:lpstr>Creative Process Diagram Slide</vt:lpstr>
      <vt:lpstr>Creative Process Diagram Slide</vt:lpstr>
      <vt:lpstr>Creative Process Diagram Slide</vt:lpstr>
      <vt:lpstr>Creative Process Diagram Slide</vt:lpstr>
      <vt:lpstr>Creative Process Diagram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110</cp:revision>
  <dcterms:created xsi:type="dcterms:W3CDTF">2013-09-12T13:05:01Z</dcterms:created>
  <dcterms:modified xsi:type="dcterms:W3CDTF">2015-07-27T17:16:58Z</dcterms:modified>
</cp:coreProperties>
</file>