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8" r:id="rId3"/>
    <p:sldId id="279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3" autoAdjust="0"/>
    <p:restoredTop sz="94660"/>
  </p:normalViewPr>
  <p:slideViewPr>
    <p:cSldViewPr>
      <p:cViewPr varScale="1">
        <p:scale>
          <a:sx n="96" d="100"/>
          <a:sy n="96" d="100"/>
        </p:scale>
        <p:origin x="102" y="3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2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2894012" y="6336120"/>
            <a:ext cx="6258977" cy="52188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7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Multi-Layered Light Bulb Concept</a:t>
            </a:r>
            <a:endParaRPr lang="en-US" dirty="0"/>
          </a:p>
        </p:txBody>
      </p:sp>
      <p:sp>
        <p:nvSpPr>
          <p:cNvPr id="8" name="Freeform 70"/>
          <p:cNvSpPr>
            <a:spLocks/>
          </p:cNvSpPr>
          <p:nvPr/>
        </p:nvSpPr>
        <p:spPr bwMode="auto">
          <a:xfrm>
            <a:off x="5916359" y="6351811"/>
            <a:ext cx="287126" cy="34518"/>
          </a:xfrm>
          <a:custGeom>
            <a:avLst/>
            <a:gdLst>
              <a:gd name="T0" fmla="*/ 0 w 131"/>
              <a:gd name="T1" fmla="*/ 0 h 16"/>
              <a:gd name="T2" fmla="*/ 0 w 131"/>
              <a:gd name="T3" fmla="*/ 10 h 16"/>
              <a:gd name="T4" fmla="*/ 10 w 131"/>
              <a:gd name="T5" fmla="*/ 12 h 16"/>
              <a:gd name="T6" fmla="*/ 4 w 131"/>
              <a:gd name="T7" fmla="*/ 14 h 16"/>
              <a:gd name="T8" fmla="*/ 61 w 131"/>
              <a:gd name="T9" fmla="*/ 16 h 16"/>
              <a:gd name="T10" fmla="*/ 120 w 131"/>
              <a:gd name="T11" fmla="*/ 14 h 16"/>
              <a:gd name="T12" fmla="*/ 116 w 131"/>
              <a:gd name="T13" fmla="*/ 12 h 16"/>
              <a:gd name="T14" fmla="*/ 130 w 131"/>
              <a:gd name="T15" fmla="*/ 10 h 16"/>
              <a:gd name="T16" fmla="*/ 130 w 131"/>
              <a:gd name="T17" fmla="*/ 0 h 16"/>
              <a:gd name="T18" fmla="*/ 0 w 131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6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3" y="12"/>
                  <a:pt x="10" y="12"/>
                </a:cubicBezTo>
                <a:cubicBezTo>
                  <a:pt x="6" y="13"/>
                  <a:pt x="4" y="13"/>
                  <a:pt x="4" y="14"/>
                </a:cubicBezTo>
                <a:cubicBezTo>
                  <a:pt x="4" y="16"/>
                  <a:pt x="29" y="16"/>
                  <a:pt x="61" y="16"/>
                </a:cubicBezTo>
                <a:cubicBezTo>
                  <a:pt x="93" y="16"/>
                  <a:pt x="120" y="16"/>
                  <a:pt x="120" y="14"/>
                </a:cubicBezTo>
                <a:cubicBezTo>
                  <a:pt x="120" y="13"/>
                  <a:pt x="118" y="13"/>
                  <a:pt x="116" y="12"/>
                </a:cubicBezTo>
                <a:cubicBezTo>
                  <a:pt x="126" y="12"/>
                  <a:pt x="130" y="12"/>
                  <a:pt x="130" y="1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1" y="0"/>
                  <a:pt x="0" y="0"/>
                  <a:pt x="0" y="0"/>
                </a:cubicBezTo>
                <a:close/>
              </a:path>
            </a:pathLst>
          </a:custGeom>
          <a:solidFill>
            <a:srgbClr val="31353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1"/>
          <p:cNvSpPr>
            <a:spLocks noChangeArrowheads="1"/>
          </p:cNvSpPr>
          <p:nvPr/>
        </p:nvSpPr>
        <p:spPr bwMode="auto">
          <a:xfrm>
            <a:off x="5826928" y="5972116"/>
            <a:ext cx="464420" cy="406369"/>
          </a:xfrm>
          <a:prstGeom prst="ellipse">
            <a:avLst/>
          </a:prstGeom>
          <a:solidFill>
            <a:srgbClr val="31353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72"/>
          <p:cNvSpPr>
            <a:spLocks/>
          </p:cNvSpPr>
          <p:nvPr/>
        </p:nvSpPr>
        <p:spPr bwMode="auto">
          <a:xfrm>
            <a:off x="5406439" y="5217431"/>
            <a:ext cx="1316383" cy="955515"/>
          </a:xfrm>
          <a:custGeom>
            <a:avLst/>
            <a:gdLst>
              <a:gd name="T0" fmla="*/ 599 w 599"/>
              <a:gd name="T1" fmla="*/ 404 h 435"/>
              <a:gd name="T2" fmla="*/ 567 w 599"/>
              <a:gd name="T3" fmla="*/ 435 h 435"/>
              <a:gd name="T4" fmla="*/ 31 w 599"/>
              <a:gd name="T5" fmla="*/ 435 h 435"/>
              <a:gd name="T6" fmla="*/ 0 w 599"/>
              <a:gd name="T7" fmla="*/ 404 h 435"/>
              <a:gd name="T8" fmla="*/ 0 w 599"/>
              <a:gd name="T9" fmla="*/ 31 h 435"/>
              <a:gd name="T10" fmla="*/ 31 w 599"/>
              <a:gd name="T11" fmla="*/ 0 h 435"/>
              <a:gd name="T12" fmla="*/ 567 w 599"/>
              <a:gd name="T13" fmla="*/ 0 h 435"/>
              <a:gd name="T14" fmla="*/ 599 w 599"/>
              <a:gd name="T15" fmla="*/ 31 h 435"/>
              <a:gd name="T16" fmla="*/ 599 w 599"/>
              <a:gd name="T17" fmla="*/ 40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435">
                <a:moveTo>
                  <a:pt x="599" y="404"/>
                </a:moveTo>
                <a:cubicBezTo>
                  <a:pt x="599" y="421"/>
                  <a:pt x="585" y="435"/>
                  <a:pt x="567" y="435"/>
                </a:cubicBezTo>
                <a:cubicBezTo>
                  <a:pt x="31" y="435"/>
                  <a:pt x="31" y="435"/>
                  <a:pt x="31" y="435"/>
                </a:cubicBezTo>
                <a:cubicBezTo>
                  <a:pt x="14" y="435"/>
                  <a:pt x="0" y="421"/>
                  <a:pt x="0" y="40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585" y="0"/>
                  <a:pt x="599" y="14"/>
                  <a:pt x="599" y="31"/>
                </a:cubicBezTo>
                <a:lnTo>
                  <a:pt x="599" y="4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32"/>
          <p:cNvSpPr>
            <a:spLocks/>
          </p:cNvSpPr>
          <p:nvPr/>
        </p:nvSpPr>
        <p:spPr bwMode="auto">
          <a:xfrm>
            <a:off x="5302885" y="4999342"/>
            <a:ext cx="1523490" cy="337333"/>
          </a:xfrm>
          <a:custGeom>
            <a:avLst/>
            <a:gdLst>
              <a:gd name="T0" fmla="*/ 650 w 669"/>
              <a:gd name="T1" fmla="*/ 0 h 148"/>
              <a:gd name="T2" fmla="*/ 333 w 669"/>
              <a:gd name="T3" fmla="*/ 23 h 148"/>
              <a:gd name="T4" fmla="*/ 18 w 669"/>
              <a:gd name="T5" fmla="*/ 0 h 148"/>
              <a:gd name="T6" fmla="*/ 14 w 669"/>
              <a:gd name="T7" fmla="*/ 24 h 148"/>
              <a:gd name="T8" fmla="*/ 26 w 669"/>
              <a:gd name="T9" fmla="*/ 67 h 148"/>
              <a:gd name="T10" fmla="*/ 33 w 669"/>
              <a:gd name="T11" fmla="*/ 148 h 148"/>
              <a:gd name="T12" fmla="*/ 315 w 669"/>
              <a:gd name="T13" fmla="*/ 148 h 148"/>
              <a:gd name="T14" fmla="*/ 352 w 669"/>
              <a:gd name="T15" fmla="*/ 148 h 148"/>
              <a:gd name="T16" fmla="*/ 636 w 669"/>
              <a:gd name="T17" fmla="*/ 148 h 148"/>
              <a:gd name="T18" fmla="*/ 643 w 669"/>
              <a:gd name="T19" fmla="*/ 67 h 148"/>
              <a:gd name="T20" fmla="*/ 655 w 669"/>
              <a:gd name="T21" fmla="*/ 25 h 148"/>
              <a:gd name="T22" fmla="*/ 650 w 669"/>
              <a:gd name="T2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9" h="148">
                <a:moveTo>
                  <a:pt x="650" y="0"/>
                </a:moveTo>
                <a:cubicBezTo>
                  <a:pt x="589" y="15"/>
                  <a:pt x="395" y="22"/>
                  <a:pt x="333" y="23"/>
                </a:cubicBezTo>
                <a:cubicBezTo>
                  <a:pt x="272" y="22"/>
                  <a:pt x="79" y="15"/>
                  <a:pt x="18" y="0"/>
                </a:cubicBezTo>
                <a:cubicBezTo>
                  <a:pt x="18" y="0"/>
                  <a:pt x="0" y="2"/>
                  <a:pt x="14" y="24"/>
                </a:cubicBezTo>
                <a:cubicBezTo>
                  <a:pt x="14" y="24"/>
                  <a:pt x="24" y="29"/>
                  <a:pt x="26" y="67"/>
                </a:cubicBezTo>
                <a:cubicBezTo>
                  <a:pt x="29" y="104"/>
                  <a:pt x="18" y="129"/>
                  <a:pt x="33" y="148"/>
                </a:cubicBezTo>
                <a:cubicBezTo>
                  <a:pt x="315" y="148"/>
                  <a:pt x="315" y="148"/>
                  <a:pt x="315" y="148"/>
                </a:cubicBezTo>
                <a:cubicBezTo>
                  <a:pt x="352" y="148"/>
                  <a:pt x="352" y="148"/>
                  <a:pt x="352" y="148"/>
                </a:cubicBezTo>
                <a:cubicBezTo>
                  <a:pt x="636" y="148"/>
                  <a:pt x="636" y="148"/>
                  <a:pt x="636" y="148"/>
                </a:cubicBezTo>
                <a:cubicBezTo>
                  <a:pt x="651" y="129"/>
                  <a:pt x="640" y="104"/>
                  <a:pt x="643" y="67"/>
                </a:cubicBezTo>
                <a:cubicBezTo>
                  <a:pt x="645" y="29"/>
                  <a:pt x="655" y="25"/>
                  <a:pt x="655" y="25"/>
                </a:cubicBezTo>
                <a:cubicBezTo>
                  <a:pt x="669" y="3"/>
                  <a:pt x="650" y="0"/>
                  <a:pt x="650" y="0"/>
                </a:cubicBezTo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5000">
                <a:schemeClr val="bg1">
                  <a:lumMod val="65000"/>
                </a:schemeClr>
              </a:gs>
              <a:gs pos="75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559415" y="5438659"/>
            <a:ext cx="1010429" cy="687217"/>
            <a:chOff x="5005388" y="5281613"/>
            <a:chExt cx="1022350" cy="695325"/>
          </a:xfrm>
          <a:solidFill>
            <a:schemeClr val="bg1">
              <a:lumMod val="85000"/>
            </a:schemeClr>
          </a:solidFill>
        </p:grpSpPr>
        <p:sp>
          <p:nvSpPr>
            <p:cNvPr id="31" name="Freeform 74"/>
            <p:cNvSpPr>
              <a:spLocks/>
            </p:cNvSpPr>
            <p:nvPr/>
          </p:nvSpPr>
          <p:spPr bwMode="auto">
            <a:xfrm>
              <a:off x="5005388" y="5281613"/>
              <a:ext cx="265113" cy="695325"/>
            </a:xfrm>
            <a:custGeom>
              <a:avLst/>
              <a:gdLst>
                <a:gd name="T0" fmla="*/ 119 w 119"/>
                <a:gd name="T1" fmla="*/ 274 h 312"/>
                <a:gd name="T2" fmla="*/ 119 w 119"/>
                <a:gd name="T3" fmla="*/ 9 h 312"/>
                <a:gd name="T4" fmla="*/ 0 w 119"/>
                <a:gd name="T5" fmla="*/ 14 h 312"/>
                <a:gd name="T6" fmla="*/ 0 w 119"/>
                <a:gd name="T7" fmla="*/ 279 h 312"/>
                <a:gd name="T8" fmla="*/ 119 w 119"/>
                <a:gd name="T9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12">
                  <a:moveTo>
                    <a:pt x="119" y="274"/>
                  </a:moveTo>
                  <a:cubicBezTo>
                    <a:pt x="119" y="263"/>
                    <a:pt x="119" y="20"/>
                    <a:pt x="119" y="9"/>
                  </a:cubicBezTo>
                  <a:cubicBezTo>
                    <a:pt x="119" y="0"/>
                    <a:pt x="0" y="7"/>
                    <a:pt x="0" y="14"/>
                  </a:cubicBezTo>
                  <a:cubicBezTo>
                    <a:pt x="0" y="25"/>
                    <a:pt x="0" y="268"/>
                    <a:pt x="0" y="279"/>
                  </a:cubicBezTo>
                  <a:cubicBezTo>
                    <a:pt x="17" y="312"/>
                    <a:pt x="110" y="308"/>
                    <a:pt x="119" y="2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5762625" y="5281613"/>
              <a:ext cx="265113" cy="695325"/>
            </a:xfrm>
            <a:custGeom>
              <a:avLst/>
              <a:gdLst>
                <a:gd name="T0" fmla="*/ 119 w 119"/>
                <a:gd name="T1" fmla="*/ 274 h 312"/>
                <a:gd name="T2" fmla="*/ 119 w 119"/>
                <a:gd name="T3" fmla="*/ 9 h 312"/>
                <a:gd name="T4" fmla="*/ 0 w 119"/>
                <a:gd name="T5" fmla="*/ 14 h 312"/>
                <a:gd name="T6" fmla="*/ 0 w 119"/>
                <a:gd name="T7" fmla="*/ 279 h 312"/>
                <a:gd name="T8" fmla="*/ 119 w 119"/>
                <a:gd name="T9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12">
                  <a:moveTo>
                    <a:pt x="119" y="274"/>
                  </a:moveTo>
                  <a:cubicBezTo>
                    <a:pt x="119" y="263"/>
                    <a:pt x="119" y="20"/>
                    <a:pt x="119" y="9"/>
                  </a:cubicBezTo>
                  <a:cubicBezTo>
                    <a:pt x="119" y="0"/>
                    <a:pt x="0" y="7"/>
                    <a:pt x="0" y="14"/>
                  </a:cubicBezTo>
                  <a:cubicBezTo>
                    <a:pt x="0" y="25"/>
                    <a:pt x="0" y="268"/>
                    <a:pt x="0" y="279"/>
                  </a:cubicBezTo>
                  <a:cubicBezTo>
                    <a:pt x="17" y="312"/>
                    <a:pt x="110" y="308"/>
                    <a:pt x="119" y="2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75"/>
          <p:cNvSpPr>
            <a:spLocks/>
          </p:cNvSpPr>
          <p:nvPr/>
        </p:nvSpPr>
        <p:spPr bwMode="auto">
          <a:xfrm>
            <a:off x="5389180" y="5879545"/>
            <a:ext cx="1350900" cy="94139"/>
          </a:xfrm>
          <a:custGeom>
            <a:avLst/>
            <a:gdLst>
              <a:gd name="T0" fmla="*/ 615 w 615"/>
              <a:gd name="T1" fmla="*/ 19 h 43"/>
              <a:gd name="T2" fmla="*/ 615 w 615"/>
              <a:gd name="T3" fmla="*/ 19 h 43"/>
              <a:gd name="T4" fmla="*/ 602 w 615"/>
              <a:gd name="T5" fmla="*/ 2 h 43"/>
              <a:gd name="T6" fmla="*/ 601 w 615"/>
              <a:gd name="T7" fmla="*/ 2 h 43"/>
              <a:gd name="T8" fmla="*/ 598 w 615"/>
              <a:gd name="T9" fmla="*/ 1 h 43"/>
              <a:gd name="T10" fmla="*/ 598 w 615"/>
              <a:gd name="T11" fmla="*/ 1 h 43"/>
              <a:gd name="T12" fmla="*/ 595 w 615"/>
              <a:gd name="T13" fmla="*/ 0 h 43"/>
              <a:gd name="T14" fmla="*/ 594 w 615"/>
              <a:gd name="T15" fmla="*/ 0 h 43"/>
              <a:gd name="T16" fmla="*/ 591 w 615"/>
              <a:gd name="T17" fmla="*/ 0 h 43"/>
              <a:gd name="T18" fmla="*/ 24 w 615"/>
              <a:gd name="T19" fmla="*/ 0 h 43"/>
              <a:gd name="T20" fmla="*/ 21 w 615"/>
              <a:gd name="T21" fmla="*/ 0 h 43"/>
              <a:gd name="T22" fmla="*/ 20 w 615"/>
              <a:gd name="T23" fmla="*/ 0 h 43"/>
              <a:gd name="T24" fmla="*/ 17 w 615"/>
              <a:gd name="T25" fmla="*/ 1 h 43"/>
              <a:gd name="T26" fmla="*/ 16 w 615"/>
              <a:gd name="T27" fmla="*/ 1 h 43"/>
              <a:gd name="T28" fmla="*/ 13 w 615"/>
              <a:gd name="T29" fmla="*/ 2 h 43"/>
              <a:gd name="T30" fmla="*/ 13 w 615"/>
              <a:gd name="T31" fmla="*/ 2 h 43"/>
              <a:gd name="T32" fmla="*/ 10 w 615"/>
              <a:gd name="T33" fmla="*/ 4 h 43"/>
              <a:gd name="T34" fmla="*/ 10 w 615"/>
              <a:gd name="T35" fmla="*/ 4 h 43"/>
              <a:gd name="T36" fmla="*/ 10 w 615"/>
              <a:gd name="T37" fmla="*/ 4 h 43"/>
              <a:gd name="T38" fmla="*/ 0 w 615"/>
              <a:gd name="T39" fmla="*/ 19 h 43"/>
              <a:gd name="T40" fmla="*/ 0 w 615"/>
              <a:gd name="T41" fmla="*/ 19 h 43"/>
              <a:gd name="T42" fmla="*/ 0 w 615"/>
              <a:gd name="T43" fmla="*/ 19 h 43"/>
              <a:gd name="T44" fmla="*/ 0 w 615"/>
              <a:gd name="T45" fmla="*/ 22 h 43"/>
              <a:gd name="T46" fmla="*/ 24 w 615"/>
              <a:gd name="T47" fmla="*/ 43 h 43"/>
              <a:gd name="T48" fmla="*/ 591 w 615"/>
              <a:gd name="T49" fmla="*/ 43 h 43"/>
              <a:gd name="T50" fmla="*/ 615 w 615"/>
              <a:gd name="T51" fmla="*/ 22 h 43"/>
              <a:gd name="T52" fmla="*/ 615 w 615"/>
              <a:gd name="T53" fmla="*/ 19 h 43"/>
              <a:gd name="T54" fmla="*/ 615 w 615"/>
              <a:gd name="T55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3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3"/>
                  <a:pt x="24" y="43"/>
                </a:cubicBezTo>
                <a:cubicBezTo>
                  <a:pt x="591" y="43"/>
                  <a:pt x="591" y="43"/>
                  <a:pt x="591" y="43"/>
                </a:cubicBezTo>
                <a:cubicBezTo>
                  <a:pt x="604" y="43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76"/>
          <p:cNvSpPr>
            <a:spLocks/>
          </p:cNvSpPr>
          <p:nvPr/>
        </p:nvSpPr>
        <p:spPr bwMode="auto">
          <a:xfrm>
            <a:off x="5389180" y="5716370"/>
            <a:ext cx="1350900" cy="97277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3 h 44"/>
              <a:gd name="T6" fmla="*/ 601 w 615"/>
              <a:gd name="T7" fmla="*/ 3 h 44"/>
              <a:gd name="T8" fmla="*/ 598 w 615"/>
              <a:gd name="T9" fmla="*/ 2 h 44"/>
              <a:gd name="T10" fmla="*/ 598 w 615"/>
              <a:gd name="T11" fmla="*/ 2 h 44"/>
              <a:gd name="T12" fmla="*/ 595 w 615"/>
              <a:gd name="T13" fmla="*/ 1 h 44"/>
              <a:gd name="T14" fmla="*/ 594 w 615"/>
              <a:gd name="T15" fmla="*/ 1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1 h 44"/>
              <a:gd name="T22" fmla="*/ 20 w 615"/>
              <a:gd name="T23" fmla="*/ 1 h 44"/>
              <a:gd name="T24" fmla="*/ 17 w 615"/>
              <a:gd name="T25" fmla="*/ 2 h 44"/>
              <a:gd name="T26" fmla="*/ 16 w 615"/>
              <a:gd name="T27" fmla="*/ 2 h 44"/>
              <a:gd name="T28" fmla="*/ 13 w 615"/>
              <a:gd name="T29" fmla="*/ 3 h 44"/>
              <a:gd name="T30" fmla="*/ 13 w 615"/>
              <a:gd name="T31" fmla="*/ 3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77"/>
          <p:cNvSpPr>
            <a:spLocks/>
          </p:cNvSpPr>
          <p:nvPr/>
        </p:nvSpPr>
        <p:spPr bwMode="auto">
          <a:xfrm>
            <a:off x="5389180" y="5551626"/>
            <a:ext cx="1350900" cy="97277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2 h 44"/>
              <a:gd name="T6" fmla="*/ 601 w 615"/>
              <a:gd name="T7" fmla="*/ 2 h 44"/>
              <a:gd name="T8" fmla="*/ 598 w 615"/>
              <a:gd name="T9" fmla="*/ 1 h 44"/>
              <a:gd name="T10" fmla="*/ 598 w 615"/>
              <a:gd name="T11" fmla="*/ 1 h 44"/>
              <a:gd name="T12" fmla="*/ 595 w 615"/>
              <a:gd name="T13" fmla="*/ 0 h 44"/>
              <a:gd name="T14" fmla="*/ 594 w 615"/>
              <a:gd name="T15" fmla="*/ 0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0 h 44"/>
              <a:gd name="T22" fmla="*/ 20 w 615"/>
              <a:gd name="T23" fmla="*/ 0 h 44"/>
              <a:gd name="T24" fmla="*/ 17 w 615"/>
              <a:gd name="T25" fmla="*/ 1 h 44"/>
              <a:gd name="T26" fmla="*/ 16 w 615"/>
              <a:gd name="T27" fmla="*/ 1 h 44"/>
              <a:gd name="T28" fmla="*/ 13 w 615"/>
              <a:gd name="T29" fmla="*/ 2 h 44"/>
              <a:gd name="T30" fmla="*/ 13 w 615"/>
              <a:gd name="T31" fmla="*/ 2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78"/>
          <p:cNvSpPr>
            <a:spLocks/>
          </p:cNvSpPr>
          <p:nvPr/>
        </p:nvSpPr>
        <p:spPr bwMode="auto">
          <a:xfrm>
            <a:off x="5389180" y="5388451"/>
            <a:ext cx="1350900" cy="97277"/>
          </a:xfrm>
          <a:custGeom>
            <a:avLst/>
            <a:gdLst>
              <a:gd name="T0" fmla="*/ 24 w 615"/>
              <a:gd name="T1" fmla="*/ 44 h 44"/>
              <a:gd name="T2" fmla="*/ 591 w 615"/>
              <a:gd name="T3" fmla="*/ 44 h 44"/>
              <a:gd name="T4" fmla="*/ 615 w 615"/>
              <a:gd name="T5" fmla="*/ 22 h 44"/>
              <a:gd name="T6" fmla="*/ 615 w 615"/>
              <a:gd name="T7" fmla="*/ 19 h 44"/>
              <a:gd name="T8" fmla="*/ 615 w 615"/>
              <a:gd name="T9" fmla="*/ 19 h 44"/>
              <a:gd name="T10" fmla="*/ 615 w 615"/>
              <a:gd name="T11" fmla="*/ 19 h 44"/>
              <a:gd name="T12" fmla="*/ 602 w 615"/>
              <a:gd name="T13" fmla="*/ 3 h 44"/>
              <a:gd name="T14" fmla="*/ 601 w 615"/>
              <a:gd name="T15" fmla="*/ 3 h 44"/>
              <a:gd name="T16" fmla="*/ 598 w 615"/>
              <a:gd name="T17" fmla="*/ 2 h 44"/>
              <a:gd name="T18" fmla="*/ 598 w 615"/>
              <a:gd name="T19" fmla="*/ 2 h 44"/>
              <a:gd name="T20" fmla="*/ 595 w 615"/>
              <a:gd name="T21" fmla="*/ 1 h 44"/>
              <a:gd name="T22" fmla="*/ 594 w 615"/>
              <a:gd name="T23" fmla="*/ 1 h 44"/>
              <a:gd name="T24" fmla="*/ 591 w 615"/>
              <a:gd name="T25" fmla="*/ 0 h 44"/>
              <a:gd name="T26" fmla="*/ 24 w 615"/>
              <a:gd name="T27" fmla="*/ 0 h 44"/>
              <a:gd name="T28" fmla="*/ 21 w 615"/>
              <a:gd name="T29" fmla="*/ 1 h 44"/>
              <a:gd name="T30" fmla="*/ 20 w 615"/>
              <a:gd name="T31" fmla="*/ 1 h 44"/>
              <a:gd name="T32" fmla="*/ 17 w 615"/>
              <a:gd name="T33" fmla="*/ 2 h 44"/>
              <a:gd name="T34" fmla="*/ 16 w 615"/>
              <a:gd name="T35" fmla="*/ 2 h 44"/>
              <a:gd name="T36" fmla="*/ 13 w 615"/>
              <a:gd name="T37" fmla="*/ 3 h 44"/>
              <a:gd name="T38" fmla="*/ 13 w 615"/>
              <a:gd name="T39" fmla="*/ 3 h 44"/>
              <a:gd name="T40" fmla="*/ 10 w 615"/>
              <a:gd name="T41" fmla="*/ 4 h 44"/>
              <a:gd name="T42" fmla="*/ 10 w 615"/>
              <a:gd name="T43" fmla="*/ 5 h 44"/>
              <a:gd name="T44" fmla="*/ 10 w 615"/>
              <a:gd name="T45" fmla="*/ 5 h 44"/>
              <a:gd name="T46" fmla="*/ 0 w 615"/>
              <a:gd name="T47" fmla="*/ 19 h 44"/>
              <a:gd name="T48" fmla="*/ 0 w 615"/>
              <a:gd name="T49" fmla="*/ 19 h 44"/>
              <a:gd name="T50" fmla="*/ 0 w 615"/>
              <a:gd name="T51" fmla="*/ 19 h 44"/>
              <a:gd name="T52" fmla="*/ 0 w 615"/>
              <a:gd name="T53" fmla="*/ 22 h 44"/>
              <a:gd name="T54" fmla="*/ 24 w 615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24" y="44"/>
                </a:move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2185753" y="1272991"/>
            <a:ext cx="3928300" cy="696632"/>
          </a:xfrm>
          <a:custGeom>
            <a:avLst/>
            <a:gdLst>
              <a:gd name="T0" fmla="*/ 469 w 1973"/>
              <a:gd name="T1" fmla="*/ 0 h 444"/>
              <a:gd name="T2" fmla="*/ 469 w 1973"/>
              <a:gd name="T3" fmla="*/ 0 h 444"/>
              <a:gd name="T4" fmla="*/ 157 w 1973"/>
              <a:gd name="T5" fmla="*/ 0 h 444"/>
              <a:gd name="T6" fmla="*/ 0 w 1973"/>
              <a:gd name="T7" fmla="*/ 222 h 444"/>
              <a:gd name="T8" fmla="*/ 157 w 1973"/>
              <a:gd name="T9" fmla="*/ 444 h 444"/>
              <a:gd name="T10" fmla="*/ 240 w 1973"/>
              <a:gd name="T11" fmla="*/ 444 h 444"/>
              <a:gd name="T12" fmla="*/ 469 w 1973"/>
              <a:gd name="T13" fmla="*/ 444 h 444"/>
              <a:gd name="T14" fmla="*/ 1973 w 1973"/>
              <a:gd name="T15" fmla="*/ 444 h 444"/>
              <a:gd name="T16" fmla="*/ 1973 w 1973"/>
              <a:gd name="T17" fmla="*/ 0 h 444"/>
              <a:gd name="T18" fmla="*/ 469 w 1973"/>
              <a:gd name="T1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3" h="444">
                <a:moveTo>
                  <a:pt x="469" y="0"/>
                </a:moveTo>
                <a:lnTo>
                  <a:pt x="469" y="0"/>
                </a:lnTo>
                <a:lnTo>
                  <a:pt x="157" y="0"/>
                </a:lnTo>
                <a:lnTo>
                  <a:pt x="0" y="222"/>
                </a:lnTo>
                <a:lnTo>
                  <a:pt x="157" y="444"/>
                </a:lnTo>
                <a:lnTo>
                  <a:pt x="240" y="444"/>
                </a:lnTo>
                <a:lnTo>
                  <a:pt x="469" y="444"/>
                </a:lnTo>
                <a:lnTo>
                  <a:pt x="1973" y="444"/>
                </a:lnTo>
                <a:lnTo>
                  <a:pt x="1973" y="0"/>
                </a:lnTo>
                <a:lnTo>
                  <a:pt x="469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6645940" y="1988451"/>
            <a:ext cx="3703933" cy="742133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645940" y="1988451"/>
            <a:ext cx="2890079" cy="742133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1838952" y="2708617"/>
            <a:ext cx="3332138" cy="781357"/>
          </a:xfrm>
          <a:custGeom>
            <a:avLst/>
            <a:gdLst>
              <a:gd name="T0" fmla="*/ 431 w 1620"/>
              <a:gd name="T1" fmla="*/ 0 h 498"/>
              <a:gd name="T2" fmla="*/ 431 w 1620"/>
              <a:gd name="T3" fmla="*/ 0 h 498"/>
              <a:gd name="T4" fmla="*/ 144 w 1620"/>
              <a:gd name="T5" fmla="*/ 0 h 498"/>
              <a:gd name="T6" fmla="*/ 0 w 1620"/>
              <a:gd name="T7" fmla="*/ 249 h 498"/>
              <a:gd name="T8" fmla="*/ 144 w 1620"/>
              <a:gd name="T9" fmla="*/ 498 h 498"/>
              <a:gd name="T10" fmla="*/ 192 w 1620"/>
              <a:gd name="T11" fmla="*/ 498 h 498"/>
              <a:gd name="T12" fmla="*/ 431 w 1620"/>
              <a:gd name="T13" fmla="*/ 498 h 498"/>
              <a:gd name="T14" fmla="*/ 1620 w 1620"/>
              <a:gd name="T15" fmla="*/ 498 h 498"/>
              <a:gd name="T16" fmla="*/ 1620 w 1620"/>
              <a:gd name="T17" fmla="*/ 0 h 498"/>
              <a:gd name="T18" fmla="*/ 431 w 1620"/>
              <a:gd name="T19" fmla="*/ 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0" h="498">
                <a:moveTo>
                  <a:pt x="431" y="0"/>
                </a:moveTo>
                <a:lnTo>
                  <a:pt x="431" y="0"/>
                </a:lnTo>
                <a:lnTo>
                  <a:pt x="144" y="0"/>
                </a:lnTo>
                <a:lnTo>
                  <a:pt x="0" y="249"/>
                </a:lnTo>
                <a:lnTo>
                  <a:pt x="144" y="498"/>
                </a:lnTo>
                <a:lnTo>
                  <a:pt x="192" y="498"/>
                </a:lnTo>
                <a:lnTo>
                  <a:pt x="431" y="498"/>
                </a:lnTo>
                <a:lnTo>
                  <a:pt x="1620" y="498"/>
                </a:lnTo>
                <a:lnTo>
                  <a:pt x="1620" y="0"/>
                </a:lnTo>
                <a:lnTo>
                  <a:pt x="431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6805975" y="3480560"/>
            <a:ext cx="3028297" cy="847255"/>
          </a:xfrm>
          <a:custGeom>
            <a:avLst/>
            <a:gdLst>
              <a:gd name="T0" fmla="*/ 1351 w 1506"/>
              <a:gd name="T1" fmla="*/ 1 h 540"/>
              <a:gd name="T2" fmla="*/ 1251 w 1506"/>
              <a:gd name="T3" fmla="*/ 1 h 540"/>
              <a:gd name="T4" fmla="*/ 1251 w 1506"/>
              <a:gd name="T5" fmla="*/ 0 h 540"/>
              <a:gd name="T6" fmla="*/ 0 w 1506"/>
              <a:gd name="T7" fmla="*/ 0 h 540"/>
              <a:gd name="T8" fmla="*/ 0 w 1506"/>
              <a:gd name="T9" fmla="*/ 540 h 540"/>
              <a:gd name="T10" fmla="*/ 1040 w 1506"/>
              <a:gd name="T11" fmla="*/ 540 h 540"/>
              <a:gd name="T12" fmla="*/ 1251 w 1506"/>
              <a:gd name="T13" fmla="*/ 540 h 540"/>
              <a:gd name="T14" fmla="*/ 1351 w 1506"/>
              <a:gd name="T15" fmla="*/ 540 h 540"/>
              <a:gd name="T16" fmla="*/ 1506 w 1506"/>
              <a:gd name="T17" fmla="*/ 270 h 540"/>
              <a:gd name="T18" fmla="*/ 1351 w 1506"/>
              <a:gd name="T19" fmla="*/ 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6" h="540">
                <a:moveTo>
                  <a:pt x="1351" y="1"/>
                </a:moveTo>
                <a:lnTo>
                  <a:pt x="1251" y="1"/>
                </a:lnTo>
                <a:lnTo>
                  <a:pt x="1251" y="0"/>
                </a:lnTo>
                <a:lnTo>
                  <a:pt x="0" y="0"/>
                </a:lnTo>
                <a:lnTo>
                  <a:pt x="0" y="540"/>
                </a:lnTo>
                <a:lnTo>
                  <a:pt x="1040" y="540"/>
                </a:lnTo>
                <a:lnTo>
                  <a:pt x="1251" y="540"/>
                </a:lnTo>
                <a:lnTo>
                  <a:pt x="1351" y="540"/>
                </a:lnTo>
                <a:lnTo>
                  <a:pt x="1506" y="270"/>
                </a:lnTo>
                <a:lnTo>
                  <a:pt x="1351" y="1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>
            <a:off x="2496515" y="4271331"/>
            <a:ext cx="2881683" cy="782927"/>
          </a:xfrm>
          <a:custGeom>
            <a:avLst/>
            <a:gdLst>
              <a:gd name="T0" fmla="*/ 1401 w 1401"/>
              <a:gd name="T1" fmla="*/ 0 h 499"/>
              <a:gd name="T2" fmla="*/ 144 w 1401"/>
              <a:gd name="T3" fmla="*/ 0 h 499"/>
              <a:gd name="T4" fmla="*/ 0 w 1401"/>
              <a:gd name="T5" fmla="*/ 249 h 499"/>
              <a:gd name="T6" fmla="*/ 144 w 1401"/>
              <a:gd name="T7" fmla="*/ 499 h 499"/>
              <a:gd name="T8" fmla="*/ 1401 w 1401"/>
              <a:gd name="T9" fmla="*/ 499 h 499"/>
              <a:gd name="T10" fmla="*/ 1401 w 1401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499">
                <a:moveTo>
                  <a:pt x="1401" y="0"/>
                </a:moveTo>
                <a:lnTo>
                  <a:pt x="144" y="0"/>
                </a:lnTo>
                <a:lnTo>
                  <a:pt x="0" y="249"/>
                </a:lnTo>
                <a:lnTo>
                  <a:pt x="144" y="499"/>
                </a:lnTo>
                <a:lnTo>
                  <a:pt x="1401" y="499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56"/>
          <p:cNvSpPr>
            <a:spLocks/>
          </p:cNvSpPr>
          <p:nvPr/>
        </p:nvSpPr>
        <p:spPr bwMode="auto">
          <a:xfrm>
            <a:off x="4869844" y="1272991"/>
            <a:ext cx="2384864" cy="720166"/>
          </a:xfrm>
          <a:custGeom>
            <a:avLst/>
            <a:gdLst>
              <a:gd name="T0" fmla="*/ 524 w 1047"/>
              <a:gd name="T1" fmla="*/ 316 h 316"/>
              <a:gd name="T2" fmla="*/ 1047 w 1047"/>
              <a:gd name="T3" fmla="*/ 234 h 316"/>
              <a:gd name="T4" fmla="*/ 524 w 1047"/>
              <a:gd name="T5" fmla="*/ 0 h 316"/>
              <a:gd name="T6" fmla="*/ 0 w 1047"/>
              <a:gd name="T7" fmla="*/ 238 h 316"/>
              <a:gd name="T8" fmla="*/ 524 w 1047"/>
              <a:gd name="T9" fmla="*/ 31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316">
                <a:moveTo>
                  <a:pt x="524" y="316"/>
                </a:moveTo>
                <a:cubicBezTo>
                  <a:pt x="725" y="316"/>
                  <a:pt x="911" y="287"/>
                  <a:pt x="1047" y="234"/>
                </a:cubicBezTo>
                <a:cubicBezTo>
                  <a:pt x="919" y="92"/>
                  <a:pt x="731" y="0"/>
                  <a:pt x="524" y="0"/>
                </a:cubicBezTo>
                <a:cubicBezTo>
                  <a:pt x="308" y="0"/>
                  <a:pt x="128" y="96"/>
                  <a:pt x="0" y="238"/>
                </a:cubicBezTo>
                <a:cubicBezTo>
                  <a:pt x="136" y="291"/>
                  <a:pt x="324" y="316"/>
                  <a:pt x="524" y="316"/>
                </a:cubicBezTo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25000">
                <a:schemeClr val="accent4"/>
              </a:gs>
              <a:gs pos="75000">
                <a:schemeClr val="accent4"/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57"/>
          <p:cNvSpPr>
            <a:spLocks/>
          </p:cNvSpPr>
          <p:nvPr/>
        </p:nvSpPr>
        <p:spPr bwMode="auto">
          <a:xfrm>
            <a:off x="4592134" y="3475852"/>
            <a:ext cx="2944994" cy="888048"/>
          </a:xfrm>
          <a:custGeom>
            <a:avLst/>
            <a:gdLst>
              <a:gd name="T0" fmla="*/ 646 w 1293"/>
              <a:gd name="T1" fmla="*/ 38 h 390"/>
              <a:gd name="T2" fmla="*/ 0 w 1293"/>
              <a:gd name="T3" fmla="*/ 0 h 390"/>
              <a:gd name="T4" fmla="*/ 76 w 1293"/>
              <a:gd name="T5" fmla="*/ 138 h 390"/>
              <a:gd name="T6" fmla="*/ 212 w 1293"/>
              <a:gd name="T7" fmla="*/ 378 h 390"/>
              <a:gd name="T8" fmla="*/ 649 w 1293"/>
              <a:gd name="T9" fmla="*/ 390 h 390"/>
              <a:gd name="T10" fmla="*/ 1076 w 1293"/>
              <a:gd name="T11" fmla="*/ 378 h 390"/>
              <a:gd name="T12" fmla="*/ 1194 w 1293"/>
              <a:gd name="T13" fmla="*/ 166 h 390"/>
              <a:gd name="T14" fmla="*/ 1293 w 1293"/>
              <a:gd name="T15" fmla="*/ 0 h 390"/>
              <a:gd name="T16" fmla="*/ 646 w 1293"/>
              <a:gd name="T17" fmla="*/ 38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3" h="390">
                <a:moveTo>
                  <a:pt x="646" y="38"/>
                </a:moveTo>
                <a:cubicBezTo>
                  <a:pt x="422" y="38"/>
                  <a:pt x="205" y="25"/>
                  <a:pt x="0" y="0"/>
                </a:cubicBezTo>
                <a:cubicBezTo>
                  <a:pt x="20" y="49"/>
                  <a:pt x="46" y="95"/>
                  <a:pt x="76" y="138"/>
                </a:cubicBezTo>
                <a:cubicBezTo>
                  <a:pt x="78" y="142"/>
                  <a:pt x="167" y="268"/>
                  <a:pt x="212" y="378"/>
                </a:cubicBezTo>
                <a:cubicBezTo>
                  <a:pt x="355" y="386"/>
                  <a:pt x="501" y="390"/>
                  <a:pt x="649" y="390"/>
                </a:cubicBezTo>
                <a:cubicBezTo>
                  <a:pt x="794" y="390"/>
                  <a:pt x="936" y="386"/>
                  <a:pt x="1076" y="378"/>
                </a:cubicBezTo>
                <a:cubicBezTo>
                  <a:pt x="1111" y="293"/>
                  <a:pt x="1169" y="203"/>
                  <a:pt x="1194" y="166"/>
                </a:cubicBezTo>
                <a:cubicBezTo>
                  <a:pt x="1234" y="116"/>
                  <a:pt x="1267" y="60"/>
                  <a:pt x="1293" y="0"/>
                </a:cubicBezTo>
                <a:cubicBezTo>
                  <a:pt x="1088" y="25"/>
                  <a:pt x="871" y="38"/>
                  <a:pt x="646" y="38"/>
                </a:cubicBezTo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25000">
                <a:schemeClr val="accent5">
                  <a:lumMod val="75000"/>
                </a:schemeClr>
              </a:gs>
              <a:gs pos="75000">
                <a:schemeClr val="accent5">
                  <a:lumMod val="75000"/>
                </a:schemeClr>
              </a:gs>
              <a:gs pos="50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gradFill flip="none" rotWithShape="1">
              <a:gsLst>
                <a:gs pos="25000">
                  <a:schemeClr val="accent5">
                    <a:lumMod val="75000"/>
                  </a:schemeClr>
                </a:gs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75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58"/>
          <p:cNvSpPr>
            <a:spLocks/>
          </p:cNvSpPr>
          <p:nvPr/>
        </p:nvSpPr>
        <p:spPr bwMode="auto">
          <a:xfrm>
            <a:off x="4461906" y="1798603"/>
            <a:ext cx="3203876" cy="957083"/>
          </a:xfrm>
          <a:custGeom>
            <a:avLst/>
            <a:gdLst>
              <a:gd name="T0" fmla="*/ 703 w 1407"/>
              <a:gd name="T1" fmla="*/ 85 h 420"/>
              <a:gd name="T2" fmla="*/ 173 w 1407"/>
              <a:gd name="T3" fmla="*/ 0 h 420"/>
              <a:gd name="T4" fmla="*/ 0 w 1407"/>
              <a:gd name="T5" fmla="*/ 349 h 420"/>
              <a:gd name="T6" fmla="*/ 702 w 1407"/>
              <a:gd name="T7" fmla="*/ 420 h 420"/>
              <a:gd name="T8" fmla="*/ 1407 w 1407"/>
              <a:gd name="T9" fmla="*/ 350 h 420"/>
              <a:gd name="T10" fmla="*/ 1233 w 1407"/>
              <a:gd name="T11" fmla="*/ 0 h 420"/>
              <a:gd name="T12" fmla="*/ 703 w 1407"/>
              <a:gd name="T13" fmla="*/ 85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7" h="420">
                <a:moveTo>
                  <a:pt x="703" y="85"/>
                </a:moveTo>
                <a:cubicBezTo>
                  <a:pt x="499" y="85"/>
                  <a:pt x="312" y="53"/>
                  <a:pt x="173" y="0"/>
                </a:cubicBezTo>
                <a:cubicBezTo>
                  <a:pt x="85" y="96"/>
                  <a:pt x="23" y="216"/>
                  <a:pt x="0" y="349"/>
                </a:cubicBezTo>
                <a:cubicBezTo>
                  <a:pt x="210" y="394"/>
                  <a:pt x="449" y="420"/>
                  <a:pt x="702" y="420"/>
                </a:cubicBezTo>
                <a:cubicBezTo>
                  <a:pt x="957" y="420"/>
                  <a:pt x="1197" y="395"/>
                  <a:pt x="1407" y="350"/>
                </a:cubicBezTo>
                <a:cubicBezTo>
                  <a:pt x="1384" y="217"/>
                  <a:pt x="1322" y="96"/>
                  <a:pt x="1233" y="0"/>
                </a:cubicBezTo>
                <a:cubicBezTo>
                  <a:pt x="1095" y="53"/>
                  <a:pt x="908" y="85"/>
                  <a:pt x="703" y="85"/>
                </a:cubicBezTo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25000">
                <a:schemeClr val="accent2">
                  <a:lumMod val="75000"/>
                </a:schemeClr>
              </a:gs>
              <a:gs pos="75000">
                <a:schemeClr val="accent2">
                  <a:lumMod val="75000"/>
                </a:schemeClr>
              </a:gs>
              <a:gs pos="5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0" scaled="1"/>
          </a:gradFill>
          <a:ln w="12700">
            <a:gradFill flip="none" rotWithShape="1">
              <a:gsLst>
                <a:gs pos="25000">
                  <a:schemeClr val="accent2">
                    <a:lumMod val="75000"/>
                  </a:schemeClr>
                </a:gs>
                <a:gs pos="0">
                  <a:schemeClr val="accent2">
                    <a:lumMod val="50000"/>
                  </a:schemeClr>
                </a:gs>
                <a:gs pos="50000">
                  <a:schemeClr val="accent2"/>
                </a:gs>
                <a:gs pos="75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1080000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59"/>
          <p:cNvSpPr>
            <a:spLocks/>
          </p:cNvSpPr>
          <p:nvPr/>
        </p:nvSpPr>
        <p:spPr bwMode="auto">
          <a:xfrm>
            <a:off x="4428958" y="2594081"/>
            <a:ext cx="3271343" cy="968067"/>
          </a:xfrm>
          <a:custGeom>
            <a:avLst/>
            <a:gdLst>
              <a:gd name="T0" fmla="*/ 717 w 1437"/>
              <a:gd name="T1" fmla="*/ 71 h 425"/>
              <a:gd name="T2" fmla="*/ 11 w 1437"/>
              <a:gd name="T3" fmla="*/ 0 h 425"/>
              <a:gd name="T4" fmla="*/ 0 w 1437"/>
              <a:gd name="T5" fmla="*/ 119 h 425"/>
              <a:gd name="T6" fmla="*/ 55 w 1437"/>
              <a:gd name="T7" fmla="*/ 387 h 425"/>
              <a:gd name="T8" fmla="*/ 718 w 1437"/>
              <a:gd name="T9" fmla="*/ 425 h 425"/>
              <a:gd name="T10" fmla="*/ 1382 w 1437"/>
              <a:gd name="T11" fmla="*/ 387 h 425"/>
              <a:gd name="T12" fmla="*/ 1437 w 1437"/>
              <a:gd name="T13" fmla="*/ 119 h 425"/>
              <a:gd name="T14" fmla="*/ 1426 w 1437"/>
              <a:gd name="T15" fmla="*/ 0 h 425"/>
              <a:gd name="T16" fmla="*/ 717 w 1437"/>
              <a:gd name="T17" fmla="*/ 71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7" h="425">
                <a:moveTo>
                  <a:pt x="717" y="71"/>
                </a:moveTo>
                <a:cubicBezTo>
                  <a:pt x="462" y="71"/>
                  <a:pt x="222" y="45"/>
                  <a:pt x="11" y="0"/>
                </a:cubicBezTo>
                <a:cubicBezTo>
                  <a:pt x="4" y="39"/>
                  <a:pt x="0" y="79"/>
                  <a:pt x="0" y="119"/>
                </a:cubicBezTo>
                <a:cubicBezTo>
                  <a:pt x="0" y="214"/>
                  <a:pt x="20" y="304"/>
                  <a:pt x="55" y="387"/>
                </a:cubicBezTo>
                <a:cubicBezTo>
                  <a:pt x="265" y="412"/>
                  <a:pt x="488" y="425"/>
                  <a:pt x="718" y="425"/>
                </a:cubicBezTo>
                <a:cubicBezTo>
                  <a:pt x="949" y="425"/>
                  <a:pt x="1172" y="412"/>
                  <a:pt x="1382" y="387"/>
                </a:cubicBezTo>
                <a:cubicBezTo>
                  <a:pt x="1417" y="304"/>
                  <a:pt x="1437" y="214"/>
                  <a:pt x="1437" y="119"/>
                </a:cubicBezTo>
                <a:cubicBezTo>
                  <a:pt x="1437" y="79"/>
                  <a:pt x="1433" y="39"/>
                  <a:pt x="1426" y="0"/>
                </a:cubicBezTo>
                <a:cubicBezTo>
                  <a:pt x="1215" y="45"/>
                  <a:pt x="973" y="71"/>
                  <a:pt x="717" y="71"/>
                </a:cubicBezTo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75000"/>
                </a:schemeClr>
              </a:gs>
              <a:gs pos="50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60"/>
          <p:cNvSpPr>
            <a:spLocks/>
          </p:cNvSpPr>
          <p:nvPr/>
        </p:nvSpPr>
        <p:spPr bwMode="auto">
          <a:xfrm>
            <a:off x="7665784" y="2587804"/>
            <a:ext cx="9414" cy="7846"/>
          </a:xfrm>
          <a:custGeom>
            <a:avLst/>
            <a:gdLst>
              <a:gd name="T0" fmla="*/ 4 w 4"/>
              <a:gd name="T1" fmla="*/ 3 h 4"/>
              <a:gd name="T2" fmla="*/ 0 w 4"/>
              <a:gd name="T3" fmla="*/ 0 h 4"/>
              <a:gd name="T4" fmla="*/ 0 w 4"/>
              <a:gd name="T5" fmla="*/ 4 h 4"/>
              <a:gd name="T6" fmla="*/ 4 w 4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4" y="3"/>
                </a:moveTo>
                <a:cubicBezTo>
                  <a:pt x="4" y="3"/>
                  <a:pt x="4" y="0"/>
                  <a:pt x="0" y="0"/>
                </a:cubicBezTo>
                <a:cubicBezTo>
                  <a:pt x="0" y="4"/>
                  <a:pt x="0" y="4"/>
                  <a:pt x="0" y="4"/>
                </a:cubicBezTo>
                <a:lnTo>
                  <a:pt x="4" y="3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61"/>
          <p:cNvSpPr>
            <a:spLocks/>
          </p:cNvSpPr>
          <p:nvPr/>
        </p:nvSpPr>
        <p:spPr bwMode="auto">
          <a:xfrm>
            <a:off x="5075382" y="4337228"/>
            <a:ext cx="1967512" cy="717029"/>
          </a:xfrm>
          <a:custGeom>
            <a:avLst/>
            <a:gdLst>
              <a:gd name="T0" fmla="*/ 437 w 864"/>
              <a:gd name="T1" fmla="*/ 12 h 315"/>
              <a:gd name="T2" fmla="*/ 0 w 864"/>
              <a:gd name="T3" fmla="*/ 0 h 315"/>
              <a:gd name="T4" fmla="*/ 11 w 864"/>
              <a:gd name="T5" fmla="*/ 27 h 315"/>
              <a:gd name="T6" fmla="*/ 155 w 864"/>
              <a:gd name="T7" fmla="*/ 315 h 315"/>
              <a:gd name="T8" fmla="*/ 431 w 864"/>
              <a:gd name="T9" fmla="*/ 315 h 315"/>
              <a:gd name="T10" fmla="*/ 434 w 864"/>
              <a:gd name="T11" fmla="*/ 315 h 315"/>
              <a:gd name="T12" fmla="*/ 709 w 864"/>
              <a:gd name="T13" fmla="*/ 315 h 315"/>
              <a:gd name="T14" fmla="*/ 854 w 864"/>
              <a:gd name="T15" fmla="*/ 27 h 315"/>
              <a:gd name="T16" fmla="*/ 864 w 864"/>
              <a:gd name="T17" fmla="*/ 0 h 315"/>
              <a:gd name="T18" fmla="*/ 437 w 864"/>
              <a:gd name="T19" fmla="*/ 1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4" h="315">
                <a:moveTo>
                  <a:pt x="437" y="12"/>
                </a:moveTo>
                <a:cubicBezTo>
                  <a:pt x="289" y="12"/>
                  <a:pt x="143" y="8"/>
                  <a:pt x="0" y="0"/>
                </a:cubicBezTo>
                <a:cubicBezTo>
                  <a:pt x="4" y="9"/>
                  <a:pt x="8" y="18"/>
                  <a:pt x="11" y="27"/>
                </a:cubicBezTo>
                <a:cubicBezTo>
                  <a:pt x="52" y="145"/>
                  <a:pt x="50" y="315"/>
                  <a:pt x="155" y="315"/>
                </a:cubicBezTo>
                <a:cubicBezTo>
                  <a:pt x="431" y="315"/>
                  <a:pt x="431" y="315"/>
                  <a:pt x="431" y="315"/>
                </a:cubicBezTo>
                <a:cubicBezTo>
                  <a:pt x="434" y="315"/>
                  <a:pt x="434" y="315"/>
                  <a:pt x="434" y="315"/>
                </a:cubicBezTo>
                <a:cubicBezTo>
                  <a:pt x="709" y="315"/>
                  <a:pt x="709" y="315"/>
                  <a:pt x="709" y="315"/>
                </a:cubicBezTo>
                <a:cubicBezTo>
                  <a:pt x="814" y="315"/>
                  <a:pt x="812" y="145"/>
                  <a:pt x="854" y="27"/>
                </a:cubicBezTo>
                <a:cubicBezTo>
                  <a:pt x="857" y="18"/>
                  <a:pt x="860" y="9"/>
                  <a:pt x="864" y="0"/>
                </a:cubicBezTo>
                <a:cubicBezTo>
                  <a:pt x="724" y="8"/>
                  <a:pt x="582" y="12"/>
                  <a:pt x="437" y="12"/>
                </a:cubicBezTo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5000">
                <a:schemeClr val="accent6">
                  <a:lumMod val="75000"/>
                </a:schemeClr>
              </a:gs>
              <a:gs pos="75000">
                <a:schemeClr val="accent6">
                  <a:lumMod val="75000"/>
                </a:schemeClr>
              </a:gs>
              <a:gs pos="50000">
                <a:schemeClr val="accent6"/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 w="15875">
            <a:gradFill flip="none" rotWithShape="1">
              <a:gsLst>
                <a:gs pos="25000">
                  <a:schemeClr val="accent6">
                    <a:lumMod val="75000"/>
                  </a:schemeClr>
                </a:gs>
                <a:gs pos="0">
                  <a:schemeClr val="accent6">
                    <a:lumMod val="50000"/>
                  </a:schemeClr>
                </a:gs>
                <a:gs pos="75000">
                  <a:schemeClr val="accent6">
                    <a:lumMod val="75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6"/>
          <p:cNvSpPr>
            <a:spLocks noEditPoints="1"/>
          </p:cNvSpPr>
          <p:nvPr/>
        </p:nvSpPr>
        <p:spPr bwMode="auto">
          <a:xfrm>
            <a:off x="5844284" y="4458203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92016" y="3743634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41317" y="2159988"/>
            <a:ext cx="481013" cy="477838"/>
            <a:chOff x="1835150" y="2667001"/>
            <a:chExt cx="481013" cy="477838"/>
          </a:xfrm>
          <a:solidFill>
            <a:schemeClr val="bg1"/>
          </a:solidFill>
        </p:grpSpPr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2192338" y="2776538"/>
              <a:ext cx="123825" cy="42863"/>
            </a:xfrm>
            <a:custGeom>
              <a:avLst/>
              <a:gdLst>
                <a:gd name="T0" fmla="*/ 0 w 860"/>
                <a:gd name="T1" fmla="*/ 0 h 300"/>
                <a:gd name="T2" fmla="*/ 709 w 860"/>
                <a:gd name="T3" fmla="*/ 0 h 300"/>
                <a:gd name="T4" fmla="*/ 739 w 860"/>
                <a:gd name="T5" fmla="*/ 3 h 300"/>
                <a:gd name="T6" fmla="*/ 768 w 860"/>
                <a:gd name="T7" fmla="*/ 11 h 300"/>
                <a:gd name="T8" fmla="*/ 793 w 860"/>
                <a:gd name="T9" fmla="*/ 26 h 300"/>
                <a:gd name="T10" fmla="*/ 816 w 860"/>
                <a:gd name="T11" fmla="*/ 43 h 300"/>
                <a:gd name="T12" fmla="*/ 834 w 860"/>
                <a:gd name="T13" fmla="*/ 66 h 300"/>
                <a:gd name="T14" fmla="*/ 849 w 860"/>
                <a:gd name="T15" fmla="*/ 91 h 300"/>
                <a:gd name="T16" fmla="*/ 857 w 860"/>
                <a:gd name="T17" fmla="*/ 119 h 300"/>
                <a:gd name="T18" fmla="*/ 860 w 860"/>
                <a:gd name="T19" fmla="*/ 149 h 300"/>
                <a:gd name="T20" fmla="*/ 857 w 860"/>
                <a:gd name="T21" fmla="*/ 180 h 300"/>
                <a:gd name="T22" fmla="*/ 849 w 860"/>
                <a:gd name="T23" fmla="*/ 209 h 300"/>
                <a:gd name="T24" fmla="*/ 834 w 860"/>
                <a:gd name="T25" fmla="*/ 234 h 300"/>
                <a:gd name="T26" fmla="*/ 816 w 860"/>
                <a:gd name="T27" fmla="*/ 256 h 300"/>
                <a:gd name="T28" fmla="*/ 793 w 860"/>
                <a:gd name="T29" fmla="*/ 274 h 300"/>
                <a:gd name="T30" fmla="*/ 768 w 860"/>
                <a:gd name="T31" fmla="*/ 289 h 300"/>
                <a:gd name="T32" fmla="*/ 739 w 860"/>
                <a:gd name="T33" fmla="*/ 297 h 300"/>
                <a:gd name="T34" fmla="*/ 709 w 860"/>
                <a:gd name="T35" fmla="*/ 300 h 300"/>
                <a:gd name="T36" fmla="*/ 246 w 860"/>
                <a:gd name="T37" fmla="*/ 300 h 300"/>
                <a:gd name="T38" fmla="*/ 205 w 860"/>
                <a:gd name="T39" fmla="*/ 234 h 300"/>
                <a:gd name="T40" fmla="*/ 159 w 860"/>
                <a:gd name="T41" fmla="*/ 170 h 300"/>
                <a:gd name="T42" fmla="*/ 110 w 860"/>
                <a:gd name="T43" fmla="*/ 110 h 300"/>
                <a:gd name="T44" fmla="*/ 57 w 860"/>
                <a:gd name="T45" fmla="*/ 53 h 300"/>
                <a:gd name="T46" fmla="*/ 0 w 860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0" h="300">
                  <a:moveTo>
                    <a:pt x="0" y="0"/>
                  </a:moveTo>
                  <a:lnTo>
                    <a:pt x="709" y="0"/>
                  </a:lnTo>
                  <a:lnTo>
                    <a:pt x="739" y="3"/>
                  </a:lnTo>
                  <a:lnTo>
                    <a:pt x="768" y="11"/>
                  </a:lnTo>
                  <a:lnTo>
                    <a:pt x="793" y="26"/>
                  </a:lnTo>
                  <a:lnTo>
                    <a:pt x="816" y="43"/>
                  </a:lnTo>
                  <a:lnTo>
                    <a:pt x="834" y="66"/>
                  </a:lnTo>
                  <a:lnTo>
                    <a:pt x="849" y="91"/>
                  </a:lnTo>
                  <a:lnTo>
                    <a:pt x="857" y="119"/>
                  </a:lnTo>
                  <a:lnTo>
                    <a:pt x="860" y="149"/>
                  </a:lnTo>
                  <a:lnTo>
                    <a:pt x="857" y="180"/>
                  </a:lnTo>
                  <a:lnTo>
                    <a:pt x="849" y="209"/>
                  </a:lnTo>
                  <a:lnTo>
                    <a:pt x="834" y="234"/>
                  </a:lnTo>
                  <a:lnTo>
                    <a:pt x="816" y="256"/>
                  </a:lnTo>
                  <a:lnTo>
                    <a:pt x="793" y="274"/>
                  </a:lnTo>
                  <a:lnTo>
                    <a:pt x="768" y="289"/>
                  </a:lnTo>
                  <a:lnTo>
                    <a:pt x="739" y="297"/>
                  </a:lnTo>
                  <a:lnTo>
                    <a:pt x="709" y="300"/>
                  </a:lnTo>
                  <a:lnTo>
                    <a:pt x="246" y="300"/>
                  </a:lnTo>
                  <a:lnTo>
                    <a:pt x="205" y="234"/>
                  </a:lnTo>
                  <a:lnTo>
                    <a:pt x="159" y="170"/>
                  </a:lnTo>
                  <a:lnTo>
                    <a:pt x="110" y="110"/>
                  </a:lnTo>
                  <a:lnTo>
                    <a:pt x="57" y="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2233613" y="2832101"/>
              <a:ext cx="82550" cy="42863"/>
            </a:xfrm>
            <a:custGeom>
              <a:avLst/>
              <a:gdLst>
                <a:gd name="T0" fmla="*/ 0 w 573"/>
                <a:gd name="T1" fmla="*/ 0 h 301"/>
                <a:gd name="T2" fmla="*/ 422 w 573"/>
                <a:gd name="T3" fmla="*/ 0 h 301"/>
                <a:gd name="T4" fmla="*/ 452 w 573"/>
                <a:gd name="T5" fmla="*/ 3 h 301"/>
                <a:gd name="T6" fmla="*/ 481 w 573"/>
                <a:gd name="T7" fmla="*/ 12 h 301"/>
                <a:gd name="T8" fmla="*/ 506 w 573"/>
                <a:gd name="T9" fmla="*/ 25 h 301"/>
                <a:gd name="T10" fmla="*/ 529 w 573"/>
                <a:gd name="T11" fmla="*/ 44 h 301"/>
                <a:gd name="T12" fmla="*/ 547 w 573"/>
                <a:gd name="T13" fmla="*/ 66 h 301"/>
                <a:gd name="T14" fmla="*/ 562 w 573"/>
                <a:gd name="T15" fmla="*/ 92 h 301"/>
                <a:gd name="T16" fmla="*/ 570 w 573"/>
                <a:gd name="T17" fmla="*/ 120 h 301"/>
                <a:gd name="T18" fmla="*/ 573 w 573"/>
                <a:gd name="T19" fmla="*/ 150 h 301"/>
                <a:gd name="T20" fmla="*/ 570 w 573"/>
                <a:gd name="T21" fmla="*/ 180 h 301"/>
                <a:gd name="T22" fmla="*/ 562 w 573"/>
                <a:gd name="T23" fmla="*/ 208 h 301"/>
                <a:gd name="T24" fmla="*/ 547 w 573"/>
                <a:gd name="T25" fmla="*/ 234 h 301"/>
                <a:gd name="T26" fmla="*/ 529 w 573"/>
                <a:gd name="T27" fmla="*/ 256 h 301"/>
                <a:gd name="T28" fmla="*/ 506 w 573"/>
                <a:gd name="T29" fmla="*/ 275 h 301"/>
                <a:gd name="T30" fmla="*/ 481 w 573"/>
                <a:gd name="T31" fmla="*/ 288 h 301"/>
                <a:gd name="T32" fmla="*/ 452 w 573"/>
                <a:gd name="T33" fmla="*/ 298 h 301"/>
                <a:gd name="T34" fmla="*/ 422 w 573"/>
                <a:gd name="T35" fmla="*/ 301 h 301"/>
                <a:gd name="T36" fmla="*/ 98 w 573"/>
                <a:gd name="T37" fmla="*/ 301 h 301"/>
                <a:gd name="T38" fmla="*/ 81 w 573"/>
                <a:gd name="T39" fmla="*/ 222 h 301"/>
                <a:gd name="T40" fmla="*/ 59 w 573"/>
                <a:gd name="T41" fmla="*/ 146 h 301"/>
                <a:gd name="T42" fmla="*/ 32 w 573"/>
                <a:gd name="T43" fmla="*/ 72 h 301"/>
                <a:gd name="T44" fmla="*/ 0 w 573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3" h="301">
                  <a:moveTo>
                    <a:pt x="0" y="0"/>
                  </a:moveTo>
                  <a:lnTo>
                    <a:pt x="422" y="0"/>
                  </a:lnTo>
                  <a:lnTo>
                    <a:pt x="452" y="3"/>
                  </a:lnTo>
                  <a:lnTo>
                    <a:pt x="481" y="12"/>
                  </a:lnTo>
                  <a:lnTo>
                    <a:pt x="506" y="25"/>
                  </a:lnTo>
                  <a:lnTo>
                    <a:pt x="529" y="44"/>
                  </a:lnTo>
                  <a:lnTo>
                    <a:pt x="547" y="66"/>
                  </a:lnTo>
                  <a:lnTo>
                    <a:pt x="562" y="92"/>
                  </a:lnTo>
                  <a:lnTo>
                    <a:pt x="570" y="120"/>
                  </a:lnTo>
                  <a:lnTo>
                    <a:pt x="573" y="150"/>
                  </a:lnTo>
                  <a:lnTo>
                    <a:pt x="570" y="180"/>
                  </a:lnTo>
                  <a:lnTo>
                    <a:pt x="562" y="208"/>
                  </a:lnTo>
                  <a:lnTo>
                    <a:pt x="547" y="234"/>
                  </a:lnTo>
                  <a:lnTo>
                    <a:pt x="529" y="256"/>
                  </a:lnTo>
                  <a:lnTo>
                    <a:pt x="506" y="275"/>
                  </a:lnTo>
                  <a:lnTo>
                    <a:pt x="481" y="288"/>
                  </a:lnTo>
                  <a:lnTo>
                    <a:pt x="452" y="298"/>
                  </a:lnTo>
                  <a:lnTo>
                    <a:pt x="422" y="301"/>
                  </a:lnTo>
                  <a:lnTo>
                    <a:pt x="98" y="301"/>
                  </a:lnTo>
                  <a:lnTo>
                    <a:pt x="81" y="222"/>
                  </a:lnTo>
                  <a:lnTo>
                    <a:pt x="59" y="146"/>
                  </a:lnTo>
                  <a:lnTo>
                    <a:pt x="32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2111375" y="2722563"/>
              <a:ext cx="204788" cy="42863"/>
            </a:xfrm>
            <a:custGeom>
              <a:avLst/>
              <a:gdLst>
                <a:gd name="T0" fmla="*/ 142 w 1414"/>
                <a:gd name="T1" fmla="*/ 0 h 302"/>
                <a:gd name="T2" fmla="*/ 1263 w 1414"/>
                <a:gd name="T3" fmla="*/ 0 h 302"/>
                <a:gd name="T4" fmla="*/ 1293 w 1414"/>
                <a:gd name="T5" fmla="*/ 3 h 302"/>
                <a:gd name="T6" fmla="*/ 1322 w 1414"/>
                <a:gd name="T7" fmla="*/ 12 h 302"/>
                <a:gd name="T8" fmla="*/ 1347 w 1414"/>
                <a:gd name="T9" fmla="*/ 26 h 302"/>
                <a:gd name="T10" fmla="*/ 1370 w 1414"/>
                <a:gd name="T11" fmla="*/ 45 h 302"/>
                <a:gd name="T12" fmla="*/ 1388 w 1414"/>
                <a:gd name="T13" fmla="*/ 66 h 302"/>
                <a:gd name="T14" fmla="*/ 1403 w 1414"/>
                <a:gd name="T15" fmla="*/ 92 h 302"/>
                <a:gd name="T16" fmla="*/ 1411 w 1414"/>
                <a:gd name="T17" fmla="*/ 121 h 302"/>
                <a:gd name="T18" fmla="*/ 1414 w 1414"/>
                <a:gd name="T19" fmla="*/ 151 h 302"/>
                <a:gd name="T20" fmla="*/ 1411 w 1414"/>
                <a:gd name="T21" fmla="*/ 181 h 302"/>
                <a:gd name="T22" fmla="*/ 1403 w 1414"/>
                <a:gd name="T23" fmla="*/ 209 h 302"/>
                <a:gd name="T24" fmla="*/ 1388 w 1414"/>
                <a:gd name="T25" fmla="*/ 235 h 302"/>
                <a:gd name="T26" fmla="*/ 1370 w 1414"/>
                <a:gd name="T27" fmla="*/ 257 h 302"/>
                <a:gd name="T28" fmla="*/ 1347 w 1414"/>
                <a:gd name="T29" fmla="*/ 276 h 302"/>
                <a:gd name="T30" fmla="*/ 1322 w 1414"/>
                <a:gd name="T31" fmla="*/ 289 h 302"/>
                <a:gd name="T32" fmla="*/ 1293 w 1414"/>
                <a:gd name="T33" fmla="*/ 298 h 302"/>
                <a:gd name="T34" fmla="*/ 1263 w 1414"/>
                <a:gd name="T35" fmla="*/ 302 h 302"/>
                <a:gd name="T36" fmla="*/ 456 w 1414"/>
                <a:gd name="T37" fmla="*/ 302 h 302"/>
                <a:gd name="T38" fmla="*/ 387 w 1414"/>
                <a:gd name="T39" fmla="*/ 255 h 302"/>
                <a:gd name="T40" fmla="*/ 316 w 1414"/>
                <a:gd name="T41" fmla="*/ 213 h 302"/>
                <a:gd name="T42" fmla="*/ 241 w 1414"/>
                <a:gd name="T43" fmla="*/ 177 h 302"/>
                <a:gd name="T44" fmla="*/ 163 w 1414"/>
                <a:gd name="T45" fmla="*/ 146 h 302"/>
                <a:gd name="T46" fmla="*/ 83 w 1414"/>
                <a:gd name="T47" fmla="*/ 120 h 302"/>
                <a:gd name="T48" fmla="*/ 0 w 1414"/>
                <a:gd name="T49" fmla="*/ 99 h 302"/>
                <a:gd name="T50" fmla="*/ 11 w 1414"/>
                <a:gd name="T51" fmla="*/ 75 h 302"/>
                <a:gd name="T52" fmla="*/ 26 w 1414"/>
                <a:gd name="T53" fmla="*/ 54 h 302"/>
                <a:gd name="T54" fmla="*/ 44 w 1414"/>
                <a:gd name="T55" fmla="*/ 36 h 302"/>
                <a:gd name="T56" fmla="*/ 66 w 1414"/>
                <a:gd name="T57" fmla="*/ 21 h 302"/>
                <a:gd name="T58" fmla="*/ 89 w 1414"/>
                <a:gd name="T59" fmla="*/ 10 h 302"/>
                <a:gd name="T60" fmla="*/ 115 w 1414"/>
                <a:gd name="T61" fmla="*/ 3 h 302"/>
                <a:gd name="T62" fmla="*/ 142 w 1414"/>
                <a:gd name="T6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4" h="302">
                  <a:moveTo>
                    <a:pt x="142" y="0"/>
                  </a:moveTo>
                  <a:lnTo>
                    <a:pt x="1263" y="0"/>
                  </a:lnTo>
                  <a:lnTo>
                    <a:pt x="1293" y="3"/>
                  </a:lnTo>
                  <a:lnTo>
                    <a:pt x="1322" y="12"/>
                  </a:lnTo>
                  <a:lnTo>
                    <a:pt x="1347" y="26"/>
                  </a:lnTo>
                  <a:lnTo>
                    <a:pt x="1370" y="45"/>
                  </a:lnTo>
                  <a:lnTo>
                    <a:pt x="1388" y="66"/>
                  </a:lnTo>
                  <a:lnTo>
                    <a:pt x="1403" y="92"/>
                  </a:lnTo>
                  <a:lnTo>
                    <a:pt x="1411" y="121"/>
                  </a:lnTo>
                  <a:lnTo>
                    <a:pt x="1414" y="151"/>
                  </a:lnTo>
                  <a:lnTo>
                    <a:pt x="1411" y="181"/>
                  </a:lnTo>
                  <a:lnTo>
                    <a:pt x="1403" y="209"/>
                  </a:lnTo>
                  <a:lnTo>
                    <a:pt x="1388" y="235"/>
                  </a:lnTo>
                  <a:lnTo>
                    <a:pt x="1370" y="257"/>
                  </a:lnTo>
                  <a:lnTo>
                    <a:pt x="1347" y="276"/>
                  </a:lnTo>
                  <a:lnTo>
                    <a:pt x="1322" y="289"/>
                  </a:lnTo>
                  <a:lnTo>
                    <a:pt x="1293" y="298"/>
                  </a:lnTo>
                  <a:lnTo>
                    <a:pt x="1263" y="302"/>
                  </a:lnTo>
                  <a:lnTo>
                    <a:pt x="456" y="302"/>
                  </a:lnTo>
                  <a:lnTo>
                    <a:pt x="387" y="255"/>
                  </a:lnTo>
                  <a:lnTo>
                    <a:pt x="316" y="213"/>
                  </a:lnTo>
                  <a:lnTo>
                    <a:pt x="241" y="177"/>
                  </a:lnTo>
                  <a:lnTo>
                    <a:pt x="163" y="146"/>
                  </a:lnTo>
                  <a:lnTo>
                    <a:pt x="83" y="120"/>
                  </a:lnTo>
                  <a:lnTo>
                    <a:pt x="0" y="99"/>
                  </a:lnTo>
                  <a:lnTo>
                    <a:pt x="11" y="75"/>
                  </a:lnTo>
                  <a:lnTo>
                    <a:pt x="26" y="54"/>
                  </a:lnTo>
                  <a:lnTo>
                    <a:pt x="44" y="36"/>
                  </a:lnTo>
                  <a:lnTo>
                    <a:pt x="66" y="21"/>
                  </a:lnTo>
                  <a:lnTo>
                    <a:pt x="89" y="10"/>
                  </a:lnTo>
                  <a:lnTo>
                    <a:pt x="115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2109788" y="2667001"/>
              <a:ext cx="206375" cy="44450"/>
            </a:xfrm>
            <a:custGeom>
              <a:avLst/>
              <a:gdLst>
                <a:gd name="T0" fmla="*/ 151 w 1423"/>
                <a:gd name="T1" fmla="*/ 0 h 301"/>
                <a:gd name="T2" fmla="*/ 1272 w 1423"/>
                <a:gd name="T3" fmla="*/ 0 h 301"/>
                <a:gd name="T4" fmla="*/ 1302 w 1423"/>
                <a:gd name="T5" fmla="*/ 3 h 301"/>
                <a:gd name="T6" fmla="*/ 1331 w 1423"/>
                <a:gd name="T7" fmla="*/ 12 h 301"/>
                <a:gd name="T8" fmla="*/ 1356 w 1423"/>
                <a:gd name="T9" fmla="*/ 26 h 301"/>
                <a:gd name="T10" fmla="*/ 1379 w 1423"/>
                <a:gd name="T11" fmla="*/ 44 h 301"/>
                <a:gd name="T12" fmla="*/ 1397 w 1423"/>
                <a:gd name="T13" fmla="*/ 67 h 301"/>
                <a:gd name="T14" fmla="*/ 1412 w 1423"/>
                <a:gd name="T15" fmla="*/ 92 h 301"/>
                <a:gd name="T16" fmla="*/ 1420 w 1423"/>
                <a:gd name="T17" fmla="*/ 120 h 301"/>
                <a:gd name="T18" fmla="*/ 1423 w 1423"/>
                <a:gd name="T19" fmla="*/ 150 h 301"/>
                <a:gd name="T20" fmla="*/ 1420 w 1423"/>
                <a:gd name="T21" fmla="*/ 180 h 301"/>
                <a:gd name="T22" fmla="*/ 1412 w 1423"/>
                <a:gd name="T23" fmla="*/ 209 h 301"/>
                <a:gd name="T24" fmla="*/ 1397 w 1423"/>
                <a:gd name="T25" fmla="*/ 234 h 301"/>
                <a:gd name="T26" fmla="*/ 1379 w 1423"/>
                <a:gd name="T27" fmla="*/ 257 h 301"/>
                <a:gd name="T28" fmla="*/ 1356 w 1423"/>
                <a:gd name="T29" fmla="*/ 275 h 301"/>
                <a:gd name="T30" fmla="*/ 1331 w 1423"/>
                <a:gd name="T31" fmla="*/ 289 h 301"/>
                <a:gd name="T32" fmla="*/ 1302 w 1423"/>
                <a:gd name="T33" fmla="*/ 298 h 301"/>
                <a:gd name="T34" fmla="*/ 1272 w 1423"/>
                <a:gd name="T35" fmla="*/ 301 h 301"/>
                <a:gd name="T36" fmla="*/ 151 w 1423"/>
                <a:gd name="T37" fmla="*/ 301 h 301"/>
                <a:gd name="T38" fmla="*/ 120 w 1423"/>
                <a:gd name="T39" fmla="*/ 298 h 301"/>
                <a:gd name="T40" fmla="*/ 92 w 1423"/>
                <a:gd name="T41" fmla="*/ 289 h 301"/>
                <a:gd name="T42" fmla="*/ 67 w 1423"/>
                <a:gd name="T43" fmla="*/ 275 h 301"/>
                <a:gd name="T44" fmla="*/ 44 w 1423"/>
                <a:gd name="T45" fmla="*/ 257 h 301"/>
                <a:gd name="T46" fmla="*/ 26 w 1423"/>
                <a:gd name="T47" fmla="*/ 234 h 301"/>
                <a:gd name="T48" fmla="*/ 11 w 1423"/>
                <a:gd name="T49" fmla="*/ 209 h 301"/>
                <a:gd name="T50" fmla="*/ 3 w 1423"/>
                <a:gd name="T51" fmla="*/ 181 h 301"/>
                <a:gd name="T52" fmla="*/ 0 w 1423"/>
                <a:gd name="T53" fmla="*/ 151 h 301"/>
                <a:gd name="T54" fmla="*/ 3 w 1423"/>
                <a:gd name="T55" fmla="*/ 120 h 301"/>
                <a:gd name="T56" fmla="*/ 11 w 1423"/>
                <a:gd name="T57" fmla="*/ 92 h 301"/>
                <a:gd name="T58" fmla="*/ 26 w 1423"/>
                <a:gd name="T59" fmla="*/ 67 h 301"/>
                <a:gd name="T60" fmla="*/ 44 w 1423"/>
                <a:gd name="T61" fmla="*/ 44 h 301"/>
                <a:gd name="T62" fmla="*/ 67 w 1423"/>
                <a:gd name="T63" fmla="*/ 26 h 301"/>
                <a:gd name="T64" fmla="*/ 92 w 1423"/>
                <a:gd name="T65" fmla="*/ 12 h 301"/>
                <a:gd name="T66" fmla="*/ 120 w 1423"/>
                <a:gd name="T67" fmla="*/ 3 h 301"/>
                <a:gd name="T68" fmla="*/ 151 w 1423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3" h="301">
                  <a:moveTo>
                    <a:pt x="151" y="0"/>
                  </a:moveTo>
                  <a:lnTo>
                    <a:pt x="1272" y="0"/>
                  </a:lnTo>
                  <a:lnTo>
                    <a:pt x="1302" y="3"/>
                  </a:lnTo>
                  <a:lnTo>
                    <a:pt x="1331" y="12"/>
                  </a:lnTo>
                  <a:lnTo>
                    <a:pt x="1356" y="26"/>
                  </a:lnTo>
                  <a:lnTo>
                    <a:pt x="1379" y="44"/>
                  </a:lnTo>
                  <a:lnTo>
                    <a:pt x="1397" y="67"/>
                  </a:lnTo>
                  <a:lnTo>
                    <a:pt x="1412" y="92"/>
                  </a:lnTo>
                  <a:lnTo>
                    <a:pt x="1420" y="120"/>
                  </a:lnTo>
                  <a:lnTo>
                    <a:pt x="1423" y="150"/>
                  </a:lnTo>
                  <a:lnTo>
                    <a:pt x="1420" y="180"/>
                  </a:lnTo>
                  <a:lnTo>
                    <a:pt x="1412" y="209"/>
                  </a:lnTo>
                  <a:lnTo>
                    <a:pt x="1397" y="234"/>
                  </a:lnTo>
                  <a:lnTo>
                    <a:pt x="1379" y="257"/>
                  </a:lnTo>
                  <a:lnTo>
                    <a:pt x="1356" y="275"/>
                  </a:lnTo>
                  <a:lnTo>
                    <a:pt x="1331" y="289"/>
                  </a:lnTo>
                  <a:lnTo>
                    <a:pt x="1302" y="298"/>
                  </a:lnTo>
                  <a:lnTo>
                    <a:pt x="1272" y="301"/>
                  </a:lnTo>
                  <a:lnTo>
                    <a:pt x="151" y="301"/>
                  </a:lnTo>
                  <a:lnTo>
                    <a:pt x="120" y="298"/>
                  </a:lnTo>
                  <a:lnTo>
                    <a:pt x="92" y="289"/>
                  </a:lnTo>
                  <a:lnTo>
                    <a:pt x="67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1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1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7" y="26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2247900" y="2886076"/>
              <a:ext cx="68263" cy="42863"/>
            </a:xfrm>
            <a:custGeom>
              <a:avLst/>
              <a:gdLst>
                <a:gd name="T0" fmla="*/ 5 w 467"/>
                <a:gd name="T1" fmla="*/ 0 h 300"/>
                <a:gd name="T2" fmla="*/ 316 w 467"/>
                <a:gd name="T3" fmla="*/ 0 h 300"/>
                <a:gd name="T4" fmla="*/ 346 w 467"/>
                <a:gd name="T5" fmla="*/ 3 h 300"/>
                <a:gd name="T6" fmla="*/ 375 w 467"/>
                <a:gd name="T7" fmla="*/ 11 h 300"/>
                <a:gd name="T8" fmla="*/ 400 w 467"/>
                <a:gd name="T9" fmla="*/ 26 h 300"/>
                <a:gd name="T10" fmla="*/ 423 w 467"/>
                <a:gd name="T11" fmla="*/ 43 h 300"/>
                <a:gd name="T12" fmla="*/ 441 w 467"/>
                <a:gd name="T13" fmla="*/ 66 h 300"/>
                <a:gd name="T14" fmla="*/ 456 w 467"/>
                <a:gd name="T15" fmla="*/ 91 h 300"/>
                <a:gd name="T16" fmla="*/ 464 w 467"/>
                <a:gd name="T17" fmla="*/ 119 h 300"/>
                <a:gd name="T18" fmla="*/ 467 w 467"/>
                <a:gd name="T19" fmla="*/ 150 h 300"/>
                <a:gd name="T20" fmla="*/ 464 w 467"/>
                <a:gd name="T21" fmla="*/ 181 h 300"/>
                <a:gd name="T22" fmla="*/ 456 w 467"/>
                <a:gd name="T23" fmla="*/ 209 h 300"/>
                <a:gd name="T24" fmla="*/ 441 w 467"/>
                <a:gd name="T25" fmla="*/ 235 h 300"/>
                <a:gd name="T26" fmla="*/ 423 w 467"/>
                <a:gd name="T27" fmla="*/ 257 h 300"/>
                <a:gd name="T28" fmla="*/ 400 w 467"/>
                <a:gd name="T29" fmla="*/ 275 h 300"/>
                <a:gd name="T30" fmla="*/ 375 w 467"/>
                <a:gd name="T31" fmla="*/ 289 h 300"/>
                <a:gd name="T32" fmla="*/ 346 w 467"/>
                <a:gd name="T33" fmla="*/ 297 h 300"/>
                <a:gd name="T34" fmla="*/ 316 w 467"/>
                <a:gd name="T35" fmla="*/ 300 h 300"/>
                <a:gd name="T36" fmla="*/ 0 w 467"/>
                <a:gd name="T37" fmla="*/ 300 h 300"/>
                <a:gd name="T38" fmla="*/ 7 w 467"/>
                <a:gd name="T39" fmla="*/ 247 h 300"/>
                <a:gd name="T40" fmla="*/ 11 w 467"/>
                <a:gd name="T41" fmla="*/ 193 h 300"/>
                <a:gd name="T42" fmla="*/ 13 w 467"/>
                <a:gd name="T43" fmla="*/ 138 h 300"/>
                <a:gd name="T44" fmla="*/ 11 w 467"/>
                <a:gd name="T45" fmla="*/ 68 h 300"/>
                <a:gd name="T46" fmla="*/ 5 w 467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7" h="300">
                  <a:moveTo>
                    <a:pt x="5" y="0"/>
                  </a:moveTo>
                  <a:lnTo>
                    <a:pt x="316" y="0"/>
                  </a:lnTo>
                  <a:lnTo>
                    <a:pt x="346" y="3"/>
                  </a:lnTo>
                  <a:lnTo>
                    <a:pt x="375" y="11"/>
                  </a:lnTo>
                  <a:lnTo>
                    <a:pt x="400" y="26"/>
                  </a:lnTo>
                  <a:lnTo>
                    <a:pt x="423" y="43"/>
                  </a:lnTo>
                  <a:lnTo>
                    <a:pt x="441" y="66"/>
                  </a:lnTo>
                  <a:lnTo>
                    <a:pt x="456" y="91"/>
                  </a:lnTo>
                  <a:lnTo>
                    <a:pt x="464" y="119"/>
                  </a:lnTo>
                  <a:lnTo>
                    <a:pt x="467" y="150"/>
                  </a:lnTo>
                  <a:lnTo>
                    <a:pt x="464" y="181"/>
                  </a:lnTo>
                  <a:lnTo>
                    <a:pt x="456" y="209"/>
                  </a:lnTo>
                  <a:lnTo>
                    <a:pt x="441" y="235"/>
                  </a:lnTo>
                  <a:lnTo>
                    <a:pt x="423" y="257"/>
                  </a:lnTo>
                  <a:lnTo>
                    <a:pt x="400" y="275"/>
                  </a:lnTo>
                  <a:lnTo>
                    <a:pt x="375" y="289"/>
                  </a:lnTo>
                  <a:lnTo>
                    <a:pt x="346" y="297"/>
                  </a:lnTo>
                  <a:lnTo>
                    <a:pt x="316" y="300"/>
                  </a:lnTo>
                  <a:lnTo>
                    <a:pt x="0" y="300"/>
                  </a:lnTo>
                  <a:lnTo>
                    <a:pt x="7" y="247"/>
                  </a:lnTo>
                  <a:lnTo>
                    <a:pt x="11" y="193"/>
                  </a:lnTo>
                  <a:lnTo>
                    <a:pt x="13" y="138"/>
                  </a:lnTo>
                  <a:lnTo>
                    <a:pt x="11" y="68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2230438" y="2941638"/>
              <a:ext cx="85725" cy="42863"/>
            </a:xfrm>
            <a:custGeom>
              <a:avLst/>
              <a:gdLst>
                <a:gd name="T0" fmla="*/ 108 w 586"/>
                <a:gd name="T1" fmla="*/ 0 h 301"/>
                <a:gd name="T2" fmla="*/ 435 w 586"/>
                <a:gd name="T3" fmla="*/ 0 h 301"/>
                <a:gd name="T4" fmla="*/ 465 w 586"/>
                <a:gd name="T5" fmla="*/ 3 h 301"/>
                <a:gd name="T6" fmla="*/ 494 w 586"/>
                <a:gd name="T7" fmla="*/ 12 h 301"/>
                <a:gd name="T8" fmla="*/ 519 w 586"/>
                <a:gd name="T9" fmla="*/ 25 h 301"/>
                <a:gd name="T10" fmla="*/ 542 w 586"/>
                <a:gd name="T11" fmla="*/ 44 h 301"/>
                <a:gd name="T12" fmla="*/ 560 w 586"/>
                <a:gd name="T13" fmla="*/ 66 h 301"/>
                <a:gd name="T14" fmla="*/ 575 w 586"/>
                <a:gd name="T15" fmla="*/ 92 h 301"/>
                <a:gd name="T16" fmla="*/ 583 w 586"/>
                <a:gd name="T17" fmla="*/ 120 h 301"/>
                <a:gd name="T18" fmla="*/ 586 w 586"/>
                <a:gd name="T19" fmla="*/ 150 h 301"/>
                <a:gd name="T20" fmla="*/ 583 w 586"/>
                <a:gd name="T21" fmla="*/ 180 h 301"/>
                <a:gd name="T22" fmla="*/ 575 w 586"/>
                <a:gd name="T23" fmla="*/ 209 h 301"/>
                <a:gd name="T24" fmla="*/ 560 w 586"/>
                <a:gd name="T25" fmla="*/ 234 h 301"/>
                <a:gd name="T26" fmla="*/ 542 w 586"/>
                <a:gd name="T27" fmla="*/ 257 h 301"/>
                <a:gd name="T28" fmla="*/ 519 w 586"/>
                <a:gd name="T29" fmla="*/ 275 h 301"/>
                <a:gd name="T30" fmla="*/ 494 w 586"/>
                <a:gd name="T31" fmla="*/ 289 h 301"/>
                <a:gd name="T32" fmla="*/ 465 w 586"/>
                <a:gd name="T33" fmla="*/ 298 h 301"/>
                <a:gd name="T34" fmla="*/ 435 w 586"/>
                <a:gd name="T35" fmla="*/ 301 h 301"/>
                <a:gd name="T36" fmla="*/ 0 w 586"/>
                <a:gd name="T37" fmla="*/ 301 h 301"/>
                <a:gd name="T38" fmla="*/ 35 w 586"/>
                <a:gd name="T39" fmla="*/ 229 h 301"/>
                <a:gd name="T40" fmla="*/ 64 w 586"/>
                <a:gd name="T41" fmla="*/ 155 h 301"/>
                <a:gd name="T42" fmla="*/ 88 w 586"/>
                <a:gd name="T43" fmla="*/ 78 h 301"/>
                <a:gd name="T44" fmla="*/ 108 w 586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6" h="301">
                  <a:moveTo>
                    <a:pt x="108" y="0"/>
                  </a:moveTo>
                  <a:lnTo>
                    <a:pt x="435" y="0"/>
                  </a:lnTo>
                  <a:lnTo>
                    <a:pt x="465" y="3"/>
                  </a:lnTo>
                  <a:lnTo>
                    <a:pt x="494" y="12"/>
                  </a:lnTo>
                  <a:lnTo>
                    <a:pt x="519" y="25"/>
                  </a:lnTo>
                  <a:lnTo>
                    <a:pt x="542" y="44"/>
                  </a:lnTo>
                  <a:lnTo>
                    <a:pt x="560" y="66"/>
                  </a:lnTo>
                  <a:lnTo>
                    <a:pt x="575" y="92"/>
                  </a:lnTo>
                  <a:lnTo>
                    <a:pt x="583" y="120"/>
                  </a:lnTo>
                  <a:lnTo>
                    <a:pt x="586" y="150"/>
                  </a:lnTo>
                  <a:lnTo>
                    <a:pt x="583" y="180"/>
                  </a:lnTo>
                  <a:lnTo>
                    <a:pt x="575" y="209"/>
                  </a:lnTo>
                  <a:lnTo>
                    <a:pt x="560" y="234"/>
                  </a:lnTo>
                  <a:lnTo>
                    <a:pt x="542" y="257"/>
                  </a:lnTo>
                  <a:lnTo>
                    <a:pt x="519" y="275"/>
                  </a:lnTo>
                  <a:lnTo>
                    <a:pt x="494" y="289"/>
                  </a:lnTo>
                  <a:lnTo>
                    <a:pt x="465" y="298"/>
                  </a:lnTo>
                  <a:lnTo>
                    <a:pt x="435" y="301"/>
                  </a:lnTo>
                  <a:lnTo>
                    <a:pt x="0" y="301"/>
                  </a:lnTo>
                  <a:lnTo>
                    <a:pt x="35" y="229"/>
                  </a:lnTo>
                  <a:lnTo>
                    <a:pt x="64" y="155"/>
                  </a:lnTo>
                  <a:lnTo>
                    <a:pt x="88" y="78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2187575" y="2995613"/>
              <a:ext cx="128588" cy="42863"/>
            </a:xfrm>
            <a:custGeom>
              <a:avLst/>
              <a:gdLst>
                <a:gd name="T0" fmla="*/ 257 w 887"/>
                <a:gd name="T1" fmla="*/ 0 h 301"/>
                <a:gd name="T2" fmla="*/ 736 w 887"/>
                <a:gd name="T3" fmla="*/ 0 h 301"/>
                <a:gd name="T4" fmla="*/ 766 w 887"/>
                <a:gd name="T5" fmla="*/ 3 h 301"/>
                <a:gd name="T6" fmla="*/ 795 w 887"/>
                <a:gd name="T7" fmla="*/ 12 h 301"/>
                <a:gd name="T8" fmla="*/ 820 w 887"/>
                <a:gd name="T9" fmla="*/ 26 h 301"/>
                <a:gd name="T10" fmla="*/ 843 w 887"/>
                <a:gd name="T11" fmla="*/ 45 h 301"/>
                <a:gd name="T12" fmla="*/ 861 w 887"/>
                <a:gd name="T13" fmla="*/ 66 h 301"/>
                <a:gd name="T14" fmla="*/ 876 w 887"/>
                <a:gd name="T15" fmla="*/ 91 h 301"/>
                <a:gd name="T16" fmla="*/ 884 w 887"/>
                <a:gd name="T17" fmla="*/ 120 h 301"/>
                <a:gd name="T18" fmla="*/ 887 w 887"/>
                <a:gd name="T19" fmla="*/ 151 h 301"/>
                <a:gd name="T20" fmla="*/ 884 w 887"/>
                <a:gd name="T21" fmla="*/ 181 h 301"/>
                <a:gd name="T22" fmla="*/ 876 w 887"/>
                <a:gd name="T23" fmla="*/ 209 h 301"/>
                <a:gd name="T24" fmla="*/ 861 w 887"/>
                <a:gd name="T25" fmla="*/ 235 h 301"/>
                <a:gd name="T26" fmla="*/ 843 w 887"/>
                <a:gd name="T27" fmla="*/ 257 h 301"/>
                <a:gd name="T28" fmla="*/ 820 w 887"/>
                <a:gd name="T29" fmla="*/ 275 h 301"/>
                <a:gd name="T30" fmla="*/ 795 w 887"/>
                <a:gd name="T31" fmla="*/ 289 h 301"/>
                <a:gd name="T32" fmla="*/ 766 w 887"/>
                <a:gd name="T33" fmla="*/ 298 h 301"/>
                <a:gd name="T34" fmla="*/ 736 w 887"/>
                <a:gd name="T35" fmla="*/ 301 h 301"/>
                <a:gd name="T36" fmla="*/ 0 w 887"/>
                <a:gd name="T37" fmla="*/ 301 h 301"/>
                <a:gd name="T38" fmla="*/ 59 w 887"/>
                <a:gd name="T39" fmla="*/ 247 h 301"/>
                <a:gd name="T40" fmla="*/ 115 w 887"/>
                <a:gd name="T41" fmla="*/ 191 h 301"/>
                <a:gd name="T42" fmla="*/ 166 w 887"/>
                <a:gd name="T43" fmla="*/ 131 h 301"/>
                <a:gd name="T44" fmla="*/ 214 w 887"/>
                <a:gd name="T45" fmla="*/ 67 h 301"/>
                <a:gd name="T46" fmla="*/ 257 w 887"/>
                <a:gd name="T4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7" h="301">
                  <a:moveTo>
                    <a:pt x="257" y="0"/>
                  </a:moveTo>
                  <a:lnTo>
                    <a:pt x="736" y="0"/>
                  </a:lnTo>
                  <a:lnTo>
                    <a:pt x="766" y="3"/>
                  </a:lnTo>
                  <a:lnTo>
                    <a:pt x="795" y="12"/>
                  </a:lnTo>
                  <a:lnTo>
                    <a:pt x="820" y="26"/>
                  </a:lnTo>
                  <a:lnTo>
                    <a:pt x="843" y="45"/>
                  </a:lnTo>
                  <a:lnTo>
                    <a:pt x="861" y="66"/>
                  </a:lnTo>
                  <a:lnTo>
                    <a:pt x="876" y="91"/>
                  </a:lnTo>
                  <a:lnTo>
                    <a:pt x="884" y="120"/>
                  </a:lnTo>
                  <a:lnTo>
                    <a:pt x="887" y="151"/>
                  </a:lnTo>
                  <a:lnTo>
                    <a:pt x="884" y="181"/>
                  </a:lnTo>
                  <a:lnTo>
                    <a:pt x="876" y="209"/>
                  </a:lnTo>
                  <a:lnTo>
                    <a:pt x="861" y="235"/>
                  </a:lnTo>
                  <a:lnTo>
                    <a:pt x="843" y="257"/>
                  </a:lnTo>
                  <a:lnTo>
                    <a:pt x="820" y="275"/>
                  </a:lnTo>
                  <a:lnTo>
                    <a:pt x="795" y="289"/>
                  </a:lnTo>
                  <a:lnTo>
                    <a:pt x="766" y="298"/>
                  </a:lnTo>
                  <a:lnTo>
                    <a:pt x="736" y="301"/>
                  </a:lnTo>
                  <a:lnTo>
                    <a:pt x="0" y="301"/>
                  </a:lnTo>
                  <a:lnTo>
                    <a:pt x="59" y="247"/>
                  </a:lnTo>
                  <a:lnTo>
                    <a:pt x="115" y="191"/>
                  </a:lnTo>
                  <a:lnTo>
                    <a:pt x="166" y="131"/>
                  </a:lnTo>
                  <a:lnTo>
                    <a:pt x="214" y="67"/>
                  </a:lnTo>
                  <a:lnTo>
                    <a:pt x="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835150" y="2882901"/>
              <a:ext cx="66675" cy="42863"/>
            </a:xfrm>
            <a:custGeom>
              <a:avLst/>
              <a:gdLst>
                <a:gd name="T0" fmla="*/ 152 w 467"/>
                <a:gd name="T1" fmla="*/ 0 h 300"/>
                <a:gd name="T2" fmla="*/ 467 w 467"/>
                <a:gd name="T3" fmla="*/ 0 h 300"/>
                <a:gd name="T4" fmla="*/ 461 w 467"/>
                <a:gd name="T5" fmla="*/ 54 h 300"/>
                <a:gd name="T6" fmla="*/ 456 w 467"/>
                <a:gd name="T7" fmla="*/ 108 h 300"/>
                <a:gd name="T8" fmla="*/ 454 w 467"/>
                <a:gd name="T9" fmla="*/ 163 h 300"/>
                <a:gd name="T10" fmla="*/ 456 w 467"/>
                <a:gd name="T11" fmla="*/ 232 h 300"/>
                <a:gd name="T12" fmla="*/ 463 w 467"/>
                <a:gd name="T13" fmla="*/ 300 h 300"/>
                <a:gd name="T14" fmla="*/ 152 w 467"/>
                <a:gd name="T15" fmla="*/ 300 h 300"/>
                <a:gd name="T16" fmla="*/ 121 w 467"/>
                <a:gd name="T17" fmla="*/ 297 h 300"/>
                <a:gd name="T18" fmla="*/ 93 w 467"/>
                <a:gd name="T19" fmla="*/ 289 h 300"/>
                <a:gd name="T20" fmla="*/ 67 w 467"/>
                <a:gd name="T21" fmla="*/ 275 h 300"/>
                <a:gd name="T22" fmla="*/ 45 w 467"/>
                <a:gd name="T23" fmla="*/ 257 h 300"/>
                <a:gd name="T24" fmla="*/ 26 w 467"/>
                <a:gd name="T25" fmla="*/ 234 h 300"/>
                <a:gd name="T26" fmla="*/ 13 w 467"/>
                <a:gd name="T27" fmla="*/ 209 h 300"/>
                <a:gd name="T28" fmla="*/ 3 w 467"/>
                <a:gd name="T29" fmla="*/ 181 h 300"/>
                <a:gd name="T30" fmla="*/ 0 w 467"/>
                <a:gd name="T31" fmla="*/ 149 h 300"/>
                <a:gd name="T32" fmla="*/ 3 w 467"/>
                <a:gd name="T33" fmla="*/ 119 h 300"/>
                <a:gd name="T34" fmla="*/ 13 w 467"/>
                <a:gd name="T35" fmla="*/ 91 h 300"/>
                <a:gd name="T36" fmla="*/ 26 w 467"/>
                <a:gd name="T37" fmla="*/ 66 h 300"/>
                <a:gd name="T38" fmla="*/ 45 w 467"/>
                <a:gd name="T39" fmla="*/ 43 h 300"/>
                <a:gd name="T40" fmla="*/ 67 w 467"/>
                <a:gd name="T41" fmla="*/ 26 h 300"/>
                <a:gd name="T42" fmla="*/ 93 w 467"/>
                <a:gd name="T43" fmla="*/ 11 h 300"/>
                <a:gd name="T44" fmla="*/ 121 w 467"/>
                <a:gd name="T45" fmla="*/ 3 h 300"/>
                <a:gd name="T46" fmla="*/ 152 w 467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7" h="300">
                  <a:moveTo>
                    <a:pt x="152" y="0"/>
                  </a:moveTo>
                  <a:lnTo>
                    <a:pt x="467" y="0"/>
                  </a:lnTo>
                  <a:lnTo>
                    <a:pt x="461" y="54"/>
                  </a:lnTo>
                  <a:lnTo>
                    <a:pt x="456" y="108"/>
                  </a:lnTo>
                  <a:lnTo>
                    <a:pt x="454" y="163"/>
                  </a:lnTo>
                  <a:lnTo>
                    <a:pt x="456" y="232"/>
                  </a:lnTo>
                  <a:lnTo>
                    <a:pt x="463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4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3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25"/>
            <p:cNvSpPr>
              <a:spLocks/>
            </p:cNvSpPr>
            <p:nvPr/>
          </p:nvSpPr>
          <p:spPr bwMode="auto">
            <a:xfrm>
              <a:off x="1835150" y="2936876"/>
              <a:ext cx="82550" cy="44450"/>
            </a:xfrm>
            <a:custGeom>
              <a:avLst/>
              <a:gdLst>
                <a:gd name="T0" fmla="*/ 152 w 574"/>
                <a:gd name="T1" fmla="*/ 0 h 301"/>
                <a:gd name="T2" fmla="*/ 475 w 574"/>
                <a:gd name="T3" fmla="*/ 0 h 301"/>
                <a:gd name="T4" fmla="*/ 492 w 574"/>
                <a:gd name="T5" fmla="*/ 78 h 301"/>
                <a:gd name="T6" fmla="*/ 515 w 574"/>
                <a:gd name="T7" fmla="*/ 154 h 301"/>
                <a:gd name="T8" fmla="*/ 542 w 574"/>
                <a:gd name="T9" fmla="*/ 229 h 301"/>
                <a:gd name="T10" fmla="*/ 574 w 574"/>
                <a:gd name="T11" fmla="*/ 301 h 301"/>
                <a:gd name="T12" fmla="*/ 152 w 574"/>
                <a:gd name="T13" fmla="*/ 301 h 301"/>
                <a:gd name="T14" fmla="*/ 121 w 574"/>
                <a:gd name="T15" fmla="*/ 298 h 301"/>
                <a:gd name="T16" fmla="*/ 93 w 574"/>
                <a:gd name="T17" fmla="*/ 288 h 301"/>
                <a:gd name="T18" fmla="*/ 67 w 574"/>
                <a:gd name="T19" fmla="*/ 275 h 301"/>
                <a:gd name="T20" fmla="*/ 45 w 574"/>
                <a:gd name="T21" fmla="*/ 256 h 301"/>
                <a:gd name="T22" fmla="*/ 26 w 574"/>
                <a:gd name="T23" fmla="*/ 234 h 301"/>
                <a:gd name="T24" fmla="*/ 13 w 574"/>
                <a:gd name="T25" fmla="*/ 208 h 301"/>
                <a:gd name="T26" fmla="*/ 3 w 574"/>
                <a:gd name="T27" fmla="*/ 180 h 301"/>
                <a:gd name="T28" fmla="*/ 0 w 574"/>
                <a:gd name="T29" fmla="*/ 150 h 301"/>
                <a:gd name="T30" fmla="*/ 3 w 574"/>
                <a:gd name="T31" fmla="*/ 120 h 301"/>
                <a:gd name="T32" fmla="*/ 13 w 574"/>
                <a:gd name="T33" fmla="*/ 92 h 301"/>
                <a:gd name="T34" fmla="*/ 26 w 574"/>
                <a:gd name="T35" fmla="*/ 66 h 301"/>
                <a:gd name="T36" fmla="*/ 45 w 574"/>
                <a:gd name="T37" fmla="*/ 44 h 301"/>
                <a:gd name="T38" fmla="*/ 67 w 574"/>
                <a:gd name="T39" fmla="*/ 25 h 301"/>
                <a:gd name="T40" fmla="*/ 93 w 574"/>
                <a:gd name="T41" fmla="*/ 12 h 301"/>
                <a:gd name="T42" fmla="*/ 121 w 574"/>
                <a:gd name="T43" fmla="*/ 3 h 301"/>
                <a:gd name="T44" fmla="*/ 152 w 574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4" h="301">
                  <a:moveTo>
                    <a:pt x="152" y="0"/>
                  </a:moveTo>
                  <a:lnTo>
                    <a:pt x="475" y="0"/>
                  </a:lnTo>
                  <a:lnTo>
                    <a:pt x="492" y="78"/>
                  </a:lnTo>
                  <a:lnTo>
                    <a:pt x="515" y="154"/>
                  </a:lnTo>
                  <a:lnTo>
                    <a:pt x="542" y="229"/>
                  </a:lnTo>
                  <a:lnTo>
                    <a:pt x="574" y="301"/>
                  </a:lnTo>
                  <a:lnTo>
                    <a:pt x="152" y="301"/>
                  </a:lnTo>
                  <a:lnTo>
                    <a:pt x="121" y="298"/>
                  </a:lnTo>
                  <a:lnTo>
                    <a:pt x="93" y="288"/>
                  </a:lnTo>
                  <a:lnTo>
                    <a:pt x="67" y="275"/>
                  </a:lnTo>
                  <a:lnTo>
                    <a:pt x="45" y="256"/>
                  </a:lnTo>
                  <a:lnTo>
                    <a:pt x="26" y="234"/>
                  </a:lnTo>
                  <a:lnTo>
                    <a:pt x="13" y="208"/>
                  </a:lnTo>
                  <a:lnTo>
                    <a:pt x="3" y="180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>
              <a:off x="1835150" y="2827338"/>
              <a:ext cx="84138" cy="44450"/>
            </a:xfrm>
            <a:custGeom>
              <a:avLst/>
              <a:gdLst>
                <a:gd name="T0" fmla="*/ 152 w 586"/>
                <a:gd name="T1" fmla="*/ 0 h 302"/>
                <a:gd name="T2" fmla="*/ 586 w 586"/>
                <a:gd name="T3" fmla="*/ 0 h 302"/>
                <a:gd name="T4" fmla="*/ 552 w 586"/>
                <a:gd name="T5" fmla="*/ 72 h 302"/>
                <a:gd name="T6" fmla="*/ 522 w 586"/>
                <a:gd name="T7" fmla="*/ 147 h 302"/>
                <a:gd name="T8" fmla="*/ 498 w 586"/>
                <a:gd name="T9" fmla="*/ 223 h 302"/>
                <a:gd name="T10" fmla="*/ 479 w 586"/>
                <a:gd name="T11" fmla="*/ 302 h 302"/>
                <a:gd name="T12" fmla="*/ 152 w 586"/>
                <a:gd name="T13" fmla="*/ 302 h 302"/>
                <a:gd name="T14" fmla="*/ 121 w 586"/>
                <a:gd name="T15" fmla="*/ 299 h 302"/>
                <a:gd name="T16" fmla="*/ 93 w 586"/>
                <a:gd name="T17" fmla="*/ 289 h 302"/>
                <a:gd name="T18" fmla="*/ 67 w 586"/>
                <a:gd name="T19" fmla="*/ 276 h 302"/>
                <a:gd name="T20" fmla="*/ 45 w 586"/>
                <a:gd name="T21" fmla="*/ 257 h 302"/>
                <a:gd name="T22" fmla="*/ 26 w 586"/>
                <a:gd name="T23" fmla="*/ 235 h 302"/>
                <a:gd name="T24" fmla="*/ 13 w 586"/>
                <a:gd name="T25" fmla="*/ 209 h 302"/>
                <a:gd name="T26" fmla="*/ 3 w 586"/>
                <a:gd name="T27" fmla="*/ 181 h 302"/>
                <a:gd name="T28" fmla="*/ 0 w 586"/>
                <a:gd name="T29" fmla="*/ 151 h 302"/>
                <a:gd name="T30" fmla="*/ 3 w 586"/>
                <a:gd name="T31" fmla="*/ 121 h 302"/>
                <a:gd name="T32" fmla="*/ 13 w 586"/>
                <a:gd name="T33" fmla="*/ 93 h 302"/>
                <a:gd name="T34" fmla="*/ 26 w 586"/>
                <a:gd name="T35" fmla="*/ 67 h 302"/>
                <a:gd name="T36" fmla="*/ 45 w 586"/>
                <a:gd name="T37" fmla="*/ 45 h 302"/>
                <a:gd name="T38" fmla="*/ 67 w 586"/>
                <a:gd name="T39" fmla="*/ 26 h 302"/>
                <a:gd name="T40" fmla="*/ 93 w 586"/>
                <a:gd name="T41" fmla="*/ 13 h 302"/>
                <a:gd name="T42" fmla="*/ 121 w 586"/>
                <a:gd name="T43" fmla="*/ 3 h 302"/>
                <a:gd name="T44" fmla="*/ 152 w 586"/>
                <a:gd name="T4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6" h="302">
                  <a:moveTo>
                    <a:pt x="152" y="0"/>
                  </a:moveTo>
                  <a:lnTo>
                    <a:pt x="586" y="0"/>
                  </a:lnTo>
                  <a:lnTo>
                    <a:pt x="552" y="72"/>
                  </a:lnTo>
                  <a:lnTo>
                    <a:pt x="522" y="147"/>
                  </a:lnTo>
                  <a:lnTo>
                    <a:pt x="498" y="223"/>
                  </a:lnTo>
                  <a:lnTo>
                    <a:pt x="479" y="302"/>
                  </a:lnTo>
                  <a:lnTo>
                    <a:pt x="152" y="302"/>
                  </a:lnTo>
                  <a:lnTo>
                    <a:pt x="121" y="299"/>
                  </a:lnTo>
                  <a:lnTo>
                    <a:pt x="93" y="289"/>
                  </a:lnTo>
                  <a:lnTo>
                    <a:pt x="67" y="276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3" y="93"/>
                  </a:lnTo>
                  <a:lnTo>
                    <a:pt x="26" y="67"/>
                  </a:lnTo>
                  <a:lnTo>
                    <a:pt x="45" y="45"/>
                  </a:lnTo>
                  <a:lnTo>
                    <a:pt x="67" y="26"/>
                  </a:lnTo>
                  <a:lnTo>
                    <a:pt x="93" y="13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1835150" y="2773363"/>
              <a:ext cx="128588" cy="42863"/>
            </a:xfrm>
            <a:custGeom>
              <a:avLst/>
              <a:gdLst>
                <a:gd name="T0" fmla="*/ 152 w 888"/>
                <a:gd name="T1" fmla="*/ 0 h 300"/>
                <a:gd name="T2" fmla="*/ 888 w 888"/>
                <a:gd name="T3" fmla="*/ 0 h 300"/>
                <a:gd name="T4" fmla="*/ 829 w 888"/>
                <a:gd name="T5" fmla="*/ 53 h 300"/>
                <a:gd name="T6" fmla="*/ 774 w 888"/>
                <a:gd name="T7" fmla="*/ 110 h 300"/>
                <a:gd name="T8" fmla="*/ 721 w 888"/>
                <a:gd name="T9" fmla="*/ 170 h 300"/>
                <a:gd name="T10" fmla="*/ 674 w 888"/>
                <a:gd name="T11" fmla="*/ 234 h 300"/>
                <a:gd name="T12" fmla="*/ 630 w 888"/>
                <a:gd name="T13" fmla="*/ 300 h 300"/>
                <a:gd name="T14" fmla="*/ 152 w 888"/>
                <a:gd name="T15" fmla="*/ 300 h 300"/>
                <a:gd name="T16" fmla="*/ 121 w 888"/>
                <a:gd name="T17" fmla="*/ 297 h 300"/>
                <a:gd name="T18" fmla="*/ 93 w 888"/>
                <a:gd name="T19" fmla="*/ 289 h 300"/>
                <a:gd name="T20" fmla="*/ 67 w 888"/>
                <a:gd name="T21" fmla="*/ 274 h 300"/>
                <a:gd name="T22" fmla="*/ 45 w 888"/>
                <a:gd name="T23" fmla="*/ 256 h 300"/>
                <a:gd name="T24" fmla="*/ 26 w 888"/>
                <a:gd name="T25" fmla="*/ 234 h 300"/>
                <a:gd name="T26" fmla="*/ 13 w 888"/>
                <a:gd name="T27" fmla="*/ 209 h 300"/>
                <a:gd name="T28" fmla="*/ 3 w 888"/>
                <a:gd name="T29" fmla="*/ 179 h 300"/>
                <a:gd name="T30" fmla="*/ 0 w 888"/>
                <a:gd name="T31" fmla="*/ 149 h 300"/>
                <a:gd name="T32" fmla="*/ 3 w 888"/>
                <a:gd name="T33" fmla="*/ 119 h 300"/>
                <a:gd name="T34" fmla="*/ 13 w 888"/>
                <a:gd name="T35" fmla="*/ 91 h 300"/>
                <a:gd name="T36" fmla="*/ 26 w 888"/>
                <a:gd name="T37" fmla="*/ 66 h 300"/>
                <a:gd name="T38" fmla="*/ 45 w 888"/>
                <a:gd name="T39" fmla="*/ 43 h 300"/>
                <a:gd name="T40" fmla="*/ 67 w 888"/>
                <a:gd name="T41" fmla="*/ 26 h 300"/>
                <a:gd name="T42" fmla="*/ 93 w 888"/>
                <a:gd name="T43" fmla="*/ 11 h 300"/>
                <a:gd name="T44" fmla="*/ 121 w 888"/>
                <a:gd name="T45" fmla="*/ 3 h 300"/>
                <a:gd name="T46" fmla="*/ 152 w 888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8" h="300">
                  <a:moveTo>
                    <a:pt x="152" y="0"/>
                  </a:moveTo>
                  <a:lnTo>
                    <a:pt x="888" y="0"/>
                  </a:lnTo>
                  <a:lnTo>
                    <a:pt x="829" y="53"/>
                  </a:lnTo>
                  <a:lnTo>
                    <a:pt x="774" y="110"/>
                  </a:lnTo>
                  <a:lnTo>
                    <a:pt x="721" y="170"/>
                  </a:lnTo>
                  <a:lnTo>
                    <a:pt x="674" y="234"/>
                  </a:lnTo>
                  <a:lnTo>
                    <a:pt x="630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4"/>
                  </a:lnTo>
                  <a:lnTo>
                    <a:pt x="45" y="256"/>
                  </a:lnTo>
                  <a:lnTo>
                    <a:pt x="26" y="234"/>
                  </a:lnTo>
                  <a:lnTo>
                    <a:pt x="13" y="209"/>
                  </a:lnTo>
                  <a:lnTo>
                    <a:pt x="3" y="17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3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1835150" y="2992438"/>
              <a:ext cx="123825" cy="42863"/>
            </a:xfrm>
            <a:custGeom>
              <a:avLst/>
              <a:gdLst>
                <a:gd name="T0" fmla="*/ 152 w 861"/>
                <a:gd name="T1" fmla="*/ 0 h 300"/>
                <a:gd name="T2" fmla="*/ 615 w 861"/>
                <a:gd name="T3" fmla="*/ 0 h 300"/>
                <a:gd name="T4" fmla="*/ 655 w 861"/>
                <a:gd name="T5" fmla="*/ 66 h 300"/>
                <a:gd name="T6" fmla="*/ 701 w 861"/>
                <a:gd name="T7" fmla="*/ 130 h 300"/>
                <a:gd name="T8" fmla="*/ 751 w 861"/>
                <a:gd name="T9" fmla="*/ 190 h 300"/>
                <a:gd name="T10" fmla="*/ 804 w 861"/>
                <a:gd name="T11" fmla="*/ 247 h 300"/>
                <a:gd name="T12" fmla="*/ 861 w 861"/>
                <a:gd name="T13" fmla="*/ 300 h 300"/>
                <a:gd name="T14" fmla="*/ 152 w 861"/>
                <a:gd name="T15" fmla="*/ 300 h 300"/>
                <a:gd name="T16" fmla="*/ 121 w 861"/>
                <a:gd name="T17" fmla="*/ 297 h 300"/>
                <a:gd name="T18" fmla="*/ 93 w 861"/>
                <a:gd name="T19" fmla="*/ 289 h 300"/>
                <a:gd name="T20" fmla="*/ 67 w 861"/>
                <a:gd name="T21" fmla="*/ 275 h 300"/>
                <a:gd name="T22" fmla="*/ 45 w 861"/>
                <a:gd name="T23" fmla="*/ 257 h 300"/>
                <a:gd name="T24" fmla="*/ 26 w 861"/>
                <a:gd name="T25" fmla="*/ 235 h 300"/>
                <a:gd name="T26" fmla="*/ 13 w 861"/>
                <a:gd name="T27" fmla="*/ 209 h 300"/>
                <a:gd name="T28" fmla="*/ 3 w 861"/>
                <a:gd name="T29" fmla="*/ 181 h 300"/>
                <a:gd name="T30" fmla="*/ 0 w 861"/>
                <a:gd name="T31" fmla="*/ 151 h 300"/>
                <a:gd name="T32" fmla="*/ 3 w 861"/>
                <a:gd name="T33" fmla="*/ 119 h 300"/>
                <a:gd name="T34" fmla="*/ 13 w 861"/>
                <a:gd name="T35" fmla="*/ 91 h 300"/>
                <a:gd name="T36" fmla="*/ 26 w 861"/>
                <a:gd name="T37" fmla="*/ 66 h 300"/>
                <a:gd name="T38" fmla="*/ 45 w 861"/>
                <a:gd name="T39" fmla="*/ 44 h 300"/>
                <a:gd name="T40" fmla="*/ 67 w 861"/>
                <a:gd name="T41" fmla="*/ 26 h 300"/>
                <a:gd name="T42" fmla="*/ 93 w 861"/>
                <a:gd name="T43" fmla="*/ 11 h 300"/>
                <a:gd name="T44" fmla="*/ 121 w 861"/>
                <a:gd name="T45" fmla="*/ 3 h 300"/>
                <a:gd name="T46" fmla="*/ 152 w 861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1" h="300">
                  <a:moveTo>
                    <a:pt x="152" y="0"/>
                  </a:moveTo>
                  <a:lnTo>
                    <a:pt x="615" y="0"/>
                  </a:lnTo>
                  <a:lnTo>
                    <a:pt x="655" y="66"/>
                  </a:lnTo>
                  <a:lnTo>
                    <a:pt x="701" y="130"/>
                  </a:lnTo>
                  <a:lnTo>
                    <a:pt x="751" y="190"/>
                  </a:lnTo>
                  <a:lnTo>
                    <a:pt x="804" y="247"/>
                  </a:lnTo>
                  <a:lnTo>
                    <a:pt x="861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1835150" y="3046413"/>
              <a:ext cx="203200" cy="44450"/>
            </a:xfrm>
            <a:custGeom>
              <a:avLst/>
              <a:gdLst>
                <a:gd name="T0" fmla="*/ 152 w 1414"/>
                <a:gd name="T1" fmla="*/ 0 h 301"/>
                <a:gd name="T2" fmla="*/ 958 w 1414"/>
                <a:gd name="T3" fmla="*/ 0 h 301"/>
                <a:gd name="T4" fmla="*/ 1027 w 1414"/>
                <a:gd name="T5" fmla="*/ 46 h 301"/>
                <a:gd name="T6" fmla="*/ 1099 w 1414"/>
                <a:gd name="T7" fmla="*/ 88 h 301"/>
                <a:gd name="T8" fmla="*/ 1174 w 1414"/>
                <a:gd name="T9" fmla="*/ 124 h 301"/>
                <a:gd name="T10" fmla="*/ 1251 w 1414"/>
                <a:gd name="T11" fmla="*/ 155 h 301"/>
                <a:gd name="T12" fmla="*/ 1332 w 1414"/>
                <a:gd name="T13" fmla="*/ 181 h 301"/>
                <a:gd name="T14" fmla="*/ 1414 w 1414"/>
                <a:gd name="T15" fmla="*/ 202 h 301"/>
                <a:gd name="T16" fmla="*/ 1403 w 1414"/>
                <a:gd name="T17" fmla="*/ 226 h 301"/>
                <a:gd name="T18" fmla="*/ 1388 w 1414"/>
                <a:gd name="T19" fmla="*/ 247 h 301"/>
                <a:gd name="T20" fmla="*/ 1370 w 1414"/>
                <a:gd name="T21" fmla="*/ 266 h 301"/>
                <a:gd name="T22" fmla="*/ 1349 w 1414"/>
                <a:gd name="T23" fmla="*/ 280 h 301"/>
                <a:gd name="T24" fmla="*/ 1325 w 1414"/>
                <a:gd name="T25" fmla="*/ 292 h 301"/>
                <a:gd name="T26" fmla="*/ 1300 w 1414"/>
                <a:gd name="T27" fmla="*/ 299 h 301"/>
                <a:gd name="T28" fmla="*/ 1273 w 1414"/>
                <a:gd name="T29" fmla="*/ 301 h 301"/>
                <a:gd name="T30" fmla="*/ 152 w 1414"/>
                <a:gd name="T31" fmla="*/ 301 h 301"/>
                <a:gd name="T32" fmla="*/ 121 w 1414"/>
                <a:gd name="T33" fmla="*/ 298 h 301"/>
                <a:gd name="T34" fmla="*/ 93 w 1414"/>
                <a:gd name="T35" fmla="*/ 290 h 301"/>
                <a:gd name="T36" fmla="*/ 67 w 1414"/>
                <a:gd name="T37" fmla="*/ 275 h 301"/>
                <a:gd name="T38" fmla="*/ 45 w 1414"/>
                <a:gd name="T39" fmla="*/ 257 h 301"/>
                <a:gd name="T40" fmla="*/ 26 w 1414"/>
                <a:gd name="T41" fmla="*/ 234 h 301"/>
                <a:gd name="T42" fmla="*/ 13 w 1414"/>
                <a:gd name="T43" fmla="*/ 210 h 301"/>
                <a:gd name="T44" fmla="*/ 3 w 1414"/>
                <a:gd name="T45" fmla="*/ 180 h 301"/>
                <a:gd name="T46" fmla="*/ 0 w 1414"/>
                <a:gd name="T47" fmla="*/ 150 h 301"/>
                <a:gd name="T48" fmla="*/ 3 w 1414"/>
                <a:gd name="T49" fmla="*/ 120 h 301"/>
                <a:gd name="T50" fmla="*/ 13 w 1414"/>
                <a:gd name="T51" fmla="*/ 92 h 301"/>
                <a:gd name="T52" fmla="*/ 26 w 1414"/>
                <a:gd name="T53" fmla="*/ 66 h 301"/>
                <a:gd name="T54" fmla="*/ 45 w 1414"/>
                <a:gd name="T55" fmla="*/ 44 h 301"/>
                <a:gd name="T56" fmla="*/ 67 w 1414"/>
                <a:gd name="T57" fmla="*/ 25 h 301"/>
                <a:gd name="T58" fmla="*/ 93 w 1414"/>
                <a:gd name="T59" fmla="*/ 12 h 301"/>
                <a:gd name="T60" fmla="*/ 121 w 1414"/>
                <a:gd name="T61" fmla="*/ 4 h 301"/>
                <a:gd name="T62" fmla="*/ 152 w 1414"/>
                <a:gd name="T6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4" h="301">
                  <a:moveTo>
                    <a:pt x="152" y="0"/>
                  </a:moveTo>
                  <a:lnTo>
                    <a:pt x="958" y="0"/>
                  </a:lnTo>
                  <a:lnTo>
                    <a:pt x="1027" y="46"/>
                  </a:lnTo>
                  <a:lnTo>
                    <a:pt x="1099" y="88"/>
                  </a:lnTo>
                  <a:lnTo>
                    <a:pt x="1174" y="124"/>
                  </a:lnTo>
                  <a:lnTo>
                    <a:pt x="1251" y="155"/>
                  </a:lnTo>
                  <a:lnTo>
                    <a:pt x="1332" y="181"/>
                  </a:lnTo>
                  <a:lnTo>
                    <a:pt x="1414" y="202"/>
                  </a:lnTo>
                  <a:lnTo>
                    <a:pt x="1403" y="226"/>
                  </a:lnTo>
                  <a:lnTo>
                    <a:pt x="1388" y="247"/>
                  </a:lnTo>
                  <a:lnTo>
                    <a:pt x="1370" y="266"/>
                  </a:lnTo>
                  <a:lnTo>
                    <a:pt x="1349" y="280"/>
                  </a:lnTo>
                  <a:lnTo>
                    <a:pt x="1325" y="292"/>
                  </a:lnTo>
                  <a:lnTo>
                    <a:pt x="1300" y="299"/>
                  </a:lnTo>
                  <a:lnTo>
                    <a:pt x="1273" y="301"/>
                  </a:lnTo>
                  <a:lnTo>
                    <a:pt x="152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4"/>
                  </a:lnTo>
                  <a:lnTo>
                    <a:pt x="13" y="210"/>
                  </a:lnTo>
                  <a:lnTo>
                    <a:pt x="3" y="180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1835150" y="3101976"/>
              <a:ext cx="204788" cy="42863"/>
            </a:xfrm>
            <a:custGeom>
              <a:avLst/>
              <a:gdLst>
                <a:gd name="T0" fmla="*/ 152 w 1424"/>
                <a:gd name="T1" fmla="*/ 0 h 302"/>
                <a:gd name="T2" fmla="*/ 1273 w 1424"/>
                <a:gd name="T3" fmla="*/ 0 h 302"/>
                <a:gd name="T4" fmla="*/ 1303 w 1424"/>
                <a:gd name="T5" fmla="*/ 3 h 302"/>
                <a:gd name="T6" fmla="*/ 1332 w 1424"/>
                <a:gd name="T7" fmla="*/ 13 h 302"/>
                <a:gd name="T8" fmla="*/ 1357 w 1424"/>
                <a:gd name="T9" fmla="*/ 26 h 302"/>
                <a:gd name="T10" fmla="*/ 1380 w 1424"/>
                <a:gd name="T11" fmla="*/ 45 h 302"/>
                <a:gd name="T12" fmla="*/ 1398 w 1424"/>
                <a:gd name="T13" fmla="*/ 67 h 302"/>
                <a:gd name="T14" fmla="*/ 1412 w 1424"/>
                <a:gd name="T15" fmla="*/ 92 h 302"/>
                <a:gd name="T16" fmla="*/ 1421 w 1424"/>
                <a:gd name="T17" fmla="*/ 121 h 302"/>
                <a:gd name="T18" fmla="*/ 1424 w 1424"/>
                <a:gd name="T19" fmla="*/ 151 h 302"/>
                <a:gd name="T20" fmla="*/ 1421 w 1424"/>
                <a:gd name="T21" fmla="*/ 181 h 302"/>
                <a:gd name="T22" fmla="*/ 1412 w 1424"/>
                <a:gd name="T23" fmla="*/ 209 h 302"/>
                <a:gd name="T24" fmla="*/ 1398 w 1424"/>
                <a:gd name="T25" fmla="*/ 235 h 302"/>
                <a:gd name="T26" fmla="*/ 1380 w 1424"/>
                <a:gd name="T27" fmla="*/ 257 h 302"/>
                <a:gd name="T28" fmla="*/ 1357 w 1424"/>
                <a:gd name="T29" fmla="*/ 276 h 302"/>
                <a:gd name="T30" fmla="*/ 1332 w 1424"/>
                <a:gd name="T31" fmla="*/ 289 h 302"/>
                <a:gd name="T32" fmla="*/ 1303 w 1424"/>
                <a:gd name="T33" fmla="*/ 299 h 302"/>
                <a:gd name="T34" fmla="*/ 1273 w 1424"/>
                <a:gd name="T35" fmla="*/ 302 h 302"/>
                <a:gd name="T36" fmla="*/ 152 w 1424"/>
                <a:gd name="T37" fmla="*/ 302 h 302"/>
                <a:gd name="T38" fmla="*/ 121 w 1424"/>
                <a:gd name="T39" fmla="*/ 299 h 302"/>
                <a:gd name="T40" fmla="*/ 93 w 1424"/>
                <a:gd name="T41" fmla="*/ 289 h 302"/>
                <a:gd name="T42" fmla="*/ 67 w 1424"/>
                <a:gd name="T43" fmla="*/ 276 h 302"/>
                <a:gd name="T44" fmla="*/ 45 w 1424"/>
                <a:gd name="T45" fmla="*/ 257 h 302"/>
                <a:gd name="T46" fmla="*/ 26 w 1424"/>
                <a:gd name="T47" fmla="*/ 235 h 302"/>
                <a:gd name="T48" fmla="*/ 13 w 1424"/>
                <a:gd name="T49" fmla="*/ 209 h 302"/>
                <a:gd name="T50" fmla="*/ 3 w 1424"/>
                <a:gd name="T51" fmla="*/ 181 h 302"/>
                <a:gd name="T52" fmla="*/ 0 w 1424"/>
                <a:gd name="T53" fmla="*/ 151 h 302"/>
                <a:gd name="T54" fmla="*/ 3 w 1424"/>
                <a:gd name="T55" fmla="*/ 121 h 302"/>
                <a:gd name="T56" fmla="*/ 13 w 1424"/>
                <a:gd name="T57" fmla="*/ 92 h 302"/>
                <a:gd name="T58" fmla="*/ 26 w 1424"/>
                <a:gd name="T59" fmla="*/ 67 h 302"/>
                <a:gd name="T60" fmla="*/ 45 w 1424"/>
                <a:gd name="T61" fmla="*/ 45 h 302"/>
                <a:gd name="T62" fmla="*/ 67 w 1424"/>
                <a:gd name="T63" fmla="*/ 26 h 302"/>
                <a:gd name="T64" fmla="*/ 93 w 1424"/>
                <a:gd name="T65" fmla="*/ 13 h 302"/>
                <a:gd name="T66" fmla="*/ 121 w 1424"/>
                <a:gd name="T67" fmla="*/ 3 h 302"/>
                <a:gd name="T68" fmla="*/ 152 w 1424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4" h="302">
                  <a:moveTo>
                    <a:pt x="152" y="0"/>
                  </a:moveTo>
                  <a:lnTo>
                    <a:pt x="1273" y="0"/>
                  </a:lnTo>
                  <a:lnTo>
                    <a:pt x="1303" y="3"/>
                  </a:lnTo>
                  <a:lnTo>
                    <a:pt x="1332" y="13"/>
                  </a:lnTo>
                  <a:lnTo>
                    <a:pt x="1357" y="26"/>
                  </a:lnTo>
                  <a:lnTo>
                    <a:pt x="1380" y="45"/>
                  </a:lnTo>
                  <a:lnTo>
                    <a:pt x="1398" y="67"/>
                  </a:lnTo>
                  <a:lnTo>
                    <a:pt x="1412" y="92"/>
                  </a:lnTo>
                  <a:lnTo>
                    <a:pt x="1421" y="121"/>
                  </a:lnTo>
                  <a:lnTo>
                    <a:pt x="1424" y="151"/>
                  </a:lnTo>
                  <a:lnTo>
                    <a:pt x="1421" y="181"/>
                  </a:lnTo>
                  <a:lnTo>
                    <a:pt x="1412" y="209"/>
                  </a:lnTo>
                  <a:lnTo>
                    <a:pt x="1398" y="235"/>
                  </a:lnTo>
                  <a:lnTo>
                    <a:pt x="1380" y="257"/>
                  </a:lnTo>
                  <a:lnTo>
                    <a:pt x="1357" y="276"/>
                  </a:lnTo>
                  <a:lnTo>
                    <a:pt x="1332" y="289"/>
                  </a:lnTo>
                  <a:lnTo>
                    <a:pt x="1303" y="299"/>
                  </a:lnTo>
                  <a:lnTo>
                    <a:pt x="1273" y="302"/>
                  </a:lnTo>
                  <a:lnTo>
                    <a:pt x="152" y="302"/>
                  </a:lnTo>
                  <a:lnTo>
                    <a:pt x="121" y="299"/>
                  </a:lnTo>
                  <a:lnTo>
                    <a:pt x="93" y="289"/>
                  </a:lnTo>
                  <a:lnTo>
                    <a:pt x="67" y="276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5"/>
                  </a:lnTo>
                  <a:lnTo>
                    <a:pt x="67" y="26"/>
                  </a:lnTo>
                  <a:lnTo>
                    <a:pt x="93" y="13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31"/>
            <p:cNvSpPr>
              <a:spLocks noEditPoints="1"/>
            </p:cNvSpPr>
            <p:nvPr/>
          </p:nvSpPr>
          <p:spPr bwMode="auto">
            <a:xfrm>
              <a:off x="1922463" y="2754313"/>
              <a:ext cx="306388" cy="303213"/>
            </a:xfrm>
            <a:custGeom>
              <a:avLst/>
              <a:gdLst>
                <a:gd name="T0" fmla="*/ 924 w 2119"/>
                <a:gd name="T1" fmla="*/ 314 h 2106"/>
                <a:gd name="T2" fmla="*/ 735 w 2119"/>
                <a:gd name="T3" fmla="*/ 374 h 2106"/>
                <a:gd name="T4" fmla="*/ 573 w 2119"/>
                <a:gd name="T5" fmla="*/ 479 h 2106"/>
                <a:gd name="T6" fmla="*/ 441 w 2119"/>
                <a:gd name="T7" fmla="*/ 620 h 2106"/>
                <a:gd name="T8" fmla="*/ 350 w 2119"/>
                <a:gd name="T9" fmla="*/ 792 h 2106"/>
                <a:gd name="T10" fmla="*/ 306 w 2119"/>
                <a:gd name="T11" fmla="*/ 985 h 2106"/>
                <a:gd name="T12" fmla="*/ 315 w 2119"/>
                <a:gd name="T13" fmla="*/ 1188 h 2106"/>
                <a:gd name="T14" fmla="*/ 376 w 2119"/>
                <a:gd name="T15" fmla="*/ 1375 h 2106"/>
                <a:gd name="T16" fmla="*/ 481 w 2119"/>
                <a:gd name="T17" fmla="*/ 1538 h 2106"/>
                <a:gd name="T18" fmla="*/ 623 w 2119"/>
                <a:gd name="T19" fmla="*/ 1668 h 2106"/>
                <a:gd name="T20" fmla="*/ 796 w 2119"/>
                <a:gd name="T21" fmla="*/ 1758 h 2106"/>
                <a:gd name="T22" fmla="*/ 991 w 2119"/>
                <a:gd name="T23" fmla="*/ 1803 h 2106"/>
                <a:gd name="T24" fmla="*/ 1196 w 2119"/>
                <a:gd name="T25" fmla="*/ 1793 h 2106"/>
                <a:gd name="T26" fmla="*/ 1384 w 2119"/>
                <a:gd name="T27" fmla="*/ 1733 h 2106"/>
                <a:gd name="T28" fmla="*/ 1548 w 2119"/>
                <a:gd name="T29" fmla="*/ 1628 h 2106"/>
                <a:gd name="T30" fmla="*/ 1678 w 2119"/>
                <a:gd name="T31" fmla="*/ 1487 h 2106"/>
                <a:gd name="T32" fmla="*/ 1770 w 2119"/>
                <a:gd name="T33" fmla="*/ 1316 h 2106"/>
                <a:gd name="T34" fmla="*/ 1813 w 2119"/>
                <a:gd name="T35" fmla="*/ 1122 h 2106"/>
                <a:gd name="T36" fmla="*/ 1804 w 2119"/>
                <a:gd name="T37" fmla="*/ 919 h 2106"/>
                <a:gd name="T38" fmla="*/ 1743 w 2119"/>
                <a:gd name="T39" fmla="*/ 732 h 2106"/>
                <a:gd name="T40" fmla="*/ 1639 w 2119"/>
                <a:gd name="T41" fmla="*/ 569 h 2106"/>
                <a:gd name="T42" fmla="*/ 1496 w 2119"/>
                <a:gd name="T43" fmla="*/ 439 h 2106"/>
                <a:gd name="T44" fmla="*/ 1324 w 2119"/>
                <a:gd name="T45" fmla="*/ 349 h 2106"/>
                <a:gd name="T46" fmla="*/ 1129 w 2119"/>
                <a:gd name="T47" fmla="*/ 304 h 2106"/>
                <a:gd name="T48" fmla="*/ 1142 w 2119"/>
                <a:gd name="T49" fmla="*/ 4 h 2106"/>
                <a:gd name="T50" fmla="*/ 1379 w 2119"/>
                <a:gd name="T51" fmla="*/ 49 h 2106"/>
                <a:gd name="T52" fmla="*/ 1595 w 2119"/>
                <a:gd name="T53" fmla="*/ 145 h 2106"/>
                <a:gd name="T54" fmla="*/ 1781 w 2119"/>
                <a:gd name="T55" fmla="*/ 282 h 2106"/>
                <a:gd name="T56" fmla="*/ 1933 w 2119"/>
                <a:gd name="T57" fmla="*/ 457 h 2106"/>
                <a:gd name="T58" fmla="*/ 2044 w 2119"/>
                <a:gd name="T59" fmla="*/ 662 h 2106"/>
                <a:gd name="T60" fmla="*/ 2107 w 2119"/>
                <a:gd name="T61" fmla="*/ 891 h 2106"/>
                <a:gd name="T62" fmla="*/ 2116 w 2119"/>
                <a:gd name="T63" fmla="*/ 1136 h 2106"/>
                <a:gd name="T64" fmla="*/ 2070 w 2119"/>
                <a:gd name="T65" fmla="*/ 1371 h 2106"/>
                <a:gd name="T66" fmla="*/ 1975 w 2119"/>
                <a:gd name="T67" fmla="*/ 1584 h 2106"/>
                <a:gd name="T68" fmla="*/ 1835 w 2119"/>
                <a:gd name="T69" fmla="*/ 1770 h 2106"/>
                <a:gd name="T70" fmla="*/ 1660 w 2119"/>
                <a:gd name="T71" fmla="*/ 1921 h 2106"/>
                <a:gd name="T72" fmla="*/ 1453 w 2119"/>
                <a:gd name="T73" fmla="*/ 2031 h 2106"/>
                <a:gd name="T74" fmla="*/ 1224 w 2119"/>
                <a:gd name="T75" fmla="*/ 2094 h 2106"/>
                <a:gd name="T76" fmla="*/ 977 w 2119"/>
                <a:gd name="T77" fmla="*/ 2103 h 2106"/>
                <a:gd name="T78" fmla="*/ 740 w 2119"/>
                <a:gd name="T79" fmla="*/ 2058 h 2106"/>
                <a:gd name="T80" fmla="*/ 526 w 2119"/>
                <a:gd name="T81" fmla="*/ 1962 h 2106"/>
                <a:gd name="T82" fmla="*/ 338 w 2119"/>
                <a:gd name="T83" fmla="*/ 1825 h 2106"/>
                <a:gd name="T84" fmla="*/ 187 w 2119"/>
                <a:gd name="T85" fmla="*/ 1650 h 2106"/>
                <a:gd name="T86" fmla="*/ 76 w 2119"/>
                <a:gd name="T87" fmla="*/ 1445 h 2106"/>
                <a:gd name="T88" fmla="*/ 13 w 2119"/>
                <a:gd name="T89" fmla="*/ 1216 h 2106"/>
                <a:gd name="T90" fmla="*/ 3 w 2119"/>
                <a:gd name="T91" fmla="*/ 972 h 2106"/>
                <a:gd name="T92" fmla="*/ 49 w 2119"/>
                <a:gd name="T93" fmla="*/ 736 h 2106"/>
                <a:gd name="T94" fmla="*/ 145 w 2119"/>
                <a:gd name="T95" fmla="*/ 523 h 2106"/>
                <a:gd name="T96" fmla="*/ 284 w 2119"/>
                <a:gd name="T97" fmla="*/ 337 h 2106"/>
                <a:gd name="T98" fmla="*/ 460 w 2119"/>
                <a:gd name="T99" fmla="*/ 187 h 2106"/>
                <a:gd name="T100" fmla="*/ 666 w 2119"/>
                <a:gd name="T101" fmla="*/ 76 h 2106"/>
                <a:gd name="T102" fmla="*/ 896 w 2119"/>
                <a:gd name="T103" fmla="*/ 13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9" h="2106">
                  <a:moveTo>
                    <a:pt x="1060" y="301"/>
                  </a:moveTo>
                  <a:lnTo>
                    <a:pt x="991" y="304"/>
                  </a:lnTo>
                  <a:lnTo>
                    <a:pt x="924" y="314"/>
                  </a:lnTo>
                  <a:lnTo>
                    <a:pt x="859" y="328"/>
                  </a:lnTo>
                  <a:lnTo>
                    <a:pt x="796" y="349"/>
                  </a:lnTo>
                  <a:lnTo>
                    <a:pt x="735" y="374"/>
                  </a:lnTo>
                  <a:lnTo>
                    <a:pt x="678" y="404"/>
                  </a:lnTo>
                  <a:lnTo>
                    <a:pt x="623" y="439"/>
                  </a:lnTo>
                  <a:lnTo>
                    <a:pt x="573" y="479"/>
                  </a:lnTo>
                  <a:lnTo>
                    <a:pt x="525" y="523"/>
                  </a:lnTo>
                  <a:lnTo>
                    <a:pt x="481" y="569"/>
                  </a:lnTo>
                  <a:lnTo>
                    <a:pt x="441" y="620"/>
                  </a:lnTo>
                  <a:lnTo>
                    <a:pt x="406" y="674"/>
                  </a:lnTo>
                  <a:lnTo>
                    <a:pt x="376" y="732"/>
                  </a:lnTo>
                  <a:lnTo>
                    <a:pt x="350" y="792"/>
                  </a:lnTo>
                  <a:lnTo>
                    <a:pt x="330" y="854"/>
                  </a:lnTo>
                  <a:lnTo>
                    <a:pt x="315" y="919"/>
                  </a:lnTo>
                  <a:lnTo>
                    <a:pt x="306" y="985"/>
                  </a:lnTo>
                  <a:lnTo>
                    <a:pt x="303" y="1054"/>
                  </a:lnTo>
                  <a:lnTo>
                    <a:pt x="306" y="1122"/>
                  </a:lnTo>
                  <a:lnTo>
                    <a:pt x="315" y="1188"/>
                  </a:lnTo>
                  <a:lnTo>
                    <a:pt x="330" y="1254"/>
                  </a:lnTo>
                  <a:lnTo>
                    <a:pt x="350" y="1316"/>
                  </a:lnTo>
                  <a:lnTo>
                    <a:pt x="376" y="1375"/>
                  </a:lnTo>
                  <a:lnTo>
                    <a:pt x="406" y="1433"/>
                  </a:lnTo>
                  <a:lnTo>
                    <a:pt x="441" y="1487"/>
                  </a:lnTo>
                  <a:lnTo>
                    <a:pt x="481" y="1538"/>
                  </a:lnTo>
                  <a:lnTo>
                    <a:pt x="525" y="1585"/>
                  </a:lnTo>
                  <a:lnTo>
                    <a:pt x="573" y="1628"/>
                  </a:lnTo>
                  <a:lnTo>
                    <a:pt x="623" y="1668"/>
                  </a:lnTo>
                  <a:lnTo>
                    <a:pt x="678" y="1703"/>
                  </a:lnTo>
                  <a:lnTo>
                    <a:pt x="735" y="1733"/>
                  </a:lnTo>
                  <a:lnTo>
                    <a:pt x="796" y="1758"/>
                  </a:lnTo>
                  <a:lnTo>
                    <a:pt x="859" y="1779"/>
                  </a:lnTo>
                  <a:lnTo>
                    <a:pt x="924" y="1793"/>
                  </a:lnTo>
                  <a:lnTo>
                    <a:pt x="991" y="1803"/>
                  </a:lnTo>
                  <a:lnTo>
                    <a:pt x="1060" y="1806"/>
                  </a:lnTo>
                  <a:lnTo>
                    <a:pt x="1129" y="1803"/>
                  </a:lnTo>
                  <a:lnTo>
                    <a:pt x="1196" y="1793"/>
                  </a:lnTo>
                  <a:lnTo>
                    <a:pt x="1261" y="1779"/>
                  </a:lnTo>
                  <a:lnTo>
                    <a:pt x="1324" y="1758"/>
                  </a:lnTo>
                  <a:lnTo>
                    <a:pt x="1384" y="1733"/>
                  </a:lnTo>
                  <a:lnTo>
                    <a:pt x="1442" y="1703"/>
                  </a:lnTo>
                  <a:lnTo>
                    <a:pt x="1496" y="1668"/>
                  </a:lnTo>
                  <a:lnTo>
                    <a:pt x="1548" y="1628"/>
                  </a:lnTo>
                  <a:lnTo>
                    <a:pt x="1595" y="1585"/>
                  </a:lnTo>
                  <a:lnTo>
                    <a:pt x="1639" y="1538"/>
                  </a:lnTo>
                  <a:lnTo>
                    <a:pt x="1678" y="1487"/>
                  </a:lnTo>
                  <a:lnTo>
                    <a:pt x="1713" y="1433"/>
                  </a:lnTo>
                  <a:lnTo>
                    <a:pt x="1743" y="1375"/>
                  </a:lnTo>
                  <a:lnTo>
                    <a:pt x="1770" y="1316"/>
                  </a:lnTo>
                  <a:lnTo>
                    <a:pt x="1789" y="1254"/>
                  </a:lnTo>
                  <a:lnTo>
                    <a:pt x="1804" y="1188"/>
                  </a:lnTo>
                  <a:lnTo>
                    <a:pt x="1813" y="1122"/>
                  </a:lnTo>
                  <a:lnTo>
                    <a:pt x="1817" y="1054"/>
                  </a:lnTo>
                  <a:lnTo>
                    <a:pt x="1813" y="985"/>
                  </a:lnTo>
                  <a:lnTo>
                    <a:pt x="1804" y="919"/>
                  </a:lnTo>
                  <a:lnTo>
                    <a:pt x="1789" y="854"/>
                  </a:lnTo>
                  <a:lnTo>
                    <a:pt x="1770" y="792"/>
                  </a:lnTo>
                  <a:lnTo>
                    <a:pt x="1743" y="732"/>
                  </a:lnTo>
                  <a:lnTo>
                    <a:pt x="1713" y="674"/>
                  </a:lnTo>
                  <a:lnTo>
                    <a:pt x="1678" y="620"/>
                  </a:lnTo>
                  <a:lnTo>
                    <a:pt x="1639" y="569"/>
                  </a:lnTo>
                  <a:lnTo>
                    <a:pt x="1595" y="523"/>
                  </a:lnTo>
                  <a:lnTo>
                    <a:pt x="1548" y="479"/>
                  </a:lnTo>
                  <a:lnTo>
                    <a:pt x="1496" y="439"/>
                  </a:lnTo>
                  <a:lnTo>
                    <a:pt x="1442" y="404"/>
                  </a:lnTo>
                  <a:lnTo>
                    <a:pt x="1384" y="374"/>
                  </a:lnTo>
                  <a:lnTo>
                    <a:pt x="1324" y="349"/>
                  </a:lnTo>
                  <a:lnTo>
                    <a:pt x="1261" y="328"/>
                  </a:lnTo>
                  <a:lnTo>
                    <a:pt x="1196" y="314"/>
                  </a:lnTo>
                  <a:lnTo>
                    <a:pt x="1129" y="304"/>
                  </a:lnTo>
                  <a:lnTo>
                    <a:pt x="1060" y="301"/>
                  </a:lnTo>
                  <a:close/>
                  <a:moveTo>
                    <a:pt x="1060" y="0"/>
                  </a:moveTo>
                  <a:lnTo>
                    <a:pt x="1142" y="4"/>
                  </a:lnTo>
                  <a:lnTo>
                    <a:pt x="1224" y="13"/>
                  </a:lnTo>
                  <a:lnTo>
                    <a:pt x="1303" y="29"/>
                  </a:lnTo>
                  <a:lnTo>
                    <a:pt x="1379" y="49"/>
                  </a:lnTo>
                  <a:lnTo>
                    <a:pt x="1453" y="76"/>
                  </a:lnTo>
                  <a:lnTo>
                    <a:pt x="1526" y="108"/>
                  </a:lnTo>
                  <a:lnTo>
                    <a:pt x="1595" y="145"/>
                  </a:lnTo>
                  <a:lnTo>
                    <a:pt x="1660" y="187"/>
                  </a:lnTo>
                  <a:lnTo>
                    <a:pt x="1722" y="232"/>
                  </a:lnTo>
                  <a:lnTo>
                    <a:pt x="1781" y="282"/>
                  </a:lnTo>
                  <a:lnTo>
                    <a:pt x="1835" y="337"/>
                  </a:lnTo>
                  <a:lnTo>
                    <a:pt x="1887" y="396"/>
                  </a:lnTo>
                  <a:lnTo>
                    <a:pt x="1933" y="457"/>
                  </a:lnTo>
                  <a:lnTo>
                    <a:pt x="1975" y="523"/>
                  </a:lnTo>
                  <a:lnTo>
                    <a:pt x="2011" y="591"/>
                  </a:lnTo>
                  <a:lnTo>
                    <a:pt x="2044" y="662"/>
                  </a:lnTo>
                  <a:lnTo>
                    <a:pt x="2070" y="736"/>
                  </a:lnTo>
                  <a:lnTo>
                    <a:pt x="2091" y="813"/>
                  </a:lnTo>
                  <a:lnTo>
                    <a:pt x="2107" y="891"/>
                  </a:lnTo>
                  <a:lnTo>
                    <a:pt x="2116" y="972"/>
                  </a:lnTo>
                  <a:lnTo>
                    <a:pt x="2119" y="1054"/>
                  </a:lnTo>
                  <a:lnTo>
                    <a:pt x="2116" y="1136"/>
                  </a:lnTo>
                  <a:lnTo>
                    <a:pt x="2107" y="1216"/>
                  </a:lnTo>
                  <a:lnTo>
                    <a:pt x="2091" y="1295"/>
                  </a:lnTo>
                  <a:lnTo>
                    <a:pt x="2070" y="1371"/>
                  </a:lnTo>
                  <a:lnTo>
                    <a:pt x="2044" y="1445"/>
                  </a:lnTo>
                  <a:lnTo>
                    <a:pt x="2011" y="1516"/>
                  </a:lnTo>
                  <a:lnTo>
                    <a:pt x="1975" y="1584"/>
                  </a:lnTo>
                  <a:lnTo>
                    <a:pt x="1933" y="1650"/>
                  </a:lnTo>
                  <a:lnTo>
                    <a:pt x="1887" y="1711"/>
                  </a:lnTo>
                  <a:lnTo>
                    <a:pt x="1835" y="1770"/>
                  </a:lnTo>
                  <a:lnTo>
                    <a:pt x="1781" y="1825"/>
                  </a:lnTo>
                  <a:lnTo>
                    <a:pt x="1722" y="1875"/>
                  </a:lnTo>
                  <a:lnTo>
                    <a:pt x="1660" y="1921"/>
                  </a:lnTo>
                  <a:lnTo>
                    <a:pt x="1595" y="1962"/>
                  </a:lnTo>
                  <a:lnTo>
                    <a:pt x="1526" y="1999"/>
                  </a:lnTo>
                  <a:lnTo>
                    <a:pt x="1453" y="2031"/>
                  </a:lnTo>
                  <a:lnTo>
                    <a:pt x="1379" y="2058"/>
                  </a:lnTo>
                  <a:lnTo>
                    <a:pt x="1303" y="2078"/>
                  </a:lnTo>
                  <a:lnTo>
                    <a:pt x="1224" y="2094"/>
                  </a:lnTo>
                  <a:lnTo>
                    <a:pt x="1142" y="2103"/>
                  </a:lnTo>
                  <a:lnTo>
                    <a:pt x="1060" y="2106"/>
                  </a:lnTo>
                  <a:lnTo>
                    <a:pt x="977" y="2103"/>
                  </a:lnTo>
                  <a:lnTo>
                    <a:pt x="896" y="2094"/>
                  </a:lnTo>
                  <a:lnTo>
                    <a:pt x="817" y="2078"/>
                  </a:lnTo>
                  <a:lnTo>
                    <a:pt x="740" y="2058"/>
                  </a:lnTo>
                  <a:lnTo>
                    <a:pt x="666" y="2031"/>
                  </a:lnTo>
                  <a:lnTo>
                    <a:pt x="594" y="1999"/>
                  </a:lnTo>
                  <a:lnTo>
                    <a:pt x="526" y="1962"/>
                  </a:lnTo>
                  <a:lnTo>
                    <a:pt x="460" y="1921"/>
                  </a:lnTo>
                  <a:lnTo>
                    <a:pt x="397" y="1875"/>
                  </a:lnTo>
                  <a:lnTo>
                    <a:pt x="338" y="1825"/>
                  </a:lnTo>
                  <a:lnTo>
                    <a:pt x="284" y="1770"/>
                  </a:lnTo>
                  <a:lnTo>
                    <a:pt x="233" y="1711"/>
                  </a:lnTo>
                  <a:lnTo>
                    <a:pt x="187" y="1650"/>
                  </a:lnTo>
                  <a:lnTo>
                    <a:pt x="145" y="1584"/>
                  </a:lnTo>
                  <a:lnTo>
                    <a:pt x="108" y="1516"/>
                  </a:lnTo>
                  <a:lnTo>
                    <a:pt x="76" y="1445"/>
                  </a:lnTo>
                  <a:lnTo>
                    <a:pt x="49" y="1371"/>
                  </a:lnTo>
                  <a:lnTo>
                    <a:pt x="28" y="1295"/>
                  </a:lnTo>
                  <a:lnTo>
                    <a:pt x="13" y="1216"/>
                  </a:lnTo>
                  <a:lnTo>
                    <a:pt x="3" y="1136"/>
                  </a:lnTo>
                  <a:lnTo>
                    <a:pt x="0" y="1054"/>
                  </a:lnTo>
                  <a:lnTo>
                    <a:pt x="3" y="972"/>
                  </a:lnTo>
                  <a:lnTo>
                    <a:pt x="13" y="891"/>
                  </a:lnTo>
                  <a:lnTo>
                    <a:pt x="28" y="813"/>
                  </a:lnTo>
                  <a:lnTo>
                    <a:pt x="49" y="736"/>
                  </a:lnTo>
                  <a:lnTo>
                    <a:pt x="76" y="662"/>
                  </a:lnTo>
                  <a:lnTo>
                    <a:pt x="108" y="591"/>
                  </a:lnTo>
                  <a:lnTo>
                    <a:pt x="145" y="523"/>
                  </a:lnTo>
                  <a:lnTo>
                    <a:pt x="187" y="457"/>
                  </a:lnTo>
                  <a:lnTo>
                    <a:pt x="233" y="396"/>
                  </a:lnTo>
                  <a:lnTo>
                    <a:pt x="284" y="337"/>
                  </a:lnTo>
                  <a:lnTo>
                    <a:pt x="338" y="282"/>
                  </a:lnTo>
                  <a:lnTo>
                    <a:pt x="397" y="232"/>
                  </a:lnTo>
                  <a:lnTo>
                    <a:pt x="460" y="187"/>
                  </a:lnTo>
                  <a:lnTo>
                    <a:pt x="526" y="145"/>
                  </a:lnTo>
                  <a:lnTo>
                    <a:pt x="594" y="108"/>
                  </a:lnTo>
                  <a:lnTo>
                    <a:pt x="666" y="76"/>
                  </a:lnTo>
                  <a:lnTo>
                    <a:pt x="740" y="49"/>
                  </a:lnTo>
                  <a:lnTo>
                    <a:pt x="817" y="29"/>
                  </a:lnTo>
                  <a:lnTo>
                    <a:pt x="896" y="13"/>
                  </a:lnTo>
                  <a:lnTo>
                    <a:pt x="977" y="4"/>
                  </a:lnTo>
                  <a:lnTo>
                    <a:pt x="10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32"/>
            <p:cNvSpPr>
              <a:spLocks noEditPoints="1"/>
            </p:cNvSpPr>
            <p:nvPr/>
          </p:nvSpPr>
          <p:spPr bwMode="auto">
            <a:xfrm>
              <a:off x="2019300" y="2816226"/>
              <a:ext cx="112713" cy="179388"/>
            </a:xfrm>
            <a:custGeom>
              <a:avLst/>
              <a:gdLst>
                <a:gd name="T0" fmla="*/ 480 w 774"/>
                <a:gd name="T1" fmla="*/ 963 h 1241"/>
                <a:gd name="T2" fmla="*/ 565 w 774"/>
                <a:gd name="T3" fmla="*/ 921 h 1241"/>
                <a:gd name="T4" fmla="*/ 600 w 774"/>
                <a:gd name="T5" fmla="*/ 836 h 1241"/>
                <a:gd name="T6" fmla="*/ 568 w 774"/>
                <a:gd name="T7" fmla="*/ 758 h 1241"/>
                <a:gd name="T8" fmla="*/ 493 w 774"/>
                <a:gd name="T9" fmla="*/ 717 h 1241"/>
                <a:gd name="T10" fmla="*/ 348 w 774"/>
                <a:gd name="T11" fmla="*/ 259 h 1241"/>
                <a:gd name="T12" fmla="*/ 236 w 774"/>
                <a:gd name="T13" fmla="*/ 297 h 1241"/>
                <a:gd name="T14" fmla="*/ 194 w 774"/>
                <a:gd name="T15" fmla="*/ 376 h 1241"/>
                <a:gd name="T16" fmla="*/ 233 w 774"/>
                <a:gd name="T17" fmla="*/ 458 h 1241"/>
                <a:gd name="T18" fmla="*/ 348 w 774"/>
                <a:gd name="T19" fmla="*/ 505 h 1241"/>
                <a:gd name="T20" fmla="*/ 414 w 774"/>
                <a:gd name="T21" fmla="*/ 9 h 1241"/>
                <a:gd name="T22" fmla="*/ 431 w 774"/>
                <a:gd name="T23" fmla="*/ 120 h 1241"/>
                <a:gd name="T24" fmla="*/ 534 w 774"/>
                <a:gd name="T25" fmla="*/ 135 h 1241"/>
                <a:gd name="T26" fmla="*/ 648 w 774"/>
                <a:gd name="T27" fmla="*/ 179 h 1241"/>
                <a:gd name="T28" fmla="*/ 734 w 774"/>
                <a:gd name="T29" fmla="*/ 251 h 1241"/>
                <a:gd name="T30" fmla="*/ 756 w 774"/>
                <a:gd name="T31" fmla="*/ 345 h 1241"/>
                <a:gd name="T32" fmla="*/ 709 w 774"/>
                <a:gd name="T33" fmla="*/ 401 h 1241"/>
                <a:gd name="T34" fmla="*/ 640 w 774"/>
                <a:gd name="T35" fmla="*/ 402 h 1241"/>
                <a:gd name="T36" fmla="*/ 592 w 774"/>
                <a:gd name="T37" fmla="*/ 357 h 1241"/>
                <a:gd name="T38" fmla="*/ 542 w 774"/>
                <a:gd name="T39" fmla="*/ 299 h 1241"/>
                <a:gd name="T40" fmla="*/ 459 w 774"/>
                <a:gd name="T41" fmla="*/ 261 h 1241"/>
                <a:gd name="T42" fmla="*/ 498 w 774"/>
                <a:gd name="T43" fmla="*/ 535 h 1241"/>
                <a:gd name="T44" fmla="*/ 619 w 774"/>
                <a:gd name="T45" fmla="*/ 576 h 1241"/>
                <a:gd name="T46" fmla="*/ 713 w 774"/>
                <a:gd name="T47" fmla="*/ 643 h 1241"/>
                <a:gd name="T48" fmla="*/ 767 w 774"/>
                <a:gd name="T49" fmla="*/ 749 h 1241"/>
                <a:gd name="T50" fmla="*/ 765 w 774"/>
                <a:gd name="T51" fmla="*/ 900 h 1241"/>
                <a:gd name="T52" fmla="*/ 692 w 774"/>
                <a:gd name="T53" fmla="*/ 1018 h 1241"/>
                <a:gd name="T54" fmla="*/ 562 w 774"/>
                <a:gd name="T55" fmla="*/ 1088 h 1241"/>
                <a:gd name="T56" fmla="*/ 431 w 774"/>
                <a:gd name="T57" fmla="*/ 1194 h 1241"/>
                <a:gd name="T58" fmla="*/ 402 w 774"/>
                <a:gd name="T59" fmla="*/ 1239 h 1241"/>
                <a:gd name="T60" fmla="*/ 356 w 774"/>
                <a:gd name="T61" fmla="*/ 1221 h 1241"/>
                <a:gd name="T62" fmla="*/ 300 w 774"/>
                <a:gd name="T63" fmla="*/ 1107 h 1241"/>
                <a:gd name="T64" fmla="*/ 144 w 774"/>
                <a:gd name="T65" fmla="*/ 1061 h 1241"/>
                <a:gd name="T66" fmla="*/ 44 w 774"/>
                <a:gd name="T67" fmla="*/ 978 h 1241"/>
                <a:gd name="T68" fmla="*/ 1 w 774"/>
                <a:gd name="T69" fmla="*/ 881 h 1241"/>
                <a:gd name="T70" fmla="*/ 17 w 774"/>
                <a:gd name="T71" fmla="*/ 801 h 1241"/>
                <a:gd name="T72" fmla="*/ 85 w 774"/>
                <a:gd name="T73" fmla="*/ 772 h 1241"/>
                <a:gd name="T74" fmla="*/ 150 w 774"/>
                <a:gd name="T75" fmla="*/ 792 h 1241"/>
                <a:gd name="T76" fmla="*/ 178 w 774"/>
                <a:gd name="T77" fmla="*/ 839 h 1241"/>
                <a:gd name="T78" fmla="*/ 201 w 774"/>
                <a:gd name="T79" fmla="*/ 897 h 1241"/>
                <a:gd name="T80" fmla="*/ 247 w 774"/>
                <a:gd name="T81" fmla="*/ 945 h 1241"/>
                <a:gd name="T82" fmla="*/ 348 w 774"/>
                <a:gd name="T83" fmla="*/ 970 h 1241"/>
                <a:gd name="T84" fmla="*/ 211 w 774"/>
                <a:gd name="T85" fmla="*/ 646 h 1241"/>
                <a:gd name="T86" fmla="*/ 82 w 774"/>
                <a:gd name="T87" fmla="*/ 565 h 1241"/>
                <a:gd name="T88" fmla="*/ 23 w 774"/>
                <a:gd name="T89" fmla="*/ 443 h 1241"/>
                <a:gd name="T90" fmla="*/ 41 w 774"/>
                <a:gd name="T91" fmla="*/ 300 h 1241"/>
                <a:gd name="T92" fmla="*/ 120 w 774"/>
                <a:gd name="T93" fmla="*/ 196 h 1241"/>
                <a:gd name="T94" fmla="*/ 241 w 774"/>
                <a:gd name="T95" fmla="*/ 135 h 1241"/>
                <a:gd name="T96" fmla="*/ 348 w 774"/>
                <a:gd name="T97" fmla="*/ 47 h 1241"/>
                <a:gd name="T98" fmla="*/ 376 w 774"/>
                <a:gd name="T99" fmla="*/ 3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4" h="1241">
                  <a:moveTo>
                    <a:pt x="431" y="699"/>
                  </a:moveTo>
                  <a:lnTo>
                    <a:pt x="431" y="970"/>
                  </a:lnTo>
                  <a:lnTo>
                    <a:pt x="456" y="967"/>
                  </a:lnTo>
                  <a:lnTo>
                    <a:pt x="480" y="963"/>
                  </a:lnTo>
                  <a:lnTo>
                    <a:pt x="504" y="956"/>
                  </a:lnTo>
                  <a:lnTo>
                    <a:pt x="526" y="947"/>
                  </a:lnTo>
                  <a:lnTo>
                    <a:pt x="547" y="935"/>
                  </a:lnTo>
                  <a:lnTo>
                    <a:pt x="565" y="921"/>
                  </a:lnTo>
                  <a:lnTo>
                    <a:pt x="579" y="904"/>
                  </a:lnTo>
                  <a:lnTo>
                    <a:pt x="591" y="884"/>
                  </a:lnTo>
                  <a:lnTo>
                    <a:pt x="598" y="861"/>
                  </a:lnTo>
                  <a:lnTo>
                    <a:pt x="600" y="836"/>
                  </a:lnTo>
                  <a:lnTo>
                    <a:pt x="598" y="812"/>
                  </a:lnTo>
                  <a:lnTo>
                    <a:pt x="592" y="792"/>
                  </a:lnTo>
                  <a:lnTo>
                    <a:pt x="581" y="774"/>
                  </a:lnTo>
                  <a:lnTo>
                    <a:pt x="568" y="758"/>
                  </a:lnTo>
                  <a:lnTo>
                    <a:pt x="552" y="745"/>
                  </a:lnTo>
                  <a:lnTo>
                    <a:pt x="534" y="733"/>
                  </a:lnTo>
                  <a:lnTo>
                    <a:pt x="514" y="724"/>
                  </a:lnTo>
                  <a:lnTo>
                    <a:pt x="493" y="717"/>
                  </a:lnTo>
                  <a:lnTo>
                    <a:pt x="473" y="709"/>
                  </a:lnTo>
                  <a:lnTo>
                    <a:pt x="452" y="704"/>
                  </a:lnTo>
                  <a:lnTo>
                    <a:pt x="431" y="699"/>
                  </a:lnTo>
                  <a:close/>
                  <a:moveTo>
                    <a:pt x="348" y="259"/>
                  </a:moveTo>
                  <a:lnTo>
                    <a:pt x="314" y="262"/>
                  </a:lnTo>
                  <a:lnTo>
                    <a:pt x="284" y="271"/>
                  </a:lnTo>
                  <a:lnTo>
                    <a:pt x="258" y="282"/>
                  </a:lnTo>
                  <a:lnTo>
                    <a:pt x="236" y="297"/>
                  </a:lnTo>
                  <a:lnTo>
                    <a:pt x="218" y="313"/>
                  </a:lnTo>
                  <a:lnTo>
                    <a:pt x="205" y="333"/>
                  </a:lnTo>
                  <a:lnTo>
                    <a:pt x="196" y="354"/>
                  </a:lnTo>
                  <a:lnTo>
                    <a:pt x="194" y="376"/>
                  </a:lnTo>
                  <a:lnTo>
                    <a:pt x="196" y="399"/>
                  </a:lnTo>
                  <a:lnTo>
                    <a:pt x="203" y="421"/>
                  </a:lnTo>
                  <a:lnTo>
                    <a:pt x="215" y="441"/>
                  </a:lnTo>
                  <a:lnTo>
                    <a:pt x="233" y="458"/>
                  </a:lnTo>
                  <a:lnTo>
                    <a:pt x="254" y="472"/>
                  </a:lnTo>
                  <a:lnTo>
                    <a:pt x="281" y="485"/>
                  </a:lnTo>
                  <a:lnTo>
                    <a:pt x="312" y="495"/>
                  </a:lnTo>
                  <a:lnTo>
                    <a:pt x="348" y="505"/>
                  </a:lnTo>
                  <a:lnTo>
                    <a:pt x="348" y="259"/>
                  </a:lnTo>
                  <a:close/>
                  <a:moveTo>
                    <a:pt x="389" y="0"/>
                  </a:moveTo>
                  <a:lnTo>
                    <a:pt x="402" y="3"/>
                  </a:lnTo>
                  <a:lnTo>
                    <a:pt x="414" y="9"/>
                  </a:lnTo>
                  <a:lnTo>
                    <a:pt x="423" y="20"/>
                  </a:lnTo>
                  <a:lnTo>
                    <a:pt x="429" y="33"/>
                  </a:lnTo>
                  <a:lnTo>
                    <a:pt x="431" y="47"/>
                  </a:lnTo>
                  <a:lnTo>
                    <a:pt x="431" y="120"/>
                  </a:lnTo>
                  <a:lnTo>
                    <a:pt x="454" y="121"/>
                  </a:lnTo>
                  <a:lnTo>
                    <a:pt x="479" y="124"/>
                  </a:lnTo>
                  <a:lnTo>
                    <a:pt x="506" y="129"/>
                  </a:lnTo>
                  <a:lnTo>
                    <a:pt x="534" y="135"/>
                  </a:lnTo>
                  <a:lnTo>
                    <a:pt x="564" y="144"/>
                  </a:lnTo>
                  <a:lnTo>
                    <a:pt x="593" y="154"/>
                  </a:lnTo>
                  <a:lnTo>
                    <a:pt x="621" y="165"/>
                  </a:lnTo>
                  <a:lnTo>
                    <a:pt x="648" y="179"/>
                  </a:lnTo>
                  <a:lnTo>
                    <a:pt x="674" y="195"/>
                  </a:lnTo>
                  <a:lnTo>
                    <a:pt x="698" y="211"/>
                  </a:lnTo>
                  <a:lnTo>
                    <a:pt x="718" y="230"/>
                  </a:lnTo>
                  <a:lnTo>
                    <a:pt x="734" y="251"/>
                  </a:lnTo>
                  <a:lnTo>
                    <a:pt x="748" y="274"/>
                  </a:lnTo>
                  <a:lnTo>
                    <a:pt x="755" y="298"/>
                  </a:lnTo>
                  <a:lnTo>
                    <a:pt x="758" y="324"/>
                  </a:lnTo>
                  <a:lnTo>
                    <a:pt x="756" y="345"/>
                  </a:lnTo>
                  <a:lnTo>
                    <a:pt x="749" y="364"/>
                  </a:lnTo>
                  <a:lnTo>
                    <a:pt x="740" y="380"/>
                  </a:lnTo>
                  <a:lnTo>
                    <a:pt x="726" y="392"/>
                  </a:lnTo>
                  <a:lnTo>
                    <a:pt x="709" y="401"/>
                  </a:lnTo>
                  <a:lnTo>
                    <a:pt x="691" y="407"/>
                  </a:lnTo>
                  <a:lnTo>
                    <a:pt x="671" y="408"/>
                  </a:lnTo>
                  <a:lnTo>
                    <a:pt x="655" y="407"/>
                  </a:lnTo>
                  <a:lnTo>
                    <a:pt x="640" y="402"/>
                  </a:lnTo>
                  <a:lnTo>
                    <a:pt x="626" y="393"/>
                  </a:lnTo>
                  <a:lnTo>
                    <a:pt x="615" y="383"/>
                  </a:lnTo>
                  <a:lnTo>
                    <a:pt x="603" y="370"/>
                  </a:lnTo>
                  <a:lnTo>
                    <a:pt x="592" y="357"/>
                  </a:lnTo>
                  <a:lnTo>
                    <a:pt x="580" y="342"/>
                  </a:lnTo>
                  <a:lnTo>
                    <a:pt x="569" y="328"/>
                  </a:lnTo>
                  <a:lnTo>
                    <a:pt x="555" y="313"/>
                  </a:lnTo>
                  <a:lnTo>
                    <a:pt x="542" y="299"/>
                  </a:lnTo>
                  <a:lnTo>
                    <a:pt x="525" y="286"/>
                  </a:lnTo>
                  <a:lnTo>
                    <a:pt x="506" y="276"/>
                  </a:lnTo>
                  <a:lnTo>
                    <a:pt x="484" y="267"/>
                  </a:lnTo>
                  <a:lnTo>
                    <a:pt x="459" y="261"/>
                  </a:lnTo>
                  <a:lnTo>
                    <a:pt x="431" y="259"/>
                  </a:lnTo>
                  <a:lnTo>
                    <a:pt x="431" y="519"/>
                  </a:lnTo>
                  <a:lnTo>
                    <a:pt x="464" y="526"/>
                  </a:lnTo>
                  <a:lnTo>
                    <a:pt x="498" y="535"/>
                  </a:lnTo>
                  <a:lnTo>
                    <a:pt x="530" y="543"/>
                  </a:lnTo>
                  <a:lnTo>
                    <a:pt x="562" y="552"/>
                  </a:lnTo>
                  <a:lnTo>
                    <a:pt x="591" y="564"/>
                  </a:lnTo>
                  <a:lnTo>
                    <a:pt x="619" y="576"/>
                  </a:lnTo>
                  <a:lnTo>
                    <a:pt x="646" y="590"/>
                  </a:lnTo>
                  <a:lnTo>
                    <a:pt x="670" y="605"/>
                  </a:lnTo>
                  <a:lnTo>
                    <a:pt x="693" y="623"/>
                  </a:lnTo>
                  <a:lnTo>
                    <a:pt x="713" y="643"/>
                  </a:lnTo>
                  <a:lnTo>
                    <a:pt x="731" y="666"/>
                  </a:lnTo>
                  <a:lnTo>
                    <a:pt x="746" y="691"/>
                  </a:lnTo>
                  <a:lnTo>
                    <a:pt x="757" y="719"/>
                  </a:lnTo>
                  <a:lnTo>
                    <a:pt x="767" y="749"/>
                  </a:lnTo>
                  <a:lnTo>
                    <a:pt x="772" y="783"/>
                  </a:lnTo>
                  <a:lnTo>
                    <a:pt x="774" y="821"/>
                  </a:lnTo>
                  <a:lnTo>
                    <a:pt x="771" y="861"/>
                  </a:lnTo>
                  <a:lnTo>
                    <a:pt x="765" y="900"/>
                  </a:lnTo>
                  <a:lnTo>
                    <a:pt x="752" y="934"/>
                  </a:lnTo>
                  <a:lnTo>
                    <a:pt x="736" y="965"/>
                  </a:lnTo>
                  <a:lnTo>
                    <a:pt x="716" y="993"/>
                  </a:lnTo>
                  <a:lnTo>
                    <a:pt x="692" y="1018"/>
                  </a:lnTo>
                  <a:lnTo>
                    <a:pt x="665" y="1040"/>
                  </a:lnTo>
                  <a:lnTo>
                    <a:pt x="634" y="1059"/>
                  </a:lnTo>
                  <a:lnTo>
                    <a:pt x="599" y="1075"/>
                  </a:lnTo>
                  <a:lnTo>
                    <a:pt x="562" y="1088"/>
                  </a:lnTo>
                  <a:lnTo>
                    <a:pt x="521" y="1098"/>
                  </a:lnTo>
                  <a:lnTo>
                    <a:pt x="477" y="1106"/>
                  </a:lnTo>
                  <a:lnTo>
                    <a:pt x="431" y="1110"/>
                  </a:lnTo>
                  <a:lnTo>
                    <a:pt x="431" y="1194"/>
                  </a:lnTo>
                  <a:lnTo>
                    <a:pt x="429" y="1209"/>
                  </a:lnTo>
                  <a:lnTo>
                    <a:pt x="423" y="1221"/>
                  </a:lnTo>
                  <a:lnTo>
                    <a:pt x="414" y="1231"/>
                  </a:lnTo>
                  <a:lnTo>
                    <a:pt x="402" y="1239"/>
                  </a:lnTo>
                  <a:lnTo>
                    <a:pt x="389" y="1241"/>
                  </a:lnTo>
                  <a:lnTo>
                    <a:pt x="376" y="1239"/>
                  </a:lnTo>
                  <a:lnTo>
                    <a:pt x="365" y="1231"/>
                  </a:lnTo>
                  <a:lnTo>
                    <a:pt x="356" y="1221"/>
                  </a:lnTo>
                  <a:lnTo>
                    <a:pt x="350" y="1209"/>
                  </a:lnTo>
                  <a:lnTo>
                    <a:pt x="348" y="1194"/>
                  </a:lnTo>
                  <a:lnTo>
                    <a:pt x="348" y="1110"/>
                  </a:lnTo>
                  <a:lnTo>
                    <a:pt x="300" y="1107"/>
                  </a:lnTo>
                  <a:lnTo>
                    <a:pt x="256" y="1099"/>
                  </a:lnTo>
                  <a:lnTo>
                    <a:pt x="215" y="1090"/>
                  </a:lnTo>
                  <a:lnTo>
                    <a:pt x="177" y="1077"/>
                  </a:lnTo>
                  <a:lnTo>
                    <a:pt x="144" y="1061"/>
                  </a:lnTo>
                  <a:lnTo>
                    <a:pt x="113" y="1042"/>
                  </a:lnTo>
                  <a:lnTo>
                    <a:pt x="87" y="1022"/>
                  </a:lnTo>
                  <a:lnTo>
                    <a:pt x="64" y="1001"/>
                  </a:lnTo>
                  <a:lnTo>
                    <a:pt x="44" y="978"/>
                  </a:lnTo>
                  <a:lnTo>
                    <a:pt x="29" y="954"/>
                  </a:lnTo>
                  <a:lnTo>
                    <a:pt x="16" y="930"/>
                  </a:lnTo>
                  <a:lnTo>
                    <a:pt x="7" y="906"/>
                  </a:lnTo>
                  <a:lnTo>
                    <a:pt x="1" y="881"/>
                  </a:lnTo>
                  <a:lnTo>
                    <a:pt x="0" y="858"/>
                  </a:lnTo>
                  <a:lnTo>
                    <a:pt x="2" y="836"/>
                  </a:lnTo>
                  <a:lnTo>
                    <a:pt x="8" y="818"/>
                  </a:lnTo>
                  <a:lnTo>
                    <a:pt x="17" y="801"/>
                  </a:lnTo>
                  <a:lnTo>
                    <a:pt x="30" y="788"/>
                  </a:lnTo>
                  <a:lnTo>
                    <a:pt x="45" y="779"/>
                  </a:lnTo>
                  <a:lnTo>
                    <a:pt x="64" y="774"/>
                  </a:lnTo>
                  <a:lnTo>
                    <a:pt x="85" y="772"/>
                  </a:lnTo>
                  <a:lnTo>
                    <a:pt x="106" y="773"/>
                  </a:lnTo>
                  <a:lnTo>
                    <a:pt x="124" y="777"/>
                  </a:lnTo>
                  <a:lnTo>
                    <a:pt x="139" y="783"/>
                  </a:lnTo>
                  <a:lnTo>
                    <a:pt x="150" y="792"/>
                  </a:lnTo>
                  <a:lnTo>
                    <a:pt x="159" y="802"/>
                  </a:lnTo>
                  <a:lnTo>
                    <a:pt x="167" y="813"/>
                  </a:lnTo>
                  <a:lnTo>
                    <a:pt x="173" y="826"/>
                  </a:lnTo>
                  <a:lnTo>
                    <a:pt x="178" y="839"/>
                  </a:lnTo>
                  <a:lnTo>
                    <a:pt x="184" y="853"/>
                  </a:lnTo>
                  <a:lnTo>
                    <a:pt x="189" y="867"/>
                  </a:lnTo>
                  <a:lnTo>
                    <a:pt x="194" y="882"/>
                  </a:lnTo>
                  <a:lnTo>
                    <a:pt x="201" y="897"/>
                  </a:lnTo>
                  <a:lnTo>
                    <a:pt x="210" y="910"/>
                  </a:lnTo>
                  <a:lnTo>
                    <a:pt x="219" y="924"/>
                  </a:lnTo>
                  <a:lnTo>
                    <a:pt x="233" y="935"/>
                  </a:lnTo>
                  <a:lnTo>
                    <a:pt x="247" y="945"/>
                  </a:lnTo>
                  <a:lnTo>
                    <a:pt x="266" y="955"/>
                  </a:lnTo>
                  <a:lnTo>
                    <a:pt x="289" y="962"/>
                  </a:lnTo>
                  <a:lnTo>
                    <a:pt x="317" y="967"/>
                  </a:lnTo>
                  <a:lnTo>
                    <a:pt x="348" y="970"/>
                  </a:lnTo>
                  <a:lnTo>
                    <a:pt x="348" y="684"/>
                  </a:lnTo>
                  <a:lnTo>
                    <a:pt x="299" y="674"/>
                  </a:lnTo>
                  <a:lnTo>
                    <a:pt x="254" y="662"/>
                  </a:lnTo>
                  <a:lnTo>
                    <a:pt x="211" y="646"/>
                  </a:lnTo>
                  <a:lnTo>
                    <a:pt x="173" y="629"/>
                  </a:lnTo>
                  <a:lnTo>
                    <a:pt x="139" y="611"/>
                  </a:lnTo>
                  <a:lnTo>
                    <a:pt x="108" y="589"/>
                  </a:lnTo>
                  <a:lnTo>
                    <a:pt x="82" y="565"/>
                  </a:lnTo>
                  <a:lnTo>
                    <a:pt x="60" y="538"/>
                  </a:lnTo>
                  <a:lnTo>
                    <a:pt x="43" y="509"/>
                  </a:lnTo>
                  <a:lnTo>
                    <a:pt x="31" y="477"/>
                  </a:lnTo>
                  <a:lnTo>
                    <a:pt x="23" y="443"/>
                  </a:lnTo>
                  <a:lnTo>
                    <a:pt x="20" y="407"/>
                  </a:lnTo>
                  <a:lnTo>
                    <a:pt x="23" y="368"/>
                  </a:lnTo>
                  <a:lnTo>
                    <a:pt x="30" y="333"/>
                  </a:lnTo>
                  <a:lnTo>
                    <a:pt x="41" y="300"/>
                  </a:lnTo>
                  <a:lnTo>
                    <a:pt x="56" y="269"/>
                  </a:lnTo>
                  <a:lnTo>
                    <a:pt x="74" y="242"/>
                  </a:lnTo>
                  <a:lnTo>
                    <a:pt x="96" y="217"/>
                  </a:lnTo>
                  <a:lnTo>
                    <a:pt x="120" y="196"/>
                  </a:lnTo>
                  <a:lnTo>
                    <a:pt x="147" y="176"/>
                  </a:lnTo>
                  <a:lnTo>
                    <a:pt x="176" y="160"/>
                  </a:lnTo>
                  <a:lnTo>
                    <a:pt x="209" y="147"/>
                  </a:lnTo>
                  <a:lnTo>
                    <a:pt x="241" y="135"/>
                  </a:lnTo>
                  <a:lnTo>
                    <a:pt x="276" y="127"/>
                  </a:lnTo>
                  <a:lnTo>
                    <a:pt x="312" y="122"/>
                  </a:lnTo>
                  <a:lnTo>
                    <a:pt x="348" y="120"/>
                  </a:lnTo>
                  <a:lnTo>
                    <a:pt x="348" y="47"/>
                  </a:lnTo>
                  <a:lnTo>
                    <a:pt x="350" y="33"/>
                  </a:lnTo>
                  <a:lnTo>
                    <a:pt x="356" y="20"/>
                  </a:lnTo>
                  <a:lnTo>
                    <a:pt x="365" y="9"/>
                  </a:lnTo>
                  <a:lnTo>
                    <a:pt x="376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864335" y="1381651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70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808773" y="2938325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692890" y="2067130"/>
            <a:ext cx="265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</a:p>
          <a:p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08518" y="3611800"/>
            <a:ext cx="265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</a:p>
          <a:p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93926" y="4370407"/>
            <a:ext cx="265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</a:p>
          <a:p>
            <a:pPr algn="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38952" y="2806908"/>
            <a:ext cx="250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</a:p>
          <a:p>
            <a:pPr algn="r"/>
            <a:r>
              <a:rPr lang="en-US" sz="16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72673" y="1328920"/>
            <a:ext cx="250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</a:p>
          <a:p>
            <a:pPr algn="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9"/>
          <p:cNvSpPr>
            <a:spLocks/>
          </p:cNvSpPr>
          <p:nvPr/>
        </p:nvSpPr>
        <p:spPr bwMode="auto">
          <a:xfrm flipH="1">
            <a:off x="4035632" y="2697515"/>
            <a:ext cx="6001587" cy="792459"/>
          </a:xfrm>
          <a:custGeom>
            <a:avLst/>
            <a:gdLst>
              <a:gd name="T0" fmla="*/ 431 w 1620"/>
              <a:gd name="T1" fmla="*/ 0 h 498"/>
              <a:gd name="T2" fmla="*/ 431 w 1620"/>
              <a:gd name="T3" fmla="*/ 0 h 498"/>
              <a:gd name="T4" fmla="*/ 144 w 1620"/>
              <a:gd name="T5" fmla="*/ 0 h 498"/>
              <a:gd name="T6" fmla="*/ 0 w 1620"/>
              <a:gd name="T7" fmla="*/ 249 h 498"/>
              <a:gd name="T8" fmla="*/ 144 w 1620"/>
              <a:gd name="T9" fmla="*/ 498 h 498"/>
              <a:gd name="T10" fmla="*/ 192 w 1620"/>
              <a:gd name="T11" fmla="*/ 498 h 498"/>
              <a:gd name="T12" fmla="*/ 431 w 1620"/>
              <a:gd name="T13" fmla="*/ 498 h 498"/>
              <a:gd name="T14" fmla="*/ 1620 w 1620"/>
              <a:gd name="T15" fmla="*/ 498 h 498"/>
              <a:gd name="T16" fmla="*/ 1620 w 1620"/>
              <a:gd name="T17" fmla="*/ 0 h 498"/>
              <a:gd name="T18" fmla="*/ 431 w 1620"/>
              <a:gd name="T19" fmla="*/ 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0" h="498">
                <a:moveTo>
                  <a:pt x="431" y="0"/>
                </a:moveTo>
                <a:lnTo>
                  <a:pt x="431" y="0"/>
                </a:lnTo>
                <a:lnTo>
                  <a:pt x="144" y="0"/>
                </a:lnTo>
                <a:lnTo>
                  <a:pt x="0" y="249"/>
                </a:lnTo>
                <a:lnTo>
                  <a:pt x="144" y="498"/>
                </a:lnTo>
                <a:lnTo>
                  <a:pt x="192" y="498"/>
                </a:lnTo>
                <a:lnTo>
                  <a:pt x="431" y="498"/>
                </a:lnTo>
                <a:lnTo>
                  <a:pt x="1620" y="498"/>
                </a:lnTo>
                <a:lnTo>
                  <a:pt x="1620" y="0"/>
                </a:lnTo>
                <a:lnTo>
                  <a:pt x="431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83430" y="6336120"/>
            <a:ext cx="6258977" cy="52188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7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Multi-Layered Light Bulb Concept</a:t>
            </a:r>
            <a:endParaRPr lang="en-US" dirty="0"/>
          </a:p>
        </p:txBody>
      </p:sp>
      <p:sp>
        <p:nvSpPr>
          <p:cNvPr id="8" name="Freeform 70"/>
          <p:cNvSpPr>
            <a:spLocks/>
          </p:cNvSpPr>
          <p:nvPr/>
        </p:nvSpPr>
        <p:spPr bwMode="auto">
          <a:xfrm>
            <a:off x="3248951" y="6351811"/>
            <a:ext cx="287126" cy="34518"/>
          </a:xfrm>
          <a:custGeom>
            <a:avLst/>
            <a:gdLst>
              <a:gd name="T0" fmla="*/ 0 w 131"/>
              <a:gd name="T1" fmla="*/ 0 h 16"/>
              <a:gd name="T2" fmla="*/ 0 w 131"/>
              <a:gd name="T3" fmla="*/ 10 h 16"/>
              <a:gd name="T4" fmla="*/ 10 w 131"/>
              <a:gd name="T5" fmla="*/ 12 h 16"/>
              <a:gd name="T6" fmla="*/ 4 w 131"/>
              <a:gd name="T7" fmla="*/ 14 h 16"/>
              <a:gd name="T8" fmla="*/ 61 w 131"/>
              <a:gd name="T9" fmla="*/ 16 h 16"/>
              <a:gd name="T10" fmla="*/ 120 w 131"/>
              <a:gd name="T11" fmla="*/ 14 h 16"/>
              <a:gd name="T12" fmla="*/ 116 w 131"/>
              <a:gd name="T13" fmla="*/ 12 h 16"/>
              <a:gd name="T14" fmla="*/ 130 w 131"/>
              <a:gd name="T15" fmla="*/ 10 h 16"/>
              <a:gd name="T16" fmla="*/ 130 w 131"/>
              <a:gd name="T17" fmla="*/ 0 h 16"/>
              <a:gd name="T18" fmla="*/ 0 w 131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6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3" y="12"/>
                  <a:pt x="10" y="12"/>
                </a:cubicBezTo>
                <a:cubicBezTo>
                  <a:pt x="6" y="13"/>
                  <a:pt x="4" y="13"/>
                  <a:pt x="4" y="14"/>
                </a:cubicBezTo>
                <a:cubicBezTo>
                  <a:pt x="4" y="16"/>
                  <a:pt x="29" y="16"/>
                  <a:pt x="61" y="16"/>
                </a:cubicBezTo>
                <a:cubicBezTo>
                  <a:pt x="93" y="16"/>
                  <a:pt x="120" y="16"/>
                  <a:pt x="120" y="14"/>
                </a:cubicBezTo>
                <a:cubicBezTo>
                  <a:pt x="120" y="13"/>
                  <a:pt x="118" y="13"/>
                  <a:pt x="116" y="12"/>
                </a:cubicBezTo>
                <a:cubicBezTo>
                  <a:pt x="126" y="12"/>
                  <a:pt x="130" y="12"/>
                  <a:pt x="130" y="1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1" y="0"/>
                  <a:pt x="0" y="0"/>
                  <a:pt x="0" y="0"/>
                </a:cubicBezTo>
                <a:close/>
              </a:path>
            </a:pathLst>
          </a:custGeom>
          <a:solidFill>
            <a:srgbClr val="31353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1"/>
          <p:cNvSpPr>
            <a:spLocks noChangeArrowheads="1"/>
          </p:cNvSpPr>
          <p:nvPr/>
        </p:nvSpPr>
        <p:spPr bwMode="auto">
          <a:xfrm>
            <a:off x="3159520" y="5972116"/>
            <a:ext cx="464420" cy="406369"/>
          </a:xfrm>
          <a:prstGeom prst="ellipse">
            <a:avLst/>
          </a:prstGeom>
          <a:solidFill>
            <a:srgbClr val="31353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72"/>
          <p:cNvSpPr>
            <a:spLocks/>
          </p:cNvSpPr>
          <p:nvPr/>
        </p:nvSpPr>
        <p:spPr bwMode="auto">
          <a:xfrm>
            <a:off x="2739031" y="5217431"/>
            <a:ext cx="1316383" cy="955515"/>
          </a:xfrm>
          <a:custGeom>
            <a:avLst/>
            <a:gdLst>
              <a:gd name="T0" fmla="*/ 599 w 599"/>
              <a:gd name="T1" fmla="*/ 404 h 435"/>
              <a:gd name="T2" fmla="*/ 567 w 599"/>
              <a:gd name="T3" fmla="*/ 435 h 435"/>
              <a:gd name="T4" fmla="*/ 31 w 599"/>
              <a:gd name="T5" fmla="*/ 435 h 435"/>
              <a:gd name="T6" fmla="*/ 0 w 599"/>
              <a:gd name="T7" fmla="*/ 404 h 435"/>
              <a:gd name="T8" fmla="*/ 0 w 599"/>
              <a:gd name="T9" fmla="*/ 31 h 435"/>
              <a:gd name="T10" fmla="*/ 31 w 599"/>
              <a:gd name="T11" fmla="*/ 0 h 435"/>
              <a:gd name="T12" fmla="*/ 567 w 599"/>
              <a:gd name="T13" fmla="*/ 0 h 435"/>
              <a:gd name="T14" fmla="*/ 599 w 599"/>
              <a:gd name="T15" fmla="*/ 31 h 435"/>
              <a:gd name="T16" fmla="*/ 599 w 599"/>
              <a:gd name="T17" fmla="*/ 40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435">
                <a:moveTo>
                  <a:pt x="599" y="404"/>
                </a:moveTo>
                <a:cubicBezTo>
                  <a:pt x="599" y="421"/>
                  <a:pt x="585" y="435"/>
                  <a:pt x="567" y="435"/>
                </a:cubicBezTo>
                <a:cubicBezTo>
                  <a:pt x="31" y="435"/>
                  <a:pt x="31" y="435"/>
                  <a:pt x="31" y="435"/>
                </a:cubicBezTo>
                <a:cubicBezTo>
                  <a:pt x="14" y="435"/>
                  <a:pt x="0" y="421"/>
                  <a:pt x="0" y="40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585" y="0"/>
                  <a:pt x="599" y="14"/>
                  <a:pt x="599" y="31"/>
                </a:cubicBezTo>
                <a:lnTo>
                  <a:pt x="599" y="4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32"/>
          <p:cNvSpPr>
            <a:spLocks/>
          </p:cNvSpPr>
          <p:nvPr/>
        </p:nvSpPr>
        <p:spPr bwMode="auto">
          <a:xfrm>
            <a:off x="2635477" y="4999342"/>
            <a:ext cx="1523490" cy="337333"/>
          </a:xfrm>
          <a:custGeom>
            <a:avLst/>
            <a:gdLst>
              <a:gd name="T0" fmla="*/ 650 w 669"/>
              <a:gd name="T1" fmla="*/ 0 h 148"/>
              <a:gd name="T2" fmla="*/ 333 w 669"/>
              <a:gd name="T3" fmla="*/ 23 h 148"/>
              <a:gd name="T4" fmla="*/ 18 w 669"/>
              <a:gd name="T5" fmla="*/ 0 h 148"/>
              <a:gd name="T6" fmla="*/ 14 w 669"/>
              <a:gd name="T7" fmla="*/ 24 h 148"/>
              <a:gd name="T8" fmla="*/ 26 w 669"/>
              <a:gd name="T9" fmla="*/ 67 h 148"/>
              <a:gd name="T10" fmla="*/ 33 w 669"/>
              <a:gd name="T11" fmla="*/ 148 h 148"/>
              <a:gd name="T12" fmla="*/ 315 w 669"/>
              <a:gd name="T13" fmla="*/ 148 h 148"/>
              <a:gd name="T14" fmla="*/ 352 w 669"/>
              <a:gd name="T15" fmla="*/ 148 h 148"/>
              <a:gd name="T16" fmla="*/ 636 w 669"/>
              <a:gd name="T17" fmla="*/ 148 h 148"/>
              <a:gd name="T18" fmla="*/ 643 w 669"/>
              <a:gd name="T19" fmla="*/ 67 h 148"/>
              <a:gd name="T20" fmla="*/ 655 w 669"/>
              <a:gd name="T21" fmla="*/ 25 h 148"/>
              <a:gd name="T22" fmla="*/ 650 w 669"/>
              <a:gd name="T2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9" h="148">
                <a:moveTo>
                  <a:pt x="650" y="0"/>
                </a:moveTo>
                <a:cubicBezTo>
                  <a:pt x="589" y="15"/>
                  <a:pt x="395" y="22"/>
                  <a:pt x="333" y="23"/>
                </a:cubicBezTo>
                <a:cubicBezTo>
                  <a:pt x="272" y="22"/>
                  <a:pt x="79" y="15"/>
                  <a:pt x="18" y="0"/>
                </a:cubicBezTo>
                <a:cubicBezTo>
                  <a:pt x="18" y="0"/>
                  <a:pt x="0" y="2"/>
                  <a:pt x="14" y="24"/>
                </a:cubicBezTo>
                <a:cubicBezTo>
                  <a:pt x="14" y="24"/>
                  <a:pt x="24" y="29"/>
                  <a:pt x="26" y="67"/>
                </a:cubicBezTo>
                <a:cubicBezTo>
                  <a:pt x="29" y="104"/>
                  <a:pt x="18" y="129"/>
                  <a:pt x="33" y="148"/>
                </a:cubicBezTo>
                <a:cubicBezTo>
                  <a:pt x="315" y="148"/>
                  <a:pt x="315" y="148"/>
                  <a:pt x="315" y="148"/>
                </a:cubicBezTo>
                <a:cubicBezTo>
                  <a:pt x="352" y="148"/>
                  <a:pt x="352" y="148"/>
                  <a:pt x="352" y="148"/>
                </a:cubicBezTo>
                <a:cubicBezTo>
                  <a:pt x="636" y="148"/>
                  <a:pt x="636" y="148"/>
                  <a:pt x="636" y="148"/>
                </a:cubicBezTo>
                <a:cubicBezTo>
                  <a:pt x="651" y="129"/>
                  <a:pt x="640" y="104"/>
                  <a:pt x="643" y="67"/>
                </a:cubicBezTo>
                <a:cubicBezTo>
                  <a:pt x="645" y="29"/>
                  <a:pt x="655" y="25"/>
                  <a:pt x="655" y="25"/>
                </a:cubicBezTo>
                <a:cubicBezTo>
                  <a:pt x="669" y="3"/>
                  <a:pt x="650" y="0"/>
                  <a:pt x="650" y="0"/>
                </a:cubicBezTo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5000">
                <a:schemeClr val="bg1">
                  <a:lumMod val="65000"/>
                </a:schemeClr>
              </a:gs>
              <a:gs pos="75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92007" y="5438659"/>
            <a:ext cx="1010429" cy="687217"/>
            <a:chOff x="5005388" y="5281613"/>
            <a:chExt cx="1022350" cy="695325"/>
          </a:xfrm>
          <a:solidFill>
            <a:schemeClr val="bg1">
              <a:lumMod val="85000"/>
            </a:schemeClr>
          </a:solidFill>
        </p:grpSpPr>
        <p:sp>
          <p:nvSpPr>
            <p:cNvPr id="31" name="Freeform 74"/>
            <p:cNvSpPr>
              <a:spLocks/>
            </p:cNvSpPr>
            <p:nvPr/>
          </p:nvSpPr>
          <p:spPr bwMode="auto">
            <a:xfrm>
              <a:off x="5005388" y="5281613"/>
              <a:ext cx="265113" cy="695325"/>
            </a:xfrm>
            <a:custGeom>
              <a:avLst/>
              <a:gdLst>
                <a:gd name="T0" fmla="*/ 119 w 119"/>
                <a:gd name="T1" fmla="*/ 274 h 312"/>
                <a:gd name="T2" fmla="*/ 119 w 119"/>
                <a:gd name="T3" fmla="*/ 9 h 312"/>
                <a:gd name="T4" fmla="*/ 0 w 119"/>
                <a:gd name="T5" fmla="*/ 14 h 312"/>
                <a:gd name="T6" fmla="*/ 0 w 119"/>
                <a:gd name="T7" fmla="*/ 279 h 312"/>
                <a:gd name="T8" fmla="*/ 119 w 119"/>
                <a:gd name="T9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12">
                  <a:moveTo>
                    <a:pt x="119" y="274"/>
                  </a:moveTo>
                  <a:cubicBezTo>
                    <a:pt x="119" y="263"/>
                    <a:pt x="119" y="20"/>
                    <a:pt x="119" y="9"/>
                  </a:cubicBezTo>
                  <a:cubicBezTo>
                    <a:pt x="119" y="0"/>
                    <a:pt x="0" y="7"/>
                    <a:pt x="0" y="14"/>
                  </a:cubicBezTo>
                  <a:cubicBezTo>
                    <a:pt x="0" y="25"/>
                    <a:pt x="0" y="268"/>
                    <a:pt x="0" y="279"/>
                  </a:cubicBezTo>
                  <a:cubicBezTo>
                    <a:pt x="17" y="312"/>
                    <a:pt x="110" y="308"/>
                    <a:pt x="119" y="2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5762625" y="5281613"/>
              <a:ext cx="265113" cy="695325"/>
            </a:xfrm>
            <a:custGeom>
              <a:avLst/>
              <a:gdLst>
                <a:gd name="T0" fmla="*/ 119 w 119"/>
                <a:gd name="T1" fmla="*/ 274 h 312"/>
                <a:gd name="T2" fmla="*/ 119 w 119"/>
                <a:gd name="T3" fmla="*/ 9 h 312"/>
                <a:gd name="T4" fmla="*/ 0 w 119"/>
                <a:gd name="T5" fmla="*/ 14 h 312"/>
                <a:gd name="T6" fmla="*/ 0 w 119"/>
                <a:gd name="T7" fmla="*/ 279 h 312"/>
                <a:gd name="T8" fmla="*/ 119 w 119"/>
                <a:gd name="T9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12">
                  <a:moveTo>
                    <a:pt x="119" y="274"/>
                  </a:moveTo>
                  <a:cubicBezTo>
                    <a:pt x="119" y="263"/>
                    <a:pt x="119" y="20"/>
                    <a:pt x="119" y="9"/>
                  </a:cubicBezTo>
                  <a:cubicBezTo>
                    <a:pt x="119" y="0"/>
                    <a:pt x="0" y="7"/>
                    <a:pt x="0" y="14"/>
                  </a:cubicBezTo>
                  <a:cubicBezTo>
                    <a:pt x="0" y="25"/>
                    <a:pt x="0" y="268"/>
                    <a:pt x="0" y="279"/>
                  </a:cubicBezTo>
                  <a:cubicBezTo>
                    <a:pt x="17" y="312"/>
                    <a:pt x="110" y="308"/>
                    <a:pt x="119" y="2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75"/>
          <p:cNvSpPr>
            <a:spLocks/>
          </p:cNvSpPr>
          <p:nvPr/>
        </p:nvSpPr>
        <p:spPr bwMode="auto">
          <a:xfrm>
            <a:off x="2721772" y="5879545"/>
            <a:ext cx="1350900" cy="94139"/>
          </a:xfrm>
          <a:custGeom>
            <a:avLst/>
            <a:gdLst>
              <a:gd name="T0" fmla="*/ 615 w 615"/>
              <a:gd name="T1" fmla="*/ 19 h 43"/>
              <a:gd name="T2" fmla="*/ 615 w 615"/>
              <a:gd name="T3" fmla="*/ 19 h 43"/>
              <a:gd name="T4" fmla="*/ 602 w 615"/>
              <a:gd name="T5" fmla="*/ 2 h 43"/>
              <a:gd name="T6" fmla="*/ 601 w 615"/>
              <a:gd name="T7" fmla="*/ 2 h 43"/>
              <a:gd name="T8" fmla="*/ 598 w 615"/>
              <a:gd name="T9" fmla="*/ 1 h 43"/>
              <a:gd name="T10" fmla="*/ 598 w 615"/>
              <a:gd name="T11" fmla="*/ 1 h 43"/>
              <a:gd name="T12" fmla="*/ 595 w 615"/>
              <a:gd name="T13" fmla="*/ 0 h 43"/>
              <a:gd name="T14" fmla="*/ 594 w 615"/>
              <a:gd name="T15" fmla="*/ 0 h 43"/>
              <a:gd name="T16" fmla="*/ 591 w 615"/>
              <a:gd name="T17" fmla="*/ 0 h 43"/>
              <a:gd name="T18" fmla="*/ 24 w 615"/>
              <a:gd name="T19" fmla="*/ 0 h 43"/>
              <a:gd name="T20" fmla="*/ 21 w 615"/>
              <a:gd name="T21" fmla="*/ 0 h 43"/>
              <a:gd name="T22" fmla="*/ 20 w 615"/>
              <a:gd name="T23" fmla="*/ 0 h 43"/>
              <a:gd name="T24" fmla="*/ 17 w 615"/>
              <a:gd name="T25" fmla="*/ 1 h 43"/>
              <a:gd name="T26" fmla="*/ 16 w 615"/>
              <a:gd name="T27" fmla="*/ 1 h 43"/>
              <a:gd name="T28" fmla="*/ 13 w 615"/>
              <a:gd name="T29" fmla="*/ 2 h 43"/>
              <a:gd name="T30" fmla="*/ 13 w 615"/>
              <a:gd name="T31" fmla="*/ 2 h 43"/>
              <a:gd name="T32" fmla="*/ 10 w 615"/>
              <a:gd name="T33" fmla="*/ 4 h 43"/>
              <a:gd name="T34" fmla="*/ 10 w 615"/>
              <a:gd name="T35" fmla="*/ 4 h 43"/>
              <a:gd name="T36" fmla="*/ 10 w 615"/>
              <a:gd name="T37" fmla="*/ 4 h 43"/>
              <a:gd name="T38" fmla="*/ 0 w 615"/>
              <a:gd name="T39" fmla="*/ 19 h 43"/>
              <a:gd name="T40" fmla="*/ 0 w 615"/>
              <a:gd name="T41" fmla="*/ 19 h 43"/>
              <a:gd name="T42" fmla="*/ 0 w 615"/>
              <a:gd name="T43" fmla="*/ 19 h 43"/>
              <a:gd name="T44" fmla="*/ 0 w 615"/>
              <a:gd name="T45" fmla="*/ 22 h 43"/>
              <a:gd name="T46" fmla="*/ 24 w 615"/>
              <a:gd name="T47" fmla="*/ 43 h 43"/>
              <a:gd name="T48" fmla="*/ 591 w 615"/>
              <a:gd name="T49" fmla="*/ 43 h 43"/>
              <a:gd name="T50" fmla="*/ 615 w 615"/>
              <a:gd name="T51" fmla="*/ 22 h 43"/>
              <a:gd name="T52" fmla="*/ 615 w 615"/>
              <a:gd name="T53" fmla="*/ 19 h 43"/>
              <a:gd name="T54" fmla="*/ 615 w 615"/>
              <a:gd name="T55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3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3"/>
                  <a:pt x="24" y="43"/>
                </a:cubicBezTo>
                <a:cubicBezTo>
                  <a:pt x="591" y="43"/>
                  <a:pt x="591" y="43"/>
                  <a:pt x="591" y="43"/>
                </a:cubicBezTo>
                <a:cubicBezTo>
                  <a:pt x="604" y="43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76"/>
          <p:cNvSpPr>
            <a:spLocks/>
          </p:cNvSpPr>
          <p:nvPr/>
        </p:nvSpPr>
        <p:spPr bwMode="auto">
          <a:xfrm>
            <a:off x="2721772" y="5716370"/>
            <a:ext cx="1350900" cy="97277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3 h 44"/>
              <a:gd name="T6" fmla="*/ 601 w 615"/>
              <a:gd name="T7" fmla="*/ 3 h 44"/>
              <a:gd name="T8" fmla="*/ 598 w 615"/>
              <a:gd name="T9" fmla="*/ 2 h 44"/>
              <a:gd name="T10" fmla="*/ 598 w 615"/>
              <a:gd name="T11" fmla="*/ 2 h 44"/>
              <a:gd name="T12" fmla="*/ 595 w 615"/>
              <a:gd name="T13" fmla="*/ 1 h 44"/>
              <a:gd name="T14" fmla="*/ 594 w 615"/>
              <a:gd name="T15" fmla="*/ 1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1 h 44"/>
              <a:gd name="T22" fmla="*/ 20 w 615"/>
              <a:gd name="T23" fmla="*/ 1 h 44"/>
              <a:gd name="T24" fmla="*/ 17 w 615"/>
              <a:gd name="T25" fmla="*/ 2 h 44"/>
              <a:gd name="T26" fmla="*/ 16 w 615"/>
              <a:gd name="T27" fmla="*/ 2 h 44"/>
              <a:gd name="T28" fmla="*/ 13 w 615"/>
              <a:gd name="T29" fmla="*/ 3 h 44"/>
              <a:gd name="T30" fmla="*/ 13 w 615"/>
              <a:gd name="T31" fmla="*/ 3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77"/>
          <p:cNvSpPr>
            <a:spLocks/>
          </p:cNvSpPr>
          <p:nvPr/>
        </p:nvSpPr>
        <p:spPr bwMode="auto">
          <a:xfrm>
            <a:off x="2721772" y="5551626"/>
            <a:ext cx="1350900" cy="97277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2 h 44"/>
              <a:gd name="T6" fmla="*/ 601 w 615"/>
              <a:gd name="T7" fmla="*/ 2 h 44"/>
              <a:gd name="T8" fmla="*/ 598 w 615"/>
              <a:gd name="T9" fmla="*/ 1 h 44"/>
              <a:gd name="T10" fmla="*/ 598 w 615"/>
              <a:gd name="T11" fmla="*/ 1 h 44"/>
              <a:gd name="T12" fmla="*/ 595 w 615"/>
              <a:gd name="T13" fmla="*/ 0 h 44"/>
              <a:gd name="T14" fmla="*/ 594 w 615"/>
              <a:gd name="T15" fmla="*/ 0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0 h 44"/>
              <a:gd name="T22" fmla="*/ 20 w 615"/>
              <a:gd name="T23" fmla="*/ 0 h 44"/>
              <a:gd name="T24" fmla="*/ 17 w 615"/>
              <a:gd name="T25" fmla="*/ 1 h 44"/>
              <a:gd name="T26" fmla="*/ 16 w 615"/>
              <a:gd name="T27" fmla="*/ 1 h 44"/>
              <a:gd name="T28" fmla="*/ 13 w 615"/>
              <a:gd name="T29" fmla="*/ 2 h 44"/>
              <a:gd name="T30" fmla="*/ 13 w 615"/>
              <a:gd name="T31" fmla="*/ 2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78"/>
          <p:cNvSpPr>
            <a:spLocks/>
          </p:cNvSpPr>
          <p:nvPr/>
        </p:nvSpPr>
        <p:spPr bwMode="auto">
          <a:xfrm>
            <a:off x="2721772" y="5388451"/>
            <a:ext cx="1350900" cy="97277"/>
          </a:xfrm>
          <a:custGeom>
            <a:avLst/>
            <a:gdLst>
              <a:gd name="T0" fmla="*/ 24 w 615"/>
              <a:gd name="T1" fmla="*/ 44 h 44"/>
              <a:gd name="T2" fmla="*/ 591 w 615"/>
              <a:gd name="T3" fmla="*/ 44 h 44"/>
              <a:gd name="T4" fmla="*/ 615 w 615"/>
              <a:gd name="T5" fmla="*/ 22 h 44"/>
              <a:gd name="T6" fmla="*/ 615 w 615"/>
              <a:gd name="T7" fmla="*/ 19 h 44"/>
              <a:gd name="T8" fmla="*/ 615 w 615"/>
              <a:gd name="T9" fmla="*/ 19 h 44"/>
              <a:gd name="T10" fmla="*/ 615 w 615"/>
              <a:gd name="T11" fmla="*/ 19 h 44"/>
              <a:gd name="T12" fmla="*/ 602 w 615"/>
              <a:gd name="T13" fmla="*/ 3 h 44"/>
              <a:gd name="T14" fmla="*/ 601 w 615"/>
              <a:gd name="T15" fmla="*/ 3 h 44"/>
              <a:gd name="T16" fmla="*/ 598 w 615"/>
              <a:gd name="T17" fmla="*/ 2 h 44"/>
              <a:gd name="T18" fmla="*/ 598 w 615"/>
              <a:gd name="T19" fmla="*/ 2 h 44"/>
              <a:gd name="T20" fmla="*/ 595 w 615"/>
              <a:gd name="T21" fmla="*/ 1 h 44"/>
              <a:gd name="T22" fmla="*/ 594 w 615"/>
              <a:gd name="T23" fmla="*/ 1 h 44"/>
              <a:gd name="T24" fmla="*/ 591 w 615"/>
              <a:gd name="T25" fmla="*/ 0 h 44"/>
              <a:gd name="T26" fmla="*/ 24 w 615"/>
              <a:gd name="T27" fmla="*/ 0 h 44"/>
              <a:gd name="T28" fmla="*/ 21 w 615"/>
              <a:gd name="T29" fmla="*/ 1 h 44"/>
              <a:gd name="T30" fmla="*/ 20 w 615"/>
              <a:gd name="T31" fmla="*/ 1 h 44"/>
              <a:gd name="T32" fmla="*/ 17 w 615"/>
              <a:gd name="T33" fmla="*/ 2 h 44"/>
              <a:gd name="T34" fmla="*/ 16 w 615"/>
              <a:gd name="T35" fmla="*/ 2 h 44"/>
              <a:gd name="T36" fmla="*/ 13 w 615"/>
              <a:gd name="T37" fmla="*/ 3 h 44"/>
              <a:gd name="T38" fmla="*/ 13 w 615"/>
              <a:gd name="T39" fmla="*/ 3 h 44"/>
              <a:gd name="T40" fmla="*/ 10 w 615"/>
              <a:gd name="T41" fmla="*/ 4 h 44"/>
              <a:gd name="T42" fmla="*/ 10 w 615"/>
              <a:gd name="T43" fmla="*/ 5 h 44"/>
              <a:gd name="T44" fmla="*/ 10 w 615"/>
              <a:gd name="T45" fmla="*/ 5 h 44"/>
              <a:gd name="T46" fmla="*/ 0 w 615"/>
              <a:gd name="T47" fmla="*/ 19 h 44"/>
              <a:gd name="T48" fmla="*/ 0 w 615"/>
              <a:gd name="T49" fmla="*/ 19 h 44"/>
              <a:gd name="T50" fmla="*/ 0 w 615"/>
              <a:gd name="T51" fmla="*/ 19 h 44"/>
              <a:gd name="T52" fmla="*/ 0 w 615"/>
              <a:gd name="T53" fmla="*/ 22 h 44"/>
              <a:gd name="T54" fmla="*/ 24 w 615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24" y="44"/>
                </a:move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flipH="1">
            <a:off x="3522662" y="1272991"/>
            <a:ext cx="7075348" cy="726640"/>
          </a:xfrm>
          <a:custGeom>
            <a:avLst/>
            <a:gdLst>
              <a:gd name="T0" fmla="*/ 469 w 1973"/>
              <a:gd name="T1" fmla="*/ 0 h 444"/>
              <a:gd name="T2" fmla="*/ 469 w 1973"/>
              <a:gd name="T3" fmla="*/ 0 h 444"/>
              <a:gd name="T4" fmla="*/ 157 w 1973"/>
              <a:gd name="T5" fmla="*/ 0 h 444"/>
              <a:gd name="T6" fmla="*/ 0 w 1973"/>
              <a:gd name="T7" fmla="*/ 222 h 444"/>
              <a:gd name="T8" fmla="*/ 157 w 1973"/>
              <a:gd name="T9" fmla="*/ 444 h 444"/>
              <a:gd name="T10" fmla="*/ 240 w 1973"/>
              <a:gd name="T11" fmla="*/ 444 h 444"/>
              <a:gd name="T12" fmla="*/ 469 w 1973"/>
              <a:gd name="T13" fmla="*/ 444 h 444"/>
              <a:gd name="T14" fmla="*/ 1973 w 1973"/>
              <a:gd name="T15" fmla="*/ 444 h 444"/>
              <a:gd name="T16" fmla="*/ 1973 w 1973"/>
              <a:gd name="T17" fmla="*/ 0 h 444"/>
              <a:gd name="T18" fmla="*/ 469 w 1973"/>
              <a:gd name="T1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3" h="444">
                <a:moveTo>
                  <a:pt x="469" y="0"/>
                </a:moveTo>
                <a:lnTo>
                  <a:pt x="469" y="0"/>
                </a:lnTo>
                <a:lnTo>
                  <a:pt x="157" y="0"/>
                </a:lnTo>
                <a:lnTo>
                  <a:pt x="0" y="222"/>
                </a:lnTo>
                <a:lnTo>
                  <a:pt x="157" y="444"/>
                </a:lnTo>
                <a:lnTo>
                  <a:pt x="240" y="444"/>
                </a:lnTo>
                <a:lnTo>
                  <a:pt x="469" y="444"/>
                </a:lnTo>
                <a:lnTo>
                  <a:pt x="1973" y="444"/>
                </a:lnTo>
                <a:lnTo>
                  <a:pt x="1973" y="0"/>
                </a:lnTo>
                <a:lnTo>
                  <a:pt x="469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978532" y="1988451"/>
            <a:ext cx="6671236" cy="720165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3978532" y="1988451"/>
            <a:ext cx="2890079" cy="742133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4138567" y="3480560"/>
            <a:ext cx="5454333" cy="847255"/>
          </a:xfrm>
          <a:custGeom>
            <a:avLst/>
            <a:gdLst>
              <a:gd name="T0" fmla="*/ 1351 w 1506"/>
              <a:gd name="T1" fmla="*/ 1 h 540"/>
              <a:gd name="T2" fmla="*/ 1251 w 1506"/>
              <a:gd name="T3" fmla="*/ 1 h 540"/>
              <a:gd name="T4" fmla="*/ 1251 w 1506"/>
              <a:gd name="T5" fmla="*/ 0 h 540"/>
              <a:gd name="T6" fmla="*/ 0 w 1506"/>
              <a:gd name="T7" fmla="*/ 0 h 540"/>
              <a:gd name="T8" fmla="*/ 0 w 1506"/>
              <a:gd name="T9" fmla="*/ 540 h 540"/>
              <a:gd name="T10" fmla="*/ 1040 w 1506"/>
              <a:gd name="T11" fmla="*/ 540 h 540"/>
              <a:gd name="T12" fmla="*/ 1251 w 1506"/>
              <a:gd name="T13" fmla="*/ 540 h 540"/>
              <a:gd name="T14" fmla="*/ 1351 w 1506"/>
              <a:gd name="T15" fmla="*/ 540 h 540"/>
              <a:gd name="T16" fmla="*/ 1506 w 1506"/>
              <a:gd name="T17" fmla="*/ 270 h 540"/>
              <a:gd name="T18" fmla="*/ 1351 w 1506"/>
              <a:gd name="T19" fmla="*/ 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6" h="540">
                <a:moveTo>
                  <a:pt x="1351" y="1"/>
                </a:moveTo>
                <a:lnTo>
                  <a:pt x="1251" y="1"/>
                </a:lnTo>
                <a:lnTo>
                  <a:pt x="1251" y="0"/>
                </a:lnTo>
                <a:lnTo>
                  <a:pt x="0" y="0"/>
                </a:lnTo>
                <a:lnTo>
                  <a:pt x="0" y="540"/>
                </a:lnTo>
                <a:lnTo>
                  <a:pt x="1040" y="540"/>
                </a:lnTo>
                <a:lnTo>
                  <a:pt x="1251" y="540"/>
                </a:lnTo>
                <a:lnTo>
                  <a:pt x="1351" y="540"/>
                </a:lnTo>
                <a:lnTo>
                  <a:pt x="1506" y="270"/>
                </a:lnTo>
                <a:lnTo>
                  <a:pt x="1351" y="1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 flipH="1">
            <a:off x="3833422" y="4327815"/>
            <a:ext cx="5190263" cy="726443"/>
          </a:xfrm>
          <a:custGeom>
            <a:avLst/>
            <a:gdLst>
              <a:gd name="T0" fmla="*/ 1401 w 1401"/>
              <a:gd name="T1" fmla="*/ 0 h 499"/>
              <a:gd name="T2" fmla="*/ 144 w 1401"/>
              <a:gd name="T3" fmla="*/ 0 h 499"/>
              <a:gd name="T4" fmla="*/ 0 w 1401"/>
              <a:gd name="T5" fmla="*/ 249 h 499"/>
              <a:gd name="T6" fmla="*/ 144 w 1401"/>
              <a:gd name="T7" fmla="*/ 499 h 499"/>
              <a:gd name="T8" fmla="*/ 1401 w 1401"/>
              <a:gd name="T9" fmla="*/ 499 h 499"/>
              <a:gd name="T10" fmla="*/ 1401 w 1401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499">
                <a:moveTo>
                  <a:pt x="1401" y="0"/>
                </a:moveTo>
                <a:lnTo>
                  <a:pt x="144" y="0"/>
                </a:lnTo>
                <a:lnTo>
                  <a:pt x="0" y="249"/>
                </a:lnTo>
                <a:lnTo>
                  <a:pt x="144" y="499"/>
                </a:lnTo>
                <a:lnTo>
                  <a:pt x="1401" y="499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56"/>
          <p:cNvSpPr>
            <a:spLocks/>
          </p:cNvSpPr>
          <p:nvPr/>
        </p:nvSpPr>
        <p:spPr bwMode="auto">
          <a:xfrm>
            <a:off x="2202436" y="1272991"/>
            <a:ext cx="2384864" cy="720166"/>
          </a:xfrm>
          <a:custGeom>
            <a:avLst/>
            <a:gdLst>
              <a:gd name="T0" fmla="*/ 524 w 1047"/>
              <a:gd name="T1" fmla="*/ 316 h 316"/>
              <a:gd name="T2" fmla="*/ 1047 w 1047"/>
              <a:gd name="T3" fmla="*/ 234 h 316"/>
              <a:gd name="T4" fmla="*/ 524 w 1047"/>
              <a:gd name="T5" fmla="*/ 0 h 316"/>
              <a:gd name="T6" fmla="*/ 0 w 1047"/>
              <a:gd name="T7" fmla="*/ 238 h 316"/>
              <a:gd name="T8" fmla="*/ 524 w 1047"/>
              <a:gd name="T9" fmla="*/ 31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316">
                <a:moveTo>
                  <a:pt x="524" y="316"/>
                </a:moveTo>
                <a:cubicBezTo>
                  <a:pt x="725" y="316"/>
                  <a:pt x="911" y="287"/>
                  <a:pt x="1047" y="234"/>
                </a:cubicBezTo>
                <a:cubicBezTo>
                  <a:pt x="919" y="92"/>
                  <a:pt x="731" y="0"/>
                  <a:pt x="524" y="0"/>
                </a:cubicBezTo>
                <a:cubicBezTo>
                  <a:pt x="308" y="0"/>
                  <a:pt x="128" y="96"/>
                  <a:pt x="0" y="238"/>
                </a:cubicBezTo>
                <a:cubicBezTo>
                  <a:pt x="136" y="291"/>
                  <a:pt x="324" y="316"/>
                  <a:pt x="524" y="316"/>
                </a:cubicBezTo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25000">
                <a:schemeClr val="accent4"/>
              </a:gs>
              <a:gs pos="75000">
                <a:schemeClr val="accent4"/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57"/>
          <p:cNvSpPr>
            <a:spLocks/>
          </p:cNvSpPr>
          <p:nvPr/>
        </p:nvSpPr>
        <p:spPr bwMode="auto">
          <a:xfrm>
            <a:off x="1924726" y="3475852"/>
            <a:ext cx="2944994" cy="888048"/>
          </a:xfrm>
          <a:custGeom>
            <a:avLst/>
            <a:gdLst>
              <a:gd name="T0" fmla="*/ 646 w 1293"/>
              <a:gd name="T1" fmla="*/ 38 h 390"/>
              <a:gd name="T2" fmla="*/ 0 w 1293"/>
              <a:gd name="T3" fmla="*/ 0 h 390"/>
              <a:gd name="T4" fmla="*/ 76 w 1293"/>
              <a:gd name="T5" fmla="*/ 138 h 390"/>
              <a:gd name="T6" fmla="*/ 212 w 1293"/>
              <a:gd name="T7" fmla="*/ 378 h 390"/>
              <a:gd name="T8" fmla="*/ 649 w 1293"/>
              <a:gd name="T9" fmla="*/ 390 h 390"/>
              <a:gd name="T10" fmla="*/ 1076 w 1293"/>
              <a:gd name="T11" fmla="*/ 378 h 390"/>
              <a:gd name="T12" fmla="*/ 1194 w 1293"/>
              <a:gd name="T13" fmla="*/ 166 h 390"/>
              <a:gd name="T14" fmla="*/ 1293 w 1293"/>
              <a:gd name="T15" fmla="*/ 0 h 390"/>
              <a:gd name="T16" fmla="*/ 646 w 1293"/>
              <a:gd name="T17" fmla="*/ 38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3" h="390">
                <a:moveTo>
                  <a:pt x="646" y="38"/>
                </a:moveTo>
                <a:cubicBezTo>
                  <a:pt x="422" y="38"/>
                  <a:pt x="205" y="25"/>
                  <a:pt x="0" y="0"/>
                </a:cubicBezTo>
                <a:cubicBezTo>
                  <a:pt x="20" y="49"/>
                  <a:pt x="46" y="95"/>
                  <a:pt x="76" y="138"/>
                </a:cubicBezTo>
                <a:cubicBezTo>
                  <a:pt x="78" y="142"/>
                  <a:pt x="167" y="268"/>
                  <a:pt x="212" y="378"/>
                </a:cubicBezTo>
                <a:cubicBezTo>
                  <a:pt x="355" y="386"/>
                  <a:pt x="501" y="390"/>
                  <a:pt x="649" y="390"/>
                </a:cubicBezTo>
                <a:cubicBezTo>
                  <a:pt x="794" y="390"/>
                  <a:pt x="936" y="386"/>
                  <a:pt x="1076" y="378"/>
                </a:cubicBezTo>
                <a:cubicBezTo>
                  <a:pt x="1111" y="293"/>
                  <a:pt x="1169" y="203"/>
                  <a:pt x="1194" y="166"/>
                </a:cubicBezTo>
                <a:cubicBezTo>
                  <a:pt x="1234" y="116"/>
                  <a:pt x="1267" y="60"/>
                  <a:pt x="1293" y="0"/>
                </a:cubicBezTo>
                <a:cubicBezTo>
                  <a:pt x="1088" y="25"/>
                  <a:pt x="871" y="38"/>
                  <a:pt x="646" y="38"/>
                </a:cubicBezTo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25000">
                <a:schemeClr val="accent5">
                  <a:lumMod val="75000"/>
                </a:schemeClr>
              </a:gs>
              <a:gs pos="75000">
                <a:schemeClr val="accent5">
                  <a:lumMod val="75000"/>
                </a:schemeClr>
              </a:gs>
              <a:gs pos="50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gradFill flip="none" rotWithShape="1">
              <a:gsLst>
                <a:gs pos="25000">
                  <a:schemeClr val="accent5">
                    <a:lumMod val="75000"/>
                  </a:schemeClr>
                </a:gs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75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58"/>
          <p:cNvSpPr>
            <a:spLocks/>
          </p:cNvSpPr>
          <p:nvPr/>
        </p:nvSpPr>
        <p:spPr bwMode="auto">
          <a:xfrm>
            <a:off x="1794498" y="1798603"/>
            <a:ext cx="3203876" cy="957083"/>
          </a:xfrm>
          <a:custGeom>
            <a:avLst/>
            <a:gdLst>
              <a:gd name="T0" fmla="*/ 703 w 1407"/>
              <a:gd name="T1" fmla="*/ 85 h 420"/>
              <a:gd name="T2" fmla="*/ 173 w 1407"/>
              <a:gd name="T3" fmla="*/ 0 h 420"/>
              <a:gd name="T4" fmla="*/ 0 w 1407"/>
              <a:gd name="T5" fmla="*/ 349 h 420"/>
              <a:gd name="T6" fmla="*/ 702 w 1407"/>
              <a:gd name="T7" fmla="*/ 420 h 420"/>
              <a:gd name="T8" fmla="*/ 1407 w 1407"/>
              <a:gd name="T9" fmla="*/ 350 h 420"/>
              <a:gd name="T10" fmla="*/ 1233 w 1407"/>
              <a:gd name="T11" fmla="*/ 0 h 420"/>
              <a:gd name="T12" fmla="*/ 703 w 1407"/>
              <a:gd name="T13" fmla="*/ 85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7" h="420">
                <a:moveTo>
                  <a:pt x="703" y="85"/>
                </a:moveTo>
                <a:cubicBezTo>
                  <a:pt x="499" y="85"/>
                  <a:pt x="312" y="53"/>
                  <a:pt x="173" y="0"/>
                </a:cubicBezTo>
                <a:cubicBezTo>
                  <a:pt x="85" y="96"/>
                  <a:pt x="23" y="216"/>
                  <a:pt x="0" y="349"/>
                </a:cubicBezTo>
                <a:cubicBezTo>
                  <a:pt x="210" y="394"/>
                  <a:pt x="449" y="420"/>
                  <a:pt x="702" y="420"/>
                </a:cubicBezTo>
                <a:cubicBezTo>
                  <a:pt x="957" y="420"/>
                  <a:pt x="1197" y="395"/>
                  <a:pt x="1407" y="350"/>
                </a:cubicBezTo>
                <a:cubicBezTo>
                  <a:pt x="1384" y="217"/>
                  <a:pt x="1322" y="96"/>
                  <a:pt x="1233" y="0"/>
                </a:cubicBezTo>
                <a:cubicBezTo>
                  <a:pt x="1095" y="53"/>
                  <a:pt x="908" y="85"/>
                  <a:pt x="703" y="85"/>
                </a:cubicBezTo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25000">
                <a:schemeClr val="accent2">
                  <a:lumMod val="75000"/>
                </a:schemeClr>
              </a:gs>
              <a:gs pos="75000">
                <a:schemeClr val="accent2">
                  <a:lumMod val="75000"/>
                </a:schemeClr>
              </a:gs>
              <a:gs pos="5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0" scaled="1"/>
          </a:gradFill>
          <a:ln w="12700">
            <a:gradFill flip="none" rotWithShape="1">
              <a:gsLst>
                <a:gs pos="25000">
                  <a:schemeClr val="accent2">
                    <a:lumMod val="75000"/>
                  </a:schemeClr>
                </a:gs>
                <a:gs pos="0">
                  <a:schemeClr val="accent2">
                    <a:lumMod val="50000"/>
                  </a:schemeClr>
                </a:gs>
                <a:gs pos="50000">
                  <a:schemeClr val="accent2"/>
                </a:gs>
                <a:gs pos="75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1080000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59"/>
          <p:cNvSpPr>
            <a:spLocks/>
          </p:cNvSpPr>
          <p:nvPr/>
        </p:nvSpPr>
        <p:spPr bwMode="auto">
          <a:xfrm>
            <a:off x="1761550" y="2594081"/>
            <a:ext cx="3271343" cy="968067"/>
          </a:xfrm>
          <a:custGeom>
            <a:avLst/>
            <a:gdLst>
              <a:gd name="T0" fmla="*/ 717 w 1437"/>
              <a:gd name="T1" fmla="*/ 71 h 425"/>
              <a:gd name="T2" fmla="*/ 11 w 1437"/>
              <a:gd name="T3" fmla="*/ 0 h 425"/>
              <a:gd name="T4" fmla="*/ 0 w 1437"/>
              <a:gd name="T5" fmla="*/ 119 h 425"/>
              <a:gd name="T6" fmla="*/ 55 w 1437"/>
              <a:gd name="T7" fmla="*/ 387 h 425"/>
              <a:gd name="T8" fmla="*/ 718 w 1437"/>
              <a:gd name="T9" fmla="*/ 425 h 425"/>
              <a:gd name="T10" fmla="*/ 1382 w 1437"/>
              <a:gd name="T11" fmla="*/ 387 h 425"/>
              <a:gd name="T12" fmla="*/ 1437 w 1437"/>
              <a:gd name="T13" fmla="*/ 119 h 425"/>
              <a:gd name="T14" fmla="*/ 1426 w 1437"/>
              <a:gd name="T15" fmla="*/ 0 h 425"/>
              <a:gd name="T16" fmla="*/ 717 w 1437"/>
              <a:gd name="T17" fmla="*/ 71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7" h="425">
                <a:moveTo>
                  <a:pt x="717" y="71"/>
                </a:moveTo>
                <a:cubicBezTo>
                  <a:pt x="462" y="71"/>
                  <a:pt x="222" y="45"/>
                  <a:pt x="11" y="0"/>
                </a:cubicBezTo>
                <a:cubicBezTo>
                  <a:pt x="4" y="39"/>
                  <a:pt x="0" y="79"/>
                  <a:pt x="0" y="119"/>
                </a:cubicBezTo>
                <a:cubicBezTo>
                  <a:pt x="0" y="214"/>
                  <a:pt x="20" y="304"/>
                  <a:pt x="55" y="387"/>
                </a:cubicBezTo>
                <a:cubicBezTo>
                  <a:pt x="265" y="412"/>
                  <a:pt x="488" y="425"/>
                  <a:pt x="718" y="425"/>
                </a:cubicBezTo>
                <a:cubicBezTo>
                  <a:pt x="949" y="425"/>
                  <a:pt x="1172" y="412"/>
                  <a:pt x="1382" y="387"/>
                </a:cubicBezTo>
                <a:cubicBezTo>
                  <a:pt x="1417" y="304"/>
                  <a:pt x="1437" y="214"/>
                  <a:pt x="1437" y="119"/>
                </a:cubicBezTo>
                <a:cubicBezTo>
                  <a:pt x="1437" y="79"/>
                  <a:pt x="1433" y="39"/>
                  <a:pt x="1426" y="0"/>
                </a:cubicBezTo>
                <a:cubicBezTo>
                  <a:pt x="1215" y="45"/>
                  <a:pt x="973" y="71"/>
                  <a:pt x="717" y="71"/>
                </a:cubicBezTo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75000"/>
                </a:schemeClr>
              </a:gs>
              <a:gs pos="50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60"/>
          <p:cNvSpPr>
            <a:spLocks/>
          </p:cNvSpPr>
          <p:nvPr/>
        </p:nvSpPr>
        <p:spPr bwMode="auto">
          <a:xfrm>
            <a:off x="4998376" y="2587804"/>
            <a:ext cx="9414" cy="7846"/>
          </a:xfrm>
          <a:custGeom>
            <a:avLst/>
            <a:gdLst>
              <a:gd name="T0" fmla="*/ 4 w 4"/>
              <a:gd name="T1" fmla="*/ 3 h 4"/>
              <a:gd name="T2" fmla="*/ 0 w 4"/>
              <a:gd name="T3" fmla="*/ 0 h 4"/>
              <a:gd name="T4" fmla="*/ 0 w 4"/>
              <a:gd name="T5" fmla="*/ 4 h 4"/>
              <a:gd name="T6" fmla="*/ 4 w 4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4" y="3"/>
                </a:moveTo>
                <a:cubicBezTo>
                  <a:pt x="4" y="3"/>
                  <a:pt x="4" y="0"/>
                  <a:pt x="0" y="0"/>
                </a:cubicBezTo>
                <a:cubicBezTo>
                  <a:pt x="0" y="4"/>
                  <a:pt x="0" y="4"/>
                  <a:pt x="0" y="4"/>
                </a:cubicBezTo>
                <a:lnTo>
                  <a:pt x="4" y="3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61"/>
          <p:cNvSpPr>
            <a:spLocks/>
          </p:cNvSpPr>
          <p:nvPr/>
        </p:nvSpPr>
        <p:spPr bwMode="auto">
          <a:xfrm>
            <a:off x="2407974" y="4337228"/>
            <a:ext cx="1967512" cy="717029"/>
          </a:xfrm>
          <a:custGeom>
            <a:avLst/>
            <a:gdLst>
              <a:gd name="T0" fmla="*/ 437 w 864"/>
              <a:gd name="T1" fmla="*/ 12 h 315"/>
              <a:gd name="T2" fmla="*/ 0 w 864"/>
              <a:gd name="T3" fmla="*/ 0 h 315"/>
              <a:gd name="T4" fmla="*/ 11 w 864"/>
              <a:gd name="T5" fmla="*/ 27 h 315"/>
              <a:gd name="T6" fmla="*/ 155 w 864"/>
              <a:gd name="T7" fmla="*/ 315 h 315"/>
              <a:gd name="T8" fmla="*/ 431 w 864"/>
              <a:gd name="T9" fmla="*/ 315 h 315"/>
              <a:gd name="T10" fmla="*/ 434 w 864"/>
              <a:gd name="T11" fmla="*/ 315 h 315"/>
              <a:gd name="T12" fmla="*/ 709 w 864"/>
              <a:gd name="T13" fmla="*/ 315 h 315"/>
              <a:gd name="T14" fmla="*/ 854 w 864"/>
              <a:gd name="T15" fmla="*/ 27 h 315"/>
              <a:gd name="T16" fmla="*/ 864 w 864"/>
              <a:gd name="T17" fmla="*/ 0 h 315"/>
              <a:gd name="T18" fmla="*/ 437 w 864"/>
              <a:gd name="T19" fmla="*/ 1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4" h="315">
                <a:moveTo>
                  <a:pt x="437" y="12"/>
                </a:moveTo>
                <a:cubicBezTo>
                  <a:pt x="289" y="12"/>
                  <a:pt x="143" y="8"/>
                  <a:pt x="0" y="0"/>
                </a:cubicBezTo>
                <a:cubicBezTo>
                  <a:pt x="4" y="9"/>
                  <a:pt x="8" y="18"/>
                  <a:pt x="11" y="27"/>
                </a:cubicBezTo>
                <a:cubicBezTo>
                  <a:pt x="52" y="145"/>
                  <a:pt x="50" y="315"/>
                  <a:pt x="155" y="315"/>
                </a:cubicBezTo>
                <a:cubicBezTo>
                  <a:pt x="431" y="315"/>
                  <a:pt x="431" y="315"/>
                  <a:pt x="431" y="315"/>
                </a:cubicBezTo>
                <a:cubicBezTo>
                  <a:pt x="434" y="315"/>
                  <a:pt x="434" y="315"/>
                  <a:pt x="434" y="315"/>
                </a:cubicBezTo>
                <a:cubicBezTo>
                  <a:pt x="709" y="315"/>
                  <a:pt x="709" y="315"/>
                  <a:pt x="709" y="315"/>
                </a:cubicBezTo>
                <a:cubicBezTo>
                  <a:pt x="814" y="315"/>
                  <a:pt x="812" y="145"/>
                  <a:pt x="854" y="27"/>
                </a:cubicBezTo>
                <a:cubicBezTo>
                  <a:pt x="857" y="18"/>
                  <a:pt x="860" y="9"/>
                  <a:pt x="864" y="0"/>
                </a:cubicBezTo>
                <a:cubicBezTo>
                  <a:pt x="724" y="8"/>
                  <a:pt x="582" y="12"/>
                  <a:pt x="437" y="12"/>
                </a:cubicBezTo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5000">
                <a:schemeClr val="accent6">
                  <a:lumMod val="75000"/>
                </a:schemeClr>
              </a:gs>
              <a:gs pos="75000">
                <a:schemeClr val="accent6">
                  <a:lumMod val="75000"/>
                </a:schemeClr>
              </a:gs>
              <a:gs pos="50000">
                <a:schemeClr val="accent6"/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 w="15875">
            <a:gradFill flip="none" rotWithShape="1">
              <a:gsLst>
                <a:gs pos="25000">
                  <a:schemeClr val="accent6">
                    <a:lumMod val="75000"/>
                  </a:schemeClr>
                </a:gs>
                <a:gs pos="0">
                  <a:schemeClr val="accent6">
                    <a:lumMod val="50000"/>
                  </a:schemeClr>
                </a:gs>
                <a:gs pos="75000">
                  <a:schemeClr val="accent6">
                    <a:lumMod val="75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6"/>
          <p:cNvSpPr>
            <a:spLocks noEditPoints="1"/>
          </p:cNvSpPr>
          <p:nvPr/>
        </p:nvSpPr>
        <p:spPr bwMode="auto">
          <a:xfrm>
            <a:off x="3176876" y="4458203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124608" y="3743634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173909" y="2159988"/>
            <a:ext cx="481013" cy="477838"/>
            <a:chOff x="1835150" y="2667001"/>
            <a:chExt cx="481013" cy="477838"/>
          </a:xfrm>
          <a:solidFill>
            <a:schemeClr val="bg1"/>
          </a:solidFill>
        </p:grpSpPr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2192338" y="2776538"/>
              <a:ext cx="123825" cy="42863"/>
            </a:xfrm>
            <a:custGeom>
              <a:avLst/>
              <a:gdLst>
                <a:gd name="T0" fmla="*/ 0 w 860"/>
                <a:gd name="T1" fmla="*/ 0 h 300"/>
                <a:gd name="T2" fmla="*/ 709 w 860"/>
                <a:gd name="T3" fmla="*/ 0 h 300"/>
                <a:gd name="T4" fmla="*/ 739 w 860"/>
                <a:gd name="T5" fmla="*/ 3 h 300"/>
                <a:gd name="T6" fmla="*/ 768 w 860"/>
                <a:gd name="T7" fmla="*/ 11 h 300"/>
                <a:gd name="T8" fmla="*/ 793 w 860"/>
                <a:gd name="T9" fmla="*/ 26 h 300"/>
                <a:gd name="T10" fmla="*/ 816 w 860"/>
                <a:gd name="T11" fmla="*/ 43 h 300"/>
                <a:gd name="T12" fmla="*/ 834 w 860"/>
                <a:gd name="T13" fmla="*/ 66 h 300"/>
                <a:gd name="T14" fmla="*/ 849 w 860"/>
                <a:gd name="T15" fmla="*/ 91 h 300"/>
                <a:gd name="T16" fmla="*/ 857 w 860"/>
                <a:gd name="T17" fmla="*/ 119 h 300"/>
                <a:gd name="T18" fmla="*/ 860 w 860"/>
                <a:gd name="T19" fmla="*/ 149 h 300"/>
                <a:gd name="T20" fmla="*/ 857 w 860"/>
                <a:gd name="T21" fmla="*/ 180 h 300"/>
                <a:gd name="T22" fmla="*/ 849 w 860"/>
                <a:gd name="T23" fmla="*/ 209 h 300"/>
                <a:gd name="T24" fmla="*/ 834 w 860"/>
                <a:gd name="T25" fmla="*/ 234 h 300"/>
                <a:gd name="T26" fmla="*/ 816 w 860"/>
                <a:gd name="T27" fmla="*/ 256 h 300"/>
                <a:gd name="T28" fmla="*/ 793 w 860"/>
                <a:gd name="T29" fmla="*/ 274 h 300"/>
                <a:gd name="T30" fmla="*/ 768 w 860"/>
                <a:gd name="T31" fmla="*/ 289 h 300"/>
                <a:gd name="T32" fmla="*/ 739 w 860"/>
                <a:gd name="T33" fmla="*/ 297 h 300"/>
                <a:gd name="T34" fmla="*/ 709 w 860"/>
                <a:gd name="T35" fmla="*/ 300 h 300"/>
                <a:gd name="T36" fmla="*/ 246 w 860"/>
                <a:gd name="T37" fmla="*/ 300 h 300"/>
                <a:gd name="T38" fmla="*/ 205 w 860"/>
                <a:gd name="T39" fmla="*/ 234 h 300"/>
                <a:gd name="T40" fmla="*/ 159 w 860"/>
                <a:gd name="T41" fmla="*/ 170 h 300"/>
                <a:gd name="T42" fmla="*/ 110 w 860"/>
                <a:gd name="T43" fmla="*/ 110 h 300"/>
                <a:gd name="T44" fmla="*/ 57 w 860"/>
                <a:gd name="T45" fmla="*/ 53 h 300"/>
                <a:gd name="T46" fmla="*/ 0 w 860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0" h="300">
                  <a:moveTo>
                    <a:pt x="0" y="0"/>
                  </a:moveTo>
                  <a:lnTo>
                    <a:pt x="709" y="0"/>
                  </a:lnTo>
                  <a:lnTo>
                    <a:pt x="739" y="3"/>
                  </a:lnTo>
                  <a:lnTo>
                    <a:pt x="768" y="11"/>
                  </a:lnTo>
                  <a:lnTo>
                    <a:pt x="793" y="26"/>
                  </a:lnTo>
                  <a:lnTo>
                    <a:pt x="816" y="43"/>
                  </a:lnTo>
                  <a:lnTo>
                    <a:pt x="834" y="66"/>
                  </a:lnTo>
                  <a:lnTo>
                    <a:pt x="849" y="91"/>
                  </a:lnTo>
                  <a:lnTo>
                    <a:pt x="857" y="119"/>
                  </a:lnTo>
                  <a:lnTo>
                    <a:pt x="860" y="149"/>
                  </a:lnTo>
                  <a:lnTo>
                    <a:pt x="857" y="180"/>
                  </a:lnTo>
                  <a:lnTo>
                    <a:pt x="849" y="209"/>
                  </a:lnTo>
                  <a:lnTo>
                    <a:pt x="834" y="234"/>
                  </a:lnTo>
                  <a:lnTo>
                    <a:pt x="816" y="256"/>
                  </a:lnTo>
                  <a:lnTo>
                    <a:pt x="793" y="274"/>
                  </a:lnTo>
                  <a:lnTo>
                    <a:pt x="768" y="289"/>
                  </a:lnTo>
                  <a:lnTo>
                    <a:pt x="739" y="297"/>
                  </a:lnTo>
                  <a:lnTo>
                    <a:pt x="709" y="300"/>
                  </a:lnTo>
                  <a:lnTo>
                    <a:pt x="246" y="300"/>
                  </a:lnTo>
                  <a:lnTo>
                    <a:pt x="205" y="234"/>
                  </a:lnTo>
                  <a:lnTo>
                    <a:pt x="159" y="170"/>
                  </a:lnTo>
                  <a:lnTo>
                    <a:pt x="110" y="110"/>
                  </a:lnTo>
                  <a:lnTo>
                    <a:pt x="57" y="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2233613" y="2832101"/>
              <a:ext cx="82550" cy="42863"/>
            </a:xfrm>
            <a:custGeom>
              <a:avLst/>
              <a:gdLst>
                <a:gd name="T0" fmla="*/ 0 w 573"/>
                <a:gd name="T1" fmla="*/ 0 h 301"/>
                <a:gd name="T2" fmla="*/ 422 w 573"/>
                <a:gd name="T3" fmla="*/ 0 h 301"/>
                <a:gd name="T4" fmla="*/ 452 w 573"/>
                <a:gd name="T5" fmla="*/ 3 h 301"/>
                <a:gd name="T6" fmla="*/ 481 w 573"/>
                <a:gd name="T7" fmla="*/ 12 h 301"/>
                <a:gd name="T8" fmla="*/ 506 w 573"/>
                <a:gd name="T9" fmla="*/ 25 h 301"/>
                <a:gd name="T10" fmla="*/ 529 w 573"/>
                <a:gd name="T11" fmla="*/ 44 h 301"/>
                <a:gd name="T12" fmla="*/ 547 w 573"/>
                <a:gd name="T13" fmla="*/ 66 h 301"/>
                <a:gd name="T14" fmla="*/ 562 w 573"/>
                <a:gd name="T15" fmla="*/ 92 h 301"/>
                <a:gd name="T16" fmla="*/ 570 w 573"/>
                <a:gd name="T17" fmla="*/ 120 h 301"/>
                <a:gd name="T18" fmla="*/ 573 w 573"/>
                <a:gd name="T19" fmla="*/ 150 h 301"/>
                <a:gd name="T20" fmla="*/ 570 w 573"/>
                <a:gd name="T21" fmla="*/ 180 h 301"/>
                <a:gd name="T22" fmla="*/ 562 w 573"/>
                <a:gd name="T23" fmla="*/ 208 h 301"/>
                <a:gd name="T24" fmla="*/ 547 w 573"/>
                <a:gd name="T25" fmla="*/ 234 h 301"/>
                <a:gd name="T26" fmla="*/ 529 w 573"/>
                <a:gd name="T27" fmla="*/ 256 h 301"/>
                <a:gd name="T28" fmla="*/ 506 w 573"/>
                <a:gd name="T29" fmla="*/ 275 h 301"/>
                <a:gd name="T30" fmla="*/ 481 w 573"/>
                <a:gd name="T31" fmla="*/ 288 h 301"/>
                <a:gd name="T32" fmla="*/ 452 w 573"/>
                <a:gd name="T33" fmla="*/ 298 h 301"/>
                <a:gd name="T34" fmla="*/ 422 w 573"/>
                <a:gd name="T35" fmla="*/ 301 h 301"/>
                <a:gd name="T36" fmla="*/ 98 w 573"/>
                <a:gd name="T37" fmla="*/ 301 h 301"/>
                <a:gd name="T38" fmla="*/ 81 w 573"/>
                <a:gd name="T39" fmla="*/ 222 h 301"/>
                <a:gd name="T40" fmla="*/ 59 w 573"/>
                <a:gd name="T41" fmla="*/ 146 h 301"/>
                <a:gd name="T42" fmla="*/ 32 w 573"/>
                <a:gd name="T43" fmla="*/ 72 h 301"/>
                <a:gd name="T44" fmla="*/ 0 w 573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3" h="301">
                  <a:moveTo>
                    <a:pt x="0" y="0"/>
                  </a:moveTo>
                  <a:lnTo>
                    <a:pt x="422" y="0"/>
                  </a:lnTo>
                  <a:lnTo>
                    <a:pt x="452" y="3"/>
                  </a:lnTo>
                  <a:lnTo>
                    <a:pt x="481" y="12"/>
                  </a:lnTo>
                  <a:lnTo>
                    <a:pt x="506" y="25"/>
                  </a:lnTo>
                  <a:lnTo>
                    <a:pt x="529" y="44"/>
                  </a:lnTo>
                  <a:lnTo>
                    <a:pt x="547" y="66"/>
                  </a:lnTo>
                  <a:lnTo>
                    <a:pt x="562" y="92"/>
                  </a:lnTo>
                  <a:lnTo>
                    <a:pt x="570" y="120"/>
                  </a:lnTo>
                  <a:lnTo>
                    <a:pt x="573" y="150"/>
                  </a:lnTo>
                  <a:lnTo>
                    <a:pt x="570" y="180"/>
                  </a:lnTo>
                  <a:lnTo>
                    <a:pt x="562" y="208"/>
                  </a:lnTo>
                  <a:lnTo>
                    <a:pt x="547" y="234"/>
                  </a:lnTo>
                  <a:lnTo>
                    <a:pt x="529" y="256"/>
                  </a:lnTo>
                  <a:lnTo>
                    <a:pt x="506" y="275"/>
                  </a:lnTo>
                  <a:lnTo>
                    <a:pt x="481" y="288"/>
                  </a:lnTo>
                  <a:lnTo>
                    <a:pt x="452" y="298"/>
                  </a:lnTo>
                  <a:lnTo>
                    <a:pt x="422" y="301"/>
                  </a:lnTo>
                  <a:lnTo>
                    <a:pt x="98" y="301"/>
                  </a:lnTo>
                  <a:lnTo>
                    <a:pt x="81" y="222"/>
                  </a:lnTo>
                  <a:lnTo>
                    <a:pt x="59" y="146"/>
                  </a:lnTo>
                  <a:lnTo>
                    <a:pt x="32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2111375" y="2722563"/>
              <a:ext cx="204788" cy="42863"/>
            </a:xfrm>
            <a:custGeom>
              <a:avLst/>
              <a:gdLst>
                <a:gd name="T0" fmla="*/ 142 w 1414"/>
                <a:gd name="T1" fmla="*/ 0 h 302"/>
                <a:gd name="T2" fmla="*/ 1263 w 1414"/>
                <a:gd name="T3" fmla="*/ 0 h 302"/>
                <a:gd name="T4" fmla="*/ 1293 w 1414"/>
                <a:gd name="T5" fmla="*/ 3 h 302"/>
                <a:gd name="T6" fmla="*/ 1322 w 1414"/>
                <a:gd name="T7" fmla="*/ 12 h 302"/>
                <a:gd name="T8" fmla="*/ 1347 w 1414"/>
                <a:gd name="T9" fmla="*/ 26 h 302"/>
                <a:gd name="T10" fmla="*/ 1370 w 1414"/>
                <a:gd name="T11" fmla="*/ 45 h 302"/>
                <a:gd name="T12" fmla="*/ 1388 w 1414"/>
                <a:gd name="T13" fmla="*/ 66 h 302"/>
                <a:gd name="T14" fmla="*/ 1403 w 1414"/>
                <a:gd name="T15" fmla="*/ 92 h 302"/>
                <a:gd name="T16" fmla="*/ 1411 w 1414"/>
                <a:gd name="T17" fmla="*/ 121 h 302"/>
                <a:gd name="T18" fmla="*/ 1414 w 1414"/>
                <a:gd name="T19" fmla="*/ 151 h 302"/>
                <a:gd name="T20" fmla="*/ 1411 w 1414"/>
                <a:gd name="T21" fmla="*/ 181 h 302"/>
                <a:gd name="T22" fmla="*/ 1403 w 1414"/>
                <a:gd name="T23" fmla="*/ 209 h 302"/>
                <a:gd name="T24" fmla="*/ 1388 w 1414"/>
                <a:gd name="T25" fmla="*/ 235 h 302"/>
                <a:gd name="T26" fmla="*/ 1370 w 1414"/>
                <a:gd name="T27" fmla="*/ 257 h 302"/>
                <a:gd name="T28" fmla="*/ 1347 w 1414"/>
                <a:gd name="T29" fmla="*/ 276 h 302"/>
                <a:gd name="T30" fmla="*/ 1322 w 1414"/>
                <a:gd name="T31" fmla="*/ 289 h 302"/>
                <a:gd name="T32" fmla="*/ 1293 w 1414"/>
                <a:gd name="T33" fmla="*/ 298 h 302"/>
                <a:gd name="T34" fmla="*/ 1263 w 1414"/>
                <a:gd name="T35" fmla="*/ 302 h 302"/>
                <a:gd name="T36" fmla="*/ 456 w 1414"/>
                <a:gd name="T37" fmla="*/ 302 h 302"/>
                <a:gd name="T38" fmla="*/ 387 w 1414"/>
                <a:gd name="T39" fmla="*/ 255 h 302"/>
                <a:gd name="T40" fmla="*/ 316 w 1414"/>
                <a:gd name="T41" fmla="*/ 213 h 302"/>
                <a:gd name="T42" fmla="*/ 241 w 1414"/>
                <a:gd name="T43" fmla="*/ 177 h 302"/>
                <a:gd name="T44" fmla="*/ 163 w 1414"/>
                <a:gd name="T45" fmla="*/ 146 h 302"/>
                <a:gd name="T46" fmla="*/ 83 w 1414"/>
                <a:gd name="T47" fmla="*/ 120 h 302"/>
                <a:gd name="T48" fmla="*/ 0 w 1414"/>
                <a:gd name="T49" fmla="*/ 99 h 302"/>
                <a:gd name="T50" fmla="*/ 11 w 1414"/>
                <a:gd name="T51" fmla="*/ 75 h 302"/>
                <a:gd name="T52" fmla="*/ 26 w 1414"/>
                <a:gd name="T53" fmla="*/ 54 h 302"/>
                <a:gd name="T54" fmla="*/ 44 w 1414"/>
                <a:gd name="T55" fmla="*/ 36 h 302"/>
                <a:gd name="T56" fmla="*/ 66 w 1414"/>
                <a:gd name="T57" fmla="*/ 21 h 302"/>
                <a:gd name="T58" fmla="*/ 89 w 1414"/>
                <a:gd name="T59" fmla="*/ 10 h 302"/>
                <a:gd name="T60" fmla="*/ 115 w 1414"/>
                <a:gd name="T61" fmla="*/ 3 h 302"/>
                <a:gd name="T62" fmla="*/ 142 w 1414"/>
                <a:gd name="T6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4" h="302">
                  <a:moveTo>
                    <a:pt x="142" y="0"/>
                  </a:moveTo>
                  <a:lnTo>
                    <a:pt x="1263" y="0"/>
                  </a:lnTo>
                  <a:lnTo>
                    <a:pt x="1293" y="3"/>
                  </a:lnTo>
                  <a:lnTo>
                    <a:pt x="1322" y="12"/>
                  </a:lnTo>
                  <a:lnTo>
                    <a:pt x="1347" y="26"/>
                  </a:lnTo>
                  <a:lnTo>
                    <a:pt x="1370" y="45"/>
                  </a:lnTo>
                  <a:lnTo>
                    <a:pt x="1388" y="66"/>
                  </a:lnTo>
                  <a:lnTo>
                    <a:pt x="1403" y="92"/>
                  </a:lnTo>
                  <a:lnTo>
                    <a:pt x="1411" y="121"/>
                  </a:lnTo>
                  <a:lnTo>
                    <a:pt x="1414" y="151"/>
                  </a:lnTo>
                  <a:lnTo>
                    <a:pt x="1411" y="181"/>
                  </a:lnTo>
                  <a:lnTo>
                    <a:pt x="1403" y="209"/>
                  </a:lnTo>
                  <a:lnTo>
                    <a:pt x="1388" y="235"/>
                  </a:lnTo>
                  <a:lnTo>
                    <a:pt x="1370" y="257"/>
                  </a:lnTo>
                  <a:lnTo>
                    <a:pt x="1347" y="276"/>
                  </a:lnTo>
                  <a:lnTo>
                    <a:pt x="1322" y="289"/>
                  </a:lnTo>
                  <a:lnTo>
                    <a:pt x="1293" y="298"/>
                  </a:lnTo>
                  <a:lnTo>
                    <a:pt x="1263" y="302"/>
                  </a:lnTo>
                  <a:lnTo>
                    <a:pt x="456" y="302"/>
                  </a:lnTo>
                  <a:lnTo>
                    <a:pt x="387" y="255"/>
                  </a:lnTo>
                  <a:lnTo>
                    <a:pt x="316" y="213"/>
                  </a:lnTo>
                  <a:lnTo>
                    <a:pt x="241" y="177"/>
                  </a:lnTo>
                  <a:lnTo>
                    <a:pt x="163" y="146"/>
                  </a:lnTo>
                  <a:lnTo>
                    <a:pt x="83" y="120"/>
                  </a:lnTo>
                  <a:lnTo>
                    <a:pt x="0" y="99"/>
                  </a:lnTo>
                  <a:lnTo>
                    <a:pt x="11" y="75"/>
                  </a:lnTo>
                  <a:lnTo>
                    <a:pt x="26" y="54"/>
                  </a:lnTo>
                  <a:lnTo>
                    <a:pt x="44" y="36"/>
                  </a:lnTo>
                  <a:lnTo>
                    <a:pt x="66" y="21"/>
                  </a:lnTo>
                  <a:lnTo>
                    <a:pt x="89" y="10"/>
                  </a:lnTo>
                  <a:lnTo>
                    <a:pt x="115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2109788" y="2667001"/>
              <a:ext cx="206375" cy="44450"/>
            </a:xfrm>
            <a:custGeom>
              <a:avLst/>
              <a:gdLst>
                <a:gd name="T0" fmla="*/ 151 w 1423"/>
                <a:gd name="T1" fmla="*/ 0 h 301"/>
                <a:gd name="T2" fmla="*/ 1272 w 1423"/>
                <a:gd name="T3" fmla="*/ 0 h 301"/>
                <a:gd name="T4" fmla="*/ 1302 w 1423"/>
                <a:gd name="T5" fmla="*/ 3 h 301"/>
                <a:gd name="T6" fmla="*/ 1331 w 1423"/>
                <a:gd name="T7" fmla="*/ 12 h 301"/>
                <a:gd name="T8" fmla="*/ 1356 w 1423"/>
                <a:gd name="T9" fmla="*/ 26 h 301"/>
                <a:gd name="T10" fmla="*/ 1379 w 1423"/>
                <a:gd name="T11" fmla="*/ 44 h 301"/>
                <a:gd name="T12" fmla="*/ 1397 w 1423"/>
                <a:gd name="T13" fmla="*/ 67 h 301"/>
                <a:gd name="T14" fmla="*/ 1412 w 1423"/>
                <a:gd name="T15" fmla="*/ 92 h 301"/>
                <a:gd name="T16" fmla="*/ 1420 w 1423"/>
                <a:gd name="T17" fmla="*/ 120 h 301"/>
                <a:gd name="T18" fmla="*/ 1423 w 1423"/>
                <a:gd name="T19" fmla="*/ 150 h 301"/>
                <a:gd name="T20" fmla="*/ 1420 w 1423"/>
                <a:gd name="T21" fmla="*/ 180 h 301"/>
                <a:gd name="T22" fmla="*/ 1412 w 1423"/>
                <a:gd name="T23" fmla="*/ 209 h 301"/>
                <a:gd name="T24" fmla="*/ 1397 w 1423"/>
                <a:gd name="T25" fmla="*/ 234 h 301"/>
                <a:gd name="T26" fmla="*/ 1379 w 1423"/>
                <a:gd name="T27" fmla="*/ 257 h 301"/>
                <a:gd name="T28" fmla="*/ 1356 w 1423"/>
                <a:gd name="T29" fmla="*/ 275 h 301"/>
                <a:gd name="T30" fmla="*/ 1331 w 1423"/>
                <a:gd name="T31" fmla="*/ 289 h 301"/>
                <a:gd name="T32" fmla="*/ 1302 w 1423"/>
                <a:gd name="T33" fmla="*/ 298 h 301"/>
                <a:gd name="T34" fmla="*/ 1272 w 1423"/>
                <a:gd name="T35" fmla="*/ 301 h 301"/>
                <a:gd name="T36" fmla="*/ 151 w 1423"/>
                <a:gd name="T37" fmla="*/ 301 h 301"/>
                <a:gd name="T38" fmla="*/ 120 w 1423"/>
                <a:gd name="T39" fmla="*/ 298 h 301"/>
                <a:gd name="T40" fmla="*/ 92 w 1423"/>
                <a:gd name="T41" fmla="*/ 289 h 301"/>
                <a:gd name="T42" fmla="*/ 67 w 1423"/>
                <a:gd name="T43" fmla="*/ 275 h 301"/>
                <a:gd name="T44" fmla="*/ 44 w 1423"/>
                <a:gd name="T45" fmla="*/ 257 h 301"/>
                <a:gd name="T46" fmla="*/ 26 w 1423"/>
                <a:gd name="T47" fmla="*/ 234 h 301"/>
                <a:gd name="T48" fmla="*/ 11 w 1423"/>
                <a:gd name="T49" fmla="*/ 209 h 301"/>
                <a:gd name="T50" fmla="*/ 3 w 1423"/>
                <a:gd name="T51" fmla="*/ 181 h 301"/>
                <a:gd name="T52" fmla="*/ 0 w 1423"/>
                <a:gd name="T53" fmla="*/ 151 h 301"/>
                <a:gd name="T54" fmla="*/ 3 w 1423"/>
                <a:gd name="T55" fmla="*/ 120 h 301"/>
                <a:gd name="T56" fmla="*/ 11 w 1423"/>
                <a:gd name="T57" fmla="*/ 92 h 301"/>
                <a:gd name="T58" fmla="*/ 26 w 1423"/>
                <a:gd name="T59" fmla="*/ 67 h 301"/>
                <a:gd name="T60" fmla="*/ 44 w 1423"/>
                <a:gd name="T61" fmla="*/ 44 h 301"/>
                <a:gd name="T62" fmla="*/ 67 w 1423"/>
                <a:gd name="T63" fmla="*/ 26 h 301"/>
                <a:gd name="T64" fmla="*/ 92 w 1423"/>
                <a:gd name="T65" fmla="*/ 12 h 301"/>
                <a:gd name="T66" fmla="*/ 120 w 1423"/>
                <a:gd name="T67" fmla="*/ 3 h 301"/>
                <a:gd name="T68" fmla="*/ 151 w 1423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3" h="301">
                  <a:moveTo>
                    <a:pt x="151" y="0"/>
                  </a:moveTo>
                  <a:lnTo>
                    <a:pt x="1272" y="0"/>
                  </a:lnTo>
                  <a:lnTo>
                    <a:pt x="1302" y="3"/>
                  </a:lnTo>
                  <a:lnTo>
                    <a:pt x="1331" y="12"/>
                  </a:lnTo>
                  <a:lnTo>
                    <a:pt x="1356" y="26"/>
                  </a:lnTo>
                  <a:lnTo>
                    <a:pt x="1379" y="44"/>
                  </a:lnTo>
                  <a:lnTo>
                    <a:pt x="1397" y="67"/>
                  </a:lnTo>
                  <a:lnTo>
                    <a:pt x="1412" y="92"/>
                  </a:lnTo>
                  <a:lnTo>
                    <a:pt x="1420" y="120"/>
                  </a:lnTo>
                  <a:lnTo>
                    <a:pt x="1423" y="150"/>
                  </a:lnTo>
                  <a:lnTo>
                    <a:pt x="1420" y="180"/>
                  </a:lnTo>
                  <a:lnTo>
                    <a:pt x="1412" y="209"/>
                  </a:lnTo>
                  <a:lnTo>
                    <a:pt x="1397" y="234"/>
                  </a:lnTo>
                  <a:lnTo>
                    <a:pt x="1379" y="257"/>
                  </a:lnTo>
                  <a:lnTo>
                    <a:pt x="1356" y="275"/>
                  </a:lnTo>
                  <a:lnTo>
                    <a:pt x="1331" y="289"/>
                  </a:lnTo>
                  <a:lnTo>
                    <a:pt x="1302" y="298"/>
                  </a:lnTo>
                  <a:lnTo>
                    <a:pt x="1272" y="301"/>
                  </a:lnTo>
                  <a:lnTo>
                    <a:pt x="151" y="301"/>
                  </a:lnTo>
                  <a:lnTo>
                    <a:pt x="120" y="298"/>
                  </a:lnTo>
                  <a:lnTo>
                    <a:pt x="92" y="289"/>
                  </a:lnTo>
                  <a:lnTo>
                    <a:pt x="67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1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1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7" y="26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2247900" y="2886076"/>
              <a:ext cx="68263" cy="42863"/>
            </a:xfrm>
            <a:custGeom>
              <a:avLst/>
              <a:gdLst>
                <a:gd name="T0" fmla="*/ 5 w 467"/>
                <a:gd name="T1" fmla="*/ 0 h 300"/>
                <a:gd name="T2" fmla="*/ 316 w 467"/>
                <a:gd name="T3" fmla="*/ 0 h 300"/>
                <a:gd name="T4" fmla="*/ 346 w 467"/>
                <a:gd name="T5" fmla="*/ 3 h 300"/>
                <a:gd name="T6" fmla="*/ 375 w 467"/>
                <a:gd name="T7" fmla="*/ 11 h 300"/>
                <a:gd name="T8" fmla="*/ 400 w 467"/>
                <a:gd name="T9" fmla="*/ 26 h 300"/>
                <a:gd name="T10" fmla="*/ 423 w 467"/>
                <a:gd name="T11" fmla="*/ 43 h 300"/>
                <a:gd name="T12" fmla="*/ 441 w 467"/>
                <a:gd name="T13" fmla="*/ 66 h 300"/>
                <a:gd name="T14" fmla="*/ 456 w 467"/>
                <a:gd name="T15" fmla="*/ 91 h 300"/>
                <a:gd name="T16" fmla="*/ 464 w 467"/>
                <a:gd name="T17" fmla="*/ 119 h 300"/>
                <a:gd name="T18" fmla="*/ 467 w 467"/>
                <a:gd name="T19" fmla="*/ 150 h 300"/>
                <a:gd name="T20" fmla="*/ 464 w 467"/>
                <a:gd name="T21" fmla="*/ 181 h 300"/>
                <a:gd name="T22" fmla="*/ 456 w 467"/>
                <a:gd name="T23" fmla="*/ 209 h 300"/>
                <a:gd name="T24" fmla="*/ 441 w 467"/>
                <a:gd name="T25" fmla="*/ 235 h 300"/>
                <a:gd name="T26" fmla="*/ 423 w 467"/>
                <a:gd name="T27" fmla="*/ 257 h 300"/>
                <a:gd name="T28" fmla="*/ 400 w 467"/>
                <a:gd name="T29" fmla="*/ 275 h 300"/>
                <a:gd name="T30" fmla="*/ 375 w 467"/>
                <a:gd name="T31" fmla="*/ 289 h 300"/>
                <a:gd name="T32" fmla="*/ 346 w 467"/>
                <a:gd name="T33" fmla="*/ 297 h 300"/>
                <a:gd name="T34" fmla="*/ 316 w 467"/>
                <a:gd name="T35" fmla="*/ 300 h 300"/>
                <a:gd name="T36" fmla="*/ 0 w 467"/>
                <a:gd name="T37" fmla="*/ 300 h 300"/>
                <a:gd name="T38" fmla="*/ 7 w 467"/>
                <a:gd name="T39" fmla="*/ 247 h 300"/>
                <a:gd name="T40" fmla="*/ 11 w 467"/>
                <a:gd name="T41" fmla="*/ 193 h 300"/>
                <a:gd name="T42" fmla="*/ 13 w 467"/>
                <a:gd name="T43" fmla="*/ 138 h 300"/>
                <a:gd name="T44" fmla="*/ 11 w 467"/>
                <a:gd name="T45" fmla="*/ 68 h 300"/>
                <a:gd name="T46" fmla="*/ 5 w 467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7" h="300">
                  <a:moveTo>
                    <a:pt x="5" y="0"/>
                  </a:moveTo>
                  <a:lnTo>
                    <a:pt x="316" y="0"/>
                  </a:lnTo>
                  <a:lnTo>
                    <a:pt x="346" y="3"/>
                  </a:lnTo>
                  <a:lnTo>
                    <a:pt x="375" y="11"/>
                  </a:lnTo>
                  <a:lnTo>
                    <a:pt x="400" y="26"/>
                  </a:lnTo>
                  <a:lnTo>
                    <a:pt x="423" y="43"/>
                  </a:lnTo>
                  <a:lnTo>
                    <a:pt x="441" y="66"/>
                  </a:lnTo>
                  <a:lnTo>
                    <a:pt x="456" y="91"/>
                  </a:lnTo>
                  <a:lnTo>
                    <a:pt x="464" y="119"/>
                  </a:lnTo>
                  <a:lnTo>
                    <a:pt x="467" y="150"/>
                  </a:lnTo>
                  <a:lnTo>
                    <a:pt x="464" y="181"/>
                  </a:lnTo>
                  <a:lnTo>
                    <a:pt x="456" y="209"/>
                  </a:lnTo>
                  <a:lnTo>
                    <a:pt x="441" y="235"/>
                  </a:lnTo>
                  <a:lnTo>
                    <a:pt x="423" y="257"/>
                  </a:lnTo>
                  <a:lnTo>
                    <a:pt x="400" y="275"/>
                  </a:lnTo>
                  <a:lnTo>
                    <a:pt x="375" y="289"/>
                  </a:lnTo>
                  <a:lnTo>
                    <a:pt x="346" y="297"/>
                  </a:lnTo>
                  <a:lnTo>
                    <a:pt x="316" y="300"/>
                  </a:lnTo>
                  <a:lnTo>
                    <a:pt x="0" y="300"/>
                  </a:lnTo>
                  <a:lnTo>
                    <a:pt x="7" y="247"/>
                  </a:lnTo>
                  <a:lnTo>
                    <a:pt x="11" y="193"/>
                  </a:lnTo>
                  <a:lnTo>
                    <a:pt x="13" y="138"/>
                  </a:lnTo>
                  <a:lnTo>
                    <a:pt x="11" y="68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2230438" y="2941638"/>
              <a:ext cx="85725" cy="42863"/>
            </a:xfrm>
            <a:custGeom>
              <a:avLst/>
              <a:gdLst>
                <a:gd name="T0" fmla="*/ 108 w 586"/>
                <a:gd name="T1" fmla="*/ 0 h 301"/>
                <a:gd name="T2" fmla="*/ 435 w 586"/>
                <a:gd name="T3" fmla="*/ 0 h 301"/>
                <a:gd name="T4" fmla="*/ 465 w 586"/>
                <a:gd name="T5" fmla="*/ 3 h 301"/>
                <a:gd name="T6" fmla="*/ 494 w 586"/>
                <a:gd name="T7" fmla="*/ 12 h 301"/>
                <a:gd name="T8" fmla="*/ 519 w 586"/>
                <a:gd name="T9" fmla="*/ 25 h 301"/>
                <a:gd name="T10" fmla="*/ 542 w 586"/>
                <a:gd name="T11" fmla="*/ 44 h 301"/>
                <a:gd name="T12" fmla="*/ 560 w 586"/>
                <a:gd name="T13" fmla="*/ 66 h 301"/>
                <a:gd name="T14" fmla="*/ 575 w 586"/>
                <a:gd name="T15" fmla="*/ 92 h 301"/>
                <a:gd name="T16" fmla="*/ 583 w 586"/>
                <a:gd name="T17" fmla="*/ 120 h 301"/>
                <a:gd name="T18" fmla="*/ 586 w 586"/>
                <a:gd name="T19" fmla="*/ 150 h 301"/>
                <a:gd name="T20" fmla="*/ 583 w 586"/>
                <a:gd name="T21" fmla="*/ 180 h 301"/>
                <a:gd name="T22" fmla="*/ 575 w 586"/>
                <a:gd name="T23" fmla="*/ 209 h 301"/>
                <a:gd name="T24" fmla="*/ 560 w 586"/>
                <a:gd name="T25" fmla="*/ 234 h 301"/>
                <a:gd name="T26" fmla="*/ 542 w 586"/>
                <a:gd name="T27" fmla="*/ 257 h 301"/>
                <a:gd name="T28" fmla="*/ 519 w 586"/>
                <a:gd name="T29" fmla="*/ 275 h 301"/>
                <a:gd name="T30" fmla="*/ 494 w 586"/>
                <a:gd name="T31" fmla="*/ 289 h 301"/>
                <a:gd name="T32" fmla="*/ 465 w 586"/>
                <a:gd name="T33" fmla="*/ 298 h 301"/>
                <a:gd name="T34" fmla="*/ 435 w 586"/>
                <a:gd name="T35" fmla="*/ 301 h 301"/>
                <a:gd name="T36" fmla="*/ 0 w 586"/>
                <a:gd name="T37" fmla="*/ 301 h 301"/>
                <a:gd name="T38" fmla="*/ 35 w 586"/>
                <a:gd name="T39" fmla="*/ 229 h 301"/>
                <a:gd name="T40" fmla="*/ 64 w 586"/>
                <a:gd name="T41" fmla="*/ 155 h 301"/>
                <a:gd name="T42" fmla="*/ 88 w 586"/>
                <a:gd name="T43" fmla="*/ 78 h 301"/>
                <a:gd name="T44" fmla="*/ 108 w 586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6" h="301">
                  <a:moveTo>
                    <a:pt x="108" y="0"/>
                  </a:moveTo>
                  <a:lnTo>
                    <a:pt x="435" y="0"/>
                  </a:lnTo>
                  <a:lnTo>
                    <a:pt x="465" y="3"/>
                  </a:lnTo>
                  <a:lnTo>
                    <a:pt x="494" y="12"/>
                  </a:lnTo>
                  <a:lnTo>
                    <a:pt x="519" y="25"/>
                  </a:lnTo>
                  <a:lnTo>
                    <a:pt x="542" y="44"/>
                  </a:lnTo>
                  <a:lnTo>
                    <a:pt x="560" y="66"/>
                  </a:lnTo>
                  <a:lnTo>
                    <a:pt x="575" y="92"/>
                  </a:lnTo>
                  <a:lnTo>
                    <a:pt x="583" y="120"/>
                  </a:lnTo>
                  <a:lnTo>
                    <a:pt x="586" y="150"/>
                  </a:lnTo>
                  <a:lnTo>
                    <a:pt x="583" y="180"/>
                  </a:lnTo>
                  <a:lnTo>
                    <a:pt x="575" y="209"/>
                  </a:lnTo>
                  <a:lnTo>
                    <a:pt x="560" y="234"/>
                  </a:lnTo>
                  <a:lnTo>
                    <a:pt x="542" y="257"/>
                  </a:lnTo>
                  <a:lnTo>
                    <a:pt x="519" y="275"/>
                  </a:lnTo>
                  <a:lnTo>
                    <a:pt x="494" y="289"/>
                  </a:lnTo>
                  <a:lnTo>
                    <a:pt x="465" y="298"/>
                  </a:lnTo>
                  <a:lnTo>
                    <a:pt x="435" y="301"/>
                  </a:lnTo>
                  <a:lnTo>
                    <a:pt x="0" y="301"/>
                  </a:lnTo>
                  <a:lnTo>
                    <a:pt x="35" y="229"/>
                  </a:lnTo>
                  <a:lnTo>
                    <a:pt x="64" y="155"/>
                  </a:lnTo>
                  <a:lnTo>
                    <a:pt x="88" y="78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2187575" y="2995613"/>
              <a:ext cx="128588" cy="42863"/>
            </a:xfrm>
            <a:custGeom>
              <a:avLst/>
              <a:gdLst>
                <a:gd name="T0" fmla="*/ 257 w 887"/>
                <a:gd name="T1" fmla="*/ 0 h 301"/>
                <a:gd name="T2" fmla="*/ 736 w 887"/>
                <a:gd name="T3" fmla="*/ 0 h 301"/>
                <a:gd name="T4" fmla="*/ 766 w 887"/>
                <a:gd name="T5" fmla="*/ 3 h 301"/>
                <a:gd name="T6" fmla="*/ 795 w 887"/>
                <a:gd name="T7" fmla="*/ 12 h 301"/>
                <a:gd name="T8" fmla="*/ 820 w 887"/>
                <a:gd name="T9" fmla="*/ 26 h 301"/>
                <a:gd name="T10" fmla="*/ 843 w 887"/>
                <a:gd name="T11" fmla="*/ 45 h 301"/>
                <a:gd name="T12" fmla="*/ 861 w 887"/>
                <a:gd name="T13" fmla="*/ 66 h 301"/>
                <a:gd name="T14" fmla="*/ 876 w 887"/>
                <a:gd name="T15" fmla="*/ 91 h 301"/>
                <a:gd name="T16" fmla="*/ 884 w 887"/>
                <a:gd name="T17" fmla="*/ 120 h 301"/>
                <a:gd name="T18" fmla="*/ 887 w 887"/>
                <a:gd name="T19" fmla="*/ 151 h 301"/>
                <a:gd name="T20" fmla="*/ 884 w 887"/>
                <a:gd name="T21" fmla="*/ 181 h 301"/>
                <a:gd name="T22" fmla="*/ 876 w 887"/>
                <a:gd name="T23" fmla="*/ 209 h 301"/>
                <a:gd name="T24" fmla="*/ 861 w 887"/>
                <a:gd name="T25" fmla="*/ 235 h 301"/>
                <a:gd name="T26" fmla="*/ 843 w 887"/>
                <a:gd name="T27" fmla="*/ 257 h 301"/>
                <a:gd name="T28" fmla="*/ 820 w 887"/>
                <a:gd name="T29" fmla="*/ 275 h 301"/>
                <a:gd name="T30" fmla="*/ 795 w 887"/>
                <a:gd name="T31" fmla="*/ 289 h 301"/>
                <a:gd name="T32" fmla="*/ 766 w 887"/>
                <a:gd name="T33" fmla="*/ 298 h 301"/>
                <a:gd name="T34" fmla="*/ 736 w 887"/>
                <a:gd name="T35" fmla="*/ 301 h 301"/>
                <a:gd name="T36" fmla="*/ 0 w 887"/>
                <a:gd name="T37" fmla="*/ 301 h 301"/>
                <a:gd name="T38" fmla="*/ 59 w 887"/>
                <a:gd name="T39" fmla="*/ 247 h 301"/>
                <a:gd name="T40" fmla="*/ 115 w 887"/>
                <a:gd name="T41" fmla="*/ 191 h 301"/>
                <a:gd name="T42" fmla="*/ 166 w 887"/>
                <a:gd name="T43" fmla="*/ 131 h 301"/>
                <a:gd name="T44" fmla="*/ 214 w 887"/>
                <a:gd name="T45" fmla="*/ 67 h 301"/>
                <a:gd name="T46" fmla="*/ 257 w 887"/>
                <a:gd name="T4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7" h="301">
                  <a:moveTo>
                    <a:pt x="257" y="0"/>
                  </a:moveTo>
                  <a:lnTo>
                    <a:pt x="736" y="0"/>
                  </a:lnTo>
                  <a:lnTo>
                    <a:pt x="766" y="3"/>
                  </a:lnTo>
                  <a:lnTo>
                    <a:pt x="795" y="12"/>
                  </a:lnTo>
                  <a:lnTo>
                    <a:pt x="820" y="26"/>
                  </a:lnTo>
                  <a:lnTo>
                    <a:pt x="843" y="45"/>
                  </a:lnTo>
                  <a:lnTo>
                    <a:pt x="861" y="66"/>
                  </a:lnTo>
                  <a:lnTo>
                    <a:pt x="876" y="91"/>
                  </a:lnTo>
                  <a:lnTo>
                    <a:pt x="884" y="120"/>
                  </a:lnTo>
                  <a:lnTo>
                    <a:pt x="887" y="151"/>
                  </a:lnTo>
                  <a:lnTo>
                    <a:pt x="884" y="181"/>
                  </a:lnTo>
                  <a:lnTo>
                    <a:pt x="876" y="209"/>
                  </a:lnTo>
                  <a:lnTo>
                    <a:pt x="861" y="235"/>
                  </a:lnTo>
                  <a:lnTo>
                    <a:pt x="843" y="257"/>
                  </a:lnTo>
                  <a:lnTo>
                    <a:pt x="820" y="275"/>
                  </a:lnTo>
                  <a:lnTo>
                    <a:pt x="795" y="289"/>
                  </a:lnTo>
                  <a:lnTo>
                    <a:pt x="766" y="298"/>
                  </a:lnTo>
                  <a:lnTo>
                    <a:pt x="736" y="301"/>
                  </a:lnTo>
                  <a:lnTo>
                    <a:pt x="0" y="301"/>
                  </a:lnTo>
                  <a:lnTo>
                    <a:pt x="59" y="247"/>
                  </a:lnTo>
                  <a:lnTo>
                    <a:pt x="115" y="191"/>
                  </a:lnTo>
                  <a:lnTo>
                    <a:pt x="166" y="131"/>
                  </a:lnTo>
                  <a:lnTo>
                    <a:pt x="214" y="67"/>
                  </a:lnTo>
                  <a:lnTo>
                    <a:pt x="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835150" y="2882901"/>
              <a:ext cx="66675" cy="42863"/>
            </a:xfrm>
            <a:custGeom>
              <a:avLst/>
              <a:gdLst>
                <a:gd name="T0" fmla="*/ 152 w 467"/>
                <a:gd name="T1" fmla="*/ 0 h 300"/>
                <a:gd name="T2" fmla="*/ 467 w 467"/>
                <a:gd name="T3" fmla="*/ 0 h 300"/>
                <a:gd name="T4" fmla="*/ 461 w 467"/>
                <a:gd name="T5" fmla="*/ 54 h 300"/>
                <a:gd name="T6" fmla="*/ 456 w 467"/>
                <a:gd name="T7" fmla="*/ 108 h 300"/>
                <a:gd name="T8" fmla="*/ 454 w 467"/>
                <a:gd name="T9" fmla="*/ 163 h 300"/>
                <a:gd name="T10" fmla="*/ 456 w 467"/>
                <a:gd name="T11" fmla="*/ 232 h 300"/>
                <a:gd name="T12" fmla="*/ 463 w 467"/>
                <a:gd name="T13" fmla="*/ 300 h 300"/>
                <a:gd name="T14" fmla="*/ 152 w 467"/>
                <a:gd name="T15" fmla="*/ 300 h 300"/>
                <a:gd name="T16" fmla="*/ 121 w 467"/>
                <a:gd name="T17" fmla="*/ 297 h 300"/>
                <a:gd name="T18" fmla="*/ 93 w 467"/>
                <a:gd name="T19" fmla="*/ 289 h 300"/>
                <a:gd name="T20" fmla="*/ 67 w 467"/>
                <a:gd name="T21" fmla="*/ 275 h 300"/>
                <a:gd name="T22" fmla="*/ 45 w 467"/>
                <a:gd name="T23" fmla="*/ 257 h 300"/>
                <a:gd name="T24" fmla="*/ 26 w 467"/>
                <a:gd name="T25" fmla="*/ 234 h 300"/>
                <a:gd name="T26" fmla="*/ 13 w 467"/>
                <a:gd name="T27" fmla="*/ 209 h 300"/>
                <a:gd name="T28" fmla="*/ 3 w 467"/>
                <a:gd name="T29" fmla="*/ 181 h 300"/>
                <a:gd name="T30" fmla="*/ 0 w 467"/>
                <a:gd name="T31" fmla="*/ 149 h 300"/>
                <a:gd name="T32" fmla="*/ 3 w 467"/>
                <a:gd name="T33" fmla="*/ 119 h 300"/>
                <a:gd name="T34" fmla="*/ 13 w 467"/>
                <a:gd name="T35" fmla="*/ 91 h 300"/>
                <a:gd name="T36" fmla="*/ 26 w 467"/>
                <a:gd name="T37" fmla="*/ 66 h 300"/>
                <a:gd name="T38" fmla="*/ 45 w 467"/>
                <a:gd name="T39" fmla="*/ 43 h 300"/>
                <a:gd name="T40" fmla="*/ 67 w 467"/>
                <a:gd name="T41" fmla="*/ 26 h 300"/>
                <a:gd name="T42" fmla="*/ 93 w 467"/>
                <a:gd name="T43" fmla="*/ 11 h 300"/>
                <a:gd name="T44" fmla="*/ 121 w 467"/>
                <a:gd name="T45" fmla="*/ 3 h 300"/>
                <a:gd name="T46" fmla="*/ 152 w 467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7" h="300">
                  <a:moveTo>
                    <a:pt x="152" y="0"/>
                  </a:moveTo>
                  <a:lnTo>
                    <a:pt x="467" y="0"/>
                  </a:lnTo>
                  <a:lnTo>
                    <a:pt x="461" y="54"/>
                  </a:lnTo>
                  <a:lnTo>
                    <a:pt x="456" y="108"/>
                  </a:lnTo>
                  <a:lnTo>
                    <a:pt x="454" y="163"/>
                  </a:lnTo>
                  <a:lnTo>
                    <a:pt x="456" y="232"/>
                  </a:lnTo>
                  <a:lnTo>
                    <a:pt x="463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4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3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25"/>
            <p:cNvSpPr>
              <a:spLocks/>
            </p:cNvSpPr>
            <p:nvPr/>
          </p:nvSpPr>
          <p:spPr bwMode="auto">
            <a:xfrm>
              <a:off x="1835150" y="2936876"/>
              <a:ext cx="82550" cy="44450"/>
            </a:xfrm>
            <a:custGeom>
              <a:avLst/>
              <a:gdLst>
                <a:gd name="T0" fmla="*/ 152 w 574"/>
                <a:gd name="T1" fmla="*/ 0 h 301"/>
                <a:gd name="T2" fmla="*/ 475 w 574"/>
                <a:gd name="T3" fmla="*/ 0 h 301"/>
                <a:gd name="T4" fmla="*/ 492 w 574"/>
                <a:gd name="T5" fmla="*/ 78 h 301"/>
                <a:gd name="T6" fmla="*/ 515 w 574"/>
                <a:gd name="T7" fmla="*/ 154 h 301"/>
                <a:gd name="T8" fmla="*/ 542 w 574"/>
                <a:gd name="T9" fmla="*/ 229 h 301"/>
                <a:gd name="T10" fmla="*/ 574 w 574"/>
                <a:gd name="T11" fmla="*/ 301 h 301"/>
                <a:gd name="T12" fmla="*/ 152 w 574"/>
                <a:gd name="T13" fmla="*/ 301 h 301"/>
                <a:gd name="T14" fmla="*/ 121 w 574"/>
                <a:gd name="T15" fmla="*/ 298 h 301"/>
                <a:gd name="T16" fmla="*/ 93 w 574"/>
                <a:gd name="T17" fmla="*/ 288 h 301"/>
                <a:gd name="T18" fmla="*/ 67 w 574"/>
                <a:gd name="T19" fmla="*/ 275 h 301"/>
                <a:gd name="T20" fmla="*/ 45 w 574"/>
                <a:gd name="T21" fmla="*/ 256 h 301"/>
                <a:gd name="T22" fmla="*/ 26 w 574"/>
                <a:gd name="T23" fmla="*/ 234 h 301"/>
                <a:gd name="T24" fmla="*/ 13 w 574"/>
                <a:gd name="T25" fmla="*/ 208 h 301"/>
                <a:gd name="T26" fmla="*/ 3 w 574"/>
                <a:gd name="T27" fmla="*/ 180 h 301"/>
                <a:gd name="T28" fmla="*/ 0 w 574"/>
                <a:gd name="T29" fmla="*/ 150 h 301"/>
                <a:gd name="T30" fmla="*/ 3 w 574"/>
                <a:gd name="T31" fmla="*/ 120 h 301"/>
                <a:gd name="T32" fmla="*/ 13 w 574"/>
                <a:gd name="T33" fmla="*/ 92 h 301"/>
                <a:gd name="T34" fmla="*/ 26 w 574"/>
                <a:gd name="T35" fmla="*/ 66 h 301"/>
                <a:gd name="T36" fmla="*/ 45 w 574"/>
                <a:gd name="T37" fmla="*/ 44 h 301"/>
                <a:gd name="T38" fmla="*/ 67 w 574"/>
                <a:gd name="T39" fmla="*/ 25 h 301"/>
                <a:gd name="T40" fmla="*/ 93 w 574"/>
                <a:gd name="T41" fmla="*/ 12 h 301"/>
                <a:gd name="T42" fmla="*/ 121 w 574"/>
                <a:gd name="T43" fmla="*/ 3 h 301"/>
                <a:gd name="T44" fmla="*/ 152 w 574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4" h="301">
                  <a:moveTo>
                    <a:pt x="152" y="0"/>
                  </a:moveTo>
                  <a:lnTo>
                    <a:pt x="475" y="0"/>
                  </a:lnTo>
                  <a:lnTo>
                    <a:pt x="492" y="78"/>
                  </a:lnTo>
                  <a:lnTo>
                    <a:pt x="515" y="154"/>
                  </a:lnTo>
                  <a:lnTo>
                    <a:pt x="542" y="229"/>
                  </a:lnTo>
                  <a:lnTo>
                    <a:pt x="574" y="301"/>
                  </a:lnTo>
                  <a:lnTo>
                    <a:pt x="152" y="301"/>
                  </a:lnTo>
                  <a:lnTo>
                    <a:pt x="121" y="298"/>
                  </a:lnTo>
                  <a:lnTo>
                    <a:pt x="93" y="288"/>
                  </a:lnTo>
                  <a:lnTo>
                    <a:pt x="67" y="275"/>
                  </a:lnTo>
                  <a:lnTo>
                    <a:pt x="45" y="256"/>
                  </a:lnTo>
                  <a:lnTo>
                    <a:pt x="26" y="234"/>
                  </a:lnTo>
                  <a:lnTo>
                    <a:pt x="13" y="208"/>
                  </a:lnTo>
                  <a:lnTo>
                    <a:pt x="3" y="180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>
              <a:off x="1835150" y="2827338"/>
              <a:ext cx="84138" cy="44450"/>
            </a:xfrm>
            <a:custGeom>
              <a:avLst/>
              <a:gdLst>
                <a:gd name="T0" fmla="*/ 152 w 586"/>
                <a:gd name="T1" fmla="*/ 0 h 302"/>
                <a:gd name="T2" fmla="*/ 586 w 586"/>
                <a:gd name="T3" fmla="*/ 0 h 302"/>
                <a:gd name="T4" fmla="*/ 552 w 586"/>
                <a:gd name="T5" fmla="*/ 72 h 302"/>
                <a:gd name="T6" fmla="*/ 522 w 586"/>
                <a:gd name="T7" fmla="*/ 147 h 302"/>
                <a:gd name="T8" fmla="*/ 498 w 586"/>
                <a:gd name="T9" fmla="*/ 223 h 302"/>
                <a:gd name="T10" fmla="*/ 479 w 586"/>
                <a:gd name="T11" fmla="*/ 302 h 302"/>
                <a:gd name="T12" fmla="*/ 152 w 586"/>
                <a:gd name="T13" fmla="*/ 302 h 302"/>
                <a:gd name="T14" fmla="*/ 121 w 586"/>
                <a:gd name="T15" fmla="*/ 299 h 302"/>
                <a:gd name="T16" fmla="*/ 93 w 586"/>
                <a:gd name="T17" fmla="*/ 289 h 302"/>
                <a:gd name="T18" fmla="*/ 67 w 586"/>
                <a:gd name="T19" fmla="*/ 276 h 302"/>
                <a:gd name="T20" fmla="*/ 45 w 586"/>
                <a:gd name="T21" fmla="*/ 257 h 302"/>
                <a:gd name="T22" fmla="*/ 26 w 586"/>
                <a:gd name="T23" fmla="*/ 235 h 302"/>
                <a:gd name="T24" fmla="*/ 13 w 586"/>
                <a:gd name="T25" fmla="*/ 209 h 302"/>
                <a:gd name="T26" fmla="*/ 3 w 586"/>
                <a:gd name="T27" fmla="*/ 181 h 302"/>
                <a:gd name="T28" fmla="*/ 0 w 586"/>
                <a:gd name="T29" fmla="*/ 151 h 302"/>
                <a:gd name="T30" fmla="*/ 3 w 586"/>
                <a:gd name="T31" fmla="*/ 121 h 302"/>
                <a:gd name="T32" fmla="*/ 13 w 586"/>
                <a:gd name="T33" fmla="*/ 93 h 302"/>
                <a:gd name="T34" fmla="*/ 26 w 586"/>
                <a:gd name="T35" fmla="*/ 67 h 302"/>
                <a:gd name="T36" fmla="*/ 45 w 586"/>
                <a:gd name="T37" fmla="*/ 45 h 302"/>
                <a:gd name="T38" fmla="*/ 67 w 586"/>
                <a:gd name="T39" fmla="*/ 26 h 302"/>
                <a:gd name="T40" fmla="*/ 93 w 586"/>
                <a:gd name="T41" fmla="*/ 13 h 302"/>
                <a:gd name="T42" fmla="*/ 121 w 586"/>
                <a:gd name="T43" fmla="*/ 3 h 302"/>
                <a:gd name="T44" fmla="*/ 152 w 586"/>
                <a:gd name="T4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6" h="302">
                  <a:moveTo>
                    <a:pt x="152" y="0"/>
                  </a:moveTo>
                  <a:lnTo>
                    <a:pt x="586" y="0"/>
                  </a:lnTo>
                  <a:lnTo>
                    <a:pt x="552" y="72"/>
                  </a:lnTo>
                  <a:lnTo>
                    <a:pt x="522" y="147"/>
                  </a:lnTo>
                  <a:lnTo>
                    <a:pt x="498" y="223"/>
                  </a:lnTo>
                  <a:lnTo>
                    <a:pt x="479" y="302"/>
                  </a:lnTo>
                  <a:lnTo>
                    <a:pt x="152" y="302"/>
                  </a:lnTo>
                  <a:lnTo>
                    <a:pt x="121" y="299"/>
                  </a:lnTo>
                  <a:lnTo>
                    <a:pt x="93" y="289"/>
                  </a:lnTo>
                  <a:lnTo>
                    <a:pt x="67" y="276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3" y="93"/>
                  </a:lnTo>
                  <a:lnTo>
                    <a:pt x="26" y="67"/>
                  </a:lnTo>
                  <a:lnTo>
                    <a:pt x="45" y="45"/>
                  </a:lnTo>
                  <a:lnTo>
                    <a:pt x="67" y="26"/>
                  </a:lnTo>
                  <a:lnTo>
                    <a:pt x="93" y="13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1835150" y="2773363"/>
              <a:ext cx="128588" cy="42863"/>
            </a:xfrm>
            <a:custGeom>
              <a:avLst/>
              <a:gdLst>
                <a:gd name="T0" fmla="*/ 152 w 888"/>
                <a:gd name="T1" fmla="*/ 0 h 300"/>
                <a:gd name="T2" fmla="*/ 888 w 888"/>
                <a:gd name="T3" fmla="*/ 0 h 300"/>
                <a:gd name="T4" fmla="*/ 829 w 888"/>
                <a:gd name="T5" fmla="*/ 53 h 300"/>
                <a:gd name="T6" fmla="*/ 774 w 888"/>
                <a:gd name="T7" fmla="*/ 110 h 300"/>
                <a:gd name="T8" fmla="*/ 721 w 888"/>
                <a:gd name="T9" fmla="*/ 170 h 300"/>
                <a:gd name="T10" fmla="*/ 674 w 888"/>
                <a:gd name="T11" fmla="*/ 234 h 300"/>
                <a:gd name="T12" fmla="*/ 630 w 888"/>
                <a:gd name="T13" fmla="*/ 300 h 300"/>
                <a:gd name="T14" fmla="*/ 152 w 888"/>
                <a:gd name="T15" fmla="*/ 300 h 300"/>
                <a:gd name="T16" fmla="*/ 121 w 888"/>
                <a:gd name="T17" fmla="*/ 297 h 300"/>
                <a:gd name="T18" fmla="*/ 93 w 888"/>
                <a:gd name="T19" fmla="*/ 289 h 300"/>
                <a:gd name="T20" fmla="*/ 67 w 888"/>
                <a:gd name="T21" fmla="*/ 274 h 300"/>
                <a:gd name="T22" fmla="*/ 45 w 888"/>
                <a:gd name="T23" fmla="*/ 256 h 300"/>
                <a:gd name="T24" fmla="*/ 26 w 888"/>
                <a:gd name="T25" fmla="*/ 234 h 300"/>
                <a:gd name="T26" fmla="*/ 13 w 888"/>
                <a:gd name="T27" fmla="*/ 209 h 300"/>
                <a:gd name="T28" fmla="*/ 3 w 888"/>
                <a:gd name="T29" fmla="*/ 179 h 300"/>
                <a:gd name="T30" fmla="*/ 0 w 888"/>
                <a:gd name="T31" fmla="*/ 149 h 300"/>
                <a:gd name="T32" fmla="*/ 3 w 888"/>
                <a:gd name="T33" fmla="*/ 119 h 300"/>
                <a:gd name="T34" fmla="*/ 13 w 888"/>
                <a:gd name="T35" fmla="*/ 91 h 300"/>
                <a:gd name="T36" fmla="*/ 26 w 888"/>
                <a:gd name="T37" fmla="*/ 66 h 300"/>
                <a:gd name="T38" fmla="*/ 45 w 888"/>
                <a:gd name="T39" fmla="*/ 43 h 300"/>
                <a:gd name="T40" fmla="*/ 67 w 888"/>
                <a:gd name="T41" fmla="*/ 26 h 300"/>
                <a:gd name="T42" fmla="*/ 93 w 888"/>
                <a:gd name="T43" fmla="*/ 11 h 300"/>
                <a:gd name="T44" fmla="*/ 121 w 888"/>
                <a:gd name="T45" fmla="*/ 3 h 300"/>
                <a:gd name="T46" fmla="*/ 152 w 888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8" h="300">
                  <a:moveTo>
                    <a:pt x="152" y="0"/>
                  </a:moveTo>
                  <a:lnTo>
                    <a:pt x="888" y="0"/>
                  </a:lnTo>
                  <a:lnTo>
                    <a:pt x="829" y="53"/>
                  </a:lnTo>
                  <a:lnTo>
                    <a:pt x="774" y="110"/>
                  </a:lnTo>
                  <a:lnTo>
                    <a:pt x="721" y="170"/>
                  </a:lnTo>
                  <a:lnTo>
                    <a:pt x="674" y="234"/>
                  </a:lnTo>
                  <a:lnTo>
                    <a:pt x="630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4"/>
                  </a:lnTo>
                  <a:lnTo>
                    <a:pt x="45" y="256"/>
                  </a:lnTo>
                  <a:lnTo>
                    <a:pt x="26" y="234"/>
                  </a:lnTo>
                  <a:lnTo>
                    <a:pt x="13" y="209"/>
                  </a:lnTo>
                  <a:lnTo>
                    <a:pt x="3" y="17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3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1835150" y="2992438"/>
              <a:ext cx="123825" cy="42863"/>
            </a:xfrm>
            <a:custGeom>
              <a:avLst/>
              <a:gdLst>
                <a:gd name="T0" fmla="*/ 152 w 861"/>
                <a:gd name="T1" fmla="*/ 0 h 300"/>
                <a:gd name="T2" fmla="*/ 615 w 861"/>
                <a:gd name="T3" fmla="*/ 0 h 300"/>
                <a:gd name="T4" fmla="*/ 655 w 861"/>
                <a:gd name="T5" fmla="*/ 66 h 300"/>
                <a:gd name="T6" fmla="*/ 701 w 861"/>
                <a:gd name="T7" fmla="*/ 130 h 300"/>
                <a:gd name="T8" fmla="*/ 751 w 861"/>
                <a:gd name="T9" fmla="*/ 190 h 300"/>
                <a:gd name="T10" fmla="*/ 804 w 861"/>
                <a:gd name="T11" fmla="*/ 247 h 300"/>
                <a:gd name="T12" fmla="*/ 861 w 861"/>
                <a:gd name="T13" fmla="*/ 300 h 300"/>
                <a:gd name="T14" fmla="*/ 152 w 861"/>
                <a:gd name="T15" fmla="*/ 300 h 300"/>
                <a:gd name="T16" fmla="*/ 121 w 861"/>
                <a:gd name="T17" fmla="*/ 297 h 300"/>
                <a:gd name="T18" fmla="*/ 93 w 861"/>
                <a:gd name="T19" fmla="*/ 289 h 300"/>
                <a:gd name="T20" fmla="*/ 67 w 861"/>
                <a:gd name="T21" fmla="*/ 275 h 300"/>
                <a:gd name="T22" fmla="*/ 45 w 861"/>
                <a:gd name="T23" fmla="*/ 257 h 300"/>
                <a:gd name="T24" fmla="*/ 26 w 861"/>
                <a:gd name="T25" fmla="*/ 235 h 300"/>
                <a:gd name="T26" fmla="*/ 13 w 861"/>
                <a:gd name="T27" fmla="*/ 209 h 300"/>
                <a:gd name="T28" fmla="*/ 3 w 861"/>
                <a:gd name="T29" fmla="*/ 181 h 300"/>
                <a:gd name="T30" fmla="*/ 0 w 861"/>
                <a:gd name="T31" fmla="*/ 151 h 300"/>
                <a:gd name="T32" fmla="*/ 3 w 861"/>
                <a:gd name="T33" fmla="*/ 119 h 300"/>
                <a:gd name="T34" fmla="*/ 13 w 861"/>
                <a:gd name="T35" fmla="*/ 91 h 300"/>
                <a:gd name="T36" fmla="*/ 26 w 861"/>
                <a:gd name="T37" fmla="*/ 66 h 300"/>
                <a:gd name="T38" fmla="*/ 45 w 861"/>
                <a:gd name="T39" fmla="*/ 44 h 300"/>
                <a:gd name="T40" fmla="*/ 67 w 861"/>
                <a:gd name="T41" fmla="*/ 26 h 300"/>
                <a:gd name="T42" fmla="*/ 93 w 861"/>
                <a:gd name="T43" fmla="*/ 11 h 300"/>
                <a:gd name="T44" fmla="*/ 121 w 861"/>
                <a:gd name="T45" fmla="*/ 3 h 300"/>
                <a:gd name="T46" fmla="*/ 152 w 861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1" h="300">
                  <a:moveTo>
                    <a:pt x="152" y="0"/>
                  </a:moveTo>
                  <a:lnTo>
                    <a:pt x="615" y="0"/>
                  </a:lnTo>
                  <a:lnTo>
                    <a:pt x="655" y="66"/>
                  </a:lnTo>
                  <a:lnTo>
                    <a:pt x="701" y="130"/>
                  </a:lnTo>
                  <a:lnTo>
                    <a:pt x="751" y="190"/>
                  </a:lnTo>
                  <a:lnTo>
                    <a:pt x="804" y="247"/>
                  </a:lnTo>
                  <a:lnTo>
                    <a:pt x="861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1835150" y="3046413"/>
              <a:ext cx="203200" cy="44450"/>
            </a:xfrm>
            <a:custGeom>
              <a:avLst/>
              <a:gdLst>
                <a:gd name="T0" fmla="*/ 152 w 1414"/>
                <a:gd name="T1" fmla="*/ 0 h 301"/>
                <a:gd name="T2" fmla="*/ 958 w 1414"/>
                <a:gd name="T3" fmla="*/ 0 h 301"/>
                <a:gd name="T4" fmla="*/ 1027 w 1414"/>
                <a:gd name="T5" fmla="*/ 46 h 301"/>
                <a:gd name="T6" fmla="*/ 1099 w 1414"/>
                <a:gd name="T7" fmla="*/ 88 h 301"/>
                <a:gd name="T8" fmla="*/ 1174 w 1414"/>
                <a:gd name="T9" fmla="*/ 124 h 301"/>
                <a:gd name="T10" fmla="*/ 1251 w 1414"/>
                <a:gd name="T11" fmla="*/ 155 h 301"/>
                <a:gd name="T12" fmla="*/ 1332 w 1414"/>
                <a:gd name="T13" fmla="*/ 181 h 301"/>
                <a:gd name="T14" fmla="*/ 1414 w 1414"/>
                <a:gd name="T15" fmla="*/ 202 h 301"/>
                <a:gd name="T16" fmla="*/ 1403 w 1414"/>
                <a:gd name="T17" fmla="*/ 226 h 301"/>
                <a:gd name="T18" fmla="*/ 1388 w 1414"/>
                <a:gd name="T19" fmla="*/ 247 h 301"/>
                <a:gd name="T20" fmla="*/ 1370 w 1414"/>
                <a:gd name="T21" fmla="*/ 266 h 301"/>
                <a:gd name="T22" fmla="*/ 1349 w 1414"/>
                <a:gd name="T23" fmla="*/ 280 h 301"/>
                <a:gd name="T24" fmla="*/ 1325 w 1414"/>
                <a:gd name="T25" fmla="*/ 292 h 301"/>
                <a:gd name="T26" fmla="*/ 1300 w 1414"/>
                <a:gd name="T27" fmla="*/ 299 h 301"/>
                <a:gd name="T28" fmla="*/ 1273 w 1414"/>
                <a:gd name="T29" fmla="*/ 301 h 301"/>
                <a:gd name="T30" fmla="*/ 152 w 1414"/>
                <a:gd name="T31" fmla="*/ 301 h 301"/>
                <a:gd name="T32" fmla="*/ 121 w 1414"/>
                <a:gd name="T33" fmla="*/ 298 h 301"/>
                <a:gd name="T34" fmla="*/ 93 w 1414"/>
                <a:gd name="T35" fmla="*/ 290 h 301"/>
                <a:gd name="T36" fmla="*/ 67 w 1414"/>
                <a:gd name="T37" fmla="*/ 275 h 301"/>
                <a:gd name="T38" fmla="*/ 45 w 1414"/>
                <a:gd name="T39" fmla="*/ 257 h 301"/>
                <a:gd name="T40" fmla="*/ 26 w 1414"/>
                <a:gd name="T41" fmla="*/ 234 h 301"/>
                <a:gd name="T42" fmla="*/ 13 w 1414"/>
                <a:gd name="T43" fmla="*/ 210 h 301"/>
                <a:gd name="T44" fmla="*/ 3 w 1414"/>
                <a:gd name="T45" fmla="*/ 180 h 301"/>
                <a:gd name="T46" fmla="*/ 0 w 1414"/>
                <a:gd name="T47" fmla="*/ 150 h 301"/>
                <a:gd name="T48" fmla="*/ 3 w 1414"/>
                <a:gd name="T49" fmla="*/ 120 h 301"/>
                <a:gd name="T50" fmla="*/ 13 w 1414"/>
                <a:gd name="T51" fmla="*/ 92 h 301"/>
                <a:gd name="T52" fmla="*/ 26 w 1414"/>
                <a:gd name="T53" fmla="*/ 66 h 301"/>
                <a:gd name="T54" fmla="*/ 45 w 1414"/>
                <a:gd name="T55" fmla="*/ 44 h 301"/>
                <a:gd name="T56" fmla="*/ 67 w 1414"/>
                <a:gd name="T57" fmla="*/ 25 h 301"/>
                <a:gd name="T58" fmla="*/ 93 w 1414"/>
                <a:gd name="T59" fmla="*/ 12 h 301"/>
                <a:gd name="T60" fmla="*/ 121 w 1414"/>
                <a:gd name="T61" fmla="*/ 4 h 301"/>
                <a:gd name="T62" fmla="*/ 152 w 1414"/>
                <a:gd name="T6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4" h="301">
                  <a:moveTo>
                    <a:pt x="152" y="0"/>
                  </a:moveTo>
                  <a:lnTo>
                    <a:pt x="958" y="0"/>
                  </a:lnTo>
                  <a:lnTo>
                    <a:pt x="1027" y="46"/>
                  </a:lnTo>
                  <a:lnTo>
                    <a:pt x="1099" y="88"/>
                  </a:lnTo>
                  <a:lnTo>
                    <a:pt x="1174" y="124"/>
                  </a:lnTo>
                  <a:lnTo>
                    <a:pt x="1251" y="155"/>
                  </a:lnTo>
                  <a:lnTo>
                    <a:pt x="1332" y="181"/>
                  </a:lnTo>
                  <a:lnTo>
                    <a:pt x="1414" y="202"/>
                  </a:lnTo>
                  <a:lnTo>
                    <a:pt x="1403" y="226"/>
                  </a:lnTo>
                  <a:lnTo>
                    <a:pt x="1388" y="247"/>
                  </a:lnTo>
                  <a:lnTo>
                    <a:pt x="1370" y="266"/>
                  </a:lnTo>
                  <a:lnTo>
                    <a:pt x="1349" y="280"/>
                  </a:lnTo>
                  <a:lnTo>
                    <a:pt x="1325" y="292"/>
                  </a:lnTo>
                  <a:lnTo>
                    <a:pt x="1300" y="299"/>
                  </a:lnTo>
                  <a:lnTo>
                    <a:pt x="1273" y="301"/>
                  </a:lnTo>
                  <a:lnTo>
                    <a:pt x="152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4"/>
                  </a:lnTo>
                  <a:lnTo>
                    <a:pt x="13" y="210"/>
                  </a:lnTo>
                  <a:lnTo>
                    <a:pt x="3" y="180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1835150" y="3101976"/>
              <a:ext cx="204788" cy="42863"/>
            </a:xfrm>
            <a:custGeom>
              <a:avLst/>
              <a:gdLst>
                <a:gd name="T0" fmla="*/ 152 w 1424"/>
                <a:gd name="T1" fmla="*/ 0 h 302"/>
                <a:gd name="T2" fmla="*/ 1273 w 1424"/>
                <a:gd name="T3" fmla="*/ 0 h 302"/>
                <a:gd name="T4" fmla="*/ 1303 w 1424"/>
                <a:gd name="T5" fmla="*/ 3 h 302"/>
                <a:gd name="T6" fmla="*/ 1332 w 1424"/>
                <a:gd name="T7" fmla="*/ 13 h 302"/>
                <a:gd name="T8" fmla="*/ 1357 w 1424"/>
                <a:gd name="T9" fmla="*/ 26 h 302"/>
                <a:gd name="T10" fmla="*/ 1380 w 1424"/>
                <a:gd name="T11" fmla="*/ 45 h 302"/>
                <a:gd name="T12" fmla="*/ 1398 w 1424"/>
                <a:gd name="T13" fmla="*/ 67 h 302"/>
                <a:gd name="T14" fmla="*/ 1412 w 1424"/>
                <a:gd name="T15" fmla="*/ 92 h 302"/>
                <a:gd name="T16" fmla="*/ 1421 w 1424"/>
                <a:gd name="T17" fmla="*/ 121 h 302"/>
                <a:gd name="T18" fmla="*/ 1424 w 1424"/>
                <a:gd name="T19" fmla="*/ 151 h 302"/>
                <a:gd name="T20" fmla="*/ 1421 w 1424"/>
                <a:gd name="T21" fmla="*/ 181 h 302"/>
                <a:gd name="T22" fmla="*/ 1412 w 1424"/>
                <a:gd name="T23" fmla="*/ 209 h 302"/>
                <a:gd name="T24" fmla="*/ 1398 w 1424"/>
                <a:gd name="T25" fmla="*/ 235 h 302"/>
                <a:gd name="T26" fmla="*/ 1380 w 1424"/>
                <a:gd name="T27" fmla="*/ 257 h 302"/>
                <a:gd name="T28" fmla="*/ 1357 w 1424"/>
                <a:gd name="T29" fmla="*/ 276 h 302"/>
                <a:gd name="T30" fmla="*/ 1332 w 1424"/>
                <a:gd name="T31" fmla="*/ 289 h 302"/>
                <a:gd name="T32" fmla="*/ 1303 w 1424"/>
                <a:gd name="T33" fmla="*/ 299 h 302"/>
                <a:gd name="T34" fmla="*/ 1273 w 1424"/>
                <a:gd name="T35" fmla="*/ 302 h 302"/>
                <a:gd name="T36" fmla="*/ 152 w 1424"/>
                <a:gd name="T37" fmla="*/ 302 h 302"/>
                <a:gd name="T38" fmla="*/ 121 w 1424"/>
                <a:gd name="T39" fmla="*/ 299 h 302"/>
                <a:gd name="T40" fmla="*/ 93 w 1424"/>
                <a:gd name="T41" fmla="*/ 289 h 302"/>
                <a:gd name="T42" fmla="*/ 67 w 1424"/>
                <a:gd name="T43" fmla="*/ 276 h 302"/>
                <a:gd name="T44" fmla="*/ 45 w 1424"/>
                <a:gd name="T45" fmla="*/ 257 h 302"/>
                <a:gd name="T46" fmla="*/ 26 w 1424"/>
                <a:gd name="T47" fmla="*/ 235 h 302"/>
                <a:gd name="T48" fmla="*/ 13 w 1424"/>
                <a:gd name="T49" fmla="*/ 209 h 302"/>
                <a:gd name="T50" fmla="*/ 3 w 1424"/>
                <a:gd name="T51" fmla="*/ 181 h 302"/>
                <a:gd name="T52" fmla="*/ 0 w 1424"/>
                <a:gd name="T53" fmla="*/ 151 h 302"/>
                <a:gd name="T54" fmla="*/ 3 w 1424"/>
                <a:gd name="T55" fmla="*/ 121 h 302"/>
                <a:gd name="T56" fmla="*/ 13 w 1424"/>
                <a:gd name="T57" fmla="*/ 92 h 302"/>
                <a:gd name="T58" fmla="*/ 26 w 1424"/>
                <a:gd name="T59" fmla="*/ 67 h 302"/>
                <a:gd name="T60" fmla="*/ 45 w 1424"/>
                <a:gd name="T61" fmla="*/ 45 h 302"/>
                <a:gd name="T62" fmla="*/ 67 w 1424"/>
                <a:gd name="T63" fmla="*/ 26 h 302"/>
                <a:gd name="T64" fmla="*/ 93 w 1424"/>
                <a:gd name="T65" fmla="*/ 13 h 302"/>
                <a:gd name="T66" fmla="*/ 121 w 1424"/>
                <a:gd name="T67" fmla="*/ 3 h 302"/>
                <a:gd name="T68" fmla="*/ 152 w 1424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4" h="302">
                  <a:moveTo>
                    <a:pt x="152" y="0"/>
                  </a:moveTo>
                  <a:lnTo>
                    <a:pt x="1273" y="0"/>
                  </a:lnTo>
                  <a:lnTo>
                    <a:pt x="1303" y="3"/>
                  </a:lnTo>
                  <a:lnTo>
                    <a:pt x="1332" y="13"/>
                  </a:lnTo>
                  <a:lnTo>
                    <a:pt x="1357" y="26"/>
                  </a:lnTo>
                  <a:lnTo>
                    <a:pt x="1380" y="45"/>
                  </a:lnTo>
                  <a:lnTo>
                    <a:pt x="1398" y="67"/>
                  </a:lnTo>
                  <a:lnTo>
                    <a:pt x="1412" y="92"/>
                  </a:lnTo>
                  <a:lnTo>
                    <a:pt x="1421" y="121"/>
                  </a:lnTo>
                  <a:lnTo>
                    <a:pt x="1424" y="151"/>
                  </a:lnTo>
                  <a:lnTo>
                    <a:pt x="1421" y="181"/>
                  </a:lnTo>
                  <a:lnTo>
                    <a:pt x="1412" y="209"/>
                  </a:lnTo>
                  <a:lnTo>
                    <a:pt x="1398" y="235"/>
                  </a:lnTo>
                  <a:lnTo>
                    <a:pt x="1380" y="257"/>
                  </a:lnTo>
                  <a:lnTo>
                    <a:pt x="1357" y="276"/>
                  </a:lnTo>
                  <a:lnTo>
                    <a:pt x="1332" y="289"/>
                  </a:lnTo>
                  <a:lnTo>
                    <a:pt x="1303" y="299"/>
                  </a:lnTo>
                  <a:lnTo>
                    <a:pt x="1273" y="302"/>
                  </a:lnTo>
                  <a:lnTo>
                    <a:pt x="152" y="302"/>
                  </a:lnTo>
                  <a:lnTo>
                    <a:pt x="121" y="299"/>
                  </a:lnTo>
                  <a:lnTo>
                    <a:pt x="93" y="289"/>
                  </a:lnTo>
                  <a:lnTo>
                    <a:pt x="67" y="276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5"/>
                  </a:lnTo>
                  <a:lnTo>
                    <a:pt x="67" y="26"/>
                  </a:lnTo>
                  <a:lnTo>
                    <a:pt x="93" y="13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31"/>
            <p:cNvSpPr>
              <a:spLocks noEditPoints="1"/>
            </p:cNvSpPr>
            <p:nvPr/>
          </p:nvSpPr>
          <p:spPr bwMode="auto">
            <a:xfrm>
              <a:off x="1922463" y="2754313"/>
              <a:ext cx="306388" cy="303213"/>
            </a:xfrm>
            <a:custGeom>
              <a:avLst/>
              <a:gdLst>
                <a:gd name="T0" fmla="*/ 924 w 2119"/>
                <a:gd name="T1" fmla="*/ 314 h 2106"/>
                <a:gd name="T2" fmla="*/ 735 w 2119"/>
                <a:gd name="T3" fmla="*/ 374 h 2106"/>
                <a:gd name="T4" fmla="*/ 573 w 2119"/>
                <a:gd name="T5" fmla="*/ 479 h 2106"/>
                <a:gd name="T6" fmla="*/ 441 w 2119"/>
                <a:gd name="T7" fmla="*/ 620 h 2106"/>
                <a:gd name="T8" fmla="*/ 350 w 2119"/>
                <a:gd name="T9" fmla="*/ 792 h 2106"/>
                <a:gd name="T10" fmla="*/ 306 w 2119"/>
                <a:gd name="T11" fmla="*/ 985 h 2106"/>
                <a:gd name="T12" fmla="*/ 315 w 2119"/>
                <a:gd name="T13" fmla="*/ 1188 h 2106"/>
                <a:gd name="T14" fmla="*/ 376 w 2119"/>
                <a:gd name="T15" fmla="*/ 1375 h 2106"/>
                <a:gd name="T16" fmla="*/ 481 w 2119"/>
                <a:gd name="T17" fmla="*/ 1538 h 2106"/>
                <a:gd name="T18" fmla="*/ 623 w 2119"/>
                <a:gd name="T19" fmla="*/ 1668 h 2106"/>
                <a:gd name="T20" fmla="*/ 796 w 2119"/>
                <a:gd name="T21" fmla="*/ 1758 h 2106"/>
                <a:gd name="T22" fmla="*/ 991 w 2119"/>
                <a:gd name="T23" fmla="*/ 1803 h 2106"/>
                <a:gd name="T24" fmla="*/ 1196 w 2119"/>
                <a:gd name="T25" fmla="*/ 1793 h 2106"/>
                <a:gd name="T26" fmla="*/ 1384 w 2119"/>
                <a:gd name="T27" fmla="*/ 1733 h 2106"/>
                <a:gd name="T28" fmla="*/ 1548 w 2119"/>
                <a:gd name="T29" fmla="*/ 1628 h 2106"/>
                <a:gd name="T30" fmla="*/ 1678 w 2119"/>
                <a:gd name="T31" fmla="*/ 1487 h 2106"/>
                <a:gd name="T32" fmla="*/ 1770 w 2119"/>
                <a:gd name="T33" fmla="*/ 1316 h 2106"/>
                <a:gd name="T34" fmla="*/ 1813 w 2119"/>
                <a:gd name="T35" fmla="*/ 1122 h 2106"/>
                <a:gd name="T36" fmla="*/ 1804 w 2119"/>
                <a:gd name="T37" fmla="*/ 919 h 2106"/>
                <a:gd name="T38" fmla="*/ 1743 w 2119"/>
                <a:gd name="T39" fmla="*/ 732 h 2106"/>
                <a:gd name="T40" fmla="*/ 1639 w 2119"/>
                <a:gd name="T41" fmla="*/ 569 h 2106"/>
                <a:gd name="T42" fmla="*/ 1496 w 2119"/>
                <a:gd name="T43" fmla="*/ 439 h 2106"/>
                <a:gd name="T44" fmla="*/ 1324 w 2119"/>
                <a:gd name="T45" fmla="*/ 349 h 2106"/>
                <a:gd name="T46" fmla="*/ 1129 w 2119"/>
                <a:gd name="T47" fmla="*/ 304 h 2106"/>
                <a:gd name="T48" fmla="*/ 1142 w 2119"/>
                <a:gd name="T49" fmla="*/ 4 h 2106"/>
                <a:gd name="T50" fmla="*/ 1379 w 2119"/>
                <a:gd name="T51" fmla="*/ 49 h 2106"/>
                <a:gd name="T52" fmla="*/ 1595 w 2119"/>
                <a:gd name="T53" fmla="*/ 145 h 2106"/>
                <a:gd name="T54" fmla="*/ 1781 w 2119"/>
                <a:gd name="T55" fmla="*/ 282 h 2106"/>
                <a:gd name="T56" fmla="*/ 1933 w 2119"/>
                <a:gd name="T57" fmla="*/ 457 h 2106"/>
                <a:gd name="T58" fmla="*/ 2044 w 2119"/>
                <a:gd name="T59" fmla="*/ 662 h 2106"/>
                <a:gd name="T60" fmla="*/ 2107 w 2119"/>
                <a:gd name="T61" fmla="*/ 891 h 2106"/>
                <a:gd name="T62" fmla="*/ 2116 w 2119"/>
                <a:gd name="T63" fmla="*/ 1136 h 2106"/>
                <a:gd name="T64" fmla="*/ 2070 w 2119"/>
                <a:gd name="T65" fmla="*/ 1371 h 2106"/>
                <a:gd name="T66" fmla="*/ 1975 w 2119"/>
                <a:gd name="T67" fmla="*/ 1584 h 2106"/>
                <a:gd name="T68" fmla="*/ 1835 w 2119"/>
                <a:gd name="T69" fmla="*/ 1770 h 2106"/>
                <a:gd name="T70" fmla="*/ 1660 w 2119"/>
                <a:gd name="T71" fmla="*/ 1921 h 2106"/>
                <a:gd name="T72" fmla="*/ 1453 w 2119"/>
                <a:gd name="T73" fmla="*/ 2031 h 2106"/>
                <a:gd name="T74" fmla="*/ 1224 w 2119"/>
                <a:gd name="T75" fmla="*/ 2094 h 2106"/>
                <a:gd name="T76" fmla="*/ 977 w 2119"/>
                <a:gd name="T77" fmla="*/ 2103 h 2106"/>
                <a:gd name="T78" fmla="*/ 740 w 2119"/>
                <a:gd name="T79" fmla="*/ 2058 h 2106"/>
                <a:gd name="T80" fmla="*/ 526 w 2119"/>
                <a:gd name="T81" fmla="*/ 1962 h 2106"/>
                <a:gd name="T82" fmla="*/ 338 w 2119"/>
                <a:gd name="T83" fmla="*/ 1825 h 2106"/>
                <a:gd name="T84" fmla="*/ 187 w 2119"/>
                <a:gd name="T85" fmla="*/ 1650 h 2106"/>
                <a:gd name="T86" fmla="*/ 76 w 2119"/>
                <a:gd name="T87" fmla="*/ 1445 h 2106"/>
                <a:gd name="T88" fmla="*/ 13 w 2119"/>
                <a:gd name="T89" fmla="*/ 1216 h 2106"/>
                <a:gd name="T90" fmla="*/ 3 w 2119"/>
                <a:gd name="T91" fmla="*/ 972 h 2106"/>
                <a:gd name="T92" fmla="*/ 49 w 2119"/>
                <a:gd name="T93" fmla="*/ 736 h 2106"/>
                <a:gd name="T94" fmla="*/ 145 w 2119"/>
                <a:gd name="T95" fmla="*/ 523 h 2106"/>
                <a:gd name="T96" fmla="*/ 284 w 2119"/>
                <a:gd name="T97" fmla="*/ 337 h 2106"/>
                <a:gd name="T98" fmla="*/ 460 w 2119"/>
                <a:gd name="T99" fmla="*/ 187 h 2106"/>
                <a:gd name="T100" fmla="*/ 666 w 2119"/>
                <a:gd name="T101" fmla="*/ 76 h 2106"/>
                <a:gd name="T102" fmla="*/ 896 w 2119"/>
                <a:gd name="T103" fmla="*/ 13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9" h="2106">
                  <a:moveTo>
                    <a:pt x="1060" y="301"/>
                  </a:moveTo>
                  <a:lnTo>
                    <a:pt x="991" y="304"/>
                  </a:lnTo>
                  <a:lnTo>
                    <a:pt x="924" y="314"/>
                  </a:lnTo>
                  <a:lnTo>
                    <a:pt x="859" y="328"/>
                  </a:lnTo>
                  <a:lnTo>
                    <a:pt x="796" y="349"/>
                  </a:lnTo>
                  <a:lnTo>
                    <a:pt x="735" y="374"/>
                  </a:lnTo>
                  <a:lnTo>
                    <a:pt x="678" y="404"/>
                  </a:lnTo>
                  <a:lnTo>
                    <a:pt x="623" y="439"/>
                  </a:lnTo>
                  <a:lnTo>
                    <a:pt x="573" y="479"/>
                  </a:lnTo>
                  <a:lnTo>
                    <a:pt x="525" y="523"/>
                  </a:lnTo>
                  <a:lnTo>
                    <a:pt x="481" y="569"/>
                  </a:lnTo>
                  <a:lnTo>
                    <a:pt x="441" y="620"/>
                  </a:lnTo>
                  <a:lnTo>
                    <a:pt x="406" y="674"/>
                  </a:lnTo>
                  <a:lnTo>
                    <a:pt x="376" y="732"/>
                  </a:lnTo>
                  <a:lnTo>
                    <a:pt x="350" y="792"/>
                  </a:lnTo>
                  <a:lnTo>
                    <a:pt x="330" y="854"/>
                  </a:lnTo>
                  <a:lnTo>
                    <a:pt x="315" y="919"/>
                  </a:lnTo>
                  <a:lnTo>
                    <a:pt x="306" y="985"/>
                  </a:lnTo>
                  <a:lnTo>
                    <a:pt x="303" y="1054"/>
                  </a:lnTo>
                  <a:lnTo>
                    <a:pt x="306" y="1122"/>
                  </a:lnTo>
                  <a:lnTo>
                    <a:pt x="315" y="1188"/>
                  </a:lnTo>
                  <a:lnTo>
                    <a:pt x="330" y="1254"/>
                  </a:lnTo>
                  <a:lnTo>
                    <a:pt x="350" y="1316"/>
                  </a:lnTo>
                  <a:lnTo>
                    <a:pt x="376" y="1375"/>
                  </a:lnTo>
                  <a:lnTo>
                    <a:pt x="406" y="1433"/>
                  </a:lnTo>
                  <a:lnTo>
                    <a:pt x="441" y="1487"/>
                  </a:lnTo>
                  <a:lnTo>
                    <a:pt x="481" y="1538"/>
                  </a:lnTo>
                  <a:lnTo>
                    <a:pt x="525" y="1585"/>
                  </a:lnTo>
                  <a:lnTo>
                    <a:pt x="573" y="1628"/>
                  </a:lnTo>
                  <a:lnTo>
                    <a:pt x="623" y="1668"/>
                  </a:lnTo>
                  <a:lnTo>
                    <a:pt x="678" y="1703"/>
                  </a:lnTo>
                  <a:lnTo>
                    <a:pt x="735" y="1733"/>
                  </a:lnTo>
                  <a:lnTo>
                    <a:pt x="796" y="1758"/>
                  </a:lnTo>
                  <a:lnTo>
                    <a:pt x="859" y="1779"/>
                  </a:lnTo>
                  <a:lnTo>
                    <a:pt x="924" y="1793"/>
                  </a:lnTo>
                  <a:lnTo>
                    <a:pt x="991" y="1803"/>
                  </a:lnTo>
                  <a:lnTo>
                    <a:pt x="1060" y="1806"/>
                  </a:lnTo>
                  <a:lnTo>
                    <a:pt x="1129" y="1803"/>
                  </a:lnTo>
                  <a:lnTo>
                    <a:pt x="1196" y="1793"/>
                  </a:lnTo>
                  <a:lnTo>
                    <a:pt x="1261" y="1779"/>
                  </a:lnTo>
                  <a:lnTo>
                    <a:pt x="1324" y="1758"/>
                  </a:lnTo>
                  <a:lnTo>
                    <a:pt x="1384" y="1733"/>
                  </a:lnTo>
                  <a:lnTo>
                    <a:pt x="1442" y="1703"/>
                  </a:lnTo>
                  <a:lnTo>
                    <a:pt x="1496" y="1668"/>
                  </a:lnTo>
                  <a:lnTo>
                    <a:pt x="1548" y="1628"/>
                  </a:lnTo>
                  <a:lnTo>
                    <a:pt x="1595" y="1585"/>
                  </a:lnTo>
                  <a:lnTo>
                    <a:pt x="1639" y="1538"/>
                  </a:lnTo>
                  <a:lnTo>
                    <a:pt x="1678" y="1487"/>
                  </a:lnTo>
                  <a:lnTo>
                    <a:pt x="1713" y="1433"/>
                  </a:lnTo>
                  <a:lnTo>
                    <a:pt x="1743" y="1375"/>
                  </a:lnTo>
                  <a:lnTo>
                    <a:pt x="1770" y="1316"/>
                  </a:lnTo>
                  <a:lnTo>
                    <a:pt x="1789" y="1254"/>
                  </a:lnTo>
                  <a:lnTo>
                    <a:pt x="1804" y="1188"/>
                  </a:lnTo>
                  <a:lnTo>
                    <a:pt x="1813" y="1122"/>
                  </a:lnTo>
                  <a:lnTo>
                    <a:pt x="1817" y="1054"/>
                  </a:lnTo>
                  <a:lnTo>
                    <a:pt x="1813" y="985"/>
                  </a:lnTo>
                  <a:lnTo>
                    <a:pt x="1804" y="919"/>
                  </a:lnTo>
                  <a:lnTo>
                    <a:pt x="1789" y="854"/>
                  </a:lnTo>
                  <a:lnTo>
                    <a:pt x="1770" y="792"/>
                  </a:lnTo>
                  <a:lnTo>
                    <a:pt x="1743" y="732"/>
                  </a:lnTo>
                  <a:lnTo>
                    <a:pt x="1713" y="674"/>
                  </a:lnTo>
                  <a:lnTo>
                    <a:pt x="1678" y="620"/>
                  </a:lnTo>
                  <a:lnTo>
                    <a:pt x="1639" y="569"/>
                  </a:lnTo>
                  <a:lnTo>
                    <a:pt x="1595" y="523"/>
                  </a:lnTo>
                  <a:lnTo>
                    <a:pt x="1548" y="479"/>
                  </a:lnTo>
                  <a:lnTo>
                    <a:pt x="1496" y="439"/>
                  </a:lnTo>
                  <a:lnTo>
                    <a:pt x="1442" y="404"/>
                  </a:lnTo>
                  <a:lnTo>
                    <a:pt x="1384" y="374"/>
                  </a:lnTo>
                  <a:lnTo>
                    <a:pt x="1324" y="349"/>
                  </a:lnTo>
                  <a:lnTo>
                    <a:pt x="1261" y="328"/>
                  </a:lnTo>
                  <a:lnTo>
                    <a:pt x="1196" y="314"/>
                  </a:lnTo>
                  <a:lnTo>
                    <a:pt x="1129" y="304"/>
                  </a:lnTo>
                  <a:lnTo>
                    <a:pt x="1060" y="301"/>
                  </a:lnTo>
                  <a:close/>
                  <a:moveTo>
                    <a:pt x="1060" y="0"/>
                  </a:moveTo>
                  <a:lnTo>
                    <a:pt x="1142" y="4"/>
                  </a:lnTo>
                  <a:lnTo>
                    <a:pt x="1224" y="13"/>
                  </a:lnTo>
                  <a:lnTo>
                    <a:pt x="1303" y="29"/>
                  </a:lnTo>
                  <a:lnTo>
                    <a:pt x="1379" y="49"/>
                  </a:lnTo>
                  <a:lnTo>
                    <a:pt x="1453" y="76"/>
                  </a:lnTo>
                  <a:lnTo>
                    <a:pt x="1526" y="108"/>
                  </a:lnTo>
                  <a:lnTo>
                    <a:pt x="1595" y="145"/>
                  </a:lnTo>
                  <a:lnTo>
                    <a:pt x="1660" y="187"/>
                  </a:lnTo>
                  <a:lnTo>
                    <a:pt x="1722" y="232"/>
                  </a:lnTo>
                  <a:lnTo>
                    <a:pt x="1781" y="282"/>
                  </a:lnTo>
                  <a:lnTo>
                    <a:pt x="1835" y="337"/>
                  </a:lnTo>
                  <a:lnTo>
                    <a:pt x="1887" y="396"/>
                  </a:lnTo>
                  <a:lnTo>
                    <a:pt x="1933" y="457"/>
                  </a:lnTo>
                  <a:lnTo>
                    <a:pt x="1975" y="523"/>
                  </a:lnTo>
                  <a:lnTo>
                    <a:pt x="2011" y="591"/>
                  </a:lnTo>
                  <a:lnTo>
                    <a:pt x="2044" y="662"/>
                  </a:lnTo>
                  <a:lnTo>
                    <a:pt x="2070" y="736"/>
                  </a:lnTo>
                  <a:lnTo>
                    <a:pt x="2091" y="813"/>
                  </a:lnTo>
                  <a:lnTo>
                    <a:pt x="2107" y="891"/>
                  </a:lnTo>
                  <a:lnTo>
                    <a:pt x="2116" y="972"/>
                  </a:lnTo>
                  <a:lnTo>
                    <a:pt x="2119" y="1054"/>
                  </a:lnTo>
                  <a:lnTo>
                    <a:pt x="2116" y="1136"/>
                  </a:lnTo>
                  <a:lnTo>
                    <a:pt x="2107" y="1216"/>
                  </a:lnTo>
                  <a:lnTo>
                    <a:pt x="2091" y="1295"/>
                  </a:lnTo>
                  <a:lnTo>
                    <a:pt x="2070" y="1371"/>
                  </a:lnTo>
                  <a:lnTo>
                    <a:pt x="2044" y="1445"/>
                  </a:lnTo>
                  <a:lnTo>
                    <a:pt x="2011" y="1516"/>
                  </a:lnTo>
                  <a:lnTo>
                    <a:pt x="1975" y="1584"/>
                  </a:lnTo>
                  <a:lnTo>
                    <a:pt x="1933" y="1650"/>
                  </a:lnTo>
                  <a:lnTo>
                    <a:pt x="1887" y="1711"/>
                  </a:lnTo>
                  <a:lnTo>
                    <a:pt x="1835" y="1770"/>
                  </a:lnTo>
                  <a:lnTo>
                    <a:pt x="1781" y="1825"/>
                  </a:lnTo>
                  <a:lnTo>
                    <a:pt x="1722" y="1875"/>
                  </a:lnTo>
                  <a:lnTo>
                    <a:pt x="1660" y="1921"/>
                  </a:lnTo>
                  <a:lnTo>
                    <a:pt x="1595" y="1962"/>
                  </a:lnTo>
                  <a:lnTo>
                    <a:pt x="1526" y="1999"/>
                  </a:lnTo>
                  <a:lnTo>
                    <a:pt x="1453" y="2031"/>
                  </a:lnTo>
                  <a:lnTo>
                    <a:pt x="1379" y="2058"/>
                  </a:lnTo>
                  <a:lnTo>
                    <a:pt x="1303" y="2078"/>
                  </a:lnTo>
                  <a:lnTo>
                    <a:pt x="1224" y="2094"/>
                  </a:lnTo>
                  <a:lnTo>
                    <a:pt x="1142" y="2103"/>
                  </a:lnTo>
                  <a:lnTo>
                    <a:pt x="1060" y="2106"/>
                  </a:lnTo>
                  <a:lnTo>
                    <a:pt x="977" y="2103"/>
                  </a:lnTo>
                  <a:lnTo>
                    <a:pt x="896" y="2094"/>
                  </a:lnTo>
                  <a:lnTo>
                    <a:pt x="817" y="2078"/>
                  </a:lnTo>
                  <a:lnTo>
                    <a:pt x="740" y="2058"/>
                  </a:lnTo>
                  <a:lnTo>
                    <a:pt x="666" y="2031"/>
                  </a:lnTo>
                  <a:lnTo>
                    <a:pt x="594" y="1999"/>
                  </a:lnTo>
                  <a:lnTo>
                    <a:pt x="526" y="1962"/>
                  </a:lnTo>
                  <a:lnTo>
                    <a:pt x="460" y="1921"/>
                  </a:lnTo>
                  <a:lnTo>
                    <a:pt x="397" y="1875"/>
                  </a:lnTo>
                  <a:lnTo>
                    <a:pt x="338" y="1825"/>
                  </a:lnTo>
                  <a:lnTo>
                    <a:pt x="284" y="1770"/>
                  </a:lnTo>
                  <a:lnTo>
                    <a:pt x="233" y="1711"/>
                  </a:lnTo>
                  <a:lnTo>
                    <a:pt x="187" y="1650"/>
                  </a:lnTo>
                  <a:lnTo>
                    <a:pt x="145" y="1584"/>
                  </a:lnTo>
                  <a:lnTo>
                    <a:pt x="108" y="1516"/>
                  </a:lnTo>
                  <a:lnTo>
                    <a:pt x="76" y="1445"/>
                  </a:lnTo>
                  <a:lnTo>
                    <a:pt x="49" y="1371"/>
                  </a:lnTo>
                  <a:lnTo>
                    <a:pt x="28" y="1295"/>
                  </a:lnTo>
                  <a:lnTo>
                    <a:pt x="13" y="1216"/>
                  </a:lnTo>
                  <a:lnTo>
                    <a:pt x="3" y="1136"/>
                  </a:lnTo>
                  <a:lnTo>
                    <a:pt x="0" y="1054"/>
                  </a:lnTo>
                  <a:lnTo>
                    <a:pt x="3" y="972"/>
                  </a:lnTo>
                  <a:lnTo>
                    <a:pt x="13" y="891"/>
                  </a:lnTo>
                  <a:lnTo>
                    <a:pt x="28" y="813"/>
                  </a:lnTo>
                  <a:lnTo>
                    <a:pt x="49" y="736"/>
                  </a:lnTo>
                  <a:lnTo>
                    <a:pt x="76" y="662"/>
                  </a:lnTo>
                  <a:lnTo>
                    <a:pt x="108" y="591"/>
                  </a:lnTo>
                  <a:lnTo>
                    <a:pt x="145" y="523"/>
                  </a:lnTo>
                  <a:lnTo>
                    <a:pt x="187" y="457"/>
                  </a:lnTo>
                  <a:lnTo>
                    <a:pt x="233" y="396"/>
                  </a:lnTo>
                  <a:lnTo>
                    <a:pt x="284" y="337"/>
                  </a:lnTo>
                  <a:lnTo>
                    <a:pt x="338" y="282"/>
                  </a:lnTo>
                  <a:lnTo>
                    <a:pt x="397" y="232"/>
                  </a:lnTo>
                  <a:lnTo>
                    <a:pt x="460" y="187"/>
                  </a:lnTo>
                  <a:lnTo>
                    <a:pt x="526" y="145"/>
                  </a:lnTo>
                  <a:lnTo>
                    <a:pt x="594" y="108"/>
                  </a:lnTo>
                  <a:lnTo>
                    <a:pt x="666" y="76"/>
                  </a:lnTo>
                  <a:lnTo>
                    <a:pt x="740" y="49"/>
                  </a:lnTo>
                  <a:lnTo>
                    <a:pt x="817" y="29"/>
                  </a:lnTo>
                  <a:lnTo>
                    <a:pt x="896" y="13"/>
                  </a:lnTo>
                  <a:lnTo>
                    <a:pt x="977" y="4"/>
                  </a:lnTo>
                  <a:lnTo>
                    <a:pt x="10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32"/>
            <p:cNvSpPr>
              <a:spLocks noEditPoints="1"/>
            </p:cNvSpPr>
            <p:nvPr/>
          </p:nvSpPr>
          <p:spPr bwMode="auto">
            <a:xfrm>
              <a:off x="2019300" y="2816226"/>
              <a:ext cx="112713" cy="179388"/>
            </a:xfrm>
            <a:custGeom>
              <a:avLst/>
              <a:gdLst>
                <a:gd name="T0" fmla="*/ 480 w 774"/>
                <a:gd name="T1" fmla="*/ 963 h 1241"/>
                <a:gd name="T2" fmla="*/ 565 w 774"/>
                <a:gd name="T3" fmla="*/ 921 h 1241"/>
                <a:gd name="T4" fmla="*/ 600 w 774"/>
                <a:gd name="T5" fmla="*/ 836 h 1241"/>
                <a:gd name="T6" fmla="*/ 568 w 774"/>
                <a:gd name="T7" fmla="*/ 758 h 1241"/>
                <a:gd name="T8" fmla="*/ 493 w 774"/>
                <a:gd name="T9" fmla="*/ 717 h 1241"/>
                <a:gd name="T10" fmla="*/ 348 w 774"/>
                <a:gd name="T11" fmla="*/ 259 h 1241"/>
                <a:gd name="T12" fmla="*/ 236 w 774"/>
                <a:gd name="T13" fmla="*/ 297 h 1241"/>
                <a:gd name="T14" fmla="*/ 194 w 774"/>
                <a:gd name="T15" fmla="*/ 376 h 1241"/>
                <a:gd name="T16" fmla="*/ 233 w 774"/>
                <a:gd name="T17" fmla="*/ 458 h 1241"/>
                <a:gd name="T18" fmla="*/ 348 w 774"/>
                <a:gd name="T19" fmla="*/ 505 h 1241"/>
                <a:gd name="T20" fmla="*/ 414 w 774"/>
                <a:gd name="T21" fmla="*/ 9 h 1241"/>
                <a:gd name="T22" fmla="*/ 431 w 774"/>
                <a:gd name="T23" fmla="*/ 120 h 1241"/>
                <a:gd name="T24" fmla="*/ 534 w 774"/>
                <a:gd name="T25" fmla="*/ 135 h 1241"/>
                <a:gd name="T26" fmla="*/ 648 w 774"/>
                <a:gd name="T27" fmla="*/ 179 h 1241"/>
                <a:gd name="T28" fmla="*/ 734 w 774"/>
                <a:gd name="T29" fmla="*/ 251 h 1241"/>
                <a:gd name="T30" fmla="*/ 756 w 774"/>
                <a:gd name="T31" fmla="*/ 345 h 1241"/>
                <a:gd name="T32" fmla="*/ 709 w 774"/>
                <a:gd name="T33" fmla="*/ 401 h 1241"/>
                <a:gd name="T34" fmla="*/ 640 w 774"/>
                <a:gd name="T35" fmla="*/ 402 h 1241"/>
                <a:gd name="T36" fmla="*/ 592 w 774"/>
                <a:gd name="T37" fmla="*/ 357 h 1241"/>
                <a:gd name="T38" fmla="*/ 542 w 774"/>
                <a:gd name="T39" fmla="*/ 299 h 1241"/>
                <a:gd name="T40" fmla="*/ 459 w 774"/>
                <a:gd name="T41" fmla="*/ 261 h 1241"/>
                <a:gd name="T42" fmla="*/ 498 w 774"/>
                <a:gd name="T43" fmla="*/ 535 h 1241"/>
                <a:gd name="T44" fmla="*/ 619 w 774"/>
                <a:gd name="T45" fmla="*/ 576 h 1241"/>
                <a:gd name="T46" fmla="*/ 713 w 774"/>
                <a:gd name="T47" fmla="*/ 643 h 1241"/>
                <a:gd name="T48" fmla="*/ 767 w 774"/>
                <a:gd name="T49" fmla="*/ 749 h 1241"/>
                <a:gd name="T50" fmla="*/ 765 w 774"/>
                <a:gd name="T51" fmla="*/ 900 h 1241"/>
                <a:gd name="T52" fmla="*/ 692 w 774"/>
                <a:gd name="T53" fmla="*/ 1018 h 1241"/>
                <a:gd name="T54" fmla="*/ 562 w 774"/>
                <a:gd name="T55" fmla="*/ 1088 h 1241"/>
                <a:gd name="T56" fmla="*/ 431 w 774"/>
                <a:gd name="T57" fmla="*/ 1194 h 1241"/>
                <a:gd name="T58" fmla="*/ 402 w 774"/>
                <a:gd name="T59" fmla="*/ 1239 h 1241"/>
                <a:gd name="T60" fmla="*/ 356 w 774"/>
                <a:gd name="T61" fmla="*/ 1221 h 1241"/>
                <a:gd name="T62" fmla="*/ 300 w 774"/>
                <a:gd name="T63" fmla="*/ 1107 h 1241"/>
                <a:gd name="T64" fmla="*/ 144 w 774"/>
                <a:gd name="T65" fmla="*/ 1061 h 1241"/>
                <a:gd name="T66" fmla="*/ 44 w 774"/>
                <a:gd name="T67" fmla="*/ 978 h 1241"/>
                <a:gd name="T68" fmla="*/ 1 w 774"/>
                <a:gd name="T69" fmla="*/ 881 h 1241"/>
                <a:gd name="T70" fmla="*/ 17 w 774"/>
                <a:gd name="T71" fmla="*/ 801 h 1241"/>
                <a:gd name="T72" fmla="*/ 85 w 774"/>
                <a:gd name="T73" fmla="*/ 772 h 1241"/>
                <a:gd name="T74" fmla="*/ 150 w 774"/>
                <a:gd name="T75" fmla="*/ 792 h 1241"/>
                <a:gd name="T76" fmla="*/ 178 w 774"/>
                <a:gd name="T77" fmla="*/ 839 h 1241"/>
                <a:gd name="T78" fmla="*/ 201 w 774"/>
                <a:gd name="T79" fmla="*/ 897 h 1241"/>
                <a:gd name="T80" fmla="*/ 247 w 774"/>
                <a:gd name="T81" fmla="*/ 945 h 1241"/>
                <a:gd name="T82" fmla="*/ 348 w 774"/>
                <a:gd name="T83" fmla="*/ 970 h 1241"/>
                <a:gd name="T84" fmla="*/ 211 w 774"/>
                <a:gd name="T85" fmla="*/ 646 h 1241"/>
                <a:gd name="T86" fmla="*/ 82 w 774"/>
                <a:gd name="T87" fmla="*/ 565 h 1241"/>
                <a:gd name="T88" fmla="*/ 23 w 774"/>
                <a:gd name="T89" fmla="*/ 443 h 1241"/>
                <a:gd name="T90" fmla="*/ 41 w 774"/>
                <a:gd name="T91" fmla="*/ 300 h 1241"/>
                <a:gd name="T92" fmla="*/ 120 w 774"/>
                <a:gd name="T93" fmla="*/ 196 h 1241"/>
                <a:gd name="T94" fmla="*/ 241 w 774"/>
                <a:gd name="T95" fmla="*/ 135 h 1241"/>
                <a:gd name="T96" fmla="*/ 348 w 774"/>
                <a:gd name="T97" fmla="*/ 47 h 1241"/>
                <a:gd name="T98" fmla="*/ 376 w 774"/>
                <a:gd name="T99" fmla="*/ 3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4" h="1241">
                  <a:moveTo>
                    <a:pt x="431" y="699"/>
                  </a:moveTo>
                  <a:lnTo>
                    <a:pt x="431" y="970"/>
                  </a:lnTo>
                  <a:lnTo>
                    <a:pt x="456" y="967"/>
                  </a:lnTo>
                  <a:lnTo>
                    <a:pt x="480" y="963"/>
                  </a:lnTo>
                  <a:lnTo>
                    <a:pt x="504" y="956"/>
                  </a:lnTo>
                  <a:lnTo>
                    <a:pt x="526" y="947"/>
                  </a:lnTo>
                  <a:lnTo>
                    <a:pt x="547" y="935"/>
                  </a:lnTo>
                  <a:lnTo>
                    <a:pt x="565" y="921"/>
                  </a:lnTo>
                  <a:lnTo>
                    <a:pt x="579" y="904"/>
                  </a:lnTo>
                  <a:lnTo>
                    <a:pt x="591" y="884"/>
                  </a:lnTo>
                  <a:lnTo>
                    <a:pt x="598" y="861"/>
                  </a:lnTo>
                  <a:lnTo>
                    <a:pt x="600" y="836"/>
                  </a:lnTo>
                  <a:lnTo>
                    <a:pt x="598" y="812"/>
                  </a:lnTo>
                  <a:lnTo>
                    <a:pt x="592" y="792"/>
                  </a:lnTo>
                  <a:lnTo>
                    <a:pt x="581" y="774"/>
                  </a:lnTo>
                  <a:lnTo>
                    <a:pt x="568" y="758"/>
                  </a:lnTo>
                  <a:lnTo>
                    <a:pt x="552" y="745"/>
                  </a:lnTo>
                  <a:lnTo>
                    <a:pt x="534" y="733"/>
                  </a:lnTo>
                  <a:lnTo>
                    <a:pt x="514" y="724"/>
                  </a:lnTo>
                  <a:lnTo>
                    <a:pt x="493" y="717"/>
                  </a:lnTo>
                  <a:lnTo>
                    <a:pt x="473" y="709"/>
                  </a:lnTo>
                  <a:lnTo>
                    <a:pt x="452" y="704"/>
                  </a:lnTo>
                  <a:lnTo>
                    <a:pt x="431" y="699"/>
                  </a:lnTo>
                  <a:close/>
                  <a:moveTo>
                    <a:pt x="348" y="259"/>
                  </a:moveTo>
                  <a:lnTo>
                    <a:pt x="314" y="262"/>
                  </a:lnTo>
                  <a:lnTo>
                    <a:pt x="284" y="271"/>
                  </a:lnTo>
                  <a:lnTo>
                    <a:pt x="258" y="282"/>
                  </a:lnTo>
                  <a:lnTo>
                    <a:pt x="236" y="297"/>
                  </a:lnTo>
                  <a:lnTo>
                    <a:pt x="218" y="313"/>
                  </a:lnTo>
                  <a:lnTo>
                    <a:pt x="205" y="333"/>
                  </a:lnTo>
                  <a:lnTo>
                    <a:pt x="196" y="354"/>
                  </a:lnTo>
                  <a:lnTo>
                    <a:pt x="194" y="376"/>
                  </a:lnTo>
                  <a:lnTo>
                    <a:pt x="196" y="399"/>
                  </a:lnTo>
                  <a:lnTo>
                    <a:pt x="203" y="421"/>
                  </a:lnTo>
                  <a:lnTo>
                    <a:pt x="215" y="441"/>
                  </a:lnTo>
                  <a:lnTo>
                    <a:pt x="233" y="458"/>
                  </a:lnTo>
                  <a:lnTo>
                    <a:pt x="254" y="472"/>
                  </a:lnTo>
                  <a:lnTo>
                    <a:pt x="281" y="485"/>
                  </a:lnTo>
                  <a:lnTo>
                    <a:pt x="312" y="495"/>
                  </a:lnTo>
                  <a:lnTo>
                    <a:pt x="348" y="505"/>
                  </a:lnTo>
                  <a:lnTo>
                    <a:pt x="348" y="259"/>
                  </a:lnTo>
                  <a:close/>
                  <a:moveTo>
                    <a:pt x="389" y="0"/>
                  </a:moveTo>
                  <a:lnTo>
                    <a:pt x="402" y="3"/>
                  </a:lnTo>
                  <a:lnTo>
                    <a:pt x="414" y="9"/>
                  </a:lnTo>
                  <a:lnTo>
                    <a:pt x="423" y="20"/>
                  </a:lnTo>
                  <a:lnTo>
                    <a:pt x="429" y="33"/>
                  </a:lnTo>
                  <a:lnTo>
                    <a:pt x="431" y="47"/>
                  </a:lnTo>
                  <a:lnTo>
                    <a:pt x="431" y="120"/>
                  </a:lnTo>
                  <a:lnTo>
                    <a:pt x="454" y="121"/>
                  </a:lnTo>
                  <a:lnTo>
                    <a:pt x="479" y="124"/>
                  </a:lnTo>
                  <a:lnTo>
                    <a:pt x="506" y="129"/>
                  </a:lnTo>
                  <a:lnTo>
                    <a:pt x="534" y="135"/>
                  </a:lnTo>
                  <a:lnTo>
                    <a:pt x="564" y="144"/>
                  </a:lnTo>
                  <a:lnTo>
                    <a:pt x="593" y="154"/>
                  </a:lnTo>
                  <a:lnTo>
                    <a:pt x="621" y="165"/>
                  </a:lnTo>
                  <a:lnTo>
                    <a:pt x="648" y="179"/>
                  </a:lnTo>
                  <a:lnTo>
                    <a:pt x="674" y="195"/>
                  </a:lnTo>
                  <a:lnTo>
                    <a:pt x="698" y="211"/>
                  </a:lnTo>
                  <a:lnTo>
                    <a:pt x="718" y="230"/>
                  </a:lnTo>
                  <a:lnTo>
                    <a:pt x="734" y="251"/>
                  </a:lnTo>
                  <a:lnTo>
                    <a:pt x="748" y="274"/>
                  </a:lnTo>
                  <a:lnTo>
                    <a:pt x="755" y="298"/>
                  </a:lnTo>
                  <a:lnTo>
                    <a:pt x="758" y="324"/>
                  </a:lnTo>
                  <a:lnTo>
                    <a:pt x="756" y="345"/>
                  </a:lnTo>
                  <a:lnTo>
                    <a:pt x="749" y="364"/>
                  </a:lnTo>
                  <a:lnTo>
                    <a:pt x="740" y="380"/>
                  </a:lnTo>
                  <a:lnTo>
                    <a:pt x="726" y="392"/>
                  </a:lnTo>
                  <a:lnTo>
                    <a:pt x="709" y="401"/>
                  </a:lnTo>
                  <a:lnTo>
                    <a:pt x="691" y="407"/>
                  </a:lnTo>
                  <a:lnTo>
                    <a:pt x="671" y="408"/>
                  </a:lnTo>
                  <a:lnTo>
                    <a:pt x="655" y="407"/>
                  </a:lnTo>
                  <a:lnTo>
                    <a:pt x="640" y="402"/>
                  </a:lnTo>
                  <a:lnTo>
                    <a:pt x="626" y="393"/>
                  </a:lnTo>
                  <a:lnTo>
                    <a:pt x="615" y="383"/>
                  </a:lnTo>
                  <a:lnTo>
                    <a:pt x="603" y="370"/>
                  </a:lnTo>
                  <a:lnTo>
                    <a:pt x="592" y="357"/>
                  </a:lnTo>
                  <a:lnTo>
                    <a:pt x="580" y="342"/>
                  </a:lnTo>
                  <a:lnTo>
                    <a:pt x="569" y="328"/>
                  </a:lnTo>
                  <a:lnTo>
                    <a:pt x="555" y="313"/>
                  </a:lnTo>
                  <a:lnTo>
                    <a:pt x="542" y="299"/>
                  </a:lnTo>
                  <a:lnTo>
                    <a:pt x="525" y="286"/>
                  </a:lnTo>
                  <a:lnTo>
                    <a:pt x="506" y="276"/>
                  </a:lnTo>
                  <a:lnTo>
                    <a:pt x="484" y="267"/>
                  </a:lnTo>
                  <a:lnTo>
                    <a:pt x="459" y="261"/>
                  </a:lnTo>
                  <a:lnTo>
                    <a:pt x="431" y="259"/>
                  </a:lnTo>
                  <a:lnTo>
                    <a:pt x="431" y="519"/>
                  </a:lnTo>
                  <a:lnTo>
                    <a:pt x="464" y="526"/>
                  </a:lnTo>
                  <a:lnTo>
                    <a:pt x="498" y="535"/>
                  </a:lnTo>
                  <a:lnTo>
                    <a:pt x="530" y="543"/>
                  </a:lnTo>
                  <a:lnTo>
                    <a:pt x="562" y="552"/>
                  </a:lnTo>
                  <a:lnTo>
                    <a:pt x="591" y="564"/>
                  </a:lnTo>
                  <a:lnTo>
                    <a:pt x="619" y="576"/>
                  </a:lnTo>
                  <a:lnTo>
                    <a:pt x="646" y="590"/>
                  </a:lnTo>
                  <a:lnTo>
                    <a:pt x="670" y="605"/>
                  </a:lnTo>
                  <a:lnTo>
                    <a:pt x="693" y="623"/>
                  </a:lnTo>
                  <a:lnTo>
                    <a:pt x="713" y="643"/>
                  </a:lnTo>
                  <a:lnTo>
                    <a:pt x="731" y="666"/>
                  </a:lnTo>
                  <a:lnTo>
                    <a:pt x="746" y="691"/>
                  </a:lnTo>
                  <a:lnTo>
                    <a:pt x="757" y="719"/>
                  </a:lnTo>
                  <a:lnTo>
                    <a:pt x="767" y="749"/>
                  </a:lnTo>
                  <a:lnTo>
                    <a:pt x="772" y="783"/>
                  </a:lnTo>
                  <a:lnTo>
                    <a:pt x="774" y="821"/>
                  </a:lnTo>
                  <a:lnTo>
                    <a:pt x="771" y="861"/>
                  </a:lnTo>
                  <a:lnTo>
                    <a:pt x="765" y="900"/>
                  </a:lnTo>
                  <a:lnTo>
                    <a:pt x="752" y="934"/>
                  </a:lnTo>
                  <a:lnTo>
                    <a:pt x="736" y="965"/>
                  </a:lnTo>
                  <a:lnTo>
                    <a:pt x="716" y="993"/>
                  </a:lnTo>
                  <a:lnTo>
                    <a:pt x="692" y="1018"/>
                  </a:lnTo>
                  <a:lnTo>
                    <a:pt x="665" y="1040"/>
                  </a:lnTo>
                  <a:lnTo>
                    <a:pt x="634" y="1059"/>
                  </a:lnTo>
                  <a:lnTo>
                    <a:pt x="599" y="1075"/>
                  </a:lnTo>
                  <a:lnTo>
                    <a:pt x="562" y="1088"/>
                  </a:lnTo>
                  <a:lnTo>
                    <a:pt x="521" y="1098"/>
                  </a:lnTo>
                  <a:lnTo>
                    <a:pt x="477" y="1106"/>
                  </a:lnTo>
                  <a:lnTo>
                    <a:pt x="431" y="1110"/>
                  </a:lnTo>
                  <a:lnTo>
                    <a:pt x="431" y="1194"/>
                  </a:lnTo>
                  <a:lnTo>
                    <a:pt x="429" y="1209"/>
                  </a:lnTo>
                  <a:lnTo>
                    <a:pt x="423" y="1221"/>
                  </a:lnTo>
                  <a:lnTo>
                    <a:pt x="414" y="1231"/>
                  </a:lnTo>
                  <a:lnTo>
                    <a:pt x="402" y="1239"/>
                  </a:lnTo>
                  <a:lnTo>
                    <a:pt x="389" y="1241"/>
                  </a:lnTo>
                  <a:lnTo>
                    <a:pt x="376" y="1239"/>
                  </a:lnTo>
                  <a:lnTo>
                    <a:pt x="365" y="1231"/>
                  </a:lnTo>
                  <a:lnTo>
                    <a:pt x="356" y="1221"/>
                  </a:lnTo>
                  <a:lnTo>
                    <a:pt x="350" y="1209"/>
                  </a:lnTo>
                  <a:lnTo>
                    <a:pt x="348" y="1194"/>
                  </a:lnTo>
                  <a:lnTo>
                    <a:pt x="348" y="1110"/>
                  </a:lnTo>
                  <a:lnTo>
                    <a:pt x="300" y="1107"/>
                  </a:lnTo>
                  <a:lnTo>
                    <a:pt x="256" y="1099"/>
                  </a:lnTo>
                  <a:lnTo>
                    <a:pt x="215" y="1090"/>
                  </a:lnTo>
                  <a:lnTo>
                    <a:pt x="177" y="1077"/>
                  </a:lnTo>
                  <a:lnTo>
                    <a:pt x="144" y="1061"/>
                  </a:lnTo>
                  <a:lnTo>
                    <a:pt x="113" y="1042"/>
                  </a:lnTo>
                  <a:lnTo>
                    <a:pt x="87" y="1022"/>
                  </a:lnTo>
                  <a:lnTo>
                    <a:pt x="64" y="1001"/>
                  </a:lnTo>
                  <a:lnTo>
                    <a:pt x="44" y="978"/>
                  </a:lnTo>
                  <a:lnTo>
                    <a:pt x="29" y="954"/>
                  </a:lnTo>
                  <a:lnTo>
                    <a:pt x="16" y="930"/>
                  </a:lnTo>
                  <a:lnTo>
                    <a:pt x="7" y="906"/>
                  </a:lnTo>
                  <a:lnTo>
                    <a:pt x="1" y="881"/>
                  </a:lnTo>
                  <a:lnTo>
                    <a:pt x="0" y="858"/>
                  </a:lnTo>
                  <a:lnTo>
                    <a:pt x="2" y="836"/>
                  </a:lnTo>
                  <a:lnTo>
                    <a:pt x="8" y="818"/>
                  </a:lnTo>
                  <a:lnTo>
                    <a:pt x="17" y="801"/>
                  </a:lnTo>
                  <a:lnTo>
                    <a:pt x="30" y="788"/>
                  </a:lnTo>
                  <a:lnTo>
                    <a:pt x="45" y="779"/>
                  </a:lnTo>
                  <a:lnTo>
                    <a:pt x="64" y="774"/>
                  </a:lnTo>
                  <a:lnTo>
                    <a:pt x="85" y="772"/>
                  </a:lnTo>
                  <a:lnTo>
                    <a:pt x="106" y="773"/>
                  </a:lnTo>
                  <a:lnTo>
                    <a:pt x="124" y="777"/>
                  </a:lnTo>
                  <a:lnTo>
                    <a:pt x="139" y="783"/>
                  </a:lnTo>
                  <a:lnTo>
                    <a:pt x="150" y="792"/>
                  </a:lnTo>
                  <a:lnTo>
                    <a:pt x="159" y="802"/>
                  </a:lnTo>
                  <a:lnTo>
                    <a:pt x="167" y="813"/>
                  </a:lnTo>
                  <a:lnTo>
                    <a:pt x="173" y="826"/>
                  </a:lnTo>
                  <a:lnTo>
                    <a:pt x="178" y="839"/>
                  </a:lnTo>
                  <a:lnTo>
                    <a:pt x="184" y="853"/>
                  </a:lnTo>
                  <a:lnTo>
                    <a:pt x="189" y="867"/>
                  </a:lnTo>
                  <a:lnTo>
                    <a:pt x="194" y="882"/>
                  </a:lnTo>
                  <a:lnTo>
                    <a:pt x="201" y="897"/>
                  </a:lnTo>
                  <a:lnTo>
                    <a:pt x="210" y="910"/>
                  </a:lnTo>
                  <a:lnTo>
                    <a:pt x="219" y="924"/>
                  </a:lnTo>
                  <a:lnTo>
                    <a:pt x="233" y="935"/>
                  </a:lnTo>
                  <a:lnTo>
                    <a:pt x="247" y="945"/>
                  </a:lnTo>
                  <a:lnTo>
                    <a:pt x="266" y="955"/>
                  </a:lnTo>
                  <a:lnTo>
                    <a:pt x="289" y="962"/>
                  </a:lnTo>
                  <a:lnTo>
                    <a:pt x="317" y="967"/>
                  </a:lnTo>
                  <a:lnTo>
                    <a:pt x="348" y="970"/>
                  </a:lnTo>
                  <a:lnTo>
                    <a:pt x="348" y="684"/>
                  </a:lnTo>
                  <a:lnTo>
                    <a:pt x="299" y="674"/>
                  </a:lnTo>
                  <a:lnTo>
                    <a:pt x="254" y="662"/>
                  </a:lnTo>
                  <a:lnTo>
                    <a:pt x="211" y="646"/>
                  </a:lnTo>
                  <a:lnTo>
                    <a:pt x="173" y="629"/>
                  </a:lnTo>
                  <a:lnTo>
                    <a:pt x="139" y="611"/>
                  </a:lnTo>
                  <a:lnTo>
                    <a:pt x="108" y="589"/>
                  </a:lnTo>
                  <a:lnTo>
                    <a:pt x="82" y="565"/>
                  </a:lnTo>
                  <a:lnTo>
                    <a:pt x="60" y="538"/>
                  </a:lnTo>
                  <a:lnTo>
                    <a:pt x="43" y="509"/>
                  </a:lnTo>
                  <a:lnTo>
                    <a:pt x="31" y="477"/>
                  </a:lnTo>
                  <a:lnTo>
                    <a:pt x="23" y="443"/>
                  </a:lnTo>
                  <a:lnTo>
                    <a:pt x="20" y="407"/>
                  </a:lnTo>
                  <a:lnTo>
                    <a:pt x="23" y="368"/>
                  </a:lnTo>
                  <a:lnTo>
                    <a:pt x="30" y="333"/>
                  </a:lnTo>
                  <a:lnTo>
                    <a:pt x="41" y="300"/>
                  </a:lnTo>
                  <a:lnTo>
                    <a:pt x="56" y="269"/>
                  </a:lnTo>
                  <a:lnTo>
                    <a:pt x="74" y="242"/>
                  </a:lnTo>
                  <a:lnTo>
                    <a:pt x="96" y="217"/>
                  </a:lnTo>
                  <a:lnTo>
                    <a:pt x="120" y="196"/>
                  </a:lnTo>
                  <a:lnTo>
                    <a:pt x="147" y="176"/>
                  </a:lnTo>
                  <a:lnTo>
                    <a:pt x="176" y="160"/>
                  </a:lnTo>
                  <a:lnTo>
                    <a:pt x="209" y="147"/>
                  </a:lnTo>
                  <a:lnTo>
                    <a:pt x="241" y="135"/>
                  </a:lnTo>
                  <a:lnTo>
                    <a:pt x="276" y="127"/>
                  </a:lnTo>
                  <a:lnTo>
                    <a:pt x="312" y="122"/>
                  </a:lnTo>
                  <a:lnTo>
                    <a:pt x="348" y="120"/>
                  </a:lnTo>
                  <a:lnTo>
                    <a:pt x="348" y="47"/>
                  </a:lnTo>
                  <a:lnTo>
                    <a:pt x="350" y="33"/>
                  </a:lnTo>
                  <a:lnTo>
                    <a:pt x="356" y="20"/>
                  </a:lnTo>
                  <a:lnTo>
                    <a:pt x="365" y="9"/>
                  </a:lnTo>
                  <a:lnTo>
                    <a:pt x="376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196927" y="1381651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70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141365" y="2938325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5225681" y="2190240"/>
            <a:ext cx="40691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41309" y="3734910"/>
            <a:ext cx="40691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75685" y="4508757"/>
            <a:ext cx="40691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93304" y="2930018"/>
            <a:ext cx="38409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52412" y="1452030"/>
            <a:ext cx="51180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2398" dirty="0">
                <a:solidFill>
                  <a:prstClr val="white"/>
                </a:solidFill>
              </a:rPr>
              <a:t>z</a:t>
            </a:r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gradFill flip="none" rotWithShape="1">
            <a:gsLst>
              <a:gs pos="92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38993" y="1040223"/>
            <a:ext cx="1178551" cy="1842157"/>
            <a:chOff x="4428958" y="1272991"/>
            <a:chExt cx="3271343" cy="5113338"/>
          </a:xfrm>
        </p:grpSpPr>
        <p:sp>
          <p:nvSpPr>
            <p:cNvPr id="318" name="Freeform 70"/>
            <p:cNvSpPr>
              <a:spLocks/>
            </p:cNvSpPr>
            <p:nvPr/>
          </p:nvSpPr>
          <p:spPr bwMode="auto">
            <a:xfrm>
              <a:off x="5916359" y="6351811"/>
              <a:ext cx="287126" cy="34518"/>
            </a:xfrm>
            <a:custGeom>
              <a:avLst/>
              <a:gdLst>
                <a:gd name="T0" fmla="*/ 0 w 131"/>
                <a:gd name="T1" fmla="*/ 0 h 16"/>
                <a:gd name="T2" fmla="*/ 0 w 131"/>
                <a:gd name="T3" fmla="*/ 10 h 16"/>
                <a:gd name="T4" fmla="*/ 10 w 131"/>
                <a:gd name="T5" fmla="*/ 12 h 16"/>
                <a:gd name="T6" fmla="*/ 4 w 131"/>
                <a:gd name="T7" fmla="*/ 14 h 16"/>
                <a:gd name="T8" fmla="*/ 61 w 131"/>
                <a:gd name="T9" fmla="*/ 16 h 16"/>
                <a:gd name="T10" fmla="*/ 120 w 131"/>
                <a:gd name="T11" fmla="*/ 14 h 16"/>
                <a:gd name="T12" fmla="*/ 116 w 131"/>
                <a:gd name="T13" fmla="*/ 12 h 16"/>
                <a:gd name="T14" fmla="*/ 130 w 131"/>
                <a:gd name="T15" fmla="*/ 10 h 16"/>
                <a:gd name="T16" fmla="*/ 130 w 131"/>
                <a:gd name="T17" fmla="*/ 0 h 16"/>
                <a:gd name="T18" fmla="*/ 0 w 131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6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3" y="12"/>
                    <a:pt x="10" y="12"/>
                  </a:cubicBezTo>
                  <a:cubicBezTo>
                    <a:pt x="6" y="13"/>
                    <a:pt x="4" y="13"/>
                    <a:pt x="4" y="14"/>
                  </a:cubicBezTo>
                  <a:cubicBezTo>
                    <a:pt x="4" y="16"/>
                    <a:pt x="29" y="16"/>
                    <a:pt x="61" y="16"/>
                  </a:cubicBezTo>
                  <a:cubicBezTo>
                    <a:pt x="93" y="16"/>
                    <a:pt x="120" y="16"/>
                    <a:pt x="120" y="14"/>
                  </a:cubicBezTo>
                  <a:cubicBezTo>
                    <a:pt x="120" y="13"/>
                    <a:pt x="118" y="13"/>
                    <a:pt x="116" y="12"/>
                  </a:cubicBezTo>
                  <a:cubicBezTo>
                    <a:pt x="126" y="12"/>
                    <a:pt x="130" y="12"/>
                    <a:pt x="130" y="1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135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Oval 71"/>
            <p:cNvSpPr>
              <a:spLocks noChangeArrowheads="1"/>
            </p:cNvSpPr>
            <p:nvPr/>
          </p:nvSpPr>
          <p:spPr bwMode="auto">
            <a:xfrm>
              <a:off x="5826928" y="5972116"/>
              <a:ext cx="464420" cy="406369"/>
            </a:xfrm>
            <a:prstGeom prst="ellipse">
              <a:avLst/>
            </a:prstGeom>
            <a:solidFill>
              <a:srgbClr val="3135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Freeform 72"/>
            <p:cNvSpPr>
              <a:spLocks/>
            </p:cNvSpPr>
            <p:nvPr/>
          </p:nvSpPr>
          <p:spPr bwMode="auto">
            <a:xfrm>
              <a:off x="5406439" y="5217431"/>
              <a:ext cx="1316383" cy="955515"/>
            </a:xfrm>
            <a:custGeom>
              <a:avLst/>
              <a:gdLst>
                <a:gd name="T0" fmla="*/ 599 w 599"/>
                <a:gd name="T1" fmla="*/ 404 h 435"/>
                <a:gd name="T2" fmla="*/ 567 w 599"/>
                <a:gd name="T3" fmla="*/ 435 h 435"/>
                <a:gd name="T4" fmla="*/ 31 w 599"/>
                <a:gd name="T5" fmla="*/ 435 h 435"/>
                <a:gd name="T6" fmla="*/ 0 w 599"/>
                <a:gd name="T7" fmla="*/ 404 h 435"/>
                <a:gd name="T8" fmla="*/ 0 w 599"/>
                <a:gd name="T9" fmla="*/ 31 h 435"/>
                <a:gd name="T10" fmla="*/ 31 w 599"/>
                <a:gd name="T11" fmla="*/ 0 h 435"/>
                <a:gd name="T12" fmla="*/ 567 w 599"/>
                <a:gd name="T13" fmla="*/ 0 h 435"/>
                <a:gd name="T14" fmla="*/ 599 w 599"/>
                <a:gd name="T15" fmla="*/ 31 h 435"/>
                <a:gd name="T16" fmla="*/ 599 w 599"/>
                <a:gd name="T17" fmla="*/ 40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" h="435">
                  <a:moveTo>
                    <a:pt x="599" y="404"/>
                  </a:moveTo>
                  <a:cubicBezTo>
                    <a:pt x="599" y="421"/>
                    <a:pt x="585" y="435"/>
                    <a:pt x="567" y="435"/>
                  </a:cubicBezTo>
                  <a:cubicBezTo>
                    <a:pt x="31" y="435"/>
                    <a:pt x="31" y="435"/>
                    <a:pt x="31" y="435"/>
                  </a:cubicBezTo>
                  <a:cubicBezTo>
                    <a:pt x="14" y="435"/>
                    <a:pt x="0" y="421"/>
                    <a:pt x="0" y="40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567" y="0"/>
                    <a:pt x="567" y="0"/>
                    <a:pt x="567" y="0"/>
                  </a:cubicBezTo>
                  <a:cubicBezTo>
                    <a:pt x="585" y="0"/>
                    <a:pt x="599" y="14"/>
                    <a:pt x="599" y="31"/>
                  </a:cubicBezTo>
                  <a:lnTo>
                    <a:pt x="599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Freeform 32"/>
            <p:cNvSpPr>
              <a:spLocks/>
            </p:cNvSpPr>
            <p:nvPr/>
          </p:nvSpPr>
          <p:spPr bwMode="auto">
            <a:xfrm>
              <a:off x="5302885" y="4999342"/>
              <a:ext cx="1523490" cy="337333"/>
            </a:xfrm>
            <a:custGeom>
              <a:avLst/>
              <a:gdLst>
                <a:gd name="T0" fmla="*/ 650 w 669"/>
                <a:gd name="T1" fmla="*/ 0 h 148"/>
                <a:gd name="T2" fmla="*/ 333 w 669"/>
                <a:gd name="T3" fmla="*/ 23 h 148"/>
                <a:gd name="T4" fmla="*/ 18 w 669"/>
                <a:gd name="T5" fmla="*/ 0 h 148"/>
                <a:gd name="T6" fmla="*/ 14 w 669"/>
                <a:gd name="T7" fmla="*/ 24 h 148"/>
                <a:gd name="T8" fmla="*/ 26 w 669"/>
                <a:gd name="T9" fmla="*/ 67 h 148"/>
                <a:gd name="T10" fmla="*/ 33 w 669"/>
                <a:gd name="T11" fmla="*/ 148 h 148"/>
                <a:gd name="T12" fmla="*/ 315 w 669"/>
                <a:gd name="T13" fmla="*/ 148 h 148"/>
                <a:gd name="T14" fmla="*/ 352 w 669"/>
                <a:gd name="T15" fmla="*/ 148 h 148"/>
                <a:gd name="T16" fmla="*/ 636 w 669"/>
                <a:gd name="T17" fmla="*/ 148 h 148"/>
                <a:gd name="T18" fmla="*/ 643 w 669"/>
                <a:gd name="T19" fmla="*/ 67 h 148"/>
                <a:gd name="T20" fmla="*/ 655 w 669"/>
                <a:gd name="T21" fmla="*/ 25 h 148"/>
                <a:gd name="T22" fmla="*/ 650 w 669"/>
                <a:gd name="T2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9" h="148">
                  <a:moveTo>
                    <a:pt x="650" y="0"/>
                  </a:moveTo>
                  <a:cubicBezTo>
                    <a:pt x="589" y="15"/>
                    <a:pt x="395" y="22"/>
                    <a:pt x="333" y="23"/>
                  </a:cubicBezTo>
                  <a:cubicBezTo>
                    <a:pt x="272" y="22"/>
                    <a:pt x="79" y="15"/>
                    <a:pt x="18" y="0"/>
                  </a:cubicBezTo>
                  <a:cubicBezTo>
                    <a:pt x="18" y="0"/>
                    <a:pt x="0" y="2"/>
                    <a:pt x="14" y="24"/>
                  </a:cubicBezTo>
                  <a:cubicBezTo>
                    <a:pt x="14" y="24"/>
                    <a:pt x="24" y="29"/>
                    <a:pt x="26" y="67"/>
                  </a:cubicBezTo>
                  <a:cubicBezTo>
                    <a:pt x="29" y="104"/>
                    <a:pt x="18" y="129"/>
                    <a:pt x="33" y="148"/>
                  </a:cubicBezTo>
                  <a:cubicBezTo>
                    <a:pt x="315" y="148"/>
                    <a:pt x="315" y="148"/>
                    <a:pt x="315" y="148"/>
                  </a:cubicBezTo>
                  <a:cubicBezTo>
                    <a:pt x="352" y="148"/>
                    <a:pt x="352" y="148"/>
                    <a:pt x="352" y="148"/>
                  </a:cubicBezTo>
                  <a:cubicBezTo>
                    <a:pt x="636" y="148"/>
                    <a:pt x="636" y="148"/>
                    <a:pt x="636" y="148"/>
                  </a:cubicBezTo>
                  <a:cubicBezTo>
                    <a:pt x="651" y="129"/>
                    <a:pt x="640" y="104"/>
                    <a:pt x="643" y="67"/>
                  </a:cubicBezTo>
                  <a:cubicBezTo>
                    <a:pt x="645" y="29"/>
                    <a:pt x="655" y="25"/>
                    <a:pt x="655" y="25"/>
                  </a:cubicBezTo>
                  <a:cubicBezTo>
                    <a:pt x="669" y="3"/>
                    <a:pt x="650" y="0"/>
                    <a:pt x="650" y="0"/>
                  </a:cubicBezTo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25000">
                  <a:schemeClr val="bg1">
                    <a:lumMod val="65000"/>
                  </a:schemeClr>
                </a:gs>
                <a:gs pos="7500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5559415" y="5438659"/>
              <a:ext cx="1010429" cy="687217"/>
              <a:chOff x="5005388" y="5281613"/>
              <a:chExt cx="1022350" cy="695325"/>
            </a:xfrm>
            <a:solidFill>
              <a:schemeClr val="bg1">
                <a:lumMod val="85000"/>
              </a:schemeClr>
            </a:solidFill>
          </p:grpSpPr>
          <p:sp>
            <p:nvSpPr>
              <p:cNvPr id="323" name="Freeform 74"/>
              <p:cNvSpPr>
                <a:spLocks/>
              </p:cNvSpPr>
              <p:nvPr/>
            </p:nvSpPr>
            <p:spPr bwMode="auto">
              <a:xfrm>
                <a:off x="5005388" y="5281613"/>
                <a:ext cx="265113" cy="695325"/>
              </a:xfrm>
              <a:custGeom>
                <a:avLst/>
                <a:gdLst>
                  <a:gd name="T0" fmla="*/ 119 w 119"/>
                  <a:gd name="T1" fmla="*/ 274 h 312"/>
                  <a:gd name="T2" fmla="*/ 119 w 119"/>
                  <a:gd name="T3" fmla="*/ 9 h 312"/>
                  <a:gd name="T4" fmla="*/ 0 w 119"/>
                  <a:gd name="T5" fmla="*/ 14 h 312"/>
                  <a:gd name="T6" fmla="*/ 0 w 119"/>
                  <a:gd name="T7" fmla="*/ 279 h 312"/>
                  <a:gd name="T8" fmla="*/ 119 w 119"/>
                  <a:gd name="T9" fmla="*/ 27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312">
                    <a:moveTo>
                      <a:pt x="119" y="274"/>
                    </a:moveTo>
                    <a:cubicBezTo>
                      <a:pt x="119" y="263"/>
                      <a:pt x="119" y="20"/>
                      <a:pt x="119" y="9"/>
                    </a:cubicBezTo>
                    <a:cubicBezTo>
                      <a:pt x="119" y="0"/>
                      <a:pt x="0" y="7"/>
                      <a:pt x="0" y="14"/>
                    </a:cubicBezTo>
                    <a:cubicBezTo>
                      <a:pt x="0" y="25"/>
                      <a:pt x="0" y="268"/>
                      <a:pt x="0" y="279"/>
                    </a:cubicBezTo>
                    <a:cubicBezTo>
                      <a:pt x="17" y="312"/>
                      <a:pt x="110" y="308"/>
                      <a:pt x="119" y="27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Freeform 74"/>
              <p:cNvSpPr>
                <a:spLocks/>
              </p:cNvSpPr>
              <p:nvPr/>
            </p:nvSpPr>
            <p:spPr bwMode="auto">
              <a:xfrm>
                <a:off x="5762625" y="5281613"/>
                <a:ext cx="265113" cy="695325"/>
              </a:xfrm>
              <a:custGeom>
                <a:avLst/>
                <a:gdLst>
                  <a:gd name="T0" fmla="*/ 119 w 119"/>
                  <a:gd name="T1" fmla="*/ 274 h 312"/>
                  <a:gd name="T2" fmla="*/ 119 w 119"/>
                  <a:gd name="T3" fmla="*/ 9 h 312"/>
                  <a:gd name="T4" fmla="*/ 0 w 119"/>
                  <a:gd name="T5" fmla="*/ 14 h 312"/>
                  <a:gd name="T6" fmla="*/ 0 w 119"/>
                  <a:gd name="T7" fmla="*/ 279 h 312"/>
                  <a:gd name="T8" fmla="*/ 119 w 119"/>
                  <a:gd name="T9" fmla="*/ 27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312">
                    <a:moveTo>
                      <a:pt x="119" y="274"/>
                    </a:moveTo>
                    <a:cubicBezTo>
                      <a:pt x="119" y="263"/>
                      <a:pt x="119" y="20"/>
                      <a:pt x="119" y="9"/>
                    </a:cubicBezTo>
                    <a:cubicBezTo>
                      <a:pt x="119" y="0"/>
                      <a:pt x="0" y="7"/>
                      <a:pt x="0" y="14"/>
                    </a:cubicBezTo>
                    <a:cubicBezTo>
                      <a:pt x="0" y="25"/>
                      <a:pt x="0" y="268"/>
                      <a:pt x="0" y="279"/>
                    </a:cubicBezTo>
                    <a:cubicBezTo>
                      <a:pt x="17" y="312"/>
                      <a:pt x="110" y="308"/>
                      <a:pt x="119" y="27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5" name="Freeform 75"/>
            <p:cNvSpPr>
              <a:spLocks/>
            </p:cNvSpPr>
            <p:nvPr/>
          </p:nvSpPr>
          <p:spPr bwMode="auto">
            <a:xfrm>
              <a:off x="5389180" y="5879545"/>
              <a:ext cx="1350900" cy="94139"/>
            </a:xfrm>
            <a:custGeom>
              <a:avLst/>
              <a:gdLst>
                <a:gd name="T0" fmla="*/ 615 w 615"/>
                <a:gd name="T1" fmla="*/ 19 h 43"/>
                <a:gd name="T2" fmla="*/ 615 w 615"/>
                <a:gd name="T3" fmla="*/ 19 h 43"/>
                <a:gd name="T4" fmla="*/ 602 w 615"/>
                <a:gd name="T5" fmla="*/ 2 h 43"/>
                <a:gd name="T6" fmla="*/ 601 w 615"/>
                <a:gd name="T7" fmla="*/ 2 h 43"/>
                <a:gd name="T8" fmla="*/ 598 w 615"/>
                <a:gd name="T9" fmla="*/ 1 h 43"/>
                <a:gd name="T10" fmla="*/ 598 w 615"/>
                <a:gd name="T11" fmla="*/ 1 h 43"/>
                <a:gd name="T12" fmla="*/ 595 w 615"/>
                <a:gd name="T13" fmla="*/ 0 h 43"/>
                <a:gd name="T14" fmla="*/ 594 w 615"/>
                <a:gd name="T15" fmla="*/ 0 h 43"/>
                <a:gd name="T16" fmla="*/ 591 w 615"/>
                <a:gd name="T17" fmla="*/ 0 h 43"/>
                <a:gd name="T18" fmla="*/ 24 w 615"/>
                <a:gd name="T19" fmla="*/ 0 h 43"/>
                <a:gd name="T20" fmla="*/ 21 w 615"/>
                <a:gd name="T21" fmla="*/ 0 h 43"/>
                <a:gd name="T22" fmla="*/ 20 w 615"/>
                <a:gd name="T23" fmla="*/ 0 h 43"/>
                <a:gd name="T24" fmla="*/ 17 w 615"/>
                <a:gd name="T25" fmla="*/ 1 h 43"/>
                <a:gd name="T26" fmla="*/ 16 w 615"/>
                <a:gd name="T27" fmla="*/ 1 h 43"/>
                <a:gd name="T28" fmla="*/ 13 w 615"/>
                <a:gd name="T29" fmla="*/ 2 h 43"/>
                <a:gd name="T30" fmla="*/ 13 w 615"/>
                <a:gd name="T31" fmla="*/ 2 h 43"/>
                <a:gd name="T32" fmla="*/ 10 w 615"/>
                <a:gd name="T33" fmla="*/ 4 h 43"/>
                <a:gd name="T34" fmla="*/ 10 w 615"/>
                <a:gd name="T35" fmla="*/ 4 h 43"/>
                <a:gd name="T36" fmla="*/ 10 w 615"/>
                <a:gd name="T37" fmla="*/ 4 h 43"/>
                <a:gd name="T38" fmla="*/ 0 w 615"/>
                <a:gd name="T39" fmla="*/ 19 h 43"/>
                <a:gd name="T40" fmla="*/ 0 w 615"/>
                <a:gd name="T41" fmla="*/ 19 h 43"/>
                <a:gd name="T42" fmla="*/ 0 w 615"/>
                <a:gd name="T43" fmla="*/ 19 h 43"/>
                <a:gd name="T44" fmla="*/ 0 w 615"/>
                <a:gd name="T45" fmla="*/ 22 h 43"/>
                <a:gd name="T46" fmla="*/ 24 w 615"/>
                <a:gd name="T47" fmla="*/ 43 h 43"/>
                <a:gd name="T48" fmla="*/ 591 w 615"/>
                <a:gd name="T49" fmla="*/ 43 h 43"/>
                <a:gd name="T50" fmla="*/ 615 w 615"/>
                <a:gd name="T51" fmla="*/ 22 h 43"/>
                <a:gd name="T52" fmla="*/ 615 w 615"/>
                <a:gd name="T53" fmla="*/ 19 h 43"/>
                <a:gd name="T54" fmla="*/ 615 w 615"/>
                <a:gd name="T55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5" h="43">
                  <a:moveTo>
                    <a:pt x="615" y="19"/>
                  </a:moveTo>
                  <a:cubicBezTo>
                    <a:pt x="615" y="19"/>
                    <a:pt x="615" y="19"/>
                    <a:pt x="615" y="19"/>
                  </a:cubicBezTo>
                  <a:cubicBezTo>
                    <a:pt x="614" y="12"/>
                    <a:pt x="609" y="6"/>
                    <a:pt x="602" y="2"/>
                  </a:cubicBezTo>
                  <a:cubicBezTo>
                    <a:pt x="602" y="2"/>
                    <a:pt x="602" y="2"/>
                    <a:pt x="601" y="2"/>
                  </a:cubicBezTo>
                  <a:cubicBezTo>
                    <a:pt x="600" y="2"/>
                    <a:pt x="599" y="1"/>
                    <a:pt x="598" y="1"/>
                  </a:cubicBezTo>
                  <a:cubicBezTo>
                    <a:pt x="598" y="1"/>
                    <a:pt x="598" y="1"/>
                    <a:pt x="598" y="1"/>
                  </a:cubicBezTo>
                  <a:cubicBezTo>
                    <a:pt x="597" y="1"/>
                    <a:pt x="596" y="1"/>
                    <a:pt x="595" y="0"/>
                  </a:cubicBezTo>
                  <a:cubicBezTo>
                    <a:pt x="595" y="0"/>
                    <a:pt x="595" y="0"/>
                    <a:pt x="594" y="0"/>
                  </a:cubicBezTo>
                  <a:cubicBezTo>
                    <a:pt x="593" y="0"/>
                    <a:pt x="592" y="0"/>
                    <a:pt x="59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5" y="8"/>
                    <a:pt x="1" y="13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0" y="33"/>
                    <a:pt x="10" y="43"/>
                    <a:pt x="24" y="43"/>
                  </a:cubicBezTo>
                  <a:cubicBezTo>
                    <a:pt x="591" y="43"/>
                    <a:pt x="591" y="43"/>
                    <a:pt x="591" y="43"/>
                  </a:cubicBezTo>
                  <a:cubicBezTo>
                    <a:pt x="604" y="43"/>
                    <a:pt x="615" y="33"/>
                    <a:pt x="615" y="22"/>
                  </a:cubicBezTo>
                  <a:cubicBezTo>
                    <a:pt x="615" y="21"/>
                    <a:pt x="615" y="20"/>
                    <a:pt x="615" y="19"/>
                  </a:cubicBezTo>
                  <a:cubicBezTo>
                    <a:pt x="615" y="19"/>
                    <a:pt x="615" y="19"/>
                    <a:pt x="615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Freeform 76"/>
            <p:cNvSpPr>
              <a:spLocks/>
            </p:cNvSpPr>
            <p:nvPr/>
          </p:nvSpPr>
          <p:spPr bwMode="auto">
            <a:xfrm>
              <a:off x="5389180" y="5716370"/>
              <a:ext cx="1350900" cy="97277"/>
            </a:xfrm>
            <a:custGeom>
              <a:avLst/>
              <a:gdLst>
                <a:gd name="T0" fmla="*/ 615 w 615"/>
                <a:gd name="T1" fmla="*/ 19 h 44"/>
                <a:gd name="T2" fmla="*/ 615 w 615"/>
                <a:gd name="T3" fmla="*/ 19 h 44"/>
                <a:gd name="T4" fmla="*/ 602 w 615"/>
                <a:gd name="T5" fmla="*/ 3 h 44"/>
                <a:gd name="T6" fmla="*/ 601 w 615"/>
                <a:gd name="T7" fmla="*/ 3 h 44"/>
                <a:gd name="T8" fmla="*/ 598 w 615"/>
                <a:gd name="T9" fmla="*/ 2 h 44"/>
                <a:gd name="T10" fmla="*/ 598 w 615"/>
                <a:gd name="T11" fmla="*/ 2 h 44"/>
                <a:gd name="T12" fmla="*/ 595 w 615"/>
                <a:gd name="T13" fmla="*/ 1 h 44"/>
                <a:gd name="T14" fmla="*/ 594 w 615"/>
                <a:gd name="T15" fmla="*/ 1 h 44"/>
                <a:gd name="T16" fmla="*/ 591 w 615"/>
                <a:gd name="T17" fmla="*/ 0 h 44"/>
                <a:gd name="T18" fmla="*/ 24 w 615"/>
                <a:gd name="T19" fmla="*/ 0 h 44"/>
                <a:gd name="T20" fmla="*/ 21 w 615"/>
                <a:gd name="T21" fmla="*/ 1 h 44"/>
                <a:gd name="T22" fmla="*/ 20 w 615"/>
                <a:gd name="T23" fmla="*/ 1 h 44"/>
                <a:gd name="T24" fmla="*/ 17 w 615"/>
                <a:gd name="T25" fmla="*/ 2 h 44"/>
                <a:gd name="T26" fmla="*/ 16 w 615"/>
                <a:gd name="T27" fmla="*/ 2 h 44"/>
                <a:gd name="T28" fmla="*/ 13 w 615"/>
                <a:gd name="T29" fmla="*/ 3 h 44"/>
                <a:gd name="T30" fmla="*/ 13 w 615"/>
                <a:gd name="T31" fmla="*/ 3 h 44"/>
                <a:gd name="T32" fmla="*/ 10 w 615"/>
                <a:gd name="T33" fmla="*/ 4 h 44"/>
                <a:gd name="T34" fmla="*/ 10 w 615"/>
                <a:gd name="T35" fmla="*/ 4 h 44"/>
                <a:gd name="T36" fmla="*/ 10 w 615"/>
                <a:gd name="T37" fmla="*/ 4 h 44"/>
                <a:gd name="T38" fmla="*/ 0 w 615"/>
                <a:gd name="T39" fmla="*/ 19 h 44"/>
                <a:gd name="T40" fmla="*/ 0 w 615"/>
                <a:gd name="T41" fmla="*/ 19 h 44"/>
                <a:gd name="T42" fmla="*/ 0 w 615"/>
                <a:gd name="T43" fmla="*/ 19 h 44"/>
                <a:gd name="T44" fmla="*/ 0 w 615"/>
                <a:gd name="T45" fmla="*/ 22 h 44"/>
                <a:gd name="T46" fmla="*/ 24 w 615"/>
                <a:gd name="T47" fmla="*/ 44 h 44"/>
                <a:gd name="T48" fmla="*/ 591 w 615"/>
                <a:gd name="T49" fmla="*/ 44 h 44"/>
                <a:gd name="T50" fmla="*/ 615 w 615"/>
                <a:gd name="T51" fmla="*/ 22 h 44"/>
                <a:gd name="T52" fmla="*/ 615 w 615"/>
                <a:gd name="T53" fmla="*/ 19 h 44"/>
                <a:gd name="T54" fmla="*/ 615 w 615"/>
                <a:gd name="T55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5" h="44">
                  <a:moveTo>
                    <a:pt x="615" y="19"/>
                  </a:moveTo>
                  <a:cubicBezTo>
                    <a:pt x="615" y="19"/>
                    <a:pt x="615" y="19"/>
                    <a:pt x="615" y="19"/>
                  </a:cubicBezTo>
                  <a:cubicBezTo>
                    <a:pt x="614" y="12"/>
                    <a:pt x="609" y="6"/>
                    <a:pt x="602" y="3"/>
                  </a:cubicBezTo>
                  <a:cubicBezTo>
                    <a:pt x="602" y="3"/>
                    <a:pt x="602" y="3"/>
                    <a:pt x="601" y="3"/>
                  </a:cubicBezTo>
                  <a:cubicBezTo>
                    <a:pt x="600" y="2"/>
                    <a:pt x="599" y="2"/>
                    <a:pt x="598" y="2"/>
                  </a:cubicBezTo>
                  <a:cubicBezTo>
                    <a:pt x="598" y="2"/>
                    <a:pt x="598" y="2"/>
                    <a:pt x="598" y="2"/>
                  </a:cubicBezTo>
                  <a:cubicBezTo>
                    <a:pt x="597" y="1"/>
                    <a:pt x="596" y="1"/>
                    <a:pt x="595" y="1"/>
                  </a:cubicBezTo>
                  <a:cubicBezTo>
                    <a:pt x="595" y="1"/>
                    <a:pt x="595" y="1"/>
                    <a:pt x="594" y="1"/>
                  </a:cubicBezTo>
                  <a:cubicBezTo>
                    <a:pt x="593" y="1"/>
                    <a:pt x="592" y="0"/>
                    <a:pt x="59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1"/>
                    <a:pt x="21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1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5" y="8"/>
                    <a:pt x="1" y="13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0" y="34"/>
                    <a:pt x="10" y="44"/>
                    <a:pt x="24" y="44"/>
                  </a:cubicBezTo>
                  <a:cubicBezTo>
                    <a:pt x="591" y="44"/>
                    <a:pt x="591" y="44"/>
                    <a:pt x="591" y="44"/>
                  </a:cubicBezTo>
                  <a:cubicBezTo>
                    <a:pt x="604" y="44"/>
                    <a:pt x="615" y="34"/>
                    <a:pt x="615" y="22"/>
                  </a:cubicBezTo>
                  <a:cubicBezTo>
                    <a:pt x="615" y="21"/>
                    <a:pt x="615" y="20"/>
                    <a:pt x="615" y="19"/>
                  </a:cubicBezTo>
                  <a:cubicBezTo>
                    <a:pt x="615" y="19"/>
                    <a:pt x="615" y="19"/>
                    <a:pt x="615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Freeform 77"/>
            <p:cNvSpPr>
              <a:spLocks/>
            </p:cNvSpPr>
            <p:nvPr/>
          </p:nvSpPr>
          <p:spPr bwMode="auto">
            <a:xfrm>
              <a:off x="5389180" y="5551626"/>
              <a:ext cx="1350900" cy="97277"/>
            </a:xfrm>
            <a:custGeom>
              <a:avLst/>
              <a:gdLst>
                <a:gd name="T0" fmla="*/ 615 w 615"/>
                <a:gd name="T1" fmla="*/ 19 h 44"/>
                <a:gd name="T2" fmla="*/ 615 w 615"/>
                <a:gd name="T3" fmla="*/ 19 h 44"/>
                <a:gd name="T4" fmla="*/ 602 w 615"/>
                <a:gd name="T5" fmla="*/ 2 h 44"/>
                <a:gd name="T6" fmla="*/ 601 w 615"/>
                <a:gd name="T7" fmla="*/ 2 h 44"/>
                <a:gd name="T8" fmla="*/ 598 w 615"/>
                <a:gd name="T9" fmla="*/ 1 h 44"/>
                <a:gd name="T10" fmla="*/ 598 w 615"/>
                <a:gd name="T11" fmla="*/ 1 h 44"/>
                <a:gd name="T12" fmla="*/ 595 w 615"/>
                <a:gd name="T13" fmla="*/ 0 h 44"/>
                <a:gd name="T14" fmla="*/ 594 w 615"/>
                <a:gd name="T15" fmla="*/ 0 h 44"/>
                <a:gd name="T16" fmla="*/ 591 w 615"/>
                <a:gd name="T17" fmla="*/ 0 h 44"/>
                <a:gd name="T18" fmla="*/ 24 w 615"/>
                <a:gd name="T19" fmla="*/ 0 h 44"/>
                <a:gd name="T20" fmla="*/ 21 w 615"/>
                <a:gd name="T21" fmla="*/ 0 h 44"/>
                <a:gd name="T22" fmla="*/ 20 w 615"/>
                <a:gd name="T23" fmla="*/ 0 h 44"/>
                <a:gd name="T24" fmla="*/ 17 w 615"/>
                <a:gd name="T25" fmla="*/ 1 h 44"/>
                <a:gd name="T26" fmla="*/ 16 w 615"/>
                <a:gd name="T27" fmla="*/ 1 h 44"/>
                <a:gd name="T28" fmla="*/ 13 w 615"/>
                <a:gd name="T29" fmla="*/ 2 h 44"/>
                <a:gd name="T30" fmla="*/ 13 w 615"/>
                <a:gd name="T31" fmla="*/ 2 h 44"/>
                <a:gd name="T32" fmla="*/ 10 w 615"/>
                <a:gd name="T33" fmla="*/ 4 h 44"/>
                <a:gd name="T34" fmla="*/ 10 w 615"/>
                <a:gd name="T35" fmla="*/ 4 h 44"/>
                <a:gd name="T36" fmla="*/ 10 w 615"/>
                <a:gd name="T37" fmla="*/ 4 h 44"/>
                <a:gd name="T38" fmla="*/ 0 w 615"/>
                <a:gd name="T39" fmla="*/ 19 h 44"/>
                <a:gd name="T40" fmla="*/ 0 w 615"/>
                <a:gd name="T41" fmla="*/ 19 h 44"/>
                <a:gd name="T42" fmla="*/ 0 w 615"/>
                <a:gd name="T43" fmla="*/ 19 h 44"/>
                <a:gd name="T44" fmla="*/ 0 w 615"/>
                <a:gd name="T45" fmla="*/ 22 h 44"/>
                <a:gd name="T46" fmla="*/ 24 w 615"/>
                <a:gd name="T47" fmla="*/ 44 h 44"/>
                <a:gd name="T48" fmla="*/ 591 w 615"/>
                <a:gd name="T49" fmla="*/ 44 h 44"/>
                <a:gd name="T50" fmla="*/ 615 w 615"/>
                <a:gd name="T51" fmla="*/ 22 h 44"/>
                <a:gd name="T52" fmla="*/ 615 w 615"/>
                <a:gd name="T53" fmla="*/ 19 h 44"/>
                <a:gd name="T54" fmla="*/ 615 w 615"/>
                <a:gd name="T55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5" h="44">
                  <a:moveTo>
                    <a:pt x="615" y="19"/>
                  </a:moveTo>
                  <a:cubicBezTo>
                    <a:pt x="615" y="19"/>
                    <a:pt x="615" y="19"/>
                    <a:pt x="615" y="19"/>
                  </a:cubicBezTo>
                  <a:cubicBezTo>
                    <a:pt x="614" y="12"/>
                    <a:pt x="609" y="6"/>
                    <a:pt x="602" y="2"/>
                  </a:cubicBezTo>
                  <a:cubicBezTo>
                    <a:pt x="602" y="2"/>
                    <a:pt x="602" y="2"/>
                    <a:pt x="601" y="2"/>
                  </a:cubicBezTo>
                  <a:cubicBezTo>
                    <a:pt x="600" y="2"/>
                    <a:pt x="599" y="1"/>
                    <a:pt x="598" y="1"/>
                  </a:cubicBezTo>
                  <a:cubicBezTo>
                    <a:pt x="598" y="1"/>
                    <a:pt x="598" y="1"/>
                    <a:pt x="598" y="1"/>
                  </a:cubicBezTo>
                  <a:cubicBezTo>
                    <a:pt x="597" y="1"/>
                    <a:pt x="596" y="1"/>
                    <a:pt x="595" y="0"/>
                  </a:cubicBezTo>
                  <a:cubicBezTo>
                    <a:pt x="595" y="0"/>
                    <a:pt x="595" y="0"/>
                    <a:pt x="594" y="0"/>
                  </a:cubicBezTo>
                  <a:cubicBezTo>
                    <a:pt x="593" y="0"/>
                    <a:pt x="592" y="0"/>
                    <a:pt x="59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5" y="8"/>
                    <a:pt x="1" y="13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0" y="33"/>
                    <a:pt x="10" y="44"/>
                    <a:pt x="24" y="44"/>
                  </a:cubicBezTo>
                  <a:cubicBezTo>
                    <a:pt x="591" y="44"/>
                    <a:pt x="591" y="44"/>
                    <a:pt x="591" y="44"/>
                  </a:cubicBezTo>
                  <a:cubicBezTo>
                    <a:pt x="604" y="44"/>
                    <a:pt x="615" y="33"/>
                    <a:pt x="615" y="22"/>
                  </a:cubicBezTo>
                  <a:cubicBezTo>
                    <a:pt x="615" y="21"/>
                    <a:pt x="615" y="20"/>
                    <a:pt x="615" y="19"/>
                  </a:cubicBezTo>
                  <a:cubicBezTo>
                    <a:pt x="615" y="19"/>
                    <a:pt x="615" y="19"/>
                    <a:pt x="615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Freeform 78"/>
            <p:cNvSpPr>
              <a:spLocks/>
            </p:cNvSpPr>
            <p:nvPr/>
          </p:nvSpPr>
          <p:spPr bwMode="auto">
            <a:xfrm>
              <a:off x="5389180" y="5388451"/>
              <a:ext cx="1350900" cy="97277"/>
            </a:xfrm>
            <a:custGeom>
              <a:avLst/>
              <a:gdLst>
                <a:gd name="T0" fmla="*/ 24 w 615"/>
                <a:gd name="T1" fmla="*/ 44 h 44"/>
                <a:gd name="T2" fmla="*/ 591 w 615"/>
                <a:gd name="T3" fmla="*/ 44 h 44"/>
                <a:gd name="T4" fmla="*/ 615 w 615"/>
                <a:gd name="T5" fmla="*/ 22 h 44"/>
                <a:gd name="T6" fmla="*/ 615 w 615"/>
                <a:gd name="T7" fmla="*/ 19 h 44"/>
                <a:gd name="T8" fmla="*/ 615 w 615"/>
                <a:gd name="T9" fmla="*/ 19 h 44"/>
                <a:gd name="T10" fmla="*/ 615 w 615"/>
                <a:gd name="T11" fmla="*/ 19 h 44"/>
                <a:gd name="T12" fmla="*/ 602 w 615"/>
                <a:gd name="T13" fmla="*/ 3 h 44"/>
                <a:gd name="T14" fmla="*/ 601 w 615"/>
                <a:gd name="T15" fmla="*/ 3 h 44"/>
                <a:gd name="T16" fmla="*/ 598 w 615"/>
                <a:gd name="T17" fmla="*/ 2 h 44"/>
                <a:gd name="T18" fmla="*/ 598 w 615"/>
                <a:gd name="T19" fmla="*/ 2 h 44"/>
                <a:gd name="T20" fmla="*/ 595 w 615"/>
                <a:gd name="T21" fmla="*/ 1 h 44"/>
                <a:gd name="T22" fmla="*/ 594 w 615"/>
                <a:gd name="T23" fmla="*/ 1 h 44"/>
                <a:gd name="T24" fmla="*/ 591 w 615"/>
                <a:gd name="T25" fmla="*/ 0 h 44"/>
                <a:gd name="T26" fmla="*/ 24 w 615"/>
                <a:gd name="T27" fmla="*/ 0 h 44"/>
                <a:gd name="T28" fmla="*/ 21 w 615"/>
                <a:gd name="T29" fmla="*/ 1 h 44"/>
                <a:gd name="T30" fmla="*/ 20 w 615"/>
                <a:gd name="T31" fmla="*/ 1 h 44"/>
                <a:gd name="T32" fmla="*/ 17 w 615"/>
                <a:gd name="T33" fmla="*/ 2 h 44"/>
                <a:gd name="T34" fmla="*/ 16 w 615"/>
                <a:gd name="T35" fmla="*/ 2 h 44"/>
                <a:gd name="T36" fmla="*/ 13 w 615"/>
                <a:gd name="T37" fmla="*/ 3 h 44"/>
                <a:gd name="T38" fmla="*/ 13 w 615"/>
                <a:gd name="T39" fmla="*/ 3 h 44"/>
                <a:gd name="T40" fmla="*/ 10 w 615"/>
                <a:gd name="T41" fmla="*/ 4 h 44"/>
                <a:gd name="T42" fmla="*/ 10 w 615"/>
                <a:gd name="T43" fmla="*/ 5 h 44"/>
                <a:gd name="T44" fmla="*/ 10 w 615"/>
                <a:gd name="T45" fmla="*/ 5 h 44"/>
                <a:gd name="T46" fmla="*/ 0 w 615"/>
                <a:gd name="T47" fmla="*/ 19 h 44"/>
                <a:gd name="T48" fmla="*/ 0 w 615"/>
                <a:gd name="T49" fmla="*/ 19 h 44"/>
                <a:gd name="T50" fmla="*/ 0 w 615"/>
                <a:gd name="T51" fmla="*/ 19 h 44"/>
                <a:gd name="T52" fmla="*/ 0 w 615"/>
                <a:gd name="T53" fmla="*/ 22 h 44"/>
                <a:gd name="T54" fmla="*/ 24 w 615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5" h="44">
                  <a:moveTo>
                    <a:pt x="24" y="44"/>
                  </a:moveTo>
                  <a:cubicBezTo>
                    <a:pt x="591" y="44"/>
                    <a:pt x="591" y="44"/>
                    <a:pt x="591" y="44"/>
                  </a:cubicBezTo>
                  <a:cubicBezTo>
                    <a:pt x="604" y="44"/>
                    <a:pt x="615" y="34"/>
                    <a:pt x="615" y="22"/>
                  </a:cubicBezTo>
                  <a:cubicBezTo>
                    <a:pt x="615" y="21"/>
                    <a:pt x="615" y="20"/>
                    <a:pt x="615" y="19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4" y="12"/>
                    <a:pt x="609" y="6"/>
                    <a:pt x="602" y="3"/>
                  </a:cubicBezTo>
                  <a:cubicBezTo>
                    <a:pt x="602" y="3"/>
                    <a:pt x="602" y="3"/>
                    <a:pt x="601" y="3"/>
                  </a:cubicBezTo>
                  <a:cubicBezTo>
                    <a:pt x="600" y="2"/>
                    <a:pt x="599" y="2"/>
                    <a:pt x="598" y="2"/>
                  </a:cubicBezTo>
                  <a:cubicBezTo>
                    <a:pt x="598" y="2"/>
                    <a:pt x="598" y="2"/>
                    <a:pt x="598" y="2"/>
                  </a:cubicBezTo>
                  <a:cubicBezTo>
                    <a:pt x="597" y="1"/>
                    <a:pt x="596" y="1"/>
                    <a:pt x="595" y="1"/>
                  </a:cubicBezTo>
                  <a:cubicBezTo>
                    <a:pt x="595" y="1"/>
                    <a:pt x="595" y="1"/>
                    <a:pt x="594" y="1"/>
                  </a:cubicBezTo>
                  <a:cubicBezTo>
                    <a:pt x="593" y="1"/>
                    <a:pt x="592" y="0"/>
                    <a:pt x="59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1"/>
                    <a:pt x="21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1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1" y="4"/>
                    <a:pt x="10" y="4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8"/>
                    <a:pt x="1" y="13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0" y="34"/>
                    <a:pt x="10" y="44"/>
                    <a:pt x="24" y="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Freeform 56"/>
            <p:cNvSpPr>
              <a:spLocks/>
            </p:cNvSpPr>
            <p:nvPr/>
          </p:nvSpPr>
          <p:spPr bwMode="auto">
            <a:xfrm>
              <a:off x="4869844" y="1272991"/>
              <a:ext cx="2384864" cy="720166"/>
            </a:xfrm>
            <a:custGeom>
              <a:avLst/>
              <a:gdLst>
                <a:gd name="T0" fmla="*/ 524 w 1047"/>
                <a:gd name="T1" fmla="*/ 316 h 316"/>
                <a:gd name="T2" fmla="*/ 1047 w 1047"/>
                <a:gd name="T3" fmla="*/ 234 h 316"/>
                <a:gd name="T4" fmla="*/ 524 w 1047"/>
                <a:gd name="T5" fmla="*/ 0 h 316"/>
                <a:gd name="T6" fmla="*/ 0 w 1047"/>
                <a:gd name="T7" fmla="*/ 238 h 316"/>
                <a:gd name="T8" fmla="*/ 524 w 1047"/>
                <a:gd name="T9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316">
                  <a:moveTo>
                    <a:pt x="524" y="316"/>
                  </a:moveTo>
                  <a:cubicBezTo>
                    <a:pt x="725" y="316"/>
                    <a:pt x="911" y="287"/>
                    <a:pt x="1047" y="234"/>
                  </a:cubicBezTo>
                  <a:cubicBezTo>
                    <a:pt x="919" y="92"/>
                    <a:pt x="731" y="0"/>
                    <a:pt x="524" y="0"/>
                  </a:cubicBezTo>
                  <a:cubicBezTo>
                    <a:pt x="308" y="0"/>
                    <a:pt x="128" y="96"/>
                    <a:pt x="0" y="238"/>
                  </a:cubicBezTo>
                  <a:cubicBezTo>
                    <a:pt x="136" y="291"/>
                    <a:pt x="324" y="316"/>
                    <a:pt x="524" y="316"/>
                  </a:cubicBezTo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25000">
                  <a:schemeClr val="accent4"/>
                </a:gs>
                <a:gs pos="75000">
                  <a:schemeClr val="accent4"/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0" name="Freeform 57"/>
            <p:cNvSpPr>
              <a:spLocks/>
            </p:cNvSpPr>
            <p:nvPr/>
          </p:nvSpPr>
          <p:spPr bwMode="auto">
            <a:xfrm>
              <a:off x="4592134" y="3475852"/>
              <a:ext cx="2944994" cy="888048"/>
            </a:xfrm>
            <a:custGeom>
              <a:avLst/>
              <a:gdLst>
                <a:gd name="T0" fmla="*/ 646 w 1293"/>
                <a:gd name="T1" fmla="*/ 38 h 390"/>
                <a:gd name="T2" fmla="*/ 0 w 1293"/>
                <a:gd name="T3" fmla="*/ 0 h 390"/>
                <a:gd name="T4" fmla="*/ 76 w 1293"/>
                <a:gd name="T5" fmla="*/ 138 h 390"/>
                <a:gd name="T6" fmla="*/ 212 w 1293"/>
                <a:gd name="T7" fmla="*/ 378 h 390"/>
                <a:gd name="T8" fmla="*/ 649 w 1293"/>
                <a:gd name="T9" fmla="*/ 390 h 390"/>
                <a:gd name="T10" fmla="*/ 1076 w 1293"/>
                <a:gd name="T11" fmla="*/ 378 h 390"/>
                <a:gd name="T12" fmla="*/ 1194 w 1293"/>
                <a:gd name="T13" fmla="*/ 166 h 390"/>
                <a:gd name="T14" fmla="*/ 1293 w 1293"/>
                <a:gd name="T15" fmla="*/ 0 h 390"/>
                <a:gd name="T16" fmla="*/ 646 w 1293"/>
                <a:gd name="T17" fmla="*/ 3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3" h="390">
                  <a:moveTo>
                    <a:pt x="646" y="38"/>
                  </a:moveTo>
                  <a:cubicBezTo>
                    <a:pt x="422" y="38"/>
                    <a:pt x="205" y="25"/>
                    <a:pt x="0" y="0"/>
                  </a:cubicBezTo>
                  <a:cubicBezTo>
                    <a:pt x="20" y="49"/>
                    <a:pt x="46" y="95"/>
                    <a:pt x="76" y="138"/>
                  </a:cubicBezTo>
                  <a:cubicBezTo>
                    <a:pt x="78" y="142"/>
                    <a:pt x="167" y="268"/>
                    <a:pt x="212" y="378"/>
                  </a:cubicBezTo>
                  <a:cubicBezTo>
                    <a:pt x="355" y="386"/>
                    <a:pt x="501" y="390"/>
                    <a:pt x="649" y="390"/>
                  </a:cubicBezTo>
                  <a:cubicBezTo>
                    <a:pt x="794" y="390"/>
                    <a:pt x="936" y="386"/>
                    <a:pt x="1076" y="378"/>
                  </a:cubicBezTo>
                  <a:cubicBezTo>
                    <a:pt x="1111" y="293"/>
                    <a:pt x="1169" y="203"/>
                    <a:pt x="1194" y="166"/>
                  </a:cubicBezTo>
                  <a:cubicBezTo>
                    <a:pt x="1234" y="116"/>
                    <a:pt x="1267" y="60"/>
                    <a:pt x="1293" y="0"/>
                  </a:cubicBezTo>
                  <a:cubicBezTo>
                    <a:pt x="1088" y="25"/>
                    <a:pt x="871" y="38"/>
                    <a:pt x="646" y="38"/>
                  </a:cubicBezTo>
                </a:path>
              </a:pathLst>
            </a:custGeom>
            <a:gradFill>
              <a:gsLst>
                <a:gs pos="0">
                  <a:schemeClr val="accent5">
                    <a:lumMod val="50000"/>
                  </a:schemeClr>
                </a:gs>
                <a:gs pos="25000">
                  <a:schemeClr val="accent5">
                    <a:lumMod val="75000"/>
                  </a:schemeClr>
                </a:gs>
                <a:gs pos="75000">
                  <a:schemeClr val="accent5">
                    <a:lumMod val="75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gradFill flip="none" rotWithShape="1">
                <a:gsLst>
                  <a:gs pos="25000">
                    <a:schemeClr val="accent5">
                      <a:lumMod val="7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75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0" scaled="1"/>
                <a:tileRect/>
              </a:gra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Freeform 58"/>
            <p:cNvSpPr>
              <a:spLocks/>
            </p:cNvSpPr>
            <p:nvPr/>
          </p:nvSpPr>
          <p:spPr bwMode="auto">
            <a:xfrm>
              <a:off x="4461906" y="1798603"/>
              <a:ext cx="3203876" cy="957083"/>
            </a:xfrm>
            <a:custGeom>
              <a:avLst/>
              <a:gdLst>
                <a:gd name="T0" fmla="*/ 703 w 1407"/>
                <a:gd name="T1" fmla="*/ 85 h 420"/>
                <a:gd name="T2" fmla="*/ 173 w 1407"/>
                <a:gd name="T3" fmla="*/ 0 h 420"/>
                <a:gd name="T4" fmla="*/ 0 w 1407"/>
                <a:gd name="T5" fmla="*/ 349 h 420"/>
                <a:gd name="T6" fmla="*/ 702 w 1407"/>
                <a:gd name="T7" fmla="*/ 420 h 420"/>
                <a:gd name="T8" fmla="*/ 1407 w 1407"/>
                <a:gd name="T9" fmla="*/ 350 h 420"/>
                <a:gd name="T10" fmla="*/ 1233 w 1407"/>
                <a:gd name="T11" fmla="*/ 0 h 420"/>
                <a:gd name="T12" fmla="*/ 703 w 1407"/>
                <a:gd name="T13" fmla="*/ 8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7" h="420">
                  <a:moveTo>
                    <a:pt x="703" y="85"/>
                  </a:moveTo>
                  <a:cubicBezTo>
                    <a:pt x="499" y="85"/>
                    <a:pt x="312" y="53"/>
                    <a:pt x="173" y="0"/>
                  </a:cubicBezTo>
                  <a:cubicBezTo>
                    <a:pt x="85" y="96"/>
                    <a:pt x="23" y="216"/>
                    <a:pt x="0" y="349"/>
                  </a:cubicBezTo>
                  <a:cubicBezTo>
                    <a:pt x="210" y="394"/>
                    <a:pt x="449" y="420"/>
                    <a:pt x="702" y="420"/>
                  </a:cubicBezTo>
                  <a:cubicBezTo>
                    <a:pt x="957" y="420"/>
                    <a:pt x="1197" y="395"/>
                    <a:pt x="1407" y="350"/>
                  </a:cubicBezTo>
                  <a:cubicBezTo>
                    <a:pt x="1384" y="217"/>
                    <a:pt x="1322" y="96"/>
                    <a:pt x="1233" y="0"/>
                  </a:cubicBezTo>
                  <a:cubicBezTo>
                    <a:pt x="1095" y="53"/>
                    <a:pt x="908" y="85"/>
                    <a:pt x="703" y="85"/>
                  </a:cubicBezTo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25000">
                  <a:schemeClr val="accent2">
                    <a:lumMod val="75000"/>
                  </a:schemeClr>
                </a:gs>
                <a:gs pos="7500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1"/>
            </a:gradFill>
            <a:ln w="12700">
              <a:gradFill flip="none" rotWithShape="1">
                <a:gsLst>
                  <a:gs pos="25000">
                    <a:schemeClr val="accent2">
                      <a:lumMod val="75000"/>
                    </a:schemeClr>
                  </a:gs>
                  <a:gs pos="0">
                    <a:schemeClr val="accent2">
                      <a:lumMod val="50000"/>
                    </a:schemeClr>
                  </a:gs>
                  <a:gs pos="50000">
                    <a:schemeClr val="accent2"/>
                  </a:gs>
                  <a:gs pos="75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0800000" scaled="1"/>
                <a:tileRect/>
              </a:gra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Freeform 59"/>
            <p:cNvSpPr>
              <a:spLocks/>
            </p:cNvSpPr>
            <p:nvPr/>
          </p:nvSpPr>
          <p:spPr bwMode="auto">
            <a:xfrm>
              <a:off x="4428958" y="2594081"/>
              <a:ext cx="3271343" cy="968067"/>
            </a:xfrm>
            <a:custGeom>
              <a:avLst/>
              <a:gdLst>
                <a:gd name="T0" fmla="*/ 717 w 1437"/>
                <a:gd name="T1" fmla="*/ 71 h 425"/>
                <a:gd name="T2" fmla="*/ 11 w 1437"/>
                <a:gd name="T3" fmla="*/ 0 h 425"/>
                <a:gd name="T4" fmla="*/ 0 w 1437"/>
                <a:gd name="T5" fmla="*/ 119 h 425"/>
                <a:gd name="T6" fmla="*/ 55 w 1437"/>
                <a:gd name="T7" fmla="*/ 387 h 425"/>
                <a:gd name="T8" fmla="*/ 718 w 1437"/>
                <a:gd name="T9" fmla="*/ 425 h 425"/>
                <a:gd name="T10" fmla="*/ 1382 w 1437"/>
                <a:gd name="T11" fmla="*/ 387 h 425"/>
                <a:gd name="T12" fmla="*/ 1437 w 1437"/>
                <a:gd name="T13" fmla="*/ 119 h 425"/>
                <a:gd name="T14" fmla="*/ 1426 w 1437"/>
                <a:gd name="T15" fmla="*/ 0 h 425"/>
                <a:gd name="T16" fmla="*/ 717 w 1437"/>
                <a:gd name="T17" fmla="*/ 7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7" h="425">
                  <a:moveTo>
                    <a:pt x="717" y="71"/>
                  </a:moveTo>
                  <a:cubicBezTo>
                    <a:pt x="462" y="71"/>
                    <a:pt x="222" y="45"/>
                    <a:pt x="11" y="0"/>
                  </a:cubicBezTo>
                  <a:cubicBezTo>
                    <a:pt x="4" y="39"/>
                    <a:pt x="0" y="79"/>
                    <a:pt x="0" y="119"/>
                  </a:cubicBezTo>
                  <a:cubicBezTo>
                    <a:pt x="0" y="214"/>
                    <a:pt x="20" y="304"/>
                    <a:pt x="55" y="387"/>
                  </a:cubicBezTo>
                  <a:cubicBezTo>
                    <a:pt x="265" y="412"/>
                    <a:pt x="488" y="425"/>
                    <a:pt x="718" y="425"/>
                  </a:cubicBezTo>
                  <a:cubicBezTo>
                    <a:pt x="949" y="425"/>
                    <a:pt x="1172" y="412"/>
                    <a:pt x="1382" y="387"/>
                  </a:cubicBezTo>
                  <a:cubicBezTo>
                    <a:pt x="1417" y="304"/>
                    <a:pt x="1437" y="214"/>
                    <a:pt x="1437" y="119"/>
                  </a:cubicBezTo>
                  <a:cubicBezTo>
                    <a:pt x="1437" y="79"/>
                    <a:pt x="1433" y="39"/>
                    <a:pt x="1426" y="0"/>
                  </a:cubicBezTo>
                  <a:cubicBezTo>
                    <a:pt x="1215" y="45"/>
                    <a:pt x="973" y="71"/>
                    <a:pt x="717" y="71"/>
                  </a:cubicBezTo>
                </a:path>
              </a:pathLst>
            </a:custGeom>
            <a:gradFill>
              <a:gsLst>
                <a:gs pos="0">
                  <a:schemeClr val="accent3">
                    <a:lumMod val="50000"/>
                  </a:schemeClr>
                </a:gs>
                <a:gs pos="25000">
                  <a:schemeClr val="accent3">
                    <a:lumMod val="75000"/>
                  </a:schemeClr>
                </a:gs>
                <a:gs pos="75000">
                  <a:schemeClr val="accent3">
                    <a:lumMod val="75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Freeform 60"/>
            <p:cNvSpPr>
              <a:spLocks/>
            </p:cNvSpPr>
            <p:nvPr/>
          </p:nvSpPr>
          <p:spPr bwMode="auto">
            <a:xfrm>
              <a:off x="7665784" y="2587804"/>
              <a:ext cx="9414" cy="7846"/>
            </a:xfrm>
            <a:custGeom>
              <a:avLst/>
              <a:gdLst>
                <a:gd name="T0" fmla="*/ 4 w 4"/>
                <a:gd name="T1" fmla="*/ 3 h 4"/>
                <a:gd name="T2" fmla="*/ 0 w 4"/>
                <a:gd name="T3" fmla="*/ 0 h 4"/>
                <a:gd name="T4" fmla="*/ 0 w 4"/>
                <a:gd name="T5" fmla="*/ 4 h 4"/>
                <a:gd name="T6" fmla="*/ 4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3"/>
                    <a:pt x="4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Freeform 61"/>
            <p:cNvSpPr>
              <a:spLocks/>
            </p:cNvSpPr>
            <p:nvPr/>
          </p:nvSpPr>
          <p:spPr bwMode="auto">
            <a:xfrm>
              <a:off x="5075382" y="4337228"/>
              <a:ext cx="1967512" cy="717029"/>
            </a:xfrm>
            <a:custGeom>
              <a:avLst/>
              <a:gdLst>
                <a:gd name="T0" fmla="*/ 437 w 864"/>
                <a:gd name="T1" fmla="*/ 12 h 315"/>
                <a:gd name="T2" fmla="*/ 0 w 864"/>
                <a:gd name="T3" fmla="*/ 0 h 315"/>
                <a:gd name="T4" fmla="*/ 11 w 864"/>
                <a:gd name="T5" fmla="*/ 27 h 315"/>
                <a:gd name="T6" fmla="*/ 155 w 864"/>
                <a:gd name="T7" fmla="*/ 315 h 315"/>
                <a:gd name="T8" fmla="*/ 431 w 864"/>
                <a:gd name="T9" fmla="*/ 315 h 315"/>
                <a:gd name="T10" fmla="*/ 434 w 864"/>
                <a:gd name="T11" fmla="*/ 315 h 315"/>
                <a:gd name="T12" fmla="*/ 709 w 864"/>
                <a:gd name="T13" fmla="*/ 315 h 315"/>
                <a:gd name="T14" fmla="*/ 854 w 864"/>
                <a:gd name="T15" fmla="*/ 27 h 315"/>
                <a:gd name="T16" fmla="*/ 864 w 864"/>
                <a:gd name="T17" fmla="*/ 0 h 315"/>
                <a:gd name="T18" fmla="*/ 437 w 864"/>
                <a:gd name="T19" fmla="*/ 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4" h="315">
                  <a:moveTo>
                    <a:pt x="437" y="12"/>
                  </a:moveTo>
                  <a:cubicBezTo>
                    <a:pt x="289" y="12"/>
                    <a:pt x="143" y="8"/>
                    <a:pt x="0" y="0"/>
                  </a:cubicBezTo>
                  <a:cubicBezTo>
                    <a:pt x="4" y="9"/>
                    <a:pt x="8" y="18"/>
                    <a:pt x="11" y="27"/>
                  </a:cubicBezTo>
                  <a:cubicBezTo>
                    <a:pt x="52" y="145"/>
                    <a:pt x="50" y="315"/>
                    <a:pt x="155" y="315"/>
                  </a:cubicBezTo>
                  <a:cubicBezTo>
                    <a:pt x="431" y="315"/>
                    <a:pt x="431" y="315"/>
                    <a:pt x="431" y="315"/>
                  </a:cubicBezTo>
                  <a:cubicBezTo>
                    <a:pt x="434" y="315"/>
                    <a:pt x="434" y="315"/>
                    <a:pt x="434" y="315"/>
                  </a:cubicBezTo>
                  <a:cubicBezTo>
                    <a:pt x="709" y="315"/>
                    <a:pt x="709" y="315"/>
                    <a:pt x="709" y="315"/>
                  </a:cubicBezTo>
                  <a:cubicBezTo>
                    <a:pt x="814" y="315"/>
                    <a:pt x="812" y="145"/>
                    <a:pt x="854" y="27"/>
                  </a:cubicBezTo>
                  <a:cubicBezTo>
                    <a:pt x="857" y="18"/>
                    <a:pt x="860" y="9"/>
                    <a:pt x="864" y="0"/>
                  </a:cubicBezTo>
                  <a:cubicBezTo>
                    <a:pt x="724" y="8"/>
                    <a:pt x="582" y="12"/>
                    <a:pt x="437" y="12"/>
                  </a:cubicBezTo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5000">
                  <a:schemeClr val="accent6">
                    <a:lumMod val="75000"/>
                  </a:schemeClr>
                </a:gs>
                <a:gs pos="75000">
                  <a:schemeClr val="accent6">
                    <a:lumMod val="75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0" scaled="1"/>
              <a:tileRect/>
            </a:gradFill>
            <a:ln w="15875">
              <a:gradFill flip="none" rotWithShape="1">
                <a:gsLst>
                  <a:gs pos="25000">
                    <a:schemeClr val="accent6">
                      <a:lumMod val="75000"/>
                    </a:schemeClr>
                  </a:gs>
                  <a:gs pos="0">
                    <a:schemeClr val="accent6">
                      <a:lumMod val="50000"/>
                    </a:schemeClr>
                  </a:gs>
                  <a:gs pos="75000">
                    <a:schemeClr val="accent6">
                      <a:lumMod val="7500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  <a:tileRect/>
              </a:gra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5" name="Freeform 6"/>
            <p:cNvSpPr>
              <a:spLocks noEditPoints="1"/>
            </p:cNvSpPr>
            <p:nvPr/>
          </p:nvSpPr>
          <p:spPr bwMode="auto">
            <a:xfrm>
              <a:off x="5844284" y="4458203"/>
              <a:ext cx="475079" cy="475079"/>
            </a:xfrm>
            <a:custGeom>
              <a:avLst/>
              <a:gdLst>
                <a:gd name="T0" fmla="*/ 2626 w 3517"/>
                <a:gd name="T1" fmla="*/ 2260 h 3518"/>
                <a:gd name="T2" fmla="*/ 3015 w 3517"/>
                <a:gd name="T3" fmla="*/ 2649 h 3518"/>
                <a:gd name="T4" fmla="*/ 3074 w 3517"/>
                <a:gd name="T5" fmla="*/ 2773 h 3518"/>
                <a:gd name="T6" fmla="*/ 2967 w 3517"/>
                <a:gd name="T7" fmla="*/ 2858 h 3518"/>
                <a:gd name="T8" fmla="*/ 2428 w 3517"/>
                <a:gd name="T9" fmla="*/ 2797 h 3518"/>
                <a:gd name="T10" fmla="*/ 2442 w 3517"/>
                <a:gd name="T11" fmla="*/ 2240 h 3518"/>
                <a:gd name="T12" fmla="*/ 2570 w 3517"/>
                <a:gd name="T13" fmla="*/ 1982 h 3518"/>
                <a:gd name="T14" fmla="*/ 2219 w 3517"/>
                <a:gd name="T15" fmla="*/ 2129 h 3518"/>
                <a:gd name="T16" fmla="*/ 2008 w 3517"/>
                <a:gd name="T17" fmla="*/ 2443 h 3518"/>
                <a:gd name="T18" fmla="*/ 2008 w 3517"/>
                <a:gd name="T19" fmla="*/ 2834 h 3518"/>
                <a:gd name="T20" fmla="*/ 2219 w 3517"/>
                <a:gd name="T21" fmla="*/ 3146 h 3518"/>
                <a:gd name="T22" fmla="*/ 2570 w 3517"/>
                <a:gd name="T23" fmla="*/ 3294 h 3518"/>
                <a:gd name="T24" fmla="*/ 2951 w 3517"/>
                <a:gd name="T25" fmla="*/ 3218 h 3518"/>
                <a:gd name="T26" fmla="*/ 3217 w 3517"/>
                <a:gd name="T27" fmla="*/ 2952 h 3518"/>
                <a:gd name="T28" fmla="*/ 3293 w 3517"/>
                <a:gd name="T29" fmla="*/ 2571 h 3518"/>
                <a:gd name="T30" fmla="*/ 3146 w 3517"/>
                <a:gd name="T31" fmla="*/ 2219 h 3518"/>
                <a:gd name="T32" fmla="*/ 2834 w 3517"/>
                <a:gd name="T33" fmla="*/ 2009 h 3518"/>
                <a:gd name="T34" fmla="*/ 1539 w 3517"/>
                <a:gd name="T35" fmla="*/ 2418 h 3518"/>
                <a:gd name="T36" fmla="*/ 439 w 3517"/>
                <a:gd name="T37" fmla="*/ 2418 h 3518"/>
                <a:gd name="T38" fmla="*/ 2929 w 3517"/>
                <a:gd name="T39" fmla="*/ 1809 h 3518"/>
                <a:gd name="T40" fmla="*/ 3284 w 3517"/>
                <a:gd name="T41" fmla="*/ 2042 h 3518"/>
                <a:gd name="T42" fmla="*/ 3488 w 3517"/>
                <a:gd name="T43" fmla="*/ 2416 h 3518"/>
                <a:gd name="T44" fmla="*/ 3488 w 3517"/>
                <a:gd name="T45" fmla="*/ 2860 h 3518"/>
                <a:gd name="T46" fmla="*/ 3284 w 3517"/>
                <a:gd name="T47" fmla="*/ 3234 h 3518"/>
                <a:gd name="T48" fmla="*/ 2929 w 3517"/>
                <a:gd name="T49" fmla="*/ 3468 h 3518"/>
                <a:gd name="T50" fmla="*/ 2487 w 3517"/>
                <a:gd name="T51" fmla="*/ 3505 h 3518"/>
                <a:gd name="T52" fmla="*/ 2096 w 3517"/>
                <a:gd name="T53" fmla="*/ 3330 h 3518"/>
                <a:gd name="T54" fmla="*/ 1835 w 3517"/>
                <a:gd name="T55" fmla="*/ 2997 h 3518"/>
                <a:gd name="T56" fmla="*/ 1761 w 3517"/>
                <a:gd name="T57" fmla="*/ 2563 h 3518"/>
                <a:gd name="T58" fmla="*/ 1903 w 3517"/>
                <a:gd name="T59" fmla="*/ 2154 h 3518"/>
                <a:gd name="T60" fmla="*/ 2214 w 3517"/>
                <a:gd name="T61" fmla="*/ 1867 h 3518"/>
                <a:gd name="T62" fmla="*/ 2638 w 3517"/>
                <a:gd name="T63" fmla="*/ 1759 h 3518"/>
                <a:gd name="T64" fmla="*/ 1099 w 3517"/>
                <a:gd name="T65" fmla="*/ 1320 h 3518"/>
                <a:gd name="T66" fmla="*/ 879 w 3517"/>
                <a:gd name="T67" fmla="*/ 1320 h 3518"/>
                <a:gd name="T68" fmla="*/ 329 w 3517"/>
                <a:gd name="T69" fmla="*/ 550 h 3518"/>
                <a:gd name="T70" fmla="*/ 420 w 3517"/>
                <a:gd name="T71" fmla="*/ 727 h 3518"/>
                <a:gd name="T72" fmla="*/ 619 w 3517"/>
                <a:gd name="T73" fmla="*/ 758 h 3518"/>
                <a:gd name="T74" fmla="*/ 758 w 3517"/>
                <a:gd name="T75" fmla="*/ 619 h 3518"/>
                <a:gd name="T76" fmla="*/ 2090 w 3517"/>
                <a:gd name="T77" fmla="*/ 585 h 3518"/>
                <a:gd name="T78" fmla="*/ 2207 w 3517"/>
                <a:gd name="T79" fmla="*/ 746 h 3518"/>
                <a:gd name="T80" fmla="*/ 2409 w 3517"/>
                <a:gd name="T81" fmla="*/ 746 h 3518"/>
                <a:gd name="T82" fmla="*/ 2525 w 3517"/>
                <a:gd name="T83" fmla="*/ 585 h 3518"/>
                <a:gd name="T84" fmla="*/ 2729 w 3517"/>
                <a:gd name="T85" fmla="*/ 468 h 3518"/>
                <a:gd name="T86" fmla="*/ 2854 w 3517"/>
                <a:gd name="T87" fmla="*/ 643 h 3518"/>
                <a:gd name="T88" fmla="*/ 220 w 3517"/>
                <a:gd name="T89" fmla="*/ 2616 h 3518"/>
                <a:gd name="T90" fmla="*/ 238 w 3517"/>
                <a:gd name="T91" fmla="*/ 2858 h 3518"/>
                <a:gd name="T92" fmla="*/ 46 w 3517"/>
                <a:gd name="T93" fmla="*/ 2759 h 3518"/>
                <a:gd name="T94" fmla="*/ 3 w 3517"/>
                <a:gd name="T95" fmla="*/ 643 h 3518"/>
                <a:gd name="T96" fmla="*/ 128 w 3517"/>
                <a:gd name="T97" fmla="*/ 468 h 3518"/>
                <a:gd name="T98" fmla="*/ 2356 w 3517"/>
                <a:gd name="T99" fmla="*/ 12 h 3518"/>
                <a:gd name="T100" fmla="*/ 2418 w 3517"/>
                <a:gd name="T101" fmla="*/ 550 h 3518"/>
                <a:gd name="T102" fmla="*/ 2333 w 3517"/>
                <a:gd name="T103" fmla="*/ 657 h 3518"/>
                <a:gd name="T104" fmla="*/ 2209 w 3517"/>
                <a:gd name="T105" fmla="*/ 598 h 3518"/>
                <a:gd name="T106" fmla="*/ 2222 w 3517"/>
                <a:gd name="T107" fmla="*/ 42 h 3518"/>
                <a:gd name="T108" fmla="*/ 574 w 3517"/>
                <a:gd name="T109" fmla="*/ 3 h 3518"/>
                <a:gd name="T110" fmla="*/ 660 w 3517"/>
                <a:gd name="T111" fmla="*/ 110 h 3518"/>
                <a:gd name="T112" fmla="*/ 598 w 3517"/>
                <a:gd name="T113" fmla="*/ 648 h 3518"/>
                <a:gd name="T114" fmla="*/ 464 w 3517"/>
                <a:gd name="T115" fmla="*/ 618 h 3518"/>
                <a:gd name="T116" fmla="*/ 451 w 3517"/>
                <a:gd name="T117" fmla="*/ 62 h 3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17" h="3518">
                  <a:moveTo>
                    <a:pt x="2528" y="2199"/>
                  </a:moveTo>
                  <a:lnTo>
                    <a:pt x="2552" y="2201"/>
                  </a:lnTo>
                  <a:lnTo>
                    <a:pt x="2576" y="2210"/>
                  </a:lnTo>
                  <a:lnTo>
                    <a:pt x="2596" y="2222"/>
                  </a:lnTo>
                  <a:lnTo>
                    <a:pt x="2613" y="2240"/>
                  </a:lnTo>
                  <a:lnTo>
                    <a:pt x="2626" y="2260"/>
                  </a:lnTo>
                  <a:lnTo>
                    <a:pt x="2635" y="2283"/>
                  </a:lnTo>
                  <a:lnTo>
                    <a:pt x="2638" y="2308"/>
                  </a:lnTo>
                  <a:lnTo>
                    <a:pt x="2638" y="2638"/>
                  </a:lnTo>
                  <a:lnTo>
                    <a:pt x="2967" y="2638"/>
                  </a:lnTo>
                  <a:lnTo>
                    <a:pt x="2992" y="2641"/>
                  </a:lnTo>
                  <a:lnTo>
                    <a:pt x="3015" y="2649"/>
                  </a:lnTo>
                  <a:lnTo>
                    <a:pt x="3036" y="2662"/>
                  </a:lnTo>
                  <a:lnTo>
                    <a:pt x="3053" y="2679"/>
                  </a:lnTo>
                  <a:lnTo>
                    <a:pt x="3066" y="2699"/>
                  </a:lnTo>
                  <a:lnTo>
                    <a:pt x="3074" y="2723"/>
                  </a:lnTo>
                  <a:lnTo>
                    <a:pt x="3077" y="2749"/>
                  </a:lnTo>
                  <a:lnTo>
                    <a:pt x="3074" y="2773"/>
                  </a:lnTo>
                  <a:lnTo>
                    <a:pt x="3066" y="2797"/>
                  </a:lnTo>
                  <a:lnTo>
                    <a:pt x="3053" y="2817"/>
                  </a:lnTo>
                  <a:lnTo>
                    <a:pt x="3036" y="2834"/>
                  </a:lnTo>
                  <a:lnTo>
                    <a:pt x="3015" y="2847"/>
                  </a:lnTo>
                  <a:lnTo>
                    <a:pt x="2992" y="2856"/>
                  </a:lnTo>
                  <a:lnTo>
                    <a:pt x="2967" y="2858"/>
                  </a:lnTo>
                  <a:lnTo>
                    <a:pt x="2528" y="2858"/>
                  </a:lnTo>
                  <a:lnTo>
                    <a:pt x="2502" y="2856"/>
                  </a:lnTo>
                  <a:lnTo>
                    <a:pt x="2480" y="2847"/>
                  </a:lnTo>
                  <a:lnTo>
                    <a:pt x="2459" y="2834"/>
                  </a:lnTo>
                  <a:lnTo>
                    <a:pt x="2442" y="2817"/>
                  </a:lnTo>
                  <a:lnTo>
                    <a:pt x="2428" y="2797"/>
                  </a:lnTo>
                  <a:lnTo>
                    <a:pt x="2421" y="2773"/>
                  </a:lnTo>
                  <a:lnTo>
                    <a:pt x="2418" y="2749"/>
                  </a:lnTo>
                  <a:lnTo>
                    <a:pt x="2418" y="2308"/>
                  </a:lnTo>
                  <a:lnTo>
                    <a:pt x="2421" y="2283"/>
                  </a:lnTo>
                  <a:lnTo>
                    <a:pt x="2428" y="2260"/>
                  </a:lnTo>
                  <a:lnTo>
                    <a:pt x="2442" y="2240"/>
                  </a:lnTo>
                  <a:lnTo>
                    <a:pt x="2459" y="2222"/>
                  </a:lnTo>
                  <a:lnTo>
                    <a:pt x="2480" y="2210"/>
                  </a:lnTo>
                  <a:lnTo>
                    <a:pt x="2502" y="2201"/>
                  </a:lnTo>
                  <a:lnTo>
                    <a:pt x="2528" y="2199"/>
                  </a:lnTo>
                  <a:close/>
                  <a:moveTo>
                    <a:pt x="2638" y="1979"/>
                  </a:moveTo>
                  <a:lnTo>
                    <a:pt x="2570" y="1982"/>
                  </a:lnTo>
                  <a:lnTo>
                    <a:pt x="2504" y="1993"/>
                  </a:lnTo>
                  <a:lnTo>
                    <a:pt x="2441" y="2009"/>
                  </a:lnTo>
                  <a:lnTo>
                    <a:pt x="2381" y="2031"/>
                  </a:lnTo>
                  <a:lnTo>
                    <a:pt x="2323" y="2059"/>
                  </a:lnTo>
                  <a:lnTo>
                    <a:pt x="2269" y="2092"/>
                  </a:lnTo>
                  <a:lnTo>
                    <a:pt x="2219" y="2129"/>
                  </a:lnTo>
                  <a:lnTo>
                    <a:pt x="2172" y="2172"/>
                  </a:lnTo>
                  <a:lnTo>
                    <a:pt x="2129" y="2219"/>
                  </a:lnTo>
                  <a:lnTo>
                    <a:pt x="2090" y="2270"/>
                  </a:lnTo>
                  <a:lnTo>
                    <a:pt x="2057" y="2324"/>
                  </a:lnTo>
                  <a:lnTo>
                    <a:pt x="2029" y="2382"/>
                  </a:lnTo>
                  <a:lnTo>
                    <a:pt x="2008" y="2443"/>
                  </a:lnTo>
                  <a:lnTo>
                    <a:pt x="1991" y="2506"/>
                  </a:lnTo>
                  <a:lnTo>
                    <a:pt x="1981" y="2571"/>
                  </a:lnTo>
                  <a:lnTo>
                    <a:pt x="1978" y="2638"/>
                  </a:lnTo>
                  <a:lnTo>
                    <a:pt x="1981" y="2706"/>
                  </a:lnTo>
                  <a:lnTo>
                    <a:pt x="1991" y="2771"/>
                  </a:lnTo>
                  <a:lnTo>
                    <a:pt x="2008" y="2834"/>
                  </a:lnTo>
                  <a:lnTo>
                    <a:pt x="2029" y="2895"/>
                  </a:lnTo>
                  <a:lnTo>
                    <a:pt x="2057" y="2952"/>
                  </a:lnTo>
                  <a:lnTo>
                    <a:pt x="2090" y="3006"/>
                  </a:lnTo>
                  <a:lnTo>
                    <a:pt x="2129" y="3058"/>
                  </a:lnTo>
                  <a:lnTo>
                    <a:pt x="2172" y="3105"/>
                  </a:lnTo>
                  <a:lnTo>
                    <a:pt x="2219" y="3146"/>
                  </a:lnTo>
                  <a:lnTo>
                    <a:pt x="2269" y="3185"/>
                  </a:lnTo>
                  <a:lnTo>
                    <a:pt x="2323" y="3218"/>
                  </a:lnTo>
                  <a:lnTo>
                    <a:pt x="2381" y="3246"/>
                  </a:lnTo>
                  <a:lnTo>
                    <a:pt x="2441" y="3268"/>
                  </a:lnTo>
                  <a:lnTo>
                    <a:pt x="2504" y="3284"/>
                  </a:lnTo>
                  <a:lnTo>
                    <a:pt x="2570" y="3294"/>
                  </a:lnTo>
                  <a:lnTo>
                    <a:pt x="2638" y="3297"/>
                  </a:lnTo>
                  <a:lnTo>
                    <a:pt x="2705" y="3294"/>
                  </a:lnTo>
                  <a:lnTo>
                    <a:pt x="2770" y="3284"/>
                  </a:lnTo>
                  <a:lnTo>
                    <a:pt x="2834" y="3268"/>
                  </a:lnTo>
                  <a:lnTo>
                    <a:pt x="2893" y="3246"/>
                  </a:lnTo>
                  <a:lnTo>
                    <a:pt x="2951" y="3218"/>
                  </a:lnTo>
                  <a:lnTo>
                    <a:pt x="3006" y="3185"/>
                  </a:lnTo>
                  <a:lnTo>
                    <a:pt x="3057" y="3146"/>
                  </a:lnTo>
                  <a:lnTo>
                    <a:pt x="3103" y="3105"/>
                  </a:lnTo>
                  <a:lnTo>
                    <a:pt x="3146" y="3058"/>
                  </a:lnTo>
                  <a:lnTo>
                    <a:pt x="3184" y="3006"/>
                  </a:lnTo>
                  <a:lnTo>
                    <a:pt x="3217" y="2952"/>
                  </a:lnTo>
                  <a:lnTo>
                    <a:pt x="3245" y="2895"/>
                  </a:lnTo>
                  <a:lnTo>
                    <a:pt x="3267" y="2834"/>
                  </a:lnTo>
                  <a:lnTo>
                    <a:pt x="3284" y="2771"/>
                  </a:lnTo>
                  <a:lnTo>
                    <a:pt x="3293" y="2706"/>
                  </a:lnTo>
                  <a:lnTo>
                    <a:pt x="3297" y="2638"/>
                  </a:lnTo>
                  <a:lnTo>
                    <a:pt x="3293" y="2571"/>
                  </a:lnTo>
                  <a:lnTo>
                    <a:pt x="3284" y="2506"/>
                  </a:lnTo>
                  <a:lnTo>
                    <a:pt x="3267" y="2443"/>
                  </a:lnTo>
                  <a:lnTo>
                    <a:pt x="3245" y="2382"/>
                  </a:lnTo>
                  <a:lnTo>
                    <a:pt x="3217" y="2324"/>
                  </a:lnTo>
                  <a:lnTo>
                    <a:pt x="3184" y="2270"/>
                  </a:lnTo>
                  <a:lnTo>
                    <a:pt x="3146" y="2219"/>
                  </a:lnTo>
                  <a:lnTo>
                    <a:pt x="3103" y="2172"/>
                  </a:lnTo>
                  <a:lnTo>
                    <a:pt x="3057" y="2129"/>
                  </a:lnTo>
                  <a:lnTo>
                    <a:pt x="3006" y="2092"/>
                  </a:lnTo>
                  <a:lnTo>
                    <a:pt x="2951" y="2059"/>
                  </a:lnTo>
                  <a:lnTo>
                    <a:pt x="2893" y="2031"/>
                  </a:lnTo>
                  <a:lnTo>
                    <a:pt x="2834" y="2009"/>
                  </a:lnTo>
                  <a:lnTo>
                    <a:pt x="2770" y="1993"/>
                  </a:lnTo>
                  <a:lnTo>
                    <a:pt x="2705" y="1982"/>
                  </a:lnTo>
                  <a:lnTo>
                    <a:pt x="2638" y="1979"/>
                  </a:lnTo>
                  <a:close/>
                  <a:moveTo>
                    <a:pt x="1099" y="1979"/>
                  </a:moveTo>
                  <a:lnTo>
                    <a:pt x="1539" y="1979"/>
                  </a:lnTo>
                  <a:lnTo>
                    <a:pt x="1539" y="2418"/>
                  </a:lnTo>
                  <a:lnTo>
                    <a:pt x="1099" y="2418"/>
                  </a:lnTo>
                  <a:lnTo>
                    <a:pt x="1099" y="1979"/>
                  </a:lnTo>
                  <a:close/>
                  <a:moveTo>
                    <a:pt x="439" y="1979"/>
                  </a:moveTo>
                  <a:lnTo>
                    <a:pt x="879" y="1979"/>
                  </a:lnTo>
                  <a:lnTo>
                    <a:pt x="879" y="2418"/>
                  </a:lnTo>
                  <a:lnTo>
                    <a:pt x="439" y="2418"/>
                  </a:lnTo>
                  <a:lnTo>
                    <a:pt x="439" y="1979"/>
                  </a:lnTo>
                  <a:close/>
                  <a:moveTo>
                    <a:pt x="2638" y="1759"/>
                  </a:moveTo>
                  <a:lnTo>
                    <a:pt x="2714" y="1763"/>
                  </a:lnTo>
                  <a:lnTo>
                    <a:pt x="2788" y="1772"/>
                  </a:lnTo>
                  <a:lnTo>
                    <a:pt x="2859" y="1787"/>
                  </a:lnTo>
                  <a:lnTo>
                    <a:pt x="2929" y="1809"/>
                  </a:lnTo>
                  <a:lnTo>
                    <a:pt x="2996" y="1835"/>
                  </a:lnTo>
                  <a:lnTo>
                    <a:pt x="3060" y="1867"/>
                  </a:lnTo>
                  <a:lnTo>
                    <a:pt x="3121" y="1904"/>
                  </a:lnTo>
                  <a:lnTo>
                    <a:pt x="3179" y="1945"/>
                  </a:lnTo>
                  <a:lnTo>
                    <a:pt x="3233" y="1991"/>
                  </a:lnTo>
                  <a:lnTo>
                    <a:pt x="3284" y="2042"/>
                  </a:lnTo>
                  <a:lnTo>
                    <a:pt x="3330" y="2096"/>
                  </a:lnTo>
                  <a:lnTo>
                    <a:pt x="3371" y="2154"/>
                  </a:lnTo>
                  <a:lnTo>
                    <a:pt x="3409" y="2215"/>
                  </a:lnTo>
                  <a:lnTo>
                    <a:pt x="3440" y="2279"/>
                  </a:lnTo>
                  <a:lnTo>
                    <a:pt x="3467" y="2347"/>
                  </a:lnTo>
                  <a:lnTo>
                    <a:pt x="3488" y="2416"/>
                  </a:lnTo>
                  <a:lnTo>
                    <a:pt x="3504" y="2489"/>
                  </a:lnTo>
                  <a:lnTo>
                    <a:pt x="3514" y="2563"/>
                  </a:lnTo>
                  <a:lnTo>
                    <a:pt x="3517" y="2638"/>
                  </a:lnTo>
                  <a:lnTo>
                    <a:pt x="3514" y="2714"/>
                  </a:lnTo>
                  <a:lnTo>
                    <a:pt x="3504" y="2788"/>
                  </a:lnTo>
                  <a:lnTo>
                    <a:pt x="3488" y="2860"/>
                  </a:lnTo>
                  <a:lnTo>
                    <a:pt x="3467" y="2929"/>
                  </a:lnTo>
                  <a:lnTo>
                    <a:pt x="3440" y="2997"/>
                  </a:lnTo>
                  <a:lnTo>
                    <a:pt x="3409" y="3061"/>
                  </a:lnTo>
                  <a:lnTo>
                    <a:pt x="3371" y="3123"/>
                  </a:lnTo>
                  <a:lnTo>
                    <a:pt x="3330" y="3181"/>
                  </a:lnTo>
                  <a:lnTo>
                    <a:pt x="3284" y="3234"/>
                  </a:lnTo>
                  <a:lnTo>
                    <a:pt x="3233" y="3284"/>
                  </a:lnTo>
                  <a:lnTo>
                    <a:pt x="3179" y="3330"/>
                  </a:lnTo>
                  <a:lnTo>
                    <a:pt x="3121" y="3372"/>
                  </a:lnTo>
                  <a:lnTo>
                    <a:pt x="3060" y="3410"/>
                  </a:lnTo>
                  <a:lnTo>
                    <a:pt x="2996" y="3442"/>
                  </a:lnTo>
                  <a:lnTo>
                    <a:pt x="2929" y="3468"/>
                  </a:lnTo>
                  <a:lnTo>
                    <a:pt x="2859" y="3490"/>
                  </a:lnTo>
                  <a:lnTo>
                    <a:pt x="2788" y="3505"/>
                  </a:lnTo>
                  <a:lnTo>
                    <a:pt x="2714" y="3514"/>
                  </a:lnTo>
                  <a:lnTo>
                    <a:pt x="2638" y="3518"/>
                  </a:lnTo>
                  <a:lnTo>
                    <a:pt x="2562" y="3514"/>
                  </a:lnTo>
                  <a:lnTo>
                    <a:pt x="2487" y="3505"/>
                  </a:lnTo>
                  <a:lnTo>
                    <a:pt x="2415" y="3490"/>
                  </a:lnTo>
                  <a:lnTo>
                    <a:pt x="2346" y="3468"/>
                  </a:lnTo>
                  <a:lnTo>
                    <a:pt x="2279" y="3442"/>
                  </a:lnTo>
                  <a:lnTo>
                    <a:pt x="2214" y="3410"/>
                  </a:lnTo>
                  <a:lnTo>
                    <a:pt x="2153" y="3372"/>
                  </a:lnTo>
                  <a:lnTo>
                    <a:pt x="2096" y="3330"/>
                  </a:lnTo>
                  <a:lnTo>
                    <a:pt x="2041" y="3284"/>
                  </a:lnTo>
                  <a:lnTo>
                    <a:pt x="1991" y="3234"/>
                  </a:lnTo>
                  <a:lnTo>
                    <a:pt x="1945" y="3181"/>
                  </a:lnTo>
                  <a:lnTo>
                    <a:pt x="1903" y="3123"/>
                  </a:lnTo>
                  <a:lnTo>
                    <a:pt x="1867" y="3061"/>
                  </a:lnTo>
                  <a:lnTo>
                    <a:pt x="1835" y="2997"/>
                  </a:lnTo>
                  <a:lnTo>
                    <a:pt x="1808" y="2929"/>
                  </a:lnTo>
                  <a:lnTo>
                    <a:pt x="1787" y="2860"/>
                  </a:lnTo>
                  <a:lnTo>
                    <a:pt x="1771" y="2788"/>
                  </a:lnTo>
                  <a:lnTo>
                    <a:pt x="1761" y="2714"/>
                  </a:lnTo>
                  <a:lnTo>
                    <a:pt x="1758" y="2638"/>
                  </a:lnTo>
                  <a:lnTo>
                    <a:pt x="1761" y="2563"/>
                  </a:lnTo>
                  <a:lnTo>
                    <a:pt x="1771" y="2489"/>
                  </a:lnTo>
                  <a:lnTo>
                    <a:pt x="1787" y="2416"/>
                  </a:lnTo>
                  <a:lnTo>
                    <a:pt x="1808" y="2347"/>
                  </a:lnTo>
                  <a:lnTo>
                    <a:pt x="1835" y="2279"/>
                  </a:lnTo>
                  <a:lnTo>
                    <a:pt x="1867" y="2215"/>
                  </a:lnTo>
                  <a:lnTo>
                    <a:pt x="1903" y="2154"/>
                  </a:lnTo>
                  <a:lnTo>
                    <a:pt x="1945" y="2096"/>
                  </a:lnTo>
                  <a:lnTo>
                    <a:pt x="1991" y="2042"/>
                  </a:lnTo>
                  <a:lnTo>
                    <a:pt x="2041" y="1991"/>
                  </a:lnTo>
                  <a:lnTo>
                    <a:pt x="2096" y="1945"/>
                  </a:lnTo>
                  <a:lnTo>
                    <a:pt x="2153" y="1904"/>
                  </a:lnTo>
                  <a:lnTo>
                    <a:pt x="2214" y="1867"/>
                  </a:lnTo>
                  <a:lnTo>
                    <a:pt x="2279" y="1835"/>
                  </a:lnTo>
                  <a:lnTo>
                    <a:pt x="2346" y="1809"/>
                  </a:lnTo>
                  <a:lnTo>
                    <a:pt x="2415" y="1787"/>
                  </a:lnTo>
                  <a:lnTo>
                    <a:pt x="2487" y="1772"/>
                  </a:lnTo>
                  <a:lnTo>
                    <a:pt x="2562" y="1763"/>
                  </a:lnTo>
                  <a:lnTo>
                    <a:pt x="2638" y="1759"/>
                  </a:lnTo>
                  <a:close/>
                  <a:moveTo>
                    <a:pt x="1758" y="1320"/>
                  </a:moveTo>
                  <a:lnTo>
                    <a:pt x="2197" y="1320"/>
                  </a:lnTo>
                  <a:lnTo>
                    <a:pt x="2197" y="1759"/>
                  </a:lnTo>
                  <a:lnTo>
                    <a:pt x="1758" y="1759"/>
                  </a:lnTo>
                  <a:lnTo>
                    <a:pt x="1758" y="1320"/>
                  </a:lnTo>
                  <a:close/>
                  <a:moveTo>
                    <a:pt x="1099" y="1320"/>
                  </a:moveTo>
                  <a:lnTo>
                    <a:pt x="1539" y="1320"/>
                  </a:lnTo>
                  <a:lnTo>
                    <a:pt x="1539" y="1759"/>
                  </a:lnTo>
                  <a:lnTo>
                    <a:pt x="1099" y="1759"/>
                  </a:lnTo>
                  <a:lnTo>
                    <a:pt x="1099" y="1320"/>
                  </a:lnTo>
                  <a:close/>
                  <a:moveTo>
                    <a:pt x="439" y="1320"/>
                  </a:moveTo>
                  <a:lnTo>
                    <a:pt x="879" y="1320"/>
                  </a:lnTo>
                  <a:lnTo>
                    <a:pt x="879" y="1759"/>
                  </a:lnTo>
                  <a:lnTo>
                    <a:pt x="439" y="1759"/>
                  </a:lnTo>
                  <a:lnTo>
                    <a:pt x="439" y="1320"/>
                  </a:lnTo>
                  <a:close/>
                  <a:moveTo>
                    <a:pt x="238" y="440"/>
                  </a:moveTo>
                  <a:lnTo>
                    <a:pt x="329" y="440"/>
                  </a:lnTo>
                  <a:lnTo>
                    <a:pt x="329" y="550"/>
                  </a:lnTo>
                  <a:lnTo>
                    <a:pt x="332" y="585"/>
                  </a:lnTo>
                  <a:lnTo>
                    <a:pt x="341" y="619"/>
                  </a:lnTo>
                  <a:lnTo>
                    <a:pt x="354" y="650"/>
                  </a:lnTo>
                  <a:lnTo>
                    <a:pt x="372" y="679"/>
                  </a:lnTo>
                  <a:lnTo>
                    <a:pt x="394" y="705"/>
                  </a:lnTo>
                  <a:lnTo>
                    <a:pt x="420" y="727"/>
                  </a:lnTo>
                  <a:lnTo>
                    <a:pt x="448" y="746"/>
                  </a:lnTo>
                  <a:lnTo>
                    <a:pt x="480" y="758"/>
                  </a:lnTo>
                  <a:lnTo>
                    <a:pt x="514" y="767"/>
                  </a:lnTo>
                  <a:lnTo>
                    <a:pt x="550" y="770"/>
                  </a:lnTo>
                  <a:lnTo>
                    <a:pt x="585" y="767"/>
                  </a:lnTo>
                  <a:lnTo>
                    <a:pt x="619" y="758"/>
                  </a:lnTo>
                  <a:lnTo>
                    <a:pt x="650" y="746"/>
                  </a:lnTo>
                  <a:lnTo>
                    <a:pt x="679" y="727"/>
                  </a:lnTo>
                  <a:lnTo>
                    <a:pt x="705" y="705"/>
                  </a:lnTo>
                  <a:lnTo>
                    <a:pt x="727" y="679"/>
                  </a:lnTo>
                  <a:lnTo>
                    <a:pt x="744" y="650"/>
                  </a:lnTo>
                  <a:lnTo>
                    <a:pt x="758" y="619"/>
                  </a:lnTo>
                  <a:lnTo>
                    <a:pt x="767" y="585"/>
                  </a:lnTo>
                  <a:lnTo>
                    <a:pt x="769" y="550"/>
                  </a:lnTo>
                  <a:lnTo>
                    <a:pt x="769" y="440"/>
                  </a:lnTo>
                  <a:lnTo>
                    <a:pt x="2088" y="440"/>
                  </a:lnTo>
                  <a:lnTo>
                    <a:pt x="2088" y="550"/>
                  </a:lnTo>
                  <a:lnTo>
                    <a:pt x="2090" y="585"/>
                  </a:lnTo>
                  <a:lnTo>
                    <a:pt x="2099" y="619"/>
                  </a:lnTo>
                  <a:lnTo>
                    <a:pt x="2113" y="650"/>
                  </a:lnTo>
                  <a:lnTo>
                    <a:pt x="2130" y="679"/>
                  </a:lnTo>
                  <a:lnTo>
                    <a:pt x="2152" y="705"/>
                  </a:lnTo>
                  <a:lnTo>
                    <a:pt x="2178" y="727"/>
                  </a:lnTo>
                  <a:lnTo>
                    <a:pt x="2207" y="746"/>
                  </a:lnTo>
                  <a:lnTo>
                    <a:pt x="2238" y="758"/>
                  </a:lnTo>
                  <a:lnTo>
                    <a:pt x="2272" y="767"/>
                  </a:lnTo>
                  <a:lnTo>
                    <a:pt x="2307" y="770"/>
                  </a:lnTo>
                  <a:lnTo>
                    <a:pt x="2344" y="767"/>
                  </a:lnTo>
                  <a:lnTo>
                    <a:pt x="2377" y="758"/>
                  </a:lnTo>
                  <a:lnTo>
                    <a:pt x="2409" y="746"/>
                  </a:lnTo>
                  <a:lnTo>
                    <a:pt x="2438" y="727"/>
                  </a:lnTo>
                  <a:lnTo>
                    <a:pt x="2464" y="705"/>
                  </a:lnTo>
                  <a:lnTo>
                    <a:pt x="2485" y="679"/>
                  </a:lnTo>
                  <a:lnTo>
                    <a:pt x="2503" y="650"/>
                  </a:lnTo>
                  <a:lnTo>
                    <a:pt x="2516" y="619"/>
                  </a:lnTo>
                  <a:lnTo>
                    <a:pt x="2525" y="585"/>
                  </a:lnTo>
                  <a:lnTo>
                    <a:pt x="2528" y="550"/>
                  </a:lnTo>
                  <a:lnTo>
                    <a:pt x="2528" y="440"/>
                  </a:lnTo>
                  <a:lnTo>
                    <a:pt x="2620" y="440"/>
                  </a:lnTo>
                  <a:lnTo>
                    <a:pt x="2658" y="443"/>
                  </a:lnTo>
                  <a:lnTo>
                    <a:pt x="2695" y="453"/>
                  </a:lnTo>
                  <a:lnTo>
                    <a:pt x="2729" y="468"/>
                  </a:lnTo>
                  <a:lnTo>
                    <a:pt x="2760" y="487"/>
                  </a:lnTo>
                  <a:lnTo>
                    <a:pt x="2788" y="510"/>
                  </a:lnTo>
                  <a:lnTo>
                    <a:pt x="2811" y="539"/>
                  </a:lnTo>
                  <a:lnTo>
                    <a:pt x="2830" y="570"/>
                  </a:lnTo>
                  <a:lnTo>
                    <a:pt x="2845" y="605"/>
                  </a:lnTo>
                  <a:lnTo>
                    <a:pt x="2854" y="643"/>
                  </a:lnTo>
                  <a:lnTo>
                    <a:pt x="2857" y="681"/>
                  </a:lnTo>
                  <a:lnTo>
                    <a:pt x="2857" y="1539"/>
                  </a:lnTo>
                  <a:lnTo>
                    <a:pt x="2638" y="1539"/>
                  </a:lnTo>
                  <a:lnTo>
                    <a:pt x="2638" y="1100"/>
                  </a:lnTo>
                  <a:lnTo>
                    <a:pt x="220" y="1100"/>
                  </a:lnTo>
                  <a:lnTo>
                    <a:pt x="220" y="2616"/>
                  </a:lnTo>
                  <a:lnTo>
                    <a:pt x="222" y="2627"/>
                  </a:lnTo>
                  <a:lnTo>
                    <a:pt x="229" y="2635"/>
                  </a:lnTo>
                  <a:lnTo>
                    <a:pt x="238" y="2638"/>
                  </a:lnTo>
                  <a:lnTo>
                    <a:pt x="1539" y="2638"/>
                  </a:lnTo>
                  <a:lnTo>
                    <a:pt x="1539" y="2858"/>
                  </a:lnTo>
                  <a:lnTo>
                    <a:pt x="238" y="2858"/>
                  </a:lnTo>
                  <a:lnTo>
                    <a:pt x="200" y="2854"/>
                  </a:lnTo>
                  <a:lnTo>
                    <a:pt x="162" y="2846"/>
                  </a:lnTo>
                  <a:lnTo>
                    <a:pt x="128" y="2831"/>
                  </a:lnTo>
                  <a:lnTo>
                    <a:pt x="97" y="2812"/>
                  </a:lnTo>
                  <a:lnTo>
                    <a:pt x="69" y="2787"/>
                  </a:lnTo>
                  <a:lnTo>
                    <a:pt x="46" y="2759"/>
                  </a:lnTo>
                  <a:lnTo>
                    <a:pt x="27" y="2727"/>
                  </a:lnTo>
                  <a:lnTo>
                    <a:pt x="12" y="2693"/>
                  </a:lnTo>
                  <a:lnTo>
                    <a:pt x="3" y="2656"/>
                  </a:lnTo>
                  <a:lnTo>
                    <a:pt x="0" y="2616"/>
                  </a:lnTo>
                  <a:lnTo>
                    <a:pt x="0" y="681"/>
                  </a:lnTo>
                  <a:lnTo>
                    <a:pt x="3" y="643"/>
                  </a:lnTo>
                  <a:lnTo>
                    <a:pt x="12" y="605"/>
                  </a:lnTo>
                  <a:lnTo>
                    <a:pt x="27" y="570"/>
                  </a:lnTo>
                  <a:lnTo>
                    <a:pt x="46" y="539"/>
                  </a:lnTo>
                  <a:lnTo>
                    <a:pt x="69" y="510"/>
                  </a:lnTo>
                  <a:lnTo>
                    <a:pt x="97" y="487"/>
                  </a:lnTo>
                  <a:lnTo>
                    <a:pt x="128" y="468"/>
                  </a:lnTo>
                  <a:lnTo>
                    <a:pt x="162" y="453"/>
                  </a:lnTo>
                  <a:lnTo>
                    <a:pt x="200" y="443"/>
                  </a:lnTo>
                  <a:lnTo>
                    <a:pt x="238" y="440"/>
                  </a:lnTo>
                  <a:close/>
                  <a:moveTo>
                    <a:pt x="2307" y="0"/>
                  </a:moveTo>
                  <a:lnTo>
                    <a:pt x="2333" y="3"/>
                  </a:lnTo>
                  <a:lnTo>
                    <a:pt x="2356" y="12"/>
                  </a:lnTo>
                  <a:lnTo>
                    <a:pt x="2377" y="25"/>
                  </a:lnTo>
                  <a:lnTo>
                    <a:pt x="2393" y="42"/>
                  </a:lnTo>
                  <a:lnTo>
                    <a:pt x="2407" y="62"/>
                  </a:lnTo>
                  <a:lnTo>
                    <a:pt x="2414" y="85"/>
                  </a:lnTo>
                  <a:lnTo>
                    <a:pt x="2418" y="110"/>
                  </a:lnTo>
                  <a:lnTo>
                    <a:pt x="2418" y="550"/>
                  </a:lnTo>
                  <a:lnTo>
                    <a:pt x="2414" y="576"/>
                  </a:lnTo>
                  <a:lnTo>
                    <a:pt x="2407" y="598"/>
                  </a:lnTo>
                  <a:lnTo>
                    <a:pt x="2393" y="618"/>
                  </a:lnTo>
                  <a:lnTo>
                    <a:pt x="2377" y="635"/>
                  </a:lnTo>
                  <a:lnTo>
                    <a:pt x="2356" y="648"/>
                  </a:lnTo>
                  <a:lnTo>
                    <a:pt x="2333" y="657"/>
                  </a:lnTo>
                  <a:lnTo>
                    <a:pt x="2307" y="660"/>
                  </a:lnTo>
                  <a:lnTo>
                    <a:pt x="2283" y="657"/>
                  </a:lnTo>
                  <a:lnTo>
                    <a:pt x="2259" y="648"/>
                  </a:lnTo>
                  <a:lnTo>
                    <a:pt x="2239" y="635"/>
                  </a:lnTo>
                  <a:lnTo>
                    <a:pt x="2222" y="618"/>
                  </a:lnTo>
                  <a:lnTo>
                    <a:pt x="2209" y="598"/>
                  </a:lnTo>
                  <a:lnTo>
                    <a:pt x="2201" y="576"/>
                  </a:lnTo>
                  <a:lnTo>
                    <a:pt x="2197" y="550"/>
                  </a:lnTo>
                  <a:lnTo>
                    <a:pt x="2197" y="110"/>
                  </a:lnTo>
                  <a:lnTo>
                    <a:pt x="2201" y="85"/>
                  </a:lnTo>
                  <a:lnTo>
                    <a:pt x="2209" y="62"/>
                  </a:lnTo>
                  <a:lnTo>
                    <a:pt x="2222" y="42"/>
                  </a:lnTo>
                  <a:lnTo>
                    <a:pt x="2239" y="25"/>
                  </a:lnTo>
                  <a:lnTo>
                    <a:pt x="2259" y="12"/>
                  </a:lnTo>
                  <a:lnTo>
                    <a:pt x="2283" y="3"/>
                  </a:lnTo>
                  <a:lnTo>
                    <a:pt x="2307" y="0"/>
                  </a:lnTo>
                  <a:close/>
                  <a:moveTo>
                    <a:pt x="550" y="0"/>
                  </a:moveTo>
                  <a:lnTo>
                    <a:pt x="574" y="3"/>
                  </a:lnTo>
                  <a:lnTo>
                    <a:pt x="598" y="12"/>
                  </a:lnTo>
                  <a:lnTo>
                    <a:pt x="618" y="25"/>
                  </a:lnTo>
                  <a:lnTo>
                    <a:pt x="635" y="42"/>
                  </a:lnTo>
                  <a:lnTo>
                    <a:pt x="648" y="62"/>
                  </a:lnTo>
                  <a:lnTo>
                    <a:pt x="656" y="85"/>
                  </a:lnTo>
                  <a:lnTo>
                    <a:pt x="660" y="110"/>
                  </a:lnTo>
                  <a:lnTo>
                    <a:pt x="660" y="550"/>
                  </a:lnTo>
                  <a:lnTo>
                    <a:pt x="656" y="576"/>
                  </a:lnTo>
                  <a:lnTo>
                    <a:pt x="648" y="598"/>
                  </a:lnTo>
                  <a:lnTo>
                    <a:pt x="635" y="618"/>
                  </a:lnTo>
                  <a:lnTo>
                    <a:pt x="618" y="635"/>
                  </a:lnTo>
                  <a:lnTo>
                    <a:pt x="598" y="648"/>
                  </a:lnTo>
                  <a:lnTo>
                    <a:pt x="574" y="657"/>
                  </a:lnTo>
                  <a:lnTo>
                    <a:pt x="550" y="660"/>
                  </a:lnTo>
                  <a:lnTo>
                    <a:pt x="524" y="657"/>
                  </a:lnTo>
                  <a:lnTo>
                    <a:pt x="501" y="648"/>
                  </a:lnTo>
                  <a:lnTo>
                    <a:pt x="481" y="635"/>
                  </a:lnTo>
                  <a:lnTo>
                    <a:pt x="464" y="618"/>
                  </a:lnTo>
                  <a:lnTo>
                    <a:pt x="451" y="598"/>
                  </a:lnTo>
                  <a:lnTo>
                    <a:pt x="443" y="576"/>
                  </a:lnTo>
                  <a:lnTo>
                    <a:pt x="439" y="550"/>
                  </a:lnTo>
                  <a:lnTo>
                    <a:pt x="439" y="110"/>
                  </a:lnTo>
                  <a:lnTo>
                    <a:pt x="443" y="85"/>
                  </a:lnTo>
                  <a:lnTo>
                    <a:pt x="451" y="62"/>
                  </a:lnTo>
                  <a:lnTo>
                    <a:pt x="464" y="42"/>
                  </a:lnTo>
                  <a:lnTo>
                    <a:pt x="481" y="25"/>
                  </a:lnTo>
                  <a:lnTo>
                    <a:pt x="501" y="12"/>
                  </a:lnTo>
                  <a:lnTo>
                    <a:pt x="524" y="3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5792016" y="3743634"/>
              <a:ext cx="579615" cy="476317"/>
              <a:chOff x="1370013" y="2038351"/>
              <a:chExt cx="481013" cy="395288"/>
            </a:xfrm>
            <a:solidFill>
              <a:schemeClr val="bg1"/>
            </a:solidFill>
          </p:grpSpPr>
          <p:sp>
            <p:nvSpPr>
              <p:cNvPr id="337" name="Freeform 11"/>
              <p:cNvSpPr>
                <a:spLocks/>
              </p:cNvSpPr>
              <p:nvPr/>
            </p:nvSpPr>
            <p:spPr bwMode="auto">
              <a:xfrm>
                <a:off x="1370013" y="2066926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12"/>
              <p:cNvSpPr>
                <a:spLocks noEditPoints="1"/>
              </p:cNvSpPr>
              <p:nvPr/>
            </p:nvSpPr>
            <p:spPr bwMode="auto">
              <a:xfrm>
                <a:off x="1701801" y="2038351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5841317" y="2159988"/>
              <a:ext cx="481013" cy="477838"/>
              <a:chOff x="1835150" y="2667001"/>
              <a:chExt cx="481013" cy="477838"/>
            </a:xfrm>
            <a:solidFill>
              <a:schemeClr val="bg1"/>
            </a:solidFill>
          </p:grpSpPr>
          <p:sp>
            <p:nvSpPr>
              <p:cNvPr id="340" name="Freeform 17"/>
              <p:cNvSpPr>
                <a:spLocks/>
              </p:cNvSpPr>
              <p:nvPr/>
            </p:nvSpPr>
            <p:spPr bwMode="auto">
              <a:xfrm>
                <a:off x="2192338" y="2776538"/>
                <a:ext cx="123825" cy="42863"/>
              </a:xfrm>
              <a:custGeom>
                <a:avLst/>
                <a:gdLst>
                  <a:gd name="T0" fmla="*/ 0 w 860"/>
                  <a:gd name="T1" fmla="*/ 0 h 300"/>
                  <a:gd name="T2" fmla="*/ 709 w 860"/>
                  <a:gd name="T3" fmla="*/ 0 h 300"/>
                  <a:gd name="T4" fmla="*/ 739 w 860"/>
                  <a:gd name="T5" fmla="*/ 3 h 300"/>
                  <a:gd name="T6" fmla="*/ 768 w 860"/>
                  <a:gd name="T7" fmla="*/ 11 h 300"/>
                  <a:gd name="T8" fmla="*/ 793 w 860"/>
                  <a:gd name="T9" fmla="*/ 26 h 300"/>
                  <a:gd name="T10" fmla="*/ 816 w 860"/>
                  <a:gd name="T11" fmla="*/ 43 h 300"/>
                  <a:gd name="T12" fmla="*/ 834 w 860"/>
                  <a:gd name="T13" fmla="*/ 66 h 300"/>
                  <a:gd name="T14" fmla="*/ 849 w 860"/>
                  <a:gd name="T15" fmla="*/ 91 h 300"/>
                  <a:gd name="T16" fmla="*/ 857 w 860"/>
                  <a:gd name="T17" fmla="*/ 119 h 300"/>
                  <a:gd name="T18" fmla="*/ 860 w 860"/>
                  <a:gd name="T19" fmla="*/ 149 h 300"/>
                  <a:gd name="T20" fmla="*/ 857 w 860"/>
                  <a:gd name="T21" fmla="*/ 180 h 300"/>
                  <a:gd name="T22" fmla="*/ 849 w 860"/>
                  <a:gd name="T23" fmla="*/ 209 h 300"/>
                  <a:gd name="T24" fmla="*/ 834 w 860"/>
                  <a:gd name="T25" fmla="*/ 234 h 300"/>
                  <a:gd name="T26" fmla="*/ 816 w 860"/>
                  <a:gd name="T27" fmla="*/ 256 h 300"/>
                  <a:gd name="T28" fmla="*/ 793 w 860"/>
                  <a:gd name="T29" fmla="*/ 274 h 300"/>
                  <a:gd name="T30" fmla="*/ 768 w 860"/>
                  <a:gd name="T31" fmla="*/ 289 h 300"/>
                  <a:gd name="T32" fmla="*/ 739 w 860"/>
                  <a:gd name="T33" fmla="*/ 297 h 300"/>
                  <a:gd name="T34" fmla="*/ 709 w 860"/>
                  <a:gd name="T35" fmla="*/ 300 h 300"/>
                  <a:gd name="T36" fmla="*/ 246 w 860"/>
                  <a:gd name="T37" fmla="*/ 300 h 300"/>
                  <a:gd name="T38" fmla="*/ 205 w 860"/>
                  <a:gd name="T39" fmla="*/ 234 h 300"/>
                  <a:gd name="T40" fmla="*/ 159 w 860"/>
                  <a:gd name="T41" fmla="*/ 170 h 300"/>
                  <a:gd name="T42" fmla="*/ 110 w 860"/>
                  <a:gd name="T43" fmla="*/ 110 h 300"/>
                  <a:gd name="T44" fmla="*/ 57 w 860"/>
                  <a:gd name="T45" fmla="*/ 53 h 300"/>
                  <a:gd name="T46" fmla="*/ 0 w 860"/>
                  <a:gd name="T4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60" h="300">
                    <a:moveTo>
                      <a:pt x="0" y="0"/>
                    </a:moveTo>
                    <a:lnTo>
                      <a:pt x="709" y="0"/>
                    </a:lnTo>
                    <a:lnTo>
                      <a:pt x="739" y="3"/>
                    </a:lnTo>
                    <a:lnTo>
                      <a:pt x="768" y="11"/>
                    </a:lnTo>
                    <a:lnTo>
                      <a:pt x="793" y="26"/>
                    </a:lnTo>
                    <a:lnTo>
                      <a:pt x="816" y="43"/>
                    </a:lnTo>
                    <a:lnTo>
                      <a:pt x="834" y="66"/>
                    </a:lnTo>
                    <a:lnTo>
                      <a:pt x="849" y="91"/>
                    </a:lnTo>
                    <a:lnTo>
                      <a:pt x="857" y="119"/>
                    </a:lnTo>
                    <a:lnTo>
                      <a:pt x="860" y="149"/>
                    </a:lnTo>
                    <a:lnTo>
                      <a:pt x="857" y="180"/>
                    </a:lnTo>
                    <a:lnTo>
                      <a:pt x="849" y="209"/>
                    </a:lnTo>
                    <a:lnTo>
                      <a:pt x="834" y="234"/>
                    </a:lnTo>
                    <a:lnTo>
                      <a:pt x="816" y="256"/>
                    </a:lnTo>
                    <a:lnTo>
                      <a:pt x="793" y="274"/>
                    </a:lnTo>
                    <a:lnTo>
                      <a:pt x="768" y="289"/>
                    </a:lnTo>
                    <a:lnTo>
                      <a:pt x="739" y="297"/>
                    </a:lnTo>
                    <a:lnTo>
                      <a:pt x="709" y="300"/>
                    </a:lnTo>
                    <a:lnTo>
                      <a:pt x="246" y="300"/>
                    </a:lnTo>
                    <a:lnTo>
                      <a:pt x="205" y="234"/>
                    </a:lnTo>
                    <a:lnTo>
                      <a:pt x="159" y="170"/>
                    </a:lnTo>
                    <a:lnTo>
                      <a:pt x="110" y="110"/>
                    </a:lnTo>
                    <a:lnTo>
                      <a:pt x="57" y="5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18"/>
              <p:cNvSpPr>
                <a:spLocks/>
              </p:cNvSpPr>
              <p:nvPr/>
            </p:nvSpPr>
            <p:spPr bwMode="auto">
              <a:xfrm>
                <a:off x="2233613" y="2832101"/>
                <a:ext cx="82550" cy="42863"/>
              </a:xfrm>
              <a:custGeom>
                <a:avLst/>
                <a:gdLst>
                  <a:gd name="T0" fmla="*/ 0 w 573"/>
                  <a:gd name="T1" fmla="*/ 0 h 301"/>
                  <a:gd name="T2" fmla="*/ 422 w 573"/>
                  <a:gd name="T3" fmla="*/ 0 h 301"/>
                  <a:gd name="T4" fmla="*/ 452 w 573"/>
                  <a:gd name="T5" fmla="*/ 3 h 301"/>
                  <a:gd name="T6" fmla="*/ 481 w 573"/>
                  <a:gd name="T7" fmla="*/ 12 h 301"/>
                  <a:gd name="T8" fmla="*/ 506 w 573"/>
                  <a:gd name="T9" fmla="*/ 25 h 301"/>
                  <a:gd name="T10" fmla="*/ 529 w 573"/>
                  <a:gd name="T11" fmla="*/ 44 h 301"/>
                  <a:gd name="T12" fmla="*/ 547 w 573"/>
                  <a:gd name="T13" fmla="*/ 66 h 301"/>
                  <a:gd name="T14" fmla="*/ 562 w 573"/>
                  <a:gd name="T15" fmla="*/ 92 h 301"/>
                  <a:gd name="T16" fmla="*/ 570 w 573"/>
                  <a:gd name="T17" fmla="*/ 120 h 301"/>
                  <a:gd name="T18" fmla="*/ 573 w 573"/>
                  <a:gd name="T19" fmla="*/ 150 h 301"/>
                  <a:gd name="T20" fmla="*/ 570 w 573"/>
                  <a:gd name="T21" fmla="*/ 180 h 301"/>
                  <a:gd name="T22" fmla="*/ 562 w 573"/>
                  <a:gd name="T23" fmla="*/ 208 h 301"/>
                  <a:gd name="T24" fmla="*/ 547 w 573"/>
                  <a:gd name="T25" fmla="*/ 234 h 301"/>
                  <a:gd name="T26" fmla="*/ 529 w 573"/>
                  <a:gd name="T27" fmla="*/ 256 h 301"/>
                  <a:gd name="T28" fmla="*/ 506 w 573"/>
                  <a:gd name="T29" fmla="*/ 275 h 301"/>
                  <a:gd name="T30" fmla="*/ 481 w 573"/>
                  <a:gd name="T31" fmla="*/ 288 h 301"/>
                  <a:gd name="T32" fmla="*/ 452 w 573"/>
                  <a:gd name="T33" fmla="*/ 298 h 301"/>
                  <a:gd name="T34" fmla="*/ 422 w 573"/>
                  <a:gd name="T35" fmla="*/ 301 h 301"/>
                  <a:gd name="T36" fmla="*/ 98 w 573"/>
                  <a:gd name="T37" fmla="*/ 301 h 301"/>
                  <a:gd name="T38" fmla="*/ 81 w 573"/>
                  <a:gd name="T39" fmla="*/ 222 h 301"/>
                  <a:gd name="T40" fmla="*/ 59 w 573"/>
                  <a:gd name="T41" fmla="*/ 146 h 301"/>
                  <a:gd name="T42" fmla="*/ 32 w 573"/>
                  <a:gd name="T43" fmla="*/ 72 h 301"/>
                  <a:gd name="T44" fmla="*/ 0 w 573"/>
                  <a:gd name="T45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3" h="301">
                    <a:moveTo>
                      <a:pt x="0" y="0"/>
                    </a:moveTo>
                    <a:lnTo>
                      <a:pt x="422" y="0"/>
                    </a:lnTo>
                    <a:lnTo>
                      <a:pt x="452" y="3"/>
                    </a:lnTo>
                    <a:lnTo>
                      <a:pt x="481" y="12"/>
                    </a:lnTo>
                    <a:lnTo>
                      <a:pt x="506" y="25"/>
                    </a:lnTo>
                    <a:lnTo>
                      <a:pt x="529" y="44"/>
                    </a:lnTo>
                    <a:lnTo>
                      <a:pt x="547" y="66"/>
                    </a:lnTo>
                    <a:lnTo>
                      <a:pt x="562" y="92"/>
                    </a:lnTo>
                    <a:lnTo>
                      <a:pt x="570" y="120"/>
                    </a:lnTo>
                    <a:lnTo>
                      <a:pt x="573" y="150"/>
                    </a:lnTo>
                    <a:lnTo>
                      <a:pt x="570" y="180"/>
                    </a:lnTo>
                    <a:lnTo>
                      <a:pt x="562" y="208"/>
                    </a:lnTo>
                    <a:lnTo>
                      <a:pt x="547" y="234"/>
                    </a:lnTo>
                    <a:lnTo>
                      <a:pt x="529" y="256"/>
                    </a:lnTo>
                    <a:lnTo>
                      <a:pt x="506" y="275"/>
                    </a:lnTo>
                    <a:lnTo>
                      <a:pt x="481" y="288"/>
                    </a:lnTo>
                    <a:lnTo>
                      <a:pt x="452" y="298"/>
                    </a:lnTo>
                    <a:lnTo>
                      <a:pt x="422" y="301"/>
                    </a:lnTo>
                    <a:lnTo>
                      <a:pt x="98" y="301"/>
                    </a:lnTo>
                    <a:lnTo>
                      <a:pt x="81" y="222"/>
                    </a:lnTo>
                    <a:lnTo>
                      <a:pt x="59" y="146"/>
                    </a:lnTo>
                    <a:lnTo>
                      <a:pt x="32" y="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Freeform 19"/>
              <p:cNvSpPr>
                <a:spLocks/>
              </p:cNvSpPr>
              <p:nvPr/>
            </p:nvSpPr>
            <p:spPr bwMode="auto">
              <a:xfrm>
                <a:off x="2111375" y="2722563"/>
                <a:ext cx="204788" cy="42863"/>
              </a:xfrm>
              <a:custGeom>
                <a:avLst/>
                <a:gdLst>
                  <a:gd name="T0" fmla="*/ 142 w 1414"/>
                  <a:gd name="T1" fmla="*/ 0 h 302"/>
                  <a:gd name="T2" fmla="*/ 1263 w 1414"/>
                  <a:gd name="T3" fmla="*/ 0 h 302"/>
                  <a:gd name="T4" fmla="*/ 1293 w 1414"/>
                  <a:gd name="T5" fmla="*/ 3 h 302"/>
                  <a:gd name="T6" fmla="*/ 1322 w 1414"/>
                  <a:gd name="T7" fmla="*/ 12 h 302"/>
                  <a:gd name="T8" fmla="*/ 1347 w 1414"/>
                  <a:gd name="T9" fmla="*/ 26 h 302"/>
                  <a:gd name="T10" fmla="*/ 1370 w 1414"/>
                  <a:gd name="T11" fmla="*/ 45 h 302"/>
                  <a:gd name="T12" fmla="*/ 1388 w 1414"/>
                  <a:gd name="T13" fmla="*/ 66 h 302"/>
                  <a:gd name="T14" fmla="*/ 1403 w 1414"/>
                  <a:gd name="T15" fmla="*/ 92 h 302"/>
                  <a:gd name="T16" fmla="*/ 1411 w 1414"/>
                  <a:gd name="T17" fmla="*/ 121 h 302"/>
                  <a:gd name="T18" fmla="*/ 1414 w 1414"/>
                  <a:gd name="T19" fmla="*/ 151 h 302"/>
                  <a:gd name="T20" fmla="*/ 1411 w 1414"/>
                  <a:gd name="T21" fmla="*/ 181 h 302"/>
                  <a:gd name="T22" fmla="*/ 1403 w 1414"/>
                  <a:gd name="T23" fmla="*/ 209 h 302"/>
                  <a:gd name="T24" fmla="*/ 1388 w 1414"/>
                  <a:gd name="T25" fmla="*/ 235 h 302"/>
                  <a:gd name="T26" fmla="*/ 1370 w 1414"/>
                  <a:gd name="T27" fmla="*/ 257 h 302"/>
                  <a:gd name="T28" fmla="*/ 1347 w 1414"/>
                  <a:gd name="T29" fmla="*/ 276 h 302"/>
                  <a:gd name="T30" fmla="*/ 1322 w 1414"/>
                  <a:gd name="T31" fmla="*/ 289 h 302"/>
                  <a:gd name="T32" fmla="*/ 1293 w 1414"/>
                  <a:gd name="T33" fmla="*/ 298 h 302"/>
                  <a:gd name="T34" fmla="*/ 1263 w 1414"/>
                  <a:gd name="T35" fmla="*/ 302 h 302"/>
                  <a:gd name="T36" fmla="*/ 456 w 1414"/>
                  <a:gd name="T37" fmla="*/ 302 h 302"/>
                  <a:gd name="T38" fmla="*/ 387 w 1414"/>
                  <a:gd name="T39" fmla="*/ 255 h 302"/>
                  <a:gd name="T40" fmla="*/ 316 w 1414"/>
                  <a:gd name="T41" fmla="*/ 213 h 302"/>
                  <a:gd name="T42" fmla="*/ 241 w 1414"/>
                  <a:gd name="T43" fmla="*/ 177 h 302"/>
                  <a:gd name="T44" fmla="*/ 163 w 1414"/>
                  <a:gd name="T45" fmla="*/ 146 h 302"/>
                  <a:gd name="T46" fmla="*/ 83 w 1414"/>
                  <a:gd name="T47" fmla="*/ 120 h 302"/>
                  <a:gd name="T48" fmla="*/ 0 w 1414"/>
                  <a:gd name="T49" fmla="*/ 99 h 302"/>
                  <a:gd name="T50" fmla="*/ 11 w 1414"/>
                  <a:gd name="T51" fmla="*/ 75 h 302"/>
                  <a:gd name="T52" fmla="*/ 26 w 1414"/>
                  <a:gd name="T53" fmla="*/ 54 h 302"/>
                  <a:gd name="T54" fmla="*/ 44 w 1414"/>
                  <a:gd name="T55" fmla="*/ 36 h 302"/>
                  <a:gd name="T56" fmla="*/ 66 w 1414"/>
                  <a:gd name="T57" fmla="*/ 21 h 302"/>
                  <a:gd name="T58" fmla="*/ 89 w 1414"/>
                  <a:gd name="T59" fmla="*/ 10 h 302"/>
                  <a:gd name="T60" fmla="*/ 115 w 1414"/>
                  <a:gd name="T61" fmla="*/ 3 h 302"/>
                  <a:gd name="T62" fmla="*/ 142 w 1414"/>
                  <a:gd name="T6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14" h="302">
                    <a:moveTo>
                      <a:pt x="142" y="0"/>
                    </a:moveTo>
                    <a:lnTo>
                      <a:pt x="1263" y="0"/>
                    </a:lnTo>
                    <a:lnTo>
                      <a:pt x="1293" y="3"/>
                    </a:lnTo>
                    <a:lnTo>
                      <a:pt x="1322" y="12"/>
                    </a:lnTo>
                    <a:lnTo>
                      <a:pt x="1347" y="26"/>
                    </a:lnTo>
                    <a:lnTo>
                      <a:pt x="1370" y="45"/>
                    </a:lnTo>
                    <a:lnTo>
                      <a:pt x="1388" y="66"/>
                    </a:lnTo>
                    <a:lnTo>
                      <a:pt x="1403" y="92"/>
                    </a:lnTo>
                    <a:lnTo>
                      <a:pt x="1411" y="121"/>
                    </a:lnTo>
                    <a:lnTo>
                      <a:pt x="1414" y="151"/>
                    </a:lnTo>
                    <a:lnTo>
                      <a:pt x="1411" y="181"/>
                    </a:lnTo>
                    <a:lnTo>
                      <a:pt x="1403" y="209"/>
                    </a:lnTo>
                    <a:lnTo>
                      <a:pt x="1388" y="235"/>
                    </a:lnTo>
                    <a:lnTo>
                      <a:pt x="1370" y="257"/>
                    </a:lnTo>
                    <a:lnTo>
                      <a:pt x="1347" y="276"/>
                    </a:lnTo>
                    <a:lnTo>
                      <a:pt x="1322" y="289"/>
                    </a:lnTo>
                    <a:lnTo>
                      <a:pt x="1293" y="298"/>
                    </a:lnTo>
                    <a:lnTo>
                      <a:pt x="1263" y="302"/>
                    </a:lnTo>
                    <a:lnTo>
                      <a:pt x="456" y="302"/>
                    </a:lnTo>
                    <a:lnTo>
                      <a:pt x="387" y="255"/>
                    </a:lnTo>
                    <a:lnTo>
                      <a:pt x="316" y="213"/>
                    </a:lnTo>
                    <a:lnTo>
                      <a:pt x="241" y="177"/>
                    </a:lnTo>
                    <a:lnTo>
                      <a:pt x="163" y="146"/>
                    </a:lnTo>
                    <a:lnTo>
                      <a:pt x="83" y="120"/>
                    </a:lnTo>
                    <a:lnTo>
                      <a:pt x="0" y="99"/>
                    </a:lnTo>
                    <a:lnTo>
                      <a:pt x="11" y="75"/>
                    </a:lnTo>
                    <a:lnTo>
                      <a:pt x="26" y="54"/>
                    </a:lnTo>
                    <a:lnTo>
                      <a:pt x="44" y="36"/>
                    </a:lnTo>
                    <a:lnTo>
                      <a:pt x="66" y="21"/>
                    </a:lnTo>
                    <a:lnTo>
                      <a:pt x="89" y="10"/>
                    </a:lnTo>
                    <a:lnTo>
                      <a:pt x="115" y="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20"/>
              <p:cNvSpPr>
                <a:spLocks/>
              </p:cNvSpPr>
              <p:nvPr/>
            </p:nvSpPr>
            <p:spPr bwMode="auto">
              <a:xfrm>
                <a:off x="2109788" y="2667001"/>
                <a:ext cx="206375" cy="44450"/>
              </a:xfrm>
              <a:custGeom>
                <a:avLst/>
                <a:gdLst>
                  <a:gd name="T0" fmla="*/ 151 w 1423"/>
                  <a:gd name="T1" fmla="*/ 0 h 301"/>
                  <a:gd name="T2" fmla="*/ 1272 w 1423"/>
                  <a:gd name="T3" fmla="*/ 0 h 301"/>
                  <a:gd name="T4" fmla="*/ 1302 w 1423"/>
                  <a:gd name="T5" fmla="*/ 3 h 301"/>
                  <a:gd name="T6" fmla="*/ 1331 w 1423"/>
                  <a:gd name="T7" fmla="*/ 12 h 301"/>
                  <a:gd name="T8" fmla="*/ 1356 w 1423"/>
                  <a:gd name="T9" fmla="*/ 26 h 301"/>
                  <a:gd name="T10" fmla="*/ 1379 w 1423"/>
                  <a:gd name="T11" fmla="*/ 44 h 301"/>
                  <a:gd name="T12" fmla="*/ 1397 w 1423"/>
                  <a:gd name="T13" fmla="*/ 67 h 301"/>
                  <a:gd name="T14" fmla="*/ 1412 w 1423"/>
                  <a:gd name="T15" fmla="*/ 92 h 301"/>
                  <a:gd name="T16" fmla="*/ 1420 w 1423"/>
                  <a:gd name="T17" fmla="*/ 120 h 301"/>
                  <a:gd name="T18" fmla="*/ 1423 w 1423"/>
                  <a:gd name="T19" fmla="*/ 150 h 301"/>
                  <a:gd name="T20" fmla="*/ 1420 w 1423"/>
                  <a:gd name="T21" fmla="*/ 180 h 301"/>
                  <a:gd name="T22" fmla="*/ 1412 w 1423"/>
                  <a:gd name="T23" fmla="*/ 209 h 301"/>
                  <a:gd name="T24" fmla="*/ 1397 w 1423"/>
                  <a:gd name="T25" fmla="*/ 234 h 301"/>
                  <a:gd name="T26" fmla="*/ 1379 w 1423"/>
                  <a:gd name="T27" fmla="*/ 257 h 301"/>
                  <a:gd name="T28" fmla="*/ 1356 w 1423"/>
                  <a:gd name="T29" fmla="*/ 275 h 301"/>
                  <a:gd name="T30" fmla="*/ 1331 w 1423"/>
                  <a:gd name="T31" fmla="*/ 289 h 301"/>
                  <a:gd name="T32" fmla="*/ 1302 w 1423"/>
                  <a:gd name="T33" fmla="*/ 298 h 301"/>
                  <a:gd name="T34" fmla="*/ 1272 w 1423"/>
                  <a:gd name="T35" fmla="*/ 301 h 301"/>
                  <a:gd name="T36" fmla="*/ 151 w 1423"/>
                  <a:gd name="T37" fmla="*/ 301 h 301"/>
                  <a:gd name="T38" fmla="*/ 120 w 1423"/>
                  <a:gd name="T39" fmla="*/ 298 h 301"/>
                  <a:gd name="T40" fmla="*/ 92 w 1423"/>
                  <a:gd name="T41" fmla="*/ 289 h 301"/>
                  <a:gd name="T42" fmla="*/ 67 w 1423"/>
                  <a:gd name="T43" fmla="*/ 275 h 301"/>
                  <a:gd name="T44" fmla="*/ 44 w 1423"/>
                  <a:gd name="T45" fmla="*/ 257 h 301"/>
                  <a:gd name="T46" fmla="*/ 26 w 1423"/>
                  <a:gd name="T47" fmla="*/ 234 h 301"/>
                  <a:gd name="T48" fmla="*/ 11 w 1423"/>
                  <a:gd name="T49" fmla="*/ 209 h 301"/>
                  <a:gd name="T50" fmla="*/ 3 w 1423"/>
                  <a:gd name="T51" fmla="*/ 181 h 301"/>
                  <a:gd name="T52" fmla="*/ 0 w 1423"/>
                  <a:gd name="T53" fmla="*/ 151 h 301"/>
                  <a:gd name="T54" fmla="*/ 3 w 1423"/>
                  <a:gd name="T55" fmla="*/ 120 h 301"/>
                  <a:gd name="T56" fmla="*/ 11 w 1423"/>
                  <a:gd name="T57" fmla="*/ 92 h 301"/>
                  <a:gd name="T58" fmla="*/ 26 w 1423"/>
                  <a:gd name="T59" fmla="*/ 67 h 301"/>
                  <a:gd name="T60" fmla="*/ 44 w 1423"/>
                  <a:gd name="T61" fmla="*/ 44 h 301"/>
                  <a:gd name="T62" fmla="*/ 67 w 1423"/>
                  <a:gd name="T63" fmla="*/ 26 h 301"/>
                  <a:gd name="T64" fmla="*/ 92 w 1423"/>
                  <a:gd name="T65" fmla="*/ 12 h 301"/>
                  <a:gd name="T66" fmla="*/ 120 w 1423"/>
                  <a:gd name="T67" fmla="*/ 3 h 301"/>
                  <a:gd name="T68" fmla="*/ 151 w 1423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23" h="301">
                    <a:moveTo>
                      <a:pt x="151" y="0"/>
                    </a:moveTo>
                    <a:lnTo>
                      <a:pt x="1272" y="0"/>
                    </a:lnTo>
                    <a:lnTo>
                      <a:pt x="1302" y="3"/>
                    </a:lnTo>
                    <a:lnTo>
                      <a:pt x="1331" y="12"/>
                    </a:lnTo>
                    <a:lnTo>
                      <a:pt x="1356" y="26"/>
                    </a:lnTo>
                    <a:lnTo>
                      <a:pt x="1379" y="44"/>
                    </a:lnTo>
                    <a:lnTo>
                      <a:pt x="1397" y="67"/>
                    </a:lnTo>
                    <a:lnTo>
                      <a:pt x="1412" y="92"/>
                    </a:lnTo>
                    <a:lnTo>
                      <a:pt x="1420" y="120"/>
                    </a:lnTo>
                    <a:lnTo>
                      <a:pt x="1423" y="150"/>
                    </a:lnTo>
                    <a:lnTo>
                      <a:pt x="1420" y="180"/>
                    </a:lnTo>
                    <a:lnTo>
                      <a:pt x="1412" y="209"/>
                    </a:lnTo>
                    <a:lnTo>
                      <a:pt x="1397" y="234"/>
                    </a:lnTo>
                    <a:lnTo>
                      <a:pt x="1379" y="257"/>
                    </a:lnTo>
                    <a:lnTo>
                      <a:pt x="1356" y="275"/>
                    </a:lnTo>
                    <a:lnTo>
                      <a:pt x="1331" y="289"/>
                    </a:lnTo>
                    <a:lnTo>
                      <a:pt x="1302" y="298"/>
                    </a:lnTo>
                    <a:lnTo>
                      <a:pt x="1272" y="301"/>
                    </a:lnTo>
                    <a:lnTo>
                      <a:pt x="151" y="301"/>
                    </a:lnTo>
                    <a:lnTo>
                      <a:pt x="120" y="298"/>
                    </a:lnTo>
                    <a:lnTo>
                      <a:pt x="92" y="289"/>
                    </a:lnTo>
                    <a:lnTo>
                      <a:pt x="67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1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11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7" y="26"/>
                    </a:lnTo>
                    <a:lnTo>
                      <a:pt x="92" y="12"/>
                    </a:lnTo>
                    <a:lnTo>
                      <a:pt x="120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21"/>
              <p:cNvSpPr>
                <a:spLocks/>
              </p:cNvSpPr>
              <p:nvPr/>
            </p:nvSpPr>
            <p:spPr bwMode="auto">
              <a:xfrm>
                <a:off x="2247900" y="2886076"/>
                <a:ext cx="68263" cy="42863"/>
              </a:xfrm>
              <a:custGeom>
                <a:avLst/>
                <a:gdLst>
                  <a:gd name="T0" fmla="*/ 5 w 467"/>
                  <a:gd name="T1" fmla="*/ 0 h 300"/>
                  <a:gd name="T2" fmla="*/ 316 w 467"/>
                  <a:gd name="T3" fmla="*/ 0 h 300"/>
                  <a:gd name="T4" fmla="*/ 346 w 467"/>
                  <a:gd name="T5" fmla="*/ 3 h 300"/>
                  <a:gd name="T6" fmla="*/ 375 w 467"/>
                  <a:gd name="T7" fmla="*/ 11 h 300"/>
                  <a:gd name="T8" fmla="*/ 400 w 467"/>
                  <a:gd name="T9" fmla="*/ 26 h 300"/>
                  <a:gd name="T10" fmla="*/ 423 w 467"/>
                  <a:gd name="T11" fmla="*/ 43 h 300"/>
                  <a:gd name="T12" fmla="*/ 441 w 467"/>
                  <a:gd name="T13" fmla="*/ 66 h 300"/>
                  <a:gd name="T14" fmla="*/ 456 w 467"/>
                  <a:gd name="T15" fmla="*/ 91 h 300"/>
                  <a:gd name="T16" fmla="*/ 464 w 467"/>
                  <a:gd name="T17" fmla="*/ 119 h 300"/>
                  <a:gd name="T18" fmla="*/ 467 w 467"/>
                  <a:gd name="T19" fmla="*/ 150 h 300"/>
                  <a:gd name="T20" fmla="*/ 464 w 467"/>
                  <a:gd name="T21" fmla="*/ 181 h 300"/>
                  <a:gd name="T22" fmla="*/ 456 w 467"/>
                  <a:gd name="T23" fmla="*/ 209 h 300"/>
                  <a:gd name="T24" fmla="*/ 441 w 467"/>
                  <a:gd name="T25" fmla="*/ 235 h 300"/>
                  <a:gd name="T26" fmla="*/ 423 w 467"/>
                  <a:gd name="T27" fmla="*/ 257 h 300"/>
                  <a:gd name="T28" fmla="*/ 400 w 467"/>
                  <a:gd name="T29" fmla="*/ 275 h 300"/>
                  <a:gd name="T30" fmla="*/ 375 w 467"/>
                  <a:gd name="T31" fmla="*/ 289 h 300"/>
                  <a:gd name="T32" fmla="*/ 346 w 467"/>
                  <a:gd name="T33" fmla="*/ 297 h 300"/>
                  <a:gd name="T34" fmla="*/ 316 w 467"/>
                  <a:gd name="T35" fmla="*/ 300 h 300"/>
                  <a:gd name="T36" fmla="*/ 0 w 467"/>
                  <a:gd name="T37" fmla="*/ 300 h 300"/>
                  <a:gd name="T38" fmla="*/ 7 w 467"/>
                  <a:gd name="T39" fmla="*/ 247 h 300"/>
                  <a:gd name="T40" fmla="*/ 11 w 467"/>
                  <a:gd name="T41" fmla="*/ 193 h 300"/>
                  <a:gd name="T42" fmla="*/ 13 w 467"/>
                  <a:gd name="T43" fmla="*/ 138 h 300"/>
                  <a:gd name="T44" fmla="*/ 11 w 467"/>
                  <a:gd name="T45" fmla="*/ 68 h 300"/>
                  <a:gd name="T46" fmla="*/ 5 w 467"/>
                  <a:gd name="T4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300">
                    <a:moveTo>
                      <a:pt x="5" y="0"/>
                    </a:moveTo>
                    <a:lnTo>
                      <a:pt x="316" y="0"/>
                    </a:lnTo>
                    <a:lnTo>
                      <a:pt x="346" y="3"/>
                    </a:lnTo>
                    <a:lnTo>
                      <a:pt x="375" y="11"/>
                    </a:lnTo>
                    <a:lnTo>
                      <a:pt x="400" y="26"/>
                    </a:lnTo>
                    <a:lnTo>
                      <a:pt x="423" y="43"/>
                    </a:lnTo>
                    <a:lnTo>
                      <a:pt x="441" y="66"/>
                    </a:lnTo>
                    <a:lnTo>
                      <a:pt x="456" y="91"/>
                    </a:lnTo>
                    <a:lnTo>
                      <a:pt x="464" y="119"/>
                    </a:lnTo>
                    <a:lnTo>
                      <a:pt x="467" y="150"/>
                    </a:lnTo>
                    <a:lnTo>
                      <a:pt x="464" y="181"/>
                    </a:lnTo>
                    <a:lnTo>
                      <a:pt x="456" y="209"/>
                    </a:lnTo>
                    <a:lnTo>
                      <a:pt x="441" y="235"/>
                    </a:lnTo>
                    <a:lnTo>
                      <a:pt x="423" y="257"/>
                    </a:lnTo>
                    <a:lnTo>
                      <a:pt x="400" y="275"/>
                    </a:lnTo>
                    <a:lnTo>
                      <a:pt x="375" y="289"/>
                    </a:lnTo>
                    <a:lnTo>
                      <a:pt x="346" y="297"/>
                    </a:lnTo>
                    <a:lnTo>
                      <a:pt x="316" y="300"/>
                    </a:lnTo>
                    <a:lnTo>
                      <a:pt x="0" y="300"/>
                    </a:lnTo>
                    <a:lnTo>
                      <a:pt x="7" y="247"/>
                    </a:lnTo>
                    <a:lnTo>
                      <a:pt x="11" y="193"/>
                    </a:lnTo>
                    <a:lnTo>
                      <a:pt x="13" y="138"/>
                    </a:lnTo>
                    <a:lnTo>
                      <a:pt x="11" y="68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22"/>
              <p:cNvSpPr>
                <a:spLocks/>
              </p:cNvSpPr>
              <p:nvPr/>
            </p:nvSpPr>
            <p:spPr bwMode="auto">
              <a:xfrm>
                <a:off x="2230438" y="2941638"/>
                <a:ext cx="85725" cy="42863"/>
              </a:xfrm>
              <a:custGeom>
                <a:avLst/>
                <a:gdLst>
                  <a:gd name="T0" fmla="*/ 108 w 586"/>
                  <a:gd name="T1" fmla="*/ 0 h 301"/>
                  <a:gd name="T2" fmla="*/ 435 w 586"/>
                  <a:gd name="T3" fmla="*/ 0 h 301"/>
                  <a:gd name="T4" fmla="*/ 465 w 586"/>
                  <a:gd name="T5" fmla="*/ 3 h 301"/>
                  <a:gd name="T6" fmla="*/ 494 w 586"/>
                  <a:gd name="T7" fmla="*/ 12 h 301"/>
                  <a:gd name="T8" fmla="*/ 519 w 586"/>
                  <a:gd name="T9" fmla="*/ 25 h 301"/>
                  <a:gd name="T10" fmla="*/ 542 w 586"/>
                  <a:gd name="T11" fmla="*/ 44 h 301"/>
                  <a:gd name="T12" fmla="*/ 560 w 586"/>
                  <a:gd name="T13" fmla="*/ 66 h 301"/>
                  <a:gd name="T14" fmla="*/ 575 w 586"/>
                  <a:gd name="T15" fmla="*/ 92 h 301"/>
                  <a:gd name="T16" fmla="*/ 583 w 586"/>
                  <a:gd name="T17" fmla="*/ 120 h 301"/>
                  <a:gd name="T18" fmla="*/ 586 w 586"/>
                  <a:gd name="T19" fmla="*/ 150 h 301"/>
                  <a:gd name="T20" fmla="*/ 583 w 586"/>
                  <a:gd name="T21" fmla="*/ 180 h 301"/>
                  <a:gd name="T22" fmla="*/ 575 w 586"/>
                  <a:gd name="T23" fmla="*/ 209 h 301"/>
                  <a:gd name="T24" fmla="*/ 560 w 586"/>
                  <a:gd name="T25" fmla="*/ 234 h 301"/>
                  <a:gd name="T26" fmla="*/ 542 w 586"/>
                  <a:gd name="T27" fmla="*/ 257 h 301"/>
                  <a:gd name="T28" fmla="*/ 519 w 586"/>
                  <a:gd name="T29" fmla="*/ 275 h 301"/>
                  <a:gd name="T30" fmla="*/ 494 w 586"/>
                  <a:gd name="T31" fmla="*/ 289 h 301"/>
                  <a:gd name="T32" fmla="*/ 465 w 586"/>
                  <a:gd name="T33" fmla="*/ 298 h 301"/>
                  <a:gd name="T34" fmla="*/ 435 w 586"/>
                  <a:gd name="T35" fmla="*/ 301 h 301"/>
                  <a:gd name="T36" fmla="*/ 0 w 586"/>
                  <a:gd name="T37" fmla="*/ 301 h 301"/>
                  <a:gd name="T38" fmla="*/ 35 w 586"/>
                  <a:gd name="T39" fmla="*/ 229 h 301"/>
                  <a:gd name="T40" fmla="*/ 64 w 586"/>
                  <a:gd name="T41" fmla="*/ 155 h 301"/>
                  <a:gd name="T42" fmla="*/ 88 w 586"/>
                  <a:gd name="T43" fmla="*/ 78 h 301"/>
                  <a:gd name="T44" fmla="*/ 108 w 586"/>
                  <a:gd name="T45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6" h="301">
                    <a:moveTo>
                      <a:pt x="108" y="0"/>
                    </a:moveTo>
                    <a:lnTo>
                      <a:pt x="435" y="0"/>
                    </a:lnTo>
                    <a:lnTo>
                      <a:pt x="465" y="3"/>
                    </a:lnTo>
                    <a:lnTo>
                      <a:pt x="494" y="12"/>
                    </a:lnTo>
                    <a:lnTo>
                      <a:pt x="519" y="25"/>
                    </a:lnTo>
                    <a:lnTo>
                      <a:pt x="542" y="44"/>
                    </a:lnTo>
                    <a:lnTo>
                      <a:pt x="560" y="66"/>
                    </a:lnTo>
                    <a:lnTo>
                      <a:pt x="575" y="92"/>
                    </a:lnTo>
                    <a:lnTo>
                      <a:pt x="583" y="120"/>
                    </a:lnTo>
                    <a:lnTo>
                      <a:pt x="586" y="150"/>
                    </a:lnTo>
                    <a:lnTo>
                      <a:pt x="583" y="180"/>
                    </a:lnTo>
                    <a:lnTo>
                      <a:pt x="575" y="209"/>
                    </a:lnTo>
                    <a:lnTo>
                      <a:pt x="560" y="234"/>
                    </a:lnTo>
                    <a:lnTo>
                      <a:pt x="542" y="257"/>
                    </a:lnTo>
                    <a:lnTo>
                      <a:pt x="519" y="275"/>
                    </a:lnTo>
                    <a:lnTo>
                      <a:pt x="494" y="289"/>
                    </a:lnTo>
                    <a:lnTo>
                      <a:pt x="465" y="298"/>
                    </a:lnTo>
                    <a:lnTo>
                      <a:pt x="435" y="301"/>
                    </a:lnTo>
                    <a:lnTo>
                      <a:pt x="0" y="301"/>
                    </a:lnTo>
                    <a:lnTo>
                      <a:pt x="35" y="229"/>
                    </a:lnTo>
                    <a:lnTo>
                      <a:pt x="64" y="155"/>
                    </a:lnTo>
                    <a:lnTo>
                      <a:pt x="88" y="78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Freeform 23"/>
              <p:cNvSpPr>
                <a:spLocks/>
              </p:cNvSpPr>
              <p:nvPr/>
            </p:nvSpPr>
            <p:spPr bwMode="auto">
              <a:xfrm>
                <a:off x="2187575" y="2995613"/>
                <a:ext cx="128588" cy="42863"/>
              </a:xfrm>
              <a:custGeom>
                <a:avLst/>
                <a:gdLst>
                  <a:gd name="T0" fmla="*/ 257 w 887"/>
                  <a:gd name="T1" fmla="*/ 0 h 301"/>
                  <a:gd name="T2" fmla="*/ 736 w 887"/>
                  <a:gd name="T3" fmla="*/ 0 h 301"/>
                  <a:gd name="T4" fmla="*/ 766 w 887"/>
                  <a:gd name="T5" fmla="*/ 3 h 301"/>
                  <a:gd name="T6" fmla="*/ 795 w 887"/>
                  <a:gd name="T7" fmla="*/ 12 h 301"/>
                  <a:gd name="T8" fmla="*/ 820 w 887"/>
                  <a:gd name="T9" fmla="*/ 26 h 301"/>
                  <a:gd name="T10" fmla="*/ 843 w 887"/>
                  <a:gd name="T11" fmla="*/ 45 h 301"/>
                  <a:gd name="T12" fmla="*/ 861 w 887"/>
                  <a:gd name="T13" fmla="*/ 66 h 301"/>
                  <a:gd name="T14" fmla="*/ 876 w 887"/>
                  <a:gd name="T15" fmla="*/ 91 h 301"/>
                  <a:gd name="T16" fmla="*/ 884 w 887"/>
                  <a:gd name="T17" fmla="*/ 120 h 301"/>
                  <a:gd name="T18" fmla="*/ 887 w 887"/>
                  <a:gd name="T19" fmla="*/ 151 h 301"/>
                  <a:gd name="T20" fmla="*/ 884 w 887"/>
                  <a:gd name="T21" fmla="*/ 181 h 301"/>
                  <a:gd name="T22" fmla="*/ 876 w 887"/>
                  <a:gd name="T23" fmla="*/ 209 h 301"/>
                  <a:gd name="T24" fmla="*/ 861 w 887"/>
                  <a:gd name="T25" fmla="*/ 235 h 301"/>
                  <a:gd name="T26" fmla="*/ 843 w 887"/>
                  <a:gd name="T27" fmla="*/ 257 h 301"/>
                  <a:gd name="T28" fmla="*/ 820 w 887"/>
                  <a:gd name="T29" fmla="*/ 275 h 301"/>
                  <a:gd name="T30" fmla="*/ 795 w 887"/>
                  <a:gd name="T31" fmla="*/ 289 h 301"/>
                  <a:gd name="T32" fmla="*/ 766 w 887"/>
                  <a:gd name="T33" fmla="*/ 298 h 301"/>
                  <a:gd name="T34" fmla="*/ 736 w 887"/>
                  <a:gd name="T35" fmla="*/ 301 h 301"/>
                  <a:gd name="T36" fmla="*/ 0 w 887"/>
                  <a:gd name="T37" fmla="*/ 301 h 301"/>
                  <a:gd name="T38" fmla="*/ 59 w 887"/>
                  <a:gd name="T39" fmla="*/ 247 h 301"/>
                  <a:gd name="T40" fmla="*/ 115 w 887"/>
                  <a:gd name="T41" fmla="*/ 191 h 301"/>
                  <a:gd name="T42" fmla="*/ 166 w 887"/>
                  <a:gd name="T43" fmla="*/ 131 h 301"/>
                  <a:gd name="T44" fmla="*/ 214 w 887"/>
                  <a:gd name="T45" fmla="*/ 67 h 301"/>
                  <a:gd name="T46" fmla="*/ 257 w 887"/>
                  <a:gd name="T47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301">
                    <a:moveTo>
                      <a:pt x="257" y="0"/>
                    </a:moveTo>
                    <a:lnTo>
                      <a:pt x="736" y="0"/>
                    </a:lnTo>
                    <a:lnTo>
                      <a:pt x="766" y="3"/>
                    </a:lnTo>
                    <a:lnTo>
                      <a:pt x="795" y="12"/>
                    </a:lnTo>
                    <a:lnTo>
                      <a:pt x="820" y="26"/>
                    </a:lnTo>
                    <a:lnTo>
                      <a:pt x="843" y="45"/>
                    </a:lnTo>
                    <a:lnTo>
                      <a:pt x="861" y="66"/>
                    </a:lnTo>
                    <a:lnTo>
                      <a:pt x="876" y="91"/>
                    </a:lnTo>
                    <a:lnTo>
                      <a:pt x="884" y="120"/>
                    </a:lnTo>
                    <a:lnTo>
                      <a:pt x="887" y="151"/>
                    </a:lnTo>
                    <a:lnTo>
                      <a:pt x="884" y="181"/>
                    </a:lnTo>
                    <a:lnTo>
                      <a:pt x="876" y="209"/>
                    </a:lnTo>
                    <a:lnTo>
                      <a:pt x="861" y="235"/>
                    </a:lnTo>
                    <a:lnTo>
                      <a:pt x="843" y="257"/>
                    </a:lnTo>
                    <a:lnTo>
                      <a:pt x="820" y="275"/>
                    </a:lnTo>
                    <a:lnTo>
                      <a:pt x="795" y="289"/>
                    </a:lnTo>
                    <a:lnTo>
                      <a:pt x="766" y="298"/>
                    </a:lnTo>
                    <a:lnTo>
                      <a:pt x="736" y="301"/>
                    </a:lnTo>
                    <a:lnTo>
                      <a:pt x="0" y="301"/>
                    </a:lnTo>
                    <a:lnTo>
                      <a:pt x="59" y="247"/>
                    </a:lnTo>
                    <a:lnTo>
                      <a:pt x="115" y="191"/>
                    </a:lnTo>
                    <a:lnTo>
                      <a:pt x="166" y="131"/>
                    </a:lnTo>
                    <a:lnTo>
                      <a:pt x="214" y="67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Freeform 24"/>
              <p:cNvSpPr>
                <a:spLocks/>
              </p:cNvSpPr>
              <p:nvPr/>
            </p:nvSpPr>
            <p:spPr bwMode="auto">
              <a:xfrm>
                <a:off x="1835150" y="2882901"/>
                <a:ext cx="66675" cy="42863"/>
              </a:xfrm>
              <a:custGeom>
                <a:avLst/>
                <a:gdLst>
                  <a:gd name="T0" fmla="*/ 152 w 467"/>
                  <a:gd name="T1" fmla="*/ 0 h 300"/>
                  <a:gd name="T2" fmla="*/ 467 w 467"/>
                  <a:gd name="T3" fmla="*/ 0 h 300"/>
                  <a:gd name="T4" fmla="*/ 461 w 467"/>
                  <a:gd name="T5" fmla="*/ 54 h 300"/>
                  <a:gd name="T6" fmla="*/ 456 w 467"/>
                  <a:gd name="T7" fmla="*/ 108 h 300"/>
                  <a:gd name="T8" fmla="*/ 454 w 467"/>
                  <a:gd name="T9" fmla="*/ 163 h 300"/>
                  <a:gd name="T10" fmla="*/ 456 w 467"/>
                  <a:gd name="T11" fmla="*/ 232 h 300"/>
                  <a:gd name="T12" fmla="*/ 463 w 467"/>
                  <a:gd name="T13" fmla="*/ 300 h 300"/>
                  <a:gd name="T14" fmla="*/ 152 w 467"/>
                  <a:gd name="T15" fmla="*/ 300 h 300"/>
                  <a:gd name="T16" fmla="*/ 121 w 467"/>
                  <a:gd name="T17" fmla="*/ 297 h 300"/>
                  <a:gd name="T18" fmla="*/ 93 w 467"/>
                  <a:gd name="T19" fmla="*/ 289 h 300"/>
                  <a:gd name="T20" fmla="*/ 67 w 467"/>
                  <a:gd name="T21" fmla="*/ 275 h 300"/>
                  <a:gd name="T22" fmla="*/ 45 w 467"/>
                  <a:gd name="T23" fmla="*/ 257 h 300"/>
                  <a:gd name="T24" fmla="*/ 26 w 467"/>
                  <a:gd name="T25" fmla="*/ 234 h 300"/>
                  <a:gd name="T26" fmla="*/ 13 w 467"/>
                  <a:gd name="T27" fmla="*/ 209 h 300"/>
                  <a:gd name="T28" fmla="*/ 3 w 467"/>
                  <a:gd name="T29" fmla="*/ 181 h 300"/>
                  <a:gd name="T30" fmla="*/ 0 w 467"/>
                  <a:gd name="T31" fmla="*/ 149 h 300"/>
                  <a:gd name="T32" fmla="*/ 3 w 467"/>
                  <a:gd name="T33" fmla="*/ 119 h 300"/>
                  <a:gd name="T34" fmla="*/ 13 w 467"/>
                  <a:gd name="T35" fmla="*/ 91 h 300"/>
                  <a:gd name="T36" fmla="*/ 26 w 467"/>
                  <a:gd name="T37" fmla="*/ 66 h 300"/>
                  <a:gd name="T38" fmla="*/ 45 w 467"/>
                  <a:gd name="T39" fmla="*/ 43 h 300"/>
                  <a:gd name="T40" fmla="*/ 67 w 467"/>
                  <a:gd name="T41" fmla="*/ 26 h 300"/>
                  <a:gd name="T42" fmla="*/ 93 w 467"/>
                  <a:gd name="T43" fmla="*/ 11 h 300"/>
                  <a:gd name="T44" fmla="*/ 121 w 467"/>
                  <a:gd name="T45" fmla="*/ 3 h 300"/>
                  <a:gd name="T46" fmla="*/ 152 w 467"/>
                  <a:gd name="T4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300">
                    <a:moveTo>
                      <a:pt x="152" y="0"/>
                    </a:moveTo>
                    <a:lnTo>
                      <a:pt x="467" y="0"/>
                    </a:lnTo>
                    <a:lnTo>
                      <a:pt x="461" y="54"/>
                    </a:lnTo>
                    <a:lnTo>
                      <a:pt x="456" y="108"/>
                    </a:lnTo>
                    <a:lnTo>
                      <a:pt x="454" y="163"/>
                    </a:lnTo>
                    <a:lnTo>
                      <a:pt x="456" y="232"/>
                    </a:lnTo>
                    <a:lnTo>
                      <a:pt x="463" y="300"/>
                    </a:lnTo>
                    <a:lnTo>
                      <a:pt x="152" y="300"/>
                    </a:lnTo>
                    <a:lnTo>
                      <a:pt x="121" y="297"/>
                    </a:lnTo>
                    <a:lnTo>
                      <a:pt x="93" y="289"/>
                    </a:lnTo>
                    <a:lnTo>
                      <a:pt x="67" y="275"/>
                    </a:lnTo>
                    <a:lnTo>
                      <a:pt x="45" y="257"/>
                    </a:lnTo>
                    <a:lnTo>
                      <a:pt x="26" y="234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3" y="91"/>
                    </a:lnTo>
                    <a:lnTo>
                      <a:pt x="26" y="66"/>
                    </a:lnTo>
                    <a:lnTo>
                      <a:pt x="45" y="43"/>
                    </a:lnTo>
                    <a:lnTo>
                      <a:pt x="67" y="26"/>
                    </a:lnTo>
                    <a:lnTo>
                      <a:pt x="93" y="11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Freeform 25"/>
              <p:cNvSpPr>
                <a:spLocks/>
              </p:cNvSpPr>
              <p:nvPr/>
            </p:nvSpPr>
            <p:spPr bwMode="auto">
              <a:xfrm>
                <a:off x="1835150" y="2936876"/>
                <a:ext cx="82550" cy="44450"/>
              </a:xfrm>
              <a:custGeom>
                <a:avLst/>
                <a:gdLst>
                  <a:gd name="T0" fmla="*/ 152 w 574"/>
                  <a:gd name="T1" fmla="*/ 0 h 301"/>
                  <a:gd name="T2" fmla="*/ 475 w 574"/>
                  <a:gd name="T3" fmla="*/ 0 h 301"/>
                  <a:gd name="T4" fmla="*/ 492 w 574"/>
                  <a:gd name="T5" fmla="*/ 78 h 301"/>
                  <a:gd name="T6" fmla="*/ 515 w 574"/>
                  <a:gd name="T7" fmla="*/ 154 h 301"/>
                  <a:gd name="T8" fmla="*/ 542 w 574"/>
                  <a:gd name="T9" fmla="*/ 229 h 301"/>
                  <a:gd name="T10" fmla="*/ 574 w 574"/>
                  <a:gd name="T11" fmla="*/ 301 h 301"/>
                  <a:gd name="T12" fmla="*/ 152 w 574"/>
                  <a:gd name="T13" fmla="*/ 301 h 301"/>
                  <a:gd name="T14" fmla="*/ 121 w 574"/>
                  <a:gd name="T15" fmla="*/ 298 h 301"/>
                  <a:gd name="T16" fmla="*/ 93 w 574"/>
                  <a:gd name="T17" fmla="*/ 288 h 301"/>
                  <a:gd name="T18" fmla="*/ 67 w 574"/>
                  <a:gd name="T19" fmla="*/ 275 h 301"/>
                  <a:gd name="T20" fmla="*/ 45 w 574"/>
                  <a:gd name="T21" fmla="*/ 256 h 301"/>
                  <a:gd name="T22" fmla="*/ 26 w 574"/>
                  <a:gd name="T23" fmla="*/ 234 h 301"/>
                  <a:gd name="T24" fmla="*/ 13 w 574"/>
                  <a:gd name="T25" fmla="*/ 208 h 301"/>
                  <a:gd name="T26" fmla="*/ 3 w 574"/>
                  <a:gd name="T27" fmla="*/ 180 h 301"/>
                  <a:gd name="T28" fmla="*/ 0 w 574"/>
                  <a:gd name="T29" fmla="*/ 150 h 301"/>
                  <a:gd name="T30" fmla="*/ 3 w 574"/>
                  <a:gd name="T31" fmla="*/ 120 h 301"/>
                  <a:gd name="T32" fmla="*/ 13 w 574"/>
                  <a:gd name="T33" fmla="*/ 92 h 301"/>
                  <a:gd name="T34" fmla="*/ 26 w 574"/>
                  <a:gd name="T35" fmla="*/ 66 h 301"/>
                  <a:gd name="T36" fmla="*/ 45 w 574"/>
                  <a:gd name="T37" fmla="*/ 44 h 301"/>
                  <a:gd name="T38" fmla="*/ 67 w 574"/>
                  <a:gd name="T39" fmla="*/ 25 h 301"/>
                  <a:gd name="T40" fmla="*/ 93 w 574"/>
                  <a:gd name="T41" fmla="*/ 12 h 301"/>
                  <a:gd name="T42" fmla="*/ 121 w 574"/>
                  <a:gd name="T43" fmla="*/ 3 h 301"/>
                  <a:gd name="T44" fmla="*/ 152 w 574"/>
                  <a:gd name="T45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4" h="301">
                    <a:moveTo>
                      <a:pt x="152" y="0"/>
                    </a:moveTo>
                    <a:lnTo>
                      <a:pt x="475" y="0"/>
                    </a:lnTo>
                    <a:lnTo>
                      <a:pt x="492" y="78"/>
                    </a:lnTo>
                    <a:lnTo>
                      <a:pt x="515" y="154"/>
                    </a:lnTo>
                    <a:lnTo>
                      <a:pt x="542" y="229"/>
                    </a:lnTo>
                    <a:lnTo>
                      <a:pt x="574" y="301"/>
                    </a:lnTo>
                    <a:lnTo>
                      <a:pt x="152" y="301"/>
                    </a:lnTo>
                    <a:lnTo>
                      <a:pt x="121" y="298"/>
                    </a:lnTo>
                    <a:lnTo>
                      <a:pt x="93" y="288"/>
                    </a:lnTo>
                    <a:lnTo>
                      <a:pt x="67" y="275"/>
                    </a:lnTo>
                    <a:lnTo>
                      <a:pt x="45" y="256"/>
                    </a:lnTo>
                    <a:lnTo>
                      <a:pt x="26" y="234"/>
                    </a:lnTo>
                    <a:lnTo>
                      <a:pt x="13" y="208"/>
                    </a:lnTo>
                    <a:lnTo>
                      <a:pt x="3" y="180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6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Freeform 26"/>
              <p:cNvSpPr>
                <a:spLocks/>
              </p:cNvSpPr>
              <p:nvPr/>
            </p:nvSpPr>
            <p:spPr bwMode="auto">
              <a:xfrm>
                <a:off x="1835150" y="2827338"/>
                <a:ext cx="84138" cy="44450"/>
              </a:xfrm>
              <a:custGeom>
                <a:avLst/>
                <a:gdLst>
                  <a:gd name="T0" fmla="*/ 152 w 586"/>
                  <a:gd name="T1" fmla="*/ 0 h 302"/>
                  <a:gd name="T2" fmla="*/ 586 w 586"/>
                  <a:gd name="T3" fmla="*/ 0 h 302"/>
                  <a:gd name="T4" fmla="*/ 552 w 586"/>
                  <a:gd name="T5" fmla="*/ 72 h 302"/>
                  <a:gd name="T6" fmla="*/ 522 w 586"/>
                  <a:gd name="T7" fmla="*/ 147 h 302"/>
                  <a:gd name="T8" fmla="*/ 498 w 586"/>
                  <a:gd name="T9" fmla="*/ 223 h 302"/>
                  <a:gd name="T10" fmla="*/ 479 w 586"/>
                  <a:gd name="T11" fmla="*/ 302 h 302"/>
                  <a:gd name="T12" fmla="*/ 152 w 586"/>
                  <a:gd name="T13" fmla="*/ 302 h 302"/>
                  <a:gd name="T14" fmla="*/ 121 w 586"/>
                  <a:gd name="T15" fmla="*/ 299 h 302"/>
                  <a:gd name="T16" fmla="*/ 93 w 586"/>
                  <a:gd name="T17" fmla="*/ 289 h 302"/>
                  <a:gd name="T18" fmla="*/ 67 w 586"/>
                  <a:gd name="T19" fmla="*/ 276 h 302"/>
                  <a:gd name="T20" fmla="*/ 45 w 586"/>
                  <a:gd name="T21" fmla="*/ 257 h 302"/>
                  <a:gd name="T22" fmla="*/ 26 w 586"/>
                  <a:gd name="T23" fmla="*/ 235 h 302"/>
                  <a:gd name="T24" fmla="*/ 13 w 586"/>
                  <a:gd name="T25" fmla="*/ 209 h 302"/>
                  <a:gd name="T26" fmla="*/ 3 w 586"/>
                  <a:gd name="T27" fmla="*/ 181 h 302"/>
                  <a:gd name="T28" fmla="*/ 0 w 586"/>
                  <a:gd name="T29" fmla="*/ 151 h 302"/>
                  <a:gd name="T30" fmla="*/ 3 w 586"/>
                  <a:gd name="T31" fmla="*/ 121 h 302"/>
                  <a:gd name="T32" fmla="*/ 13 w 586"/>
                  <a:gd name="T33" fmla="*/ 93 h 302"/>
                  <a:gd name="T34" fmla="*/ 26 w 586"/>
                  <a:gd name="T35" fmla="*/ 67 h 302"/>
                  <a:gd name="T36" fmla="*/ 45 w 586"/>
                  <a:gd name="T37" fmla="*/ 45 h 302"/>
                  <a:gd name="T38" fmla="*/ 67 w 586"/>
                  <a:gd name="T39" fmla="*/ 26 h 302"/>
                  <a:gd name="T40" fmla="*/ 93 w 586"/>
                  <a:gd name="T41" fmla="*/ 13 h 302"/>
                  <a:gd name="T42" fmla="*/ 121 w 586"/>
                  <a:gd name="T43" fmla="*/ 3 h 302"/>
                  <a:gd name="T44" fmla="*/ 152 w 586"/>
                  <a:gd name="T45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6" h="302">
                    <a:moveTo>
                      <a:pt x="152" y="0"/>
                    </a:moveTo>
                    <a:lnTo>
                      <a:pt x="586" y="0"/>
                    </a:lnTo>
                    <a:lnTo>
                      <a:pt x="552" y="72"/>
                    </a:lnTo>
                    <a:lnTo>
                      <a:pt x="522" y="147"/>
                    </a:lnTo>
                    <a:lnTo>
                      <a:pt x="498" y="223"/>
                    </a:lnTo>
                    <a:lnTo>
                      <a:pt x="479" y="302"/>
                    </a:lnTo>
                    <a:lnTo>
                      <a:pt x="152" y="302"/>
                    </a:lnTo>
                    <a:lnTo>
                      <a:pt x="121" y="299"/>
                    </a:lnTo>
                    <a:lnTo>
                      <a:pt x="93" y="289"/>
                    </a:lnTo>
                    <a:lnTo>
                      <a:pt x="67" y="276"/>
                    </a:lnTo>
                    <a:lnTo>
                      <a:pt x="45" y="257"/>
                    </a:lnTo>
                    <a:lnTo>
                      <a:pt x="26" y="235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3" y="93"/>
                    </a:lnTo>
                    <a:lnTo>
                      <a:pt x="26" y="67"/>
                    </a:lnTo>
                    <a:lnTo>
                      <a:pt x="45" y="45"/>
                    </a:lnTo>
                    <a:lnTo>
                      <a:pt x="67" y="26"/>
                    </a:lnTo>
                    <a:lnTo>
                      <a:pt x="93" y="13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Freeform 27"/>
              <p:cNvSpPr>
                <a:spLocks/>
              </p:cNvSpPr>
              <p:nvPr/>
            </p:nvSpPr>
            <p:spPr bwMode="auto">
              <a:xfrm>
                <a:off x="1835150" y="2773363"/>
                <a:ext cx="128588" cy="42863"/>
              </a:xfrm>
              <a:custGeom>
                <a:avLst/>
                <a:gdLst>
                  <a:gd name="T0" fmla="*/ 152 w 888"/>
                  <a:gd name="T1" fmla="*/ 0 h 300"/>
                  <a:gd name="T2" fmla="*/ 888 w 888"/>
                  <a:gd name="T3" fmla="*/ 0 h 300"/>
                  <a:gd name="T4" fmla="*/ 829 w 888"/>
                  <a:gd name="T5" fmla="*/ 53 h 300"/>
                  <a:gd name="T6" fmla="*/ 774 w 888"/>
                  <a:gd name="T7" fmla="*/ 110 h 300"/>
                  <a:gd name="T8" fmla="*/ 721 w 888"/>
                  <a:gd name="T9" fmla="*/ 170 h 300"/>
                  <a:gd name="T10" fmla="*/ 674 w 888"/>
                  <a:gd name="T11" fmla="*/ 234 h 300"/>
                  <a:gd name="T12" fmla="*/ 630 w 888"/>
                  <a:gd name="T13" fmla="*/ 300 h 300"/>
                  <a:gd name="T14" fmla="*/ 152 w 888"/>
                  <a:gd name="T15" fmla="*/ 300 h 300"/>
                  <a:gd name="T16" fmla="*/ 121 w 888"/>
                  <a:gd name="T17" fmla="*/ 297 h 300"/>
                  <a:gd name="T18" fmla="*/ 93 w 888"/>
                  <a:gd name="T19" fmla="*/ 289 h 300"/>
                  <a:gd name="T20" fmla="*/ 67 w 888"/>
                  <a:gd name="T21" fmla="*/ 274 h 300"/>
                  <a:gd name="T22" fmla="*/ 45 w 888"/>
                  <a:gd name="T23" fmla="*/ 256 h 300"/>
                  <a:gd name="T24" fmla="*/ 26 w 888"/>
                  <a:gd name="T25" fmla="*/ 234 h 300"/>
                  <a:gd name="T26" fmla="*/ 13 w 888"/>
                  <a:gd name="T27" fmla="*/ 209 h 300"/>
                  <a:gd name="T28" fmla="*/ 3 w 888"/>
                  <a:gd name="T29" fmla="*/ 179 h 300"/>
                  <a:gd name="T30" fmla="*/ 0 w 888"/>
                  <a:gd name="T31" fmla="*/ 149 h 300"/>
                  <a:gd name="T32" fmla="*/ 3 w 888"/>
                  <a:gd name="T33" fmla="*/ 119 h 300"/>
                  <a:gd name="T34" fmla="*/ 13 w 888"/>
                  <a:gd name="T35" fmla="*/ 91 h 300"/>
                  <a:gd name="T36" fmla="*/ 26 w 888"/>
                  <a:gd name="T37" fmla="*/ 66 h 300"/>
                  <a:gd name="T38" fmla="*/ 45 w 888"/>
                  <a:gd name="T39" fmla="*/ 43 h 300"/>
                  <a:gd name="T40" fmla="*/ 67 w 888"/>
                  <a:gd name="T41" fmla="*/ 26 h 300"/>
                  <a:gd name="T42" fmla="*/ 93 w 888"/>
                  <a:gd name="T43" fmla="*/ 11 h 300"/>
                  <a:gd name="T44" fmla="*/ 121 w 888"/>
                  <a:gd name="T45" fmla="*/ 3 h 300"/>
                  <a:gd name="T46" fmla="*/ 152 w 888"/>
                  <a:gd name="T4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8" h="300">
                    <a:moveTo>
                      <a:pt x="152" y="0"/>
                    </a:moveTo>
                    <a:lnTo>
                      <a:pt x="888" y="0"/>
                    </a:lnTo>
                    <a:lnTo>
                      <a:pt x="829" y="53"/>
                    </a:lnTo>
                    <a:lnTo>
                      <a:pt x="774" y="110"/>
                    </a:lnTo>
                    <a:lnTo>
                      <a:pt x="721" y="170"/>
                    </a:lnTo>
                    <a:lnTo>
                      <a:pt x="674" y="234"/>
                    </a:lnTo>
                    <a:lnTo>
                      <a:pt x="630" y="300"/>
                    </a:lnTo>
                    <a:lnTo>
                      <a:pt x="152" y="300"/>
                    </a:lnTo>
                    <a:lnTo>
                      <a:pt x="121" y="297"/>
                    </a:lnTo>
                    <a:lnTo>
                      <a:pt x="93" y="289"/>
                    </a:lnTo>
                    <a:lnTo>
                      <a:pt x="67" y="274"/>
                    </a:lnTo>
                    <a:lnTo>
                      <a:pt x="45" y="256"/>
                    </a:lnTo>
                    <a:lnTo>
                      <a:pt x="26" y="234"/>
                    </a:lnTo>
                    <a:lnTo>
                      <a:pt x="13" y="209"/>
                    </a:lnTo>
                    <a:lnTo>
                      <a:pt x="3" y="179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3" y="91"/>
                    </a:lnTo>
                    <a:lnTo>
                      <a:pt x="26" y="66"/>
                    </a:lnTo>
                    <a:lnTo>
                      <a:pt x="45" y="43"/>
                    </a:lnTo>
                    <a:lnTo>
                      <a:pt x="67" y="26"/>
                    </a:lnTo>
                    <a:lnTo>
                      <a:pt x="93" y="11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Freeform 28"/>
              <p:cNvSpPr>
                <a:spLocks/>
              </p:cNvSpPr>
              <p:nvPr/>
            </p:nvSpPr>
            <p:spPr bwMode="auto">
              <a:xfrm>
                <a:off x="1835150" y="2992438"/>
                <a:ext cx="123825" cy="42863"/>
              </a:xfrm>
              <a:custGeom>
                <a:avLst/>
                <a:gdLst>
                  <a:gd name="T0" fmla="*/ 152 w 861"/>
                  <a:gd name="T1" fmla="*/ 0 h 300"/>
                  <a:gd name="T2" fmla="*/ 615 w 861"/>
                  <a:gd name="T3" fmla="*/ 0 h 300"/>
                  <a:gd name="T4" fmla="*/ 655 w 861"/>
                  <a:gd name="T5" fmla="*/ 66 h 300"/>
                  <a:gd name="T6" fmla="*/ 701 w 861"/>
                  <a:gd name="T7" fmla="*/ 130 h 300"/>
                  <a:gd name="T8" fmla="*/ 751 w 861"/>
                  <a:gd name="T9" fmla="*/ 190 h 300"/>
                  <a:gd name="T10" fmla="*/ 804 w 861"/>
                  <a:gd name="T11" fmla="*/ 247 h 300"/>
                  <a:gd name="T12" fmla="*/ 861 w 861"/>
                  <a:gd name="T13" fmla="*/ 300 h 300"/>
                  <a:gd name="T14" fmla="*/ 152 w 861"/>
                  <a:gd name="T15" fmla="*/ 300 h 300"/>
                  <a:gd name="T16" fmla="*/ 121 w 861"/>
                  <a:gd name="T17" fmla="*/ 297 h 300"/>
                  <a:gd name="T18" fmla="*/ 93 w 861"/>
                  <a:gd name="T19" fmla="*/ 289 h 300"/>
                  <a:gd name="T20" fmla="*/ 67 w 861"/>
                  <a:gd name="T21" fmla="*/ 275 h 300"/>
                  <a:gd name="T22" fmla="*/ 45 w 861"/>
                  <a:gd name="T23" fmla="*/ 257 h 300"/>
                  <a:gd name="T24" fmla="*/ 26 w 861"/>
                  <a:gd name="T25" fmla="*/ 235 h 300"/>
                  <a:gd name="T26" fmla="*/ 13 w 861"/>
                  <a:gd name="T27" fmla="*/ 209 h 300"/>
                  <a:gd name="T28" fmla="*/ 3 w 861"/>
                  <a:gd name="T29" fmla="*/ 181 h 300"/>
                  <a:gd name="T30" fmla="*/ 0 w 861"/>
                  <a:gd name="T31" fmla="*/ 151 h 300"/>
                  <a:gd name="T32" fmla="*/ 3 w 861"/>
                  <a:gd name="T33" fmla="*/ 119 h 300"/>
                  <a:gd name="T34" fmla="*/ 13 w 861"/>
                  <a:gd name="T35" fmla="*/ 91 h 300"/>
                  <a:gd name="T36" fmla="*/ 26 w 861"/>
                  <a:gd name="T37" fmla="*/ 66 h 300"/>
                  <a:gd name="T38" fmla="*/ 45 w 861"/>
                  <a:gd name="T39" fmla="*/ 44 h 300"/>
                  <a:gd name="T40" fmla="*/ 67 w 861"/>
                  <a:gd name="T41" fmla="*/ 26 h 300"/>
                  <a:gd name="T42" fmla="*/ 93 w 861"/>
                  <a:gd name="T43" fmla="*/ 11 h 300"/>
                  <a:gd name="T44" fmla="*/ 121 w 861"/>
                  <a:gd name="T45" fmla="*/ 3 h 300"/>
                  <a:gd name="T46" fmla="*/ 152 w 861"/>
                  <a:gd name="T4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61" h="300">
                    <a:moveTo>
                      <a:pt x="152" y="0"/>
                    </a:moveTo>
                    <a:lnTo>
                      <a:pt x="615" y="0"/>
                    </a:lnTo>
                    <a:lnTo>
                      <a:pt x="655" y="66"/>
                    </a:lnTo>
                    <a:lnTo>
                      <a:pt x="701" y="130"/>
                    </a:lnTo>
                    <a:lnTo>
                      <a:pt x="751" y="190"/>
                    </a:lnTo>
                    <a:lnTo>
                      <a:pt x="804" y="247"/>
                    </a:lnTo>
                    <a:lnTo>
                      <a:pt x="861" y="300"/>
                    </a:lnTo>
                    <a:lnTo>
                      <a:pt x="152" y="300"/>
                    </a:lnTo>
                    <a:lnTo>
                      <a:pt x="121" y="297"/>
                    </a:lnTo>
                    <a:lnTo>
                      <a:pt x="93" y="289"/>
                    </a:lnTo>
                    <a:lnTo>
                      <a:pt x="67" y="275"/>
                    </a:lnTo>
                    <a:lnTo>
                      <a:pt x="45" y="257"/>
                    </a:lnTo>
                    <a:lnTo>
                      <a:pt x="26" y="235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19"/>
                    </a:lnTo>
                    <a:lnTo>
                      <a:pt x="13" y="91"/>
                    </a:lnTo>
                    <a:lnTo>
                      <a:pt x="26" y="66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1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Freeform 29"/>
              <p:cNvSpPr>
                <a:spLocks/>
              </p:cNvSpPr>
              <p:nvPr/>
            </p:nvSpPr>
            <p:spPr bwMode="auto">
              <a:xfrm>
                <a:off x="1835150" y="3046413"/>
                <a:ext cx="203200" cy="44450"/>
              </a:xfrm>
              <a:custGeom>
                <a:avLst/>
                <a:gdLst>
                  <a:gd name="T0" fmla="*/ 152 w 1414"/>
                  <a:gd name="T1" fmla="*/ 0 h 301"/>
                  <a:gd name="T2" fmla="*/ 958 w 1414"/>
                  <a:gd name="T3" fmla="*/ 0 h 301"/>
                  <a:gd name="T4" fmla="*/ 1027 w 1414"/>
                  <a:gd name="T5" fmla="*/ 46 h 301"/>
                  <a:gd name="T6" fmla="*/ 1099 w 1414"/>
                  <a:gd name="T7" fmla="*/ 88 h 301"/>
                  <a:gd name="T8" fmla="*/ 1174 w 1414"/>
                  <a:gd name="T9" fmla="*/ 124 h 301"/>
                  <a:gd name="T10" fmla="*/ 1251 w 1414"/>
                  <a:gd name="T11" fmla="*/ 155 h 301"/>
                  <a:gd name="T12" fmla="*/ 1332 w 1414"/>
                  <a:gd name="T13" fmla="*/ 181 h 301"/>
                  <a:gd name="T14" fmla="*/ 1414 w 1414"/>
                  <a:gd name="T15" fmla="*/ 202 h 301"/>
                  <a:gd name="T16" fmla="*/ 1403 w 1414"/>
                  <a:gd name="T17" fmla="*/ 226 h 301"/>
                  <a:gd name="T18" fmla="*/ 1388 w 1414"/>
                  <a:gd name="T19" fmla="*/ 247 h 301"/>
                  <a:gd name="T20" fmla="*/ 1370 w 1414"/>
                  <a:gd name="T21" fmla="*/ 266 h 301"/>
                  <a:gd name="T22" fmla="*/ 1349 w 1414"/>
                  <a:gd name="T23" fmla="*/ 280 h 301"/>
                  <a:gd name="T24" fmla="*/ 1325 w 1414"/>
                  <a:gd name="T25" fmla="*/ 292 h 301"/>
                  <a:gd name="T26" fmla="*/ 1300 w 1414"/>
                  <a:gd name="T27" fmla="*/ 299 h 301"/>
                  <a:gd name="T28" fmla="*/ 1273 w 1414"/>
                  <a:gd name="T29" fmla="*/ 301 h 301"/>
                  <a:gd name="T30" fmla="*/ 152 w 1414"/>
                  <a:gd name="T31" fmla="*/ 301 h 301"/>
                  <a:gd name="T32" fmla="*/ 121 w 1414"/>
                  <a:gd name="T33" fmla="*/ 298 h 301"/>
                  <a:gd name="T34" fmla="*/ 93 w 1414"/>
                  <a:gd name="T35" fmla="*/ 290 h 301"/>
                  <a:gd name="T36" fmla="*/ 67 w 1414"/>
                  <a:gd name="T37" fmla="*/ 275 h 301"/>
                  <a:gd name="T38" fmla="*/ 45 w 1414"/>
                  <a:gd name="T39" fmla="*/ 257 h 301"/>
                  <a:gd name="T40" fmla="*/ 26 w 1414"/>
                  <a:gd name="T41" fmla="*/ 234 h 301"/>
                  <a:gd name="T42" fmla="*/ 13 w 1414"/>
                  <a:gd name="T43" fmla="*/ 210 h 301"/>
                  <a:gd name="T44" fmla="*/ 3 w 1414"/>
                  <a:gd name="T45" fmla="*/ 180 h 301"/>
                  <a:gd name="T46" fmla="*/ 0 w 1414"/>
                  <a:gd name="T47" fmla="*/ 150 h 301"/>
                  <a:gd name="T48" fmla="*/ 3 w 1414"/>
                  <a:gd name="T49" fmla="*/ 120 h 301"/>
                  <a:gd name="T50" fmla="*/ 13 w 1414"/>
                  <a:gd name="T51" fmla="*/ 92 h 301"/>
                  <a:gd name="T52" fmla="*/ 26 w 1414"/>
                  <a:gd name="T53" fmla="*/ 66 h 301"/>
                  <a:gd name="T54" fmla="*/ 45 w 1414"/>
                  <a:gd name="T55" fmla="*/ 44 h 301"/>
                  <a:gd name="T56" fmla="*/ 67 w 1414"/>
                  <a:gd name="T57" fmla="*/ 25 h 301"/>
                  <a:gd name="T58" fmla="*/ 93 w 1414"/>
                  <a:gd name="T59" fmla="*/ 12 h 301"/>
                  <a:gd name="T60" fmla="*/ 121 w 1414"/>
                  <a:gd name="T61" fmla="*/ 4 h 301"/>
                  <a:gd name="T62" fmla="*/ 152 w 1414"/>
                  <a:gd name="T63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14" h="301">
                    <a:moveTo>
                      <a:pt x="152" y="0"/>
                    </a:moveTo>
                    <a:lnTo>
                      <a:pt x="958" y="0"/>
                    </a:lnTo>
                    <a:lnTo>
                      <a:pt x="1027" y="46"/>
                    </a:lnTo>
                    <a:lnTo>
                      <a:pt x="1099" y="88"/>
                    </a:lnTo>
                    <a:lnTo>
                      <a:pt x="1174" y="124"/>
                    </a:lnTo>
                    <a:lnTo>
                      <a:pt x="1251" y="155"/>
                    </a:lnTo>
                    <a:lnTo>
                      <a:pt x="1332" y="181"/>
                    </a:lnTo>
                    <a:lnTo>
                      <a:pt x="1414" y="202"/>
                    </a:lnTo>
                    <a:lnTo>
                      <a:pt x="1403" y="226"/>
                    </a:lnTo>
                    <a:lnTo>
                      <a:pt x="1388" y="247"/>
                    </a:lnTo>
                    <a:lnTo>
                      <a:pt x="1370" y="266"/>
                    </a:lnTo>
                    <a:lnTo>
                      <a:pt x="1349" y="280"/>
                    </a:lnTo>
                    <a:lnTo>
                      <a:pt x="1325" y="292"/>
                    </a:lnTo>
                    <a:lnTo>
                      <a:pt x="1300" y="299"/>
                    </a:lnTo>
                    <a:lnTo>
                      <a:pt x="1273" y="301"/>
                    </a:lnTo>
                    <a:lnTo>
                      <a:pt x="152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7" y="275"/>
                    </a:lnTo>
                    <a:lnTo>
                      <a:pt x="45" y="257"/>
                    </a:lnTo>
                    <a:lnTo>
                      <a:pt x="26" y="234"/>
                    </a:lnTo>
                    <a:lnTo>
                      <a:pt x="13" y="210"/>
                    </a:lnTo>
                    <a:lnTo>
                      <a:pt x="3" y="180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6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Freeform 30"/>
              <p:cNvSpPr>
                <a:spLocks/>
              </p:cNvSpPr>
              <p:nvPr/>
            </p:nvSpPr>
            <p:spPr bwMode="auto">
              <a:xfrm>
                <a:off x="1835150" y="3101976"/>
                <a:ext cx="204788" cy="42863"/>
              </a:xfrm>
              <a:custGeom>
                <a:avLst/>
                <a:gdLst>
                  <a:gd name="T0" fmla="*/ 152 w 1424"/>
                  <a:gd name="T1" fmla="*/ 0 h 302"/>
                  <a:gd name="T2" fmla="*/ 1273 w 1424"/>
                  <a:gd name="T3" fmla="*/ 0 h 302"/>
                  <a:gd name="T4" fmla="*/ 1303 w 1424"/>
                  <a:gd name="T5" fmla="*/ 3 h 302"/>
                  <a:gd name="T6" fmla="*/ 1332 w 1424"/>
                  <a:gd name="T7" fmla="*/ 13 h 302"/>
                  <a:gd name="T8" fmla="*/ 1357 w 1424"/>
                  <a:gd name="T9" fmla="*/ 26 h 302"/>
                  <a:gd name="T10" fmla="*/ 1380 w 1424"/>
                  <a:gd name="T11" fmla="*/ 45 h 302"/>
                  <a:gd name="T12" fmla="*/ 1398 w 1424"/>
                  <a:gd name="T13" fmla="*/ 67 h 302"/>
                  <a:gd name="T14" fmla="*/ 1412 w 1424"/>
                  <a:gd name="T15" fmla="*/ 92 h 302"/>
                  <a:gd name="T16" fmla="*/ 1421 w 1424"/>
                  <a:gd name="T17" fmla="*/ 121 h 302"/>
                  <a:gd name="T18" fmla="*/ 1424 w 1424"/>
                  <a:gd name="T19" fmla="*/ 151 h 302"/>
                  <a:gd name="T20" fmla="*/ 1421 w 1424"/>
                  <a:gd name="T21" fmla="*/ 181 h 302"/>
                  <a:gd name="T22" fmla="*/ 1412 w 1424"/>
                  <a:gd name="T23" fmla="*/ 209 h 302"/>
                  <a:gd name="T24" fmla="*/ 1398 w 1424"/>
                  <a:gd name="T25" fmla="*/ 235 h 302"/>
                  <a:gd name="T26" fmla="*/ 1380 w 1424"/>
                  <a:gd name="T27" fmla="*/ 257 h 302"/>
                  <a:gd name="T28" fmla="*/ 1357 w 1424"/>
                  <a:gd name="T29" fmla="*/ 276 h 302"/>
                  <a:gd name="T30" fmla="*/ 1332 w 1424"/>
                  <a:gd name="T31" fmla="*/ 289 h 302"/>
                  <a:gd name="T32" fmla="*/ 1303 w 1424"/>
                  <a:gd name="T33" fmla="*/ 299 h 302"/>
                  <a:gd name="T34" fmla="*/ 1273 w 1424"/>
                  <a:gd name="T35" fmla="*/ 302 h 302"/>
                  <a:gd name="T36" fmla="*/ 152 w 1424"/>
                  <a:gd name="T37" fmla="*/ 302 h 302"/>
                  <a:gd name="T38" fmla="*/ 121 w 1424"/>
                  <a:gd name="T39" fmla="*/ 299 h 302"/>
                  <a:gd name="T40" fmla="*/ 93 w 1424"/>
                  <a:gd name="T41" fmla="*/ 289 h 302"/>
                  <a:gd name="T42" fmla="*/ 67 w 1424"/>
                  <a:gd name="T43" fmla="*/ 276 h 302"/>
                  <a:gd name="T44" fmla="*/ 45 w 1424"/>
                  <a:gd name="T45" fmla="*/ 257 h 302"/>
                  <a:gd name="T46" fmla="*/ 26 w 1424"/>
                  <a:gd name="T47" fmla="*/ 235 h 302"/>
                  <a:gd name="T48" fmla="*/ 13 w 1424"/>
                  <a:gd name="T49" fmla="*/ 209 h 302"/>
                  <a:gd name="T50" fmla="*/ 3 w 1424"/>
                  <a:gd name="T51" fmla="*/ 181 h 302"/>
                  <a:gd name="T52" fmla="*/ 0 w 1424"/>
                  <a:gd name="T53" fmla="*/ 151 h 302"/>
                  <a:gd name="T54" fmla="*/ 3 w 1424"/>
                  <a:gd name="T55" fmla="*/ 121 h 302"/>
                  <a:gd name="T56" fmla="*/ 13 w 1424"/>
                  <a:gd name="T57" fmla="*/ 92 h 302"/>
                  <a:gd name="T58" fmla="*/ 26 w 1424"/>
                  <a:gd name="T59" fmla="*/ 67 h 302"/>
                  <a:gd name="T60" fmla="*/ 45 w 1424"/>
                  <a:gd name="T61" fmla="*/ 45 h 302"/>
                  <a:gd name="T62" fmla="*/ 67 w 1424"/>
                  <a:gd name="T63" fmla="*/ 26 h 302"/>
                  <a:gd name="T64" fmla="*/ 93 w 1424"/>
                  <a:gd name="T65" fmla="*/ 13 h 302"/>
                  <a:gd name="T66" fmla="*/ 121 w 1424"/>
                  <a:gd name="T67" fmla="*/ 3 h 302"/>
                  <a:gd name="T68" fmla="*/ 152 w 1424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24" h="302">
                    <a:moveTo>
                      <a:pt x="152" y="0"/>
                    </a:moveTo>
                    <a:lnTo>
                      <a:pt x="1273" y="0"/>
                    </a:lnTo>
                    <a:lnTo>
                      <a:pt x="1303" y="3"/>
                    </a:lnTo>
                    <a:lnTo>
                      <a:pt x="1332" y="13"/>
                    </a:lnTo>
                    <a:lnTo>
                      <a:pt x="1357" y="26"/>
                    </a:lnTo>
                    <a:lnTo>
                      <a:pt x="1380" y="45"/>
                    </a:lnTo>
                    <a:lnTo>
                      <a:pt x="1398" y="67"/>
                    </a:lnTo>
                    <a:lnTo>
                      <a:pt x="1412" y="92"/>
                    </a:lnTo>
                    <a:lnTo>
                      <a:pt x="1421" y="121"/>
                    </a:lnTo>
                    <a:lnTo>
                      <a:pt x="1424" y="151"/>
                    </a:lnTo>
                    <a:lnTo>
                      <a:pt x="1421" y="181"/>
                    </a:lnTo>
                    <a:lnTo>
                      <a:pt x="1412" y="209"/>
                    </a:lnTo>
                    <a:lnTo>
                      <a:pt x="1398" y="235"/>
                    </a:lnTo>
                    <a:lnTo>
                      <a:pt x="1380" y="257"/>
                    </a:lnTo>
                    <a:lnTo>
                      <a:pt x="1357" y="276"/>
                    </a:lnTo>
                    <a:lnTo>
                      <a:pt x="1332" y="289"/>
                    </a:lnTo>
                    <a:lnTo>
                      <a:pt x="1303" y="299"/>
                    </a:lnTo>
                    <a:lnTo>
                      <a:pt x="1273" y="302"/>
                    </a:lnTo>
                    <a:lnTo>
                      <a:pt x="152" y="302"/>
                    </a:lnTo>
                    <a:lnTo>
                      <a:pt x="121" y="299"/>
                    </a:lnTo>
                    <a:lnTo>
                      <a:pt x="93" y="289"/>
                    </a:lnTo>
                    <a:lnTo>
                      <a:pt x="67" y="276"/>
                    </a:lnTo>
                    <a:lnTo>
                      <a:pt x="45" y="257"/>
                    </a:lnTo>
                    <a:lnTo>
                      <a:pt x="26" y="235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5"/>
                    </a:lnTo>
                    <a:lnTo>
                      <a:pt x="67" y="26"/>
                    </a:lnTo>
                    <a:lnTo>
                      <a:pt x="93" y="13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Freeform 31"/>
              <p:cNvSpPr>
                <a:spLocks noEditPoints="1"/>
              </p:cNvSpPr>
              <p:nvPr/>
            </p:nvSpPr>
            <p:spPr bwMode="auto">
              <a:xfrm>
                <a:off x="1922463" y="2754313"/>
                <a:ext cx="306388" cy="303213"/>
              </a:xfrm>
              <a:custGeom>
                <a:avLst/>
                <a:gdLst>
                  <a:gd name="T0" fmla="*/ 924 w 2119"/>
                  <a:gd name="T1" fmla="*/ 314 h 2106"/>
                  <a:gd name="T2" fmla="*/ 735 w 2119"/>
                  <a:gd name="T3" fmla="*/ 374 h 2106"/>
                  <a:gd name="T4" fmla="*/ 573 w 2119"/>
                  <a:gd name="T5" fmla="*/ 479 h 2106"/>
                  <a:gd name="T6" fmla="*/ 441 w 2119"/>
                  <a:gd name="T7" fmla="*/ 620 h 2106"/>
                  <a:gd name="T8" fmla="*/ 350 w 2119"/>
                  <a:gd name="T9" fmla="*/ 792 h 2106"/>
                  <a:gd name="T10" fmla="*/ 306 w 2119"/>
                  <a:gd name="T11" fmla="*/ 985 h 2106"/>
                  <a:gd name="T12" fmla="*/ 315 w 2119"/>
                  <a:gd name="T13" fmla="*/ 1188 h 2106"/>
                  <a:gd name="T14" fmla="*/ 376 w 2119"/>
                  <a:gd name="T15" fmla="*/ 1375 h 2106"/>
                  <a:gd name="T16" fmla="*/ 481 w 2119"/>
                  <a:gd name="T17" fmla="*/ 1538 h 2106"/>
                  <a:gd name="T18" fmla="*/ 623 w 2119"/>
                  <a:gd name="T19" fmla="*/ 1668 h 2106"/>
                  <a:gd name="T20" fmla="*/ 796 w 2119"/>
                  <a:gd name="T21" fmla="*/ 1758 h 2106"/>
                  <a:gd name="T22" fmla="*/ 991 w 2119"/>
                  <a:gd name="T23" fmla="*/ 1803 h 2106"/>
                  <a:gd name="T24" fmla="*/ 1196 w 2119"/>
                  <a:gd name="T25" fmla="*/ 1793 h 2106"/>
                  <a:gd name="T26" fmla="*/ 1384 w 2119"/>
                  <a:gd name="T27" fmla="*/ 1733 h 2106"/>
                  <a:gd name="T28" fmla="*/ 1548 w 2119"/>
                  <a:gd name="T29" fmla="*/ 1628 h 2106"/>
                  <a:gd name="T30" fmla="*/ 1678 w 2119"/>
                  <a:gd name="T31" fmla="*/ 1487 h 2106"/>
                  <a:gd name="T32" fmla="*/ 1770 w 2119"/>
                  <a:gd name="T33" fmla="*/ 1316 h 2106"/>
                  <a:gd name="T34" fmla="*/ 1813 w 2119"/>
                  <a:gd name="T35" fmla="*/ 1122 h 2106"/>
                  <a:gd name="T36" fmla="*/ 1804 w 2119"/>
                  <a:gd name="T37" fmla="*/ 919 h 2106"/>
                  <a:gd name="T38" fmla="*/ 1743 w 2119"/>
                  <a:gd name="T39" fmla="*/ 732 h 2106"/>
                  <a:gd name="T40" fmla="*/ 1639 w 2119"/>
                  <a:gd name="T41" fmla="*/ 569 h 2106"/>
                  <a:gd name="T42" fmla="*/ 1496 w 2119"/>
                  <a:gd name="T43" fmla="*/ 439 h 2106"/>
                  <a:gd name="T44" fmla="*/ 1324 w 2119"/>
                  <a:gd name="T45" fmla="*/ 349 h 2106"/>
                  <a:gd name="T46" fmla="*/ 1129 w 2119"/>
                  <a:gd name="T47" fmla="*/ 304 h 2106"/>
                  <a:gd name="T48" fmla="*/ 1142 w 2119"/>
                  <a:gd name="T49" fmla="*/ 4 h 2106"/>
                  <a:gd name="T50" fmla="*/ 1379 w 2119"/>
                  <a:gd name="T51" fmla="*/ 49 h 2106"/>
                  <a:gd name="T52" fmla="*/ 1595 w 2119"/>
                  <a:gd name="T53" fmla="*/ 145 h 2106"/>
                  <a:gd name="T54" fmla="*/ 1781 w 2119"/>
                  <a:gd name="T55" fmla="*/ 282 h 2106"/>
                  <a:gd name="T56" fmla="*/ 1933 w 2119"/>
                  <a:gd name="T57" fmla="*/ 457 h 2106"/>
                  <a:gd name="T58" fmla="*/ 2044 w 2119"/>
                  <a:gd name="T59" fmla="*/ 662 h 2106"/>
                  <a:gd name="T60" fmla="*/ 2107 w 2119"/>
                  <a:gd name="T61" fmla="*/ 891 h 2106"/>
                  <a:gd name="T62" fmla="*/ 2116 w 2119"/>
                  <a:gd name="T63" fmla="*/ 1136 h 2106"/>
                  <a:gd name="T64" fmla="*/ 2070 w 2119"/>
                  <a:gd name="T65" fmla="*/ 1371 h 2106"/>
                  <a:gd name="T66" fmla="*/ 1975 w 2119"/>
                  <a:gd name="T67" fmla="*/ 1584 h 2106"/>
                  <a:gd name="T68" fmla="*/ 1835 w 2119"/>
                  <a:gd name="T69" fmla="*/ 1770 h 2106"/>
                  <a:gd name="T70" fmla="*/ 1660 w 2119"/>
                  <a:gd name="T71" fmla="*/ 1921 h 2106"/>
                  <a:gd name="T72" fmla="*/ 1453 w 2119"/>
                  <a:gd name="T73" fmla="*/ 2031 h 2106"/>
                  <a:gd name="T74" fmla="*/ 1224 w 2119"/>
                  <a:gd name="T75" fmla="*/ 2094 h 2106"/>
                  <a:gd name="T76" fmla="*/ 977 w 2119"/>
                  <a:gd name="T77" fmla="*/ 2103 h 2106"/>
                  <a:gd name="T78" fmla="*/ 740 w 2119"/>
                  <a:gd name="T79" fmla="*/ 2058 h 2106"/>
                  <a:gd name="T80" fmla="*/ 526 w 2119"/>
                  <a:gd name="T81" fmla="*/ 1962 h 2106"/>
                  <a:gd name="T82" fmla="*/ 338 w 2119"/>
                  <a:gd name="T83" fmla="*/ 1825 h 2106"/>
                  <a:gd name="T84" fmla="*/ 187 w 2119"/>
                  <a:gd name="T85" fmla="*/ 1650 h 2106"/>
                  <a:gd name="T86" fmla="*/ 76 w 2119"/>
                  <a:gd name="T87" fmla="*/ 1445 h 2106"/>
                  <a:gd name="T88" fmla="*/ 13 w 2119"/>
                  <a:gd name="T89" fmla="*/ 1216 h 2106"/>
                  <a:gd name="T90" fmla="*/ 3 w 2119"/>
                  <a:gd name="T91" fmla="*/ 972 h 2106"/>
                  <a:gd name="T92" fmla="*/ 49 w 2119"/>
                  <a:gd name="T93" fmla="*/ 736 h 2106"/>
                  <a:gd name="T94" fmla="*/ 145 w 2119"/>
                  <a:gd name="T95" fmla="*/ 523 h 2106"/>
                  <a:gd name="T96" fmla="*/ 284 w 2119"/>
                  <a:gd name="T97" fmla="*/ 337 h 2106"/>
                  <a:gd name="T98" fmla="*/ 460 w 2119"/>
                  <a:gd name="T99" fmla="*/ 187 h 2106"/>
                  <a:gd name="T100" fmla="*/ 666 w 2119"/>
                  <a:gd name="T101" fmla="*/ 76 h 2106"/>
                  <a:gd name="T102" fmla="*/ 896 w 2119"/>
                  <a:gd name="T103" fmla="*/ 13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19" h="2106">
                    <a:moveTo>
                      <a:pt x="1060" y="301"/>
                    </a:moveTo>
                    <a:lnTo>
                      <a:pt x="991" y="304"/>
                    </a:lnTo>
                    <a:lnTo>
                      <a:pt x="924" y="314"/>
                    </a:lnTo>
                    <a:lnTo>
                      <a:pt x="859" y="328"/>
                    </a:lnTo>
                    <a:lnTo>
                      <a:pt x="796" y="349"/>
                    </a:lnTo>
                    <a:lnTo>
                      <a:pt x="735" y="374"/>
                    </a:lnTo>
                    <a:lnTo>
                      <a:pt x="678" y="404"/>
                    </a:lnTo>
                    <a:lnTo>
                      <a:pt x="623" y="439"/>
                    </a:lnTo>
                    <a:lnTo>
                      <a:pt x="573" y="479"/>
                    </a:lnTo>
                    <a:lnTo>
                      <a:pt x="525" y="523"/>
                    </a:lnTo>
                    <a:lnTo>
                      <a:pt x="481" y="569"/>
                    </a:lnTo>
                    <a:lnTo>
                      <a:pt x="441" y="620"/>
                    </a:lnTo>
                    <a:lnTo>
                      <a:pt x="406" y="674"/>
                    </a:lnTo>
                    <a:lnTo>
                      <a:pt x="376" y="732"/>
                    </a:lnTo>
                    <a:lnTo>
                      <a:pt x="350" y="792"/>
                    </a:lnTo>
                    <a:lnTo>
                      <a:pt x="330" y="854"/>
                    </a:lnTo>
                    <a:lnTo>
                      <a:pt x="315" y="919"/>
                    </a:lnTo>
                    <a:lnTo>
                      <a:pt x="306" y="985"/>
                    </a:lnTo>
                    <a:lnTo>
                      <a:pt x="303" y="1054"/>
                    </a:lnTo>
                    <a:lnTo>
                      <a:pt x="306" y="1122"/>
                    </a:lnTo>
                    <a:lnTo>
                      <a:pt x="315" y="1188"/>
                    </a:lnTo>
                    <a:lnTo>
                      <a:pt x="330" y="1254"/>
                    </a:lnTo>
                    <a:lnTo>
                      <a:pt x="350" y="1316"/>
                    </a:lnTo>
                    <a:lnTo>
                      <a:pt x="376" y="1375"/>
                    </a:lnTo>
                    <a:lnTo>
                      <a:pt x="406" y="1433"/>
                    </a:lnTo>
                    <a:lnTo>
                      <a:pt x="441" y="1487"/>
                    </a:lnTo>
                    <a:lnTo>
                      <a:pt x="481" y="1538"/>
                    </a:lnTo>
                    <a:lnTo>
                      <a:pt x="525" y="1585"/>
                    </a:lnTo>
                    <a:lnTo>
                      <a:pt x="573" y="1628"/>
                    </a:lnTo>
                    <a:lnTo>
                      <a:pt x="623" y="1668"/>
                    </a:lnTo>
                    <a:lnTo>
                      <a:pt x="678" y="1703"/>
                    </a:lnTo>
                    <a:lnTo>
                      <a:pt x="735" y="1733"/>
                    </a:lnTo>
                    <a:lnTo>
                      <a:pt x="796" y="1758"/>
                    </a:lnTo>
                    <a:lnTo>
                      <a:pt x="859" y="1779"/>
                    </a:lnTo>
                    <a:lnTo>
                      <a:pt x="924" y="1793"/>
                    </a:lnTo>
                    <a:lnTo>
                      <a:pt x="991" y="1803"/>
                    </a:lnTo>
                    <a:lnTo>
                      <a:pt x="1060" y="1806"/>
                    </a:lnTo>
                    <a:lnTo>
                      <a:pt x="1129" y="1803"/>
                    </a:lnTo>
                    <a:lnTo>
                      <a:pt x="1196" y="1793"/>
                    </a:lnTo>
                    <a:lnTo>
                      <a:pt x="1261" y="1779"/>
                    </a:lnTo>
                    <a:lnTo>
                      <a:pt x="1324" y="1758"/>
                    </a:lnTo>
                    <a:lnTo>
                      <a:pt x="1384" y="1733"/>
                    </a:lnTo>
                    <a:lnTo>
                      <a:pt x="1442" y="1703"/>
                    </a:lnTo>
                    <a:lnTo>
                      <a:pt x="1496" y="1668"/>
                    </a:lnTo>
                    <a:lnTo>
                      <a:pt x="1548" y="1628"/>
                    </a:lnTo>
                    <a:lnTo>
                      <a:pt x="1595" y="1585"/>
                    </a:lnTo>
                    <a:lnTo>
                      <a:pt x="1639" y="1538"/>
                    </a:lnTo>
                    <a:lnTo>
                      <a:pt x="1678" y="1487"/>
                    </a:lnTo>
                    <a:lnTo>
                      <a:pt x="1713" y="1433"/>
                    </a:lnTo>
                    <a:lnTo>
                      <a:pt x="1743" y="1375"/>
                    </a:lnTo>
                    <a:lnTo>
                      <a:pt x="1770" y="1316"/>
                    </a:lnTo>
                    <a:lnTo>
                      <a:pt x="1789" y="1254"/>
                    </a:lnTo>
                    <a:lnTo>
                      <a:pt x="1804" y="1188"/>
                    </a:lnTo>
                    <a:lnTo>
                      <a:pt x="1813" y="1122"/>
                    </a:lnTo>
                    <a:lnTo>
                      <a:pt x="1817" y="1054"/>
                    </a:lnTo>
                    <a:lnTo>
                      <a:pt x="1813" y="985"/>
                    </a:lnTo>
                    <a:lnTo>
                      <a:pt x="1804" y="919"/>
                    </a:lnTo>
                    <a:lnTo>
                      <a:pt x="1789" y="854"/>
                    </a:lnTo>
                    <a:lnTo>
                      <a:pt x="1770" y="792"/>
                    </a:lnTo>
                    <a:lnTo>
                      <a:pt x="1743" y="732"/>
                    </a:lnTo>
                    <a:lnTo>
                      <a:pt x="1713" y="674"/>
                    </a:lnTo>
                    <a:lnTo>
                      <a:pt x="1678" y="620"/>
                    </a:lnTo>
                    <a:lnTo>
                      <a:pt x="1639" y="569"/>
                    </a:lnTo>
                    <a:lnTo>
                      <a:pt x="1595" y="523"/>
                    </a:lnTo>
                    <a:lnTo>
                      <a:pt x="1548" y="479"/>
                    </a:lnTo>
                    <a:lnTo>
                      <a:pt x="1496" y="439"/>
                    </a:lnTo>
                    <a:lnTo>
                      <a:pt x="1442" y="404"/>
                    </a:lnTo>
                    <a:lnTo>
                      <a:pt x="1384" y="374"/>
                    </a:lnTo>
                    <a:lnTo>
                      <a:pt x="1324" y="349"/>
                    </a:lnTo>
                    <a:lnTo>
                      <a:pt x="1261" y="328"/>
                    </a:lnTo>
                    <a:lnTo>
                      <a:pt x="1196" y="314"/>
                    </a:lnTo>
                    <a:lnTo>
                      <a:pt x="1129" y="304"/>
                    </a:lnTo>
                    <a:lnTo>
                      <a:pt x="1060" y="301"/>
                    </a:lnTo>
                    <a:close/>
                    <a:moveTo>
                      <a:pt x="1060" y="0"/>
                    </a:moveTo>
                    <a:lnTo>
                      <a:pt x="1142" y="4"/>
                    </a:lnTo>
                    <a:lnTo>
                      <a:pt x="1224" y="13"/>
                    </a:lnTo>
                    <a:lnTo>
                      <a:pt x="1303" y="29"/>
                    </a:lnTo>
                    <a:lnTo>
                      <a:pt x="1379" y="49"/>
                    </a:lnTo>
                    <a:lnTo>
                      <a:pt x="1453" y="76"/>
                    </a:lnTo>
                    <a:lnTo>
                      <a:pt x="1526" y="108"/>
                    </a:lnTo>
                    <a:lnTo>
                      <a:pt x="1595" y="145"/>
                    </a:lnTo>
                    <a:lnTo>
                      <a:pt x="1660" y="187"/>
                    </a:lnTo>
                    <a:lnTo>
                      <a:pt x="1722" y="232"/>
                    </a:lnTo>
                    <a:lnTo>
                      <a:pt x="1781" y="282"/>
                    </a:lnTo>
                    <a:lnTo>
                      <a:pt x="1835" y="337"/>
                    </a:lnTo>
                    <a:lnTo>
                      <a:pt x="1887" y="396"/>
                    </a:lnTo>
                    <a:lnTo>
                      <a:pt x="1933" y="457"/>
                    </a:lnTo>
                    <a:lnTo>
                      <a:pt x="1975" y="523"/>
                    </a:lnTo>
                    <a:lnTo>
                      <a:pt x="2011" y="591"/>
                    </a:lnTo>
                    <a:lnTo>
                      <a:pt x="2044" y="662"/>
                    </a:lnTo>
                    <a:lnTo>
                      <a:pt x="2070" y="736"/>
                    </a:lnTo>
                    <a:lnTo>
                      <a:pt x="2091" y="813"/>
                    </a:lnTo>
                    <a:lnTo>
                      <a:pt x="2107" y="891"/>
                    </a:lnTo>
                    <a:lnTo>
                      <a:pt x="2116" y="972"/>
                    </a:lnTo>
                    <a:lnTo>
                      <a:pt x="2119" y="1054"/>
                    </a:lnTo>
                    <a:lnTo>
                      <a:pt x="2116" y="1136"/>
                    </a:lnTo>
                    <a:lnTo>
                      <a:pt x="2107" y="1216"/>
                    </a:lnTo>
                    <a:lnTo>
                      <a:pt x="2091" y="1295"/>
                    </a:lnTo>
                    <a:lnTo>
                      <a:pt x="2070" y="1371"/>
                    </a:lnTo>
                    <a:lnTo>
                      <a:pt x="2044" y="1445"/>
                    </a:lnTo>
                    <a:lnTo>
                      <a:pt x="2011" y="1516"/>
                    </a:lnTo>
                    <a:lnTo>
                      <a:pt x="1975" y="1584"/>
                    </a:lnTo>
                    <a:lnTo>
                      <a:pt x="1933" y="1650"/>
                    </a:lnTo>
                    <a:lnTo>
                      <a:pt x="1887" y="1711"/>
                    </a:lnTo>
                    <a:lnTo>
                      <a:pt x="1835" y="1770"/>
                    </a:lnTo>
                    <a:lnTo>
                      <a:pt x="1781" y="1825"/>
                    </a:lnTo>
                    <a:lnTo>
                      <a:pt x="1722" y="1875"/>
                    </a:lnTo>
                    <a:lnTo>
                      <a:pt x="1660" y="1921"/>
                    </a:lnTo>
                    <a:lnTo>
                      <a:pt x="1595" y="1962"/>
                    </a:lnTo>
                    <a:lnTo>
                      <a:pt x="1526" y="1999"/>
                    </a:lnTo>
                    <a:lnTo>
                      <a:pt x="1453" y="2031"/>
                    </a:lnTo>
                    <a:lnTo>
                      <a:pt x="1379" y="2058"/>
                    </a:lnTo>
                    <a:lnTo>
                      <a:pt x="1303" y="2078"/>
                    </a:lnTo>
                    <a:lnTo>
                      <a:pt x="1224" y="2094"/>
                    </a:lnTo>
                    <a:lnTo>
                      <a:pt x="1142" y="2103"/>
                    </a:lnTo>
                    <a:lnTo>
                      <a:pt x="1060" y="2106"/>
                    </a:lnTo>
                    <a:lnTo>
                      <a:pt x="977" y="2103"/>
                    </a:lnTo>
                    <a:lnTo>
                      <a:pt x="896" y="2094"/>
                    </a:lnTo>
                    <a:lnTo>
                      <a:pt x="817" y="2078"/>
                    </a:lnTo>
                    <a:lnTo>
                      <a:pt x="740" y="2058"/>
                    </a:lnTo>
                    <a:lnTo>
                      <a:pt x="666" y="2031"/>
                    </a:lnTo>
                    <a:lnTo>
                      <a:pt x="594" y="1999"/>
                    </a:lnTo>
                    <a:lnTo>
                      <a:pt x="526" y="1962"/>
                    </a:lnTo>
                    <a:lnTo>
                      <a:pt x="460" y="1921"/>
                    </a:lnTo>
                    <a:lnTo>
                      <a:pt x="397" y="1875"/>
                    </a:lnTo>
                    <a:lnTo>
                      <a:pt x="338" y="1825"/>
                    </a:lnTo>
                    <a:lnTo>
                      <a:pt x="284" y="1770"/>
                    </a:lnTo>
                    <a:lnTo>
                      <a:pt x="233" y="1711"/>
                    </a:lnTo>
                    <a:lnTo>
                      <a:pt x="187" y="1650"/>
                    </a:lnTo>
                    <a:lnTo>
                      <a:pt x="145" y="1584"/>
                    </a:lnTo>
                    <a:lnTo>
                      <a:pt x="108" y="1516"/>
                    </a:lnTo>
                    <a:lnTo>
                      <a:pt x="76" y="1445"/>
                    </a:lnTo>
                    <a:lnTo>
                      <a:pt x="49" y="1371"/>
                    </a:lnTo>
                    <a:lnTo>
                      <a:pt x="28" y="1295"/>
                    </a:lnTo>
                    <a:lnTo>
                      <a:pt x="13" y="1216"/>
                    </a:lnTo>
                    <a:lnTo>
                      <a:pt x="3" y="1136"/>
                    </a:lnTo>
                    <a:lnTo>
                      <a:pt x="0" y="1054"/>
                    </a:lnTo>
                    <a:lnTo>
                      <a:pt x="3" y="972"/>
                    </a:lnTo>
                    <a:lnTo>
                      <a:pt x="13" y="891"/>
                    </a:lnTo>
                    <a:lnTo>
                      <a:pt x="28" y="813"/>
                    </a:lnTo>
                    <a:lnTo>
                      <a:pt x="49" y="736"/>
                    </a:lnTo>
                    <a:lnTo>
                      <a:pt x="76" y="662"/>
                    </a:lnTo>
                    <a:lnTo>
                      <a:pt x="108" y="591"/>
                    </a:lnTo>
                    <a:lnTo>
                      <a:pt x="145" y="523"/>
                    </a:lnTo>
                    <a:lnTo>
                      <a:pt x="187" y="457"/>
                    </a:lnTo>
                    <a:lnTo>
                      <a:pt x="233" y="396"/>
                    </a:lnTo>
                    <a:lnTo>
                      <a:pt x="284" y="337"/>
                    </a:lnTo>
                    <a:lnTo>
                      <a:pt x="338" y="282"/>
                    </a:lnTo>
                    <a:lnTo>
                      <a:pt x="397" y="232"/>
                    </a:lnTo>
                    <a:lnTo>
                      <a:pt x="460" y="187"/>
                    </a:lnTo>
                    <a:lnTo>
                      <a:pt x="526" y="145"/>
                    </a:lnTo>
                    <a:lnTo>
                      <a:pt x="594" y="108"/>
                    </a:lnTo>
                    <a:lnTo>
                      <a:pt x="666" y="76"/>
                    </a:lnTo>
                    <a:lnTo>
                      <a:pt x="740" y="49"/>
                    </a:lnTo>
                    <a:lnTo>
                      <a:pt x="817" y="29"/>
                    </a:lnTo>
                    <a:lnTo>
                      <a:pt x="896" y="13"/>
                    </a:lnTo>
                    <a:lnTo>
                      <a:pt x="977" y="4"/>
                    </a:lnTo>
                    <a:lnTo>
                      <a:pt x="10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Freeform 32"/>
              <p:cNvSpPr>
                <a:spLocks noEditPoints="1"/>
              </p:cNvSpPr>
              <p:nvPr/>
            </p:nvSpPr>
            <p:spPr bwMode="auto">
              <a:xfrm>
                <a:off x="2019300" y="2816226"/>
                <a:ext cx="112713" cy="179388"/>
              </a:xfrm>
              <a:custGeom>
                <a:avLst/>
                <a:gdLst>
                  <a:gd name="T0" fmla="*/ 480 w 774"/>
                  <a:gd name="T1" fmla="*/ 963 h 1241"/>
                  <a:gd name="T2" fmla="*/ 565 w 774"/>
                  <a:gd name="T3" fmla="*/ 921 h 1241"/>
                  <a:gd name="T4" fmla="*/ 600 w 774"/>
                  <a:gd name="T5" fmla="*/ 836 h 1241"/>
                  <a:gd name="T6" fmla="*/ 568 w 774"/>
                  <a:gd name="T7" fmla="*/ 758 h 1241"/>
                  <a:gd name="T8" fmla="*/ 493 w 774"/>
                  <a:gd name="T9" fmla="*/ 717 h 1241"/>
                  <a:gd name="T10" fmla="*/ 348 w 774"/>
                  <a:gd name="T11" fmla="*/ 259 h 1241"/>
                  <a:gd name="T12" fmla="*/ 236 w 774"/>
                  <a:gd name="T13" fmla="*/ 297 h 1241"/>
                  <a:gd name="T14" fmla="*/ 194 w 774"/>
                  <a:gd name="T15" fmla="*/ 376 h 1241"/>
                  <a:gd name="T16" fmla="*/ 233 w 774"/>
                  <a:gd name="T17" fmla="*/ 458 h 1241"/>
                  <a:gd name="T18" fmla="*/ 348 w 774"/>
                  <a:gd name="T19" fmla="*/ 505 h 1241"/>
                  <a:gd name="T20" fmla="*/ 414 w 774"/>
                  <a:gd name="T21" fmla="*/ 9 h 1241"/>
                  <a:gd name="T22" fmla="*/ 431 w 774"/>
                  <a:gd name="T23" fmla="*/ 120 h 1241"/>
                  <a:gd name="T24" fmla="*/ 534 w 774"/>
                  <a:gd name="T25" fmla="*/ 135 h 1241"/>
                  <a:gd name="T26" fmla="*/ 648 w 774"/>
                  <a:gd name="T27" fmla="*/ 179 h 1241"/>
                  <a:gd name="T28" fmla="*/ 734 w 774"/>
                  <a:gd name="T29" fmla="*/ 251 h 1241"/>
                  <a:gd name="T30" fmla="*/ 756 w 774"/>
                  <a:gd name="T31" fmla="*/ 345 h 1241"/>
                  <a:gd name="T32" fmla="*/ 709 w 774"/>
                  <a:gd name="T33" fmla="*/ 401 h 1241"/>
                  <a:gd name="T34" fmla="*/ 640 w 774"/>
                  <a:gd name="T35" fmla="*/ 402 h 1241"/>
                  <a:gd name="T36" fmla="*/ 592 w 774"/>
                  <a:gd name="T37" fmla="*/ 357 h 1241"/>
                  <a:gd name="T38" fmla="*/ 542 w 774"/>
                  <a:gd name="T39" fmla="*/ 299 h 1241"/>
                  <a:gd name="T40" fmla="*/ 459 w 774"/>
                  <a:gd name="T41" fmla="*/ 261 h 1241"/>
                  <a:gd name="T42" fmla="*/ 498 w 774"/>
                  <a:gd name="T43" fmla="*/ 535 h 1241"/>
                  <a:gd name="T44" fmla="*/ 619 w 774"/>
                  <a:gd name="T45" fmla="*/ 576 h 1241"/>
                  <a:gd name="T46" fmla="*/ 713 w 774"/>
                  <a:gd name="T47" fmla="*/ 643 h 1241"/>
                  <a:gd name="T48" fmla="*/ 767 w 774"/>
                  <a:gd name="T49" fmla="*/ 749 h 1241"/>
                  <a:gd name="T50" fmla="*/ 765 w 774"/>
                  <a:gd name="T51" fmla="*/ 900 h 1241"/>
                  <a:gd name="T52" fmla="*/ 692 w 774"/>
                  <a:gd name="T53" fmla="*/ 1018 h 1241"/>
                  <a:gd name="T54" fmla="*/ 562 w 774"/>
                  <a:gd name="T55" fmla="*/ 1088 h 1241"/>
                  <a:gd name="T56" fmla="*/ 431 w 774"/>
                  <a:gd name="T57" fmla="*/ 1194 h 1241"/>
                  <a:gd name="T58" fmla="*/ 402 w 774"/>
                  <a:gd name="T59" fmla="*/ 1239 h 1241"/>
                  <a:gd name="T60" fmla="*/ 356 w 774"/>
                  <a:gd name="T61" fmla="*/ 1221 h 1241"/>
                  <a:gd name="T62" fmla="*/ 300 w 774"/>
                  <a:gd name="T63" fmla="*/ 1107 h 1241"/>
                  <a:gd name="T64" fmla="*/ 144 w 774"/>
                  <a:gd name="T65" fmla="*/ 1061 h 1241"/>
                  <a:gd name="T66" fmla="*/ 44 w 774"/>
                  <a:gd name="T67" fmla="*/ 978 h 1241"/>
                  <a:gd name="T68" fmla="*/ 1 w 774"/>
                  <a:gd name="T69" fmla="*/ 881 h 1241"/>
                  <a:gd name="T70" fmla="*/ 17 w 774"/>
                  <a:gd name="T71" fmla="*/ 801 h 1241"/>
                  <a:gd name="T72" fmla="*/ 85 w 774"/>
                  <a:gd name="T73" fmla="*/ 772 h 1241"/>
                  <a:gd name="T74" fmla="*/ 150 w 774"/>
                  <a:gd name="T75" fmla="*/ 792 h 1241"/>
                  <a:gd name="T76" fmla="*/ 178 w 774"/>
                  <a:gd name="T77" fmla="*/ 839 h 1241"/>
                  <a:gd name="T78" fmla="*/ 201 w 774"/>
                  <a:gd name="T79" fmla="*/ 897 h 1241"/>
                  <a:gd name="T80" fmla="*/ 247 w 774"/>
                  <a:gd name="T81" fmla="*/ 945 h 1241"/>
                  <a:gd name="T82" fmla="*/ 348 w 774"/>
                  <a:gd name="T83" fmla="*/ 970 h 1241"/>
                  <a:gd name="T84" fmla="*/ 211 w 774"/>
                  <a:gd name="T85" fmla="*/ 646 h 1241"/>
                  <a:gd name="T86" fmla="*/ 82 w 774"/>
                  <a:gd name="T87" fmla="*/ 565 h 1241"/>
                  <a:gd name="T88" fmla="*/ 23 w 774"/>
                  <a:gd name="T89" fmla="*/ 443 h 1241"/>
                  <a:gd name="T90" fmla="*/ 41 w 774"/>
                  <a:gd name="T91" fmla="*/ 300 h 1241"/>
                  <a:gd name="T92" fmla="*/ 120 w 774"/>
                  <a:gd name="T93" fmla="*/ 196 h 1241"/>
                  <a:gd name="T94" fmla="*/ 241 w 774"/>
                  <a:gd name="T95" fmla="*/ 135 h 1241"/>
                  <a:gd name="T96" fmla="*/ 348 w 774"/>
                  <a:gd name="T97" fmla="*/ 47 h 1241"/>
                  <a:gd name="T98" fmla="*/ 376 w 774"/>
                  <a:gd name="T99" fmla="*/ 3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74" h="1241">
                    <a:moveTo>
                      <a:pt x="431" y="699"/>
                    </a:moveTo>
                    <a:lnTo>
                      <a:pt x="431" y="970"/>
                    </a:lnTo>
                    <a:lnTo>
                      <a:pt x="456" y="967"/>
                    </a:lnTo>
                    <a:lnTo>
                      <a:pt x="480" y="963"/>
                    </a:lnTo>
                    <a:lnTo>
                      <a:pt x="504" y="956"/>
                    </a:lnTo>
                    <a:lnTo>
                      <a:pt x="526" y="947"/>
                    </a:lnTo>
                    <a:lnTo>
                      <a:pt x="547" y="935"/>
                    </a:lnTo>
                    <a:lnTo>
                      <a:pt x="565" y="921"/>
                    </a:lnTo>
                    <a:lnTo>
                      <a:pt x="579" y="904"/>
                    </a:lnTo>
                    <a:lnTo>
                      <a:pt x="591" y="884"/>
                    </a:lnTo>
                    <a:lnTo>
                      <a:pt x="598" y="861"/>
                    </a:lnTo>
                    <a:lnTo>
                      <a:pt x="600" y="836"/>
                    </a:lnTo>
                    <a:lnTo>
                      <a:pt x="598" y="812"/>
                    </a:lnTo>
                    <a:lnTo>
                      <a:pt x="592" y="792"/>
                    </a:lnTo>
                    <a:lnTo>
                      <a:pt x="581" y="774"/>
                    </a:lnTo>
                    <a:lnTo>
                      <a:pt x="568" y="758"/>
                    </a:lnTo>
                    <a:lnTo>
                      <a:pt x="552" y="745"/>
                    </a:lnTo>
                    <a:lnTo>
                      <a:pt x="534" y="733"/>
                    </a:lnTo>
                    <a:lnTo>
                      <a:pt x="514" y="724"/>
                    </a:lnTo>
                    <a:lnTo>
                      <a:pt x="493" y="717"/>
                    </a:lnTo>
                    <a:lnTo>
                      <a:pt x="473" y="709"/>
                    </a:lnTo>
                    <a:lnTo>
                      <a:pt x="452" y="704"/>
                    </a:lnTo>
                    <a:lnTo>
                      <a:pt x="431" y="699"/>
                    </a:lnTo>
                    <a:close/>
                    <a:moveTo>
                      <a:pt x="348" y="259"/>
                    </a:moveTo>
                    <a:lnTo>
                      <a:pt x="314" y="262"/>
                    </a:lnTo>
                    <a:lnTo>
                      <a:pt x="284" y="271"/>
                    </a:lnTo>
                    <a:lnTo>
                      <a:pt x="258" y="282"/>
                    </a:lnTo>
                    <a:lnTo>
                      <a:pt x="236" y="297"/>
                    </a:lnTo>
                    <a:lnTo>
                      <a:pt x="218" y="313"/>
                    </a:lnTo>
                    <a:lnTo>
                      <a:pt x="205" y="333"/>
                    </a:lnTo>
                    <a:lnTo>
                      <a:pt x="196" y="354"/>
                    </a:lnTo>
                    <a:lnTo>
                      <a:pt x="194" y="376"/>
                    </a:lnTo>
                    <a:lnTo>
                      <a:pt x="196" y="399"/>
                    </a:lnTo>
                    <a:lnTo>
                      <a:pt x="203" y="421"/>
                    </a:lnTo>
                    <a:lnTo>
                      <a:pt x="215" y="441"/>
                    </a:lnTo>
                    <a:lnTo>
                      <a:pt x="233" y="458"/>
                    </a:lnTo>
                    <a:lnTo>
                      <a:pt x="254" y="472"/>
                    </a:lnTo>
                    <a:lnTo>
                      <a:pt x="281" y="485"/>
                    </a:lnTo>
                    <a:lnTo>
                      <a:pt x="312" y="495"/>
                    </a:lnTo>
                    <a:lnTo>
                      <a:pt x="348" y="505"/>
                    </a:lnTo>
                    <a:lnTo>
                      <a:pt x="348" y="259"/>
                    </a:lnTo>
                    <a:close/>
                    <a:moveTo>
                      <a:pt x="389" y="0"/>
                    </a:moveTo>
                    <a:lnTo>
                      <a:pt x="402" y="3"/>
                    </a:lnTo>
                    <a:lnTo>
                      <a:pt x="414" y="9"/>
                    </a:lnTo>
                    <a:lnTo>
                      <a:pt x="423" y="20"/>
                    </a:lnTo>
                    <a:lnTo>
                      <a:pt x="429" y="33"/>
                    </a:lnTo>
                    <a:lnTo>
                      <a:pt x="431" y="47"/>
                    </a:lnTo>
                    <a:lnTo>
                      <a:pt x="431" y="120"/>
                    </a:lnTo>
                    <a:lnTo>
                      <a:pt x="454" y="121"/>
                    </a:lnTo>
                    <a:lnTo>
                      <a:pt x="479" y="124"/>
                    </a:lnTo>
                    <a:lnTo>
                      <a:pt x="506" y="129"/>
                    </a:lnTo>
                    <a:lnTo>
                      <a:pt x="534" y="135"/>
                    </a:lnTo>
                    <a:lnTo>
                      <a:pt x="564" y="144"/>
                    </a:lnTo>
                    <a:lnTo>
                      <a:pt x="593" y="154"/>
                    </a:lnTo>
                    <a:lnTo>
                      <a:pt x="621" y="165"/>
                    </a:lnTo>
                    <a:lnTo>
                      <a:pt x="648" y="179"/>
                    </a:lnTo>
                    <a:lnTo>
                      <a:pt x="674" y="195"/>
                    </a:lnTo>
                    <a:lnTo>
                      <a:pt x="698" y="211"/>
                    </a:lnTo>
                    <a:lnTo>
                      <a:pt x="718" y="230"/>
                    </a:lnTo>
                    <a:lnTo>
                      <a:pt x="734" y="251"/>
                    </a:lnTo>
                    <a:lnTo>
                      <a:pt x="748" y="274"/>
                    </a:lnTo>
                    <a:lnTo>
                      <a:pt x="755" y="298"/>
                    </a:lnTo>
                    <a:lnTo>
                      <a:pt x="758" y="324"/>
                    </a:lnTo>
                    <a:lnTo>
                      <a:pt x="756" y="345"/>
                    </a:lnTo>
                    <a:lnTo>
                      <a:pt x="749" y="364"/>
                    </a:lnTo>
                    <a:lnTo>
                      <a:pt x="740" y="380"/>
                    </a:lnTo>
                    <a:lnTo>
                      <a:pt x="726" y="392"/>
                    </a:lnTo>
                    <a:lnTo>
                      <a:pt x="709" y="401"/>
                    </a:lnTo>
                    <a:lnTo>
                      <a:pt x="691" y="407"/>
                    </a:lnTo>
                    <a:lnTo>
                      <a:pt x="671" y="408"/>
                    </a:lnTo>
                    <a:lnTo>
                      <a:pt x="655" y="407"/>
                    </a:lnTo>
                    <a:lnTo>
                      <a:pt x="640" y="402"/>
                    </a:lnTo>
                    <a:lnTo>
                      <a:pt x="626" y="393"/>
                    </a:lnTo>
                    <a:lnTo>
                      <a:pt x="615" y="383"/>
                    </a:lnTo>
                    <a:lnTo>
                      <a:pt x="603" y="370"/>
                    </a:lnTo>
                    <a:lnTo>
                      <a:pt x="592" y="357"/>
                    </a:lnTo>
                    <a:lnTo>
                      <a:pt x="580" y="342"/>
                    </a:lnTo>
                    <a:lnTo>
                      <a:pt x="569" y="328"/>
                    </a:lnTo>
                    <a:lnTo>
                      <a:pt x="555" y="313"/>
                    </a:lnTo>
                    <a:lnTo>
                      <a:pt x="542" y="299"/>
                    </a:lnTo>
                    <a:lnTo>
                      <a:pt x="525" y="286"/>
                    </a:lnTo>
                    <a:lnTo>
                      <a:pt x="506" y="276"/>
                    </a:lnTo>
                    <a:lnTo>
                      <a:pt x="484" y="267"/>
                    </a:lnTo>
                    <a:lnTo>
                      <a:pt x="459" y="261"/>
                    </a:lnTo>
                    <a:lnTo>
                      <a:pt x="431" y="259"/>
                    </a:lnTo>
                    <a:lnTo>
                      <a:pt x="431" y="519"/>
                    </a:lnTo>
                    <a:lnTo>
                      <a:pt x="464" y="526"/>
                    </a:lnTo>
                    <a:lnTo>
                      <a:pt x="498" y="535"/>
                    </a:lnTo>
                    <a:lnTo>
                      <a:pt x="530" y="543"/>
                    </a:lnTo>
                    <a:lnTo>
                      <a:pt x="562" y="552"/>
                    </a:lnTo>
                    <a:lnTo>
                      <a:pt x="591" y="564"/>
                    </a:lnTo>
                    <a:lnTo>
                      <a:pt x="619" y="576"/>
                    </a:lnTo>
                    <a:lnTo>
                      <a:pt x="646" y="590"/>
                    </a:lnTo>
                    <a:lnTo>
                      <a:pt x="670" y="605"/>
                    </a:lnTo>
                    <a:lnTo>
                      <a:pt x="693" y="623"/>
                    </a:lnTo>
                    <a:lnTo>
                      <a:pt x="713" y="643"/>
                    </a:lnTo>
                    <a:lnTo>
                      <a:pt x="731" y="666"/>
                    </a:lnTo>
                    <a:lnTo>
                      <a:pt x="746" y="691"/>
                    </a:lnTo>
                    <a:lnTo>
                      <a:pt x="757" y="719"/>
                    </a:lnTo>
                    <a:lnTo>
                      <a:pt x="767" y="749"/>
                    </a:lnTo>
                    <a:lnTo>
                      <a:pt x="772" y="783"/>
                    </a:lnTo>
                    <a:lnTo>
                      <a:pt x="774" y="821"/>
                    </a:lnTo>
                    <a:lnTo>
                      <a:pt x="771" y="861"/>
                    </a:lnTo>
                    <a:lnTo>
                      <a:pt x="765" y="900"/>
                    </a:lnTo>
                    <a:lnTo>
                      <a:pt x="752" y="934"/>
                    </a:lnTo>
                    <a:lnTo>
                      <a:pt x="736" y="965"/>
                    </a:lnTo>
                    <a:lnTo>
                      <a:pt x="716" y="993"/>
                    </a:lnTo>
                    <a:lnTo>
                      <a:pt x="692" y="1018"/>
                    </a:lnTo>
                    <a:lnTo>
                      <a:pt x="665" y="1040"/>
                    </a:lnTo>
                    <a:lnTo>
                      <a:pt x="634" y="1059"/>
                    </a:lnTo>
                    <a:lnTo>
                      <a:pt x="599" y="1075"/>
                    </a:lnTo>
                    <a:lnTo>
                      <a:pt x="562" y="1088"/>
                    </a:lnTo>
                    <a:lnTo>
                      <a:pt x="521" y="1098"/>
                    </a:lnTo>
                    <a:lnTo>
                      <a:pt x="477" y="1106"/>
                    </a:lnTo>
                    <a:lnTo>
                      <a:pt x="431" y="1110"/>
                    </a:lnTo>
                    <a:lnTo>
                      <a:pt x="431" y="1194"/>
                    </a:lnTo>
                    <a:lnTo>
                      <a:pt x="429" y="1209"/>
                    </a:lnTo>
                    <a:lnTo>
                      <a:pt x="423" y="1221"/>
                    </a:lnTo>
                    <a:lnTo>
                      <a:pt x="414" y="1231"/>
                    </a:lnTo>
                    <a:lnTo>
                      <a:pt x="402" y="1239"/>
                    </a:lnTo>
                    <a:lnTo>
                      <a:pt x="389" y="1241"/>
                    </a:lnTo>
                    <a:lnTo>
                      <a:pt x="376" y="1239"/>
                    </a:lnTo>
                    <a:lnTo>
                      <a:pt x="365" y="1231"/>
                    </a:lnTo>
                    <a:lnTo>
                      <a:pt x="356" y="1221"/>
                    </a:lnTo>
                    <a:lnTo>
                      <a:pt x="350" y="1209"/>
                    </a:lnTo>
                    <a:lnTo>
                      <a:pt x="348" y="1194"/>
                    </a:lnTo>
                    <a:lnTo>
                      <a:pt x="348" y="1110"/>
                    </a:lnTo>
                    <a:lnTo>
                      <a:pt x="300" y="1107"/>
                    </a:lnTo>
                    <a:lnTo>
                      <a:pt x="256" y="1099"/>
                    </a:lnTo>
                    <a:lnTo>
                      <a:pt x="215" y="1090"/>
                    </a:lnTo>
                    <a:lnTo>
                      <a:pt x="177" y="1077"/>
                    </a:lnTo>
                    <a:lnTo>
                      <a:pt x="144" y="1061"/>
                    </a:lnTo>
                    <a:lnTo>
                      <a:pt x="113" y="1042"/>
                    </a:lnTo>
                    <a:lnTo>
                      <a:pt x="87" y="1022"/>
                    </a:lnTo>
                    <a:lnTo>
                      <a:pt x="64" y="1001"/>
                    </a:lnTo>
                    <a:lnTo>
                      <a:pt x="44" y="978"/>
                    </a:lnTo>
                    <a:lnTo>
                      <a:pt x="29" y="954"/>
                    </a:lnTo>
                    <a:lnTo>
                      <a:pt x="16" y="930"/>
                    </a:lnTo>
                    <a:lnTo>
                      <a:pt x="7" y="906"/>
                    </a:lnTo>
                    <a:lnTo>
                      <a:pt x="1" y="881"/>
                    </a:lnTo>
                    <a:lnTo>
                      <a:pt x="0" y="858"/>
                    </a:lnTo>
                    <a:lnTo>
                      <a:pt x="2" y="836"/>
                    </a:lnTo>
                    <a:lnTo>
                      <a:pt x="8" y="818"/>
                    </a:lnTo>
                    <a:lnTo>
                      <a:pt x="17" y="801"/>
                    </a:lnTo>
                    <a:lnTo>
                      <a:pt x="30" y="788"/>
                    </a:lnTo>
                    <a:lnTo>
                      <a:pt x="45" y="779"/>
                    </a:lnTo>
                    <a:lnTo>
                      <a:pt x="64" y="774"/>
                    </a:lnTo>
                    <a:lnTo>
                      <a:pt x="85" y="772"/>
                    </a:lnTo>
                    <a:lnTo>
                      <a:pt x="106" y="773"/>
                    </a:lnTo>
                    <a:lnTo>
                      <a:pt x="124" y="777"/>
                    </a:lnTo>
                    <a:lnTo>
                      <a:pt x="139" y="783"/>
                    </a:lnTo>
                    <a:lnTo>
                      <a:pt x="150" y="792"/>
                    </a:lnTo>
                    <a:lnTo>
                      <a:pt x="159" y="802"/>
                    </a:lnTo>
                    <a:lnTo>
                      <a:pt x="167" y="813"/>
                    </a:lnTo>
                    <a:lnTo>
                      <a:pt x="173" y="826"/>
                    </a:lnTo>
                    <a:lnTo>
                      <a:pt x="178" y="839"/>
                    </a:lnTo>
                    <a:lnTo>
                      <a:pt x="184" y="853"/>
                    </a:lnTo>
                    <a:lnTo>
                      <a:pt x="189" y="867"/>
                    </a:lnTo>
                    <a:lnTo>
                      <a:pt x="194" y="882"/>
                    </a:lnTo>
                    <a:lnTo>
                      <a:pt x="201" y="897"/>
                    </a:lnTo>
                    <a:lnTo>
                      <a:pt x="210" y="910"/>
                    </a:lnTo>
                    <a:lnTo>
                      <a:pt x="219" y="924"/>
                    </a:lnTo>
                    <a:lnTo>
                      <a:pt x="233" y="935"/>
                    </a:lnTo>
                    <a:lnTo>
                      <a:pt x="247" y="945"/>
                    </a:lnTo>
                    <a:lnTo>
                      <a:pt x="266" y="955"/>
                    </a:lnTo>
                    <a:lnTo>
                      <a:pt x="289" y="962"/>
                    </a:lnTo>
                    <a:lnTo>
                      <a:pt x="317" y="967"/>
                    </a:lnTo>
                    <a:lnTo>
                      <a:pt x="348" y="970"/>
                    </a:lnTo>
                    <a:lnTo>
                      <a:pt x="348" y="684"/>
                    </a:lnTo>
                    <a:lnTo>
                      <a:pt x="299" y="674"/>
                    </a:lnTo>
                    <a:lnTo>
                      <a:pt x="254" y="662"/>
                    </a:lnTo>
                    <a:lnTo>
                      <a:pt x="211" y="646"/>
                    </a:lnTo>
                    <a:lnTo>
                      <a:pt x="173" y="629"/>
                    </a:lnTo>
                    <a:lnTo>
                      <a:pt x="139" y="611"/>
                    </a:lnTo>
                    <a:lnTo>
                      <a:pt x="108" y="589"/>
                    </a:lnTo>
                    <a:lnTo>
                      <a:pt x="82" y="565"/>
                    </a:lnTo>
                    <a:lnTo>
                      <a:pt x="60" y="538"/>
                    </a:lnTo>
                    <a:lnTo>
                      <a:pt x="43" y="509"/>
                    </a:lnTo>
                    <a:lnTo>
                      <a:pt x="31" y="477"/>
                    </a:lnTo>
                    <a:lnTo>
                      <a:pt x="23" y="443"/>
                    </a:lnTo>
                    <a:lnTo>
                      <a:pt x="20" y="407"/>
                    </a:lnTo>
                    <a:lnTo>
                      <a:pt x="23" y="368"/>
                    </a:lnTo>
                    <a:lnTo>
                      <a:pt x="30" y="333"/>
                    </a:lnTo>
                    <a:lnTo>
                      <a:pt x="41" y="300"/>
                    </a:lnTo>
                    <a:lnTo>
                      <a:pt x="56" y="269"/>
                    </a:lnTo>
                    <a:lnTo>
                      <a:pt x="74" y="242"/>
                    </a:lnTo>
                    <a:lnTo>
                      <a:pt x="96" y="217"/>
                    </a:lnTo>
                    <a:lnTo>
                      <a:pt x="120" y="196"/>
                    </a:lnTo>
                    <a:lnTo>
                      <a:pt x="147" y="176"/>
                    </a:lnTo>
                    <a:lnTo>
                      <a:pt x="176" y="160"/>
                    </a:lnTo>
                    <a:lnTo>
                      <a:pt x="209" y="147"/>
                    </a:lnTo>
                    <a:lnTo>
                      <a:pt x="241" y="135"/>
                    </a:lnTo>
                    <a:lnTo>
                      <a:pt x="276" y="127"/>
                    </a:lnTo>
                    <a:lnTo>
                      <a:pt x="312" y="122"/>
                    </a:lnTo>
                    <a:lnTo>
                      <a:pt x="348" y="120"/>
                    </a:lnTo>
                    <a:lnTo>
                      <a:pt x="348" y="47"/>
                    </a:lnTo>
                    <a:lnTo>
                      <a:pt x="350" y="33"/>
                    </a:lnTo>
                    <a:lnTo>
                      <a:pt x="356" y="20"/>
                    </a:lnTo>
                    <a:lnTo>
                      <a:pt x="365" y="9"/>
                    </a:lnTo>
                    <a:lnTo>
                      <a:pt x="376" y="3"/>
                    </a:lnTo>
                    <a:lnTo>
                      <a:pt x="3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5864335" y="1381651"/>
              <a:ext cx="434976" cy="477838"/>
              <a:chOff x="592138" y="2925763"/>
              <a:chExt cx="434976" cy="477838"/>
            </a:xfrm>
            <a:solidFill>
              <a:schemeClr val="bg1"/>
            </a:solidFill>
          </p:grpSpPr>
          <p:sp>
            <p:nvSpPr>
              <p:cNvPr id="357" name="Freeform 37"/>
              <p:cNvSpPr>
                <a:spLocks noEditPoints="1"/>
              </p:cNvSpPr>
              <p:nvPr/>
            </p:nvSpPr>
            <p:spPr bwMode="auto">
              <a:xfrm>
                <a:off x="663576" y="2998788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Freeform 38"/>
              <p:cNvSpPr>
                <a:spLocks/>
              </p:cNvSpPr>
              <p:nvPr/>
            </p:nvSpPr>
            <p:spPr bwMode="auto">
              <a:xfrm>
                <a:off x="800101" y="2925763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Freeform 39"/>
              <p:cNvSpPr>
                <a:spLocks/>
              </p:cNvSpPr>
              <p:nvPr/>
            </p:nvSpPr>
            <p:spPr bwMode="auto">
              <a:xfrm>
                <a:off x="696913" y="2954338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Freeform 40"/>
              <p:cNvSpPr>
                <a:spLocks/>
              </p:cNvSpPr>
              <p:nvPr/>
            </p:nvSpPr>
            <p:spPr bwMode="auto">
              <a:xfrm>
                <a:off x="620713" y="3028950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Freeform 41"/>
              <p:cNvSpPr>
                <a:spLocks/>
              </p:cNvSpPr>
              <p:nvPr/>
            </p:nvSpPr>
            <p:spPr bwMode="auto">
              <a:xfrm>
                <a:off x="592138" y="3132138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Freeform 42"/>
              <p:cNvSpPr>
                <a:spLocks/>
              </p:cNvSpPr>
              <p:nvPr/>
            </p:nvSpPr>
            <p:spPr bwMode="auto">
              <a:xfrm>
                <a:off x="620713" y="3222625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Freeform 43"/>
              <p:cNvSpPr>
                <a:spLocks/>
              </p:cNvSpPr>
              <p:nvPr/>
            </p:nvSpPr>
            <p:spPr bwMode="auto">
              <a:xfrm>
                <a:off x="957263" y="3222625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Freeform 44"/>
              <p:cNvSpPr>
                <a:spLocks/>
              </p:cNvSpPr>
              <p:nvPr/>
            </p:nvSpPr>
            <p:spPr bwMode="auto">
              <a:xfrm>
                <a:off x="981076" y="3132138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Freeform 45"/>
              <p:cNvSpPr>
                <a:spLocks/>
              </p:cNvSpPr>
              <p:nvPr/>
            </p:nvSpPr>
            <p:spPr bwMode="auto">
              <a:xfrm>
                <a:off x="957263" y="3028950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Freeform 46"/>
              <p:cNvSpPr>
                <a:spLocks/>
              </p:cNvSpPr>
              <p:nvPr/>
            </p:nvSpPr>
            <p:spPr bwMode="auto">
              <a:xfrm>
                <a:off x="890588" y="2954338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Freeform 47"/>
              <p:cNvSpPr>
                <a:spLocks/>
              </p:cNvSpPr>
              <p:nvPr/>
            </p:nvSpPr>
            <p:spPr bwMode="auto">
              <a:xfrm>
                <a:off x="787401" y="3065463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Freeform 48"/>
              <p:cNvSpPr>
                <a:spLocks/>
              </p:cNvSpPr>
              <p:nvPr/>
            </p:nvSpPr>
            <p:spPr bwMode="auto">
              <a:xfrm>
                <a:off x="785813" y="3225800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5808773" y="2938325"/>
              <a:ext cx="546101" cy="477838"/>
              <a:chOff x="1247775" y="3403600"/>
              <a:chExt cx="571501" cy="500063"/>
            </a:xfrm>
            <a:solidFill>
              <a:schemeClr val="bg1"/>
            </a:solidFill>
          </p:grpSpPr>
          <p:sp>
            <p:nvSpPr>
              <p:cNvPr id="370" name="Freeform 53"/>
              <p:cNvSpPr>
                <a:spLocks/>
              </p:cNvSpPr>
              <p:nvPr/>
            </p:nvSpPr>
            <p:spPr bwMode="auto">
              <a:xfrm>
                <a:off x="1628775" y="3475038"/>
                <a:ext cx="77788" cy="160338"/>
              </a:xfrm>
              <a:custGeom>
                <a:avLst/>
                <a:gdLst>
                  <a:gd name="T0" fmla="*/ 284 w 493"/>
                  <a:gd name="T1" fmla="*/ 3 h 1010"/>
                  <a:gd name="T2" fmla="*/ 308 w 493"/>
                  <a:gd name="T3" fmla="*/ 39 h 1010"/>
                  <a:gd name="T4" fmla="*/ 310 w 493"/>
                  <a:gd name="T5" fmla="*/ 116 h 1010"/>
                  <a:gd name="T6" fmla="*/ 313 w 493"/>
                  <a:gd name="T7" fmla="*/ 119 h 1010"/>
                  <a:gd name="T8" fmla="*/ 326 w 493"/>
                  <a:gd name="T9" fmla="*/ 121 h 1010"/>
                  <a:gd name="T10" fmla="*/ 373 w 493"/>
                  <a:gd name="T11" fmla="*/ 131 h 1010"/>
                  <a:gd name="T12" fmla="*/ 429 w 493"/>
                  <a:gd name="T13" fmla="*/ 146 h 1010"/>
                  <a:gd name="T14" fmla="*/ 460 w 493"/>
                  <a:gd name="T15" fmla="*/ 168 h 1010"/>
                  <a:gd name="T16" fmla="*/ 442 w 493"/>
                  <a:gd name="T17" fmla="*/ 242 h 1010"/>
                  <a:gd name="T18" fmla="*/ 418 w 493"/>
                  <a:gd name="T19" fmla="*/ 265 h 1010"/>
                  <a:gd name="T20" fmla="*/ 388 w 493"/>
                  <a:gd name="T21" fmla="*/ 262 h 1010"/>
                  <a:gd name="T22" fmla="*/ 367 w 493"/>
                  <a:gd name="T23" fmla="*/ 252 h 1010"/>
                  <a:gd name="T24" fmla="*/ 312 w 493"/>
                  <a:gd name="T25" fmla="*/ 238 h 1010"/>
                  <a:gd name="T26" fmla="*/ 237 w 493"/>
                  <a:gd name="T27" fmla="*/ 235 h 1010"/>
                  <a:gd name="T28" fmla="*/ 183 w 493"/>
                  <a:gd name="T29" fmla="*/ 256 h 1010"/>
                  <a:gd name="T30" fmla="*/ 158 w 493"/>
                  <a:gd name="T31" fmla="*/ 289 h 1010"/>
                  <a:gd name="T32" fmla="*/ 155 w 493"/>
                  <a:gd name="T33" fmla="*/ 330 h 1010"/>
                  <a:gd name="T34" fmla="*/ 176 w 493"/>
                  <a:gd name="T35" fmla="*/ 369 h 1010"/>
                  <a:gd name="T36" fmla="*/ 231 w 493"/>
                  <a:gd name="T37" fmla="*/ 405 h 1010"/>
                  <a:gd name="T38" fmla="*/ 336 w 493"/>
                  <a:gd name="T39" fmla="*/ 451 h 1010"/>
                  <a:gd name="T40" fmla="*/ 434 w 493"/>
                  <a:gd name="T41" fmla="*/ 517 h 1010"/>
                  <a:gd name="T42" fmla="*/ 484 w 493"/>
                  <a:gd name="T43" fmla="*/ 600 h 1010"/>
                  <a:gd name="T44" fmla="*/ 491 w 493"/>
                  <a:gd name="T45" fmla="*/ 701 h 1010"/>
                  <a:gd name="T46" fmla="*/ 454 w 493"/>
                  <a:gd name="T47" fmla="*/ 792 h 1010"/>
                  <a:gd name="T48" fmla="*/ 377 w 493"/>
                  <a:gd name="T49" fmla="*/ 857 h 1010"/>
                  <a:gd name="T50" fmla="*/ 307 w 493"/>
                  <a:gd name="T51" fmla="*/ 883 h 1010"/>
                  <a:gd name="T52" fmla="*/ 302 w 493"/>
                  <a:gd name="T53" fmla="*/ 886 h 1010"/>
                  <a:gd name="T54" fmla="*/ 301 w 493"/>
                  <a:gd name="T55" fmla="*/ 971 h 1010"/>
                  <a:gd name="T56" fmla="*/ 276 w 493"/>
                  <a:gd name="T57" fmla="*/ 1008 h 1010"/>
                  <a:gd name="T58" fmla="*/ 208 w 493"/>
                  <a:gd name="T59" fmla="*/ 1008 h 1010"/>
                  <a:gd name="T60" fmla="*/ 183 w 493"/>
                  <a:gd name="T61" fmla="*/ 971 h 1010"/>
                  <a:gd name="T62" fmla="*/ 182 w 493"/>
                  <a:gd name="T63" fmla="*/ 890 h 1010"/>
                  <a:gd name="T64" fmla="*/ 177 w 493"/>
                  <a:gd name="T65" fmla="*/ 887 h 1010"/>
                  <a:gd name="T66" fmla="*/ 160 w 493"/>
                  <a:gd name="T67" fmla="*/ 885 h 1010"/>
                  <a:gd name="T68" fmla="*/ 104 w 493"/>
                  <a:gd name="T69" fmla="*/ 873 h 1010"/>
                  <a:gd name="T70" fmla="*/ 37 w 493"/>
                  <a:gd name="T71" fmla="*/ 852 h 1010"/>
                  <a:gd name="T72" fmla="*/ 2 w 493"/>
                  <a:gd name="T73" fmla="*/ 827 h 1010"/>
                  <a:gd name="T74" fmla="*/ 21 w 493"/>
                  <a:gd name="T75" fmla="*/ 751 h 1010"/>
                  <a:gd name="T76" fmla="*/ 45 w 493"/>
                  <a:gd name="T77" fmla="*/ 728 h 1010"/>
                  <a:gd name="T78" fmla="*/ 68 w 493"/>
                  <a:gd name="T79" fmla="*/ 728 h 1010"/>
                  <a:gd name="T80" fmla="*/ 83 w 493"/>
                  <a:gd name="T81" fmla="*/ 735 h 1010"/>
                  <a:gd name="T82" fmla="*/ 124 w 493"/>
                  <a:gd name="T83" fmla="*/ 750 h 1010"/>
                  <a:gd name="T84" fmla="*/ 182 w 493"/>
                  <a:gd name="T85" fmla="*/ 767 h 1010"/>
                  <a:gd name="T86" fmla="*/ 252 w 493"/>
                  <a:gd name="T87" fmla="*/ 769 h 1010"/>
                  <a:gd name="T88" fmla="*/ 321 w 493"/>
                  <a:gd name="T89" fmla="*/ 736 h 1010"/>
                  <a:gd name="T90" fmla="*/ 347 w 493"/>
                  <a:gd name="T91" fmla="*/ 675 h 1010"/>
                  <a:gd name="T92" fmla="*/ 325 w 493"/>
                  <a:gd name="T93" fmla="*/ 616 h 1010"/>
                  <a:gd name="T94" fmla="*/ 256 w 493"/>
                  <a:gd name="T95" fmla="*/ 568 h 1010"/>
                  <a:gd name="T96" fmla="*/ 163 w 493"/>
                  <a:gd name="T97" fmla="*/ 528 h 1010"/>
                  <a:gd name="T98" fmla="*/ 84 w 493"/>
                  <a:gd name="T99" fmla="*/ 482 h 1010"/>
                  <a:gd name="T100" fmla="*/ 28 w 493"/>
                  <a:gd name="T101" fmla="*/ 417 h 1010"/>
                  <a:gd name="T102" fmla="*/ 8 w 493"/>
                  <a:gd name="T103" fmla="*/ 330 h 1010"/>
                  <a:gd name="T104" fmla="*/ 29 w 493"/>
                  <a:gd name="T105" fmla="*/ 238 h 1010"/>
                  <a:gd name="T106" fmla="*/ 89 w 493"/>
                  <a:gd name="T107" fmla="*/ 167 h 1010"/>
                  <a:gd name="T108" fmla="*/ 183 w 493"/>
                  <a:gd name="T109" fmla="*/ 124 h 1010"/>
                  <a:gd name="T110" fmla="*/ 189 w 493"/>
                  <a:gd name="T111" fmla="*/ 122 h 1010"/>
                  <a:gd name="T112" fmla="*/ 192 w 493"/>
                  <a:gd name="T113" fmla="*/ 116 h 1010"/>
                  <a:gd name="T114" fmla="*/ 204 w 493"/>
                  <a:gd name="T115" fmla="*/ 11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3" h="1010">
                    <a:moveTo>
                      <a:pt x="232" y="0"/>
                    </a:moveTo>
                    <a:lnTo>
                      <a:pt x="267" y="0"/>
                    </a:lnTo>
                    <a:lnTo>
                      <a:pt x="284" y="3"/>
                    </a:lnTo>
                    <a:lnTo>
                      <a:pt x="297" y="11"/>
                    </a:lnTo>
                    <a:lnTo>
                      <a:pt x="305" y="24"/>
                    </a:lnTo>
                    <a:lnTo>
                      <a:pt x="308" y="39"/>
                    </a:lnTo>
                    <a:lnTo>
                      <a:pt x="309" y="111"/>
                    </a:lnTo>
                    <a:lnTo>
                      <a:pt x="309" y="115"/>
                    </a:lnTo>
                    <a:lnTo>
                      <a:pt x="310" y="116"/>
                    </a:lnTo>
                    <a:lnTo>
                      <a:pt x="311" y="117"/>
                    </a:lnTo>
                    <a:lnTo>
                      <a:pt x="312" y="118"/>
                    </a:lnTo>
                    <a:lnTo>
                      <a:pt x="313" y="119"/>
                    </a:lnTo>
                    <a:lnTo>
                      <a:pt x="314" y="119"/>
                    </a:lnTo>
                    <a:lnTo>
                      <a:pt x="317" y="119"/>
                    </a:lnTo>
                    <a:lnTo>
                      <a:pt x="326" y="121"/>
                    </a:lnTo>
                    <a:lnTo>
                      <a:pt x="339" y="123"/>
                    </a:lnTo>
                    <a:lnTo>
                      <a:pt x="355" y="127"/>
                    </a:lnTo>
                    <a:lnTo>
                      <a:pt x="373" y="131"/>
                    </a:lnTo>
                    <a:lnTo>
                      <a:pt x="392" y="135"/>
                    </a:lnTo>
                    <a:lnTo>
                      <a:pt x="411" y="141"/>
                    </a:lnTo>
                    <a:lnTo>
                      <a:pt x="429" y="146"/>
                    </a:lnTo>
                    <a:lnTo>
                      <a:pt x="445" y="153"/>
                    </a:lnTo>
                    <a:lnTo>
                      <a:pt x="454" y="158"/>
                    </a:lnTo>
                    <a:lnTo>
                      <a:pt x="460" y="168"/>
                    </a:lnTo>
                    <a:lnTo>
                      <a:pt x="464" y="179"/>
                    </a:lnTo>
                    <a:lnTo>
                      <a:pt x="461" y="192"/>
                    </a:lnTo>
                    <a:lnTo>
                      <a:pt x="442" y="242"/>
                    </a:lnTo>
                    <a:lnTo>
                      <a:pt x="436" y="252"/>
                    </a:lnTo>
                    <a:lnTo>
                      <a:pt x="428" y="260"/>
                    </a:lnTo>
                    <a:lnTo>
                      <a:pt x="418" y="265"/>
                    </a:lnTo>
                    <a:lnTo>
                      <a:pt x="407" y="266"/>
                    </a:lnTo>
                    <a:lnTo>
                      <a:pt x="397" y="265"/>
                    </a:lnTo>
                    <a:lnTo>
                      <a:pt x="388" y="262"/>
                    </a:lnTo>
                    <a:lnTo>
                      <a:pt x="386" y="261"/>
                    </a:lnTo>
                    <a:lnTo>
                      <a:pt x="379" y="258"/>
                    </a:lnTo>
                    <a:lnTo>
                      <a:pt x="367" y="252"/>
                    </a:lnTo>
                    <a:lnTo>
                      <a:pt x="351" y="248"/>
                    </a:lnTo>
                    <a:lnTo>
                      <a:pt x="333" y="242"/>
                    </a:lnTo>
                    <a:lnTo>
                      <a:pt x="312" y="238"/>
                    </a:lnTo>
                    <a:lnTo>
                      <a:pt x="288" y="235"/>
                    </a:lnTo>
                    <a:lnTo>
                      <a:pt x="262" y="234"/>
                    </a:lnTo>
                    <a:lnTo>
                      <a:pt x="237" y="235"/>
                    </a:lnTo>
                    <a:lnTo>
                      <a:pt x="216" y="239"/>
                    </a:lnTo>
                    <a:lnTo>
                      <a:pt x="199" y="247"/>
                    </a:lnTo>
                    <a:lnTo>
                      <a:pt x="183" y="256"/>
                    </a:lnTo>
                    <a:lnTo>
                      <a:pt x="172" y="265"/>
                    </a:lnTo>
                    <a:lnTo>
                      <a:pt x="164" y="277"/>
                    </a:lnTo>
                    <a:lnTo>
                      <a:pt x="158" y="289"/>
                    </a:lnTo>
                    <a:lnTo>
                      <a:pt x="154" y="302"/>
                    </a:lnTo>
                    <a:lnTo>
                      <a:pt x="153" y="316"/>
                    </a:lnTo>
                    <a:lnTo>
                      <a:pt x="155" y="330"/>
                    </a:lnTo>
                    <a:lnTo>
                      <a:pt x="158" y="344"/>
                    </a:lnTo>
                    <a:lnTo>
                      <a:pt x="165" y="357"/>
                    </a:lnTo>
                    <a:lnTo>
                      <a:pt x="176" y="369"/>
                    </a:lnTo>
                    <a:lnTo>
                      <a:pt x="190" y="381"/>
                    </a:lnTo>
                    <a:lnTo>
                      <a:pt x="208" y="393"/>
                    </a:lnTo>
                    <a:lnTo>
                      <a:pt x="231" y="405"/>
                    </a:lnTo>
                    <a:lnTo>
                      <a:pt x="259" y="418"/>
                    </a:lnTo>
                    <a:lnTo>
                      <a:pt x="292" y="431"/>
                    </a:lnTo>
                    <a:lnTo>
                      <a:pt x="336" y="451"/>
                    </a:lnTo>
                    <a:lnTo>
                      <a:pt x="374" y="472"/>
                    </a:lnTo>
                    <a:lnTo>
                      <a:pt x="407" y="494"/>
                    </a:lnTo>
                    <a:lnTo>
                      <a:pt x="434" y="517"/>
                    </a:lnTo>
                    <a:lnTo>
                      <a:pt x="456" y="543"/>
                    </a:lnTo>
                    <a:lnTo>
                      <a:pt x="472" y="570"/>
                    </a:lnTo>
                    <a:lnTo>
                      <a:pt x="484" y="600"/>
                    </a:lnTo>
                    <a:lnTo>
                      <a:pt x="491" y="631"/>
                    </a:lnTo>
                    <a:lnTo>
                      <a:pt x="493" y="666"/>
                    </a:lnTo>
                    <a:lnTo>
                      <a:pt x="491" y="701"/>
                    </a:lnTo>
                    <a:lnTo>
                      <a:pt x="483" y="734"/>
                    </a:lnTo>
                    <a:lnTo>
                      <a:pt x="471" y="763"/>
                    </a:lnTo>
                    <a:lnTo>
                      <a:pt x="454" y="792"/>
                    </a:lnTo>
                    <a:lnTo>
                      <a:pt x="432" y="817"/>
                    </a:lnTo>
                    <a:lnTo>
                      <a:pt x="407" y="839"/>
                    </a:lnTo>
                    <a:lnTo>
                      <a:pt x="377" y="857"/>
                    </a:lnTo>
                    <a:lnTo>
                      <a:pt x="344" y="872"/>
                    </a:lnTo>
                    <a:lnTo>
                      <a:pt x="308" y="883"/>
                    </a:lnTo>
                    <a:lnTo>
                      <a:pt x="307" y="883"/>
                    </a:lnTo>
                    <a:lnTo>
                      <a:pt x="305" y="884"/>
                    </a:lnTo>
                    <a:lnTo>
                      <a:pt x="303" y="885"/>
                    </a:lnTo>
                    <a:lnTo>
                      <a:pt x="302" y="886"/>
                    </a:lnTo>
                    <a:lnTo>
                      <a:pt x="301" y="888"/>
                    </a:lnTo>
                    <a:lnTo>
                      <a:pt x="301" y="891"/>
                    </a:lnTo>
                    <a:lnTo>
                      <a:pt x="301" y="971"/>
                    </a:lnTo>
                    <a:lnTo>
                      <a:pt x="298" y="986"/>
                    </a:lnTo>
                    <a:lnTo>
                      <a:pt x="289" y="999"/>
                    </a:lnTo>
                    <a:lnTo>
                      <a:pt x="276" y="1008"/>
                    </a:lnTo>
                    <a:lnTo>
                      <a:pt x="261" y="1010"/>
                    </a:lnTo>
                    <a:lnTo>
                      <a:pt x="224" y="1010"/>
                    </a:lnTo>
                    <a:lnTo>
                      <a:pt x="208" y="1008"/>
                    </a:lnTo>
                    <a:lnTo>
                      <a:pt x="195" y="999"/>
                    </a:lnTo>
                    <a:lnTo>
                      <a:pt x="187" y="986"/>
                    </a:lnTo>
                    <a:lnTo>
                      <a:pt x="183" y="971"/>
                    </a:lnTo>
                    <a:lnTo>
                      <a:pt x="183" y="896"/>
                    </a:lnTo>
                    <a:lnTo>
                      <a:pt x="183" y="892"/>
                    </a:lnTo>
                    <a:lnTo>
                      <a:pt x="182" y="890"/>
                    </a:lnTo>
                    <a:lnTo>
                      <a:pt x="180" y="889"/>
                    </a:lnTo>
                    <a:lnTo>
                      <a:pt x="179" y="888"/>
                    </a:lnTo>
                    <a:lnTo>
                      <a:pt x="177" y="887"/>
                    </a:lnTo>
                    <a:lnTo>
                      <a:pt x="176" y="887"/>
                    </a:lnTo>
                    <a:lnTo>
                      <a:pt x="171" y="887"/>
                    </a:lnTo>
                    <a:lnTo>
                      <a:pt x="160" y="885"/>
                    </a:lnTo>
                    <a:lnTo>
                      <a:pt x="145" y="881"/>
                    </a:lnTo>
                    <a:lnTo>
                      <a:pt x="125" y="877"/>
                    </a:lnTo>
                    <a:lnTo>
                      <a:pt x="104" y="873"/>
                    </a:lnTo>
                    <a:lnTo>
                      <a:pt x="82" y="866"/>
                    </a:lnTo>
                    <a:lnTo>
                      <a:pt x="59" y="860"/>
                    </a:lnTo>
                    <a:lnTo>
                      <a:pt x="37" y="852"/>
                    </a:lnTo>
                    <a:lnTo>
                      <a:pt x="19" y="843"/>
                    </a:lnTo>
                    <a:lnTo>
                      <a:pt x="10" y="837"/>
                    </a:lnTo>
                    <a:lnTo>
                      <a:pt x="2" y="827"/>
                    </a:lnTo>
                    <a:lnTo>
                      <a:pt x="0" y="816"/>
                    </a:lnTo>
                    <a:lnTo>
                      <a:pt x="2" y="803"/>
                    </a:lnTo>
                    <a:lnTo>
                      <a:pt x="21" y="751"/>
                    </a:lnTo>
                    <a:lnTo>
                      <a:pt x="26" y="742"/>
                    </a:lnTo>
                    <a:lnTo>
                      <a:pt x="35" y="734"/>
                    </a:lnTo>
                    <a:lnTo>
                      <a:pt x="45" y="728"/>
                    </a:lnTo>
                    <a:lnTo>
                      <a:pt x="57" y="726"/>
                    </a:lnTo>
                    <a:lnTo>
                      <a:pt x="62" y="727"/>
                    </a:lnTo>
                    <a:lnTo>
                      <a:pt x="68" y="728"/>
                    </a:lnTo>
                    <a:lnTo>
                      <a:pt x="73" y="731"/>
                    </a:lnTo>
                    <a:lnTo>
                      <a:pt x="76" y="732"/>
                    </a:lnTo>
                    <a:lnTo>
                      <a:pt x="83" y="735"/>
                    </a:lnTo>
                    <a:lnTo>
                      <a:pt x="94" y="739"/>
                    </a:lnTo>
                    <a:lnTo>
                      <a:pt x="108" y="745"/>
                    </a:lnTo>
                    <a:lnTo>
                      <a:pt x="124" y="750"/>
                    </a:lnTo>
                    <a:lnTo>
                      <a:pt x="143" y="757"/>
                    </a:lnTo>
                    <a:lnTo>
                      <a:pt x="163" y="762"/>
                    </a:lnTo>
                    <a:lnTo>
                      <a:pt x="182" y="767"/>
                    </a:lnTo>
                    <a:lnTo>
                      <a:pt x="203" y="770"/>
                    </a:lnTo>
                    <a:lnTo>
                      <a:pt x="221" y="771"/>
                    </a:lnTo>
                    <a:lnTo>
                      <a:pt x="252" y="769"/>
                    </a:lnTo>
                    <a:lnTo>
                      <a:pt x="279" y="761"/>
                    </a:lnTo>
                    <a:lnTo>
                      <a:pt x="302" y="750"/>
                    </a:lnTo>
                    <a:lnTo>
                      <a:pt x="321" y="736"/>
                    </a:lnTo>
                    <a:lnTo>
                      <a:pt x="335" y="719"/>
                    </a:lnTo>
                    <a:lnTo>
                      <a:pt x="344" y="698"/>
                    </a:lnTo>
                    <a:lnTo>
                      <a:pt x="347" y="675"/>
                    </a:lnTo>
                    <a:lnTo>
                      <a:pt x="345" y="653"/>
                    </a:lnTo>
                    <a:lnTo>
                      <a:pt x="337" y="635"/>
                    </a:lnTo>
                    <a:lnTo>
                      <a:pt x="325" y="616"/>
                    </a:lnTo>
                    <a:lnTo>
                      <a:pt x="309" y="600"/>
                    </a:lnTo>
                    <a:lnTo>
                      <a:pt x="286" y="583"/>
                    </a:lnTo>
                    <a:lnTo>
                      <a:pt x="256" y="568"/>
                    </a:lnTo>
                    <a:lnTo>
                      <a:pt x="221" y="553"/>
                    </a:lnTo>
                    <a:lnTo>
                      <a:pt x="192" y="541"/>
                    </a:lnTo>
                    <a:lnTo>
                      <a:pt x="163" y="528"/>
                    </a:lnTo>
                    <a:lnTo>
                      <a:pt x="134" y="513"/>
                    </a:lnTo>
                    <a:lnTo>
                      <a:pt x="108" y="498"/>
                    </a:lnTo>
                    <a:lnTo>
                      <a:pt x="84" y="482"/>
                    </a:lnTo>
                    <a:lnTo>
                      <a:pt x="62" y="462"/>
                    </a:lnTo>
                    <a:lnTo>
                      <a:pt x="44" y="441"/>
                    </a:lnTo>
                    <a:lnTo>
                      <a:pt x="28" y="417"/>
                    </a:lnTo>
                    <a:lnTo>
                      <a:pt x="17" y="391"/>
                    </a:lnTo>
                    <a:lnTo>
                      <a:pt x="10" y="361"/>
                    </a:lnTo>
                    <a:lnTo>
                      <a:pt x="8" y="330"/>
                    </a:lnTo>
                    <a:lnTo>
                      <a:pt x="10" y="297"/>
                    </a:lnTo>
                    <a:lnTo>
                      <a:pt x="17" y="266"/>
                    </a:lnTo>
                    <a:lnTo>
                      <a:pt x="29" y="238"/>
                    </a:lnTo>
                    <a:lnTo>
                      <a:pt x="46" y="212"/>
                    </a:lnTo>
                    <a:lnTo>
                      <a:pt x="65" y="188"/>
                    </a:lnTo>
                    <a:lnTo>
                      <a:pt x="89" y="167"/>
                    </a:lnTo>
                    <a:lnTo>
                      <a:pt x="118" y="150"/>
                    </a:lnTo>
                    <a:lnTo>
                      <a:pt x="148" y="135"/>
                    </a:lnTo>
                    <a:lnTo>
                      <a:pt x="183" y="124"/>
                    </a:lnTo>
                    <a:lnTo>
                      <a:pt x="184" y="124"/>
                    </a:lnTo>
                    <a:lnTo>
                      <a:pt x="187" y="123"/>
                    </a:lnTo>
                    <a:lnTo>
                      <a:pt x="189" y="122"/>
                    </a:lnTo>
                    <a:lnTo>
                      <a:pt x="190" y="120"/>
                    </a:lnTo>
                    <a:lnTo>
                      <a:pt x="192" y="118"/>
                    </a:lnTo>
                    <a:lnTo>
                      <a:pt x="192" y="116"/>
                    </a:lnTo>
                    <a:lnTo>
                      <a:pt x="192" y="39"/>
                    </a:lnTo>
                    <a:lnTo>
                      <a:pt x="195" y="24"/>
                    </a:lnTo>
                    <a:lnTo>
                      <a:pt x="204" y="11"/>
                    </a:lnTo>
                    <a:lnTo>
                      <a:pt x="217" y="3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Freeform 54"/>
              <p:cNvSpPr>
                <a:spLocks noEditPoints="1"/>
              </p:cNvSpPr>
              <p:nvPr/>
            </p:nvSpPr>
            <p:spPr bwMode="auto">
              <a:xfrm>
                <a:off x="1517650" y="3403600"/>
                <a:ext cx="301625" cy="303213"/>
              </a:xfrm>
              <a:custGeom>
                <a:avLst/>
                <a:gdLst>
                  <a:gd name="T0" fmla="*/ 813 w 1903"/>
                  <a:gd name="T1" fmla="*/ 235 h 1906"/>
                  <a:gd name="T2" fmla="*/ 622 w 1903"/>
                  <a:gd name="T3" fmla="*/ 300 h 1906"/>
                  <a:gd name="T4" fmla="*/ 458 w 1903"/>
                  <a:gd name="T5" fmla="*/ 413 h 1906"/>
                  <a:gd name="T6" fmla="*/ 332 w 1903"/>
                  <a:gd name="T7" fmla="*/ 565 h 1906"/>
                  <a:gd name="T8" fmla="*/ 250 w 1903"/>
                  <a:gd name="T9" fmla="*/ 747 h 1906"/>
                  <a:gd name="T10" fmla="*/ 221 w 1903"/>
                  <a:gd name="T11" fmla="*/ 954 h 1906"/>
                  <a:gd name="T12" fmla="*/ 250 w 1903"/>
                  <a:gd name="T13" fmla="*/ 1159 h 1906"/>
                  <a:gd name="T14" fmla="*/ 332 w 1903"/>
                  <a:gd name="T15" fmla="*/ 1341 h 1906"/>
                  <a:gd name="T16" fmla="*/ 458 w 1903"/>
                  <a:gd name="T17" fmla="*/ 1493 h 1906"/>
                  <a:gd name="T18" fmla="*/ 622 w 1903"/>
                  <a:gd name="T19" fmla="*/ 1607 h 1906"/>
                  <a:gd name="T20" fmla="*/ 813 w 1903"/>
                  <a:gd name="T21" fmla="*/ 1671 h 1906"/>
                  <a:gd name="T22" fmla="*/ 1022 w 1903"/>
                  <a:gd name="T23" fmla="*/ 1681 h 1906"/>
                  <a:gd name="T24" fmla="*/ 1221 w 1903"/>
                  <a:gd name="T25" fmla="*/ 1634 h 1906"/>
                  <a:gd name="T26" fmla="*/ 1393 w 1903"/>
                  <a:gd name="T27" fmla="*/ 1536 h 1906"/>
                  <a:gd name="T28" fmla="*/ 1533 w 1903"/>
                  <a:gd name="T29" fmla="*/ 1396 h 1906"/>
                  <a:gd name="T30" fmla="*/ 1631 w 1903"/>
                  <a:gd name="T31" fmla="*/ 1222 h 1906"/>
                  <a:gd name="T32" fmla="*/ 1679 w 1903"/>
                  <a:gd name="T33" fmla="*/ 1024 h 1906"/>
                  <a:gd name="T34" fmla="*/ 1669 w 1903"/>
                  <a:gd name="T35" fmla="*/ 814 h 1906"/>
                  <a:gd name="T36" fmla="*/ 1604 w 1903"/>
                  <a:gd name="T37" fmla="*/ 623 h 1906"/>
                  <a:gd name="T38" fmla="*/ 1492 w 1903"/>
                  <a:gd name="T39" fmla="*/ 460 h 1906"/>
                  <a:gd name="T40" fmla="*/ 1340 w 1903"/>
                  <a:gd name="T41" fmla="*/ 333 h 1906"/>
                  <a:gd name="T42" fmla="*/ 1157 w 1903"/>
                  <a:gd name="T43" fmla="*/ 250 h 1906"/>
                  <a:gd name="T44" fmla="*/ 952 w 1903"/>
                  <a:gd name="T45" fmla="*/ 222 h 1906"/>
                  <a:gd name="T46" fmla="*/ 1105 w 1903"/>
                  <a:gd name="T47" fmla="*/ 13 h 1906"/>
                  <a:gd name="T48" fmla="*/ 1321 w 1903"/>
                  <a:gd name="T49" fmla="*/ 75 h 1906"/>
                  <a:gd name="T50" fmla="*/ 1513 w 1903"/>
                  <a:gd name="T51" fmla="*/ 185 h 1906"/>
                  <a:gd name="T52" fmla="*/ 1674 w 1903"/>
                  <a:gd name="T53" fmla="*/ 333 h 1906"/>
                  <a:gd name="T54" fmla="*/ 1797 w 1903"/>
                  <a:gd name="T55" fmla="*/ 516 h 1906"/>
                  <a:gd name="T56" fmla="*/ 1876 w 1903"/>
                  <a:gd name="T57" fmla="*/ 724 h 1906"/>
                  <a:gd name="T58" fmla="*/ 1903 w 1903"/>
                  <a:gd name="T59" fmla="*/ 954 h 1906"/>
                  <a:gd name="T60" fmla="*/ 1876 w 1903"/>
                  <a:gd name="T61" fmla="*/ 1182 h 1906"/>
                  <a:gd name="T62" fmla="*/ 1797 w 1903"/>
                  <a:gd name="T63" fmla="*/ 1391 h 1906"/>
                  <a:gd name="T64" fmla="*/ 1674 w 1903"/>
                  <a:gd name="T65" fmla="*/ 1573 h 1906"/>
                  <a:gd name="T66" fmla="*/ 1513 w 1903"/>
                  <a:gd name="T67" fmla="*/ 1722 h 1906"/>
                  <a:gd name="T68" fmla="*/ 1321 w 1903"/>
                  <a:gd name="T69" fmla="*/ 1831 h 1906"/>
                  <a:gd name="T70" fmla="*/ 1105 w 1903"/>
                  <a:gd name="T71" fmla="*/ 1893 h 1906"/>
                  <a:gd name="T72" fmla="*/ 873 w 1903"/>
                  <a:gd name="T73" fmla="*/ 1903 h 1906"/>
                  <a:gd name="T74" fmla="*/ 650 w 1903"/>
                  <a:gd name="T75" fmla="*/ 1857 h 1906"/>
                  <a:gd name="T76" fmla="*/ 451 w 1903"/>
                  <a:gd name="T77" fmla="*/ 1763 h 1906"/>
                  <a:gd name="T78" fmla="*/ 278 w 1903"/>
                  <a:gd name="T79" fmla="*/ 1627 h 1906"/>
                  <a:gd name="T80" fmla="*/ 143 w 1903"/>
                  <a:gd name="T81" fmla="*/ 1455 h 1906"/>
                  <a:gd name="T82" fmla="*/ 48 w 1903"/>
                  <a:gd name="T83" fmla="*/ 1254 h 1906"/>
                  <a:gd name="T84" fmla="*/ 4 w 1903"/>
                  <a:gd name="T85" fmla="*/ 1031 h 1906"/>
                  <a:gd name="T86" fmla="*/ 12 w 1903"/>
                  <a:gd name="T87" fmla="*/ 799 h 1906"/>
                  <a:gd name="T88" fmla="*/ 74 w 1903"/>
                  <a:gd name="T89" fmla="*/ 582 h 1906"/>
                  <a:gd name="T90" fmla="*/ 184 w 1903"/>
                  <a:gd name="T91" fmla="*/ 390 h 1906"/>
                  <a:gd name="T92" fmla="*/ 332 w 1903"/>
                  <a:gd name="T93" fmla="*/ 229 h 1906"/>
                  <a:gd name="T94" fmla="*/ 514 w 1903"/>
                  <a:gd name="T95" fmla="*/ 107 h 1906"/>
                  <a:gd name="T96" fmla="*/ 722 w 1903"/>
                  <a:gd name="T97" fmla="*/ 28 h 1906"/>
                  <a:gd name="T98" fmla="*/ 952 w 1903"/>
                  <a:gd name="T99" fmla="*/ 0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03" h="1906">
                    <a:moveTo>
                      <a:pt x="952" y="222"/>
                    </a:moveTo>
                    <a:lnTo>
                      <a:pt x="881" y="225"/>
                    </a:lnTo>
                    <a:lnTo>
                      <a:pt x="813" y="235"/>
                    </a:lnTo>
                    <a:lnTo>
                      <a:pt x="746" y="250"/>
                    </a:lnTo>
                    <a:lnTo>
                      <a:pt x="682" y="272"/>
                    </a:lnTo>
                    <a:lnTo>
                      <a:pt x="622" y="300"/>
                    </a:lnTo>
                    <a:lnTo>
                      <a:pt x="563" y="333"/>
                    </a:lnTo>
                    <a:lnTo>
                      <a:pt x="510" y="370"/>
                    </a:lnTo>
                    <a:lnTo>
                      <a:pt x="458" y="413"/>
                    </a:lnTo>
                    <a:lnTo>
                      <a:pt x="412" y="460"/>
                    </a:lnTo>
                    <a:lnTo>
                      <a:pt x="370" y="510"/>
                    </a:lnTo>
                    <a:lnTo>
                      <a:pt x="332" y="565"/>
                    </a:lnTo>
                    <a:lnTo>
                      <a:pt x="299" y="623"/>
                    </a:lnTo>
                    <a:lnTo>
                      <a:pt x="272" y="684"/>
                    </a:lnTo>
                    <a:lnTo>
                      <a:pt x="250" y="747"/>
                    </a:lnTo>
                    <a:lnTo>
                      <a:pt x="234" y="814"/>
                    </a:lnTo>
                    <a:lnTo>
                      <a:pt x="224" y="883"/>
                    </a:lnTo>
                    <a:lnTo>
                      <a:pt x="221" y="954"/>
                    </a:lnTo>
                    <a:lnTo>
                      <a:pt x="224" y="1024"/>
                    </a:lnTo>
                    <a:lnTo>
                      <a:pt x="234" y="1092"/>
                    </a:lnTo>
                    <a:lnTo>
                      <a:pt x="250" y="1159"/>
                    </a:lnTo>
                    <a:lnTo>
                      <a:pt x="272" y="1222"/>
                    </a:lnTo>
                    <a:lnTo>
                      <a:pt x="299" y="1284"/>
                    </a:lnTo>
                    <a:lnTo>
                      <a:pt x="332" y="1341"/>
                    </a:lnTo>
                    <a:lnTo>
                      <a:pt x="370" y="1396"/>
                    </a:lnTo>
                    <a:lnTo>
                      <a:pt x="412" y="1446"/>
                    </a:lnTo>
                    <a:lnTo>
                      <a:pt x="458" y="1493"/>
                    </a:lnTo>
                    <a:lnTo>
                      <a:pt x="510" y="1536"/>
                    </a:lnTo>
                    <a:lnTo>
                      <a:pt x="563" y="1574"/>
                    </a:lnTo>
                    <a:lnTo>
                      <a:pt x="622" y="1607"/>
                    </a:lnTo>
                    <a:lnTo>
                      <a:pt x="682" y="1634"/>
                    </a:lnTo>
                    <a:lnTo>
                      <a:pt x="746" y="1656"/>
                    </a:lnTo>
                    <a:lnTo>
                      <a:pt x="813" y="1671"/>
                    </a:lnTo>
                    <a:lnTo>
                      <a:pt x="881" y="1681"/>
                    </a:lnTo>
                    <a:lnTo>
                      <a:pt x="952" y="1685"/>
                    </a:lnTo>
                    <a:lnTo>
                      <a:pt x="1022" y="1681"/>
                    </a:lnTo>
                    <a:lnTo>
                      <a:pt x="1090" y="1671"/>
                    </a:lnTo>
                    <a:lnTo>
                      <a:pt x="1157" y="1656"/>
                    </a:lnTo>
                    <a:lnTo>
                      <a:pt x="1221" y="1634"/>
                    </a:lnTo>
                    <a:lnTo>
                      <a:pt x="1281" y="1607"/>
                    </a:lnTo>
                    <a:lnTo>
                      <a:pt x="1340" y="1574"/>
                    </a:lnTo>
                    <a:lnTo>
                      <a:pt x="1393" y="1536"/>
                    </a:lnTo>
                    <a:lnTo>
                      <a:pt x="1445" y="1493"/>
                    </a:lnTo>
                    <a:lnTo>
                      <a:pt x="1492" y="1446"/>
                    </a:lnTo>
                    <a:lnTo>
                      <a:pt x="1533" y="1396"/>
                    </a:lnTo>
                    <a:lnTo>
                      <a:pt x="1571" y="1341"/>
                    </a:lnTo>
                    <a:lnTo>
                      <a:pt x="1604" y="1284"/>
                    </a:lnTo>
                    <a:lnTo>
                      <a:pt x="1631" y="1222"/>
                    </a:lnTo>
                    <a:lnTo>
                      <a:pt x="1653" y="1159"/>
                    </a:lnTo>
                    <a:lnTo>
                      <a:pt x="1669" y="1092"/>
                    </a:lnTo>
                    <a:lnTo>
                      <a:pt x="1679" y="1024"/>
                    </a:lnTo>
                    <a:lnTo>
                      <a:pt x="1682" y="954"/>
                    </a:lnTo>
                    <a:lnTo>
                      <a:pt x="1679" y="883"/>
                    </a:lnTo>
                    <a:lnTo>
                      <a:pt x="1669" y="814"/>
                    </a:lnTo>
                    <a:lnTo>
                      <a:pt x="1653" y="747"/>
                    </a:lnTo>
                    <a:lnTo>
                      <a:pt x="1631" y="684"/>
                    </a:lnTo>
                    <a:lnTo>
                      <a:pt x="1604" y="623"/>
                    </a:lnTo>
                    <a:lnTo>
                      <a:pt x="1571" y="565"/>
                    </a:lnTo>
                    <a:lnTo>
                      <a:pt x="1533" y="510"/>
                    </a:lnTo>
                    <a:lnTo>
                      <a:pt x="1492" y="460"/>
                    </a:lnTo>
                    <a:lnTo>
                      <a:pt x="1445" y="413"/>
                    </a:lnTo>
                    <a:lnTo>
                      <a:pt x="1393" y="370"/>
                    </a:lnTo>
                    <a:lnTo>
                      <a:pt x="1340" y="333"/>
                    </a:lnTo>
                    <a:lnTo>
                      <a:pt x="1281" y="300"/>
                    </a:lnTo>
                    <a:lnTo>
                      <a:pt x="1221" y="272"/>
                    </a:lnTo>
                    <a:lnTo>
                      <a:pt x="1157" y="250"/>
                    </a:lnTo>
                    <a:lnTo>
                      <a:pt x="1090" y="235"/>
                    </a:lnTo>
                    <a:lnTo>
                      <a:pt x="1022" y="225"/>
                    </a:lnTo>
                    <a:lnTo>
                      <a:pt x="952" y="222"/>
                    </a:lnTo>
                    <a:close/>
                    <a:moveTo>
                      <a:pt x="952" y="0"/>
                    </a:moveTo>
                    <a:lnTo>
                      <a:pt x="1030" y="3"/>
                    </a:lnTo>
                    <a:lnTo>
                      <a:pt x="1105" y="13"/>
                    </a:lnTo>
                    <a:lnTo>
                      <a:pt x="1181" y="28"/>
                    </a:lnTo>
                    <a:lnTo>
                      <a:pt x="1253" y="49"/>
                    </a:lnTo>
                    <a:lnTo>
                      <a:pt x="1321" y="75"/>
                    </a:lnTo>
                    <a:lnTo>
                      <a:pt x="1389" y="107"/>
                    </a:lnTo>
                    <a:lnTo>
                      <a:pt x="1452" y="143"/>
                    </a:lnTo>
                    <a:lnTo>
                      <a:pt x="1513" y="185"/>
                    </a:lnTo>
                    <a:lnTo>
                      <a:pt x="1571" y="229"/>
                    </a:lnTo>
                    <a:lnTo>
                      <a:pt x="1625" y="280"/>
                    </a:lnTo>
                    <a:lnTo>
                      <a:pt x="1674" y="333"/>
                    </a:lnTo>
                    <a:lnTo>
                      <a:pt x="1720" y="390"/>
                    </a:lnTo>
                    <a:lnTo>
                      <a:pt x="1760" y="451"/>
                    </a:lnTo>
                    <a:lnTo>
                      <a:pt x="1797" y="516"/>
                    </a:lnTo>
                    <a:lnTo>
                      <a:pt x="1829" y="582"/>
                    </a:lnTo>
                    <a:lnTo>
                      <a:pt x="1855" y="652"/>
                    </a:lnTo>
                    <a:lnTo>
                      <a:pt x="1876" y="724"/>
                    </a:lnTo>
                    <a:lnTo>
                      <a:pt x="1891" y="799"/>
                    </a:lnTo>
                    <a:lnTo>
                      <a:pt x="1900" y="875"/>
                    </a:lnTo>
                    <a:lnTo>
                      <a:pt x="1903" y="954"/>
                    </a:lnTo>
                    <a:lnTo>
                      <a:pt x="1900" y="1031"/>
                    </a:lnTo>
                    <a:lnTo>
                      <a:pt x="1891" y="1108"/>
                    </a:lnTo>
                    <a:lnTo>
                      <a:pt x="1876" y="1182"/>
                    </a:lnTo>
                    <a:lnTo>
                      <a:pt x="1855" y="1254"/>
                    </a:lnTo>
                    <a:lnTo>
                      <a:pt x="1829" y="1324"/>
                    </a:lnTo>
                    <a:lnTo>
                      <a:pt x="1797" y="1391"/>
                    </a:lnTo>
                    <a:lnTo>
                      <a:pt x="1760" y="1455"/>
                    </a:lnTo>
                    <a:lnTo>
                      <a:pt x="1720" y="1516"/>
                    </a:lnTo>
                    <a:lnTo>
                      <a:pt x="1674" y="1573"/>
                    </a:lnTo>
                    <a:lnTo>
                      <a:pt x="1625" y="1627"/>
                    </a:lnTo>
                    <a:lnTo>
                      <a:pt x="1571" y="1677"/>
                    </a:lnTo>
                    <a:lnTo>
                      <a:pt x="1513" y="1722"/>
                    </a:lnTo>
                    <a:lnTo>
                      <a:pt x="1452" y="1763"/>
                    </a:lnTo>
                    <a:lnTo>
                      <a:pt x="1389" y="1799"/>
                    </a:lnTo>
                    <a:lnTo>
                      <a:pt x="1321" y="1831"/>
                    </a:lnTo>
                    <a:lnTo>
                      <a:pt x="1253" y="1857"/>
                    </a:lnTo>
                    <a:lnTo>
                      <a:pt x="1181" y="1878"/>
                    </a:lnTo>
                    <a:lnTo>
                      <a:pt x="1105" y="1893"/>
                    </a:lnTo>
                    <a:lnTo>
                      <a:pt x="1030" y="1903"/>
                    </a:lnTo>
                    <a:lnTo>
                      <a:pt x="952" y="1906"/>
                    </a:lnTo>
                    <a:lnTo>
                      <a:pt x="873" y="1903"/>
                    </a:lnTo>
                    <a:lnTo>
                      <a:pt x="798" y="1893"/>
                    </a:lnTo>
                    <a:lnTo>
                      <a:pt x="722" y="1878"/>
                    </a:lnTo>
                    <a:lnTo>
                      <a:pt x="650" y="1857"/>
                    </a:lnTo>
                    <a:lnTo>
                      <a:pt x="582" y="1831"/>
                    </a:lnTo>
                    <a:lnTo>
                      <a:pt x="514" y="1799"/>
                    </a:lnTo>
                    <a:lnTo>
                      <a:pt x="451" y="1763"/>
                    </a:lnTo>
                    <a:lnTo>
                      <a:pt x="390" y="1722"/>
                    </a:lnTo>
                    <a:lnTo>
                      <a:pt x="332" y="1677"/>
                    </a:lnTo>
                    <a:lnTo>
                      <a:pt x="278" y="1627"/>
                    </a:lnTo>
                    <a:lnTo>
                      <a:pt x="229" y="1573"/>
                    </a:lnTo>
                    <a:lnTo>
                      <a:pt x="184" y="1516"/>
                    </a:lnTo>
                    <a:lnTo>
                      <a:pt x="143" y="1455"/>
                    </a:lnTo>
                    <a:lnTo>
                      <a:pt x="106" y="1391"/>
                    </a:lnTo>
                    <a:lnTo>
                      <a:pt x="74" y="1324"/>
                    </a:lnTo>
                    <a:lnTo>
                      <a:pt x="48" y="1254"/>
                    </a:lnTo>
                    <a:lnTo>
                      <a:pt x="28" y="1182"/>
                    </a:lnTo>
                    <a:lnTo>
                      <a:pt x="12" y="1108"/>
                    </a:lnTo>
                    <a:lnTo>
                      <a:pt x="4" y="1031"/>
                    </a:lnTo>
                    <a:lnTo>
                      <a:pt x="0" y="954"/>
                    </a:lnTo>
                    <a:lnTo>
                      <a:pt x="4" y="875"/>
                    </a:lnTo>
                    <a:lnTo>
                      <a:pt x="12" y="799"/>
                    </a:lnTo>
                    <a:lnTo>
                      <a:pt x="28" y="724"/>
                    </a:lnTo>
                    <a:lnTo>
                      <a:pt x="48" y="652"/>
                    </a:lnTo>
                    <a:lnTo>
                      <a:pt x="74" y="582"/>
                    </a:lnTo>
                    <a:lnTo>
                      <a:pt x="106" y="516"/>
                    </a:lnTo>
                    <a:lnTo>
                      <a:pt x="143" y="451"/>
                    </a:lnTo>
                    <a:lnTo>
                      <a:pt x="184" y="390"/>
                    </a:lnTo>
                    <a:lnTo>
                      <a:pt x="229" y="333"/>
                    </a:lnTo>
                    <a:lnTo>
                      <a:pt x="278" y="280"/>
                    </a:lnTo>
                    <a:lnTo>
                      <a:pt x="332" y="229"/>
                    </a:lnTo>
                    <a:lnTo>
                      <a:pt x="390" y="185"/>
                    </a:lnTo>
                    <a:lnTo>
                      <a:pt x="451" y="143"/>
                    </a:lnTo>
                    <a:lnTo>
                      <a:pt x="514" y="107"/>
                    </a:lnTo>
                    <a:lnTo>
                      <a:pt x="582" y="75"/>
                    </a:lnTo>
                    <a:lnTo>
                      <a:pt x="650" y="49"/>
                    </a:lnTo>
                    <a:lnTo>
                      <a:pt x="722" y="28"/>
                    </a:lnTo>
                    <a:lnTo>
                      <a:pt x="798" y="13"/>
                    </a:lnTo>
                    <a:lnTo>
                      <a:pt x="873" y="3"/>
                    </a:lnTo>
                    <a:lnTo>
                      <a:pt x="9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Freeform 55"/>
              <p:cNvSpPr>
                <a:spLocks/>
              </p:cNvSpPr>
              <p:nvPr/>
            </p:nvSpPr>
            <p:spPr bwMode="auto">
              <a:xfrm>
                <a:off x="1404938" y="3721100"/>
                <a:ext cx="414338" cy="182563"/>
              </a:xfrm>
              <a:custGeom>
                <a:avLst/>
                <a:gdLst>
                  <a:gd name="T0" fmla="*/ 825 w 2608"/>
                  <a:gd name="T1" fmla="*/ 14 h 1149"/>
                  <a:gd name="T2" fmla="*/ 1025 w 2608"/>
                  <a:gd name="T3" fmla="*/ 59 h 1149"/>
                  <a:gd name="T4" fmla="*/ 1240 w 2608"/>
                  <a:gd name="T5" fmla="*/ 119 h 1149"/>
                  <a:gd name="T6" fmla="*/ 1439 w 2608"/>
                  <a:gd name="T7" fmla="*/ 182 h 1149"/>
                  <a:gd name="T8" fmla="*/ 1593 w 2608"/>
                  <a:gd name="T9" fmla="*/ 231 h 1149"/>
                  <a:gd name="T10" fmla="*/ 1678 w 2608"/>
                  <a:gd name="T11" fmla="*/ 256 h 1149"/>
                  <a:gd name="T12" fmla="*/ 1731 w 2608"/>
                  <a:gd name="T13" fmla="*/ 309 h 1149"/>
                  <a:gd name="T14" fmla="*/ 1737 w 2608"/>
                  <a:gd name="T15" fmla="*/ 385 h 1149"/>
                  <a:gd name="T16" fmla="*/ 1686 w 2608"/>
                  <a:gd name="T17" fmla="*/ 462 h 1149"/>
                  <a:gd name="T18" fmla="*/ 1565 w 2608"/>
                  <a:gd name="T19" fmla="*/ 509 h 1149"/>
                  <a:gd name="T20" fmla="*/ 1405 w 2608"/>
                  <a:gd name="T21" fmla="*/ 518 h 1149"/>
                  <a:gd name="T22" fmla="*/ 1241 w 2608"/>
                  <a:gd name="T23" fmla="*/ 501 h 1149"/>
                  <a:gd name="T24" fmla="*/ 1093 w 2608"/>
                  <a:gd name="T25" fmla="*/ 476 h 1149"/>
                  <a:gd name="T26" fmla="*/ 988 w 2608"/>
                  <a:gd name="T27" fmla="*/ 457 h 1149"/>
                  <a:gd name="T28" fmla="*/ 947 w 2608"/>
                  <a:gd name="T29" fmla="*/ 464 h 1149"/>
                  <a:gd name="T30" fmla="*/ 1003 w 2608"/>
                  <a:gd name="T31" fmla="*/ 531 h 1149"/>
                  <a:gd name="T32" fmla="*/ 1144 w 2608"/>
                  <a:gd name="T33" fmla="*/ 586 h 1149"/>
                  <a:gd name="T34" fmla="*/ 1331 w 2608"/>
                  <a:gd name="T35" fmla="*/ 624 h 1149"/>
                  <a:gd name="T36" fmla="*/ 1528 w 2608"/>
                  <a:gd name="T37" fmla="*/ 638 h 1149"/>
                  <a:gd name="T38" fmla="*/ 1762 w 2608"/>
                  <a:gd name="T39" fmla="*/ 610 h 1149"/>
                  <a:gd name="T40" fmla="*/ 2161 w 2608"/>
                  <a:gd name="T41" fmla="*/ 490 h 1149"/>
                  <a:gd name="T42" fmla="*/ 2446 w 2608"/>
                  <a:gd name="T43" fmla="*/ 357 h 1149"/>
                  <a:gd name="T44" fmla="*/ 2549 w 2608"/>
                  <a:gd name="T45" fmla="*/ 366 h 1149"/>
                  <a:gd name="T46" fmla="*/ 2604 w 2608"/>
                  <a:gd name="T47" fmla="*/ 447 h 1149"/>
                  <a:gd name="T48" fmla="*/ 2579 w 2608"/>
                  <a:gd name="T49" fmla="*/ 569 h 1149"/>
                  <a:gd name="T50" fmla="*/ 2484 w 2608"/>
                  <a:gd name="T51" fmla="*/ 670 h 1149"/>
                  <a:gd name="T52" fmla="*/ 2353 w 2608"/>
                  <a:gd name="T53" fmla="*/ 761 h 1149"/>
                  <a:gd name="T54" fmla="*/ 2177 w 2608"/>
                  <a:gd name="T55" fmla="*/ 871 h 1149"/>
                  <a:gd name="T56" fmla="*/ 1980 w 2608"/>
                  <a:gd name="T57" fmla="*/ 982 h 1149"/>
                  <a:gd name="T58" fmla="*/ 1793 w 2608"/>
                  <a:gd name="T59" fmla="*/ 1076 h 1149"/>
                  <a:gd name="T60" fmla="*/ 1641 w 2608"/>
                  <a:gd name="T61" fmla="*/ 1137 h 1149"/>
                  <a:gd name="T62" fmla="*/ 1535 w 2608"/>
                  <a:gd name="T63" fmla="*/ 1149 h 1149"/>
                  <a:gd name="T64" fmla="*/ 1360 w 2608"/>
                  <a:gd name="T65" fmla="*/ 1134 h 1149"/>
                  <a:gd name="T66" fmla="*/ 1129 w 2608"/>
                  <a:gd name="T67" fmla="*/ 1103 h 1149"/>
                  <a:gd name="T68" fmla="*/ 875 w 2608"/>
                  <a:gd name="T69" fmla="*/ 1064 h 1149"/>
                  <a:gd name="T70" fmla="*/ 631 w 2608"/>
                  <a:gd name="T71" fmla="*/ 1022 h 1149"/>
                  <a:gd name="T72" fmla="*/ 429 w 2608"/>
                  <a:gd name="T73" fmla="*/ 985 h 1149"/>
                  <a:gd name="T74" fmla="*/ 301 w 2608"/>
                  <a:gd name="T75" fmla="*/ 961 h 1149"/>
                  <a:gd name="T76" fmla="*/ 196 w 2608"/>
                  <a:gd name="T77" fmla="*/ 964 h 1149"/>
                  <a:gd name="T78" fmla="*/ 85 w 2608"/>
                  <a:gd name="T79" fmla="*/ 1028 h 1149"/>
                  <a:gd name="T80" fmla="*/ 28 w 2608"/>
                  <a:gd name="T81" fmla="*/ 1064 h 1149"/>
                  <a:gd name="T82" fmla="*/ 6 w 2608"/>
                  <a:gd name="T83" fmla="*/ 1044 h 1149"/>
                  <a:gd name="T84" fmla="*/ 0 w 2608"/>
                  <a:gd name="T85" fmla="*/ 1023 h 1149"/>
                  <a:gd name="T86" fmla="*/ 18 w 2608"/>
                  <a:gd name="T87" fmla="*/ 758 h 1149"/>
                  <a:gd name="T88" fmla="*/ 37 w 2608"/>
                  <a:gd name="T89" fmla="*/ 450 h 1149"/>
                  <a:gd name="T90" fmla="*/ 55 w 2608"/>
                  <a:gd name="T91" fmla="*/ 175 h 1149"/>
                  <a:gd name="T92" fmla="*/ 73 w 2608"/>
                  <a:gd name="T93" fmla="*/ 84 h 1149"/>
                  <a:gd name="T94" fmla="*/ 125 w 2608"/>
                  <a:gd name="T95" fmla="*/ 69 h 1149"/>
                  <a:gd name="T96" fmla="*/ 262 w 2608"/>
                  <a:gd name="T97" fmla="*/ 47 h 1149"/>
                  <a:gd name="T98" fmla="*/ 456 w 2608"/>
                  <a:gd name="T99" fmla="*/ 19 h 1149"/>
                  <a:gd name="T100" fmla="*/ 636 w 2608"/>
                  <a:gd name="T101" fmla="*/ 2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08" h="1149">
                    <a:moveTo>
                      <a:pt x="704" y="0"/>
                    </a:moveTo>
                    <a:lnTo>
                      <a:pt x="741" y="2"/>
                    </a:lnTo>
                    <a:lnTo>
                      <a:pt x="781" y="7"/>
                    </a:lnTo>
                    <a:lnTo>
                      <a:pt x="825" y="14"/>
                    </a:lnTo>
                    <a:lnTo>
                      <a:pt x="872" y="23"/>
                    </a:lnTo>
                    <a:lnTo>
                      <a:pt x="921" y="34"/>
                    </a:lnTo>
                    <a:lnTo>
                      <a:pt x="972" y="46"/>
                    </a:lnTo>
                    <a:lnTo>
                      <a:pt x="1025" y="59"/>
                    </a:lnTo>
                    <a:lnTo>
                      <a:pt x="1078" y="73"/>
                    </a:lnTo>
                    <a:lnTo>
                      <a:pt x="1133" y="88"/>
                    </a:lnTo>
                    <a:lnTo>
                      <a:pt x="1186" y="104"/>
                    </a:lnTo>
                    <a:lnTo>
                      <a:pt x="1240" y="119"/>
                    </a:lnTo>
                    <a:lnTo>
                      <a:pt x="1292" y="135"/>
                    </a:lnTo>
                    <a:lnTo>
                      <a:pt x="1343" y="152"/>
                    </a:lnTo>
                    <a:lnTo>
                      <a:pt x="1392" y="167"/>
                    </a:lnTo>
                    <a:lnTo>
                      <a:pt x="1439" y="182"/>
                    </a:lnTo>
                    <a:lnTo>
                      <a:pt x="1483" y="196"/>
                    </a:lnTo>
                    <a:lnTo>
                      <a:pt x="1523" y="210"/>
                    </a:lnTo>
                    <a:lnTo>
                      <a:pt x="1560" y="220"/>
                    </a:lnTo>
                    <a:lnTo>
                      <a:pt x="1593" y="231"/>
                    </a:lnTo>
                    <a:lnTo>
                      <a:pt x="1620" y="239"/>
                    </a:lnTo>
                    <a:lnTo>
                      <a:pt x="1643" y="246"/>
                    </a:lnTo>
                    <a:lnTo>
                      <a:pt x="1661" y="250"/>
                    </a:lnTo>
                    <a:lnTo>
                      <a:pt x="1678" y="256"/>
                    </a:lnTo>
                    <a:lnTo>
                      <a:pt x="1695" y="266"/>
                    </a:lnTo>
                    <a:lnTo>
                      <a:pt x="1709" y="278"/>
                    </a:lnTo>
                    <a:lnTo>
                      <a:pt x="1721" y="293"/>
                    </a:lnTo>
                    <a:lnTo>
                      <a:pt x="1731" y="309"/>
                    </a:lnTo>
                    <a:lnTo>
                      <a:pt x="1736" y="326"/>
                    </a:lnTo>
                    <a:lnTo>
                      <a:pt x="1740" y="346"/>
                    </a:lnTo>
                    <a:lnTo>
                      <a:pt x="1740" y="366"/>
                    </a:lnTo>
                    <a:lnTo>
                      <a:pt x="1737" y="385"/>
                    </a:lnTo>
                    <a:lnTo>
                      <a:pt x="1729" y="406"/>
                    </a:lnTo>
                    <a:lnTo>
                      <a:pt x="1720" y="426"/>
                    </a:lnTo>
                    <a:lnTo>
                      <a:pt x="1704" y="444"/>
                    </a:lnTo>
                    <a:lnTo>
                      <a:pt x="1686" y="462"/>
                    </a:lnTo>
                    <a:lnTo>
                      <a:pt x="1662" y="477"/>
                    </a:lnTo>
                    <a:lnTo>
                      <a:pt x="1633" y="490"/>
                    </a:lnTo>
                    <a:lnTo>
                      <a:pt x="1601" y="501"/>
                    </a:lnTo>
                    <a:lnTo>
                      <a:pt x="1565" y="509"/>
                    </a:lnTo>
                    <a:lnTo>
                      <a:pt x="1527" y="514"/>
                    </a:lnTo>
                    <a:lnTo>
                      <a:pt x="1487" y="518"/>
                    </a:lnTo>
                    <a:lnTo>
                      <a:pt x="1447" y="519"/>
                    </a:lnTo>
                    <a:lnTo>
                      <a:pt x="1405" y="518"/>
                    </a:lnTo>
                    <a:lnTo>
                      <a:pt x="1364" y="515"/>
                    </a:lnTo>
                    <a:lnTo>
                      <a:pt x="1321" y="512"/>
                    </a:lnTo>
                    <a:lnTo>
                      <a:pt x="1281" y="507"/>
                    </a:lnTo>
                    <a:lnTo>
                      <a:pt x="1241" y="501"/>
                    </a:lnTo>
                    <a:lnTo>
                      <a:pt x="1200" y="495"/>
                    </a:lnTo>
                    <a:lnTo>
                      <a:pt x="1163" y="488"/>
                    </a:lnTo>
                    <a:lnTo>
                      <a:pt x="1127" y="482"/>
                    </a:lnTo>
                    <a:lnTo>
                      <a:pt x="1093" y="476"/>
                    </a:lnTo>
                    <a:lnTo>
                      <a:pt x="1062" y="469"/>
                    </a:lnTo>
                    <a:lnTo>
                      <a:pt x="1033" y="465"/>
                    </a:lnTo>
                    <a:lnTo>
                      <a:pt x="1008" y="461"/>
                    </a:lnTo>
                    <a:lnTo>
                      <a:pt x="988" y="457"/>
                    </a:lnTo>
                    <a:lnTo>
                      <a:pt x="970" y="456"/>
                    </a:lnTo>
                    <a:lnTo>
                      <a:pt x="958" y="456"/>
                    </a:lnTo>
                    <a:lnTo>
                      <a:pt x="949" y="460"/>
                    </a:lnTo>
                    <a:lnTo>
                      <a:pt x="947" y="464"/>
                    </a:lnTo>
                    <a:lnTo>
                      <a:pt x="951" y="482"/>
                    </a:lnTo>
                    <a:lnTo>
                      <a:pt x="961" y="498"/>
                    </a:lnTo>
                    <a:lnTo>
                      <a:pt x="979" y="514"/>
                    </a:lnTo>
                    <a:lnTo>
                      <a:pt x="1003" y="531"/>
                    </a:lnTo>
                    <a:lnTo>
                      <a:pt x="1031" y="546"/>
                    </a:lnTo>
                    <a:lnTo>
                      <a:pt x="1065" y="560"/>
                    </a:lnTo>
                    <a:lnTo>
                      <a:pt x="1102" y="573"/>
                    </a:lnTo>
                    <a:lnTo>
                      <a:pt x="1144" y="586"/>
                    </a:lnTo>
                    <a:lnTo>
                      <a:pt x="1187" y="597"/>
                    </a:lnTo>
                    <a:lnTo>
                      <a:pt x="1234" y="607"/>
                    </a:lnTo>
                    <a:lnTo>
                      <a:pt x="1282" y="616"/>
                    </a:lnTo>
                    <a:lnTo>
                      <a:pt x="1331" y="624"/>
                    </a:lnTo>
                    <a:lnTo>
                      <a:pt x="1381" y="630"/>
                    </a:lnTo>
                    <a:lnTo>
                      <a:pt x="1431" y="634"/>
                    </a:lnTo>
                    <a:lnTo>
                      <a:pt x="1480" y="637"/>
                    </a:lnTo>
                    <a:lnTo>
                      <a:pt x="1528" y="638"/>
                    </a:lnTo>
                    <a:lnTo>
                      <a:pt x="1575" y="637"/>
                    </a:lnTo>
                    <a:lnTo>
                      <a:pt x="1618" y="634"/>
                    </a:lnTo>
                    <a:lnTo>
                      <a:pt x="1659" y="629"/>
                    </a:lnTo>
                    <a:lnTo>
                      <a:pt x="1762" y="610"/>
                    </a:lnTo>
                    <a:lnTo>
                      <a:pt x="1866" y="586"/>
                    </a:lnTo>
                    <a:lnTo>
                      <a:pt x="1967" y="558"/>
                    </a:lnTo>
                    <a:lnTo>
                      <a:pt x="2065" y="525"/>
                    </a:lnTo>
                    <a:lnTo>
                      <a:pt x="2161" y="490"/>
                    </a:lnTo>
                    <a:lnTo>
                      <a:pt x="2252" y="452"/>
                    </a:lnTo>
                    <a:lnTo>
                      <a:pt x="2337" y="412"/>
                    </a:lnTo>
                    <a:lnTo>
                      <a:pt x="2417" y="370"/>
                    </a:lnTo>
                    <a:lnTo>
                      <a:pt x="2446" y="357"/>
                    </a:lnTo>
                    <a:lnTo>
                      <a:pt x="2475" y="352"/>
                    </a:lnTo>
                    <a:lnTo>
                      <a:pt x="2501" y="350"/>
                    </a:lnTo>
                    <a:lnTo>
                      <a:pt x="2526" y="356"/>
                    </a:lnTo>
                    <a:lnTo>
                      <a:pt x="2549" y="366"/>
                    </a:lnTo>
                    <a:lnTo>
                      <a:pt x="2568" y="380"/>
                    </a:lnTo>
                    <a:lnTo>
                      <a:pt x="2585" y="398"/>
                    </a:lnTo>
                    <a:lnTo>
                      <a:pt x="2597" y="421"/>
                    </a:lnTo>
                    <a:lnTo>
                      <a:pt x="2604" y="447"/>
                    </a:lnTo>
                    <a:lnTo>
                      <a:pt x="2608" y="474"/>
                    </a:lnTo>
                    <a:lnTo>
                      <a:pt x="2604" y="504"/>
                    </a:lnTo>
                    <a:lnTo>
                      <a:pt x="2595" y="536"/>
                    </a:lnTo>
                    <a:lnTo>
                      <a:pt x="2579" y="569"/>
                    </a:lnTo>
                    <a:lnTo>
                      <a:pt x="2555" y="603"/>
                    </a:lnTo>
                    <a:lnTo>
                      <a:pt x="2525" y="637"/>
                    </a:lnTo>
                    <a:lnTo>
                      <a:pt x="2507" y="652"/>
                    </a:lnTo>
                    <a:lnTo>
                      <a:pt x="2484" y="670"/>
                    </a:lnTo>
                    <a:lnTo>
                      <a:pt x="2458" y="690"/>
                    </a:lnTo>
                    <a:lnTo>
                      <a:pt x="2427" y="712"/>
                    </a:lnTo>
                    <a:lnTo>
                      <a:pt x="2392" y="736"/>
                    </a:lnTo>
                    <a:lnTo>
                      <a:pt x="2353" y="761"/>
                    </a:lnTo>
                    <a:lnTo>
                      <a:pt x="2313" y="788"/>
                    </a:lnTo>
                    <a:lnTo>
                      <a:pt x="2269" y="815"/>
                    </a:lnTo>
                    <a:lnTo>
                      <a:pt x="2224" y="843"/>
                    </a:lnTo>
                    <a:lnTo>
                      <a:pt x="2177" y="871"/>
                    </a:lnTo>
                    <a:lnTo>
                      <a:pt x="2129" y="900"/>
                    </a:lnTo>
                    <a:lnTo>
                      <a:pt x="2080" y="927"/>
                    </a:lnTo>
                    <a:lnTo>
                      <a:pt x="2029" y="954"/>
                    </a:lnTo>
                    <a:lnTo>
                      <a:pt x="1980" y="982"/>
                    </a:lnTo>
                    <a:lnTo>
                      <a:pt x="1931" y="1008"/>
                    </a:lnTo>
                    <a:lnTo>
                      <a:pt x="1884" y="1032"/>
                    </a:lnTo>
                    <a:lnTo>
                      <a:pt x="1837" y="1055"/>
                    </a:lnTo>
                    <a:lnTo>
                      <a:pt x="1793" y="1076"/>
                    </a:lnTo>
                    <a:lnTo>
                      <a:pt x="1750" y="1095"/>
                    </a:lnTo>
                    <a:lnTo>
                      <a:pt x="1711" y="1112"/>
                    </a:lnTo>
                    <a:lnTo>
                      <a:pt x="1674" y="1126"/>
                    </a:lnTo>
                    <a:lnTo>
                      <a:pt x="1641" y="1137"/>
                    </a:lnTo>
                    <a:lnTo>
                      <a:pt x="1612" y="1145"/>
                    </a:lnTo>
                    <a:lnTo>
                      <a:pt x="1592" y="1148"/>
                    </a:lnTo>
                    <a:lnTo>
                      <a:pt x="1567" y="1149"/>
                    </a:lnTo>
                    <a:lnTo>
                      <a:pt x="1535" y="1149"/>
                    </a:lnTo>
                    <a:lnTo>
                      <a:pt x="1498" y="1147"/>
                    </a:lnTo>
                    <a:lnTo>
                      <a:pt x="1457" y="1143"/>
                    </a:lnTo>
                    <a:lnTo>
                      <a:pt x="1410" y="1139"/>
                    </a:lnTo>
                    <a:lnTo>
                      <a:pt x="1360" y="1134"/>
                    </a:lnTo>
                    <a:lnTo>
                      <a:pt x="1306" y="1127"/>
                    </a:lnTo>
                    <a:lnTo>
                      <a:pt x="1249" y="1120"/>
                    </a:lnTo>
                    <a:lnTo>
                      <a:pt x="1191" y="1112"/>
                    </a:lnTo>
                    <a:lnTo>
                      <a:pt x="1129" y="1103"/>
                    </a:lnTo>
                    <a:lnTo>
                      <a:pt x="1066" y="1094"/>
                    </a:lnTo>
                    <a:lnTo>
                      <a:pt x="1003" y="1084"/>
                    </a:lnTo>
                    <a:lnTo>
                      <a:pt x="940" y="1075"/>
                    </a:lnTo>
                    <a:lnTo>
                      <a:pt x="875" y="1064"/>
                    </a:lnTo>
                    <a:lnTo>
                      <a:pt x="812" y="1054"/>
                    </a:lnTo>
                    <a:lnTo>
                      <a:pt x="750" y="1043"/>
                    </a:lnTo>
                    <a:lnTo>
                      <a:pt x="690" y="1032"/>
                    </a:lnTo>
                    <a:lnTo>
                      <a:pt x="631" y="1022"/>
                    </a:lnTo>
                    <a:lnTo>
                      <a:pt x="575" y="1012"/>
                    </a:lnTo>
                    <a:lnTo>
                      <a:pt x="523" y="1003"/>
                    </a:lnTo>
                    <a:lnTo>
                      <a:pt x="474" y="994"/>
                    </a:lnTo>
                    <a:lnTo>
                      <a:pt x="429" y="985"/>
                    </a:lnTo>
                    <a:lnTo>
                      <a:pt x="389" y="977"/>
                    </a:lnTo>
                    <a:lnTo>
                      <a:pt x="354" y="971"/>
                    </a:lnTo>
                    <a:lnTo>
                      <a:pt x="324" y="965"/>
                    </a:lnTo>
                    <a:lnTo>
                      <a:pt x="301" y="961"/>
                    </a:lnTo>
                    <a:lnTo>
                      <a:pt x="285" y="957"/>
                    </a:lnTo>
                    <a:lnTo>
                      <a:pt x="256" y="953"/>
                    </a:lnTo>
                    <a:lnTo>
                      <a:pt x="225" y="957"/>
                    </a:lnTo>
                    <a:lnTo>
                      <a:pt x="196" y="964"/>
                    </a:lnTo>
                    <a:lnTo>
                      <a:pt x="167" y="976"/>
                    </a:lnTo>
                    <a:lnTo>
                      <a:pt x="139" y="992"/>
                    </a:lnTo>
                    <a:lnTo>
                      <a:pt x="112" y="1009"/>
                    </a:lnTo>
                    <a:lnTo>
                      <a:pt x="85" y="1028"/>
                    </a:lnTo>
                    <a:lnTo>
                      <a:pt x="63" y="1047"/>
                    </a:lnTo>
                    <a:lnTo>
                      <a:pt x="48" y="1057"/>
                    </a:lnTo>
                    <a:lnTo>
                      <a:pt x="36" y="1063"/>
                    </a:lnTo>
                    <a:lnTo>
                      <a:pt x="28" y="1064"/>
                    </a:lnTo>
                    <a:lnTo>
                      <a:pt x="20" y="1062"/>
                    </a:lnTo>
                    <a:lnTo>
                      <a:pt x="13" y="1057"/>
                    </a:lnTo>
                    <a:lnTo>
                      <a:pt x="9" y="1052"/>
                    </a:lnTo>
                    <a:lnTo>
                      <a:pt x="6" y="1044"/>
                    </a:lnTo>
                    <a:lnTo>
                      <a:pt x="3" y="1037"/>
                    </a:lnTo>
                    <a:lnTo>
                      <a:pt x="1" y="1031"/>
                    </a:lnTo>
                    <a:lnTo>
                      <a:pt x="1" y="1025"/>
                    </a:lnTo>
                    <a:lnTo>
                      <a:pt x="0" y="1023"/>
                    </a:lnTo>
                    <a:lnTo>
                      <a:pt x="5" y="965"/>
                    </a:lnTo>
                    <a:lnTo>
                      <a:pt x="9" y="901"/>
                    </a:lnTo>
                    <a:lnTo>
                      <a:pt x="13" y="832"/>
                    </a:lnTo>
                    <a:lnTo>
                      <a:pt x="18" y="758"/>
                    </a:lnTo>
                    <a:lnTo>
                      <a:pt x="23" y="682"/>
                    </a:lnTo>
                    <a:lnTo>
                      <a:pt x="28" y="605"/>
                    </a:lnTo>
                    <a:lnTo>
                      <a:pt x="33" y="526"/>
                    </a:lnTo>
                    <a:lnTo>
                      <a:pt x="37" y="450"/>
                    </a:lnTo>
                    <a:lnTo>
                      <a:pt x="43" y="374"/>
                    </a:lnTo>
                    <a:lnTo>
                      <a:pt x="47" y="303"/>
                    </a:lnTo>
                    <a:lnTo>
                      <a:pt x="52" y="236"/>
                    </a:lnTo>
                    <a:lnTo>
                      <a:pt x="55" y="175"/>
                    </a:lnTo>
                    <a:lnTo>
                      <a:pt x="59" y="120"/>
                    </a:lnTo>
                    <a:lnTo>
                      <a:pt x="61" y="105"/>
                    </a:lnTo>
                    <a:lnTo>
                      <a:pt x="66" y="93"/>
                    </a:lnTo>
                    <a:lnTo>
                      <a:pt x="73" y="84"/>
                    </a:lnTo>
                    <a:lnTo>
                      <a:pt x="83" y="78"/>
                    </a:lnTo>
                    <a:lnTo>
                      <a:pt x="95" y="74"/>
                    </a:lnTo>
                    <a:lnTo>
                      <a:pt x="108" y="71"/>
                    </a:lnTo>
                    <a:lnTo>
                      <a:pt x="125" y="69"/>
                    </a:lnTo>
                    <a:lnTo>
                      <a:pt x="142" y="65"/>
                    </a:lnTo>
                    <a:lnTo>
                      <a:pt x="178" y="60"/>
                    </a:lnTo>
                    <a:lnTo>
                      <a:pt x="219" y="53"/>
                    </a:lnTo>
                    <a:lnTo>
                      <a:pt x="262" y="47"/>
                    </a:lnTo>
                    <a:lnTo>
                      <a:pt x="309" y="39"/>
                    </a:lnTo>
                    <a:lnTo>
                      <a:pt x="357" y="33"/>
                    </a:lnTo>
                    <a:lnTo>
                      <a:pt x="407" y="26"/>
                    </a:lnTo>
                    <a:lnTo>
                      <a:pt x="456" y="19"/>
                    </a:lnTo>
                    <a:lnTo>
                      <a:pt x="505" y="14"/>
                    </a:lnTo>
                    <a:lnTo>
                      <a:pt x="552" y="9"/>
                    </a:lnTo>
                    <a:lnTo>
                      <a:pt x="596" y="4"/>
                    </a:lnTo>
                    <a:lnTo>
                      <a:pt x="636" y="2"/>
                    </a:lnTo>
                    <a:lnTo>
                      <a:pt x="673" y="0"/>
                    </a:lnTo>
                    <a:lnTo>
                      <a:pt x="7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Freeform 56"/>
              <p:cNvSpPr>
                <a:spLocks noEditPoints="1"/>
              </p:cNvSpPr>
              <p:nvPr/>
            </p:nvSpPr>
            <p:spPr bwMode="auto">
              <a:xfrm>
                <a:off x="1247775" y="3725863"/>
                <a:ext cx="131763" cy="168275"/>
              </a:xfrm>
              <a:custGeom>
                <a:avLst/>
                <a:gdLst>
                  <a:gd name="T0" fmla="*/ 429 w 827"/>
                  <a:gd name="T1" fmla="*/ 639 h 1067"/>
                  <a:gd name="T2" fmla="*/ 397 w 827"/>
                  <a:gd name="T3" fmla="*/ 643 h 1067"/>
                  <a:gd name="T4" fmla="*/ 369 w 827"/>
                  <a:gd name="T5" fmla="*/ 651 h 1067"/>
                  <a:gd name="T6" fmla="*/ 343 w 827"/>
                  <a:gd name="T7" fmla="*/ 665 h 1067"/>
                  <a:gd name="T8" fmla="*/ 320 w 827"/>
                  <a:gd name="T9" fmla="*/ 684 h 1067"/>
                  <a:gd name="T10" fmla="*/ 301 w 827"/>
                  <a:gd name="T11" fmla="*/ 707 h 1067"/>
                  <a:gd name="T12" fmla="*/ 287 w 827"/>
                  <a:gd name="T13" fmla="*/ 732 h 1067"/>
                  <a:gd name="T14" fmla="*/ 278 w 827"/>
                  <a:gd name="T15" fmla="*/ 762 h 1067"/>
                  <a:gd name="T16" fmla="*/ 275 w 827"/>
                  <a:gd name="T17" fmla="*/ 792 h 1067"/>
                  <a:gd name="T18" fmla="*/ 278 w 827"/>
                  <a:gd name="T19" fmla="*/ 823 h 1067"/>
                  <a:gd name="T20" fmla="*/ 287 w 827"/>
                  <a:gd name="T21" fmla="*/ 852 h 1067"/>
                  <a:gd name="T22" fmla="*/ 301 w 827"/>
                  <a:gd name="T23" fmla="*/ 878 h 1067"/>
                  <a:gd name="T24" fmla="*/ 320 w 827"/>
                  <a:gd name="T25" fmla="*/ 901 h 1067"/>
                  <a:gd name="T26" fmla="*/ 343 w 827"/>
                  <a:gd name="T27" fmla="*/ 920 h 1067"/>
                  <a:gd name="T28" fmla="*/ 369 w 827"/>
                  <a:gd name="T29" fmla="*/ 934 h 1067"/>
                  <a:gd name="T30" fmla="*/ 397 w 827"/>
                  <a:gd name="T31" fmla="*/ 943 h 1067"/>
                  <a:gd name="T32" fmla="*/ 429 w 827"/>
                  <a:gd name="T33" fmla="*/ 946 h 1067"/>
                  <a:gd name="T34" fmla="*/ 459 w 827"/>
                  <a:gd name="T35" fmla="*/ 943 h 1067"/>
                  <a:gd name="T36" fmla="*/ 488 w 827"/>
                  <a:gd name="T37" fmla="*/ 934 h 1067"/>
                  <a:gd name="T38" fmla="*/ 514 w 827"/>
                  <a:gd name="T39" fmla="*/ 920 h 1067"/>
                  <a:gd name="T40" fmla="*/ 537 w 827"/>
                  <a:gd name="T41" fmla="*/ 901 h 1067"/>
                  <a:gd name="T42" fmla="*/ 555 w 827"/>
                  <a:gd name="T43" fmla="*/ 878 h 1067"/>
                  <a:gd name="T44" fmla="*/ 569 w 827"/>
                  <a:gd name="T45" fmla="*/ 852 h 1067"/>
                  <a:gd name="T46" fmla="*/ 578 w 827"/>
                  <a:gd name="T47" fmla="*/ 823 h 1067"/>
                  <a:gd name="T48" fmla="*/ 581 w 827"/>
                  <a:gd name="T49" fmla="*/ 792 h 1067"/>
                  <a:gd name="T50" fmla="*/ 578 w 827"/>
                  <a:gd name="T51" fmla="*/ 762 h 1067"/>
                  <a:gd name="T52" fmla="*/ 569 w 827"/>
                  <a:gd name="T53" fmla="*/ 732 h 1067"/>
                  <a:gd name="T54" fmla="*/ 555 w 827"/>
                  <a:gd name="T55" fmla="*/ 707 h 1067"/>
                  <a:gd name="T56" fmla="*/ 537 w 827"/>
                  <a:gd name="T57" fmla="*/ 684 h 1067"/>
                  <a:gd name="T58" fmla="*/ 514 w 827"/>
                  <a:gd name="T59" fmla="*/ 665 h 1067"/>
                  <a:gd name="T60" fmla="*/ 488 w 827"/>
                  <a:gd name="T61" fmla="*/ 651 h 1067"/>
                  <a:gd name="T62" fmla="*/ 459 w 827"/>
                  <a:gd name="T63" fmla="*/ 643 h 1067"/>
                  <a:gd name="T64" fmla="*/ 429 w 827"/>
                  <a:gd name="T65" fmla="*/ 639 h 1067"/>
                  <a:gd name="T66" fmla="*/ 201 w 827"/>
                  <a:gd name="T67" fmla="*/ 0 h 1067"/>
                  <a:gd name="T68" fmla="*/ 755 w 827"/>
                  <a:gd name="T69" fmla="*/ 28 h 1067"/>
                  <a:gd name="T70" fmla="*/ 776 w 827"/>
                  <a:gd name="T71" fmla="*/ 32 h 1067"/>
                  <a:gd name="T72" fmla="*/ 793 w 827"/>
                  <a:gd name="T73" fmla="*/ 41 h 1067"/>
                  <a:gd name="T74" fmla="*/ 808 w 827"/>
                  <a:gd name="T75" fmla="*/ 54 h 1067"/>
                  <a:gd name="T76" fmla="*/ 819 w 827"/>
                  <a:gd name="T77" fmla="*/ 70 h 1067"/>
                  <a:gd name="T78" fmla="*/ 826 w 827"/>
                  <a:gd name="T79" fmla="*/ 89 h 1067"/>
                  <a:gd name="T80" fmla="*/ 827 w 827"/>
                  <a:gd name="T81" fmla="*/ 110 h 1067"/>
                  <a:gd name="T82" fmla="*/ 759 w 827"/>
                  <a:gd name="T83" fmla="*/ 992 h 1067"/>
                  <a:gd name="T84" fmla="*/ 755 w 827"/>
                  <a:gd name="T85" fmla="*/ 1013 h 1067"/>
                  <a:gd name="T86" fmla="*/ 745 w 827"/>
                  <a:gd name="T87" fmla="*/ 1031 h 1067"/>
                  <a:gd name="T88" fmla="*/ 732 w 827"/>
                  <a:gd name="T89" fmla="*/ 1047 h 1067"/>
                  <a:gd name="T90" fmla="*/ 716 w 827"/>
                  <a:gd name="T91" fmla="*/ 1058 h 1067"/>
                  <a:gd name="T92" fmla="*/ 696 w 827"/>
                  <a:gd name="T93" fmla="*/ 1065 h 1067"/>
                  <a:gd name="T94" fmla="*/ 675 w 827"/>
                  <a:gd name="T95" fmla="*/ 1067 h 1067"/>
                  <a:gd name="T96" fmla="*/ 61 w 827"/>
                  <a:gd name="T97" fmla="*/ 1067 h 1067"/>
                  <a:gd name="T98" fmla="*/ 41 w 827"/>
                  <a:gd name="T99" fmla="*/ 1064 h 1067"/>
                  <a:gd name="T100" fmla="*/ 24 w 827"/>
                  <a:gd name="T101" fmla="*/ 1055 h 1067"/>
                  <a:gd name="T102" fmla="*/ 12 w 827"/>
                  <a:gd name="T103" fmla="*/ 1043 h 1067"/>
                  <a:gd name="T104" fmla="*/ 3 w 827"/>
                  <a:gd name="T105" fmla="*/ 1027 h 1067"/>
                  <a:gd name="T106" fmla="*/ 0 w 827"/>
                  <a:gd name="T107" fmla="*/ 1008 h 1067"/>
                  <a:gd name="T108" fmla="*/ 2 w 827"/>
                  <a:gd name="T109" fmla="*/ 989 h 1067"/>
                  <a:gd name="T110" fmla="*/ 104 w 827"/>
                  <a:gd name="T111" fmla="*/ 72 h 1067"/>
                  <a:gd name="T112" fmla="*/ 111 w 827"/>
                  <a:gd name="T113" fmla="*/ 53 h 1067"/>
                  <a:gd name="T114" fmla="*/ 123 w 827"/>
                  <a:gd name="T115" fmla="*/ 35 h 1067"/>
                  <a:gd name="T116" fmla="*/ 140 w 827"/>
                  <a:gd name="T117" fmla="*/ 20 h 1067"/>
                  <a:gd name="T118" fmla="*/ 158 w 827"/>
                  <a:gd name="T119" fmla="*/ 9 h 1067"/>
                  <a:gd name="T120" fmla="*/ 179 w 827"/>
                  <a:gd name="T121" fmla="*/ 2 h 1067"/>
                  <a:gd name="T122" fmla="*/ 201 w 827"/>
                  <a:gd name="T123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7" h="1067">
                    <a:moveTo>
                      <a:pt x="429" y="639"/>
                    </a:moveTo>
                    <a:lnTo>
                      <a:pt x="397" y="643"/>
                    </a:lnTo>
                    <a:lnTo>
                      <a:pt x="369" y="651"/>
                    </a:lnTo>
                    <a:lnTo>
                      <a:pt x="343" y="665"/>
                    </a:lnTo>
                    <a:lnTo>
                      <a:pt x="320" y="684"/>
                    </a:lnTo>
                    <a:lnTo>
                      <a:pt x="301" y="707"/>
                    </a:lnTo>
                    <a:lnTo>
                      <a:pt x="287" y="732"/>
                    </a:lnTo>
                    <a:lnTo>
                      <a:pt x="278" y="762"/>
                    </a:lnTo>
                    <a:lnTo>
                      <a:pt x="275" y="792"/>
                    </a:lnTo>
                    <a:lnTo>
                      <a:pt x="278" y="823"/>
                    </a:lnTo>
                    <a:lnTo>
                      <a:pt x="287" y="852"/>
                    </a:lnTo>
                    <a:lnTo>
                      <a:pt x="301" y="878"/>
                    </a:lnTo>
                    <a:lnTo>
                      <a:pt x="320" y="901"/>
                    </a:lnTo>
                    <a:lnTo>
                      <a:pt x="343" y="920"/>
                    </a:lnTo>
                    <a:lnTo>
                      <a:pt x="369" y="934"/>
                    </a:lnTo>
                    <a:lnTo>
                      <a:pt x="397" y="943"/>
                    </a:lnTo>
                    <a:lnTo>
                      <a:pt x="429" y="946"/>
                    </a:lnTo>
                    <a:lnTo>
                      <a:pt x="459" y="943"/>
                    </a:lnTo>
                    <a:lnTo>
                      <a:pt x="488" y="934"/>
                    </a:lnTo>
                    <a:lnTo>
                      <a:pt x="514" y="920"/>
                    </a:lnTo>
                    <a:lnTo>
                      <a:pt x="537" y="901"/>
                    </a:lnTo>
                    <a:lnTo>
                      <a:pt x="555" y="878"/>
                    </a:lnTo>
                    <a:lnTo>
                      <a:pt x="569" y="852"/>
                    </a:lnTo>
                    <a:lnTo>
                      <a:pt x="578" y="823"/>
                    </a:lnTo>
                    <a:lnTo>
                      <a:pt x="581" y="792"/>
                    </a:lnTo>
                    <a:lnTo>
                      <a:pt x="578" y="762"/>
                    </a:lnTo>
                    <a:lnTo>
                      <a:pt x="569" y="732"/>
                    </a:lnTo>
                    <a:lnTo>
                      <a:pt x="555" y="707"/>
                    </a:lnTo>
                    <a:lnTo>
                      <a:pt x="537" y="684"/>
                    </a:lnTo>
                    <a:lnTo>
                      <a:pt x="514" y="665"/>
                    </a:lnTo>
                    <a:lnTo>
                      <a:pt x="488" y="651"/>
                    </a:lnTo>
                    <a:lnTo>
                      <a:pt x="459" y="643"/>
                    </a:lnTo>
                    <a:lnTo>
                      <a:pt x="429" y="639"/>
                    </a:lnTo>
                    <a:close/>
                    <a:moveTo>
                      <a:pt x="201" y="0"/>
                    </a:moveTo>
                    <a:lnTo>
                      <a:pt x="755" y="28"/>
                    </a:lnTo>
                    <a:lnTo>
                      <a:pt x="776" y="32"/>
                    </a:lnTo>
                    <a:lnTo>
                      <a:pt x="793" y="41"/>
                    </a:lnTo>
                    <a:lnTo>
                      <a:pt x="808" y="54"/>
                    </a:lnTo>
                    <a:lnTo>
                      <a:pt x="819" y="70"/>
                    </a:lnTo>
                    <a:lnTo>
                      <a:pt x="826" y="89"/>
                    </a:lnTo>
                    <a:lnTo>
                      <a:pt x="827" y="110"/>
                    </a:lnTo>
                    <a:lnTo>
                      <a:pt x="759" y="992"/>
                    </a:lnTo>
                    <a:lnTo>
                      <a:pt x="755" y="1013"/>
                    </a:lnTo>
                    <a:lnTo>
                      <a:pt x="745" y="1031"/>
                    </a:lnTo>
                    <a:lnTo>
                      <a:pt x="732" y="1047"/>
                    </a:lnTo>
                    <a:lnTo>
                      <a:pt x="716" y="1058"/>
                    </a:lnTo>
                    <a:lnTo>
                      <a:pt x="696" y="1065"/>
                    </a:lnTo>
                    <a:lnTo>
                      <a:pt x="675" y="1067"/>
                    </a:lnTo>
                    <a:lnTo>
                      <a:pt x="61" y="1067"/>
                    </a:lnTo>
                    <a:lnTo>
                      <a:pt x="41" y="1064"/>
                    </a:lnTo>
                    <a:lnTo>
                      <a:pt x="24" y="1055"/>
                    </a:lnTo>
                    <a:lnTo>
                      <a:pt x="12" y="1043"/>
                    </a:lnTo>
                    <a:lnTo>
                      <a:pt x="3" y="1027"/>
                    </a:lnTo>
                    <a:lnTo>
                      <a:pt x="0" y="1008"/>
                    </a:lnTo>
                    <a:lnTo>
                      <a:pt x="2" y="989"/>
                    </a:lnTo>
                    <a:lnTo>
                      <a:pt x="104" y="72"/>
                    </a:lnTo>
                    <a:lnTo>
                      <a:pt x="111" y="53"/>
                    </a:lnTo>
                    <a:lnTo>
                      <a:pt x="123" y="35"/>
                    </a:lnTo>
                    <a:lnTo>
                      <a:pt x="140" y="20"/>
                    </a:lnTo>
                    <a:lnTo>
                      <a:pt x="158" y="9"/>
                    </a:lnTo>
                    <a:lnTo>
                      <a:pt x="179" y="2"/>
                    </a:lnTo>
                    <a:lnTo>
                      <a:pt x="2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5" name="Oval 374"/>
          <p:cNvSpPr/>
          <p:nvPr/>
        </p:nvSpPr>
        <p:spPr>
          <a:xfrm>
            <a:off x="1781730" y="2893327"/>
            <a:ext cx="2447310" cy="20405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71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AF7F2C"/>
      </a:dk2>
      <a:lt2>
        <a:srgbClr val="D00D7C"/>
      </a:lt2>
      <a:accent1>
        <a:srgbClr val="459A4C"/>
      </a:accent1>
      <a:accent2>
        <a:srgbClr val="DF5426"/>
      </a:accent2>
      <a:accent3>
        <a:srgbClr val="BE224F"/>
      </a:accent3>
      <a:accent4>
        <a:srgbClr val="E7C01F"/>
      </a:accent4>
      <a:accent5>
        <a:srgbClr val="139392"/>
      </a:accent5>
      <a:accent6>
        <a:srgbClr val="24567F"/>
      </a:accent6>
      <a:hlink>
        <a:srgbClr val="DBDFE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5443</TotalTime>
  <Words>171</Words>
  <Application>Microsoft Office PowerPoint</Application>
  <PresentationFormat>Custom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Multi-Layered Light Bulb Concept</vt:lpstr>
      <vt:lpstr>Multi-Layered Light Bulb Concept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133</cp:revision>
  <dcterms:created xsi:type="dcterms:W3CDTF">2013-09-12T13:05:01Z</dcterms:created>
  <dcterms:modified xsi:type="dcterms:W3CDTF">2015-10-26T18:53:11Z</dcterms:modified>
</cp:coreProperties>
</file>