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5" r:id="rId3"/>
    <p:sldId id="276" r:id="rId4"/>
    <p:sldId id="274" r:id="rId5"/>
    <p:sldId id="277" r:id="rId6"/>
    <p:sldId id="268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53"/>
  </p:normalViewPr>
  <p:slideViewPr>
    <p:cSldViewPr>
      <p:cViewPr varScale="1">
        <p:scale>
          <a:sx n="71" d="100"/>
          <a:sy n="71" d="100"/>
        </p:scale>
        <p:origin x="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4277424" y="5180983"/>
            <a:ext cx="3634927" cy="10897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677569" y="3575363"/>
            <a:ext cx="2841693" cy="3485837"/>
            <a:chOff x="4656863" y="1862110"/>
            <a:chExt cx="2841693" cy="3485837"/>
          </a:xfrm>
        </p:grpSpPr>
        <p:sp>
          <p:nvSpPr>
            <p:cNvPr id="55" name="Freeform 54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57"/>
          <p:cNvSpPr/>
          <p:nvPr/>
        </p:nvSpPr>
        <p:spPr>
          <a:xfrm>
            <a:off x="5504793" y="4282723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75207" y="2209456"/>
            <a:ext cx="2841693" cy="3485837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60" name="Freeform 59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Can 62"/>
          <p:cNvSpPr/>
          <p:nvPr/>
        </p:nvSpPr>
        <p:spPr>
          <a:xfrm>
            <a:off x="5500031" y="2923364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675207" y="980575"/>
            <a:ext cx="2841693" cy="3485837"/>
            <a:chOff x="4656863" y="1862110"/>
            <a:chExt cx="2841693" cy="3485837"/>
          </a:xfrm>
          <a:solidFill>
            <a:schemeClr val="accent3"/>
          </a:solidFill>
        </p:grpSpPr>
        <p:sp>
          <p:nvSpPr>
            <p:cNvPr id="65" name="Freeform 64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an 67"/>
          <p:cNvSpPr/>
          <p:nvPr/>
        </p:nvSpPr>
        <p:spPr>
          <a:xfrm>
            <a:off x="5500031" y="1687935"/>
            <a:ext cx="1201568" cy="894654"/>
          </a:xfrm>
          <a:prstGeom prst="can">
            <a:avLst>
              <a:gd name="adj" fmla="val 15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75207" y="-259932"/>
            <a:ext cx="2841693" cy="3485837"/>
            <a:chOff x="4666387" y="621603"/>
            <a:chExt cx="2841693" cy="3485837"/>
          </a:xfrm>
          <a:solidFill>
            <a:schemeClr val="accent4"/>
          </a:solidFill>
        </p:grpSpPr>
        <p:sp>
          <p:nvSpPr>
            <p:cNvPr id="70" name="Freeform 69"/>
            <p:cNvSpPr/>
            <p:nvPr/>
          </p:nvSpPr>
          <p:spPr>
            <a:xfrm>
              <a:off x="4679156" y="113564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22"/>
            <p:cNvSpPr/>
            <p:nvPr/>
          </p:nvSpPr>
          <p:spPr>
            <a:xfrm>
              <a:off x="4666387" y="2164651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679156" y="621603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Can 72"/>
          <p:cNvSpPr/>
          <p:nvPr/>
        </p:nvSpPr>
        <p:spPr>
          <a:xfrm>
            <a:off x="5500031" y="980575"/>
            <a:ext cx="1201568" cy="366268"/>
          </a:xfrm>
          <a:prstGeom prst="can">
            <a:avLst>
              <a:gd name="adj" fmla="val 4284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536462" y="5309031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102" y="4973554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36462" y="398160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04102" y="364612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36462" y="2775460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4102" y="2439983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Five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49231" y="1387544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04102" y="1098450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Seven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47617" y="5309031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50665" y="4973554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47617" y="398160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50665" y="364612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47617" y="2775460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50665" y="2439983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Six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47617" y="1387544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47617" y="1052067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Eight</a:t>
            </a:r>
          </a:p>
        </p:txBody>
      </p:sp>
      <p:sp>
        <p:nvSpPr>
          <p:cNvPr id="90" name="Isosceles Triangle 89"/>
          <p:cNvSpPr/>
          <p:nvPr/>
        </p:nvSpPr>
        <p:spPr>
          <a:xfrm rot="16200000">
            <a:off x="4290891" y="5212958"/>
            <a:ext cx="317431" cy="344358"/>
          </a:xfrm>
          <a:prstGeom prst="triangle">
            <a:avLst/>
          </a:prstGeom>
          <a:solidFill>
            <a:srgbClr val="00AA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5400000" flipH="1">
            <a:off x="7588896" y="5212959"/>
            <a:ext cx="317431" cy="344358"/>
          </a:xfrm>
          <a:prstGeom prst="triangle">
            <a:avLst/>
          </a:prstGeom>
          <a:solidFill>
            <a:srgbClr val="00AA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Isosceles Triangle 91"/>
          <p:cNvSpPr/>
          <p:nvPr/>
        </p:nvSpPr>
        <p:spPr>
          <a:xfrm rot="16200000">
            <a:off x="4290889" y="1374081"/>
            <a:ext cx="317431" cy="3443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5400000" flipH="1">
            <a:off x="7588894" y="1374082"/>
            <a:ext cx="317431" cy="3443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93"/>
          <p:cNvSpPr/>
          <p:nvPr/>
        </p:nvSpPr>
        <p:spPr>
          <a:xfrm rot="16200000">
            <a:off x="4290890" y="3844413"/>
            <a:ext cx="317431" cy="34435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5400000" flipH="1">
            <a:off x="7588895" y="3844414"/>
            <a:ext cx="317431" cy="34435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 rot="16200000">
            <a:off x="4290889" y="2622885"/>
            <a:ext cx="317431" cy="3443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5400000" flipH="1">
            <a:off x="7588894" y="2622886"/>
            <a:ext cx="317431" cy="3443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69458" y="4481293"/>
            <a:ext cx="3853084" cy="1155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93618" y="2750519"/>
            <a:ext cx="3012243" cy="3695046"/>
            <a:chOff x="4656863" y="1862110"/>
            <a:chExt cx="2841693" cy="3485837"/>
          </a:xfrm>
          <a:solidFill>
            <a:schemeClr val="accent1"/>
          </a:solidFill>
        </p:grpSpPr>
        <p:sp>
          <p:nvSpPr>
            <p:cNvPr id="4" name="Freeform 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5470490" y="3502714"/>
            <a:ext cx="1273682" cy="948348"/>
          </a:xfrm>
          <a:prstGeom prst="can">
            <a:avLst>
              <a:gd name="adj" fmla="val 15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91115" y="1302635"/>
            <a:ext cx="3012243" cy="3695046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9" name="Freeform 8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an 11"/>
          <p:cNvSpPr/>
          <p:nvPr/>
        </p:nvSpPr>
        <p:spPr>
          <a:xfrm>
            <a:off x="5465442" y="2062564"/>
            <a:ext cx="1273682" cy="948348"/>
          </a:xfrm>
          <a:prstGeom prst="can">
            <a:avLst>
              <a:gd name="adj" fmla="val 142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91115" y="0"/>
            <a:ext cx="3012243" cy="3695046"/>
            <a:chOff x="4656863" y="1862110"/>
            <a:chExt cx="2841693" cy="3485837"/>
          </a:xfrm>
          <a:solidFill>
            <a:schemeClr val="accent3"/>
          </a:solidFill>
        </p:grpSpPr>
        <p:sp>
          <p:nvSpPr>
            <p:cNvPr id="14" name="Freeform 1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an 16"/>
          <p:cNvSpPr/>
          <p:nvPr/>
        </p:nvSpPr>
        <p:spPr>
          <a:xfrm>
            <a:off x="5465442" y="1315472"/>
            <a:ext cx="1273682" cy="388250"/>
          </a:xfrm>
          <a:prstGeom prst="can">
            <a:avLst>
              <a:gd name="adj" fmla="val 336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63992" y="4588236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697" y="4232625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992" y="3181142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3697" y="2825531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992" y="1902608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3697" y="1546997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931" y="4588236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87162" y="4232625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83931" y="3181142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7162" y="2825531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83931" y="1902608"/>
            <a:ext cx="2444077" cy="55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7162" y="1546997"/>
            <a:ext cx="205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Six</a:t>
            </a:r>
          </a:p>
        </p:txBody>
      </p:sp>
      <p:sp>
        <p:nvSpPr>
          <p:cNvPr id="30" name="Isosceles Triangle 29"/>
          <p:cNvSpPr/>
          <p:nvPr/>
        </p:nvSpPr>
        <p:spPr>
          <a:xfrm rot="16200000">
            <a:off x="4183733" y="4486397"/>
            <a:ext cx="336482" cy="3650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 flipH="1">
            <a:off x="7679674" y="4486398"/>
            <a:ext cx="336482" cy="3650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4183732" y="3035717"/>
            <a:ext cx="336482" cy="365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 flipH="1">
            <a:off x="7679673" y="3035718"/>
            <a:ext cx="336482" cy="3650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4183731" y="1740876"/>
            <a:ext cx="336482" cy="36502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 flipH="1">
            <a:off x="7679672" y="1740877"/>
            <a:ext cx="336482" cy="36502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9764" y="4057393"/>
            <a:ext cx="4206090" cy="12609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63000">
                <a:schemeClr val="bg1">
                  <a:lumMod val="95000"/>
                  <a:alpha val="51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2785" y="2168050"/>
            <a:ext cx="3288214" cy="4033574"/>
            <a:chOff x="4656863" y="1862110"/>
            <a:chExt cx="2841693" cy="3485837"/>
          </a:xfrm>
        </p:grpSpPr>
        <p:sp>
          <p:nvSpPr>
            <p:cNvPr id="4" name="Freeform 3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rgbClr val="00AAE8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solidFill>
              <a:srgbClr val="00A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solidFill>
              <a:srgbClr val="00AAE8"/>
            </a:solidFill>
            <a:ln>
              <a:solidFill>
                <a:srgbClr val="00AAE8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5409992" y="3003292"/>
            <a:ext cx="1390373" cy="1035233"/>
          </a:xfrm>
          <a:prstGeom prst="can">
            <a:avLst>
              <a:gd name="adj" fmla="val 22464"/>
            </a:avLst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50051" y="587516"/>
            <a:ext cx="3288214" cy="4033574"/>
            <a:chOff x="4656863" y="3108810"/>
            <a:chExt cx="2841693" cy="3485837"/>
          </a:xfrm>
          <a:solidFill>
            <a:schemeClr val="accent2"/>
          </a:solidFill>
        </p:grpSpPr>
        <p:sp>
          <p:nvSpPr>
            <p:cNvPr id="9" name="Freeform 8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Isosceles Triangle 11"/>
          <p:cNvSpPr/>
          <p:nvPr/>
        </p:nvSpPr>
        <p:spPr>
          <a:xfrm rot="16200000">
            <a:off x="4005347" y="4062964"/>
            <a:ext cx="367310" cy="398467"/>
          </a:xfrm>
          <a:prstGeom prst="triangle">
            <a:avLst/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7821574" y="4062965"/>
            <a:ext cx="367310" cy="398467"/>
          </a:xfrm>
          <a:prstGeom prst="triangle">
            <a:avLst/>
          </a:prstGeom>
          <a:solidFill>
            <a:srgbClr val="00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005346" y="2479377"/>
            <a:ext cx="367310" cy="39846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H="1">
            <a:off x="7821573" y="2479378"/>
            <a:ext cx="367310" cy="39846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5407259" y="1975890"/>
            <a:ext cx="1393106" cy="474267"/>
          </a:xfrm>
          <a:prstGeom prst="can">
            <a:avLst>
              <a:gd name="adj" fmla="val 428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9213" y="4121728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6853" y="3786251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9213" y="270327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algn="r"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96853" y="236779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Three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66943" y="4121728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9991" y="3786251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Two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66943" y="2703275"/>
            <a:ext cx="230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This is a sample text.</a:t>
            </a:r>
          </a:p>
          <a:p>
            <a:pPr defTabSz="1218987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Insert your desired text here.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9991" y="2367798"/>
            <a:ext cx="19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9955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42573" y="5131691"/>
            <a:ext cx="3634927" cy="10897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242718" y="3498911"/>
            <a:ext cx="2841693" cy="3485837"/>
            <a:chOff x="4656863" y="18621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9" name="Freeform 28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n 4"/>
          <p:cNvSpPr/>
          <p:nvPr/>
        </p:nvSpPr>
        <p:spPr>
          <a:xfrm>
            <a:off x="8069942" y="4206271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240356" y="2133004"/>
            <a:ext cx="2841693" cy="3485837"/>
            <a:chOff x="4656863" y="31088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6" name="Freeform 25"/>
            <p:cNvSpPr/>
            <p:nvPr/>
          </p:nvSpPr>
          <p:spPr>
            <a:xfrm>
              <a:off x="4669632" y="36228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2"/>
            <p:cNvSpPr/>
            <p:nvPr/>
          </p:nvSpPr>
          <p:spPr>
            <a:xfrm>
              <a:off x="4656863" y="46518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669632" y="31088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an 6"/>
          <p:cNvSpPr/>
          <p:nvPr/>
        </p:nvSpPr>
        <p:spPr>
          <a:xfrm>
            <a:off x="8065180" y="2846912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40356" y="904123"/>
            <a:ext cx="2841693" cy="3485837"/>
            <a:chOff x="4656863" y="1862110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3" name="Freeform 22"/>
            <p:cNvSpPr/>
            <p:nvPr/>
          </p:nvSpPr>
          <p:spPr>
            <a:xfrm>
              <a:off x="4669632" y="2376147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2"/>
            <p:cNvSpPr/>
            <p:nvPr/>
          </p:nvSpPr>
          <p:spPr>
            <a:xfrm>
              <a:off x="4656863" y="3405158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669632" y="186211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n 8"/>
          <p:cNvSpPr/>
          <p:nvPr/>
        </p:nvSpPr>
        <p:spPr>
          <a:xfrm>
            <a:off x="8065180" y="1611483"/>
            <a:ext cx="1201568" cy="894654"/>
          </a:xfrm>
          <a:prstGeom prst="can">
            <a:avLst>
              <a:gd name="adj" fmla="val 1519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40356" y="-336384"/>
            <a:ext cx="2841693" cy="3485837"/>
            <a:chOff x="4666387" y="621603"/>
            <a:chExt cx="2841693" cy="3485837"/>
          </a:xfrm>
          <a:solidFill>
            <a:schemeClr val="bg1">
              <a:lumMod val="95000"/>
            </a:schemeClr>
          </a:solidFill>
        </p:grpSpPr>
        <p:sp>
          <p:nvSpPr>
            <p:cNvPr id="20" name="Freeform 19"/>
            <p:cNvSpPr/>
            <p:nvPr/>
          </p:nvSpPr>
          <p:spPr>
            <a:xfrm>
              <a:off x="4679156" y="1135640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2"/>
            <p:cNvSpPr/>
            <p:nvPr/>
          </p:nvSpPr>
          <p:spPr>
            <a:xfrm>
              <a:off x="4666387" y="2164651"/>
              <a:ext cx="2841693" cy="737573"/>
            </a:xfrm>
            <a:custGeom>
              <a:avLst/>
              <a:gdLst>
                <a:gd name="connsiteX0" fmla="*/ 0 w 2819400"/>
                <a:gd name="connsiteY0" fmla="*/ 0 h 597597"/>
                <a:gd name="connsiteX1" fmla="*/ 2819400 w 2819400"/>
                <a:gd name="connsiteY1" fmla="*/ 0 h 597597"/>
                <a:gd name="connsiteX2" fmla="*/ 2819400 w 2819400"/>
                <a:gd name="connsiteY2" fmla="*/ 597597 h 597597"/>
                <a:gd name="connsiteX3" fmla="*/ 0 w 2819400"/>
                <a:gd name="connsiteY3" fmla="*/ 597597 h 597597"/>
                <a:gd name="connsiteX4" fmla="*/ 0 w 2819400"/>
                <a:gd name="connsiteY4" fmla="*/ 0 h 597597"/>
                <a:gd name="connsiteX0" fmla="*/ 0 w 2819400"/>
                <a:gd name="connsiteY0" fmla="*/ 0 h 755641"/>
                <a:gd name="connsiteX1" fmla="*/ 2819400 w 2819400"/>
                <a:gd name="connsiteY1" fmla="*/ 0 h 755641"/>
                <a:gd name="connsiteX2" fmla="*/ 2819400 w 2819400"/>
                <a:gd name="connsiteY2" fmla="*/ 597597 h 755641"/>
                <a:gd name="connsiteX3" fmla="*/ 0 w 2819400"/>
                <a:gd name="connsiteY3" fmla="*/ 597597 h 755641"/>
                <a:gd name="connsiteX4" fmla="*/ 0 w 2819400"/>
                <a:gd name="connsiteY4" fmla="*/ 0 h 755641"/>
                <a:gd name="connsiteX0" fmla="*/ 0 w 2819400"/>
                <a:gd name="connsiteY0" fmla="*/ 0 h 806869"/>
                <a:gd name="connsiteX1" fmla="*/ 2819400 w 2819400"/>
                <a:gd name="connsiteY1" fmla="*/ 0 h 806869"/>
                <a:gd name="connsiteX2" fmla="*/ 2819400 w 2819400"/>
                <a:gd name="connsiteY2" fmla="*/ 597597 h 806869"/>
                <a:gd name="connsiteX3" fmla="*/ 0 w 2819400"/>
                <a:gd name="connsiteY3" fmla="*/ 597597 h 806869"/>
                <a:gd name="connsiteX4" fmla="*/ 0 w 2819400"/>
                <a:gd name="connsiteY4" fmla="*/ 0 h 806869"/>
                <a:gd name="connsiteX0" fmla="*/ 0 w 2819400"/>
                <a:gd name="connsiteY0" fmla="*/ 0 h 804207"/>
                <a:gd name="connsiteX1" fmla="*/ 2819400 w 2819400"/>
                <a:gd name="connsiteY1" fmla="*/ 0 h 804207"/>
                <a:gd name="connsiteX2" fmla="*/ 2819400 w 2819400"/>
                <a:gd name="connsiteY2" fmla="*/ 597597 h 804207"/>
                <a:gd name="connsiteX3" fmla="*/ 0 w 2819400"/>
                <a:gd name="connsiteY3" fmla="*/ 597597 h 804207"/>
                <a:gd name="connsiteX4" fmla="*/ 0 w 2819400"/>
                <a:gd name="connsiteY4" fmla="*/ 0 h 804207"/>
                <a:gd name="connsiteX0" fmla="*/ 3175 w 2822575"/>
                <a:gd name="connsiteY0" fmla="*/ 0 h 799264"/>
                <a:gd name="connsiteX1" fmla="*/ 2822575 w 2822575"/>
                <a:gd name="connsiteY1" fmla="*/ 0 h 799264"/>
                <a:gd name="connsiteX2" fmla="*/ 2822575 w 2822575"/>
                <a:gd name="connsiteY2" fmla="*/ 597597 h 799264"/>
                <a:gd name="connsiteX3" fmla="*/ 0 w 2822575"/>
                <a:gd name="connsiteY3" fmla="*/ 584897 h 799264"/>
                <a:gd name="connsiteX4" fmla="*/ 3175 w 2822575"/>
                <a:gd name="connsiteY4" fmla="*/ 0 h 799264"/>
                <a:gd name="connsiteX0" fmla="*/ 68 w 2832168"/>
                <a:gd name="connsiteY0" fmla="*/ 79375 h 799264"/>
                <a:gd name="connsiteX1" fmla="*/ 2832168 w 2832168"/>
                <a:gd name="connsiteY1" fmla="*/ 0 h 799264"/>
                <a:gd name="connsiteX2" fmla="*/ 2832168 w 2832168"/>
                <a:gd name="connsiteY2" fmla="*/ 597597 h 799264"/>
                <a:gd name="connsiteX3" fmla="*/ 9593 w 2832168"/>
                <a:gd name="connsiteY3" fmla="*/ 584897 h 799264"/>
                <a:gd name="connsiteX4" fmla="*/ 68 w 2832168"/>
                <a:gd name="connsiteY4" fmla="*/ 79375 h 799264"/>
                <a:gd name="connsiteX0" fmla="*/ 68 w 2841693"/>
                <a:gd name="connsiteY0" fmla="*/ 22225 h 742114"/>
                <a:gd name="connsiteX1" fmla="*/ 2841693 w 2841693"/>
                <a:gd name="connsiteY1" fmla="*/ 0 h 742114"/>
                <a:gd name="connsiteX2" fmla="*/ 2832168 w 2841693"/>
                <a:gd name="connsiteY2" fmla="*/ 540447 h 742114"/>
                <a:gd name="connsiteX3" fmla="*/ 9593 w 2841693"/>
                <a:gd name="connsiteY3" fmla="*/ 527747 h 742114"/>
                <a:gd name="connsiteX4" fmla="*/ 68 w 2841693"/>
                <a:gd name="connsiteY4" fmla="*/ 22225 h 742114"/>
                <a:gd name="connsiteX0" fmla="*/ 68 w 2841693"/>
                <a:gd name="connsiteY0" fmla="*/ 22225 h 738528"/>
                <a:gd name="connsiteX1" fmla="*/ 2841693 w 2841693"/>
                <a:gd name="connsiteY1" fmla="*/ 0 h 738528"/>
                <a:gd name="connsiteX2" fmla="*/ 2832168 w 2841693"/>
                <a:gd name="connsiteY2" fmla="*/ 540447 h 738528"/>
                <a:gd name="connsiteX3" fmla="*/ 9593 w 2841693"/>
                <a:gd name="connsiteY3" fmla="*/ 518222 h 738528"/>
                <a:gd name="connsiteX4" fmla="*/ 68 w 2841693"/>
                <a:gd name="connsiteY4" fmla="*/ 22225 h 738528"/>
                <a:gd name="connsiteX0" fmla="*/ 68 w 2841693"/>
                <a:gd name="connsiteY0" fmla="*/ 22225 h 752339"/>
                <a:gd name="connsiteX1" fmla="*/ 2841693 w 2841693"/>
                <a:gd name="connsiteY1" fmla="*/ 0 h 752339"/>
                <a:gd name="connsiteX2" fmla="*/ 2832168 w 2841693"/>
                <a:gd name="connsiteY2" fmla="*/ 540447 h 752339"/>
                <a:gd name="connsiteX3" fmla="*/ 9593 w 2841693"/>
                <a:gd name="connsiteY3" fmla="*/ 518222 h 752339"/>
                <a:gd name="connsiteX4" fmla="*/ 68 w 2841693"/>
                <a:gd name="connsiteY4" fmla="*/ 22225 h 752339"/>
                <a:gd name="connsiteX0" fmla="*/ 68 w 2841693"/>
                <a:gd name="connsiteY0" fmla="*/ 22225 h 746704"/>
                <a:gd name="connsiteX1" fmla="*/ 2841693 w 2841693"/>
                <a:gd name="connsiteY1" fmla="*/ 0 h 746704"/>
                <a:gd name="connsiteX2" fmla="*/ 2832168 w 2841693"/>
                <a:gd name="connsiteY2" fmla="*/ 530922 h 746704"/>
                <a:gd name="connsiteX3" fmla="*/ 9593 w 2841693"/>
                <a:gd name="connsiteY3" fmla="*/ 518222 h 746704"/>
                <a:gd name="connsiteX4" fmla="*/ 68 w 2841693"/>
                <a:gd name="connsiteY4" fmla="*/ 22225 h 746704"/>
                <a:gd name="connsiteX0" fmla="*/ 68 w 2841693"/>
                <a:gd name="connsiteY0" fmla="*/ 22225 h 745394"/>
                <a:gd name="connsiteX1" fmla="*/ 2841693 w 2841693"/>
                <a:gd name="connsiteY1" fmla="*/ 0 h 745394"/>
                <a:gd name="connsiteX2" fmla="*/ 2832168 w 2841693"/>
                <a:gd name="connsiteY2" fmla="*/ 530922 h 745394"/>
                <a:gd name="connsiteX3" fmla="*/ 9593 w 2841693"/>
                <a:gd name="connsiteY3" fmla="*/ 518222 h 745394"/>
                <a:gd name="connsiteX4" fmla="*/ 68 w 2841693"/>
                <a:gd name="connsiteY4" fmla="*/ 22225 h 745394"/>
                <a:gd name="connsiteX0" fmla="*/ 68 w 2841693"/>
                <a:gd name="connsiteY0" fmla="*/ 22225 h 737573"/>
                <a:gd name="connsiteX1" fmla="*/ 2841693 w 2841693"/>
                <a:gd name="connsiteY1" fmla="*/ 0 h 737573"/>
                <a:gd name="connsiteX2" fmla="*/ 2832168 w 2841693"/>
                <a:gd name="connsiteY2" fmla="*/ 530922 h 737573"/>
                <a:gd name="connsiteX3" fmla="*/ 9593 w 2841693"/>
                <a:gd name="connsiteY3" fmla="*/ 518222 h 737573"/>
                <a:gd name="connsiteX4" fmla="*/ 68 w 2841693"/>
                <a:gd name="connsiteY4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841693 w 2841693"/>
                <a:gd name="connsiteY2" fmla="*/ 0 h 737573"/>
                <a:gd name="connsiteX3" fmla="*/ 2832168 w 2841693"/>
                <a:gd name="connsiteY3" fmla="*/ 530922 h 737573"/>
                <a:gd name="connsiteX4" fmla="*/ 9593 w 2841693"/>
                <a:gd name="connsiteY4" fmla="*/ 518222 h 737573"/>
                <a:gd name="connsiteX5" fmla="*/ 68 w 2841693"/>
                <a:gd name="connsiteY5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236063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537438 w 2841693"/>
                <a:gd name="connsiteY1" fmla="*/ 16574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53513 w 2841693"/>
                <a:gd name="connsiteY2" fmla="*/ 19749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  <a:gd name="connsiteX0" fmla="*/ 68 w 2841693"/>
                <a:gd name="connsiteY0" fmla="*/ 22225 h 737573"/>
                <a:gd name="connsiteX1" fmla="*/ 696188 w 2841693"/>
                <a:gd name="connsiteY1" fmla="*/ 26099 h 737573"/>
                <a:gd name="connsiteX2" fmla="*/ 2163038 w 2841693"/>
                <a:gd name="connsiteY2" fmla="*/ 10224 h 737573"/>
                <a:gd name="connsiteX3" fmla="*/ 2841693 w 2841693"/>
                <a:gd name="connsiteY3" fmla="*/ 0 h 737573"/>
                <a:gd name="connsiteX4" fmla="*/ 2832168 w 2841693"/>
                <a:gd name="connsiteY4" fmla="*/ 530922 h 737573"/>
                <a:gd name="connsiteX5" fmla="*/ 9593 w 2841693"/>
                <a:gd name="connsiteY5" fmla="*/ 518222 h 737573"/>
                <a:gd name="connsiteX6" fmla="*/ 68 w 2841693"/>
                <a:gd name="connsiteY6" fmla="*/ 22225 h 7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693" h="737573">
                  <a:moveTo>
                    <a:pt x="68" y="22225"/>
                  </a:moveTo>
                  <a:lnTo>
                    <a:pt x="696188" y="26099"/>
                  </a:lnTo>
                  <a:cubicBezTo>
                    <a:pt x="884571" y="150982"/>
                    <a:pt x="1971480" y="174266"/>
                    <a:pt x="2163038" y="10224"/>
                  </a:cubicBezTo>
                  <a:lnTo>
                    <a:pt x="2841693" y="0"/>
                  </a:lnTo>
                  <a:lnTo>
                    <a:pt x="2832168" y="530922"/>
                  </a:lnTo>
                  <a:cubicBezTo>
                    <a:pt x="2174943" y="857947"/>
                    <a:pt x="257243" y="753172"/>
                    <a:pt x="9593" y="518222"/>
                  </a:cubicBezTo>
                  <a:cubicBezTo>
                    <a:pt x="10651" y="323256"/>
                    <a:pt x="-990" y="217191"/>
                    <a:pt x="68" y="22225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79156" y="621603"/>
              <a:ext cx="2819400" cy="2971800"/>
            </a:xfrm>
            <a:custGeom>
              <a:avLst/>
              <a:gdLst>
                <a:gd name="connsiteX0" fmla="*/ 1416842 w 2819400"/>
                <a:gd name="connsiteY0" fmla="*/ 860339 h 2971800"/>
                <a:gd name="connsiteX1" fmla="*/ 757561 w 2819400"/>
                <a:gd name="connsiteY1" fmla="*/ 1485900 h 2971800"/>
                <a:gd name="connsiteX2" fmla="*/ 1416842 w 2819400"/>
                <a:gd name="connsiteY2" fmla="*/ 2111461 h 2971800"/>
                <a:gd name="connsiteX3" fmla="*/ 2076123 w 2819400"/>
                <a:gd name="connsiteY3" fmla="*/ 1485900 h 2971800"/>
                <a:gd name="connsiteX4" fmla="*/ 1416842 w 2819400"/>
                <a:gd name="connsiteY4" fmla="*/ 860339 h 2971800"/>
                <a:gd name="connsiteX5" fmla="*/ 1409700 w 2819400"/>
                <a:gd name="connsiteY5" fmla="*/ 0 h 2971800"/>
                <a:gd name="connsiteX6" fmla="*/ 2819400 w 2819400"/>
                <a:gd name="connsiteY6" fmla="*/ 1485900 h 2971800"/>
                <a:gd name="connsiteX7" fmla="*/ 1409700 w 2819400"/>
                <a:gd name="connsiteY7" fmla="*/ 2971800 h 2971800"/>
                <a:gd name="connsiteX8" fmla="*/ 0 w 2819400"/>
                <a:gd name="connsiteY8" fmla="*/ 1485900 h 2971800"/>
                <a:gd name="connsiteX9" fmla="*/ 1409700 w 2819400"/>
                <a:gd name="connsiteY9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400" h="2971800">
                  <a:moveTo>
                    <a:pt x="1416842" y="860339"/>
                  </a:moveTo>
                  <a:cubicBezTo>
                    <a:pt x="1052731" y="860339"/>
                    <a:pt x="757561" y="1140412"/>
                    <a:pt x="757561" y="1485900"/>
                  </a:cubicBezTo>
                  <a:cubicBezTo>
                    <a:pt x="757561" y="1831388"/>
                    <a:pt x="1052731" y="2111461"/>
                    <a:pt x="1416842" y="2111461"/>
                  </a:cubicBezTo>
                  <a:cubicBezTo>
                    <a:pt x="1780953" y="2111461"/>
                    <a:pt x="2076123" y="1831388"/>
                    <a:pt x="2076123" y="1485900"/>
                  </a:cubicBezTo>
                  <a:cubicBezTo>
                    <a:pt x="2076123" y="1140412"/>
                    <a:pt x="1780953" y="860339"/>
                    <a:pt x="1416842" y="860339"/>
                  </a:cubicBezTo>
                  <a:close/>
                  <a:moveTo>
                    <a:pt x="1409700" y="0"/>
                  </a:moveTo>
                  <a:cubicBezTo>
                    <a:pt x="2188256" y="0"/>
                    <a:pt x="2819400" y="665260"/>
                    <a:pt x="2819400" y="1485900"/>
                  </a:cubicBezTo>
                  <a:cubicBezTo>
                    <a:pt x="2819400" y="2306540"/>
                    <a:pt x="2188256" y="2971800"/>
                    <a:pt x="1409700" y="2971800"/>
                  </a:cubicBezTo>
                  <a:cubicBezTo>
                    <a:pt x="631144" y="2971800"/>
                    <a:pt x="0" y="2306540"/>
                    <a:pt x="0" y="1485900"/>
                  </a:cubicBezTo>
                  <a:cubicBezTo>
                    <a:pt x="0" y="665260"/>
                    <a:pt x="631144" y="0"/>
                    <a:pt x="1409700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  <a:scene3d>
              <a:camera prst="perspectiveRelaxed">
                <a:rot lat="16800000" lon="0" rev="0"/>
              </a:camera>
              <a:lightRig rig="balanced" dir="t">
                <a:rot lat="0" lon="0" rev="13200000"/>
              </a:lightRig>
            </a:scene3d>
            <a:sp3d prstMaterial="metal">
              <a:bevelT h="635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Can 10"/>
          <p:cNvSpPr/>
          <p:nvPr/>
        </p:nvSpPr>
        <p:spPr>
          <a:xfrm>
            <a:off x="8065180" y="904123"/>
            <a:ext cx="1201568" cy="366268"/>
          </a:xfrm>
          <a:prstGeom prst="can">
            <a:avLst>
              <a:gd name="adj" fmla="val 4284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6856040" y="5136506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10154045" y="5136507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6856038" y="1297629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H="1">
            <a:off x="10154043" y="1297630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856039" y="3767961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 flipH="1">
            <a:off x="10154044" y="3767962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6856038" y="2546433"/>
            <a:ext cx="317431" cy="3443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 flipH="1">
            <a:off x="10154043" y="2546434"/>
            <a:ext cx="317431" cy="3443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11554" y="1275441"/>
            <a:ext cx="4414561" cy="519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Placeholder"/>
          <p:cNvSpPr txBox="1">
            <a:spLocks/>
          </p:cNvSpPr>
          <p:nvPr/>
        </p:nvSpPr>
        <p:spPr>
          <a:xfrm>
            <a:off x="1503943" y="1920146"/>
            <a:ext cx="4091100" cy="1429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+mj-lt"/>
              </a:rPr>
              <a:t>Lorem Ipsum</a:t>
            </a:r>
            <a:r>
              <a:rPr lang="en-US" sz="1800" dirty="0" smtClean="0">
                <a:solidFill>
                  <a:schemeClr val="accent2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2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804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749" y="874808"/>
            <a:ext cx="3945477" cy="231297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08694" y="609600"/>
            <a:ext cx="1096506" cy="2822614"/>
            <a:chOff x="4675207" y="-259932"/>
            <a:chExt cx="2844055" cy="7321132"/>
          </a:xfrm>
        </p:grpSpPr>
        <p:grpSp>
          <p:nvGrpSpPr>
            <p:cNvPr id="318" name="Group 317"/>
            <p:cNvGrpSpPr/>
            <p:nvPr/>
          </p:nvGrpSpPr>
          <p:grpSpPr>
            <a:xfrm>
              <a:off x="4677569" y="3575363"/>
              <a:ext cx="2841693" cy="3485837"/>
              <a:chOff x="4656863" y="1862110"/>
              <a:chExt cx="2841693" cy="3485837"/>
            </a:xfrm>
          </p:grpSpPr>
          <p:sp>
            <p:nvSpPr>
              <p:cNvPr id="319" name="Freeform 318"/>
              <p:cNvSpPr/>
              <p:nvPr/>
            </p:nvSpPr>
            <p:spPr>
              <a:xfrm>
                <a:off x="4669632" y="2376147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solidFill>
                <a:srgbClr val="00AAE8"/>
              </a:solidFill>
              <a:ln>
                <a:solidFill>
                  <a:schemeClr val="accent1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Rectangle 22"/>
              <p:cNvSpPr/>
              <p:nvPr/>
            </p:nvSpPr>
            <p:spPr>
              <a:xfrm>
                <a:off x="4656863" y="3405158"/>
                <a:ext cx="2841693" cy="737573"/>
              </a:xfrm>
              <a:custGeom>
                <a:avLst/>
                <a:gdLst>
                  <a:gd name="connsiteX0" fmla="*/ 0 w 2819400"/>
                  <a:gd name="connsiteY0" fmla="*/ 0 h 597597"/>
                  <a:gd name="connsiteX1" fmla="*/ 2819400 w 2819400"/>
                  <a:gd name="connsiteY1" fmla="*/ 0 h 597597"/>
                  <a:gd name="connsiteX2" fmla="*/ 2819400 w 2819400"/>
                  <a:gd name="connsiteY2" fmla="*/ 597597 h 597597"/>
                  <a:gd name="connsiteX3" fmla="*/ 0 w 2819400"/>
                  <a:gd name="connsiteY3" fmla="*/ 597597 h 597597"/>
                  <a:gd name="connsiteX4" fmla="*/ 0 w 2819400"/>
                  <a:gd name="connsiteY4" fmla="*/ 0 h 597597"/>
                  <a:gd name="connsiteX0" fmla="*/ 0 w 2819400"/>
                  <a:gd name="connsiteY0" fmla="*/ 0 h 755641"/>
                  <a:gd name="connsiteX1" fmla="*/ 2819400 w 2819400"/>
                  <a:gd name="connsiteY1" fmla="*/ 0 h 755641"/>
                  <a:gd name="connsiteX2" fmla="*/ 2819400 w 2819400"/>
                  <a:gd name="connsiteY2" fmla="*/ 597597 h 755641"/>
                  <a:gd name="connsiteX3" fmla="*/ 0 w 2819400"/>
                  <a:gd name="connsiteY3" fmla="*/ 597597 h 755641"/>
                  <a:gd name="connsiteX4" fmla="*/ 0 w 2819400"/>
                  <a:gd name="connsiteY4" fmla="*/ 0 h 755641"/>
                  <a:gd name="connsiteX0" fmla="*/ 0 w 2819400"/>
                  <a:gd name="connsiteY0" fmla="*/ 0 h 806869"/>
                  <a:gd name="connsiteX1" fmla="*/ 2819400 w 2819400"/>
                  <a:gd name="connsiteY1" fmla="*/ 0 h 806869"/>
                  <a:gd name="connsiteX2" fmla="*/ 2819400 w 2819400"/>
                  <a:gd name="connsiteY2" fmla="*/ 597597 h 806869"/>
                  <a:gd name="connsiteX3" fmla="*/ 0 w 2819400"/>
                  <a:gd name="connsiteY3" fmla="*/ 597597 h 806869"/>
                  <a:gd name="connsiteX4" fmla="*/ 0 w 2819400"/>
                  <a:gd name="connsiteY4" fmla="*/ 0 h 806869"/>
                  <a:gd name="connsiteX0" fmla="*/ 0 w 2819400"/>
                  <a:gd name="connsiteY0" fmla="*/ 0 h 804207"/>
                  <a:gd name="connsiteX1" fmla="*/ 2819400 w 2819400"/>
                  <a:gd name="connsiteY1" fmla="*/ 0 h 804207"/>
                  <a:gd name="connsiteX2" fmla="*/ 2819400 w 2819400"/>
                  <a:gd name="connsiteY2" fmla="*/ 597597 h 804207"/>
                  <a:gd name="connsiteX3" fmla="*/ 0 w 2819400"/>
                  <a:gd name="connsiteY3" fmla="*/ 597597 h 804207"/>
                  <a:gd name="connsiteX4" fmla="*/ 0 w 2819400"/>
                  <a:gd name="connsiteY4" fmla="*/ 0 h 804207"/>
                  <a:gd name="connsiteX0" fmla="*/ 3175 w 2822575"/>
                  <a:gd name="connsiteY0" fmla="*/ 0 h 799264"/>
                  <a:gd name="connsiteX1" fmla="*/ 2822575 w 2822575"/>
                  <a:gd name="connsiteY1" fmla="*/ 0 h 799264"/>
                  <a:gd name="connsiteX2" fmla="*/ 2822575 w 2822575"/>
                  <a:gd name="connsiteY2" fmla="*/ 597597 h 799264"/>
                  <a:gd name="connsiteX3" fmla="*/ 0 w 2822575"/>
                  <a:gd name="connsiteY3" fmla="*/ 584897 h 799264"/>
                  <a:gd name="connsiteX4" fmla="*/ 3175 w 2822575"/>
                  <a:gd name="connsiteY4" fmla="*/ 0 h 799264"/>
                  <a:gd name="connsiteX0" fmla="*/ 68 w 2832168"/>
                  <a:gd name="connsiteY0" fmla="*/ 79375 h 799264"/>
                  <a:gd name="connsiteX1" fmla="*/ 2832168 w 2832168"/>
                  <a:gd name="connsiteY1" fmla="*/ 0 h 799264"/>
                  <a:gd name="connsiteX2" fmla="*/ 2832168 w 2832168"/>
                  <a:gd name="connsiteY2" fmla="*/ 597597 h 799264"/>
                  <a:gd name="connsiteX3" fmla="*/ 9593 w 2832168"/>
                  <a:gd name="connsiteY3" fmla="*/ 584897 h 799264"/>
                  <a:gd name="connsiteX4" fmla="*/ 68 w 2832168"/>
                  <a:gd name="connsiteY4" fmla="*/ 79375 h 799264"/>
                  <a:gd name="connsiteX0" fmla="*/ 68 w 2841693"/>
                  <a:gd name="connsiteY0" fmla="*/ 22225 h 742114"/>
                  <a:gd name="connsiteX1" fmla="*/ 2841693 w 2841693"/>
                  <a:gd name="connsiteY1" fmla="*/ 0 h 742114"/>
                  <a:gd name="connsiteX2" fmla="*/ 2832168 w 2841693"/>
                  <a:gd name="connsiteY2" fmla="*/ 540447 h 742114"/>
                  <a:gd name="connsiteX3" fmla="*/ 9593 w 2841693"/>
                  <a:gd name="connsiteY3" fmla="*/ 527747 h 742114"/>
                  <a:gd name="connsiteX4" fmla="*/ 68 w 2841693"/>
                  <a:gd name="connsiteY4" fmla="*/ 22225 h 742114"/>
                  <a:gd name="connsiteX0" fmla="*/ 68 w 2841693"/>
                  <a:gd name="connsiteY0" fmla="*/ 22225 h 738528"/>
                  <a:gd name="connsiteX1" fmla="*/ 2841693 w 2841693"/>
                  <a:gd name="connsiteY1" fmla="*/ 0 h 738528"/>
                  <a:gd name="connsiteX2" fmla="*/ 2832168 w 2841693"/>
                  <a:gd name="connsiteY2" fmla="*/ 540447 h 738528"/>
                  <a:gd name="connsiteX3" fmla="*/ 9593 w 2841693"/>
                  <a:gd name="connsiteY3" fmla="*/ 518222 h 738528"/>
                  <a:gd name="connsiteX4" fmla="*/ 68 w 2841693"/>
                  <a:gd name="connsiteY4" fmla="*/ 22225 h 738528"/>
                  <a:gd name="connsiteX0" fmla="*/ 68 w 2841693"/>
                  <a:gd name="connsiteY0" fmla="*/ 22225 h 752339"/>
                  <a:gd name="connsiteX1" fmla="*/ 2841693 w 2841693"/>
                  <a:gd name="connsiteY1" fmla="*/ 0 h 752339"/>
                  <a:gd name="connsiteX2" fmla="*/ 2832168 w 2841693"/>
                  <a:gd name="connsiteY2" fmla="*/ 540447 h 752339"/>
                  <a:gd name="connsiteX3" fmla="*/ 9593 w 2841693"/>
                  <a:gd name="connsiteY3" fmla="*/ 518222 h 752339"/>
                  <a:gd name="connsiteX4" fmla="*/ 68 w 2841693"/>
                  <a:gd name="connsiteY4" fmla="*/ 22225 h 752339"/>
                  <a:gd name="connsiteX0" fmla="*/ 68 w 2841693"/>
                  <a:gd name="connsiteY0" fmla="*/ 22225 h 746704"/>
                  <a:gd name="connsiteX1" fmla="*/ 2841693 w 2841693"/>
                  <a:gd name="connsiteY1" fmla="*/ 0 h 746704"/>
                  <a:gd name="connsiteX2" fmla="*/ 2832168 w 2841693"/>
                  <a:gd name="connsiteY2" fmla="*/ 530922 h 746704"/>
                  <a:gd name="connsiteX3" fmla="*/ 9593 w 2841693"/>
                  <a:gd name="connsiteY3" fmla="*/ 518222 h 746704"/>
                  <a:gd name="connsiteX4" fmla="*/ 68 w 2841693"/>
                  <a:gd name="connsiteY4" fmla="*/ 22225 h 746704"/>
                  <a:gd name="connsiteX0" fmla="*/ 68 w 2841693"/>
                  <a:gd name="connsiteY0" fmla="*/ 22225 h 745394"/>
                  <a:gd name="connsiteX1" fmla="*/ 2841693 w 2841693"/>
                  <a:gd name="connsiteY1" fmla="*/ 0 h 745394"/>
                  <a:gd name="connsiteX2" fmla="*/ 2832168 w 2841693"/>
                  <a:gd name="connsiteY2" fmla="*/ 530922 h 745394"/>
                  <a:gd name="connsiteX3" fmla="*/ 9593 w 2841693"/>
                  <a:gd name="connsiteY3" fmla="*/ 518222 h 745394"/>
                  <a:gd name="connsiteX4" fmla="*/ 68 w 2841693"/>
                  <a:gd name="connsiteY4" fmla="*/ 22225 h 745394"/>
                  <a:gd name="connsiteX0" fmla="*/ 68 w 2841693"/>
                  <a:gd name="connsiteY0" fmla="*/ 22225 h 737573"/>
                  <a:gd name="connsiteX1" fmla="*/ 2841693 w 2841693"/>
                  <a:gd name="connsiteY1" fmla="*/ 0 h 737573"/>
                  <a:gd name="connsiteX2" fmla="*/ 2832168 w 2841693"/>
                  <a:gd name="connsiteY2" fmla="*/ 530922 h 737573"/>
                  <a:gd name="connsiteX3" fmla="*/ 9593 w 2841693"/>
                  <a:gd name="connsiteY3" fmla="*/ 518222 h 737573"/>
                  <a:gd name="connsiteX4" fmla="*/ 68 w 2841693"/>
                  <a:gd name="connsiteY4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841693 w 2841693"/>
                  <a:gd name="connsiteY2" fmla="*/ 0 h 737573"/>
                  <a:gd name="connsiteX3" fmla="*/ 2832168 w 2841693"/>
                  <a:gd name="connsiteY3" fmla="*/ 530922 h 737573"/>
                  <a:gd name="connsiteX4" fmla="*/ 9593 w 2841693"/>
                  <a:gd name="connsiteY4" fmla="*/ 518222 h 737573"/>
                  <a:gd name="connsiteX5" fmla="*/ 68 w 2841693"/>
                  <a:gd name="connsiteY5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693" h="737573">
                    <a:moveTo>
                      <a:pt x="68" y="22225"/>
                    </a:moveTo>
                    <a:lnTo>
                      <a:pt x="696188" y="26099"/>
                    </a:lnTo>
                    <a:cubicBezTo>
                      <a:pt x="884571" y="150982"/>
                      <a:pt x="1971480" y="174266"/>
                      <a:pt x="2163038" y="10224"/>
                    </a:cubicBezTo>
                    <a:lnTo>
                      <a:pt x="2841693" y="0"/>
                    </a:lnTo>
                    <a:lnTo>
                      <a:pt x="2832168" y="530922"/>
                    </a:lnTo>
                    <a:cubicBezTo>
                      <a:pt x="2174943" y="857947"/>
                      <a:pt x="257243" y="753172"/>
                      <a:pt x="9593" y="518222"/>
                    </a:cubicBezTo>
                    <a:cubicBezTo>
                      <a:pt x="10651" y="323256"/>
                      <a:pt x="-990" y="217191"/>
                      <a:pt x="68" y="22225"/>
                    </a:cubicBezTo>
                    <a:close/>
                  </a:path>
                </a:pathLst>
              </a:custGeom>
              <a:solidFill>
                <a:srgbClr val="00AAE8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Freeform 320"/>
              <p:cNvSpPr/>
              <p:nvPr/>
            </p:nvSpPr>
            <p:spPr>
              <a:xfrm>
                <a:off x="4669632" y="1862110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solidFill>
                <a:srgbClr val="00AAE8"/>
              </a:solidFill>
              <a:ln>
                <a:solidFill>
                  <a:schemeClr val="accent1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Can 321"/>
            <p:cNvSpPr/>
            <p:nvPr/>
          </p:nvSpPr>
          <p:spPr>
            <a:xfrm>
              <a:off x="5504793" y="4282723"/>
              <a:ext cx="1201568" cy="894654"/>
            </a:xfrm>
            <a:prstGeom prst="can">
              <a:avLst>
                <a:gd name="adj" fmla="val 1519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4675207" y="2209456"/>
              <a:ext cx="2841693" cy="3485837"/>
              <a:chOff x="4656863" y="3108810"/>
              <a:chExt cx="2841693" cy="3485837"/>
            </a:xfrm>
            <a:solidFill>
              <a:schemeClr val="accent2"/>
            </a:solidFill>
          </p:grpSpPr>
          <p:sp>
            <p:nvSpPr>
              <p:cNvPr id="324" name="Freeform 323"/>
              <p:cNvSpPr/>
              <p:nvPr/>
            </p:nvSpPr>
            <p:spPr>
              <a:xfrm>
                <a:off x="4669632" y="3622847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Rectangle 22"/>
              <p:cNvSpPr/>
              <p:nvPr/>
            </p:nvSpPr>
            <p:spPr>
              <a:xfrm>
                <a:off x="4656863" y="4651858"/>
                <a:ext cx="2841693" cy="737573"/>
              </a:xfrm>
              <a:custGeom>
                <a:avLst/>
                <a:gdLst>
                  <a:gd name="connsiteX0" fmla="*/ 0 w 2819400"/>
                  <a:gd name="connsiteY0" fmla="*/ 0 h 597597"/>
                  <a:gd name="connsiteX1" fmla="*/ 2819400 w 2819400"/>
                  <a:gd name="connsiteY1" fmla="*/ 0 h 597597"/>
                  <a:gd name="connsiteX2" fmla="*/ 2819400 w 2819400"/>
                  <a:gd name="connsiteY2" fmla="*/ 597597 h 597597"/>
                  <a:gd name="connsiteX3" fmla="*/ 0 w 2819400"/>
                  <a:gd name="connsiteY3" fmla="*/ 597597 h 597597"/>
                  <a:gd name="connsiteX4" fmla="*/ 0 w 2819400"/>
                  <a:gd name="connsiteY4" fmla="*/ 0 h 597597"/>
                  <a:gd name="connsiteX0" fmla="*/ 0 w 2819400"/>
                  <a:gd name="connsiteY0" fmla="*/ 0 h 755641"/>
                  <a:gd name="connsiteX1" fmla="*/ 2819400 w 2819400"/>
                  <a:gd name="connsiteY1" fmla="*/ 0 h 755641"/>
                  <a:gd name="connsiteX2" fmla="*/ 2819400 w 2819400"/>
                  <a:gd name="connsiteY2" fmla="*/ 597597 h 755641"/>
                  <a:gd name="connsiteX3" fmla="*/ 0 w 2819400"/>
                  <a:gd name="connsiteY3" fmla="*/ 597597 h 755641"/>
                  <a:gd name="connsiteX4" fmla="*/ 0 w 2819400"/>
                  <a:gd name="connsiteY4" fmla="*/ 0 h 755641"/>
                  <a:gd name="connsiteX0" fmla="*/ 0 w 2819400"/>
                  <a:gd name="connsiteY0" fmla="*/ 0 h 806869"/>
                  <a:gd name="connsiteX1" fmla="*/ 2819400 w 2819400"/>
                  <a:gd name="connsiteY1" fmla="*/ 0 h 806869"/>
                  <a:gd name="connsiteX2" fmla="*/ 2819400 w 2819400"/>
                  <a:gd name="connsiteY2" fmla="*/ 597597 h 806869"/>
                  <a:gd name="connsiteX3" fmla="*/ 0 w 2819400"/>
                  <a:gd name="connsiteY3" fmla="*/ 597597 h 806869"/>
                  <a:gd name="connsiteX4" fmla="*/ 0 w 2819400"/>
                  <a:gd name="connsiteY4" fmla="*/ 0 h 806869"/>
                  <a:gd name="connsiteX0" fmla="*/ 0 w 2819400"/>
                  <a:gd name="connsiteY0" fmla="*/ 0 h 804207"/>
                  <a:gd name="connsiteX1" fmla="*/ 2819400 w 2819400"/>
                  <a:gd name="connsiteY1" fmla="*/ 0 h 804207"/>
                  <a:gd name="connsiteX2" fmla="*/ 2819400 w 2819400"/>
                  <a:gd name="connsiteY2" fmla="*/ 597597 h 804207"/>
                  <a:gd name="connsiteX3" fmla="*/ 0 w 2819400"/>
                  <a:gd name="connsiteY3" fmla="*/ 597597 h 804207"/>
                  <a:gd name="connsiteX4" fmla="*/ 0 w 2819400"/>
                  <a:gd name="connsiteY4" fmla="*/ 0 h 804207"/>
                  <a:gd name="connsiteX0" fmla="*/ 3175 w 2822575"/>
                  <a:gd name="connsiteY0" fmla="*/ 0 h 799264"/>
                  <a:gd name="connsiteX1" fmla="*/ 2822575 w 2822575"/>
                  <a:gd name="connsiteY1" fmla="*/ 0 h 799264"/>
                  <a:gd name="connsiteX2" fmla="*/ 2822575 w 2822575"/>
                  <a:gd name="connsiteY2" fmla="*/ 597597 h 799264"/>
                  <a:gd name="connsiteX3" fmla="*/ 0 w 2822575"/>
                  <a:gd name="connsiteY3" fmla="*/ 584897 h 799264"/>
                  <a:gd name="connsiteX4" fmla="*/ 3175 w 2822575"/>
                  <a:gd name="connsiteY4" fmla="*/ 0 h 799264"/>
                  <a:gd name="connsiteX0" fmla="*/ 68 w 2832168"/>
                  <a:gd name="connsiteY0" fmla="*/ 79375 h 799264"/>
                  <a:gd name="connsiteX1" fmla="*/ 2832168 w 2832168"/>
                  <a:gd name="connsiteY1" fmla="*/ 0 h 799264"/>
                  <a:gd name="connsiteX2" fmla="*/ 2832168 w 2832168"/>
                  <a:gd name="connsiteY2" fmla="*/ 597597 h 799264"/>
                  <a:gd name="connsiteX3" fmla="*/ 9593 w 2832168"/>
                  <a:gd name="connsiteY3" fmla="*/ 584897 h 799264"/>
                  <a:gd name="connsiteX4" fmla="*/ 68 w 2832168"/>
                  <a:gd name="connsiteY4" fmla="*/ 79375 h 799264"/>
                  <a:gd name="connsiteX0" fmla="*/ 68 w 2841693"/>
                  <a:gd name="connsiteY0" fmla="*/ 22225 h 742114"/>
                  <a:gd name="connsiteX1" fmla="*/ 2841693 w 2841693"/>
                  <a:gd name="connsiteY1" fmla="*/ 0 h 742114"/>
                  <a:gd name="connsiteX2" fmla="*/ 2832168 w 2841693"/>
                  <a:gd name="connsiteY2" fmla="*/ 540447 h 742114"/>
                  <a:gd name="connsiteX3" fmla="*/ 9593 w 2841693"/>
                  <a:gd name="connsiteY3" fmla="*/ 527747 h 742114"/>
                  <a:gd name="connsiteX4" fmla="*/ 68 w 2841693"/>
                  <a:gd name="connsiteY4" fmla="*/ 22225 h 742114"/>
                  <a:gd name="connsiteX0" fmla="*/ 68 w 2841693"/>
                  <a:gd name="connsiteY0" fmla="*/ 22225 h 738528"/>
                  <a:gd name="connsiteX1" fmla="*/ 2841693 w 2841693"/>
                  <a:gd name="connsiteY1" fmla="*/ 0 h 738528"/>
                  <a:gd name="connsiteX2" fmla="*/ 2832168 w 2841693"/>
                  <a:gd name="connsiteY2" fmla="*/ 540447 h 738528"/>
                  <a:gd name="connsiteX3" fmla="*/ 9593 w 2841693"/>
                  <a:gd name="connsiteY3" fmla="*/ 518222 h 738528"/>
                  <a:gd name="connsiteX4" fmla="*/ 68 w 2841693"/>
                  <a:gd name="connsiteY4" fmla="*/ 22225 h 738528"/>
                  <a:gd name="connsiteX0" fmla="*/ 68 w 2841693"/>
                  <a:gd name="connsiteY0" fmla="*/ 22225 h 752339"/>
                  <a:gd name="connsiteX1" fmla="*/ 2841693 w 2841693"/>
                  <a:gd name="connsiteY1" fmla="*/ 0 h 752339"/>
                  <a:gd name="connsiteX2" fmla="*/ 2832168 w 2841693"/>
                  <a:gd name="connsiteY2" fmla="*/ 540447 h 752339"/>
                  <a:gd name="connsiteX3" fmla="*/ 9593 w 2841693"/>
                  <a:gd name="connsiteY3" fmla="*/ 518222 h 752339"/>
                  <a:gd name="connsiteX4" fmla="*/ 68 w 2841693"/>
                  <a:gd name="connsiteY4" fmla="*/ 22225 h 752339"/>
                  <a:gd name="connsiteX0" fmla="*/ 68 w 2841693"/>
                  <a:gd name="connsiteY0" fmla="*/ 22225 h 746704"/>
                  <a:gd name="connsiteX1" fmla="*/ 2841693 w 2841693"/>
                  <a:gd name="connsiteY1" fmla="*/ 0 h 746704"/>
                  <a:gd name="connsiteX2" fmla="*/ 2832168 w 2841693"/>
                  <a:gd name="connsiteY2" fmla="*/ 530922 h 746704"/>
                  <a:gd name="connsiteX3" fmla="*/ 9593 w 2841693"/>
                  <a:gd name="connsiteY3" fmla="*/ 518222 h 746704"/>
                  <a:gd name="connsiteX4" fmla="*/ 68 w 2841693"/>
                  <a:gd name="connsiteY4" fmla="*/ 22225 h 746704"/>
                  <a:gd name="connsiteX0" fmla="*/ 68 w 2841693"/>
                  <a:gd name="connsiteY0" fmla="*/ 22225 h 745394"/>
                  <a:gd name="connsiteX1" fmla="*/ 2841693 w 2841693"/>
                  <a:gd name="connsiteY1" fmla="*/ 0 h 745394"/>
                  <a:gd name="connsiteX2" fmla="*/ 2832168 w 2841693"/>
                  <a:gd name="connsiteY2" fmla="*/ 530922 h 745394"/>
                  <a:gd name="connsiteX3" fmla="*/ 9593 w 2841693"/>
                  <a:gd name="connsiteY3" fmla="*/ 518222 h 745394"/>
                  <a:gd name="connsiteX4" fmla="*/ 68 w 2841693"/>
                  <a:gd name="connsiteY4" fmla="*/ 22225 h 745394"/>
                  <a:gd name="connsiteX0" fmla="*/ 68 w 2841693"/>
                  <a:gd name="connsiteY0" fmla="*/ 22225 h 737573"/>
                  <a:gd name="connsiteX1" fmla="*/ 2841693 w 2841693"/>
                  <a:gd name="connsiteY1" fmla="*/ 0 h 737573"/>
                  <a:gd name="connsiteX2" fmla="*/ 2832168 w 2841693"/>
                  <a:gd name="connsiteY2" fmla="*/ 530922 h 737573"/>
                  <a:gd name="connsiteX3" fmla="*/ 9593 w 2841693"/>
                  <a:gd name="connsiteY3" fmla="*/ 518222 h 737573"/>
                  <a:gd name="connsiteX4" fmla="*/ 68 w 2841693"/>
                  <a:gd name="connsiteY4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841693 w 2841693"/>
                  <a:gd name="connsiteY2" fmla="*/ 0 h 737573"/>
                  <a:gd name="connsiteX3" fmla="*/ 2832168 w 2841693"/>
                  <a:gd name="connsiteY3" fmla="*/ 530922 h 737573"/>
                  <a:gd name="connsiteX4" fmla="*/ 9593 w 2841693"/>
                  <a:gd name="connsiteY4" fmla="*/ 518222 h 737573"/>
                  <a:gd name="connsiteX5" fmla="*/ 68 w 2841693"/>
                  <a:gd name="connsiteY5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693" h="737573">
                    <a:moveTo>
                      <a:pt x="68" y="22225"/>
                    </a:moveTo>
                    <a:lnTo>
                      <a:pt x="696188" y="26099"/>
                    </a:lnTo>
                    <a:cubicBezTo>
                      <a:pt x="884571" y="150982"/>
                      <a:pt x="1971480" y="174266"/>
                      <a:pt x="2163038" y="10224"/>
                    </a:cubicBezTo>
                    <a:lnTo>
                      <a:pt x="2841693" y="0"/>
                    </a:lnTo>
                    <a:lnTo>
                      <a:pt x="2832168" y="530922"/>
                    </a:lnTo>
                    <a:cubicBezTo>
                      <a:pt x="2174943" y="857947"/>
                      <a:pt x="257243" y="753172"/>
                      <a:pt x="9593" y="518222"/>
                    </a:cubicBezTo>
                    <a:cubicBezTo>
                      <a:pt x="10651" y="323256"/>
                      <a:pt x="-990" y="217191"/>
                      <a:pt x="68" y="22225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Freeform 325"/>
              <p:cNvSpPr/>
              <p:nvPr/>
            </p:nvSpPr>
            <p:spPr>
              <a:xfrm>
                <a:off x="4669632" y="3108810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7" name="Can 326"/>
            <p:cNvSpPr/>
            <p:nvPr/>
          </p:nvSpPr>
          <p:spPr>
            <a:xfrm>
              <a:off x="5500031" y="2923364"/>
              <a:ext cx="1201568" cy="894654"/>
            </a:xfrm>
            <a:prstGeom prst="can">
              <a:avLst>
                <a:gd name="adj" fmla="val 151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4675207" y="980575"/>
              <a:ext cx="2841693" cy="3485837"/>
              <a:chOff x="4656863" y="1862110"/>
              <a:chExt cx="2841693" cy="3485837"/>
            </a:xfrm>
            <a:solidFill>
              <a:schemeClr val="accent3"/>
            </a:solidFill>
          </p:grpSpPr>
          <p:sp>
            <p:nvSpPr>
              <p:cNvPr id="329" name="Freeform 328"/>
              <p:cNvSpPr/>
              <p:nvPr/>
            </p:nvSpPr>
            <p:spPr>
              <a:xfrm>
                <a:off x="4669632" y="2376147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3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Rectangle 22"/>
              <p:cNvSpPr/>
              <p:nvPr/>
            </p:nvSpPr>
            <p:spPr>
              <a:xfrm>
                <a:off x="4656863" y="3405158"/>
                <a:ext cx="2841693" cy="737573"/>
              </a:xfrm>
              <a:custGeom>
                <a:avLst/>
                <a:gdLst>
                  <a:gd name="connsiteX0" fmla="*/ 0 w 2819400"/>
                  <a:gd name="connsiteY0" fmla="*/ 0 h 597597"/>
                  <a:gd name="connsiteX1" fmla="*/ 2819400 w 2819400"/>
                  <a:gd name="connsiteY1" fmla="*/ 0 h 597597"/>
                  <a:gd name="connsiteX2" fmla="*/ 2819400 w 2819400"/>
                  <a:gd name="connsiteY2" fmla="*/ 597597 h 597597"/>
                  <a:gd name="connsiteX3" fmla="*/ 0 w 2819400"/>
                  <a:gd name="connsiteY3" fmla="*/ 597597 h 597597"/>
                  <a:gd name="connsiteX4" fmla="*/ 0 w 2819400"/>
                  <a:gd name="connsiteY4" fmla="*/ 0 h 597597"/>
                  <a:gd name="connsiteX0" fmla="*/ 0 w 2819400"/>
                  <a:gd name="connsiteY0" fmla="*/ 0 h 755641"/>
                  <a:gd name="connsiteX1" fmla="*/ 2819400 w 2819400"/>
                  <a:gd name="connsiteY1" fmla="*/ 0 h 755641"/>
                  <a:gd name="connsiteX2" fmla="*/ 2819400 w 2819400"/>
                  <a:gd name="connsiteY2" fmla="*/ 597597 h 755641"/>
                  <a:gd name="connsiteX3" fmla="*/ 0 w 2819400"/>
                  <a:gd name="connsiteY3" fmla="*/ 597597 h 755641"/>
                  <a:gd name="connsiteX4" fmla="*/ 0 w 2819400"/>
                  <a:gd name="connsiteY4" fmla="*/ 0 h 755641"/>
                  <a:gd name="connsiteX0" fmla="*/ 0 w 2819400"/>
                  <a:gd name="connsiteY0" fmla="*/ 0 h 806869"/>
                  <a:gd name="connsiteX1" fmla="*/ 2819400 w 2819400"/>
                  <a:gd name="connsiteY1" fmla="*/ 0 h 806869"/>
                  <a:gd name="connsiteX2" fmla="*/ 2819400 w 2819400"/>
                  <a:gd name="connsiteY2" fmla="*/ 597597 h 806869"/>
                  <a:gd name="connsiteX3" fmla="*/ 0 w 2819400"/>
                  <a:gd name="connsiteY3" fmla="*/ 597597 h 806869"/>
                  <a:gd name="connsiteX4" fmla="*/ 0 w 2819400"/>
                  <a:gd name="connsiteY4" fmla="*/ 0 h 806869"/>
                  <a:gd name="connsiteX0" fmla="*/ 0 w 2819400"/>
                  <a:gd name="connsiteY0" fmla="*/ 0 h 804207"/>
                  <a:gd name="connsiteX1" fmla="*/ 2819400 w 2819400"/>
                  <a:gd name="connsiteY1" fmla="*/ 0 h 804207"/>
                  <a:gd name="connsiteX2" fmla="*/ 2819400 w 2819400"/>
                  <a:gd name="connsiteY2" fmla="*/ 597597 h 804207"/>
                  <a:gd name="connsiteX3" fmla="*/ 0 w 2819400"/>
                  <a:gd name="connsiteY3" fmla="*/ 597597 h 804207"/>
                  <a:gd name="connsiteX4" fmla="*/ 0 w 2819400"/>
                  <a:gd name="connsiteY4" fmla="*/ 0 h 804207"/>
                  <a:gd name="connsiteX0" fmla="*/ 3175 w 2822575"/>
                  <a:gd name="connsiteY0" fmla="*/ 0 h 799264"/>
                  <a:gd name="connsiteX1" fmla="*/ 2822575 w 2822575"/>
                  <a:gd name="connsiteY1" fmla="*/ 0 h 799264"/>
                  <a:gd name="connsiteX2" fmla="*/ 2822575 w 2822575"/>
                  <a:gd name="connsiteY2" fmla="*/ 597597 h 799264"/>
                  <a:gd name="connsiteX3" fmla="*/ 0 w 2822575"/>
                  <a:gd name="connsiteY3" fmla="*/ 584897 h 799264"/>
                  <a:gd name="connsiteX4" fmla="*/ 3175 w 2822575"/>
                  <a:gd name="connsiteY4" fmla="*/ 0 h 799264"/>
                  <a:gd name="connsiteX0" fmla="*/ 68 w 2832168"/>
                  <a:gd name="connsiteY0" fmla="*/ 79375 h 799264"/>
                  <a:gd name="connsiteX1" fmla="*/ 2832168 w 2832168"/>
                  <a:gd name="connsiteY1" fmla="*/ 0 h 799264"/>
                  <a:gd name="connsiteX2" fmla="*/ 2832168 w 2832168"/>
                  <a:gd name="connsiteY2" fmla="*/ 597597 h 799264"/>
                  <a:gd name="connsiteX3" fmla="*/ 9593 w 2832168"/>
                  <a:gd name="connsiteY3" fmla="*/ 584897 h 799264"/>
                  <a:gd name="connsiteX4" fmla="*/ 68 w 2832168"/>
                  <a:gd name="connsiteY4" fmla="*/ 79375 h 799264"/>
                  <a:gd name="connsiteX0" fmla="*/ 68 w 2841693"/>
                  <a:gd name="connsiteY0" fmla="*/ 22225 h 742114"/>
                  <a:gd name="connsiteX1" fmla="*/ 2841693 w 2841693"/>
                  <a:gd name="connsiteY1" fmla="*/ 0 h 742114"/>
                  <a:gd name="connsiteX2" fmla="*/ 2832168 w 2841693"/>
                  <a:gd name="connsiteY2" fmla="*/ 540447 h 742114"/>
                  <a:gd name="connsiteX3" fmla="*/ 9593 w 2841693"/>
                  <a:gd name="connsiteY3" fmla="*/ 527747 h 742114"/>
                  <a:gd name="connsiteX4" fmla="*/ 68 w 2841693"/>
                  <a:gd name="connsiteY4" fmla="*/ 22225 h 742114"/>
                  <a:gd name="connsiteX0" fmla="*/ 68 w 2841693"/>
                  <a:gd name="connsiteY0" fmla="*/ 22225 h 738528"/>
                  <a:gd name="connsiteX1" fmla="*/ 2841693 w 2841693"/>
                  <a:gd name="connsiteY1" fmla="*/ 0 h 738528"/>
                  <a:gd name="connsiteX2" fmla="*/ 2832168 w 2841693"/>
                  <a:gd name="connsiteY2" fmla="*/ 540447 h 738528"/>
                  <a:gd name="connsiteX3" fmla="*/ 9593 w 2841693"/>
                  <a:gd name="connsiteY3" fmla="*/ 518222 h 738528"/>
                  <a:gd name="connsiteX4" fmla="*/ 68 w 2841693"/>
                  <a:gd name="connsiteY4" fmla="*/ 22225 h 738528"/>
                  <a:gd name="connsiteX0" fmla="*/ 68 w 2841693"/>
                  <a:gd name="connsiteY0" fmla="*/ 22225 h 752339"/>
                  <a:gd name="connsiteX1" fmla="*/ 2841693 w 2841693"/>
                  <a:gd name="connsiteY1" fmla="*/ 0 h 752339"/>
                  <a:gd name="connsiteX2" fmla="*/ 2832168 w 2841693"/>
                  <a:gd name="connsiteY2" fmla="*/ 540447 h 752339"/>
                  <a:gd name="connsiteX3" fmla="*/ 9593 w 2841693"/>
                  <a:gd name="connsiteY3" fmla="*/ 518222 h 752339"/>
                  <a:gd name="connsiteX4" fmla="*/ 68 w 2841693"/>
                  <a:gd name="connsiteY4" fmla="*/ 22225 h 752339"/>
                  <a:gd name="connsiteX0" fmla="*/ 68 w 2841693"/>
                  <a:gd name="connsiteY0" fmla="*/ 22225 h 746704"/>
                  <a:gd name="connsiteX1" fmla="*/ 2841693 w 2841693"/>
                  <a:gd name="connsiteY1" fmla="*/ 0 h 746704"/>
                  <a:gd name="connsiteX2" fmla="*/ 2832168 w 2841693"/>
                  <a:gd name="connsiteY2" fmla="*/ 530922 h 746704"/>
                  <a:gd name="connsiteX3" fmla="*/ 9593 w 2841693"/>
                  <a:gd name="connsiteY3" fmla="*/ 518222 h 746704"/>
                  <a:gd name="connsiteX4" fmla="*/ 68 w 2841693"/>
                  <a:gd name="connsiteY4" fmla="*/ 22225 h 746704"/>
                  <a:gd name="connsiteX0" fmla="*/ 68 w 2841693"/>
                  <a:gd name="connsiteY0" fmla="*/ 22225 h 745394"/>
                  <a:gd name="connsiteX1" fmla="*/ 2841693 w 2841693"/>
                  <a:gd name="connsiteY1" fmla="*/ 0 h 745394"/>
                  <a:gd name="connsiteX2" fmla="*/ 2832168 w 2841693"/>
                  <a:gd name="connsiteY2" fmla="*/ 530922 h 745394"/>
                  <a:gd name="connsiteX3" fmla="*/ 9593 w 2841693"/>
                  <a:gd name="connsiteY3" fmla="*/ 518222 h 745394"/>
                  <a:gd name="connsiteX4" fmla="*/ 68 w 2841693"/>
                  <a:gd name="connsiteY4" fmla="*/ 22225 h 745394"/>
                  <a:gd name="connsiteX0" fmla="*/ 68 w 2841693"/>
                  <a:gd name="connsiteY0" fmla="*/ 22225 h 737573"/>
                  <a:gd name="connsiteX1" fmla="*/ 2841693 w 2841693"/>
                  <a:gd name="connsiteY1" fmla="*/ 0 h 737573"/>
                  <a:gd name="connsiteX2" fmla="*/ 2832168 w 2841693"/>
                  <a:gd name="connsiteY2" fmla="*/ 530922 h 737573"/>
                  <a:gd name="connsiteX3" fmla="*/ 9593 w 2841693"/>
                  <a:gd name="connsiteY3" fmla="*/ 518222 h 737573"/>
                  <a:gd name="connsiteX4" fmla="*/ 68 w 2841693"/>
                  <a:gd name="connsiteY4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841693 w 2841693"/>
                  <a:gd name="connsiteY2" fmla="*/ 0 h 737573"/>
                  <a:gd name="connsiteX3" fmla="*/ 2832168 w 2841693"/>
                  <a:gd name="connsiteY3" fmla="*/ 530922 h 737573"/>
                  <a:gd name="connsiteX4" fmla="*/ 9593 w 2841693"/>
                  <a:gd name="connsiteY4" fmla="*/ 518222 h 737573"/>
                  <a:gd name="connsiteX5" fmla="*/ 68 w 2841693"/>
                  <a:gd name="connsiteY5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693" h="737573">
                    <a:moveTo>
                      <a:pt x="68" y="22225"/>
                    </a:moveTo>
                    <a:lnTo>
                      <a:pt x="696188" y="26099"/>
                    </a:lnTo>
                    <a:cubicBezTo>
                      <a:pt x="884571" y="150982"/>
                      <a:pt x="1971480" y="174266"/>
                      <a:pt x="2163038" y="10224"/>
                    </a:cubicBezTo>
                    <a:lnTo>
                      <a:pt x="2841693" y="0"/>
                    </a:lnTo>
                    <a:lnTo>
                      <a:pt x="2832168" y="530922"/>
                    </a:lnTo>
                    <a:cubicBezTo>
                      <a:pt x="2174943" y="857947"/>
                      <a:pt x="257243" y="753172"/>
                      <a:pt x="9593" y="518222"/>
                    </a:cubicBezTo>
                    <a:cubicBezTo>
                      <a:pt x="10651" y="323256"/>
                      <a:pt x="-990" y="217191"/>
                      <a:pt x="68" y="22225"/>
                    </a:cubicBezTo>
                    <a:close/>
                  </a:path>
                </a:pathLst>
              </a:cu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Freeform 330"/>
              <p:cNvSpPr/>
              <p:nvPr/>
            </p:nvSpPr>
            <p:spPr>
              <a:xfrm>
                <a:off x="4669632" y="1862110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3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Can 331"/>
            <p:cNvSpPr/>
            <p:nvPr/>
          </p:nvSpPr>
          <p:spPr>
            <a:xfrm>
              <a:off x="5500031" y="1687935"/>
              <a:ext cx="1201568" cy="894654"/>
            </a:xfrm>
            <a:prstGeom prst="can">
              <a:avLst>
                <a:gd name="adj" fmla="val 1519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3" name="Group 332"/>
            <p:cNvGrpSpPr/>
            <p:nvPr/>
          </p:nvGrpSpPr>
          <p:grpSpPr>
            <a:xfrm>
              <a:off x="4675207" y="-259932"/>
              <a:ext cx="2841693" cy="3485837"/>
              <a:chOff x="4666387" y="621603"/>
              <a:chExt cx="2841693" cy="3485837"/>
            </a:xfrm>
            <a:solidFill>
              <a:schemeClr val="accent4"/>
            </a:solidFill>
          </p:grpSpPr>
          <p:sp>
            <p:nvSpPr>
              <p:cNvPr id="334" name="Freeform 333"/>
              <p:cNvSpPr/>
              <p:nvPr/>
            </p:nvSpPr>
            <p:spPr>
              <a:xfrm>
                <a:off x="4679156" y="1135640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Rectangle 22"/>
              <p:cNvSpPr/>
              <p:nvPr/>
            </p:nvSpPr>
            <p:spPr>
              <a:xfrm>
                <a:off x="4666387" y="2164651"/>
                <a:ext cx="2841693" cy="737573"/>
              </a:xfrm>
              <a:custGeom>
                <a:avLst/>
                <a:gdLst>
                  <a:gd name="connsiteX0" fmla="*/ 0 w 2819400"/>
                  <a:gd name="connsiteY0" fmla="*/ 0 h 597597"/>
                  <a:gd name="connsiteX1" fmla="*/ 2819400 w 2819400"/>
                  <a:gd name="connsiteY1" fmla="*/ 0 h 597597"/>
                  <a:gd name="connsiteX2" fmla="*/ 2819400 w 2819400"/>
                  <a:gd name="connsiteY2" fmla="*/ 597597 h 597597"/>
                  <a:gd name="connsiteX3" fmla="*/ 0 w 2819400"/>
                  <a:gd name="connsiteY3" fmla="*/ 597597 h 597597"/>
                  <a:gd name="connsiteX4" fmla="*/ 0 w 2819400"/>
                  <a:gd name="connsiteY4" fmla="*/ 0 h 597597"/>
                  <a:gd name="connsiteX0" fmla="*/ 0 w 2819400"/>
                  <a:gd name="connsiteY0" fmla="*/ 0 h 755641"/>
                  <a:gd name="connsiteX1" fmla="*/ 2819400 w 2819400"/>
                  <a:gd name="connsiteY1" fmla="*/ 0 h 755641"/>
                  <a:gd name="connsiteX2" fmla="*/ 2819400 w 2819400"/>
                  <a:gd name="connsiteY2" fmla="*/ 597597 h 755641"/>
                  <a:gd name="connsiteX3" fmla="*/ 0 w 2819400"/>
                  <a:gd name="connsiteY3" fmla="*/ 597597 h 755641"/>
                  <a:gd name="connsiteX4" fmla="*/ 0 w 2819400"/>
                  <a:gd name="connsiteY4" fmla="*/ 0 h 755641"/>
                  <a:gd name="connsiteX0" fmla="*/ 0 w 2819400"/>
                  <a:gd name="connsiteY0" fmla="*/ 0 h 806869"/>
                  <a:gd name="connsiteX1" fmla="*/ 2819400 w 2819400"/>
                  <a:gd name="connsiteY1" fmla="*/ 0 h 806869"/>
                  <a:gd name="connsiteX2" fmla="*/ 2819400 w 2819400"/>
                  <a:gd name="connsiteY2" fmla="*/ 597597 h 806869"/>
                  <a:gd name="connsiteX3" fmla="*/ 0 w 2819400"/>
                  <a:gd name="connsiteY3" fmla="*/ 597597 h 806869"/>
                  <a:gd name="connsiteX4" fmla="*/ 0 w 2819400"/>
                  <a:gd name="connsiteY4" fmla="*/ 0 h 806869"/>
                  <a:gd name="connsiteX0" fmla="*/ 0 w 2819400"/>
                  <a:gd name="connsiteY0" fmla="*/ 0 h 804207"/>
                  <a:gd name="connsiteX1" fmla="*/ 2819400 w 2819400"/>
                  <a:gd name="connsiteY1" fmla="*/ 0 h 804207"/>
                  <a:gd name="connsiteX2" fmla="*/ 2819400 w 2819400"/>
                  <a:gd name="connsiteY2" fmla="*/ 597597 h 804207"/>
                  <a:gd name="connsiteX3" fmla="*/ 0 w 2819400"/>
                  <a:gd name="connsiteY3" fmla="*/ 597597 h 804207"/>
                  <a:gd name="connsiteX4" fmla="*/ 0 w 2819400"/>
                  <a:gd name="connsiteY4" fmla="*/ 0 h 804207"/>
                  <a:gd name="connsiteX0" fmla="*/ 3175 w 2822575"/>
                  <a:gd name="connsiteY0" fmla="*/ 0 h 799264"/>
                  <a:gd name="connsiteX1" fmla="*/ 2822575 w 2822575"/>
                  <a:gd name="connsiteY1" fmla="*/ 0 h 799264"/>
                  <a:gd name="connsiteX2" fmla="*/ 2822575 w 2822575"/>
                  <a:gd name="connsiteY2" fmla="*/ 597597 h 799264"/>
                  <a:gd name="connsiteX3" fmla="*/ 0 w 2822575"/>
                  <a:gd name="connsiteY3" fmla="*/ 584897 h 799264"/>
                  <a:gd name="connsiteX4" fmla="*/ 3175 w 2822575"/>
                  <a:gd name="connsiteY4" fmla="*/ 0 h 799264"/>
                  <a:gd name="connsiteX0" fmla="*/ 68 w 2832168"/>
                  <a:gd name="connsiteY0" fmla="*/ 79375 h 799264"/>
                  <a:gd name="connsiteX1" fmla="*/ 2832168 w 2832168"/>
                  <a:gd name="connsiteY1" fmla="*/ 0 h 799264"/>
                  <a:gd name="connsiteX2" fmla="*/ 2832168 w 2832168"/>
                  <a:gd name="connsiteY2" fmla="*/ 597597 h 799264"/>
                  <a:gd name="connsiteX3" fmla="*/ 9593 w 2832168"/>
                  <a:gd name="connsiteY3" fmla="*/ 584897 h 799264"/>
                  <a:gd name="connsiteX4" fmla="*/ 68 w 2832168"/>
                  <a:gd name="connsiteY4" fmla="*/ 79375 h 799264"/>
                  <a:gd name="connsiteX0" fmla="*/ 68 w 2841693"/>
                  <a:gd name="connsiteY0" fmla="*/ 22225 h 742114"/>
                  <a:gd name="connsiteX1" fmla="*/ 2841693 w 2841693"/>
                  <a:gd name="connsiteY1" fmla="*/ 0 h 742114"/>
                  <a:gd name="connsiteX2" fmla="*/ 2832168 w 2841693"/>
                  <a:gd name="connsiteY2" fmla="*/ 540447 h 742114"/>
                  <a:gd name="connsiteX3" fmla="*/ 9593 w 2841693"/>
                  <a:gd name="connsiteY3" fmla="*/ 527747 h 742114"/>
                  <a:gd name="connsiteX4" fmla="*/ 68 w 2841693"/>
                  <a:gd name="connsiteY4" fmla="*/ 22225 h 742114"/>
                  <a:gd name="connsiteX0" fmla="*/ 68 w 2841693"/>
                  <a:gd name="connsiteY0" fmla="*/ 22225 h 738528"/>
                  <a:gd name="connsiteX1" fmla="*/ 2841693 w 2841693"/>
                  <a:gd name="connsiteY1" fmla="*/ 0 h 738528"/>
                  <a:gd name="connsiteX2" fmla="*/ 2832168 w 2841693"/>
                  <a:gd name="connsiteY2" fmla="*/ 540447 h 738528"/>
                  <a:gd name="connsiteX3" fmla="*/ 9593 w 2841693"/>
                  <a:gd name="connsiteY3" fmla="*/ 518222 h 738528"/>
                  <a:gd name="connsiteX4" fmla="*/ 68 w 2841693"/>
                  <a:gd name="connsiteY4" fmla="*/ 22225 h 738528"/>
                  <a:gd name="connsiteX0" fmla="*/ 68 w 2841693"/>
                  <a:gd name="connsiteY0" fmla="*/ 22225 h 752339"/>
                  <a:gd name="connsiteX1" fmla="*/ 2841693 w 2841693"/>
                  <a:gd name="connsiteY1" fmla="*/ 0 h 752339"/>
                  <a:gd name="connsiteX2" fmla="*/ 2832168 w 2841693"/>
                  <a:gd name="connsiteY2" fmla="*/ 540447 h 752339"/>
                  <a:gd name="connsiteX3" fmla="*/ 9593 w 2841693"/>
                  <a:gd name="connsiteY3" fmla="*/ 518222 h 752339"/>
                  <a:gd name="connsiteX4" fmla="*/ 68 w 2841693"/>
                  <a:gd name="connsiteY4" fmla="*/ 22225 h 752339"/>
                  <a:gd name="connsiteX0" fmla="*/ 68 w 2841693"/>
                  <a:gd name="connsiteY0" fmla="*/ 22225 h 746704"/>
                  <a:gd name="connsiteX1" fmla="*/ 2841693 w 2841693"/>
                  <a:gd name="connsiteY1" fmla="*/ 0 h 746704"/>
                  <a:gd name="connsiteX2" fmla="*/ 2832168 w 2841693"/>
                  <a:gd name="connsiteY2" fmla="*/ 530922 h 746704"/>
                  <a:gd name="connsiteX3" fmla="*/ 9593 w 2841693"/>
                  <a:gd name="connsiteY3" fmla="*/ 518222 h 746704"/>
                  <a:gd name="connsiteX4" fmla="*/ 68 w 2841693"/>
                  <a:gd name="connsiteY4" fmla="*/ 22225 h 746704"/>
                  <a:gd name="connsiteX0" fmla="*/ 68 w 2841693"/>
                  <a:gd name="connsiteY0" fmla="*/ 22225 h 745394"/>
                  <a:gd name="connsiteX1" fmla="*/ 2841693 w 2841693"/>
                  <a:gd name="connsiteY1" fmla="*/ 0 h 745394"/>
                  <a:gd name="connsiteX2" fmla="*/ 2832168 w 2841693"/>
                  <a:gd name="connsiteY2" fmla="*/ 530922 h 745394"/>
                  <a:gd name="connsiteX3" fmla="*/ 9593 w 2841693"/>
                  <a:gd name="connsiteY3" fmla="*/ 518222 h 745394"/>
                  <a:gd name="connsiteX4" fmla="*/ 68 w 2841693"/>
                  <a:gd name="connsiteY4" fmla="*/ 22225 h 745394"/>
                  <a:gd name="connsiteX0" fmla="*/ 68 w 2841693"/>
                  <a:gd name="connsiteY0" fmla="*/ 22225 h 737573"/>
                  <a:gd name="connsiteX1" fmla="*/ 2841693 w 2841693"/>
                  <a:gd name="connsiteY1" fmla="*/ 0 h 737573"/>
                  <a:gd name="connsiteX2" fmla="*/ 2832168 w 2841693"/>
                  <a:gd name="connsiteY2" fmla="*/ 530922 h 737573"/>
                  <a:gd name="connsiteX3" fmla="*/ 9593 w 2841693"/>
                  <a:gd name="connsiteY3" fmla="*/ 518222 h 737573"/>
                  <a:gd name="connsiteX4" fmla="*/ 68 w 2841693"/>
                  <a:gd name="connsiteY4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841693 w 2841693"/>
                  <a:gd name="connsiteY2" fmla="*/ 0 h 737573"/>
                  <a:gd name="connsiteX3" fmla="*/ 2832168 w 2841693"/>
                  <a:gd name="connsiteY3" fmla="*/ 530922 h 737573"/>
                  <a:gd name="connsiteX4" fmla="*/ 9593 w 2841693"/>
                  <a:gd name="connsiteY4" fmla="*/ 518222 h 737573"/>
                  <a:gd name="connsiteX5" fmla="*/ 68 w 2841693"/>
                  <a:gd name="connsiteY5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236063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537438 w 2841693"/>
                  <a:gd name="connsiteY1" fmla="*/ 16574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53513 w 2841693"/>
                  <a:gd name="connsiteY2" fmla="*/ 19749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  <a:gd name="connsiteX0" fmla="*/ 68 w 2841693"/>
                  <a:gd name="connsiteY0" fmla="*/ 22225 h 737573"/>
                  <a:gd name="connsiteX1" fmla="*/ 696188 w 2841693"/>
                  <a:gd name="connsiteY1" fmla="*/ 26099 h 737573"/>
                  <a:gd name="connsiteX2" fmla="*/ 2163038 w 2841693"/>
                  <a:gd name="connsiteY2" fmla="*/ 10224 h 737573"/>
                  <a:gd name="connsiteX3" fmla="*/ 2841693 w 2841693"/>
                  <a:gd name="connsiteY3" fmla="*/ 0 h 737573"/>
                  <a:gd name="connsiteX4" fmla="*/ 2832168 w 2841693"/>
                  <a:gd name="connsiteY4" fmla="*/ 530922 h 737573"/>
                  <a:gd name="connsiteX5" fmla="*/ 9593 w 2841693"/>
                  <a:gd name="connsiteY5" fmla="*/ 518222 h 737573"/>
                  <a:gd name="connsiteX6" fmla="*/ 68 w 2841693"/>
                  <a:gd name="connsiteY6" fmla="*/ 22225 h 73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693" h="737573">
                    <a:moveTo>
                      <a:pt x="68" y="22225"/>
                    </a:moveTo>
                    <a:lnTo>
                      <a:pt x="696188" y="26099"/>
                    </a:lnTo>
                    <a:cubicBezTo>
                      <a:pt x="884571" y="150982"/>
                      <a:pt x="1971480" y="174266"/>
                      <a:pt x="2163038" y="10224"/>
                    </a:cubicBezTo>
                    <a:lnTo>
                      <a:pt x="2841693" y="0"/>
                    </a:lnTo>
                    <a:lnTo>
                      <a:pt x="2832168" y="530922"/>
                    </a:lnTo>
                    <a:cubicBezTo>
                      <a:pt x="2174943" y="857947"/>
                      <a:pt x="257243" y="753172"/>
                      <a:pt x="9593" y="518222"/>
                    </a:cubicBezTo>
                    <a:cubicBezTo>
                      <a:pt x="10651" y="323256"/>
                      <a:pt x="-990" y="217191"/>
                      <a:pt x="68" y="22225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 335"/>
              <p:cNvSpPr/>
              <p:nvPr/>
            </p:nvSpPr>
            <p:spPr>
              <a:xfrm>
                <a:off x="4679156" y="621603"/>
                <a:ext cx="2819400" cy="2971800"/>
              </a:xfrm>
              <a:custGeom>
                <a:avLst/>
                <a:gdLst>
                  <a:gd name="connsiteX0" fmla="*/ 1416842 w 2819400"/>
                  <a:gd name="connsiteY0" fmla="*/ 860339 h 2971800"/>
                  <a:gd name="connsiteX1" fmla="*/ 757561 w 2819400"/>
                  <a:gd name="connsiteY1" fmla="*/ 1485900 h 2971800"/>
                  <a:gd name="connsiteX2" fmla="*/ 1416842 w 2819400"/>
                  <a:gd name="connsiteY2" fmla="*/ 2111461 h 2971800"/>
                  <a:gd name="connsiteX3" fmla="*/ 2076123 w 2819400"/>
                  <a:gd name="connsiteY3" fmla="*/ 1485900 h 2971800"/>
                  <a:gd name="connsiteX4" fmla="*/ 1416842 w 2819400"/>
                  <a:gd name="connsiteY4" fmla="*/ 860339 h 2971800"/>
                  <a:gd name="connsiteX5" fmla="*/ 1409700 w 2819400"/>
                  <a:gd name="connsiteY5" fmla="*/ 0 h 2971800"/>
                  <a:gd name="connsiteX6" fmla="*/ 2819400 w 2819400"/>
                  <a:gd name="connsiteY6" fmla="*/ 1485900 h 2971800"/>
                  <a:gd name="connsiteX7" fmla="*/ 1409700 w 2819400"/>
                  <a:gd name="connsiteY7" fmla="*/ 2971800 h 2971800"/>
                  <a:gd name="connsiteX8" fmla="*/ 0 w 2819400"/>
                  <a:gd name="connsiteY8" fmla="*/ 1485900 h 2971800"/>
                  <a:gd name="connsiteX9" fmla="*/ 1409700 w 2819400"/>
                  <a:gd name="connsiteY9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400" h="2971800">
                    <a:moveTo>
                      <a:pt x="1416842" y="860339"/>
                    </a:moveTo>
                    <a:cubicBezTo>
                      <a:pt x="1052731" y="860339"/>
                      <a:pt x="757561" y="1140412"/>
                      <a:pt x="757561" y="1485900"/>
                    </a:cubicBezTo>
                    <a:cubicBezTo>
                      <a:pt x="757561" y="1831388"/>
                      <a:pt x="1052731" y="2111461"/>
                      <a:pt x="1416842" y="2111461"/>
                    </a:cubicBezTo>
                    <a:cubicBezTo>
                      <a:pt x="1780953" y="2111461"/>
                      <a:pt x="2076123" y="1831388"/>
                      <a:pt x="2076123" y="1485900"/>
                    </a:cubicBezTo>
                    <a:cubicBezTo>
                      <a:pt x="2076123" y="1140412"/>
                      <a:pt x="1780953" y="860339"/>
                      <a:pt x="1416842" y="860339"/>
                    </a:cubicBezTo>
                    <a:close/>
                    <a:moveTo>
                      <a:pt x="1409700" y="0"/>
                    </a:moveTo>
                    <a:cubicBezTo>
                      <a:pt x="2188256" y="0"/>
                      <a:pt x="2819400" y="665260"/>
                      <a:pt x="2819400" y="1485900"/>
                    </a:cubicBezTo>
                    <a:cubicBezTo>
                      <a:pt x="2819400" y="2306540"/>
                      <a:pt x="2188256" y="2971800"/>
                      <a:pt x="1409700" y="2971800"/>
                    </a:cubicBezTo>
                    <a:cubicBezTo>
                      <a:pt x="631144" y="2971800"/>
                      <a:pt x="0" y="2306540"/>
                      <a:pt x="0" y="1485900"/>
                    </a:cubicBezTo>
                    <a:cubicBezTo>
                      <a:pt x="0" y="665260"/>
                      <a:pt x="631144" y="0"/>
                      <a:pt x="140970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scene3d>
                <a:camera prst="perspectiveRelaxed">
                  <a:rot lat="16800000" lon="0" rev="0"/>
                </a:camera>
                <a:lightRig rig="balanced" dir="t">
                  <a:rot lat="0" lon="0" rev="13200000"/>
                </a:lightRig>
              </a:scene3d>
              <a:sp3d prstMaterial="metal">
                <a:bevelT h="635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7" name="Can 336"/>
            <p:cNvSpPr/>
            <p:nvPr/>
          </p:nvSpPr>
          <p:spPr>
            <a:xfrm>
              <a:off x="5500031" y="980575"/>
              <a:ext cx="1201568" cy="366268"/>
            </a:xfrm>
            <a:prstGeom prst="can">
              <a:avLst>
                <a:gd name="adj" fmla="val 428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ulti-Layer 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AE8"/>
      </a:accent1>
      <a:accent2>
        <a:srgbClr val="425167"/>
      </a:accent2>
      <a:accent3>
        <a:srgbClr val="00AB4E"/>
      </a:accent3>
      <a:accent4>
        <a:srgbClr val="FFC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388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97</cp:revision>
  <dcterms:created xsi:type="dcterms:W3CDTF">2013-09-12T13:05:01Z</dcterms:created>
  <dcterms:modified xsi:type="dcterms:W3CDTF">2015-11-09T19:54:13Z</dcterms:modified>
  <cp:category>SlideModel Templates</cp:category>
</cp:coreProperties>
</file>