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0" r:id="rId3"/>
    <p:sldId id="27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74"/>
  </p:normalViewPr>
  <p:slideViewPr>
    <p:cSldViewPr>
      <p:cViewPr varScale="1">
        <p:scale>
          <a:sx n="123" d="100"/>
          <a:sy n="123" d="100"/>
        </p:scale>
        <p:origin x="208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6">
                <a:lumMod val="7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Tube Diagram Concept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93894" y="4467568"/>
            <a:ext cx="2858475" cy="918477"/>
            <a:chOff x="7161212" y="2438400"/>
            <a:chExt cx="2858475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3898106" y="2179638"/>
            <a:ext cx="1757363" cy="1230312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3898106" y="3581400"/>
            <a:ext cx="1757363" cy="1230312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539706" y="2921000"/>
            <a:ext cx="1754188" cy="1230312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6539706" y="4311650"/>
            <a:ext cx="1754188" cy="1230312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5234781" y="1566863"/>
            <a:ext cx="1649413" cy="4232275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Freeform 29"/>
          <p:cNvSpPr>
            <a:spLocks/>
          </p:cNvSpPr>
          <p:nvPr/>
        </p:nvSpPr>
        <p:spPr bwMode="auto">
          <a:xfrm>
            <a:off x="5268119" y="4443413"/>
            <a:ext cx="1604963" cy="1355725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25" name="Freeform 30"/>
          <p:cNvSpPr>
            <a:spLocks/>
          </p:cNvSpPr>
          <p:nvPr/>
        </p:nvSpPr>
        <p:spPr bwMode="auto">
          <a:xfrm>
            <a:off x="5288756" y="3802063"/>
            <a:ext cx="1563688" cy="868362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Freeform 31"/>
          <p:cNvSpPr>
            <a:spLocks/>
          </p:cNvSpPr>
          <p:nvPr/>
        </p:nvSpPr>
        <p:spPr bwMode="auto">
          <a:xfrm>
            <a:off x="5288756" y="3089275"/>
            <a:ext cx="1563688" cy="871537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Freeform 32"/>
          <p:cNvSpPr>
            <a:spLocks/>
          </p:cNvSpPr>
          <p:nvPr/>
        </p:nvSpPr>
        <p:spPr bwMode="auto">
          <a:xfrm>
            <a:off x="5288756" y="2400300"/>
            <a:ext cx="1563688" cy="869950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Oval 33"/>
          <p:cNvSpPr>
            <a:spLocks noChangeArrowheads="1"/>
          </p:cNvSpPr>
          <p:nvPr/>
        </p:nvSpPr>
        <p:spPr bwMode="auto">
          <a:xfrm>
            <a:off x="5279231" y="2271713"/>
            <a:ext cx="1560513" cy="301625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Freeform 34"/>
          <p:cNvSpPr>
            <a:spLocks noEditPoints="1"/>
          </p:cNvSpPr>
          <p:nvPr/>
        </p:nvSpPr>
        <p:spPr bwMode="auto">
          <a:xfrm>
            <a:off x="5177631" y="1524000"/>
            <a:ext cx="1776413" cy="534987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Freeform 35"/>
          <p:cNvSpPr>
            <a:spLocks/>
          </p:cNvSpPr>
          <p:nvPr/>
        </p:nvSpPr>
        <p:spPr bwMode="auto">
          <a:xfrm>
            <a:off x="5406231" y="1924050"/>
            <a:ext cx="1311275" cy="112712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Freeform 36"/>
          <p:cNvSpPr>
            <a:spLocks/>
          </p:cNvSpPr>
          <p:nvPr/>
        </p:nvSpPr>
        <p:spPr bwMode="auto">
          <a:xfrm>
            <a:off x="5406231" y="1590675"/>
            <a:ext cx="1311275" cy="122237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Freeform 37"/>
          <p:cNvSpPr>
            <a:spLocks/>
          </p:cNvSpPr>
          <p:nvPr/>
        </p:nvSpPr>
        <p:spPr bwMode="auto">
          <a:xfrm>
            <a:off x="5249069" y="1828800"/>
            <a:ext cx="1631950" cy="4000500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Freeform 38"/>
          <p:cNvSpPr>
            <a:spLocks/>
          </p:cNvSpPr>
          <p:nvPr/>
        </p:nvSpPr>
        <p:spPr bwMode="auto">
          <a:xfrm>
            <a:off x="6466681" y="2074863"/>
            <a:ext cx="282575" cy="3335337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Freeform 39"/>
          <p:cNvSpPr>
            <a:spLocks/>
          </p:cNvSpPr>
          <p:nvPr/>
        </p:nvSpPr>
        <p:spPr bwMode="auto">
          <a:xfrm>
            <a:off x="5423694" y="2074863"/>
            <a:ext cx="487363" cy="3549650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Freeform 44"/>
          <p:cNvSpPr>
            <a:spLocks noEditPoints="1"/>
          </p:cNvSpPr>
          <p:nvPr/>
        </p:nvSpPr>
        <p:spPr bwMode="auto">
          <a:xfrm>
            <a:off x="4145280" y="2536560"/>
            <a:ext cx="494045" cy="516469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Freeform 49"/>
          <p:cNvSpPr>
            <a:spLocks noEditPoints="1"/>
          </p:cNvSpPr>
          <p:nvPr/>
        </p:nvSpPr>
        <p:spPr bwMode="auto">
          <a:xfrm>
            <a:off x="4076700" y="3932634"/>
            <a:ext cx="538330" cy="527844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reeform 54"/>
          <p:cNvSpPr>
            <a:spLocks/>
          </p:cNvSpPr>
          <p:nvPr/>
        </p:nvSpPr>
        <p:spPr bwMode="auto">
          <a:xfrm>
            <a:off x="7624808" y="3275012"/>
            <a:ext cx="399052" cy="52228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Freeform 59"/>
          <p:cNvSpPr>
            <a:spLocks noEditPoints="1"/>
          </p:cNvSpPr>
          <p:nvPr/>
        </p:nvSpPr>
        <p:spPr bwMode="auto">
          <a:xfrm>
            <a:off x="7620482" y="4665662"/>
            <a:ext cx="461963" cy="52228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293894" y="3076918"/>
            <a:ext cx="2858475" cy="918477"/>
            <a:chOff x="7161212" y="2438400"/>
            <a:chExt cx="2858475" cy="918477"/>
          </a:xfrm>
        </p:grpSpPr>
        <p:sp>
          <p:nvSpPr>
            <p:cNvPr id="68" name="TextBox 67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6456" y="3737318"/>
            <a:ext cx="2858475" cy="918477"/>
            <a:chOff x="7161212" y="2438400"/>
            <a:chExt cx="2858475" cy="918477"/>
          </a:xfrm>
        </p:grpSpPr>
        <p:sp>
          <p:nvSpPr>
            <p:cNvPr id="71" name="TextBox 70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36456" y="2335556"/>
            <a:ext cx="2858475" cy="918477"/>
            <a:chOff x="7161212" y="2438400"/>
            <a:chExt cx="2858475" cy="918477"/>
          </a:xfrm>
        </p:grpSpPr>
        <p:sp>
          <p:nvSpPr>
            <p:cNvPr id="74" name="TextBox 73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Oval 81"/>
          <p:cNvSpPr/>
          <p:nvPr/>
        </p:nvSpPr>
        <p:spPr>
          <a:xfrm>
            <a:off x="1997534" y="5746844"/>
            <a:ext cx="8193757" cy="68320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smtClean="0"/>
              <a:t>Tube Diagram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93894" y="4467568"/>
            <a:ext cx="2858475" cy="918477"/>
            <a:chOff x="7161212" y="2438400"/>
            <a:chExt cx="2858475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3898106" y="2179638"/>
            <a:ext cx="1757363" cy="1230312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3898106" y="3581400"/>
            <a:ext cx="1757363" cy="1230312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539706" y="2921000"/>
            <a:ext cx="1754188" cy="1230312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6539706" y="4311650"/>
            <a:ext cx="1754188" cy="1230312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5234781" y="1566863"/>
            <a:ext cx="1649413" cy="4232275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Freeform 29"/>
          <p:cNvSpPr>
            <a:spLocks/>
          </p:cNvSpPr>
          <p:nvPr/>
        </p:nvSpPr>
        <p:spPr bwMode="auto">
          <a:xfrm>
            <a:off x="5268119" y="4443413"/>
            <a:ext cx="1604963" cy="1355725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25" name="Freeform 30"/>
          <p:cNvSpPr>
            <a:spLocks/>
          </p:cNvSpPr>
          <p:nvPr/>
        </p:nvSpPr>
        <p:spPr bwMode="auto">
          <a:xfrm>
            <a:off x="5288756" y="3802063"/>
            <a:ext cx="1563688" cy="868362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Freeform 31"/>
          <p:cNvSpPr>
            <a:spLocks/>
          </p:cNvSpPr>
          <p:nvPr/>
        </p:nvSpPr>
        <p:spPr bwMode="auto">
          <a:xfrm>
            <a:off x="5288756" y="3089275"/>
            <a:ext cx="1563688" cy="871537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Freeform 32"/>
          <p:cNvSpPr>
            <a:spLocks/>
          </p:cNvSpPr>
          <p:nvPr/>
        </p:nvSpPr>
        <p:spPr bwMode="auto">
          <a:xfrm>
            <a:off x="5288756" y="2400300"/>
            <a:ext cx="1563688" cy="869950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Oval 33"/>
          <p:cNvSpPr>
            <a:spLocks noChangeArrowheads="1"/>
          </p:cNvSpPr>
          <p:nvPr/>
        </p:nvSpPr>
        <p:spPr bwMode="auto">
          <a:xfrm>
            <a:off x="5279231" y="2271713"/>
            <a:ext cx="1560513" cy="301625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Freeform 34"/>
          <p:cNvSpPr>
            <a:spLocks noEditPoints="1"/>
          </p:cNvSpPr>
          <p:nvPr/>
        </p:nvSpPr>
        <p:spPr bwMode="auto">
          <a:xfrm>
            <a:off x="5177631" y="1524000"/>
            <a:ext cx="1776413" cy="534987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Freeform 35"/>
          <p:cNvSpPr>
            <a:spLocks/>
          </p:cNvSpPr>
          <p:nvPr/>
        </p:nvSpPr>
        <p:spPr bwMode="auto">
          <a:xfrm>
            <a:off x="5406231" y="1924050"/>
            <a:ext cx="1311275" cy="112712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Freeform 36"/>
          <p:cNvSpPr>
            <a:spLocks/>
          </p:cNvSpPr>
          <p:nvPr/>
        </p:nvSpPr>
        <p:spPr bwMode="auto">
          <a:xfrm>
            <a:off x="5406231" y="1590675"/>
            <a:ext cx="1311275" cy="122237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Freeform 37"/>
          <p:cNvSpPr>
            <a:spLocks/>
          </p:cNvSpPr>
          <p:nvPr/>
        </p:nvSpPr>
        <p:spPr bwMode="auto">
          <a:xfrm>
            <a:off x="5249069" y="1828800"/>
            <a:ext cx="1631950" cy="4000500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Freeform 38"/>
          <p:cNvSpPr>
            <a:spLocks/>
          </p:cNvSpPr>
          <p:nvPr/>
        </p:nvSpPr>
        <p:spPr bwMode="auto">
          <a:xfrm>
            <a:off x="6466681" y="2074863"/>
            <a:ext cx="282575" cy="3335337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Freeform 39"/>
          <p:cNvSpPr>
            <a:spLocks/>
          </p:cNvSpPr>
          <p:nvPr/>
        </p:nvSpPr>
        <p:spPr bwMode="auto">
          <a:xfrm>
            <a:off x="5423694" y="2074863"/>
            <a:ext cx="487363" cy="3549650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Freeform 44"/>
          <p:cNvSpPr>
            <a:spLocks noEditPoints="1"/>
          </p:cNvSpPr>
          <p:nvPr/>
        </p:nvSpPr>
        <p:spPr bwMode="auto">
          <a:xfrm>
            <a:off x="4145280" y="2536560"/>
            <a:ext cx="494045" cy="516469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Freeform 49"/>
          <p:cNvSpPr>
            <a:spLocks noEditPoints="1"/>
          </p:cNvSpPr>
          <p:nvPr/>
        </p:nvSpPr>
        <p:spPr bwMode="auto">
          <a:xfrm>
            <a:off x="4076700" y="3932634"/>
            <a:ext cx="538330" cy="527844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reeform 54"/>
          <p:cNvSpPr>
            <a:spLocks/>
          </p:cNvSpPr>
          <p:nvPr/>
        </p:nvSpPr>
        <p:spPr bwMode="auto">
          <a:xfrm>
            <a:off x="7624808" y="3275012"/>
            <a:ext cx="399052" cy="52228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Freeform 59"/>
          <p:cNvSpPr>
            <a:spLocks noEditPoints="1"/>
          </p:cNvSpPr>
          <p:nvPr/>
        </p:nvSpPr>
        <p:spPr bwMode="auto">
          <a:xfrm>
            <a:off x="7620482" y="4665662"/>
            <a:ext cx="461963" cy="52228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293894" y="3076918"/>
            <a:ext cx="2858475" cy="918477"/>
            <a:chOff x="7161212" y="2438400"/>
            <a:chExt cx="2858475" cy="918477"/>
          </a:xfrm>
        </p:grpSpPr>
        <p:sp>
          <p:nvSpPr>
            <p:cNvPr id="68" name="TextBox 67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6456" y="3737318"/>
            <a:ext cx="2858475" cy="918477"/>
            <a:chOff x="7161212" y="2438400"/>
            <a:chExt cx="2858475" cy="918477"/>
          </a:xfrm>
        </p:grpSpPr>
        <p:sp>
          <p:nvSpPr>
            <p:cNvPr id="71" name="TextBox 70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36456" y="2335556"/>
            <a:ext cx="2858475" cy="918477"/>
            <a:chOff x="7161212" y="2438400"/>
            <a:chExt cx="2858475" cy="918477"/>
          </a:xfrm>
        </p:grpSpPr>
        <p:sp>
          <p:nvSpPr>
            <p:cNvPr id="74" name="TextBox 73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Oval 83"/>
          <p:cNvSpPr/>
          <p:nvPr/>
        </p:nvSpPr>
        <p:spPr>
          <a:xfrm>
            <a:off x="1997534" y="5746844"/>
            <a:ext cx="8193757" cy="68320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7133" y="-14464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39309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34" name="Freeform 24"/>
          <p:cNvSpPr>
            <a:spLocks/>
          </p:cNvSpPr>
          <p:nvPr/>
        </p:nvSpPr>
        <p:spPr bwMode="auto">
          <a:xfrm>
            <a:off x="1999394" y="1394519"/>
            <a:ext cx="747437" cy="589678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reeform 25"/>
          <p:cNvSpPr>
            <a:spLocks/>
          </p:cNvSpPr>
          <p:nvPr/>
        </p:nvSpPr>
        <p:spPr bwMode="auto">
          <a:xfrm>
            <a:off x="1999394" y="2066371"/>
            <a:ext cx="747437" cy="589678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reeform 26"/>
          <p:cNvSpPr>
            <a:spLocks/>
          </p:cNvSpPr>
          <p:nvPr/>
        </p:nvSpPr>
        <p:spPr bwMode="auto">
          <a:xfrm>
            <a:off x="3122912" y="1749847"/>
            <a:ext cx="746087" cy="589678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27"/>
          <p:cNvSpPr>
            <a:spLocks/>
          </p:cNvSpPr>
          <p:nvPr/>
        </p:nvSpPr>
        <p:spPr bwMode="auto">
          <a:xfrm>
            <a:off x="3122912" y="2416374"/>
            <a:ext cx="746087" cy="589678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28"/>
          <p:cNvSpPr>
            <a:spLocks/>
          </p:cNvSpPr>
          <p:nvPr/>
        </p:nvSpPr>
        <p:spPr bwMode="auto">
          <a:xfrm>
            <a:off x="2567905" y="1100821"/>
            <a:ext cx="701524" cy="2028493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29"/>
          <p:cNvSpPr>
            <a:spLocks/>
          </p:cNvSpPr>
          <p:nvPr/>
        </p:nvSpPr>
        <p:spPr bwMode="auto">
          <a:xfrm>
            <a:off x="2582084" y="2479526"/>
            <a:ext cx="682619" cy="649787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0" name="Freeform 30"/>
          <p:cNvSpPr>
            <a:spLocks/>
          </p:cNvSpPr>
          <p:nvPr/>
        </p:nvSpPr>
        <p:spPr bwMode="auto">
          <a:xfrm>
            <a:off x="2590861" y="2172133"/>
            <a:ext cx="665064" cy="416198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1" name="Freeform 31"/>
          <p:cNvSpPr>
            <a:spLocks/>
          </p:cNvSpPr>
          <p:nvPr/>
        </p:nvSpPr>
        <p:spPr bwMode="auto">
          <a:xfrm>
            <a:off x="2590861" y="1830500"/>
            <a:ext cx="665064" cy="417720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2" name="Freeform 32"/>
          <p:cNvSpPr>
            <a:spLocks/>
          </p:cNvSpPr>
          <p:nvPr/>
        </p:nvSpPr>
        <p:spPr bwMode="auto">
          <a:xfrm>
            <a:off x="2590861" y="1500280"/>
            <a:ext cx="665064" cy="416960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2586810" y="1438649"/>
            <a:ext cx="663713" cy="144566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Freeform 34"/>
          <p:cNvSpPr>
            <a:spLocks noEditPoints="1"/>
          </p:cNvSpPr>
          <p:nvPr/>
        </p:nvSpPr>
        <p:spPr bwMode="auto">
          <a:xfrm>
            <a:off x="2543598" y="1080277"/>
            <a:ext cx="755539" cy="256415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Freeform 35"/>
          <p:cNvSpPr>
            <a:spLocks/>
          </p:cNvSpPr>
          <p:nvPr/>
        </p:nvSpPr>
        <p:spPr bwMode="auto">
          <a:xfrm>
            <a:off x="2640825" y="1272017"/>
            <a:ext cx="557708" cy="54022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36"/>
          <p:cNvSpPr>
            <a:spLocks/>
          </p:cNvSpPr>
          <p:nvPr/>
        </p:nvSpPr>
        <p:spPr bwMode="auto">
          <a:xfrm>
            <a:off x="2640825" y="1112234"/>
            <a:ext cx="557708" cy="58587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reeform 37"/>
          <p:cNvSpPr>
            <a:spLocks/>
          </p:cNvSpPr>
          <p:nvPr/>
        </p:nvSpPr>
        <p:spPr bwMode="auto">
          <a:xfrm>
            <a:off x="2573982" y="1226365"/>
            <a:ext cx="694097" cy="1917405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38"/>
          <p:cNvSpPr>
            <a:spLocks/>
          </p:cNvSpPr>
          <p:nvPr/>
        </p:nvSpPr>
        <p:spPr bwMode="auto">
          <a:xfrm>
            <a:off x="3091853" y="1344301"/>
            <a:ext cx="120184" cy="1598598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reeform 39"/>
          <p:cNvSpPr>
            <a:spLocks/>
          </p:cNvSpPr>
          <p:nvPr/>
        </p:nvSpPr>
        <p:spPr bwMode="auto">
          <a:xfrm>
            <a:off x="2648253" y="1344301"/>
            <a:ext cx="207284" cy="1701317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 44"/>
          <p:cNvSpPr>
            <a:spLocks noEditPoints="1"/>
          </p:cNvSpPr>
          <p:nvPr/>
        </p:nvSpPr>
        <p:spPr bwMode="auto">
          <a:xfrm>
            <a:off x="2104521" y="1565588"/>
            <a:ext cx="210126" cy="247539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reeform 49"/>
          <p:cNvSpPr>
            <a:spLocks noEditPoints="1"/>
          </p:cNvSpPr>
          <p:nvPr/>
        </p:nvSpPr>
        <p:spPr bwMode="auto">
          <a:xfrm>
            <a:off x="2075353" y="2234714"/>
            <a:ext cx="228961" cy="252991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Freeform 54"/>
          <p:cNvSpPr>
            <a:spLocks/>
          </p:cNvSpPr>
          <p:nvPr/>
        </p:nvSpPr>
        <p:spPr bwMode="auto">
          <a:xfrm>
            <a:off x="3584425" y="1919522"/>
            <a:ext cx="169724" cy="25032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Freeform 59"/>
          <p:cNvSpPr>
            <a:spLocks noEditPoints="1"/>
          </p:cNvSpPr>
          <p:nvPr/>
        </p:nvSpPr>
        <p:spPr bwMode="auto">
          <a:xfrm>
            <a:off x="3582585" y="2586048"/>
            <a:ext cx="196481" cy="25032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ECBD19"/>
      </a:dk2>
      <a:lt2>
        <a:srgbClr val="D00D7C"/>
      </a:lt2>
      <a:accent1>
        <a:srgbClr val="459A4C"/>
      </a:accent1>
      <a:accent2>
        <a:srgbClr val="42778C"/>
      </a:accent2>
      <a:accent3>
        <a:srgbClr val="7030A0"/>
      </a:accent3>
      <a:accent4>
        <a:srgbClr val="E5E537"/>
      </a:accent4>
      <a:accent5>
        <a:srgbClr val="D4346B"/>
      </a:accent5>
      <a:accent6>
        <a:srgbClr val="2F9BD1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</TotalTime>
  <Words>246</Words>
  <Application>Microsoft Macintosh PowerPoint</Application>
  <PresentationFormat>Custom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Test Tube Diagram Concept</vt:lpstr>
      <vt:lpstr>Test Tube Diagram Concept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127</cp:revision>
  <dcterms:created xsi:type="dcterms:W3CDTF">2013-09-12T13:05:01Z</dcterms:created>
  <dcterms:modified xsi:type="dcterms:W3CDTF">2016-05-02T07:55:18Z</dcterms:modified>
</cp:coreProperties>
</file>