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1544" y="6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8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3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Concept For PowerPoint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913150" y="1014413"/>
            <a:ext cx="6330775" cy="5586490"/>
            <a:chOff x="2336362" y="1014413"/>
            <a:chExt cx="6330775" cy="5586490"/>
          </a:xfrm>
        </p:grpSpPr>
        <p:sp>
          <p:nvSpPr>
            <p:cNvPr id="5" name="TextBox 4"/>
            <p:cNvSpPr txBox="1"/>
            <p:nvPr/>
          </p:nvSpPr>
          <p:spPr>
            <a:xfrm>
              <a:off x="5808662" y="231069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8662" y="197699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36362" y="1014413"/>
              <a:ext cx="3377054" cy="5586490"/>
              <a:chOff x="2340172" y="1014413"/>
              <a:chExt cx="2971604" cy="49157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340172" y="3525128"/>
                <a:ext cx="2971604" cy="2405062"/>
                <a:chOff x="2340172" y="4279900"/>
                <a:chExt cx="2971604" cy="2405062"/>
              </a:xfrm>
              <a:effectLst>
                <a:outerShdw blurRad="88900" dist="38100" sx="102000" sy="102000" algn="t" rotWithShape="0">
                  <a:prstClr val="black">
                    <a:alpha val="31000"/>
                  </a:prstClr>
                </a:outerShdw>
              </a:effectLst>
            </p:grpSpPr>
            <p:sp>
              <p:nvSpPr>
                <p:cNvPr id="9" name="Freeform 5"/>
                <p:cNvSpPr>
                  <a:spLocks/>
                </p:cNvSpPr>
                <p:nvPr/>
              </p:nvSpPr>
              <p:spPr bwMode="auto">
                <a:xfrm>
                  <a:off x="2340172" y="4279900"/>
                  <a:ext cx="1408113" cy="1739900"/>
                </a:xfrm>
                <a:custGeom>
                  <a:avLst/>
                  <a:gdLst>
                    <a:gd name="T0" fmla="*/ 284 w 807"/>
                    <a:gd name="T1" fmla="*/ 0 h 998"/>
                    <a:gd name="T2" fmla="*/ 24 w 807"/>
                    <a:gd name="T3" fmla="*/ 454 h 998"/>
                    <a:gd name="T4" fmla="*/ 0 w 807"/>
                    <a:gd name="T5" fmla="*/ 545 h 998"/>
                    <a:gd name="T6" fmla="*/ 24 w 807"/>
                    <a:gd name="T7" fmla="*/ 636 h 998"/>
                    <a:gd name="T8" fmla="*/ 233 w 807"/>
                    <a:gd name="T9" fmla="*/ 998 h 998"/>
                    <a:gd name="T10" fmla="*/ 807 w 807"/>
                    <a:gd name="T11" fmla="*/ 0 h 998"/>
                    <a:gd name="T12" fmla="*/ 284 w 807"/>
                    <a:gd name="T1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/>
                    </a:gs>
                    <a:gs pos="3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 6"/>
                <p:cNvSpPr>
                  <a:spLocks/>
                </p:cNvSpPr>
                <p:nvPr/>
              </p:nvSpPr>
              <p:spPr bwMode="auto">
                <a:xfrm>
                  <a:off x="2374901" y="4943475"/>
                  <a:ext cx="2936875" cy="1741487"/>
                </a:xfrm>
                <a:custGeom>
                  <a:avLst/>
                  <a:gdLst>
                    <a:gd name="T0" fmla="*/ 785 w 1684"/>
                    <a:gd name="T1" fmla="*/ 999 h 999"/>
                    <a:gd name="T2" fmla="*/ 884 w 1684"/>
                    <a:gd name="T3" fmla="*/ 726 h 999"/>
                    <a:gd name="T4" fmla="*/ 865 w 1684"/>
                    <a:gd name="T5" fmla="*/ 726 h 999"/>
                    <a:gd name="T6" fmla="*/ 381 w 1684"/>
                    <a:gd name="T7" fmla="*/ 726 h 999"/>
                    <a:gd name="T8" fmla="*/ 290 w 1684"/>
                    <a:gd name="T9" fmla="*/ 702 h 999"/>
                    <a:gd name="T10" fmla="*/ 224 w 1684"/>
                    <a:gd name="T11" fmla="*/ 636 h 999"/>
                    <a:gd name="T12" fmla="*/ 0 w 1684"/>
                    <a:gd name="T13" fmla="*/ 246 h 999"/>
                    <a:gd name="T14" fmla="*/ 102 w 1684"/>
                    <a:gd name="T15" fmla="*/ 273 h 999"/>
                    <a:gd name="T16" fmla="*/ 865 w 1684"/>
                    <a:gd name="T17" fmla="*/ 273 h 999"/>
                    <a:gd name="T18" fmla="*/ 884 w 1684"/>
                    <a:gd name="T19" fmla="*/ 273 h 999"/>
                    <a:gd name="T20" fmla="*/ 785 w 1684"/>
                    <a:gd name="T21" fmla="*/ 0 h 999"/>
                    <a:gd name="T22" fmla="*/ 1683 w 1684"/>
                    <a:gd name="T23" fmla="*/ 500 h 999"/>
                    <a:gd name="T24" fmla="*/ 1684 w 1684"/>
                    <a:gd name="T25" fmla="*/ 500 h 999"/>
                    <a:gd name="T26" fmla="*/ 785 w 1684"/>
                    <a:gd name="T27" fmla="*/ 999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20000"/>
                        <a:lumOff val="80000"/>
                      </a:schemeClr>
                    </a:gs>
                    <a:gs pos="55000">
                      <a:schemeClr val="tx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45760" y="2133600"/>
                <a:ext cx="2966016" cy="2403475"/>
                <a:chOff x="2345760" y="2489200"/>
                <a:chExt cx="2966016" cy="2403475"/>
              </a:xfrm>
              <a:effectLst>
                <a:outerShdw blurRad="88900" dist="38100" sx="102000" sy="102000" algn="t" rotWithShape="0">
                  <a:prstClr val="black">
                    <a:alpha val="31000"/>
                  </a:prstClr>
                </a:outerShdw>
              </a:effectLst>
            </p:grpSpPr>
            <p:sp>
              <p:nvSpPr>
                <p:cNvPr id="11" name="Freeform 7"/>
                <p:cNvSpPr>
                  <a:spLocks/>
                </p:cNvSpPr>
                <p:nvPr/>
              </p:nvSpPr>
              <p:spPr bwMode="auto">
                <a:xfrm>
                  <a:off x="2345760" y="2489200"/>
                  <a:ext cx="1408113" cy="1738312"/>
                </a:xfrm>
                <a:custGeom>
                  <a:avLst/>
                  <a:gdLst>
                    <a:gd name="T0" fmla="*/ 284 w 807"/>
                    <a:gd name="T1" fmla="*/ 0 h 998"/>
                    <a:gd name="T2" fmla="*/ 24 w 807"/>
                    <a:gd name="T3" fmla="*/ 454 h 998"/>
                    <a:gd name="T4" fmla="*/ 0 w 807"/>
                    <a:gd name="T5" fmla="*/ 545 h 998"/>
                    <a:gd name="T6" fmla="*/ 24 w 807"/>
                    <a:gd name="T7" fmla="*/ 636 h 998"/>
                    <a:gd name="T8" fmla="*/ 233 w 807"/>
                    <a:gd name="T9" fmla="*/ 998 h 998"/>
                    <a:gd name="T10" fmla="*/ 807 w 807"/>
                    <a:gd name="T11" fmla="*/ 0 h 998"/>
                    <a:gd name="T12" fmla="*/ 284 w 807"/>
                    <a:gd name="T1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/>
                    </a:gs>
                    <a:gs pos="3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8"/>
                <p:cNvSpPr>
                  <a:spLocks/>
                </p:cNvSpPr>
                <p:nvPr/>
              </p:nvSpPr>
              <p:spPr bwMode="auto">
                <a:xfrm>
                  <a:off x="2374901" y="3152775"/>
                  <a:ext cx="2936875" cy="1739900"/>
                </a:xfrm>
                <a:custGeom>
                  <a:avLst/>
                  <a:gdLst>
                    <a:gd name="T0" fmla="*/ 785 w 1684"/>
                    <a:gd name="T1" fmla="*/ 999 h 999"/>
                    <a:gd name="T2" fmla="*/ 884 w 1684"/>
                    <a:gd name="T3" fmla="*/ 726 h 999"/>
                    <a:gd name="T4" fmla="*/ 865 w 1684"/>
                    <a:gd name="T5" fmla="*/ 726 h 999"/>
                    <a:gd name="T6" fmla="*/ 381 w 1684"/>
                    <a:gd name="T7" fmla="*/ 726 h 999"/>
                    <a:gd name="T8" fmla="*/ 290 w 1684"/>
                    <a:gd name="T9" fmla="*/ 702 h 999"/>
                    <a:gd name="T10" fmla="*/ 224 w 1684"/>
                    <a:gd name="T11" fmla="*/ 636 h 999"/>
                    <a:gd name="T12" fmla="*/ 0 w 1684"/>
                    <a:gd name="T13" fmla="*/ 246 h 999"/>
                    <a:gd name="T14" fmla="*/ 102 w 1684"/>
                    <a:gd name="T15" fmla="*/ 273 h 999"/>
                    <a:gd name="T16" fmla="*/ 865 w 1684"/>
                    <a:gd name="T17" fmla="*/ 273 h 999"/>
                    <a:gd name="T18" fmla="*/ 884 w 1684"/>
                    <a:gd name="T19" fmla="*/ 273 h 999"/>
                    <a:gd name="T20" fmla="*/ 785 w 1684"/>
                    <a:gd name="T21" fmla="*/ 0 h 999"/>
                    <a:gd name="T22" fmla="*/ 1683 w 1684"/>
                    <a:gd name="T23" fmla="*/ 500 h 999"/>
                    <a:gd name="T24" fmla="*/ 1684 w 1684"/>
                    <a:gd name="T25" fmla="*/ 500 h 999"/>
                    <a:gd name="T26" fmla="*/ 785 w 1684"/>
                    <a:gd name="T27" fmla="*/ 999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0">
                      <a:schemeClr val="accent3">
                        <a:lumMod val="20000"/>
                        <a:lumOff val="80000"/>
                      </a:schemeClr>
                    </a:gs>
                    <a:gs pos="51000">
                      <a:schemeClr val="accent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345686" y="1014413"/>
                <a:ext cx="2966090" cy="2112962"/>
                <a:chOff x="2345686" y="1014413"/>
                <a:chExt cx="2966090" cy="2112962"/>
              </a:xfrm>
              <a:effectLst>
                <a:outerShdw blurRad="88900" dist="38100" sx="102000" sy="102000" algn="t" rotWithShape="0">
                  <a:prstClr val="black">
                    <a:alpha val="31000"/>
                  </a:prstClr>
                </a:outerShdw>
              </a:effectLst>
            </p:grpSpPr>
            <p:sp>
              <p:nvSpPr>
                <p:cNvPr id="13" name="Freeform 9"/>
                <p:cNvSpPr>
                  <a:spLocks/>
                </p:cNvSpPr>
                <p:nvPr/>
              </p:nvSpPr>
              <p:spPr bwMode="auto">
                <a:xfrm>
                  <a:off x="2345686" y="1014413"/>
                  <a:ext cx="1236663" cy="1446212"/>
                </a:xfrm>
                <a:custGeom>
                  <a:avLst/>
                  <a:gdLst>
                    <a:gd name="T0" fmla="*/ 186 w 709"/>
                    <a:gd name="T1" fmla="*/ 0 h 830"/>
                    <a:gd name="T2" fmla="*/ 24 w 709"/>
                    <a:gd name="T3" fmla="*/ 286 h 830"/>
                    <a:gd name="T4" fmla="*/ 0 w 709"/>
                    <a:gd name="T5" fmla="*/ 377 h 830"/>
                    <a:gd name="T6" fmla="*/ 24 w 709"/>
                    <a:gd name="T7" fmla="*/ 468 h 830"/>
                    <a:gd name="T8" fmla="*/ 233 w 709"/>
                    <a:gd name="T9" fmla="*/ 830 h 830"/>
                    <a:gd name="T10" fmla="*/ 709 w 709"/>
                    <a:gd name="T11" fmla="*/ 0 h 830"/>
                    <a:gd name="T12" fmla="*/ 186 w 709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9" h="830">
                      <a:moveTo>
                        <a:pt x="186" y="0"/>
                      </a:moveTo>
                      <a:cubicBezTo>
                        <a:pt x="148" y="66"/>
                        <a:pt x="24" y="286"/>
                        <a:pt x="24" y="286"/>
                      </a:cubicBezTo>
                      <a:cubicBezTo>
                        <a:pt x="9" y="313"/>
                        <a:pt x="0" y="344"/>
                        <a:pt x="0" y="377"/>
                      </a:cubicBezTo>
                      <a:cubicBezTo>
                        <a:pt x="0" y="410"/>
                        <a:pt x="9" y="441"/>
                        <a:pt x="24" y="468"/>
                      </a:cubicBezTo>
                      <a:cubicBezTo>
                        <a:pt x="233" y="830"/>
                        <a:pt x="233" y="830"/>
                        <a:pt x="233" y="830"/>
                      </a:cubicBezTo>
                      <a:cubicBezTo>
                        <a:pt x="233" y="830"/>
                        <a:pt x="569" y="242"/>
                        <a:pt x="709" y="0"/>
                      </a:cubicBezTo>
                      <a:lnTo>
                        <a:pt x="18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/>
                    </a:gs>
                    <a:gs pos="3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 10"/>
                <p:cNvSpPr>
                  <a:spLocks/>
                </p:cNvSpPr>
                <p:nvPr/>
              </p:nvSpPr>
              <p:spPr bwMode="auto">
                <a:xfrm>
                  <a:off x="2374901" y="1385888"/>
                  <a:ext cx="2936875" cy="1741487"/>
                </a:xfrm>
                <a:custGeom>
                  <a:avLst/>
                  <a:gdLst>
                    <a:gd name="T0" fmla="*/ 785 w 1684"/>
                    <a:gd name="T1" fmla="*/ 1000 h 1000"/>
                    <a:gd name="T2" fmla="*/ 884 w 1684"/>
                    <a:gd name="T3" fmla="*/ 726 h 1000"/>
                    <a:gd name="T4" fmla="*/ 865 w 1684"/>
                    <a:gd name="T5" fmla="*/ 726 h 1000"/>
                    <a:gd name="T6" fmla="*/ 381 w 1684"/>
                    <a:gd name="T7" fmla="*/ 726 h 1000"/>
                    <a:gd name="T8" fmla="*/ 290 w 1684"/>
                    <a:gd name="T9" fmla="*/ 702 h 1000"/>
                    <a:gd name="T10" fmla="*/ 224 w 1684"/>
                    <a:gd name="T11" fmla="*/ 636 h 1000"/>
                    <a:gd name="T12" fmla="*/ 0 w 1684"/>
                    <a:gd name="T13" fmla="*/ 246 h 1000"/>
                    <a:gd name="T14" fmla="*/ 102 w 1684"/>
                    <a:gd name="T15" fmla="*/ 273 h 1000"/>
                    <a:gd name="T16" fmla="*/ 865 w 1684"/>
                    <a:gd name="T17" fmla="*/ 273 h 1000"/>
                    <a:gd name="T18" fmla="*/ 884 w 1684"/>
                    <a:gd name="T19" fmla="*/ 273 h 1000"/>
                    <a:gd name="T20" fmla="*/ 785 w 1684"/>
                    <a:gd name="T21" fmla="*/ 0 h 1000"/>
                    <a:gd name="T22" fmla="*/ 1683 w 1684"/>
                    <a:gd name="T23" fmla="*/ 500 h 1000"/>
                    <a:gd name="T24" fmla="*/ 1684 w 1684"/>
                    <a:gd name="T25" fmla="*/ 500 h 1000"/>
                    <a:gd name="T26" fmla="*/ 785 w 1684"/>
                    <a:gd name="T27" fmla="*/ 1000 h 1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4" h="1000">
                      <a:moveTo>
                        <a:pt x="785" y="1000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1"/>
                        <a:pt x="1015" y="799"/>
                        <a:pt x="785" y="100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2">
                        <a:lumMod val="50000"/>
                      </a:schemeClr>
                    </a:gs>
                    <a:gs pos="0">
                      <a:schemeClr val="bg2">
                        <a:lumMod val="20000"/>
                        <a:lumOff val="80000"/>
                      </a:schemeClr>
                    </a:gs>
                    <a:gs pos="51000">
                      <a:schemeClr val="bg2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5808662" y="3901771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8662" y="3568069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08662" y="5488136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8662" y="5154434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7790" y="12212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7790" y="2860147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17790" y="4445420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43372" y="5353702"/>
              <a:ext cx="694930" cy="571082"/>
              <a:chOff x="7000875" y="2609851"/>
              <a:chExt cx="481013" cy="395288"/>
            </a:xfrm>
            <a:solidFill>
              <a:schemeClr val="bg1"/>
            </a:solidFill>
          </p:grpSpPr>
          <p:sp>
            <p:nvSpPr>
              <p:cNvPr id="32" name="Freeform 39"/>
              <p:cNvSpPr>
                <a:spLocks/>
              </p:cNvSpPr>
              <p:nvPr/>
            </p:nvSpPr>
            <p:spPr bwMode="auto">
              <a:xfrm>
                <a:off x="7000875" y="26384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0"/>
              <p:cNvSpPr>
                <a:spLocks noEditPoints="1"/>
              </p:cNvSpPr>
              <p:nvPr/>
            </p:nvSpPr>
            <p:spPr bwMode="auto">
              <a:xfrm>
                <a:off x="7332663" y="26098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289852" y="3708907"/>
              <a:ext cx="601970" cy="606064"/>
              <a:chOff x="7156450" y="2708275"/>
              <a:chExt cx="233363" cy="234950"/>
            </a:xfrm>
            <a:solidFill>
              <a:schemeClr val="bg1"/>
            </a:solidFill>
          </p:grpSpPr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7156450" y="2803525"/>
                <a:ext cx="41275" cy="1238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4"/>
              <p:cNvSpPr>
                <a:spLocks noEditPoints="1"/>
              </p:cNvSpPr>
              <p:nvPr/>
            </p:nvSpPr>
            <p:spPr bwMode="auto">
              <a:xfrm>
                <a:off x="7215188" y="2708275"/>
                <a:ext cx="174625" cy="234950"/>
              </a:xfrm>
              <a:custGeom>
                <a:avLst/>
                <a:gdLst>
                  <a:gd name="T0" fmla="*/ 790 w 2315"/>
                  <a:gd name="T1" fmla="*/ 1051 h 3103"/>
                  <a:gd name="T2" fmla="*/ 645 w 2315"/>
                  <a:gd name="T3" fmla="*/ 1093 h 3103"/>
                  <a:gd name="T4" fmla="*/ 513 w 2315"/>
                  <a:gd name="T5" fmla="*/ 1176 h 3103"/>
                  <a:gd name="T6" fmla="*/ 407 w 2315"/>
                  <a:gd name="T7" fmla="*/ 1297 h 3103"/>
                  <a:gd name="T8" fmla="*/ 338 w 2315"/>
                  <a:gd name="T9" fmla="*/ 1438 h 3103"/>
                  <a:gd name="T10" fmla="*/ 311 w 2315"/>
                  <a:gd name="T11" fmla="*/ 1590 h 3103"/>
                  <a:gd name="T12" fmla="*/ 324 w 2315"/>
                  <a:gd name="T13" fmla="*/ 1743 h 3103"/>
                  <a:gd name="T14" fmla="*/ 378 w 2315"/>
                  <a:gd name="T15" fmla="*/ 1890 h 3103"/>
                  <a:gd name="T16" fmla="*/ 473 w 2315"/>
                  <a:gd name="T17" fmla="*/ 2018 h 3103"/>
                  <a:gd name="T18" fmla="*/ 600 w 2315"/>
                  <a:gd name="T19" fmla="*/ 2115 h 3103"/>
                  <a:gd name="T20" fmla="*/ 741 w 2315"/>
                  <a:gd name="T21" fmla="*/ 2170 h 3103"/>
                  <a:gd name="T22" fmla="*/ 891 w 2315"/>
                  <a:gd name="T23" fmla="*/ 2184 h 3103"/>
                  <a:gd name="T24" fmla="*/ 1039 w 2315"/>
                  <a:gd name="T25" fmla="*/ 2157 h 3103"/>
                  <a:gd name="T26" fmla="*/ 1176 w 2315"/>
                  <a:gd name="T27" fmla="*/ 2087 h 3103"/>
                  <a:gd name="T28" fmla="*/ 1294 w 2315"/>
                  <a:gd name="T29" fmla="*/ 1977 h 3103"/>
                  <a:gd name="T30" fmla="*/ 1375 w 2315"/>
                  <a:gd name="T31" fmla="*/ 1842 h 3103"/>
                  <a:gd name="T32" fmla="*/ 1415 w 2315"/>
                  <a:gd name="T33" fmla="*/ 1693 h 3103"/>
                  <a:gd name="T34" fmla="*/ 1415 w 2315"/>
                  <a:gd name="T35" fmla="*/ 1539 h 3103"/>
                  <a:gd name="T36" fmla="*/ 1375 w 2315"/>
                  <a:gd name="T37" fmla="*/ 1390 h 3103"/>
                  <a:gd name="T38" fmla="*/ 1294 w 2315"/>
                  <a:gd name="T39" fmla="*/ 1253 h 3103"/>
                  <a:gd name="T40" fmla="*/ 1176 w 2315"/>
                  <a:gd name="T41" fmla="*/ 1143 h 3103"/>
                  <a:gd name="T42" fmla="*/ 1039 w 2315"/>
                  <a:gd name="T43" fmla="*/ 1074 h 3103"/>
                  <a:gd name="T44" fmla="*/ 891 w 2315"/>
                  <a:gd name="T45" fmla="*/ 1046 h 3103"/>
                  <a:gd name="T46" fmla="*/ 1320 w 2315"/>
                  <a:gd name="T47" fmla="*/ 1046 h 3103"/>
                  <a:gd name="T48" fmla="*/ 1417 w 2315"/>
                  <a:gd name="T49" fmla="*/ 1140 h 3103"/>
                  <a:gd name="T50" fmla="*/ 1515 w 2315"/>
                  <a:gd name="T51" fmla="*/ 1297 h 3103"/>
                  <a:gd name="T52" fmla="*/ 1571 w 2315"/>
                  <a:gd name="T53" fmla="*/ 1468 h 3103"/>
                  <a:gd name="T54" fmla="*/ 1584 w 2315"/>
                  <a:gd name="T55" fmla="*/ 1647 h 3103"/>
                  <a:gd name="T56" fmla="*/ 1555 w 2315"/>
                  <a:gd name="T57" fmla="*/ 1825 h 3103"/>
                  <a:gd name="T58" fmla="*/ 1484 w 2315"/>
                  <a:gd name="T59" fmla="*/ 1992 h 3103"/>
                  <a:gd name="T60" fmla="*/ 1664 w 2315"/>
                  <a:gd name="T61" fmla="*/ 2118 h 3103"/>
                  <a:gd name="T62" fmla="*/ 2315 w 2315"/>
                  <a:gd name="T63" fmla="*/ 2800 h 3103"/>
                  <a:gd name="T64" fmla="*/ 2307 w 2315"/>
                  <a:gd name="T65" fmla="*/ 2859 h 3103"/>
                  <a:gd name="T66" fmla="*/ 2276 w 2315"/>
                  <a:gd name="T67" fmla="*/ 2943 h 3103"/>
                  <a:gd name="T68" fmla="*/ 2209 w 2315"/>
                  <a:gd name="T69" fmla="*/ 3030 h 3103"/>
                  <a:gd name="T70" fmla="*/ 2128 w 2315"/>
                  <a:gd name="T71" fmla="*/ 3078 h 3103"/>
                  <a:gd name="T72" fmla="*/ 2053 w 2315"/>
                  <a:gd name="T73" fmla="*/ 3099 h 3103"/>
                  <a:gd name="T74" fmla="*/ 2010 w 2315"/>
                  <a:gd name="T75" fmla="*/ 3103 h 3103"/>
                  <a:gd name="T76" fmla="*/ 1403 w 2315"/>
                  <a:gd name="T77" fmla="*/ 2335 h 3103"/>
                  <a:gd name="T78" fmla="*/ 774 w 2315"/>
                  <a:gd name="T79" fmla="*/ 2903 h 3103"/>
                  <a:gd name="T80" fmla="*/ 657 w 2315"/>
                  <a:gd name="T81" fmla="*/ 2320 h 3103"/>
                  <a:gd name="T82" fmla="*/ 544 w 2315"/>
                  <a:gd name="T83" fmla="*/ 2903 h 3103"/>
                  <a:gd name="T84" fmla="*/ 545 w 2315"/>
                  <a:gd name="T85" fmla="*/ 687 h 3103"/>
                  <a:gd name="T86" fmla="*/ 657 w 2315"/>
                  <a:gd name="T87" fmla="*/ 911 h 3103"/>
                  <a:gd name="T88" fmla="*/ 774 w 2315"/>
                  <a:gd name="T89" fmla="*/ 0 h 3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15" h="3103">
                    <a:moveTo>
                      <a:pt x="891" y="1046"/>
                    </a:moveTo>
                    <a:lnTo>
                      <a:pt x="841" y="1046"/>
                    </a:lnTo>
                    <a:lnTo>
                      <a:pt x="790" y="1051"/>
                    </a:lnTo>
                    <a:lnTo>
                      <a:pt x="741" y="1061"/>
                    </a:lnTo>
                    <a:lnTo>
                      <a:pt x="693" y="1074"/>
                    </a:lnTo>
                    <a:lnTo>
                      <a:pt x="645" y="1093"/>
                    </a:lnTo>
                    <a:lnTo>
                      <a:pt x="600" y="1116"/>
                    </a:lnTo>
                    <a:lnTo>
                      <a:pt x="555" y="1143"/>
                    </a:lnTo>
                    <a:lnTo>
                      <a:pt x="513" y="1176"/>
                    </a:lnTo>
                    <a:lnTo>
                      <a:pt x="474" y="1213"/>
                    </a:lnTo>
                    <a:lnTo>
                      <a:pt x="438" y="1253"/>
                    </a:lnTo>
                    <a:lnTo>
                      <a:pt x="407" y="1297"/>
                    </a:lnTo>
                    <a:lnTo>
                      <a:pt x="379" y="1342"/>
                    </a:lnTo>
                    <a:lnTo>
                      <a:pt x="356" y="1390"/>
                    </a:lnTo>
                    <a:lnTo>
                      <a:pt x="338" y="1438"/>
                    </a:lnTo>
                    <a:lnTo>
                      <a:pt x="325" y="1487"/>
                    </a:lnTo>
                    <a:lnTo>
                      <a:pt x="316" y="1539"/>
                    </a:lnTo>
                    <a:lnTo>
                      <a:pt x="311" y="1590"/>
                    </a:lnTo>
                    <a:lnTo>
                      <a:pt x="311" y="1641"/>
                    </a:lnTo>
                    <a:lnTo>
                      <a:pt x="316" y="1693"/>
                    </a:lnTo>
                    <a:lnTo>
                      <a:pt x="324" y="1743"/>
                    </a:lnTo>
                    <a:lnTo>
                      <a:pt x="338" y="1794"/>
                    </a:lnTo>
                    <a:lnTo>
                      <a:pt x="356" y="1842"/>
                    </a:lnTo>
                    <a:lnTo>
                      <a:pt x="378" y="1890"/>
                    </a:lnTo>
                    <a:lnTo>
                      <a:pt x="406" y="1935"/>
                    </a:lnTo>
                    <a:lnTo>
                      <a:pt x="437" y="1977"/>
                    </a:lnTo>
                    <a:lnTo>
                      <a:pt x="473" y="2018"/>
                    </a:lnTo>
                    <a:lnTo>
                      <a:pt x="513" y="2054"/>
                    </a:lnTo>
                    <a:lnTo>
                      <a:pt x="554" y="2087"/>
                    </a:lnTo>
                    <a:lnTo>
                      <a:pt x="600" y="2115"/>
                    </a:lnTo>
                    <a:lnTo>
                      <a:pt x="645" y="2138"/>
                    </a:lnTo>
                    <a:lnTo>
                      <a:pt x="693" y="2157"/>
                    </a:lnTo>
                    <a:lnTo>
                      <a:pt x="741" y="2170"/>
                    </a:lnTo>
                    <a:lnTo>
                      <a:pt x="790" y="2179"/>
                    </a:lnTo>
                    <a:lnTo>
                      <a:pt x="841" y="2184"/>
                    </a:lnTo>
                    <a:lnTo>
                      <a:pt x="891" y="2184"/>
                    </a:lnTo>
                    <a:lnTo>
                      <a:pt x="941" y="2179"/>
                    </a:lnTo>
                    <a:lnTo>
                      <a:pt x="990" y="2170"/>
                    </a:lnTo>
                    <a:lnTo>
                      <a:pt x="1039" y="2157"/>
                    </a:lnTo>
                    <a:lnTo>
                      <a:pt x="1087" y="2138"/>
                    </a:lnTo>
                    <a:lnTo>
                      <a:pt x="1132" y="2115"/>
                    </a:lnTo>
                    <a:lnTo>
                      <a:pt x="1176" y="2087"/>
                    </a:lnTo>
                    <a:lnTo>
                      <a:pt x="1218" y="2054"/>
                    </a:lnTo>
                    <a:lnTo>
                      <a:pt x="1258" y="2018"/>
                    </a:lnTo>
                    <a:lnTo>
                      <a:pt x="1294" y="1977"/>
                    </a:lnTo>
                    <a:lnTo>
                      <a:pt x="1326" y="1934"/>
                    </a:lnTo>
                    <a:lnTo>
                      <a:pt x="1352" y="1888"/>
                    </a:lnTo>
                    <a:lnTo>
                      <a:pt x="1375" y="1842"/>
                    </a:lnTo>
                    <a:lnTo>
                      <a:pt x="1393" y="1793"/>
                    </a:lnTo>
                    <a:lnTo>
                      <a:pt x="1406" y="1743"/>
                    </a:lnTo>
                    <a:lnTo>
                      <a:pt x="1415" y="1693"/>
                    </a:lnTo>
                    <a:lnTo>
                      <a:pt x="1419" y="1641"/>
                    </a:lnTo>
                    <a:lnTo>
                      <a:pt x="1419" y="1590"/>
                    </a:lnTo>
                    <a:lnTo>
                      <a:pt x="1415" y="1539"/>
                    </a:lnTo>
                    <a:lnTo>
                      <a:pt x="1406" y="1487"/>
                    </a:lnTo>
                    <a:lnTo>
                      <a:pt x="1393" y="1438"/>
                    </a:lnTo>
                    <a:lnTo>
                      <a:pt x="1375" y="1390"/>
                    </a:lnTo>
                    <a:lnTo>
                      <a:pt x="1352" y="1342"/>
                    </a:lnTo>
                    <a:lnTo>
                      <a:pt x="1325" y="1297"/>
                    </a:lnTo>
                    <a:lnTo>
                      <a:pt x="1294" y="1253"/>
                    </a:lnTo>
                    <a:lnTo>
                      <a:pt x="1258" y="1213"/>
                    </a:lnTo>
                    <a:lnTo>
                      <a:pt x="1218" y="1176"/>
                    </a:lnTo>
                    <a:lnTo>
                      <a:pt x="1176" y="1143"/>
                    </a:lnTo>
                    <a:lnTo>
                      <a:pt x="1132" y="1115"/>
                    </a:lnTo>
                    <a:lnTo>
                      <a:pt x="1086" y="1093"/>
                    </a:lnTo>
                    <a:lnTo>
                      <a:pt x="1039" y="1074"/>
                    </a:lnTo>
                    <a:lnTo>
                      <a:pt x="990" y="1061"/>
                    </a:lnTo>
                    <a:lnTo>
                      <a:pt x="941" y="1051"/>
                    </a:lnTo>
                    <a:lnTo>
                      <a:pt x="891" y="1046"/>
                    </a:lnTo>
                    <a:close/>
                    <a:moveTo>
                      <a:pt x="774" y="0"/>
                    </a:moveTo>
                    <a:lnTo>
                      <a:pt x="1320" y="0"/>
                    </a:lnTo>
                    <a:lnTo>
                      <a:pt x="1320" y="1046"/>
                    </a:lnTo>
                    <a:lnTo>
                      <a:pt x="1348" y="1069"/>
                    </a:lnTo>
                    <a:lnTo>
                      <a:pt x="1375" y="1094"/>
                    </a:lnTo>
                    <a:lnTo>
                      <a:pt x="1417" y="1140"/>
                    </a:lnTo>
                    <a:lnTo>
                      <a:pt x="1455" y="1191"/>
                    </a:lnTo>
                    <a:lnTo>
                      <a:pt x="1488" y="1242"/>
                    </a:lnTo>
                    <a:lnTo>
                      <a:pt x="1515" y="1297"/>
                    </a:lnTo>
                    <a:lnTo>
                      <a:pt x="1538" y="1352"/>
                    </a:lnTo>
                    <a:lnTo>
                      <a:pt x="1557" y="1410"/>
                    </a:lnTo>
                    <a:lnTo>
                      <a:pt x="1571" y="1468"/>
                    </a:lnTo>
                    <a:lnTo>
                      <a:pt x="1580" y="1528"/>
                    </a:lnTo>
                    <a:lnTo>
                      <a:pt x="1584" y="1587"/>
                    </a:lnTo>
                    <a:lnTo>
                      <a:pt x="1584" y="1647"/>
                    </a:lnTo>
                    <a:lnTo>
                      <a:pt x="1579" y="1707"/>
                    </a:lnTo>
                    <a:lnTo>
                      <a:pt x="1569" y="1766"/>
                    </a:lnTo>
                    <a:lnTo>
                      <a:pt x="1555" y="1825"/>
                    </a:lnTo>
                    <a:lnTo>
                      <a:pt x="1536" y="1881"/>
                    </a:lnTo>
                    <a:lnTo>
                      <a:pt x="1512" y="1937"/>
                    </a:lnTo>
                    <a:lnTo>
                      <a:pt x="1484" y="1992"/>
                    </a:lnTo>
                    <a:lnTo>
                      <a:pt x="1451" y="2043"/>
                    </a:lnTo>
                    <a:lnTo>
                      <a:pt x="1579" y="2171"/>
                    </a:lnTo>
                    <a:lnTo>
                      <a:pt x="1664" y="2118"/>
                    </a:lnTo>
                    <a:lnTo>
                      <a:pt x="2315" y="2786"/>
                    </a:lnTo>
                    <a:lnTo>
                      <a:pt x="2315" y="2791"/>
                    </a:lnTo>
                    <a:lnTo>
                      <a:pt x="2315" y="2800"/>
                    </a:lnTo>
                    <a:lnTo>
                      <a:pt x="2314" y="2815"/>
                    </a:lnTo>
                    <a:lnTo>
                      <a:pt x="2311" y="2835"/>
                    </a:lnTo>
                    <a:lnTo>
                      <a:pt x="2307" y="2859"/>
                    </a:lnTo>
                    <a:lnTo>
                      <a:pt x="2300" y="2884"/>
                    </a:lnTo>
                    <a:lnTo>
                      <a:pt x="2290" y="2913"/>
                    </a:lnTo>
                    <a:lnTo>
                      <a:pt x="2276" y="2943"/>
                    </a:lnTo>
                    <a:lnTo>
                      <a:pt x="2257" y="2974"/>
                    </a:lnTo>
                    <a:lnTo>
                      <a:pt x="2234" y="3005"/>
                    </a:lnTo>
                    <a:lnTo>
                      <a:pt x="2209" y="3030"/>
                    </a:lnTo>
                    <a:lnTo>
                      <a:pt x="2183" y="3050"/>
                    </a:lnTo>
                    <a:lnTo>
                      <a:pt x="2156" y="3066"/>
                    </a:lnTo>
                    <a:lnTo>
                      <a:pt x="2128" y="3078"/>
                    </a:lnTo>
                    <a:lnTo>
                      <a:pt x="2101" y="3087"/>
                    </a:lnTo>
                    <a:lnTo>
                      <a:pt x="2076" y="3095"/>
                    </a:lnTo>
                    <a:lnTo>
                      <a:pt x="2053" y="3099"/>
                    </a:lnTo>
                    <a:lnTo>
                      <a:pt x="2034" y="3102"/>
                    </a:lnTo>
                    <a:lnTo>
                      <a:pt x="2019" y="3103"/>
                    </a:lnTo>
                    <a:lnTo>
                      <a:pt x="2010" y="3103"/>
                    </a:lnTo>
                    <a:lnTo>
                      <a:pt x="2006" y="3103"/>
                    </a:lnTo>
                    <a:lnTo>
                      <a:pt x="1355" y="2435"/>
                    </a:lnTo>
                    <a:lnTo>
                      <a:pt x="1403" y="2335"/>
                    </a:lnTo>
                    <a:lnTo>
                      <a:pt x="1320" y="2252"/>
                    </a:lnTo>
                    <a:lnTo>
                      <a:pt x="1320" y="2903"/>
                    </a:lnTo>
                    <a:lnTo>
                      <a:pt x="774" y="2903"/>
                    </a:lnTo>
                    <a:lnTo>
                      <a:pt x="774" y="2345"/>
                    </a:lnTo>
                    <a:lnTo>
                      <a:pt x="715" y="2336"/>
                    </a:lnTo>
                    <a:lnTo>
                      <a:pt x="657" y="2320"/>
                    </a:lnTo>
                    <a:lnTo>
                      <a:pt x="600" y="2300"/>
                    </a:lnTo>
                    <a:lnTo>
                      <a:pt x="544" y="2274"/>
                    </a:lnTo>
                    <a:lnTo>
                      <a:pt x="544" y="2903"/>
                    </a:lnTo>
                    <a:lnTo>
                      <a:pt x="0" y="2903"/>
                    </a:lnTo>
                    <a:lnTo>
                      <a:pt x="0" y="687"/>
                    </a:lnTo>
                    <a:lnTo>
                      <a:pt x="545" y="687"/>
                    </a:lnTo>
                    <a:lnTo>
                      <a:pt x="545" y="957"/>
                    </a:lnTo>
                    <a:lnTo>
                      <a:pt x="601" y="932"/>
                    </a:lnTo>
                    <a:lnTo>
                      <a:pt x="657" y="911"/>
                    </a:lnTo>
                    <a:lnTo>
                      <a:pt x="715" y="896"/>
                    </a:lnTo>
                    <a:lnTo>
                      <a:pt x="774" y="885"/>
                    </a:lnTo>
                    <a:lnTo>
                      <a:pt x="7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299577" y="2083569"/>
              <a:ext cx="582521" cy="639922"/>
              <a:chOff x="4776788" y="2243138"/>
              <a:chExt cx="434976" cy="477838"/>
            </a:xfrm>
            <a:solidFill>
              <a:schemeClr val="bg1"/>
            </a:solidFill>
          </p:grpSpPr>
          <p:sp>
            <p:nvSpPr>
              <p:cNvPr id="38" name="Freeform 17"/>
              <p:cNvSpPr>
                <a:spLocks noEditPoints="1"/>
              </p:cNvSpPr>
              <p:nvPr/>
            </p:nvSpPr>
            <p:spPr bwMode="auto">
              <a:xfrm>
                <a:off x="4848226" y="2316163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4984751" y="224313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4881563" y="227171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4805363" y="234632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4776788" y="244951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4805363" y="254000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5141913" y="254000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5165726" y="244951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5141913" y="234632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5075238" y="227171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27"/>
              <p:cNvSpPr>
                <a:spLocks/>
              </p:cNvSpPr>
              <p:nvPr/>
            </p:nvSpPr>
            <p:spPr bwMode="auto">
              <a:xfrm>
                <a:off x="4972051" y="238283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28"/>
              <p:cNvSpPr>
                <a:spLocks/>
              </p:cNvSpPr>
              <p:nvPr/>
            </p:nvSpPr>
            <p:spPr bwMode="auto">
              <a:xfrm>
                <a:off x="4970463" y="254317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2">
                <a:lumMod val="75000"/>
              </a:schemeClr>
            </a:gs>
            <a:gs pos="0">
              <a:schemeClr val="accent2"/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Arrow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5450" y="231069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5450" y="197699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06800" y="3867692"/>
            <a:ext cx="3383400" cy="2733211"/>
            <a:chOff x="2334587" y="4279900"/>
            <a:chExt cx="2977189" cy="2405062"/>
          </a:xfrm>
          <a:effectLst>
            <a:outerShdw blurRad="88900" dist="38100" sx="102000" sy="102000" algn="t" rotWithShape="0">
              <a:prstClr val="black">
                <a:alpha val="31000"/>
              </a:prstClr>
            </a:outerShdw>
          </a:effectLst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334587" y="4279900"/>
              <a:ext cx="1408113" cy="1739900"/>
            </a:xfrm>
            <a:custGeom>
              <a:avLst/>
              <a:gdLst>
                <a:gd name="T0" fmla="*/ 284 w 807"/>
                <a:gd name="T1" fmla="*/ 0 h 998"/>
                <a:gd name="T2" fmla="*/ 24 w 807"/>
                <a:gd name="T3" fmla="*/ 454 h 998"/>
                <a:gd name="T4" fmla="*/ 0 w 807"/>
                <a:gd name="T5" fmla="*/ 545 h 998"/>
                <a:gd name="T6" fmla="*/ 24 w 807"/>
                <a:gd name="T7" fmla="*/ 636 h 998"/>
                <a:gd name="T8" fmla="*/ 233 w 807"/>
                <a:gd name="T9" fmla="*/ 998 h 998"/>
                <a:gd name="T10" fmla="*/ 807 w 807"/>
                <a:gd name="T11" fmla="*/ 0 h 998"/>
                <a:gd name="T12" fmla="*/ 284 w 807"/>
                <a:gd name="T1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998">
                  <a:moveTo>
                    <a:pt x="284" y="0"/>
                  </a:moveTo>
                  <a:cubicBezTo>
                    <a:pt x="246" y="66"/>
                    <a:pt x="24" y="454"/>
                    <a:pt x="24" y="454"/>
                  </a:cubicBezTo>
                  <a:cubicBezTo>
                    <a:pt x="9" y="481"/>
                    <a:pt x="0" y="512"/>
                    <a:pt x="0" y="545"/>
                  </a:cubicBezTo>
                  <a:cubicBezTo>
                    <a:pt x="0" y="578"/>
                    <a:pt x="9" y="609"/>
                    <a:pt x="24" y="636"/>
                  </a:cubicBezTo>
                  <a:cubicBezTo>
                    <a:pt x="233" y="998"/>
                    <a:pt x="233" y="998"/>
                    <a:pt x="233" y="998"/>
                  </a:cubicBezTo>
                  <a:cubicBezTo>
                    <a:pt x="233" y="998"/>
                    <a:pt x="667" y="242"/>
                    <a:pt x="807" y="0"/>
                  </a:cubicBezTo>
                  <a:lnTo>
                    <a:pt x="2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3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374901" y="4943475"/>
              <a:ext cx="2936875" cy="1741487"/>
            </a:xfrm>
            <a:custGeom>
              <a:avLst/>
              <a:gdLst>
                <a:gd name="T0" fmla="*/ 785 w 1684"/>
                <a:gd name="T1" fmla="*/ 999 h 999"/>
                <a:gd name="T2" fmla="*/ 884 w 1684"/>
                <a:gd name="T3" fmla="*/ 726 h 999"/>
                <a:gd name="T4" fmla="*/ 865 w 1684"/>
                <a:gd name="T5" fmla="*/ 726 h 999"/>
                <a:gd name="T6" fmla="*/ 381 w 1684"/>
                <a:gd name="T7" fmla="*/ 726 h 999"/>
                <a:gd name="T8" fmla="*/ 290 w 1684"/>
                <a:gd name="T9" fmla="*/ 702 h 999"/>
                <a:gd name="T10" fmla="*/ 224 w 1684"/>
                <a:gd name="T11" fmla="*/ 636 h 999"/>
                <a:gd name="T12" fmla="*/ 0 w 1684"/>
                <a:gd name="T13" fmla="*/ 246 h 999"/>
                <a:gd name="T14" fmla="*/ 102 w 1684"/>
                <a:gd name="T15" fmla="*/ 273 h 999"/>
                <a:gd name="T16" fmla="*/ 865 w 1684"/>
                <a:gd name="T17" fmla="*/ 273 h 999"/>
                <a:gd name="T18" fmla="*/ 884 w 1684"/>
                <a:gd name="T19" fmla="*/ 273 h 999"/>
                <a:gd name="T20" fmla="*/ 785 w 1684"/>
                <a:gd name="T21" fmla="*/ 0 h 999"/>
                <a:gd name="T22" fmla="*/ 1683 w 1684"/>
                <a:gd name="T23" fmla="*/ 500 h 999"/>
                <a:gd name="T24" fmla="*/ 1684 w 1684"/>
                <a:gd name="T25" fmla="*/ 500 h 999"/>
                <a:gd name="T26" fmla="*/ 785 w 1684"/>
                <a:gd name="T27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4" h="999">
                  <a:moveTo>
                    <a:pt x="785" y="999"/>
                  </a:moveTo>
                  <a:cubicBezTo>
                    <a:pt x="884" y="726"/>
                    <a:pt x="884" y="726"/>
                    <a:pt x="884" y="726"/>
                  </a:cubicBezTo>
                  <a:cubicBezTo>
                    <a:pt x="865" y="726"/>
                    <a:pt x="865" y="726"/>
                    <a:pt x="865" y="726"/>
                  </a:cubicBezTo>
                  <a:cubicBezTo>
                    <a:pt x="381" y="726"/>
                    <a:pt x="381" y="726"/>
                    <a:pt x="381" y="726"/>
                  </a:cubicBezTo>
                  <a:cubicBezTo>
                    <a:pt x="350" y="726"/>
                    <a:pt x="319" y="719"/>
                    <a:pt x="290" y="702"/>
                  </a:cubicBezTo>
                  <a:cubicBezTo>
                    <a:pt x="262" y="686"/>
                    <a:pt x="240" y="662"/>
                    <a:pt x="224" y="63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39" y="273"/>
                    <a:pt x="102" y="273"/>
                  </a:cubicBezTo>
                  <a:cubicBezTo>
                    <a:pt x="165" y="273"/>
                    <a:pt x="865" y="273"/>
                    <a:pt x="865" y="273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015" y="200"/>
                    <a:pt x="1385" y="389"/>
                    <a:pt x="1683" y="500"/>
                  </a:cubicBezTo>
                  <a:cubicBezTo>
                    <a:pt x="1683" y="500"/>
                    <a:pt x="1683" y="500"/>
                    <a:pt x="1684" y="500"/>
                  </a:cubicBezTo>
                  <a:cubicBezTo>
                    <a:pt x="1385" y="610"/>
                    <a:pt x="1015" y="799"/>
                    <a:pt x="785" y="999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55000">
                  <a:schemeClr val="tx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08081" y="2286303"/>
            <a:ext cx="3382120" cy="2731407"/>
            <a:chOff x="2335713" y="2489200"/>
            <a:chExt cx="2976063" cy="2403475"/>
          </a:xfrm>
          <a:effectLst>
            <a:outerShdw blurRad="88900" dist="38100" sx="102000" sy="102000" algn="t" rotWithShape="0">
              <a:prstClr val="black">
                <a:alpha val="31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335713" y="2489200"/>
              <a:ext cx="1408113" cy="1738312"/>
            </a:xfrm>
            <a:custGeom>
              <a:avLst/>
              <a:gdLst>
                <a:gd name="T0" fmla="*/ 284 w 807"/>
                <a:gd name="T1" fmla="*/ 0 h 998"/>
                <a:gd name="T2" fmla="*/ 24 w 807"/>
                <a:gd name="T3" fmla="*/ 454 h 998"/>
                <a:gd name="T4" fmla="*/ 0 w 807"/>
                <a:gd name="T5" fmla="*/ 545 h 998"/>
                <a:gd name="T6" fmla="*/ 24 w 807"/>
                <a:gd name="T7" fmla="*/ 636 h 998"/>
                <a:gd name="T8" fmla="*/ 233 w 807"/>
                <a:gd name="T9" fmla="*/ 998 h 998"/>
                <a:gd name="T10" fmla="*/ 807 w 807"/>
                <a:gd name="T11" fmla="*/ 0 h 998"/>
                <a:gd name="T12" fmla="*/ 284 w 807"/>
                <a:gd name="T1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998">
                  <a:moveTo>
                    <a:pt x="284" y="0"/>
                  </a:moveTo>
                  <a:cubicBezTo>
                    <a:pt x="246" y="66"/>
                    <a:pt x="24" y="454"/>
                    <a:pt x="24" y="454"/>
                  </a:cubicBezTo>
                  <a:cubicBezTo>
                    <a:pt x="9" y="481"/>
                    <a:pt x="0" y="512"/>
                    <a:pt x="0" y="545"/>
                  </a:cubicBezTo>
                  <a:cubicBezTo>
                    <a:pt x="0" y="578"/>
                    <a:pt x="9" y="609"/>
                    <a:pt x="24" y="636"/>
                  </a:cubicBezTo>
                  <a:cubicBezTo>
                    <a:pt x="233" y="998"/>
                    <a:pt x="233" y="998"/>
                    <a:pt x="233" y="998"/>
                  </a:cubicBezTo>
                  <a:cubicBezTo>
                    <a:pt x="233" y="998"/>
                    <a:pt x="667" y="242"/>
                    <a:pt x="807" y="0"/>
                  </a:cubicBezTo>
                  <a:lnTo>
                    <a:pt x="2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3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374901" y="3152775"/>
              <a:ext cx="2936875" cy="1739900"/>
            </a:xfrm>
            <a:custGeom>
              <a:avLst/>
              <a:gdLst>
                <a:gd name="T0" fmla="*/ 785 w 1684"/>
                <a:gd name="T1" fmla="*/ 999 h 999"/>
                <a:gd name="T2" fmla="*/ 884 w 1684"/>
                <a:gd name="T3" fmla="*/ 726 h 999"/>
                <a:gd name="T4" fmla="*/ 865 w 1684"/>
                <a:gd name="T5" fmla="*/ 726 h 999"/>
                <a:gd name="T6" fmla="*/ 381 w 1684"/>
                <a:gd name="T7" fmla="*/ 726 h 999"/>
                <a:gd name="T8" fmla="*/ 290 w 1684"/>
                <a:gd name="T9" fmla="*/ 702 h 999"/>
                <a:gd name="T10" fmla="*/ 224 w 1684"/>
                <a:gd name="T11" fmla="*/ 636 h 999"/>
                <a:gd name="T12" fmla="*/ 0 w 1684"/>
                <a:gd name="T13" fmla="*/ 246 h 999"/>
                <a:gd name="T14" fmla="*/ 102 w 1684"/>
                <a:gd name="T15" fmla="*/ 273 h 999"/>
                <a:gd name="T16" fmla="*/ 865 w 1684"/>
                <a:gd name="T17" fmla="*/ 273 h 999"/>
                <a:gd name="T18" fmla="*/ 884 w 1684"/>
                <a:gd name="T19" fmla="*/ 273 h 999"/>
                <a:gd name="T20" fmla="*/ 785 w 1684"/>
                <a:gd name="T21" fmla="*/ 0 h 999"/>
                <a:gd name="T22" fmla="*/ 1683 w 1684"/>
                <a:gd name="T23" fmla="*/ 500 h 999"/>
                <a:gd name="T24" fmla="*/ 1684 w 1684"/>
                <a:gd name="T25" fmla="*/ 500 h 999"/>
                <a:gd name="T26" fmla="*/ 785 w 1684"/>
                <a:gd name="T27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4" h="999">
                  <a:moveTo>
                    <a:pt x="785" y="999"/>
                  </a:moveTo>
                  <a:cubicBezTo>
                    <a:pt x="884" y="726"/>
                    <a:pt x="884" y="726"/>
                    <a:pt x="884" y="726"/>
                  </a:cubicBezTo>
                  <a:cubicBezTo>
                    <a:pt x="865" y="726"/>
                    <a:pt x="865" y="726"/>
                    <a:pt x="865" y="726"/>
                  </a:cubicBezTo>
                  <a:cubicBezTo>
                    <a:pt x="381" y="726"/>
                    <a:pt x="381" y="726"/>
                    <a:pt x="381" y="726"/>
                  </a:cubicBezTo>
                  <a:cubicBezTo>
                    <a:pt x="350" y="726"/>
                    <a:pt x="319" y="719"/>
                    <a:pt x="290" y="702"/>
                  </a:cubicBezTo>
                  <a:cubicBezTo>
                    <a:pt x="262" y="686"/>
                    <a:pt x="240" y="662"/>
                    <a:pt x="224" y="63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39" y="273"/>
                    <a:pt x="102" y="273"/>
                  </a:cubicBezTo>
                  <a:cubicBezTo>
                    <a:pt x="165" y="273"/>
                    <a:pt x="865" y="273"/>
                    <a:pt x="865" y="273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015" y="200"/>
                    <a:pt x="1385" y="389"/>
                    <a:pt x="1683" y="500"/>
                  </a:cubicBezTo>
                  <a:cubicBezTo>
                    <a:pt x="1683" y="500"/>
                    <a:pt x="1683" y="500"/>
                    <a:pt x="1684" y="500"/>
                  </a:cubicBezTo>
                  <a:cubicBezTo>
                    <a:pt x="1385" y="610"/>
                    <a:pt x="1015" y="799"/>
                    <a:pt x="785" y="99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3">
                    <a:lumMod val="20000"/>
                    <a:lumOff val="80000"/>
                  </a:schemeClr>
                </a:gs>
                <a:gs pos="51000">
                  <a:schemeClr val="accent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02696" y="1014413"/>
            <a:ext cx="3387504" cy="2401256"/>
            <a:chOff x="2330975" y="1014413"/>
            <a:chExt cx="2980801" cy="2112962"/>
          </a:xfrm>
          <a:effectLst>
            <a:outerShdw blurRad="88900" dist="38100" sx="102000" sy="102000" algn="t" rotWithShape="0">
              <a:prstClr val="black">
                <a:alpha val="31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330975" y="1014413"/>
              <a:ext cx="1236663" cy="1446212"/>
            </a:xfrm>
            <a:custGeom>
              <a:avLst/>
              <a:gdLst>
                <a:gd name="T0" fmla="*/ 186 w 709"/>
                <a:gd name="T1" fmla="*/ 0 h 830"/>
                <a:gd name="T2" fmla="*/ 24 w 709"/>
                <a:gd name="T3" fmla="*/ 286 h 830"/>
                <a:gd name="T4" fmla="*/ 0 w 709"/>
                <a:gd name="T5" fmla="*/ 377 h 830"/>
                <a:gd name="T6" fmla="*/ 24 w 709"/>
                <a:gd name="T7" fmla="*/ 468 h 830"/>
                <a:gd name="T8" fmla="*/ 233 w 709"/>
                <a:gd name="T9" fmla="*/ 830 h 830"/>
                <a:gd name="T10" fmla="*/ 709 w 709"/>
                <a:gd name="T11" fmla="*/ 0 h 830"/>
                <a:gd name="T12" fmla="*/ 186 w 709"/>
                <a:gd name="T13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30">
                  <a:moveTo>
                    <a:pt x="186" y="0"/>
                  </a:moveTo>
                  <a:cubicBezTo>
                    <a:pt x="148" y="66"/>
                    <a:pt x="24" y="286"/>
                    <a:pt x="24" y="286"/>
                  </a:cubicBezTo>
                  <a:cubicBezTo>
                    <a:pt x="9" y="313"/>
                    <a:pt x="0" y="344"/>
                    <a:pt x="0" y="377"/>
                  </a:cubicBezTo>
                  <a:cubicBezTo>
                    <a:pt x="0" y="410"/>
                    <a:pt x="9" y="441"/>
                    <a:pt x="24" y="468"/>
                  </a:cubicBezTo>
                  <a:cubicBezTo>
                    <a:pt x="233" y="830"/>
                    <a:pt x="233" y="830"/>
                    <a:pt x="233" y="830"/>
                  </a:cubicBezTo>
                  <a:cubicBezTo>
                    <a:pt x="233" y="830"/>
                    <a:pt x="569" y="242"/>
                    <a:pt x="709" y="0"/>
                  </a:cubicBezTo>
                  <a:lnTo>
                    <a:pt x="1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3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74901" y="1385888"/>
              <a:ext cx="2936875" cy="1741487"/>
            </a:xfrm>
            <a:custGeom>
              <a:avLst/>
              <a:gdLst>
                <a:gd name="T0" fmla="*/ 785 w 1684"/>
                <a:gd name="T1" fmla="*/ 1000 h 1000"/>
                <a:gd name="T2" fmla="*/ 884 w 1684"/>
                <a:gd name="T3" fmla="*/ 726 h 1000"/>
                <a:gd name="T4" fmla="*/ 865 w 1684"/>
                <a:gd name="T5" fmla="*/ 726 h 1000"/>
                <a:gd name="T6" fmla="*/ 381 w 1684"/>
                <a:gd name="T7" fmla="*/ 726 h 1000"/>
                <a:gd name="T8" fmla="*/ 290 w 1684"/>
                <a:gd name="T9" fmla="*/ 702 h 1000"/>
                <a:gd name="T10" fmla="*/ 224 w 1684"/>
                <a:gd name="T11" fmla="*/ 636 h 1000"/>
                <a:gd name="T12" fmla="*/ 0 w 1684"/>
                <a:gd name="T13" fmla="*/ 246 h 1000"/>
                <a:gd name="T14" fmla="*/ 102 w 1684"/>
                <a:gd name="T15" fmla="*/ 273 h 1000"/>
                <a:gd name="T16" fmla="*/ 865 w 1684"/>
                <a:gd name="T17" fmla="*/ 273 h 1000"/>
                <a:gd name="T18" fmla="*/ 884 w 1684"/>
                <a:gd name="T19" fmla="*/ 273 h 1000"/>
                <a:gd name="T20" fmla="*/ 785 w 1684"/>
                <a:gd name="T21" fmla="*/ 0 h 1000"/>
                <a:gd name="T22" fmla="*/ 1683 w 1684"/>
                <a:gd name="T23" fmla="*/ 500 h 1000"/>
                <a:gd name="T24" fmla="*/ 1684 w 1684"/>
                <a:gd name="T25" fmla="*/ 500 h 1000"/>
                <a:gd name="T26" fmla="*/ 785 w 1684"/>
                <a:gd name="T2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4" h="1000">
                  <a:moveTo>
                    <a:pt x="785" y="1000"/>
                  </a:moveTo>
                  <a:cubicBezTo>
                    <a:pt x="884" y="726"/>
                    <a:pt x="884" y="726"/>
                    <a:pt x="884" y="726"/>
                  </a:cubicBezTo>
                  <a:cubicBezTo>
                    <a:pt x="865" y="726"/>
                    <a:pt x="865" y="726"/>
                    <a:pt x="865" y="726"/>
                  </a:cubicBezTo>
                  <a:cubicBezTo>
                    <a:pt x="381" y="726"/>
                    <a:pt x="381" y="726"/>
                    <a:pt x="381" y="726"/>
                  </a:cubicBezTo>
                  <a:cubicBezTo>
                    <a:pt x="350" y="726"/>
                    <a:pt x="319" y="719"/>
                    <a:pt x="290" y="702"/>
                  </a:cubicBezTo>
                  <a:cubicBezTo>
                    <a:pt x="262" y="686"/>
                    <a:pt x="240" y="662"/>
                    <a:pt x="224" y="63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39" y="273"/>
                    <a:pt x="102" y="273"/>
                  </a:cubicBezTo>
                  <a:cubicBezTo>
                    <a:pt x="165" y="273"/>
                    <a:pt x="865" y="273"/>
                    <a:pt x="865" y="273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015" y="200"/>
                    <a:pt x="1385" y="389"/>
                    <a:pt x="1683" y="500"/>
                  </a:cubicBezTo>
                  <a:cubicBezTo>
                    <a:pt x="1683" y="500"/>
                    <a:pt x="1683" y="500"/>
                    <a:pt x="1684" y="500"/>
                  </a:cubicBezTo>
                  <a:cubicBezTo>
                    <a:pt x="1385" y="611"/>
                    <a:pt x="1015" y="799"/>
                    <a:pt x="785" y="10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  <a:gs pos="51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85450" y="390177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5450" y="356806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5450" y="548813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5450" y="515443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4578" y="122122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4578" y="28601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4578" y="444542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20160" y="5353702"/>
            <a:ext cx="694930" cy="571082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6640" y="3708907"/>
            <a:ext cx="601970" cy="606064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76365" y="2083569"/>
            <a:ext cx="582521" cy="639922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9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73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0405" y="711180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8634" y="3656100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1514" y="4153912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0405" y="762696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1803" y="3345667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4367" y="3447746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3521" y="795081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488" y="90883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32012" y="990600"/>
            <a:ext cx="1752600" cy="2171590"/>
            <a:chOff x="2336362" y="1014413"/>
            <a:chExt cx="3377054" cy="5586490"/>
          </a:xfrm>
        </p:grpSpPr>
        <p:grpSp>
          <p:nvGrpSpPr>
            <p:cNvPr id="32" name="Group 31"/>
            <p:cNvGrpSpPr/>
            <p:nvPr/>
          </p:nvGrpSpPr>
          <p:grpSpPr>
            <a:xfrm>
              <a:off x="2336362" y="1014413"/>
              <a:ext cx="3377054" cy="5586490"/>
              <a:chOff x="2340172" y="1014413"/>
              <a:chExt cx="2971604" cy="4915777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340172" y="3525128"/>
                <a:ext cx="2971604" cy="2405062"/>
                <a:chOff x="2340172" y="4279900"/>
                <a:chExt cx="2971604" cy="2405062"/>
              </a:xfrm>
              <a:effectLst>
                <a:outerShdw blurRad="88900" dist="38100" sx="102000" sy="102000" algn="t" rotWithShape="0">
                  <a:prstClr val="black">
                    <a:alpha val="31000"/>
                  </a:prstClr>
                </a:outerShdw>
              </a:effectLst>
            </p:grpSpPr>
            <p:sp>
              <p:nvSpPr>
                <p:cNvPr id="69" name="Freeform 5"/>
                <p:cNvSpPr>
                  <a:spLocks/>
                </p:cNvSpPr>
                <p:nvPr/>
              </p:nvSpPr>
              <p:spPr bwMode="auto">
                <a:xfrm>
                  <a:off x="2340172" y="4279900"/>
                  <a:ext cx="1408113" cy="1739900"/>
                </a:xfrm>
                <a:custGeom>
                  <a:avLst/>
                  <a:gdLst>
                    <a:gd name="T0" fmla="*/ 284 w 807"/>
                    <a:gd name="T1" fmla="*/ 0 h 998"/>
                    <a:gd name="T2" fmla="*/ 24 w 807"/>
                    <a:gd name="T3" fmla="*/ 454 h 998"/>
                    <a:gd name="T4" fmla="*/ 0 w 807"/>
                    <a:gd name="T5" fmla="*/ 545 h 998"/>
                    <a:gd name="T6" fmla="*/ 24 w 807"/>
                    <a:gd name="T7" fmla="*/ 636 h 998"/>
                    <a:gd name="T8" fmla="*/ 233 w 807"/>
                    <a:gd name="T9" fmla="*/ 998 h 998"/>
                    <a:gd name="T10" fmla="*/ 807 w 807"/>
                    <a:gd name="T11" fmla="*/ 0 h 998"/>
                    <a:gd name="T12" fmla="*/ 284 w 807"/>
                    <a:gd name="T1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/>
                    </a:gs>
                    <a:gs pos="3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Freeform 6"/>
                <p:cNvSpPr>
                  <a:spLocks/>
                </p:cNvSpPr>
                <p:nvPr/>
              </p:nvSpPr>
              <p:spPr bwMode="auto">
                <a:xfrm>
                  <a:off x="2374901" y="4943475"/>
                  <a:ext cx="2936875" cy="1741487"/>
                </a:xfrm>
                <a:custGeom>
                  <a:avLst/>
                  <a:gdLst>
                    <a:gd name="T0" fmla="*/ 785 w 1684"/>
                    <a:gd name="T1" fmla="*/ 999 h 999"/>
                    <a:gd name="T2" fmla="*/ 884 w 1684"/>
                    <a:gd name="T3" fmla="*/ 726 h 999"/>
                    <a:gd name="T4" fmla="*/ 865 w 1684"/>
                    <a:gd name="T5" fmla="*/ 726 h 999"/>
                    <a:gd name="T6" fmla="*/ 381 w 1684"/>
                    <a:gd name="T7" fmla="*/ 726 h 999"/>
                    <a:gd name="T8" fmla="*/ 290 w 1684"/>
                    <a:gd name="T9" fmla="*/ 702 h 999"/>
                    <a:gd name="T10" fmla="*/ 224 w 1684"/>
                    <a:gd name="T11" fmla="*/ 636 h 999"/>
                    <a:gd name="T12" fmla="*/ 0 w 1684"/>
                    <a:gd name="T13" fmla="*/ 246 h 999"/>
                    <a:gd name="T14" fmla="*/ 102 w 1684"/>
                    <a:gd name="T15" fmla="*/ 273 h 999"/>
                    <a:gd name="T16" fmla="*/ 865 w 1684"/>
                    <a:gd name="T17" fmla="*/ 273 h 999"/>
                    <a:gd name="T18" fmla="*/ 884 w 1684"/>
                    <a:gd name="T19" fmla="*/ 273 h 999"/>
                    <a:gd name="T20" fmla="*/ 785 w 1684"/>
                    <a:gd name="T21" fmla="*/ 0 h 999"/>
                    <a:gd name="T22" fmla="*/ 1683 w 1684"/>
                    <a:gd name="T23" fmla="*/ 500 h 999"/>
                    <a:gd name="T24" fmla="*/ 1684 w 1684"/>
                    <a:gd name="T25" fmla="*/ 500 h 999"/>
                    <a:gd name="T26" fmla="*/ 785 w 1684"/>
                    <a:gd name="T27" fmla="*/ 999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20000"/>
                        <a:lumOff val="80000"/>
                      </a:schemeClr>
                    </a:gs>
                    <a:gs pos="55000">
                      <a:schemeClr val="tx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2345760" y="2133600"/>
                <a:ext cx="2966016" cy="2403475"/>
                <a:chOff x="2345760" y="2489200"/>
                <a:chExt cx="2966016" cy="2403475"/>
              </a:xfrm>
              <a:effectLst>
                <a:outerShdw blurRad="88900" dist="38100" sx="102000" sy="102000" algn="t" rotWithShape="0">
                  <a:prstClr val="black">
                    <a:alpha val="31000"/>
                  </a:prstClr>
                </a:outerShdw>
              </a:effectLst>
            </p:grpSpPr>
            <p:sp>
              <p:nvSpPr>
                <p:cNvPr id="67" name="Freeform 7"/>
                <p:cNvSpPr>
                  <a:spLocks/>
                </p:cNvSpPr>
                <p:nvPr/>
              </p:nvSpPr>
              <p:spPr bwMode="auto">
                <a:xfrm>
                  <a:off x="2345760" y="2489200"/>
                  <a:ext cx="1408113" cy="1738312"/>
                </a:xfrm>
                <a:custGeom>
                  <a:avLst/>
                  <a:gdLst>
                    <a:gd name="T0" fmla="*/ 284 w 807"/>
                    <a:gd name="T1" fmla="*/ 0 h 998"/>
                    <a:gd name="T2" fmla="*/ 24 w 807"/>
                    <a:gd name="T3" fmla="*/ 454 h 998"/>
                    <a:gd name="T4" fmla="*/ 0 w 807"/>
                    <a:gd name="T5" fmla="*/ 545 h 998"/>
                    <a:gd name="T6" fmla="*/ 24 w 807"/>
                    <a:gd name="T7" fmla="*/ 636 h 998"/>
                    <a:gd name="T8" fmla="*/ 233 w 807"/>
                    <a:gd name="T9" fmla="*/ 998 h 998"/>
                    <a:gd name="T10" fmla="*/ 807 w 807"/>
                    <a:gd name="T11" fmla="*/ 0 h 998"/>
                    <a:gd name="T12" fmla="*/ 284 w 807"/>
                    <a:gd name="T1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/>
                    </a:gs>
                    <a:gs pos="3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Freeform 8"/>
                <p:cNvSpPr>
                  <a:spLocks/>
                </p:cNvSpPr>
                <p:nvPr/>
              </p:nvSpPr>
              <p:spPr bwMode="auto">
                <a:xfrm>
                  <a:off x="2374901" y="3152775"/>
                  <a:ext cx="2936875" cy="1739900"/>
                </a:xfrm>
                <a:custGeom>
                  <a:avLst/>
                  <a:gdLst>
                    <a:gd name="T0" fmla="*/ 785 w 1684"/>
                    <a:gd name="T1" fmla="*/ 999 h 999"/>
                    <a:gd name="T2" fmla="*/ 884 w 1684"/>
                    <a:gd name="T3" fmla="*/ 726 h 999"/>
                    <a:gd name="T4" fmla="*/ 865 w 1684"/>
                    <a:gd name="T5" fmla="*/ 726 h 999"/>
                    <a:gd name="T6" fmla="*/ 381 w 1684"/>
                    <a:gd name="T7" fmla="*/ 726 h 999"/>
                    <a:gd name="T8" fmla="*/ 290 w 1684"/>
                    <a:gd name="T9" fmla="*/ 702 h 999"/>
                    <a:gd name="T10" fmla="*/ 224 w 1684"/>
                    <a:gd name="T11" fmla="*/ 636 h 999"/>
                    <a:gd name="T12" fmla="*/ 0 w 1684"/>
                    <a:gd name="T13" fmla="*/ 246 h 999"/>
                    <a:gd name="T14" fmla="*/ 102 w 1684"/>
                    <a:gd name="T15" fmla="*/ 273 h 999"/>
                    <a:gd name="T16" fmla="*/ 865 w 1684"/>
                    <a:gd name="T17" fmla="*/ 273 h 999"/>
                    <a:gd name="T18" fmla="*/ 884 w 1684"/>
                    <a:gd name="T19" fmla="*/ 273 h 999"/>
                    <a:gd name="T20" fmla="*/ 785 w 1684"/>
                    <a:gd name="T21" fmla="*/ 0 h 999"/>
                    <a:gd name="T22" fmla="*/ 1683 w 1684"/>
                    <a:gd name="T23" fmla="*/ 500 h 999"/>
                    <a:gd name="T24" fmla="*/ 1684 w 1684"/>
                    <a:gd name="T25" fmla="*/ 500 h 999"/>
                    <a:gd name="T26" fmla="*/ 785 w 1684"/>
                    <a:gd name="T27" fmla="*/ 999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0">
                      <a:schemeClr val="accent3">
                        <a:lumMod val="20000"/>
                        <a:lumOff val="80000"/>
                      </a:schemeClr>
                    </a:gs>
                    <a:gs pos="51000">
                      <a:schemeClr val="accent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2345686" y="1014413"/>
                <a:ext cx="2966090" cy="2112962"/>
                <a:chOff x="2345686" y="1014413"/>
                <a:chExt cx="2966090" cy="2112962"/>
              </a:xfrm>
              <a:effectLst>
                <a:outerShdw blurRad="88900" dist="38100" sx="102000" sy="102000" algn="t" rotWithShape="0">
                  <a:prstClr val="black">
                    <a:alpha val="31000"/>
                  </a:prstClr>
                </a:outerShdw>
              </a:effectLst>
            </p:grpSpPr>
            <p:sp>
              <p:nvSpPr>
                <p:cNvPr id="65" name="Freeform 9"/>
                <p:cNvSpPr>
                  <a:spLocks/>
                </p:cNvSpPr>
                <p:nvPr/>
              </p:nvSpPr>
              <p:spPr bwMode="auto">
                <a:xfrm>
                  <a:off x="2345686" y="1014413"/>
                  <a:ext cx="1236663" cy="1446212"/>
                </a:xfrm>
                <a:custGeom>
                  <a:avLst/>
                  <a:gdLst>
                    <a:gd name="T0" fmla="*/ 186 w 709"/>
                    <a:gd name="T1" fmla="*/ 0 h 830"/>
                    <a:gd name="T2" fmla="*/ 24 w 709"/>
                    <a:gd name="T3" fmla="*/ 286 h 830"/>
                    <a:gd name="T4" fmla="*/ 0 w 709"/>
                    <a:gd name="T5" fmla="*/ 377 h 830"/>
                    <a:gd name="T6" fmla="*/ 24 w 709"/>
                    <a:gd name="T7" fmla="*/ 468 h 830"/>
                    <a:gd name="T8" fmla="*/ 233 w 709"/>
                    <a:gd name="T9" fmla="*/ 830 h 830"/>
                    <a:gd name="T10" fmla="*/ 709 w 709"/>
                    <a:gd name="T11" fmla="*/ 0 h 830"/>
                    <a:gd name="T12" fmla="*/ 186 w 709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9" h="830">
                      <a:moveTo>
                        <a:pt x="186" y="0"/>
                      </a:moveTo>
                      <a:cubicBezTo>
                        <a:pt x="148" y="66"/>
                        <a:pt x="24" y="286"/>
                        <a:pt x="24" y="286"/>
                      </a:cubicBezTo>
                      <a:cubicBezTo>
                        <a:pt x="9" y="313"/>
                        <a:pt x="0" y="344"/>
                        <a:pt x="0" y="377"/>
                      </a:cubicBezTo>
                      <a:cubicBezTo>
                        <a:pt x="0" y="410"/>
                        <a:pt x="9" y="441"/>
                        <a:pt x="24" y="468"/>
                      </a:cubicBezTo>
                      <a:cubicBezTo>
                        <a:pt x="233" y="830"/>
                        <a:pt x="233" y="830"/>
                        <a:pt x="233" y="830"/>
                      </a:cubicBezTo>
                      <a:cubicBezTo>
                        <a:pt x="233" y="830"/>
                        <a:pt x="569" y="242"/>
                        <a:pt x="709" y="0"/>
                      </a:cubicBezTo>
                      <a:lnTo>
                        <a:pt x="18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/>
                    </a:gs>
                    <a:gs pos="3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10"/>
                <p:cNvSpPr>
                  <a:spLocks/>
                </p:cNvSpPr>
                <p:nvPr/>
              </p:nvSpPr>
              <p:spPr bwMode="auto">
                <a:xfrm>
                  <a:off x="2374901" y="1385888"/>
                  <a:ext cx="2936875" cy="1741487"/>
                </a:xfrm>
                <a:custGeom>
                  <a:avLst/>
                  <a:gdLst>
                    <a:gd name="T0" fmla="*/ 785 w 1684"/>
                    <a:gd name="T1" fmla="*/ 1000 h 1000"/>
                    <a:gd name="T2" fmla="*/ 884 w 1684"/>
                    <a:gd name="T3" fmla="*/ 726 h 1000"/>
                    <a:gd name="T4" fmla="*/ 865 w 1684"/>
                    <a:gd name="T5" fmla="*/ 726 h 1000"/>
                    <a:gd name="T6" fmla="*/ 381 w 1684"/>
                    <a:gd name="T7" fmla="*/ 726 h 1000"/>
                    <a:gd name="T8" fmla="*/ 290 w 1684"/>
                    <a:gd name="T9" fmla="*/ 702 h 1000"/>
                    <a:gd name="T10" fmla="*/ 224 w 1684"/>
                    <a:gd name="T11" fmla="*/ 636 h 1000"/>
                    <a:gd name="T12" fmla="*/ 0 w 1684"/>
                    <a:gd name="T13" fmla="*/ 246 h 1000"/>
                    <a:gd name="T14" fmla="*/ 102 w 1684"/>
                    <a:gd name="T15" fmla="*/ 273 h 1000"/>
                    <a:gd name="T16" fmla="*/ 865 w 1684"/>
                    <a:gd name="T17" fmla="*/ 273 h 1000"/>
                    <a:gd name="T18" fmla="*/ 884 w 1684"/>
                    <a:gd name="T19" fmla="*/ 273 h 1000"/>
                    <a:gd name="T20" fmla="*/ 785 w 1684"/>
                    <a:gd name="T21" fmla="*/ 0 h 1000"/>
                    <a:gd name="T22" fmla="*/ 1683 w 1684"/>
                    <a:gd name="T23" fmla="*/ 500 h 1000"/>
                    <a:gd name="T24" fmla="*/ 1684 w 1684"/>
                    <a:gd name="T25" fmla="*/ 500 h 1000"/>
                    <a:gd name="T26" fmla="*/ 785 w 1684"/>
                    <a:gd name="T27" fmla="*/ 1000 h 1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4" h="1000">
                      <a:moveTo>
                        <a:pt x="785" y="1000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1"/>
                        <a:pt x="1015" y="799"/>
                        <a:pt x="785" y="100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2">
                        <a:lumMod val="50000"/>
                      </a:schemeClr>
                    </a:gs>
                    <a:gs pos="0">
                      <a:schemeClr val="bg2">
                        <a:lumMod val="20000"/>
                        <a:lumOff val="80000"/>
                      </a:schemeClr>
                    </a:gs>
                    <a:gs pos="51000">
                      <a:schemeClr val="bg2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2617792" y="1221229"/>
              <a:ext cx="685798" cy="118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17792" y="2860147"/>
              <a:ext cx="685798" cy="118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17792" y="4445420"/>
              <a:ext cx="685798" cy="118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243372" y="5353702"/>
              <a:ext cx="694930" cy="571082"/>
              <a:chOff x="7000875" y="2609851"/>
              <a:chExt cx="481013" cy="395288"/>
            </a:xfrm>
            <a:solidFill>
              <a:schemeClr val="bg1"/>
            </a:solidFill>
          </p:grpSpPr>
          <p:sp>
            <p:nvSpPr>
              <p:cNvPr id="60" name="Freeform 39"/>
              <p:cNvSpPr>
                <a:spLocks/>
              </p:cNvSpPr>
              <p:nvPr/>
            </p:nvSpPr>
            <p:spPr bwMode="auto">
              <a:xfrm>
                <a:off x="7000875" y="26384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40"/>
              <p:cNvSpPr>
                <a:spLocks noEditPoints="1"/>
              </p:cNvSpPr>
              <p:nvPr/>
            </p:nvSpPr>
            <p:spPr bwMode="auto">
              <a:xfrm>
                <a:off x="7332663" y="26098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289852" y="3708907"/>
              <a:ext cx="601970" cy="606064"/>
              <a:chOff x="7156450" y="2708275"/>
              <a:chExt cx="233363" cy="234950"/>
            </a:xfrm>
            <a:solidFill>
              <a:schemeClr val="bg1"/>
            </a:solidFill>
          </p:grpSpPr>
          <p:sp>
            <p:nvSpPr>
              <p:cNvPr id="58" name="Rectangle 33"/>
              <p:cNvSpPr>
                <a:spLocks noChangeArrowheads="1"/>
              </p:cNvSpPr>
              <p:nvPr/>
            </p:nvSpPr>
            <p:spPr bwMode="auto">
              <a:xfrm>
                <a:off x="7156450" y="2803525"/>
                <a:ext cx="41275" cy="1238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34"/>
              <p:cNvSpPr>
                <a:spLocks noEditPoints="1"/>
              </p:cNvSpPr>
              <p:nvPr/>
            </p:nvSpPr>
            <p:spPr bwMode="auto">
              <a:xfrm>
                <a:off x="7215188" y="2708275"/>
                <a:ext cx="174625" cy="234950"/>
              </a:xfrm>
              <a:custGeom>
                <a:avLst/>
                <a:gdLst>
                  <a:gd name="T0" fmla="*/ 790 w 2315"/>
                  <a:gd name="T1" fmla="*/ 1051 h 3103"/>
                  <a:gd name="T2" fmla="*/ 645 w 2315"/>
                  <a:gd name="T3" fmla="*/ 1093 h 3103"/>
                  <a:gd name="T4" fmla="*/ 513 w 2315"/>
                  <a:gd name="T5" fmla="*/ 1176 h 3103"/>
                  <a:gd name="T6" fmla="*/ 407 w 2315"/>
                  <a:gd name="T7" fmla="*/ 1297 h 3103"/>
                  <a:gd name="T8" fmla="*/ 338 w 2315"/>
                  <a:gd name="T9" fmla="*/ 1438 h 3103"/>
                  <a:gd name="T10" fmla="*/ 311 w 2315"/>
                  <a:gd name="T11" fmla="*/ 1590 h 3103"/>
                  <a:gd name="T12" fmla="*/ 324 w 2315"/>
                  <a:gd name="T13" fmla="*/ 1743 h 3103"/>
                  <a:gd name="T14" fmla="*/ 378 w 2315"/>
                  <a:gd name="T15" fmla="*/ 1890 h 3103"/>
                  <a:gd name="T16" fmla="*/ 473 w 2315"/>
                  <a:gd name="T17" fmla="*/ 2018 h 3103"/>
                  <a:gd name="T18" fmla="*/ 600 w 2315"/>
                  <a:gd name="T19" fmla="*/ 2115 h 3103"/>
                  <a:gd name="T20" fmla="*/ 741 w 2315"/>
                  <a:gd name="T21" fmla="*/ 2170 h 3103"/>
                  <a:gd name="T22" fmla="*/ 891 w 2315"/>
                  <a:gd name="T23" fmla="*/ 2184 h 3103"/>
                  <a:gd name="T24" fmla="*/ 1039 w 2315"/>
                  <a:gd name="T25" fmla="*/ 2157 h 3103"/>
                  <a:gd name="T26" fmla="*/ 1176 w 2315"/>
                  <a:gd name="T27" fmla="*/ 2087 h 3103"/>
                  <a:gd name="T28" fmla="*/ 1294 w 2315"/>
                  <a:gd name="T29" fmla="*/ 1977 h 3103"/>
                  <a:gd name="T30" fmla="*/ 1375 w 2315"/>
                  <a:gd name="T31" fmla="*/ 1842 h 3103"/>
                  <a:gd name="T32" fmla="*/ 1415 w 2315"/>
                  <a:gd name="T33" fmla="*/ 1693 h 3103"/>
                  <a:gd name="T34" fmla="*/ 1415 w 2315"/>
                  <a:gd name="T35" fmla="*/ 1539 h 3103"/>
                  <a:gd name="T36" fmla="*/ 1375 w 2315"/>
                  <a:gd name="T37" fmla="*/ 1390 h 3103"/>
                  <a:gd name="T38" fmla="*/ 1294 w 2315"/>
                  <a:gd name="T39" fmla="*/ 1253 h 3103"/>
                  <a:gd name="T40" fmla="*/ 1176 w 2315"/>
                  <a:gd name="T41" fmla="*/ 1143 h 3103"/>
                  <a:gd name="T42" fmla="*/ 1039 w 2315"/>
                  <a:gd name="T43" fmla="*/ 1074 h 3103"/>
                  <a:gd name="T44" fmla="*/ 891 w 2315"/>
                  <a:gd name="T45" fmla="*/ 1046 h 3103"/>
                  <a:gd name="T46" fmla="*/ 1320 w 2315"/>
                  <a:gd name="T47" fmla="*/ 1046 h 3103"/>
                  <a:gd name="T48" fmla="*/ 1417 w 2315"/>
                  <a:gd name="T49" fmla="*/ 1140 h 3103"/>
                  <a:gd name="T50" fmla="*/ 1515 w 2315"/>
                  <a:gd name="T51" fmla="*/ 1297 h 3103"/>
                  <a:gd name="T52" fmla="*/ 1571 w 2315"/>
                  <a:gd name="T53" fmla="*/ 1468 h 3103"/>
                  <a:gd name="T54" fmla="*/ 1584 w 2315"/>
                  <a:gd name="T55" fmla="*/ 1647 h 3103"/>
                  <a:gd name="T56" fmla="*/ 1555 w 2315"/>
                  <a:gd name="T57" fmla="*/ 1825 h 3103"/>
                  <a:gd name="T58" fmla="*/ 1484 w 2315"/>
                  <a:gd name="T59" fmla="*/ 1992 h 3103"/>
                  <a:gd name="T60" fmla="*/ 1664 w 2315"/>
                  <a:gd name="T61" fmla="*/ 2118 h 3103"/>
                  <a:gd name="T62" fmla="*/ 2315 w 2315"/>
                  <a:gd name="T63" fmla="*/ 2800 h 3103"/>
                  <a:gd name="T64" fmla="*/ 2307 w 2315"/>
                  <a:gd name="T65" fmla="*/ 2859 h 3103"/>
                  <a:gd name="T66" fmla="*/ 2276 w 2315"/>
                  <a:gd name="T67" fmla="*/ 2943 h 3103"/>
                  <a:gd name="T68" fmla="*/ 2209 w 2315"/>
                  <a:gd name="T69" fmla="*/ 3030 h 3103"/>
                  <a:gd name="T70" fmla="*/ 2128 w 2315"/>
                  <a:gd name="T71" fmla="*/ 3078 h 3103"/>
                  <a:gd name="T72" fmla="*/ 2053 w 2315"/>
                  <a:gd name="T73" fmla="*/ 3099 h 3103"/>
                  <a:gd name="T74" fmla="*/ 2010 w 2315"/>
                  <a:gd name="T75" fmla="*/ 3103 h 3103"/>
                  <a:gd name="T76" fmla="*/ 1403 w 2315"/>
                  <a:gd name="T77" fmla="*/ 2335 h 3103"/>
                  <a:gd name="T78" fmla="*/ 774 w 2315"/>
                  <a:gd name="T79" fmla="*/ 2903 h 3103"/>
                  <a:gd name="T80" fmla="*/ 657 w 2315"/>
                  <a:gd name="T81" fmla="*/ 2320 h 3103"/>
                  <a:gd name="T82" fmla="*/ 544 w 2315"/>
                  <a:gd name="T83" fmla="*/ 2903 h 3103"/>
                  <a:gd name="T84" fmla="*/ 545 w 2315"/>
                  <a:gd name="T85" fmla="*/ 687 h 3103"/>
                  <a:gd name="T86" fmla="*/ 657 w 2315"/>
                  <a:gd name="T87" fmla="*/ 911 h 3103"/>
                  <a:gd name="T88" fmla="*/ 774 w 2315"/>
                  <a:gd name="T89" fmla="*/ 0 h 3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15" h="3103">
                    <a:moveTo>
                      <a:pt x="891" y="1046"/>
                    </a:moveTo>
                    <a:lnTo>
                      <a:pt x="841" y="1046"/>
                    </a:lnTo>
                    <a:lnTo>
                      <a:pt x="790" y="1051"/>
                    </a:lnTo>
                    <a:lnTo>
                      <a:pt x="741" y="1061"/>
                    </a:lnTo>
                    <a:lnTo>
                      <a:pt x="693" y="1074"/>
                    </a:lnTo>
                    <a:lnTo>
                      <a:pt x="645" y="1093"/>
                    </a:lnTo>
                    <a:lnTo>
                      <a:pt x="600" y="1116"/>
                    </a:lnTo>
                    <a:lnTo>
                      <a:pt x="555" y="1143"/>
                    </a:lnTo>
                    <a:lnTo>
                      <a:pt x="513" y="1176"/>
                    </a:lnTo>
                    <a:lnTo>
                      <a:pt x="474" y="1213"/>
                    </a:lnTo>
                    <a:lnTo>
                      <a:pt x="438" y="1253"/>
                    </a:lnTo>
                    <a:lnTo>
                      <a:pt x="407" y="1297"/>
                    </a:lnTo>
                    <a:lnTo>
                      <a:pt x="379" y="1342"/>
                    </a:lnTo>
                    <a:lnTo>
                      <a:pt x="356" y="1390"/>
                    </a:lnTo>
                    <a:lnTo>
                      <a:pt x="338" y="1438"/>
                    </a:lnTo>
                    <a:lnTo>
                      <a:pt x="325" y="1487"/>
                    </a:lnTo>
                    <a:lnTo>
                      <a:pt x="316" y="1539"/>
                    </a:lnTo>
                    <a:lnTo>
                      <a:pt x="311" y="1590"/>
                    </a:lnTo>
                    <a:lnTo>
                      <a:pt x="311" y="1641"/>
                    </a:lnTo>
                    <a:lnTo>
                      <a:pt x="316" y="1693"/>
                    </a:lnTo>
                    <a:lnTo>
                      <a:pt x="324" y="1743"/>
                    </a:lnTo>
                    <a:lnTo>
                      <a:pt x="338" y="1794"/>
                    </a:lnTo>
                    <a:lnTo>
                      <a:pt x="356" y="1842"/>
                    </a:lnTo>
                    <a:lnTo>
                      <a:pt x="378" y="1890"/>
                    </a:lnTo>
                    <a:lnTo>
                      <a:pt x="406" y="1935"/>
                    </a:lnTo>
                    <a:lnTo>
                      <a:pt x="437" y="1977"/>
                    </a:lnTo>
                    <a:lnTo>
                      <a:pt x="473" y="2018"/>
                    </a:lnTo>
                    <a:lnTo>
                      <a:pt x="513" y="2054"/>
                    </a:lnTo>
                    <a:lnTo>
                      <a:pt x="554" y="2087"/>
                    </a:lnTo>
                    <a:lnTo>
                      <a:pt x="600" y="2115"/>
                    </a:lnTo>
                    <a:lnTo>
                      <a:pt x="645" y="2138"/>
                    </a:lnTo>
                    <a:lnTo>
                      <a:pt x="693" y="2157"/>
                    </a:lnTo>
                    <a:lnTo>
                      <a:pt x="741" y="2170"/>
                    </a:lnTo>
                    <a:lnTo>
                      <a:pt x="790" y="2179"/>
                    </a:lnTo>
                    <a:lnTo>
                      <a:pt x="841" y="2184"/>
                    </a:lnTo>
                    <a:lnTo>
                      <a:pt x="891" y="2184"/>
                    </a:lnTo>
                    <a:lnTo>
                      <a:pt x="941" y="2179"/>
                    </a:lnTo>
                    <a:lnTo>
                      <a:pt x="990" y="2170"/>
                    </a:lnTo>
                    <a:lnTo>
                      <a:pt x="1039" y="2157"/>
                    </a:lnTo>
                    <a:lnTo>
                      <a:pt x="1087" y="2138"/>
                    </a:lnTo>
                    <a:lnTo>
                      <a:pt x="1132" y="2115"/>
                    </a:lnTo>
                    <a:lnTo>
                      <a:pt x="1176" y="2087"/>
                    </a:lnTo>
                    <a:lnTo>
                      <a:pt x="1218" y="2054"/>
                    </a:lnTo>
                    <a:lnTo>
                      <a:pt x="1258" y="2018"/>
                    </a:lnTo>
                    <a:lnTo>
                      <a:pt x="1294" y="1977"/>
                    </a:lnTo>
                    <a:lnTo>
                      <a:pt x="1326" y="1934"/>
                    </a:lnTo>
                    <a:lnTo>
                      <a:pt x="1352" y="1888"/>
                    </a:lnTo>
                    <a:lnTo>
                      <a:pt x="1375" y="1842"/>
                    </a:lnTo>
                    <a:lnTo>
                      <a:pt x="1393" y="1793"/>
                    </a:lnTo>
                    <a:lnTo>
                      <a:pt x="1406" y="1743"/>
                    </a:lnTo>
                    <a:lnTo>
                      <a:pt x="1415" y="1693"/>
                    </a:lnTo>
                    <a:lnTo>
                      <a:pt x="1419" y="1641"/>
                    </a:lnTo>
                    <a:lnTo>
                      <a:pt x="1419" y="1590"/>
                    </a:lnTo>
                    <a:lnTo>
                      <a:pt x="1415" y="1539"/>
                    </a:lnTo>
                    <a:lnTo>
                      <a:pt x="1406" y="1487"/>
                    </a:lnTo>
                    <a:lnTo>
                      <a:pt x="1393" y="1438"/>
                    </a:lnTo>
                    <a:lnTo>
                      <a:pt x="1375" y="1390"/>
                    </a:lnTo>
                    <a:lnTo>
                      <a:pt x="1352" y="1342"/>
                    </a:lnTo>
                    <a:lnTo>
                      <a:pt x="1325" y="1297"/>
                    </a:lnTo>
                    <a:lnTo>
                      <a:pt x="1294" y="1253"/>
                    </a:lnTo>
                    <a:lnTo>
                      <a:pt x="1258" y="1213"/>
                    </a:lnTo>
                    <a:lnTo>
                      <a:pt x="1218" y="1176"/>
                    </a:lnTo>
                    <a:lnTo>
                      <a:pt x="1176" y="1143"/>
                    </a:lnTo>
                    <a:lnTo>
                      <a:pt x="1132" y="1115"/>
                    </a:lnTo>
                    <a:lnTo>
                      <a:pt x="1086" y="1093"/>
                    </a:lnTo>
                    <a:lnTo>
                      <a:pt x="1039" y="1074"/>
                    </a:lnTo>
                    <a:lnTo>
                      <a:pt x="990" y="1061"/>
                    </a:lnTo>
                    <a:lnTo>
                      <a:pt x="941" y="1051"/>
                    </a:lnTo>
                    <a:lnTo>
                      <a:pt x="891" y="1046"/>
                    </a:lnTo>
                    <a:close/>
                    <a:moveTo>
                      <a:pt x="774" y="0"/>
                    </a:moveTo>
                    <a:lnTo>
                      <a:pt x="1320" y="0"/>
                    </a:lnTo>
                    <a:lnTo>
                      <a:pt x="1320" y="1046"/>
                    </a:lnTo>
                    <a:lnTo>
                      <a:pt x="1348" y="1069"/>
                    </a:lnTo>
                    <a:lnTo>
                      <a:pt x="1375" y="1094"/>
                    </a:lnTo>
                    <a:lnTo>
                      <a:pt x="1417" y="1140"/>
                    </a:lnTo>
                    <a:lnTo>
                      <a:pt x="1455" y="1191"/>
                    </a:lnTo>
                    <a:lnTo>
                      <a:pt x="1488" y="1242"/>
                    </a:lnTo>
                    <a:lnTo>
                      <a:pt x="1515" y="1297"/>
                    </a:lnTo>
                    <a:lnTo>
                      <a:pt x="1538" y="1352"/>
                    </a:lnTo>
                    <a:lnTo>
                      <a:pt x="1557" y="1410"/>
                    </a:lnTo>
                    <a:lnTo>
                      <a:pt x="1571" y="1468"/>
                    </a:lnTo>
                    <a:lnTo>
                      <a:pt x="1580" y="1528"/>
                    </a:lnTo>
                    <a:lnTo>
                      <a:pt x="1584" y="1587"/>
                    </a:lnTo>
                    <a:lnTo>
                      <a:pt x="1584" y="1647"/>
                    </a:lnTo>
                    <a:lnTo>
                      <a:pt x="1579" y="1707"/>
                    </a:lnTo>
                    <a:lnTo>
                      <a:pt x="1569" y="1766"/>
                    </a:lnTo>
                    <a:lnTo>
                      <a:pt x="1555" y="1825"/>
                    </a:lnTo>
                    <a:lnTo>
                      <a:pt x="1536" y="1881"/>
                    </a:lnTo>
                    <a:lnTo>
                      <a:pt x="1512" y="1937"/>
                    </a:lnTo>
                    <a:lnTo>
                      <a:pt x="1484" y="1992"/>
                    </a:lnTo>
                    <a:lnTo>
                      <a:pt x="1451" y="2043"/>
                    </a:lnTo>
                    <a:lnTo>
                      <a:pt x="1579" y="2171"/>
                    </a:lnTo>
                    <a:lnTo>
                      <a:pt x="1664" y="2118"/>
                    </a:lnTo>
                    <a:lnTo>
                      <a:pt x="2315" y="2786"/>
                    </a:lnTo>
                    <a:lnTo>
                      <a:pt x="2315" y="2791"/>
                    </a:lnTo>
                    <a:lnTo>
                      <a:pt x="2315" y="2800"/>
                    </a:lnTo>
                    <a:lnTo>
                      <a:pt x="2314" y="2815"/>
                    </a:lnTo>
                    <a:lnTo>
                      <a:pt x="2311" y="2835"/>
                    </a:lnTo>
                    <a:lnTo>
                      <a:pt x="2307" y="2859"/>
                    </a:lnTo>
                    <a:lnTo>
                      <a:pt x="2300" y="2884"/>
                    </a:lnTo>
                    <a:lnTo>
                      <a:pt x="2290" y="2913"/>
                    </a:lnTo>
                    <a:lnTo>
                      <a:pt x="2276" y="2943"/>
                    </a:lnTo>
                    <a:lnTo>
                      <a:pt x="2257" y="2974"/>
                    </a:lnTo>
                    <a:lnTo>
                      <a:pt x="2234" y="3005"/>
                    </a:lnTo>
                    <a:lnTo>
                      <a:pt x="2209" y="3030"/>
                    </a:lnTo>
                    <a:lnTo>
                      <a:pt x="2183" y="3050"/>
                    </a:lnTo>
                    <a:lnTo>
                      <a:pt x="2156" y="3066"/>
                    </a:lnTo>
                    <a:lnTo>
                      <a:pt x="2128" y="3078"/>
                    </a:lnTo>
                    <a:lnTo>
                      <a:pt x="2101" y="3087"/>
                    </a:lnTo>
                    <a:lnTo>
                      <a:pt x="2076" y="3095"/>
                    </a:lnTo>
                    <a:lnTo>
                      <a:pt x="2053" y="3099"/>
                    </a:lnTo>
                    <a:lnTo>
                      <a:pt x="2034" y="3102"/>
                    </a:lnTo>
                    <a:lnTo>
                      <a:pt x="2019" y="3103"/>
                    </a:lnTo>
                    <a:lnTo>
                      <a:pt x="2010" y="3103"/>
                    </a:lnTo>
                    <a:lnTo>
                      <a:pt x="2006" y="3103"/>
                    </a:lnTo>
                    <a:lnTo>
                      <a:pt x="1355" y="2435"/>
                    </a:lnTo>
                    <a:lnTo>
                      <a:pt x="1403" y="2335"/>
                    </a:lnTo>
                    <a:lnTo>
                      <a:pt x="1320" y="2252"/>
                    </a:lnTo>
                    <a:lnTo>
                      <a:pt x="1320" y="2903"/>
                    </a:lnTo>
                    <a:lnTo>
                      <a:pt x="774" y="2903"/>
                    </a:lnTo>
                    <a:lnTo>
                      <a:pt x="774" y="2345"/>
                    </a:lnTo>
                    <a:lnTo>
                      <a:pt x="715" y="2336"/>
                    </a:lnTo>
                    <a:lnTo>
                      <a:pt x="657" y="2320"/>
                    </a:lnTo>
                    <a:lnTo>
                      <a:pt x="600" y="2300"/>
                    </a:lnTo>
                    <a:lnTo>
                      <a:pt x="544" y="2274"/>
                    </a:lnTo>
                    <a:lnTo>
                      <a:pt x="544" y="2903"/>
                    </a:lnTo>
                    <a:lnTo>
                      <a:pt x="0" y="2903"/>
                    </a:lnTo>
                    <a:lnTo>
                      <a:pt x="0" y="687"/>
                    </a:lnTo>
                    <a:lnTo>
                      <a:pt x="545" y="687"/>
                    </a:lnTo>
                    <a:lnTo>
                      <a:pt x="545" y="957"/>
                    </a:lnTo>
                    <a:lnTo>
                      <a:pt x="601" y="932"/>
                    </a:lnTo>
                    <a:lnTo>
                      <a:pt x="657" y="911"/>
                    </a:lnTo>
                    <a:lnTo>
                      <a:pt x="715" y="896"/>
                    </a:lnTo>
                    <a:lnTo>
                      <a:pt x="774" y="885"/>
                    </a:lnTo>
                    <a:lnTo>
                      <a:pt x="7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299577" y="2083569"/>
              <a:ext cx="582521" cy="639922"/>
              <a:chOff x="4776788" y="2243138"/>
              <a:chExt cx="434976" cy="477838"/>
            </a:xfrm>
            <a:solidFill>
              <a:schemeClr val="bg1"/>
            </a:solidFill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848226" y="2316163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8"/>
              <p:cNvSpPr>
                <a:spLocks/>
              </p:cNvSpPr>
              <p:nvPr/>
            </p:nvSpPr>
            <p:spPr bwMode="auto">
              <a:xfrm>
                <a:off x="4984751" y="224313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4881563" y="227171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auto">
              <a:xfrm>
                <a:off x="4805363" y="234632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4776788" y="244951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4805363" y="254000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5141913" y="254000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5165726" y="244951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5141913" y="234632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5075238" y="227171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4972051" y="238283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4970463" y="254317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71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56" y="316482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1AC24"/>
      </a:dk2>
      <a:lt2>
        <a:srgbClr val="D00D7C"/>
      </a:lt2>
      <a:accent1>
        <a:srgbClr val="BAB80E"/>
      </a:accent1>
      <a:accent2>
        <a:srgbClr val="005492"/>
      </a:accent2>
      <a:accent3>
        <a:srgbClr val="26ABBF"/>
      </a:accent3>
      <a:accent4>
        <a:srgbClr val="104953"/>
      </a:accent4>
      <a:accent5>
        <a:srgbClr val="6D5743"/>
      </a:accent5>
      <a:accent6>
        <a:srgbClr val="A3402C"/>
      </a:accent6>
      <a:hlink>
        <a:srgbClr val="005768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203</Words>
  <Application>Microsoft Macintosh PowerPoint</Application>
  <PresentationFormat>Custom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Arrow Concept For PowerPoint</vt:lpstr>
      <vt:lpstr>Arrow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115</cp:revision>
  <dcterms:created xsi:type="dcterms:W3CDTF">2013-09-12T13:05:01Z</dcterms:created>
  <dcterms:modified xsi:type="dcterms:W3CDTF">2016-07-04T17:17:41Z</dcterms:modified>
</cp:coreProperties>
</file>