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9" r:id="rId2"/>
    <p:sldId id="282" r:id="rId3"/>
    <p:sldId id="285" r:id="rId4"/>
    <p:sldId id="283" r:id="rId5"/>
    <p:sldId id="284" r:id="rId6"/>
    <p:sldId id="280" r:id="rId7"/>
    <p:sldId id="286" r:id="rId8"/>
    <p:sldId id="268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>
        <p:scale>
          <a:sx n="96" d="100"/>
          <a:sy n="96" d="100"/>
        </p:scale>
        <p:origin x="1704" y="76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8/2/16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Relationship Id="rId3" Type="http://schemas.openxmlformats.org/officeDocument/2006/relationships/hyperlink" Target="http://slidemodel.com/" TargetMode="Externa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safely remove this slide. This slide</a:t>
            </a:r>
            <a:r>
              <a:rPr lang="en-US" baseline="0" dirty="0" smtClean="0"/>
              <a:t> design was provided by SlideModel.com – You can download more templates, shapes and elements for PowerPoint from </a:t>
            </a:r>
            <a:r>
              <a:rPr lang="en-US" dirty="0" smtClean="0">
                <a:hlinkClick r:id="rId3"/>
              </a:rPr>
              <a:t>http://slidemodel.com/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480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448" y="3043730"/>
            <a:ext cx="5471438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8/2/16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137" y="5357596"/>
            <a:ext cx="5480275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394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3"/>
          </p:nvPr>
        </p:nvSpPr>
        <p:spPr>
          <a:xfrm>
            <a:off x="5713412" y="1295400"/>
            <a:ext cx="5062152" cy="609600"/>
          </a:xfrm>
        </p:spPr>
        <p:txBody>
          <a:bodyPr>
            <a:normAutofit/>
          </a:bodyPr>
          <a:lstStyle>
            <a:lvl1pPr>
              <a:defRPr sz="25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713412" y="1981200"/>
            <a:ext cx="5062152" cy="38862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0352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8/2/16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2" r:id="rId3"/>
    <p:sldLayoutId id="2147483654" r:id="rId4"/>
    <p:sldLayoutId id="2147483663" r:id="rId5"/>
    <p:sldLayoutId id="2147483655" r:id="rId6"/>
    <p:sldLayoutId id="2147483660" r:id="rId7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4" Type="http://schemas.openxmlformats.org/officeDocument/2006/relationships/image" Target="../media/image1.jp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594619" y="685800"/>
            <a:ext cx="10999587" cy="5486400"/>
            <a:chOff x="836612" y="2590800"/>
            <a:chExt cx="5501278" cy="2743942"/>
          </a:xfrm>
          <a:solidFill>
            <a:schemeClr val="tx1">
              <a:alpha val="10000"/>
            </a:schemeClr>
          </a:solidFill>
        </p:grpSpPr>
        <p:grpSp>
          <p:nvGrpSpPr>
            <p:cNvPr id="44" name="Group 188"/>
            <p:cNvGrpSpPr/>
            <p:nvPr/>
          </p:nvGrpSpPr>
          <p:grpSpPr>
            <a:xfrm>
              <a:off x="3149881" y="3751420"/>
              <a:ext cx="1048946" cy="1175239"/>
              <a:chOff x="5357220" y="3485722"/>
              <a:chExt cx="1635229" cy="1832119"/>
            </a:xfrm>
            <a:grpFill/>
          </p:grpSpPr>
          <p:sp>
            <p:nvSpPr>
              <p:cNvPr id="227" name="Freeform 1207"/>
              <p:cNvSpPr>
                <a:spLocks/>
              </p:cNvSpPr>
              <p:nvPr/>
            </p:nvSpPr>
            <p:spPr bwMode="auto">
              <a:xfrm>
                <a:off x="6797630" y="4733387"/>
                <a:ext cx="174093" cy="337824"/>
              </a:xfrm>
              <a:custGeom>
                <a:avLst/>
                <a:gdLst/>
                <a:ahLst/>
                <a:cxnLst>
                  <a:cxn ang="0">
                    <a:pos x="68" y="0"/>
                  </a:cxn>
                  <a:cxn ang="0">
                    <a:pos x="74" y="4"/>
                  </a:cxn>
                  <a:cxn ang="0">
                    <a:pos x="78" y="12"/>
                  </a:cxn>
                  <a:cxn ang="0">
                    <a:pos x="81" y="21"/>
                  </a:cxn>
                  <a:cxn ang="0">
                    <a:pos x="83" y="31"/>
                  </a:cxn>
                  <a:cxn ang="0">
                    <a:pos x="84" y="39"/>
                  </a:cxn>
                  <a:cxn ang="0">
                    <a:pos x="84" y="46"/>
                  </a:cxn>
                  <a:cxn ang="0">
                    <a:pos x="83" y="44"/>
                  </a:cxn>
                  <a:cxn ang="0">
                    <a:pos x="81" y="44"/>
                  </a:cxn>
                  <a:cxn ang="0">
                    <a:pos x="79" y="43"/>
                  </a:cxn>
                  <a:cxn ang="0">
                    <a:pos x="78" y="43"/>
                  </a:cxn>
                  <a:cxn ang="0">
                    <a:pos x="77" y="65"/>
                  </a:cxn>
                  <a:cxn ang="0">
                    <a:pos x="72" y="82"/>
                  </a:cxn>
                  <a:cxn ang="0">
                    <a:pos x="66" y="100"/>
                  </a:cxn>
                  <a:cxn ang="0">
                    <a:pos x="59" y="116"/>
                  </a:cxn>
                  <a:cxn ang="0">
                    <a:pos x="48" y="146"/>
                  </a:cxn>
                  <a:cxn ang="0">
                    <a:pos x="42" y="155"/>
                  </a:cxn>
                  <a:cxn ang="0">
                    <a:pos x="34" y="160"/>
                  </a:cxn>
                  <a:cxn ang="0">
                    <a:pos x="24" y="163"/>
                  </a:cxn>
                  <a:cxn ang="0">
                    <a:pos x="17" y="160"/>
                  </a:cxn>
                  <a:cxn ang="0">
                    <a:pos x="10" y="155"/>
                  </a:cxn>
                  <a:cxn ang="0">
                    <a:pos x="5" y="148"/>
                  </a:cxn>
                  <a:cxn ang="0">
                    <a:pos x="4" y="140"/>
                  </a:cxn>
                  <a:cxn ang="0">
                    <a:pos x="4" y="136"/>
                  </a:cxn>
                  <a:cxn ang="0">
                    <a:pos x="5" y="134"/>
                  </a:cxn>
                  <a:cxn ang="0">
                    <a:pos x="5" y="130"/>
                  </a:cxn>
                  <a:cxn ang="0">
                    <a:pos x="3" y="127"/>
                  </a:cxn>
                  <a:cxn ang="0">
                    <a:pos x="2" y="125"/>
                  </a:cxn>
                  <a:cxn ang="0">
                    <a:pos x="0" y="121"/>
                  </a:cxn>
                  <a:cxn ang="0">
                    <a:pos x="0" y="112"/>
                  </a:cxn>
                  <a:cxn ang="0">
                    <a:pos x="8" y="105"/>
                  </a:cxn>
                  <a:cxn ang="0">
                    <a:pos x="9" y="105"/>
                  </a:cxn>
                  <a:cxn ang="0">
                    <a:pos x="9" y="104"/>
                  </a:cxn>
                  <a:cxn ang="0">
                    <a:pos x="10" y="102"/>
                  </a:cxn>
                  <a:cxn ang="0">
                    <a:pos x="12" y="100"/>
                  </a:cxn>
                  <a:cxn ang="0">
                    <a:pos x="14" y="92"/>
                  </a:cxn>
                  <a:cxn ang="0">
                    <a:pos x="15" y="90"/>
                  </a:cxn>
                  <a:cxn ang="0">
                    <a:pos x="17" y="88"/>
                  </a:cxn>
                  <a:cxn ang="0">
                    <a:pos x="17" y="87"/>
                  </a:cxn>
                  <a:cxn ang="0">
                    <a:pos x="15" y="81"/>
                  </a:cxn>
                  <a:cxn ang="0">
                    <a:pos x="12" y="73"/>
                  </a:cxn>
                  <a:cxn ang="0">
                    <a:pos x="10" y="66"/>
                  </a:cxn>
                  <a:cxn ang="0">
                    <a:pos x="12" y="56"/>
                  </a:cxn>
                  <a:cxn ang="0">
                    <a:pos x="17" y="49"/>
                  </a:cxn>
                  <a:cxn ang="0">
                    <a:pos x="23" y="46"/>
                  </a:cxn>
                  <a:cxn ang="0">
                    <a:pos x="29" y="43"/>
                  </a:cxn>
                  <a:cxn ang="0">
                    <a:pos x="37" y="39"/>
                  </a:cxn>
                  <a:cxn ang="0">
                    <a:pos x="44" y="34"/>
                  </a:cxn>
                  <a:cxn ang="0">
                    <a:pos x="53" y="27"/>
                  </a:cxn>
                  <a:cxn ang="0">
                    <a:pos x="59" y="19"/>
                  </a:cxn>
                  <a:cxn ang="0">
                    <a:pos x="66" y="13"/>
                  </a:cxn>
                  <a:cxn ang="0">
                    <a:pos x="67" y="10"/>
                  </a:cxn>
                  <a:cxn ang="0">
                    <a:pos x="67" y="5"/>
                  </a:cxn>
                  <a:cxn ang="0">
                    <a:pos x="68" y="3"/>
                  </a:cxn>
                  <a:cxn ang="0">
                    <a:pos x="68" y="0"/>
                  </a:cxn>
                </a:cxnLst>
                <a:rect l="0" t="0" r="r" b="b"/>
                <a:pathLst>
                  <a:path w="84" h="163">
                    <a:moveTo>
                      <a:pt x="68" y="0"/>
                    </a:moveTo>
                    <a:lnTo>
                      <a:pt x="74" y="4"/>
                    </a:lnTo>
                    <a:lnTo>
                      <a:pt x="78" y="12"/>
                    </a:lnTo>
                    <a:lnTo>
                      <a:pt x="81" y="21"/>
                    </a:lnTo>
                    <a:lnTo>
                      <a:pt x="83" y="31"/>
                    </a:lnTo>
                    <a:lnTo>
                      <a:pt x="84" y="39"/>
                    </a:lnTo>
                    <a:lnTo>
                      <a:pt x="84" y="46"/>
                    </a:lnTo>
                    <a:lnTo>
                      <a:pt x="83" y="44"/>
                    </a:lnTo>
                    <a:lnTo>
                      <a:pt x="81" y="44"/>
                    </a:lnTo>
                    <a:lnTo>
                      <a:pt x="79" y="43"/>
                    </a:lnTo>
                    <a:lnTo>
                      <a:pt x="78" y="43"/>
                    </a:lnTo>
                    <a:lnTo>
                      <a:pt x="77" y="65"/>
                    </a:lnTo>
                    <a:lnTo>
                      <a:pt x="72" y="82"/>
                    </a:lnTo>
                    <a:lnTo>
                      <a:pt x="66" y="100"/>
                    </a:lnTo>
                    <a:lnTo>
                      <a:pt x="59" y="116"/>
                    </a:lnTo>
                    <a:lnTo>
                      <a:pt x="48" y="146"/>
                    </a:lnTo>
                    <a:lnTo>
                      <a:pt x="42" y="155"/>
                    </a:lnTo>
                    <a:lnTo>
                      <a:pt x="34" y="160"/>
                    </a:lnTo>
                    <a:lnTo>
                      <a:pt x="24" y="163"/>
                    </a:lnTo>
                    <a:lnTo>
                      <a:pt x="17" y="160"/>
                    </a:lnTo>
                    <a:lnTo>
                      <a:pt x="10" y="155"/>
                    </a:lnTo>
                    <a:lnTo>
                      <a:pt x="5" y="148"/>
                    </a:lnTo>
                    <a:lnTo>
                      <a:pt x="4" y="140"/>
                    </a:lnTo>
                    <a:lnTo>
                      <a:pt x="4" y="136"/>
                    </a:lnTo>
                    <a:lnTo>
                      <a:pt x="5" y="134"/>
                    </a:lnTo>
                    <a:lnTo>
                      <a:pt x="5" y="130"/>
                    </a:lnTo>
                    <a:lnTo>
                      <a:pt x="3" y="127"/>
                    </a:lnTo>
                    <a:lnTo>
                      <a:pt x="2" y="125"/>
                    </a:lnTo>
                    <a:lnTo>
                      <a:pt x="0" y="121"/>
                    </a:lnTo>
                    <a:lnTo>
                      <a:pt x="0" y="112"/>
                    </a:lnTo>
                    <a:lnTo>
                      <a:pt x="8" y="105"/>
                    </a:lnTo>
                    <a:lnTo>
                      <a:pt x="9" y="105"/>
                    </a:lnTo>
                    <a:lnTo>
                      <a:pt x="9" y="104"/>
                    </a:lnTo>
                    <a:lnTo>
                      <a:pt x="10" y="102"/>
                    </a:lnTo>
                    <a:lnTo>
                      <a:pt x="12" y="100"/>
                    </a:lnTo>
                    <a:lnTo>
                      <a:pt x="14" y="92"/>
                    </a:lnTo>
                    <a:lnTo>
                      <a:pt x="15" y="90"/>
                    </a:lnTo>
                    <a:lnTo>
                      <a:pt x="17" y="88"/>
                    </a:lnTo>
                    <a:lnTo>
                      <a:pt x="17" y="87"/>
                    </a:lnTo>
                    <a:lnTo>
                      <a:pt x="15" y="81"/>
                    </a:lnTo>
                    <a:lnTo>
                      <a:pt x="12" y="73"/>
                    </a:lnTo>
                    <a:lnTo>
                      <a:pt x="10" y="66"/>
                    </a:lnTo>
                    <a:lnTo>
                      <a:pt x="12" y="56"/>
                    </a:lnTo>
                    <a:lnTo>
                      <a:pt x="17" y="49"/>
                    </a:lnTo>
                    <a:lnTo>
                      <a:pt x="23" y="46"/>
                    </a:lnTo>
                    <a:lnTo>
                      <a:pt x="29" y="43"/>
                    </a:lnTo>
                    <a:lnTo>
                      <a:pt x="37" y="39"/>
                    </a:lnTo>
                    <a:lnTo>
                      <a:pt x="44" y="34"/>
                    </a:lnTo>
                    <a:lnTo>
                      <a:pt x="53" y="27"/>
                    </a:lnTo>
                    <a:lnTo>
                      <a:pt x="59" y="19"/>
                    </a:lnTo>
                    <a:lnTo>
                      <a:pt x="66" y="13"/>
                    </a:lnTo>
                    <a:lnTo>
                      <a:pt x="67" y="10"/>
                    </a:lnTo>
                    <a:lnTo>
                      <a:pt x="67" y="5"/>
                    </a:lnTo>
                    <a:lnTo>
                      <a:pt x="68" y="3"/>
                    </a:lnTo>
                    <a:lnTo>
                      <a:pt x="6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8" name="Freeform 1208"/>
              <p:cNvSpPr>
                <a:spLocks/>
              </p:cNvSpPr>
              <p:nvPr/>
            </p:nvSpPr>
            <p:spPr bwMode="auto">
              <a:xfrm>
                <a:off x="5357220" y="3485722"/>
                <a:ext cx="1635229" cy="1832119"/>
              </a:xfrm>
              <a:custGeom>
                <a:avLst/>
                <a:gdLst/>
                <a:ahLst/>
                <a:cxnLst>
                  <a:cxn ang="0">
                    <a:pos x="321" y="7"/>
                  </a:cxn>
                  <a:cxn ang="0">
                    <a:pos x="324" y="18"/>
                  </a:cxn>
                  <a:cxn ang="0">
                    <a:pos x="325" y="34"/>
                  </a:cxn>
                  <a:cxn ang="0">
                    <a:pos x="339" y="58"/>
                  </a:cxn>
                  <a:cxn ang="0">
                    <a:pos x="405" y="89"/>
                  </a:cxn>
                  <a:cxn ang="0">
                    <a:pos x="428" y="77"/>
                  </a:cxn>
                  <a:cxn ang="0">
                    <a:pos x="461" y="64"/>
                  </a:cxn>
                  <a:cxn ang="0">
                    <a:pos x="482" y="73"/>
                  </a:cxn>
                  <a:cxn ang="0">
                    <a:pos x="546" y="82"/>
                  </a:cxn>
                  <a:cxn ang="0">
                    <a:pos x="590" y="83"/>
                  </a:cxn>
                  <a:cxn ang="0">
                    <a:pos x="599" y="113"/>
                  </a:cxn>
                  <a:cxn ang="0">
                    <a:pos x="571" y="99"/>
                  </a:cxn>
                  <a:cxn ang="0">
                    <a:pos x="626" y="205"/>
                  </a:cxn>
                  <a:cxn ang="0">
                    <a:pos x="639" y="240"/>
                  </a:cxn>
                  <a:cxn ang="0">
                    <a:pos x="659" y="277"/>
                  </a:cxn>
                  <a:cxn ang="0">
                    <a:pos x="697" y="308"/>
                  </a:cxn>
                  <a:cxn ang="0">
                    <a:pos x="700" y="326"/>
                  </a:cxn>
                  <a:cxn ang="0">
                    <a:pos x="717" y="338"/>
                  </a:cxn>
                  <a:cxn ang="0">
                    <a:pos x="742" y="331"/>
                  </a:cxn>
                  <a:cxn ang="0">
                    <a:pos x="771" y="380"/>
                  </a:cxn>
                  <a:cxn ang="0">
                    <a:pos x="702" y="453"/>
                  </a:cxn>
                  <a:cxn ang="0">
                    <a:pos x="655" y="511"/>
                  </a:cxn>
                  <a:cxn ang="0">
                    <a:pos x="655" y="563"/>
                  </a:cxn>
                  <a:cxn ang="0">
                    <a:pos x="665" y="589"/>
                  </a:cxn>
                  <a:cxn ang="0">
                    <a:pos x="658" y="650"/>
                  </a:cxn>
                  <a:cxn ang="0">
                    <a:pos x="609" y="688"/>
                  </a:cxn>
                  <a:cxn ang="0">
                    <a:pos x="597" y="707"/>
                  </a:cxn>
                  <a:cxn ang="0">
                    <a:pos x="605" y="751"/>
                  </a:cxn>
                  <a:cxn ang="0">
                    <a:pos x="575" y="775"/>
                  </a:cxn>
                  <a:cxn ang="0">
                    <a:pos x="562" y="807"/>
                  </a:cxn>
                  <a:cxn ang="0">
                    <a:pos x="511" y="868"/>
                  </a:cxn>
                  <a:cxn ang="0">
                    <a:pos x="492" y="874"/>
                  </a:cxn>
                  <a:cxn ang="0">
                    <a:pos x="472" y="872"/>
                  </a:cxn>
                  <a:cxn ang="0">
                    <a:pos x="414" y="877"/>
                  </a:cxn>
                  <a:cxn ang="0">
                    <a:pos x="410" y="846"/>
                  </a:cxn>
                  <a:cxn ang="0">
                    <a:pos x="372" y="778"/>
                  </a:cxn>
                  <a:cxn ang="0">
                    <a:pos x="355" y="716"/>
                  </a:cxn>
                  <a:cxn ang="0">
                    <a:pos x="339" y="631"/>
                  </a:cxn>
                  <a:cxn ang="0">
                    <a:pos x="354" y="581"/>
                  </a:cxn>
                  <a:cxn ang="0">
                    <a:pos x="339" y="523"/>
                  </a:cxn>
                  <a:cxn ang="0">
                    <a:pos x="301" y="469"/>
                  </a:cxn>
                  <a:cxn ang="0">
                    <a:pos x="311" y="453"/>
                  </a:cxn>
                  <a:cxn ang="0">
                    <a:pos x="315" y="426"/>
                  </a:cxn>
                  <a:cxn ang="0">
                    <a:pos x="266" y="406"/>
                  </a:cxn>
                  <a:cxn ang="0">
                    <a:pos x="201" y="395"/>
                  </a:cxn>
                  <a:cxn ang="0">
                    <a:pos x="151" y="400"/>
                  </a:cxn>
                  <a:cxn ang="0">
                    <a:pos x="102" y="406"/>
                  </a:cxn>
                  <a:cxn ang="0">
                    <a:pos x="44" y="348"/>
                  </a:cxn>
                  <a:cxn ang="0">
                    <a:pos x="12" y="317"/>
                  </a:cxn>
                  <a:cxn ang="0">
                    <a:pos x="5" y="294"/>
                  </a:cxn>
                  <a:cxn ang="0">
                    <a:pos x="17" y="248"/>
                  </a:cxn>
                  <a:cxn ang="0">
                    <a:pos x="14" y="192"/>
                  </a:cxn>
                  <a:cxn ang="0">
                    <a:pos x="48" y="132"/>
                  </a:cxn>
                  <a:cxn ang="0">
                    <a:pos x="87" y="107"/>
                  </a:cxn>
                  <a:cxn ang="0">
                    <a:pos x="113" y="51"/>
                  </a:cxn>
                  <a:cxn ang="0">
                    <a:pos x="155" y="29"/>
                  </a:cxn>
                  <a:cxn ang="0">
                    <a:pos x="188" y="24"/>
                  </a:cxn>
                  <a:cxn ang="0">
                    <a:pos x="260" y="6"/>
                  </a:cxn>
                  <a:cxn ang="0">
                    <a:pos x="288" y="2"/>
                  </a:cxn>
                  <a:cxn ang="0">
                    <a:pos x="305" y="2"/>
                  </a:cxn>
                </a:cxnLst>
                <a:rect l="0" t="0" r="r" b="b"/>
                <a:pathLst>
                  <a:path w="789" h="884">
                    <a:moveTo>
                      <a:pt x="309" y="0"/>
                    </a:moveTo>
                    <a:lnTo>
                      <a:pt x="314" y="0"/>
                    </a:lnTo>
                    <a:lnTo>
                      <a:pt x="316" y="1"/>
                    </a:lnTo>
                    <a:lnTo>
                      <a:pt x="318" y="2"/>
                    </a:lnTo>
                    <a:lnTo>
                      <a:pt x="319" y="5"/>
                    </a:lnTo>
                    <a:lnTo>
                      <a:pt x="321" y="7"/>
                    </a:lnTo>
                    <a:lnTo>
                      <a:pt x="325" y="7"/>
                    </a:lnTo>
                    <a:lnTo>
                      <a:pt x="328" y="5"/>
                    </a:lnTo>
                    <a:lnTo>
                      <a:pt x="329" y="5"/>
                    </a:lnTo>
                    <a:lnTo>
                      <a:pt x="329" y="7"/>
                    </a:lnTo>
                    <a:lnTo>
                      <a:pt x="324" y="12"/>
                    </a:lnTo>
                    <a:lnTo>
                      <a:pt x="324" y="18"/>
                    </a:lnTo>
                    <a:lnTo>
                      <a:pt x="325" y="19"/>
                    </a:lnTo>
                    <a:lnTo>
                      <a:pt x="328" y="20"/>
                    </a:lnTo>
                    <a:lnTo>
                      <a:pt x="329" y="21"/>
                    </a:lnTo>
                    <a:lnTo>
                      <a:pt x="329" y="28"/>
                    </a:lnTo>
                    <a:lnTo>
                      <a:pt x="328" y="30"/>
                    </a:lnTo>
                    <a:lnTo>
                      <a:pt x="325" y="34"/>
                    </a:lnTo>
                    <a:lnTo>
                      <a:pt x="324" y="36"/>
                    </a:lnTo>
                    <a:lnTo>
                      <a:pt x="324" y="40"/>
                    </a:lnTo>
                    <a:lnTo>
                      <a:pt x="325" y="45"/>
                    </a:lnTo>
                    <a:lnTo>
                      <a:pt x="329" y="53"/>
                    </a:lnTo>
                    <a:lnTo>
                      <a:pt x="334" y="56"/>
                    </a:lnTo>
                    <a:lnTo>
                      <a:pt x="339" y="58"/>
                    </a:lnTo>
                    <a:lnTo>
                      <a:pt x="343" y="59"/>
                    </a:lnTo>
                    <a:lnTo>
                      <a:pt x="354" y="59"/>
                    </a:lnTo>
                    <a:lnTo>
                      <a:pt x="365" y="62"/>
                    </a:lnTo>
                    <a:lnTo>
                      <a:pt x="375" y="68"/>
                    </a:lnTo>
                    <a:lnTo>
                      <a:pt x="395" y="83"/>
                    </a:lnTo>
                    <a:lnTo>
                      <a:pt x="405" y="89"/>
                    </a:lnTo>
                    <a:lnTo>
                      <a:pt x="419" y="92"/>
                    </a:lnTo>
                    <a:lnTo>
                      <a:pt x="422" y="92"/>
                    </a:lnTo>
                    <a:lnTo>
                      <a:pt x="424" y="90"/>
                    </a:lnTo>
                    <a:lnTo>
                      <a:pt x="426" y="88"/>
                    </a:lnTo>
                    <a:lnTo>
                      <a:pt x="428" y="87"/>
                    </a:lnTo>
                    <a:lnTo>
                      <a:pt x="428" y="77"/>
                    </a:lnTo>
                    <a:lnTo>
                      <a:pt x="429" y="69"/>
                    </a:lnTo>
                    <a:lnTo>
                      <a:pt x="434" y="65"/>
                    </a:lnTo>
                    <a:lnTo>
                      <a:pt x="442" y="63"/>
                    </a:lnTo>
                    <a:lnTo>
                      <a:pt x="451" y="60"/>
                    </a:lnTo>
                    <a:lnTo>
                      <a:pt x="461" y="60"/>
                    </a:lnTo>
                    <a:lnTo>
                      <a:pt x="461" y="64"/>
                    </a:lnTo>
                    <a:lnTo>
                      <a:pt x="462" y="65"/>
                    </a:lnTo>
                    <a:lnTo>
                      <a:pt x="463" y="68"/>
                    </a:lnTo>
                    <a:lnTo>
                      <a:pt x="466" y="69"/>
                    </a:lnTo>
                    <a:lnTo>
                      <a:pt x="467" y="70"/>
                    </a:lnTo>
                    <a:lnTo>
                      <a:pt x="472" y="73"/>
                    </a:lnTo>
                    <a:lnTo>
                      <a:pt x="482" y="73"/>
                    </a:lnTo>
                    <a:lnTo>
                      <a:pt x="486" y="74"/>
                    </a:lnTo>
                    <a:lnTo>
                      <a:pt x="500" y="79"/>
                    </a:lnTo>
                    <a:lnTo>
                      <a:pt x="516" y="84"/>
                    </a:lnTo>
                    <a:lnTo>
                      <a:pt x="531" y="85"/>
                    </a:lnTo>
                    <a:lnTo>
                      <a:pt x="540" y="84"/>
                    </a:lnTo>
                    <a:lnTo>
                      <a:pt x="546" y="82"/>
                    </a:lnTo>
                    <a:lnTo>
                      <a:pt x="561" y="79"/>
                    </a:lnTo>
                    <a:lnTo>
                      <a:pt x="569" y="80"/>
                    </a:lnTo>
                    <a:lnTo>
                      <a:pt x="575" y="83"/>
                    </a:lnTo>
                    <a:lnTo>
                      <a:pt x="582" y="84"/>
                    </a:lnTo>
                    <a:lnTo>
                      <a:pt x="587" y="84"/>
                    </a:lnTo>
                    <a:lnTo>
                      <a:pt x="590" y="83"/>
                    </a:lnTo>
                    <a:lnTo>
                      <a:pt x="591" y="83"/>
                    </a:lnTo>
                    <a:lnTo>
                      <a:pt x="594" y="82"/>
                    </a:lnTo>
                    <a:lnTo>
                      <a:pt x="601" y="94"/>
                    </a:lnTo>
                    <a:lnTo>
                      <a:pt x="602" y="102"/>
                    </a:lnTo>
                    <a:lnTo>
                      <a:pt x="601" y="107"/>
                    </a:lnTo>
                    <a:lnTo>
                      <a:pt x="599" y="113"/>
                    </a:lnTo>
                    <a:lnTo>
                      <a:pt x="596" y="121"/>
                    </a:lnTo>
                    <a:lnTo>
                      <a:pt x="594" y="126"/>
                    </a:lnTo>
                    <a:lnTo>
                      <a:pt x="587" y="122"/>
                    </a:lnTo>
                    <a:lnTo>
                      <a:pt x="582" y="114"/>
                    </a:lnTo>
                    <a:lnTo>
                      <a:pt x="576" y="106"/>
                    </a:lnTo>
                    <a:lnTo>
                      <a:pt x="571" y="99"/>
                    </a:lnTo>
                    <a:lnTo>
                      <a:pt x="571" y="106"/>
                    </a:lnTo>
                    <a:lnTo>
                      <a:pt x="610" y="175"/>
                    </a:lnTo>
                    <a:lnTo>
                      <a:pt x="610" y="182"/>
                    </a:lnTo>
                    <a:lnTo>
                      <a:pt x="615" y="191"/>
                    </a:lnTo>
                    <a:lnTo>
                      <a:pt x="621" y="200"/>
                    </a:lnTo>
                    <a:lnTo>
                      <a:pt x="626" y="205"/>
                    </a:lnTo>
                    <a:lnTo>
                      <a:pt x="626" y="228"/>
                    </a:lnTo>
                    <a:lnTo>
                      <a:pt x="629" y="231"/>
                    </a:lnTo>
                    <a:lnTo>
                      <a:pt x="630" y="234"/>
                    </a:lnTo>
                    <a:lnTo>
                      <a:pt x="634" y="236"/>
                    </a:lnTo>
                    <a:lnTo>
                      <a:pt x="636" y="239"/>
                    </a:lnTo>
                    <a:lnTo>
                      <a:pt x="639" y="240"/>
                    </a:lnTo>
                    <a:lnTo>
                      <a:pt x="643" y="243"/>
                    </a:lnTo>
                    <a:lnTo>
                      <a:pt x="645" y="246"/>
                    </a:lnTo>
                    <a:lnTo>
                      <a:pt x="649" y="256"/>
                    </a:lnTo>
                    <a:lnTo>
                      <a:pt x="650" y="265"/>
                    </a:lnTo>
                    <a:lnTo>
                      <a:pt x="655" y="274"/>
                    </a:lnTo>
                    <a:lnTo>
                      <a:pt x="659" y="277"/>
                    </a:lnTo>
                    <a:lnTo>
                      <a:pt x="661" y="279"/>
                    </a:lnTo>
                    <a:lnTo>
                      <a:pt x="673" y="287"/>
                    </a:lnTo>
                    <a:lnTo>
                      <a:pt x="678" y="292"/>
                    </a:lnTo>
                    <a:lnTo>
                      <a:pt x="681" y="299"/>
                    </a:lnTo>
                    <a:lnTo>
                      <a:pt x="688" y="306"/>
                    </a:lnTo>
                    <a:lnTo>
                      <a:pt x="697" y="308"/>
                    </a:lnTo>
                    <a:lnTo>
                      <a:pt x="697" y="311"/>
                    </a:lnTo>
                    <a:lnTo>
                      <a:pt x="698" y="313"/>
                    </a:lnTo>
                    <a:lnTo>
                      <a:pt x="698" y="318"/>
                    </a:lnTo>
                    <a:lnTo>
                      <a:pt x="697" y="321"/>
                    </a:lnTo>
                    <a:lnTo>
                      <a:pt x="699" y="323"/>
                    </a:lnTo>
                    <a:lnTo>
                      <a:pt x="700" y="326"/>
                    </a:lnTo>
                    <a:lnTo>
                      <a:pt x="703" y="329"/>
                    </a:lnTo>
                    <a:lnTo>
                      <a:pt x="705" y="332"/>
                    </a:lnTo>
                    <a:lnTo>
                      <a:pt x="708" y="336"/>
                    </a:lnTo>
                    <a:lnTo>
                      <a:pt x="712" y="337"/>
                    </a:lnTo>
                    <a:lnTo>
                      <a:pt x="714" y="338"/>
                    </a:lnTo>
                    <a:lnTo>
                      <a:pt x="717" y="338"/>
                    </a:lnTo>
                    <a:lnTo>
                      <a:pt x="719" y="337"/>
                    </a:lnTo>
                    <a:lnTo>
                      <a:pt x="720" y="336"/>
                    </a:lnTo>
                    <a:lnTo>
                      <a:pt x="722" y="333"/>
                    </a:lnTo>
                    <a:lnTo>
                      <a:pt x="723" y="332"/>
                    </a:lnTo>
                    <a:lnTo>
                      <a:pt x="725" y="331"/>
                    </a:lnTo>
                    <a:lnTo>
                      <a:pt x="742" y="331"/>
                    </a:lnTo>
                    <a:lnTo>
                      <a:pt x="764" y="326"/>
                    </a:lnTo>
                    <a:lnTo>
                      <a:pt x="787" y="319"/>
                    </a:lnTo>
                    <a:lnTo>
                      <a:pt x="789" y="324"/>
                    </a:lnTo>
                    <a:lnTo>
                      <a:pt x="787" y="343"/>
                    </a:lnTo>
                    <a:lnTo>
                      <a:pt x="779" y="362"/>
                    </a:lnTo>
                    <a:lnTo>
                      <a:pt x="771" y="380"/>
                    </a:lnTo>
                    <a:lnTo>
                      <a:pt x="762" y="392"/>
                    </a:lnTo>
                    <a:lnTo>
                      <a:pt x="750" y="409"/>
                    </a:lnTo>
                    <a:lnTo>
                      <a:pt x="742" y="423"/>
                    </a:lnTo>
                    <a:lnTo>
                      <a:pt x="729" y="435"/>
                    </a:lnTo>
                    <a:lnTo>
                      <a:pt x="715" y="445"/>
                    </a:lnTo>
                    <a:lnTo>
                      <a:pt x="702" y="453"/>
                    </a:lnTo>
                    <a:lnTo>
                      <a:pt x="689" y="462"/>
                    </a:lnTo>
                    <a:lnTo>
                      <a:pt x="678" y="472"/>
                    </a:lnTo>
                    <a:lnTo>
                      <a:pt x="669" y="483"/>
                    </a:lnTo>
                    <a:lnTo>
                      <a:pt x="663" y="499"/>
                    </a:lnTo>
                    <a:lnTo>
                      <a:pt x="659" y="506"/>
                    </a:lnTo>
                    <a:lnTo>
                      <a:pt x="655" y="511"/>
                    </a:lnTo>
                    <a:lnTo>
                      <a:pt x="650" y="516"/>
                    </a:lnTo>
                    <a:lnTo>
                      <a:pt x="649" y="523"/>
                    </a:lnTo>
                    <a:lnTo>
                      <a:pt x="650" y="534"/>
                    </a:lnTo>
                    <a:lnTo>
                      <a:pt x="651" y="543"/>
                    </a:lnTo>
                    <a:lnTo>
                      <a:pt x="653" y="555"/>
                    </a:lnTo>
                    <a:lnTo>
                      <a:pt x="655" y="563"/>
                    </a:lnTo>
                    <a:lnTo>
                      <a:pt x="660" y="571"/>
                    </a:lnTo>
                    <a:lnTo>
                      <a:pt x="665" y="577"/>
                    </a:lnTo>
                    <a:lnTo>
                      <a:pt x="668" y="582"/>
                    </a:lnTo>
                    <a:lnTo>
                      <a:pt x="668" y="585"/>
                    </a:lnTo>
                    <a:lnTo>
                      <a:pt x="666" y="586"/>
                    </a:lnTo>
                    <a:lnTo>
                      <a:pt x="665" y="589"/>
                    </a:lnTo>
                    <a:lnTo>
                      <a:pt x="665" y="610"/>
                    </a:lnTo>
                    <a:lnTo>
                      <a:pt x="664" y="625"/>
                    </a:lnTo>
                    <a:lnTo>
                      <a:pt x="666" y="630"/>
                    </a:lnTo>
                    <a:lnTo>
                      <a:pt x="666" y="633"/>
                    </a:lnTo>
                    <a:lnTo>
                      <a:pt x="664" y="643"/>
                    </a:lnTo>
                    <a:lnTo>
                      <a:pt x="658" y="650"/>
                    </a:lnTo>
                    <a:lnTo>
                      <a:pt x="650" y="656"/>
                    </a:lnTo>
                    <a:lnTo>
                      <a:pt x="640" y="663"/>
                    </a:lnTo>
                    <a:lnTo>
                      <a:pt x="629" y="667"/>
                    </a:lnTo>
                    <a:lnTo>
                      <a:pt x="620" y="673"/>
                    </a:lnTo>
                    <a:lnTo>
                      <a:pt x="612" y="679"/>
                    </a:lnTo>
                    <a:lnTo>
                      <a:pt x="609" y="688"/>
                    </a:lnTo>
                    <a:lnTo>
                      <a:pt x="605" y="689"/>
                    </a:lnTo>
                    <a:lnTo>
                      <a:pt x="602" y="692"/>
                    </a:lnTo>
                    <a:lnTo>
                      <a:pt x="599" y="694"/>
                    </a:lnTo>
                    <a:lnTo>
                      <a:pt x="597" y="698"/>
                    </a:lnTo>
                    <a:lnTo>
                      <a:pt x="596" y="700"/>
                    </a:lnTo>
                    <a:lnTo>
                      <a:pt x="597" y="707"/>
                    </a:lnTo>
                    <a:lnTo>
                      <a:pt x="602" y="713"/>
                    </a:lnTo>
                    <a:lnTo>
                      <a:pt x="606" y="719"/>
                    </a:lnTo>
                    <a:lnTo>
                      <a:pt x="607" y="727"/>
                    </a:lnTo>
                    <a:lnTo>
                      <a:pt x="607" y="736"/>
                    </a:lnTo>
                    <a:lnTo>
                      <a:pt x="606" y="745"/>
                    </a:lnTo>
                    <a:lnTo>
                      <a:pt x="605" y="751"/>
                    </a:lnTo>
                    <a:lnTo>
                      <a:pt x="604" y="752"/>
                    </a:lnTo>
                    <a:lnTo>
                      <a:pt x="601" y="753"/>
                    </a:lnTo>
                    <a:lnTo>
                      <a:pt x="592" y="753"/>
                    </a:lnTo>
                    <a:lnTo>
                      <a:pt x="581" y="762"/>
                    </a:lnTo>
                    <a:lnTo>
                      <a:pt x="572" y="773"/>
                    </a:lnTo>
                    <a:lnTo>
                      <a:pt x="575" y="775"/>
                    </a:lnTo>
                    <a:lnTo>
                      <a:pt x="577" y="777"/>
                    </a:lnTo>
                    <a:lnTo>
                      <a:pt x="579" y="780"/>
                    </a:lnTo>
                    <a:lnTo>
                      <a:pt x="579" y="782"/>
                    </a:lnTo>
                    <a:lnTo>
                      <a:pt x="576" y="792"/>
                    </a:lnTo>
                    <a:lnTo>
                      <a:pt x="569" y="801"/>
                    </a:lnTo>
                    <a:lnTo>
                      <a:pt x="562" y="807"/>
                    </a:lnTo>
                    <a:lnTo>
                      <a:pt x="556" y="816"/>
                    </a:lnTo>
                    <a:lnTo>
                      <a:pt x="546" y="834"/>
                    </a:lnTo>
                    <a:lnTo>
                      <a:pt x="537" y="846"/>
                    </a:lnTo>
                    <a:lnTo>
                      <a:pt x="527" y="856"/>
                    </a:lnTo>
                    <a:lnTo>
                      <a:pt x="515" y="867"/>
                    </a:lnTo>
                    <a:lnTo>
                      <a:pt x="511" y="868"/>
                    </a:lnTo>
                    <a:lnTo>
                      <a:pt x="505" y="868"/>
                    </a:lnTo>
                    <a:lnTo>
                      <a:pt x="501" y="869"/>
                    </a:lnTo>
                    <a:lnTo>
                      <a:pt x="498" y="869"/>
                    </a:lnTo>
                    <a:lnTo>
                      <a:pt x="497" y="870"/>
                    </a:lnTo>
                    <a:lnTo>
                      <a:pt x="496" y="873"/>
                    </a:lnTo>
                    <a:lnTo>
                      <a:pt x="492" y="874"/>
                    </a:lnTo>
                    <a:lnTo>
                      <a:pt x="487" y="877"/>
                    </a:lnTo>
                    <a:lnTo>
                      <a:pt x="482" y="877"/>
                    </a:lnTo>
                    <a:lnTo>
                      <a:pt x="479" y="875"/>
                    </a:lnTo>
                    <a:lnTo>
                      <a:pt x="477" y="873"/>
                    </a:lnTo>
                    <a:lnTo>
                      <a:pt x="474" y="872"/>
                    </a:lnTo>
                    <a:lnTo>
                      <a:pt x="472" y="872"/>
                    </a:lnTo>
                    <a:lnTo>
                      <a:pt x="461" y="874"/>
                    </a:lnTo>
                    <a:lnTo>
                      <a:pt x="441" y="882"/>
                    </a:lnTo>
                    <a:lnTo>
                      <a:pt x="429" y="884"/>
                    </a:lnTo>
                    <a:lnTo>
                      <a:pt x="422" y="882"/>
                    </a:lnTo>
                    <a:lnTo>
                      <a:pt x="417" y="877"/>
                    </a:lnTo>
                    <a:lnTo>
                      <a:pt x="414" y="877"/>
                    </a:lnTo>
                    <a:lnTo>
                      <a:pt x="413" y="878"/>
                    </a:lnTo>
                    <a:lnTo>
                      <a:pt x="410" y="867"/>
                    </a:lnTo>
                    <a:lnTo>
                      <a:pt x="405" y="858"/>
                    </a:lnTo>
                    <a:lnTo>
                      <a:pt x="408" y="855"/>
                    </a:lnTo>
                    <a:lnTo>
                      <a:pt x="410" y="850"/>
                    </a:lnTo>
                    <a:lnTo>
                      <a:pt x="410" y="846"/>
                    </a:lnTo>
                    <a:lnTo>
                      <a:pt x="409" y="841"/>
                    </a:lnTo>
                    <a:lnTo>
                      <a:pt x="404" y="834"/>
                    </a:lnTo>
                    <a:lnTo>
                      <a:pt x="400" y="829"/>
                    </a:lnTo>
                    <a:lnTo>
                      <a:pt x="397" y="825"/>
                    </a:lnTo>
                    <a:lnTo>
                      <a:pt x="379" y="795"/>
                    </a:lnTo>
                    <a:lnTo>
                      <a:pt x="372" y="778"/>
                    </a:lnTo>
                    <a:lnTo>
                      <a:pt x="367" y="760"/>
                    </a:lnTo>
                    <a:lnTo>
                      <a:pt x="364" y="739"/>
                    </a:lnTo>
                    <a:lnTo>
                      <a:pt x="364" y="726"/>
                    </a:lnTo>
                    <a:lnTo>
                      <a:pt x="362" y="723"/>
                    </a:lnTo>
                    <a:lnTo>
                      <a:pt x="360" y="721"/>
                    </a:lnTo>
                    <a:lnTo>
                      <a:pt x="355" y="716"/>
                    </a:lnTo>
                    <a:lnTo>
                      <a:pt x="346" y="702"/>
                    </a:lnTo>
                    <a:lnTo>
                      <a:pt x="340" y="687"/>
                    </a:lnTo>
                    <a:lnTo>
                      <a:pt x="335" y="672"/>
                    </a:lnTo>
                    <a:lnTo>
                      <a:pt x="333" y="654"/>
                    </a:lnTo>
                    <a:lnTo>
                      <a:pt x="334" y="641"/>
                    </a:lnTo>
                    <a:lnTo>
                      <a:pt x="339" y="631"/>
                    </a:lnTo>
                    <a:lnTo>
                      <a:pt x="345" y="623"/>
                    </a:lnTo>
                    <a:lnTo>
                      <a:pt x="352" y="615"/>
                    </a:lnTo>
                    <a:lnTo>
                      <a:pt x="357" y="607"/>
                    </a:lnTo>
                    <a:lnTo>
                      <a:pt x="358" y="597"/>
                    </a:lnTo>
                    <a:lnTo>
                      <a:pt x="357" y="589"/>
                    </a:lnTo>
                    <a:lnTo>
                      <a:pt x="354" y="581"/>
                    </a:lnTo>
                    <a:lnTo>
                      <a:pt x="353" y="573"/>
                    </a:lnTo>
                    <a:lnTo>
                      <a:pt x="350" y="560"/>
                    </a:lnTo>
                    <a:lnTo>
                      <a:pt x="346" y="548"/>
                    </a:lnTo>
                    <a:lnTo>
                      <a:pt x="343" y="539"/>
                    </a:lnTo>
                    <a:lnTo>
                      <a:pt x="340" y="532"/>
                    </a:lnTo>
                    <a:lnTo>
                      <a:pt x="339" y="523"/>
                    </a:lnTo>
                    <a:lnTo>
                      <a:pt x="335" y="516"/>
                    </a:lnTo>
                    <a:lnTo>
                      <a:pt x="328" y="507"/>
                    </a:lnTo>
                    <a:lnTo>
                      <a:pt x="319" y="499"/>
                    </a:lnTo>
                    <a:lnTo>
                      <a:pt x="310" y="489"/>
                    </a:lnTo>
                    <a:lnTo>
                      <a:pt x="304" y="480"/>
                    </a:lnTo>
                    <a:lnTo>
                      <a:pt x="301" y="469"/>
                    </a:lnTo>
                    <a:lnTo>
                      <a:pt x="301" y="467"/>
                    </a:lnTo>
                    <a:lnTo>
                      <a:pt x="303" y="463"/>
                    </a:lnTo>
                    <a:lnTo>
                      <a:pt x="305" y="459"/>
                    </a:lnTo>
                    <a:lnTo>
                      <a:pt x="308" y="456"/>
                    </a:lnTo>
                    <a:lnTo>
                      <a:pt x="309" y="454"/>
                    </a:lnTo>
                    <a:lnTo>
                      <a:pt x="311" y="453"/>
                    </a:lnTo>
                    <a:lnTo>
                      <a:pt x="310" y="450"/>
                    </a:lnTo>
                    <a:lnTo>
                      <a:pt x="310" y="448"/>
                    </a:lnTo>
                    <a:lnTo>
                      <a:pt x="311" y="448"/>
                    </a:lnTo>
                    <a:lnTo>
                      <a:pt x="311" y="440"/>
                    </a:lnTo>
                    <a:lnTo>
                      <a:pt x="313" y="431"/>
                    </a:lnTo>
                    <a:lnTo>
                      <a:pt x="315" y="426"/>
                    </a:lnTo>
                    <a:lnTo>
                      <a:pt x="311" y="419"/>
                    </a:lnTo>
                    <a:lnTo>
                      <a:pt x="306" y="414"/>
                    </a:lnTo>
                    <a:lnTo>
                      <a:pt x="299" y="410"/>
                    </a:lnTo>
                    <a:lnTo>
                      <a:pt x="290" y="409"/>
                    </a:lnTo>
                    <a:lnTo>
                      <a:pt x="272" y="409"/>
                    </a:lnTo>
                    <a:lnTo>
                      <a:pt x="266" y="406"/>
                    </a:lnTo>
                    <a:lnTo>
                      <a:pt x="256" y="394"/>
                    </a:lnTo>
                    <a:lnTo>
                      <a:pt x="250" y="387"/>
                    </a:lnTo>
                    <a:lnTo>
                      <a:pt x="241" y="385"/>
                    </a:lnTo>
                    <a:lnTo>
                      <a:pt x="226" y="386"/>
                    </a:lnTo>
                    <a:lnTo>
                      <a:pt x="214" y="390"/>
                    </a:lnTo>
                    <a:lnTo>
                      <a:pt x="201" y="395"/>
                    </a:lnTo>
                    <a:lnTo>
                      <a:pt x="186" y="400"/>
                    </a:lnTo>
                    <a:lnTo>
                      <a:pt x="180" y="406"/>
                    </a:lnTo>
                    <a:lnTo>
                      <a:pt x="176" y="406"/>
                    </a:lnTo>
                    <a:lnTo>
                      <a:pt x="168" y="405"/>
                    </a:lnTo>
                    <a:lnTo>
                      <a:pt x="160" y="401"/>
                    </a:lnTo>
                    <a:lnTo>
                      <a:pt x="151" y="400"/>
                    </a:lnTo>
                    <a:lnTo>
                      <a:pt x="141" y="401"/>
                    </a:lnTo>
                    <a:lnTo>
                      <a:pt x="132" y="405"/>
                    </a:lnTo>
                    <a:lnTo>
                      <a:pt x="123" y="407"/>
                    </a:lnTo>
                    <a:lnTo>
                      <a:pt x="113" y="409"/>
                    </a:lnTo>
                    <a:lnTo>
                      <a:pt x="109" y="409"/>
                    </a:lnTo>
                    <a:lnTo>
                      <a:pt x="102" y="406"/>
                    </a:lnTo>
                    <a:lnTo>
                      <a:pt x="101" y="405"/>
                    </a:lnTo>
                    <a:lnTo>
                      <a:pt x="91" y="397"/>
                    </a:lnTo>
                    <a:lnTo>
                      <a:pt x="65" y="380"/>
                    </a:lnTo>
                    <a:lnTo>
                      <a:pt x="57" y="370"/>
                    </a:lnTo>
                    <a:lnTo>
                      <a:pt x="50" y="358"/>
                    </a:lnTo>
                    <a:lnTo>
                      <a:pt x="44" y="348"/>
                    </a:lnTo>
                    <a:lnTo>
                      <a:pt x="37" y="339"/>
                    </a:lnTo>
                    <a:lnTo>
                      <a:pt x="33" y="337"/>
                    </a:lnTo>
                    <a:lnTo>
                      <a:pt x="27" y="332"/>
                    </a:lnTo>
                    <a:lnTo>
                      <a:pt x="19" y="326"/>
                    </a:lnTo>
                    <a:lnTo>
                      <a:pt x="14" y="321"/>
                    </a:lnTo>
                    <a:lnTo>
                      <a:pt x="12" y="317"/>
                    </a:lnTo>
                    <a:lnTo>
                      <a:pt x="6" y="312"/>
                    </a:lnTo>
                    <a:lnTo>
                      <a:pt x="8" y="312"/>
                    </a:lnTo>
                    <a:lnTo>
                      <a:pt x="8" y="308"/>
                    </a:lnTo>
                    <a:lnTo>
                      <a:pt x="6" y="304"/>
                    </a:lnTo>
                    <a:lnTo>
                      <a:pt x="6" y="298"/>
                    </a:lnTo>
                    <a:lnTo>
                      <a:pt x="5" y="294"/>
                    </a:lnTo>
                    <a:lnTo>
                      <a:pt x="3" y="289"/>
                    </a:lnTo>
                    <a:lnTo>
                      <a:pt x="0" y="285"/>
                    </a:lnTo>
                    <a:lnTo>
                      <a:pt x="6" y="279"/>
                    </a:lnTo>
                    <a:lnTo>
                      <a:pt x="12" y="269"/>
                    </a:lnTo>
                    <a:lnTo>
                      <a:pt x="15" y="258"/>
                    </a:lnTo>
                    <a:lnTo>
                      <a:pt x="17" y="248"/>
                    </a:lnTo>
                    <a:lnTo>
                      <a:pt x="14" y="231"/>
                    </a:lnTo>
                    <a:lnTo>
                      <a:pt x="12" y="217"/>
                    </a:lnTo>
                    <a:lnTo>
                      <a:pt x="9" y="202"/>
                    </a:lnTo>
                    <a:lnTo>
                      <a:pt x="10" y="199"/>
                    </a:lnTo>
                    <a:lnTo>
                      <a:pt x="12" y="196"/>
                    </a:lnTo>
                    <a:lnTo>
                      <a:pt x="14" y="192"/>
                    </a:lnTo>
                    <a:lnTo>
                      <a:pt x="17" y="190"/>
                    </a:lnTo>
                    <a:lnTo>
                      <a:pt x="19" y="186"/>
                    </a:lnTo>
                    <a:lnTo>
                      <a:pt x="20" y="184"/>
                    </a:lnTo>
                    <a:lnTo>
                      <a:pt x="28" y="166"/>
                    </a:lnTo>
                    <a:lnTo>
                      <a:pt x="38" y="148"/>
                    </a:lnTo>
                    <a:lnTo>
                      <a:pt x="48" y="132"/>
                    </a:lnTo>
                    <a:lnTo>
                      <a:pt x="53" y="128"/>
                    </a:lnTo>
                    <a:lnTo>
                      <a:pt x="65" y="123"/>
                    </a:lnTo>
                    <a:lnTo>
                      <a:pt x="70" y="121"/>
                    </a:lnTo>
                    <a:lnTo>
                      <a:pt x="74" y="118"/>
                    </a:lnTo>
                    <a:lnTo>
                      <a:pt x="79" y="114"/>
                    </a:lnTo>
                    <a:lnTo>
                      <a:pt x="87" y="107"/>
                    </a:lnTo>
                    <a:lnTo>
                      <a:pt x="89" y="103"/>
                    </a:lnTo>
                    <a:lnTo>
                      <a:pt x="92" y="93"/>
                    </a:lnTo>
                    <a:lnTo>
                      <a:pt x="92" y="85"/>
                    </a:lnTo>
                    <a:lnTo>
                      <a:pt x="93" y="78"/>
                    </a:lnTo>
                    <a:lnTo>
                      <a:pt x="97" y="70"/>
                    </a:lnTo>
                    <a:lnTo>
                      <a:pt x="113" y="51"/>
                    </a:lnTo>
                    <a:lnTo>
                      <a:pt x="131" y="33"/>
                    </a:lnTo>
                    <a:lnTo>
                      <a:pt x="129" y="33"/>
                    </a:lnTo>
                    <a:lnTo>
                      <a:pt x="132" y="29"/>
                    </a:lnTo>
                    <a:lnTo>
                      <a:pt x="133" y="26"/>
                    </a:lnTo>
                    <a:lnTo>
                      <a:pt x="138" y="21"/>
                    </a:lnTo>
                    <a:lnTo>
                      <a:pt x="155" y="29"/>
                    </a:lnTo>
                    <a:lnTo>
                      <a:pt x="173" y="31"/>
                    </a:lnTo>
                    <a:lnTo>
                      <a:pt x="177" y="31"/>
                    </a:lnTo>
                    <a:lnTo>
                      <a:pt x="181" y="29"/>
                    </a:lnTo>
                    <a:lnTo>
                      <a:pt x="183" y="28"/>
                    </a:lnTo>
                    <a:lnTo>
                      <a:pt x="186" y="25"/>
                    </a:lnTo>
                    <a:lnTo>
                      <a:pt x="188" y="24"/>
                    </a:lnTo>
                    <a:lnTo>
                      <a:pt x="202" y="18"/>
                    </a:lnTo>
                    <a:lnTo>
                      <a:pt x="219" y="11"/>
                    </a:lnTo>
                    <a:lnTo>
                      <a:pt x="236" y="6"/>
                    </a:lnTo>
                    <a:lnTo>
                      <a:pt x="252" y="5"/>
                    </a:lnTo>
                    <a:lnTo>
                      <a:pt x="256" y="5"/>
                    </a:lnTo>
                    <a:lnTo>
                      <a:pt x="260" y="6"/>
                    </a:lnTo>
                    <a:lnTo>
                      <a:pt x="264" y="9"/>
                    </a:lnTo>
                    <a:lnTo>
                      <a:pt x="266" y="9"/>
                    </a:lnTo>
                    <a:lnTo>
                      <a:pt x="270" y="7"/>
                    </a:lnTo>
                    <a:lnTo>
                      <a:pt x="272" y="6"/>
                    </a:lnTo>
                    <a:lnTo>
                      <a:pt x="284" y="2"/>
                    </a:lnTo>
                    <a:lnTo>
                      <a:pt x="288" y="2"/>
                    </a:lnTo>
                    <a:lnTo>
                      <a:pt x="290" y="4"/>
                    </a:lnTo>
                    <a:lnTo>
                      <a:pt x="293" y="6"/>
                    </a:lnTo>
                    <a:lnTo>
                      <a:pt x="299" y="6"/>
                    </a:lnTo>
                    <a:lnTo>
                      <a:pt x="301" y="5"/>
                    </a:lnTo>
                    <a:lnTo>
                      <a:pt x="303" y="4"/>
                    </a:lnTo>
                    <a:lnTo>
                      <a:pt x="305" y="2"/>
                    </a:lnTo>
                    <a:lnTo>
                      <a:pt x="306" y="1"/>
                    </a:lnTo>
                    <a:lnTo>
                      <a:pt x="3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45" name="Group 1110"/>
            <p:cNvGrpSpPr/>
            <p:nvPr/>
          </p:nvGrpSpPr>
          <p:grpSpPr>
            <a:xfrm>
              <a:off x="2165954" y="4174135"/>
              <a:ext cx="719203" cy="1160592"/>
              <a:chOff x="3823545" y="4144788"/>
              <a:chExt cx="1121241" cy="1809322"/>
            </a:xfrm>
            <a:grpFill/>
          </p:grpSpPr>
          <p:sp>
            <p:nvSpPr>
              <p:cNvPr id="224" name="Freeform 1228"/>
              <p:cNvSpPr>
                <a:spLocks/>
              </p:cNvSpPr>
              <p:nvPr/>
            </p:nvSpPr>
            <p:spPr bwMode="auto">
              <a:xfrm>
                <a:off x="4296083" y="4184164"/>
                <a:ext cx="16580" cy="18653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8" y="0"/>
                  </a:cxn>
                  <a:cxn ang="0">
                    <a:pos x="8" y="5"/>
                  </a:cxn>
                  <a:cxn ang="0">
                    <a:pos x="7" y="6"/>
                  </a:cxn>
                  <a:cxn ang="0">
                    <a:pos x="5" y="9"/>
                  </a:cxn>
                  <a:cxn ang="0">
                    <a:pos x="0" y="9"/>
                  </a:cxn>
                  <a:cxn ang="0">
                    <a:pos x="0" y="5"/>
                  </a:cxn>
                  <a:cxn ang="0">
                    <a:pos x="2" y="2"/>
                  </a:cxn>
                  <a:cxn ang="0">
                    <a:pos x="4" y="1"/>
                  </a:cxn>
                  <a:cxn ang="0">
                    <a:pos x="5" y="0"/>
                  </a:cxn>
                </a:cxnLst>
                <a:rect l="0" t="0" r="r" b="b"/>
                <a:pathLst>
                  <a:path w="8" h="9">
                    <a:moveTo>
                      <a:pt x="5" y="0"/>
                    </a:moveTo>
                    <a:lnTo>
                      <a:pt x="8" y="0"/>
                    </a:lnTo>
                    <a:lnTo>
                      <a:pt x="8" y="5"/>
                    </a:lnTo>
                    <a:lnTo>
                      <a:pt x="7" y="6"/>
                    </a:lnTo>
                    <a:lnTo>
                      <a:pt x="5" y="9"/>
                    </a:lnTo>
                    <a:lnTo>
                      <a:pt x="0" y="9"/>
                    </a:lnTo>
                    <a:lnTo>
                      <a:pt x="0" y="5"/>
                    </a:lnTo>
                    <a:lnTo>
                      <a:pt x="2" y="2"/>
                    </a:lnTo>
                    <a:lnTo>
                      <a:pt x="4" y="1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1230"/>
              <p:cNvSpPr>
                <a:spLocks/>
              </p:cNvSpPr>
              <p:nvPr/>
            </p:nvSpPr>
            <p:spPr bwMode="auto">
              <a:xfrm>
                <a:off x="3997638" y="5527166"/>
                <a:ext cx="18653" cy="49741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6" y="1"/>
                  </a:cxn>
                  <a:cxn ang="0">
                    <a:pos x="9" y="4"/>
                  </a:cxn>
                  <a:cxn ang="0">
                    <a:pos x="9" y="9"/>
                  </a:cxn>
                  <a:cxn ang="0">
                    <a:pos x="8" y="10"/>
                  </a:cxn>
                  <a:cxn ang="0">
                    <a:pos x="8" y="24"/>
                  </a:cxn>
                  <a:cxn ang="0">
                    <a:pos x="4" y="24"/>
                  </a:cxn>
                  <a:cxn ang="0">
                    <a:pos x="1" y="21"/>
                  </a:cxn>
                  <a:cxn ang="0">
                    <a:pos x="0" y="19"/>
                  </a:cxn>
                  <a:cxn ang="0">
                    <a:pos x="0" y="10"/>
                  </a:cxn>
                  <a:cxn ang="0">
                    <a:pos x="1" y="7"/>
                  </a:cxn>
                  <a:cxn ang="0">
                    <a:pos x="1" y="5"/>
                  </a:cxn>
                  <a:cxn ang="0">
                    <a:pos x="3" y="2"/>
                  </a:cxn>
                  <a:cxn ang="0">
                    <a:pos x="4" y="1"/>
                  </a:cxn>
                  <a:cxn ang="0">
                    <a:pos x="4" y="0"/>
                  </a:cxn>
                </a:cxnLst>
                <a:rect l="0" t="0" r="r" b="b"/>
                <a:pathLst>
                  <a:path w="9" h="24">
                    <a:moveTo>
                      <a:pt x="4" y="0"/>
                    </a:moveTo>
                    <a:lnTo>
                      <a:pt x="6" y="1"/>
                    </a:lnTo>
                    <a:lnTo>
                      <a:pt x="9" y="4"/>
                    </a:lnTo>
                    <a:lnTo>
                      <a:pt x="9" y="9"/>
                    </a:lnTo>
                    <a:lnTo>
                      <a:pt x="8" y="10"/>
                    </a:lnTo>
                    <a:lnTo>
                      <a:pt x="8" y="24"/>
                    </a:lnTo>
                    <a:lnTo>
                      <a:pt x="4" y="24"/>
                    </a:lnTo>
                    <a:lnTo>
                      <a:pt x="1" y="21"/>
                    </a:lnTo>
                    <a:lnTo>
                      <a:pt x="0" y="19"/>
                    </a:lnTo>
                    <a:lnTo>
                      <a:pt x="0" y="10"/>
                    </a:lnTo>
                    <a:lnTo>
                      <a:pt x="1" y="7"/>
                    </a:lnTo>
                    <a:lnTo>
                      <a:pt x="1" y="5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1231"/>
              <p:cNvSpPr>
                <a:spLocks/>
              </p:cNvSpPr>
              <p:nvPr/>
            </p:nvSpPr>
            <p:spPr bwMode="auto">
              <a:xfrm>
                <a:off x="3823545" y="4144788"/>
                <a:ext cx="1121241" cy="1809322"/>
              </a:xfrm>
              <a:custGeom>
                <a:avLst/>
                <a:gdLst/>
                <a:ahLst/>
                <a:cxnLst>
                  <a:cxn ang="0">
                    <a:pos x="110" y="23"/>
                  </a:cxn>
                  <a:cxn ang="0">
                    <a:pos x="120" y="28"/>
                  </a:cxn>
                  <a:cxn ang="0">
                    <a:pos x="134" y="9"/>
                  </a:cxn>
                  <a:cxn ang="0">
                    <a:pos x="146" y="13"/>
                  </a:cxn>
                  <a:cxn ang="0">
                    <a:pos x="182" y="24"/>
                  </a:cxn>
                  <a:cxn ang="0">
                    <a:pos x="218" y="19"/>
                  </a:cxn>
                  <a:cxn ang="0">
                    <a:pos x="233" y="33"/>
                  </a:cxn>
                  <a:cxn ang="0">
                    <a:pos x="261" y="54"/>
                  </a:cxn>
                  <a:cxn ang="0">
                    <a:pos x="324" y="81"/>
                  </a:cxn>
                  <a:cxn ang="0">
                    <a:pos x="356" y="112"/>
                  </a:cxn>
                  <a:cxn ang="0">
                    <a:pos x="348" y="152"/>
                  </a:cxn>
                  <a:cxn ang="0">
                    <a:pos x="376" y="166"/>
                  </a:cxn>
                  <a:cxn ang="0">
                    <a:pos x="427" y="165"/>
                  </a:cxn>
                  <a:cxn ang="0">
                    <a:pos x="452" y="176"/>
                  </a:cxn>
                  <a:cxn ang="0">
                    <a:pos x="516" y="203"/>
                  </a:cxn>
                  <a:cxn ang="0">
                    <a:pos x="513" y="278"/>
                  </a:cxn>
                  <a:cxn ang="0">
                    <a:pos x="494" y="326"/>
                  </a:cxn>
                  <a:cxn ang="0">
                    <a:pos x="484" y="366"/>
                  </a:cxn>
                  <a:cxn ang="0">
                    <a:pos x="465" y="403"/>
                  </a:cxn>
                  <a:cxn ang="0">
                    <a:pos x="424" y="421"/>
                  </a:cxn>
                  <a:cxn ang="0">
                    <a:pos x="370" y="492"/>
                  </a:cxn>
                  <a:cxn ang="0">
                    <a:pos x="322" y="564"/>
                  </a:cxn>
                  <a:cxn ang="0">
                    <a:pos x="275" y="564"/>
                  </a:cxn>
                  <a:cxn ang="0">
                    <a:pos x="281" y="588"/>
                  </a:cxn>
                  <a:cxn ang="0">
                    <a:pos x="267" y="620"/>
                  </a:cxn>
                  <a:cxn ang="0">
                    <a:pos x="222" y="643"/>
                  </a:cxn>
                  <a:cxn ang="0">
                    <a:pos x="197" y="652"/>
                  </a:cxn>
                  <a:cxn ang="0">
                    <a:pos x="198" y="673"/>
                  </a:cxn>
                  <a:cxn ang="0">
                    <a:pos x="201" y="679"/>
                  </a:cxn>
                  <a:cxn ang="0">
                    <a:pos x="189" y="698"/>
                  </a:cxn>
                  <a:cxn ang="0">
                    <a:pos x="164" y="727"/>
                  </a:cxn>
                  <a:cxn ang="0">
                    <a:pos x="173" y="764"/>
                  </a:cxn>
                  <a:cxn ang="0">
                    <a:pos x="149" y="789"/>
                  </a:cxn>
                  <a:cxn ang="0">
                    <a:pos x="161" y="844"/>
                  </a:cxn>
                  <a:cxn ang="0">
                    <a:pos x="158" y="873"/>
                  </a:cxn>
                  <a:cxn ang="0">
                    <a:pos x="122" y="857"/>
                  </a:cxn>
                  <a:cxn ang="0">
                    <a:pos x="82" y="830"/>
                  </a:cxn>
                  <a:cxn ang="0">
                    <a:pos x="89" y="814"/>
                  </a:cxn>
                  <a:cxn ang="0">
                    <a:pos x="73" y="770"/>
                  </a:cxn>
                  <a:cxn ang="0">
                    <a:pos x="77" y="733"/>
                  </a:cxn>
                  <a:cxn ang="0">
                    <a:pos x="85" y="727"/>
                  </a:cxn>
                  <a:cxn ang="0">
                    <a:pos x="94" y="668"/>
                  </a:cxn>
                  <a:cxn ang="0">
                    <a:pos x="93" y="635"/>
                  </a:cxn>
                  <a:cxn ang="0">
                    <a:pos x="92" y="619"/>
                  </a:cxn>
                  <a:cxn ang="0">
                    <a:pos x="109" y="575"/>
                  </a:cxn>
                  <a:cxn ang="0">
                    <a:pos x="124" y="469"/>
                  </a:cxn>
                  <a:cxn ang="0">
                    <a:pos x="132" y="400"/>
                  </a:cxn>
                  <a:cxn ang="0">
                    <a:pos x="103" y="345"/>
                  </a:cxn>
                  <a:cxn ang="0">
                    <a:pos x="58" y="305"/>
                  </a:cxn>
                  <a:cxn ang="0">
                    <a:pos x="25" y="239"/>
                  </a:cxn>
                  <a:cxn ang="0">
                    <a:pos x="4" y="214"/>
                  </a:cxn>
                  <a:cxn ang="0">
                    <a:pos x="16" y="175"/>
                  </a:cxn>
                  <a:cxn ang="0">
                    <a:pos x="13" y="145"/>
                  </a:cxn>
                  <a:cxn ang="0">
                    <a:pos x="33" y="115"/>
                  </a:cxn>
                  <a:cxn ang="0">
                    <a:pos x="45" y="94"/>
                  </a:cxn>
                  <a:cxn ang="0">
                    <a:pos x="43" y="66"/>
                  </a:cxn>
                  <a:cxn ang="0">
                    <a:pos x="50" y="48"/>
                  </a:cxn>
                  <a:cxn ang="0">
                    <a:pos x="63" y="34"/>
                  </a:cxn>
                  <a:cxn ang="0">
                    <a:pos x="105" y="6"/>
                  </a:cxn>
                </a:cxnLst>
                <a:rect l="0" t="0" r="r" b="b"/>
                <a:pathLst>
                  <a:path w="541" h="873">
                    <a:moveTo>
                      <a:pt x="112" y="0"/>
                    </a:moveTo>
                    <a:lnTo>
                      <a:pt x="115" y="0"/>
                    </a:lnTo>
                    <a:lnTo>
                      <a:pt x="117" y="3"/>
                    </a:lnTo>
                    <a:lnTo>
                      <a:pt x="118" y="4"/>
                    </a:lnTo>
                    <a:lnTo>
                      <a:pt x="118" y="6"/>
                    </a:lnTo>
                    <a:lnTo>
                      <a:pt x="115" y="9"/>
                    </a:lnTo>
                    <a:lnTo>
                      <a:pt x="114" y="9"/>
                    </a:lnTo>
                    <a:lnTo>
                      <a:pt x="112" y="19"/>
                    </a:lnTo>
                    <a:lnTo>
                      <a:pt x="110" y="23"/>
                    </a:lnTo>
                    <a:lnTo>
                      <a:pt x="110" y="29"/>
                    </a:lnTo>
                    <a:lnTo>
                      <a:pt x="112" y="32"/>
                    </a:lnTo>
                    <a:lnTo>
                      <a:pt x="113" y="35"/>
                    </a:lnTo>
                    <a:lnTo>
                      <a:pt x="114" y="37"/>
                    </a:lnTo>
                    <a:lnTo>
                      <a:pt x="117" y="38"/>
                    </a:lnTo>
                    <a:lnTo>
                      <a:pt x="118" y="38"/>
                    </a:lnTo>
                    <a:lnTo>
                      <a:pt x="119" y="35"/>
                    </a:lnTo>
                    <a:lnTo>
                      <a:pt x="120" y="34"/>
                    </a:lnTo>
                    <a:lnTo>
                      <a:pt x="120" y="28"/>
                    </a:lnTo>
                    <a:lnTo>
                      <a:pt x="118" y="25"/>
                    </a:lnTo>
                    <a:lnTo>
                      <a:pt x="117" y="23"/>
                    </a:lnTo>
                    <a:lnTo>
                      <a:pt x="117" y="16"/>
                    </a:lnTo>
                    <a:lnTo>
                      <a:pt x="118" y="15"/>
                    </a:lnTo>
                    <a:lnTo>
                      <a:pt x="123" y="13"/>
                    </a:lnTo>
                    <a:lnTo>
                      <a:pt x="124" y="13"/>
                    </a:lnTo>
                    <a:lnTo>
                      <a:pt x="127" y="11"/>
                    </a:lnTo>
                    <a:lnTo>
                      <a:pt x="135" y="11"/>
                    </a:lnTo>
                    <a:lnTo>
                      <a:pt x="134" y="9"/>
                    </a:lnTo>
                    <a:lnTo>
                      <a:pt x="133" y="9"/>
                    </a:lnTo>
                    <a:lnTo>
                      <a:pt x="132" y="8"/>
                    </a:lnTo>
                    <a:lnTo>
                      <a:pt x="129" y="6"/>
                    </a:lnTo>
                    <a:lnTo>
                      <a:pt x="128" y="6"/>
                    </a:lnTo>
                    <a:lnTo>
                      <a:pt x="128" y="4"/>
                    </a:lnTo>
                    <a:lnTo>
                      <a:pt x="135" y="4"/>
                    </a:lnTo>
                    <a:lnTo>
                      <a:pt x="137" y="6"/>
                    </a:lnTo>
                    <a:lnTo>
                      <a:pt x="142" y="11"/>
                    </a:lnTo>
                    <a:lnTo>
                      <a:pt x="146" y="13"/>
                    </a:lnTo>
                    <a:lnTo>
                      <a:pt x="148" y="13"/>
                    </a:lnTo>
                    <a:lnTo>
                      <a:pt x="152" y="14"/>
                    </a:lnTo>
                    <a:lnTo>
                      <a:pt x="152" y="16"/>
                    </a:lnTo>
                    <a:lnTo>
                      <a:pt x="153" y="19"/>
                    </a:lnTo>
                    <a:lnTo>
                      <a:pt x="156" y="20"/>
                    </a:lnTo>
                    <a:lnTo>
                      <a:pt x="157" y="21"/>
                    </a:lnTo>
                    <a:lnTo>
                      <a:pt x="179" y="21"/>
                    </a:lnTo>
                    <a:lnTo>
                      <a:pt x="179" y="23"/>
                    </a:lnTo>
                    <a:lnTo>
                      <a:pt x="182" y="24"/>
                    </a:lnTo>
                    <a:lnTo>
                      <a:pt x="183" y="25"/>
                    </a:lnTo>
                    <a:lnTo>
                      <a:pt x="194" y="25"/>
                    </a:lnTo>
                    <a:lnTo>
                      <a:pt x="199" y="20"/>
                    </a:lnTo>
                    <a:lnTo>
                      <a:pt x="201" y="20"/>
                    </a:lnTo>
                    <a:lnTo>
                      <a:pt x="203" y="19"/>
                    </a:lnTo>
                    <a:lnTo>
                      <a:pt x="206" y="19"/>
                    </a:lnTo>
                    <a:lnTo>
                      <a:pt x="208" y="18"/>
                    </a:lnTo>
                    <a:lnTo>
                      <a:pt x="216" y="18"/>
                    </a:lnTo>
                    <a:lnTo>
                      <a:pt x="218" y="19"/>
                    </a:lnTo>
                    <a:lnTo>
                      <a:pt x="221" y="19"/>
                    </a:lnTo>
                    <a:lnTo>
                      <a:pt x="220" y="20"/>
                    </a:lnTo>
                    <a:lnTo>
                      <a:pt x="216" y="20"/>
                    </a:lnTo>
                    <a:lnTo>
                      <a:pt x="216" y="23"/>
                    </a:lnTo>
                    <a:lnTo>
                      <a:pt x="217" y="25"/>
                    </a:lnTo>
                    <a:lnTo>
                      <a:pt x="220" y="28"/>
                    </a:lnTo>
                    <a:lnTo>
                      <a:pt x="227" y="30"/>
                    </a:lnTo>
                    <a:lnTo>
                      <a:pt x="230" y="32"/>
                    </a:lnTo>
                    <a:lnTo>
                      <a:pt x="233" y="33"/>
                    </a:lnTo>
                    <a:lnTo>
                      <a:pt x="236" y="34"/>
                    </a:lnTo>
                    <a:lnTo>
                      <a:pt x="237" y="35"/>
                    </a:lnTo>
                    <a:lnTo>
                      <a:pt x="237" y="40"/>
                    </a:lnTo>
                    <a:lnTo>
                      <a:pt x="238" y="43"/>
                    </a:lnTo>
                    <a:lnTo>
                      <a:pt x="238" y="45"/>
                    </a:lnTo>
                    <a:lnTo>
                      <a:pt x="250" y="45"/>
                    </a:lnTo>
                    <a:lnTo>
                      <a:pt x="253" y="48"/>
                    </a:lnTo>
                    <a:lnTo>
                      <a:pt x="258" y="53"/>
                    </a:lnTo>
                    <a:lnTo>
                      <a:pt x="261" y="54"/>
                    </a:lnTo>
                    <a:lnTo>
                      <a:pt x="266" y="62"/>
                    </a:lnTo>
                    <a:lnTo>
                      <a:pt x="268" y="63"/>
                    </a:lnTo>
                    <a:lnTo>
                      <a:pt x="272" y="64"/>
                    </a:lnTo>
                    <a:lnTo>
                      <a:pt x="276" y="69"/>
                    </a:lnTo>
                    <a:lnTo>
                      <a:pt x="281" y="73"/>
                    </a:lnTo>
                    <a:lnTo>
                      <a:pt x="304" y="77"/>
                    </a:lnTo>
                    <a:lnTo>
                      <a:pt x="314" y="77"/>
                    </a:lnTo>
                    <a:lnTo>
                      <a:pt x="316" y="78"/>
                    </a:lnTo>
                    <a:lnTo>
                      <a:pt x="324" y="81"/>
                    </a:lnTo>
                    <a:lnTo>
                      <a:pt x="327" y="81"/>
                    </a:lnTo>
                    <a:lnTo>
                      <a:pt x="327" y="82"/>
                    </a:lnTo>
                    <a:lnTo>
                      <a:pt x="330" y="82"/>
                    </a:lnTo>
                    <a:lnTo>
                      <a:pt x="335" y="84"/>
                    </a:lnTo>
                    <a:lnTo>
                      <a:pt x="340" y="89"/>
                    </a:lnTo>
                    <a:lnTo>
                      <a:pt x="346" y="94"/>
                    </a:lnTo>
                    <a:lnTo>
                      <a:pt x="351" y="97"/>
                    </a:lnTo>
                    <a:lnTo>
                      <a:pt x="353" y="105"/>
                    </a:lnTo>
                    <a:lnTo>
                      <a:pt x="356" y="112"/>
                    </a:lnTo>
                    <a:lnTo>
                      <a:pt x="359" y="120"/>
                    </a:lnTo>
                    <a:lnTo>
                      <a:pt x="363" y="123"/>
                    </a:lnTo>
                    <a:lnTo>
                      <a:pt x="364" y="123"/>
                    </a:lnTo>
                    <a:lnTo>
                      <a:pt x="366" y="126"/>
                    </a:lnTo>
                    <a:lnTo>
                      <a:pt x="366" y="127"/>
                    </a:lnTo>
                    <a:lnTo>
                      <a:pt x="361" y="133"/>
                    </a:lnTo>
                    <a:lnTo>
                      <a:pt x="355" y="138"/>
                    </a:lnTo>
                    <a:lnTo>
                      <a:pt x="350" y="145"/>
                    </a:lnTo>
                    <a:lnTo>
                      <a:pt x="348" y="152"/>
                    </a:lnTo>
                    <a:lnTo>
                      <a:pt x="348" y="154"/>
                    </a:lnTo>
                    <a:lnTo>
                      <a:pt x="350" y="156"/>
                    </a:lnTo>
                    <a:lnTo>
                      <a:pt x="354" y="156"/>
                    </a:lnTo>
                    <a:lnTo>
                      <a:pt x="358" y="159"/>
                    </a:lnTo>
                    <a:lnTo>
                      <a:pt x="360" y="166"/>
                    </a:lnTo>
                    <a:lnTo>
                      <a:pt x="370" y="166"/>
                    </a:lnTo>
                    <a:lnTo>
                      <a:pt x="370" y="167"/>
                    </a:lnTo>
                    <a:lnTo>
                      <a:pt x="373" y="170"/>
                    </a:lnTo>
                    <a:lnTo>
                      <a:pt x="376" y="166"/>
                    </a:lnTo>
                    <a:lnTo>
                      <a:pt x="381" y="159"/>
                    </a:lnTo>
                    <a:lnTo>
                      <a:pt x="389" y="151"/>
                    </a:lnTo>
                    <a:lnTo>
                      <a:pt x="393" y="151"/>
                    </a:lnTo>
                    <a:lnTo>
                      <a:pt x="399" y="152"/>
                    </a:lnTo>
                    <a:lnTo>
                      <a:pt x="406" y="155"/>
                    </a:lnTo>
                    <a:lnTo>
                      <a:pt x="422" y="162"/>
                    </a:lnTo>
                    <a:lnTo>
                      <a:pt x="423" y="162"/>
                    </a:lnTo>
                    <a:lnTo>
                      <a:pt x="425" y="164"/>
                    </a:lnTo>
                    <a:lnTo>
                      <a:pt x="427" y="165"/>
                    </a:lnTo>
                    <a:lnTo>
                      <a:pt x="427" y="166"/>
                    </a:lnTo>
                    <a:lnTo>
                      <a:pt x="428" y="170"/>
                    </a:lnTo>
                    <a:lnTo>
                      <a:pt x="428" y="176"/>
                    </a:lnTo>
                    <a:lnTo>
                      <a:pt x="430" y="176"/>
                    </a:lnTo>
                    <a:lnTo>
                      <a:pt x="435" y="174"/>
                    </a:lnTo>
                    <a:lnTo>
                      <a:pt x="438" y="171"/>
                    </a:lnTo>
                    <a:lnTo>
                      <a:pt x="444" y="171"/>
                    </a:lnTo>
                    <a:lnTo>
                      <a:pt x="447" y="174"/>
                    </a:lnTo>
                    <a:lnTo>
                      <a:pt x="452" y="176"/>
                    </a:lnTo>
                    <a:lnTo>
                      <a:pt x="454" y="179"/>
                    </a:lnTo>
                    <a:lnTo>
                      <a:pt x="458" y="179"/>
                    </a:lnTo>
                    <a:lnTo>
                      <a:pt x="473" y="176"/>
                    </a:lnTo>
                    <a:lnTo>
                      <a:pt x="484" y="180"/>
                    </a:lnTo>
                    <a:lnTo>
                      <a:pt x="493" y="182"/>
                    </a:lnTo>
                    <a:lnTo>
                      <a:pt x="497" y="188"/>
                    </a:lnTo>
                    <a:lnTo>
                      <a:pt x="503" y="194"/>
                    </a:lnTo>
                    <a:lnTo>
                      <a:pt x="509" y="199"/>
                    </a:lnTo>
                    <a:lnTo>
                      <a:pt x="516" y="203"/>
                    </a:lnTo>
                    <a:lnTo>
                      <a:pt x="531" y="203"/>
                    </a:lnTo>
                    <a:lnTo>
                      <a:pt x="537" y="206"/>
                    </a:lnTo>
                    <a:lnTo>
                      <a:pt x="539" y="214"/>
                    </a:lnTo>
                    <a:lnTo>
                      <a:pt x="541" y="223"/>
                    </a:lnTo>
                    <a:lnTo>
                      <a:pt x="539" y="238"/>
                    </a:lnTo>
                    <a:lnTo>
                      <a:pt x="534" y="250"/>
                    </a:lnTo>
                    <a:lnTo>
                      <a:pt x="528" y="259"/>
                    </a:lnTo>
                    <a:lnTo>
                      <a:pt x="521" y="268"/>
                    </a:lnTo>
                    <a:lnTo>
                      <a:pt x="513" y="278"/>
                    </a:lnTo>
                    <a:lnTo>
                      <a:pt x="508" y="283"/>
                    </a:lnTo>
                    <a:lnTo>
                      <a:pt x="507" y="286"/>
                    </a:lnTo>
                    <a:lnTo>
                      <a:pt x="501" y="292"/>
                    </a:lnTo>
                    <a:lnTo>
                      <a:pt x="497" y="294"/>
                    </a:lnTo>
                    <a:lnTo>
                      <a:pt x="494" y="297"/>
                    </a:lnTo>
                    <a:lnTo>
                      <a:pt x="492" y="303"/>
                    </a:lnTo>
                    <a:lnTo>
                      <a:pt x="492" y="310"/>
                    </a:lnTo>
                    <a:lnTo>
                      <a:pt x="493" y="318"/>
                    </a:lnTo>
                    <a:lnTo>
                      <a:pt x="494" y="326"/>
                    </a:lnTo>
                    <a:lnTo>
                      <a:pt x="494" y="331"/>
                    </a:lnTo>
                    <a:lnTo>
                      <a:pt x="492" y="336"/>
                    </a:lnTo>
                    <a:lnTo>
                      <a:pt x="491" y="341"/>
                    </a:lnTo>
                    <a:lnTo>
                      <a:pt x="491" y="347"/>
                    </a:lnTo>
                    <a:lnTo>
                      <a:pt x="489" y="349"/>
                    </a:lnTo>
                    <a:lnTo>
                      <a:pt x="489" y="350"/>
                    </a:lnTo>
                    <a:lnTo>
                      <a:pt x="487" y="352"/>
                    </a:lnTo>
                    <a:lnTo>
                      <a:pt x="484" y="360"/>
                    </a:lnTo>
                    <a:lnTo>
                      <a:pt x="484" y="366"/>
                    </a:lnTo>
                    <a:lnTo>
                      <a:pt x="483" y="370"/>
                    </a:lnTo>
                    <a:lnTo>
                      <a:pt x="483" y="372"/>
                    </a:lnTo>
                    <a:lnTo>
                      <a:pt x="482" y="374"/>
                    </a:lnTo>
                    <a:lnTo>
                      <a:pt x="477" y="381"/>
                    </a:lnTo>
                    <a:lnTo>
                      <a:pt x="473" y="388"/>
                    </a:lnTo>
                    <a:lnTo>
                      <a:pt x="468" y="395"/>
                    </a:lnTo>
                    <a:lnTo>
                      <a:pt x="467" y="398"/>
                    </a:lnTo>
                    <a:lnTo>
                      <a:pt x="467" y="400"/>
                    </a:lnTo>
                    <a:lnTo>
                      <a:pt x="465" y="403"/>
                    </a:lnTo>
                    <a:lnTo>
                      <a:pt x="465" y="404"/>
                    </a:lnTo>
                    <a:lnTo>
                      <a:pt x="463" y="406"/>
                    </a:lnTo>
                    <a:lnTo>
                      <a:pt x="460" y="410"/>
                    </a:lnTo>
                    <a:lnTo>
                      <a:pt x="457" y="413"/>
                    </a:lnTo>
                    <a:lnTo>
                      <a:pt x="452" y="414"/>
                    </a:lnTo>
                    <a:lnTo>
                      <a:pt x="448" y="415"/>
                    </a:lnTo>
                    <a:lnTo>
                      <a:pt x="438" y="415"/>
                    </a:lnTo>
                    <a:lnTo>
                      <a:pt x="428" y="418"/>
                    </a:lnTo>
                    <a:lnTo>
                      <a:pt x="424" y="421"/>
                    </a:lnTo>
                    <a:lnTo>
                      <a:pt x="417" y="427"/>
                    </a:lnTo>
                    <a:lnTo>
                      <a:pt x="409" y="429"/>
                    </a:lnTo>
                    <a:lnTo>
                      <a:pt x="403" y="430"/>
                    </a:lnTo>
                    <a:lnTo>
                      <a:pt x="391" y="442"/>
                    </a:lnTo>
                    <a:lnTo>
                      <a:pt x="384" y="445"/>
                    </a:lnTo>
                    <a:lnTo>
                      <a:pt x="381" y="449"/>
                    </a:lnTo>
                    <a:lnTo>
                      <a:pt x="380" y="452"/>
                    </a:lnTo>
                    <a:lnTo>
                      <a:pt x="380" y="483"/>
                    </a:lnTo>
                    <a:lnTo>
                      <a:pt x="370" y="492"/>
                    </a:lnTo>
                    <a:lnTo>
                      <a:pt x="364" y="503"/>
                    </a:lnTo>
                    <a:lnTo>
                      <a:pt x="363" y="507"/>
                    </a:lnTo>
                    <a:lnTo>
                      <a:pt x="360" y="512"/>
                    </a:lnTo>
                    <a:lnTo>
                      <a:pt x="358" y="516"/>
                    </a:lnTo>
                    <a:lnTo>
                      <a:pt x="350" y="525"/>
                    </a:lnTo>
                    <a:lnTo>
                      <a:pt x="336" y="538"/>
                    </a:lnTo>
                    <a:lnTo>
                      <a:pt x="331" y="547"/>
                    </a:lnTo>
                    <a:lnTo>
                      <a:pt x="327" y="555"/>
                    </a:lnTo>
                    <a:lnTo>
                      <a:pt x="322" y="564"/>
                    </a:lnTo>
                    <a:lnTo>
                      <a:pt x="316" y="569"/>
                    </a:lnTo>
                    <a:lnTo>
                      <a:pt x="306" y="571"/>
                    </a:lnTo>
                    <a:lnTo>
                      <a:pt x="301" y="571"/>
                    </a:lnTo>
                    <a:lnTo>
                      <a:pt x="297" y="570"/>
                    </a:lnTo>
                    <a:lnTo>
                      <a:pt x="292" y="569"/>
                    </a:lnTo>
                    <a:lnTo>
                      <a:pt x="290" y="567"/>
                    </a:lnTo>
                    <a:lnTo>
                      <a:pt x="287" y="567"/>
                    </a:lnTo>
                    <a:lnTo>
                      <a:pt x="282" y="566"/>
                    </a:lnTo>
                    <a:lnTo>
                      <a:pt x="275" y="564"/>
                    </a:lnTo>
                    <a:lnTo>
                      <a:pt x="270" y="562"/>
                    </a:lnTo>
                    <a:lnTo>
                      <a:pt x="267" y="565"/>
                    </a:lnTo>
                    <a:lnTo>
                      <a:pt x="271" y="569"/>
                    </a:lnTo>
                    <a:lnTo>
                      <a:pt x="273" y="570"/>
                    </a:lnTo>
                    <a:lnTo>
                      <a:pt x="275" y="571"/>
                    </a:lnTo>
                    <a:lnTo>
                      <a:pt x="277" y="579"/>
                    </a:lnTo>
                    <a:lnTo>
                      <a:pt x="279" y="584"/>
                    </a:lnTo>
                    <a:lnTo>
                      <a:pt x="280" y="586"/>
                    </a:lnTo>
                    <a:lnTo>
                      <a:pt x="281" y="588"/>
                    </a:lnTo>
                    <a:lnTo>
                      <a:pt x="284" y="589"/>
                    </a:lnTo>
                    <a:lnTo>
                      <a:pt x="285" y="590"/>
                    </a:lnTo>
                    <a:lnTo>
                      <a:pt x="287" y="591"/>
                    </a:lnTo>
                    <a:lnTo>
                      <a:pt x="287" y="599"/>
                    </a:lnTo>
                    <a:lnTo>
                      <a:pt x="285" y="604"/>
                    </a:lnTo>
                    <a:lnTo>
                      <a:pt x="282" y="608"/>
                    </a:lnTo>
                    <a:lnTo>
                      <a:pt x="277" y="613"/>
                    </a:lnTo>
                    <a:lnTo>
                      <a:pt x="275" y="616"/>
                    </a:lnTo>
                    <a:lnTo>
                      <a:pt x="267" y="620"/>
                    </a:lnTo>
                    <a:lnTo>
                      <a:pt x="258" y="623"/>
                    </a:lnTo>
                    <a:lnTo>
                      <a:pt x="248" y="624"/>
                    </a:lnTo>
                    <a:lnTo>
                      <a:pt x="242" y="625"/>
                    </a:lnTo>
                    <a:lnTo>
                      <a:pt x="236" y="624"/>
                    </a:lnTo>
                    <a:lnTo>
                      <a:pt x="230" y="624"/>
                    </a:lnTo>
                    <a:lnTo>
                      <a:pt x="226" y="625"/>
                    </a:lnTo>
                    <a:lnTo>
                      <a:pt x="223" y="630"/>
                    </a:lnTo>
                    <a:lnTo>
                      <a:pt x="222" y="637"/>
                    </a:lnTo>
                    <a:lnTo>
                      <a:pt x="222" y="643"/>
                    </a:lnTo>
                    <a:lnTo>
                      <a:pt x="221" y="649"/>
                    </a:lnTo>
                    <a:lnTo>
                      <a:pt x="221" y="653"/>
                    </a:lnTo>
                    <a:lnTo>
                      <a:pt x="217" y="657"/>
                    </a:lnTo>
                    <a:lnTo>
                      <a:pt x="215" y="658"/>
                    </a:lnTo>
                    <a:lnTo>
                      <a:pt x="208" y="658"/>
                    </a:lnTo>
                    <a:lnTo>
                      <a:pt x="206" y="657"/>
                    </a:lnTo>
                    <a:lnTo>
                      <a:pt x="202" y="655"/>
                    </a:lnTo>
                    <a:lnTo>
                      <a:pt x="199" y="653"/>
                    </a:lnTo>
                    <a:lnTo>
                      <a:pt x="197" y="652"/>
                    </a:lnTo>
                    <a:lnTo>
                      <a:pt x="192" y="652"/>
                    </a:lnTo>
                    <a:lnTo>
                      <a:pt x="191" y="654"/>
                    </a:lnTo>
                    <a:lnTo>
                      <a:pt x="189" y="655"/>
                    </a:lnTo>
                    <a:lnTo>
                      <a:pt x="189" y="660"/>
                    </a:lnTo>
                    <a:lnTo>
                      <a:pt x="191" y="664"/>
                    </a:lnTo>
                    <a:lnTo>
                      <a:pt x="192" y="667"/>
                    </a:lnTo>
                    <a:lnTo>
                      <a:pt x="194" y="671"/>
                    </a:lnTo>
                    <a:lnTo>
                      <a:pt x="196" y="672"/>
                    </a:lnTo>
                    <a:lnTo>
                      <a:pt x="198" y="673"/>
                    </a:lnTo>
                    <a:lnTo>
                      <a:pt x="199" y="673"/>
                    </a:lnTo>
                    <a:lnTo>
                      <a:pt x="202" y="672"/>
                    </a:lnTo>
                    <a:lnTo>
                      <a:pt x="203" y="671"/>
                    </a:lnTo>
                    <a:lnTo>
                      <a:pt x="204" y="671"/>
                    </a:lnTo>
                    <a:lnTo>
                      <a:pt x="207" y="673"/>
                    </a:lnTo>
                    <a:lnTo>
                      <a:pt x="207" y="676"/>
                    </a:lnTo>
                    <a:lnTo>
                      <a:pt x="206" y="678"/>
                    </a:lnTo>
                    <a:lnTo>
                      <a:pt x="204" y="679"/>
                    </a:lnTo>
                    <a:lnTo>
                      <a:pt x="201" y="679"/>
                    </a:lnTo>
                    <a:lnTo>
                      <a:pt x="198" y="678"/>
                    </a:lnTo>
                    <a:lnTo>
                      <a:pt x="196" y="676"/>
                    </a:lnTo>
                    <a:lnTo>
                      <a:pt x="193" y="676"/>
                    </a:lnTo>
                    <a:lnTo>
                      <a:pt x="193" y="678"/>
                    </a:lnTo>
                    <a:lnTo>
                      <a:pt x="194" y="681"/>
                    </a:lnTo>
                    <a:lnTo>
                      <a:pt x="196" y="682"/>
                    </a:lnTo>
                    <a:lnTo>
                      <a:pt x="197" y="682"/>
                    </a:lnTo>
                    <a:lnTo>
                      <a:pt x="192" y="689"/>
                    </a:lnTo>
                    <a:lnTo>
                      <a:pt x="189" y="698"/>
                    </a:lnTo>
                    <a:lnTo>
                      <a:pt x="188" y="707"/>
                    </a:lnTo>
                    <a:lnTo>
                      <a:pt x="187" y="710"/>
                    </a:lnTo>
                    <a:lnTo>
                      <a:pt x="186" y="711"/>
                    </a:lnTo>
                    <a:lnTo>
                      <a:pt x="183" y="712"/>
                    </a:lnTo>
                    <a:lnTo>
                      <a:pt x="177" y="712"/>
                    </a:lnTo>
                    <a:lnTo>
                      <a:pt x="173" y="713"/>
                    </a:lnTo>
                    <a:lnTo>
                      <a:pt x="169" y="716"/>
                    </a:lnTo>
                    <a:lnTo>
                      <a:pt x="167" y="720"/>
                    </a:lnTo>
                    <a:lnTo>
                      <a:pt x="164" y="727"/>
                    </a:lnTo>
                    <a:lnTo>
                      <a:pt x="167" y="735"/>
                    </a:lnTo>
                    <a:lnTo>
                      <a:pt x="171" y="738"/>
                    </a:lnTo>
                    <a:lnTo>
                      <a:pt x="177" y="741"/>
                    </a:lnTo>
                    <a:lnTo>
                      <a:pt x="181" y="743"/>
                    </a:lnTo>
                    <a:lnTo>
                      <a:pt x="183" y="750"/>
                    </a:lnTo>
                    <a:lnTo>
                      <a:pt x="183" y="754"/>
                    </a:lnTo>
                    <a:lnTo>
                      <a:pt x="181" y="757"/>
                    </a:lnTo>
                    <a:lnTo>
                      <a:pt x="176" y="762"/>
                    </a:lnTo>
                    <a:lnTo>
                      <a:pt x="173" y="764"/>
                    </a:lnTo>
                    <a:lnTo>
                      <a:pt x="169" y="765"/>
                    </a:lnTo>
                    <a:lnTo>
                      <a:pt x="164" y="770"/>
                    </a:lnTo>
                    <a:lnTo>
                      <a:pt x="164" y="774"/>
                    </a:lnTo>
                    <a:lnTo>
                      <a:pt x="162" y="781"/>
                    </a:lnTo>
                    <a:lnTo>
                      <a:pt x="161" y="784"/>
                    </a:lnTo>
                    <a:lnTo>
                      <a:pt x="156" y="786"/>
                    </a:lnTo>
                    <a:lnTo>
                      <a:pt x="153" y="786"/>
                    </a:lnTo>
                    <a:lnTo>
                      <a:pt x="152" y="788"/>
                    </a:lnTo>
                    <a:lnTo>
                      <a:pt x="149" y="789"/>
                    </a:lnTo>
                    <a:lnTo>
                      <a:pt x="144" y="796"/>
                    </a:lnTo>
                    <a:lnTo>
                      <a:pt x="143" y="801"/>
                    </a:lnTo>
                    <a:lnTo>
                      <a:pt x="143" y="810"/>
                    </a:lnTo>
                    <a:lnTo>
                      <a:pt x="144" y="814"/>
                    </a:lnTo>
                    <a:lnTo>
                      <a:pt x="147" y="815"/>
                    </a:lnTo>
                    <a:lnTo>
                      <a:pt x="153" y="821"/>
                    </a:lnTo>
                    <a:lnTo>
                      <a:pt x="156" y="830"/>
                    </a:lnTo>
                    <a:lnTo>
                      <a:pt x="158" y="838"/>
                    </a:lnTo>
                    <a:lnTo>
                      <a:pt x="161" y="844"/>
                    </a:lnTo>
                    <a:lnTo>
                      <a:pt x="171" y="852"/>
                    </a:lnTo>
                    <a:lnTo>
                      <a:pt x="181" y="857"/>
                    </a:lnTo>
                    <a:lnTo>
                      <a:pt x="192" y="863"/>
                    </a:lnTo>
                    <a:lnTo>
                      <a:pt x="189" y="864"/>
                    </a:lnTo>
                    <a:lnTo>
                      <a:pt x="186" y="864"/>
                    </a:lnTo>
                    <a:lnTo>
                      <a:pt x="171" y="869"/>
                    </a:lnTo>
                    <a:lnTo>
                      <a:pt x="166" y="872"/>
                    </a:lnTo>
                    <a:lnTo>
                      <a:pt x="161" y="872"/>
                    </a:lnTo>
                    <a:lnTo>
                      <a:pt x="158" y="873"/>
                    </a:lnTo>
                    <a:lnTo>
                      <a:pt x="142" y="873"/>
                    </a:lnTo>
                    <a:lnTo>
                      <a:pt x="140" y="872"/>
                    </a:lnTo>
                    <a:lnTo>
                      <a:pt x="138" y="867"/>
                    </a:lnTo>
                    <a:lnTo>
                      <a:pt x="137" y="865"/>
                    </a:lnTo>
                    <a:lnTo>
                      <a:pt x="137" y="863"/>
                    </a:lnTo>
                    <a:lnTo>
                      <a:pt x="135" y="862"/>
                    </a:lnTo>
                    <a:lnTo>
                      <a:pt x="130" y="859"/>
                    </a:lnTo>
                    <a:lnTo>
                      <a:pt x="127" y="859"/>
                    </a:lnTo>
                    <a:lnTo>
                      <a:pt x="122" y="857"/>
                    </a:lnTo>
                    <a:lnTo>
                      <a:pt x="118" y="853"/>
                    </a:lnTo>
                    <a:lnTo>
                      <a:pt x="118" y="850"/>
                    </a:lnTo>
                    <a:lnTo>
                      <a:pt x="108" y="850"/>
                    </a:lnTo>
                    <a:lnTo>
                      <a:pt x="107" y="849"/>
                    </a:lnTo>
                    <a:lnTo>
                      <a:pt x="105" y="847"/>
                    </a:lnTo>
                    <a:lnTo>
                      <a:pt x="105" y="845"/>
                    </a:lnTo>
                    <a:lnTo>
                      <a:pt x="97" y="844"/>
                    </a:lnTo>
                    <a:lnTo>
                      <a:pt x="90" y="839"/>
                    </a:lnTo>
                    <a:lnTo>
                      <a:pt x="82" y="830"/>
                    </a:lnTo>
                    <a:lnTo>
                      <a:pt x="82" y="829"/>
                    </a:lnTo>
                    <a:lnTo>
                      <a:pt x="84" y="828"/>
                    </a:lnTo>
                    <a:lnTo>
                      <a:pt x="87" y="825"/>
                    </a:lnTo>
                    <a:lnTo>
                      <a:pt x="89" y="824"/>
                    </a:lnTo>
                    <a:lnTo>
                      <a:pt x="89" y="823"/>
                    </a:lnTo>
                    <a:lnTo>
                      <a:pt x="88" y="823"/>
                    </a:lnTo>
                    <a:lnTo>
                      <a:pt x="88" y="821"/>
                    </a:lnTo>
                    <a:lnTo>
                      <a:pt x="87" y="821"/>
                    </a:lnTo>
                    <a:lnTo>
                      <a:pt x="89" y="814"/>
                    </a:lnTo>
                    <a:lnTo>
                      <a:pt x="89" y="811"/>
                    </a:lnTo>
                    <a:lnTo>
                      <a:pt x="88" y="809"/>
                    </a:lnTo>
                    <a:lnTo>
                      <a:pt x="83" y="806"/>
                    </a:lnTo>
                    <a:lnTo>
                      <a:pt x="82" y="804"/>
                    </a:lnTo>
                    <a:lnTo>
                      <a:pt x="79" y="803"/>
                    </a:lnTo>
                    <a:lnTo>
                      <a:pt x="78" y="800"/>
                    </a:lnTo>
                    <a:lnTo>
                      <a:pt x="78" y="791"/>
                    </a:lnTo>
                    <a:lnTo>
                      <a:pt x="77" y="781"/>
                    </a:lnTo>
                    <a:lnTo>
                      <a:pt x="73" y="770"/>
                    </a:lnTo>
                    <a:lnTo>
                      <a:pt x="71" y="761"/>
                    </a:lnTo>
                    <a:lnTo>
                      <a:pt x="74" y="756"/>
                    </a:lnTo>
                    <a:lnTo>
                      <a:pt x="77" y="754"/>
                    </a:lnTo>
                    <a:lnTo>
                      <a:pt x="79" y="750"/>
                    </a:lnTo>
                    <a:lnTo>
                      <a:pt x="82" y="745"/>
                    </a:lnTo>
                    <a:lnTo>
                      <a:pt x="82" y="742"/>
                    </a:lnTo>
                    <a:lnTo>
                      <a:pt x="80" y="740"/>
                    </a:lnTo>
                    <a:lnTo>
                      <a:pt x="78" y="737"/>
                    </a:lnTo>
                    <a:lnTo>
                      <a:pt x="77" y="733"/>
                    </a:lnTo>
                    <a:lnTo>
                      <a:pt x="75" y="731"/>
                    </a:lnTo>
                    <a:lnTo>
                      <a:pt x="75" y="727"/>
                    </a:lnTo>
                    <a:lnTo>
                      <a:pt x="77" y="727"/>
                    </a:lnTo>
                    <a:lnTo>
                      <a:pt x="77" y="726"/>
                    </a:lnTo>
                    <a:lnTo>
                      <a:pt x="78" y="723"/>
                    </a:lnTo>
                    <a:lnTo>
                      <a:pt x="79" y="722"/>
                    </a:lnTo>
                    <a:lnTo>
                      <a:pt x="83" y="722"/>
                    </a:lnTo>
                    <a:lnTo>
                      <a:pt x="85" y="725"/>
                    </a:lnTo>
                    <a:lnTo>
                      <a:pt x="85" y="727"/>
                    </a:lnTo>
                    <a:lnTo>
                      <a:pt x="88" y="730"/>
                    </a:lnTo>
                    <a:lnTo>
                      <a:pt x="90" y="730"/>
                    </a:lnTo>
                    <a:lnTo>
                      <a:pt x="104" y="669"/>
                    </a:lnTo>
                    <a:lnTo>
                      <a:pt x="104" y="663"/>
                    </a:lnTo>
                    <a:lnTo>
                      <a:pt x="100" y="663"/>
                    </a:lnTo>
                    <a:lnTo>
                      <a:pt x="99" y="664"/>
                    </a:lnTo>
                    <a:lnTo>
                      <a:pt x="97" y="665"/>
                    </a:lnTo>
                    <a:lnTo>
                      <a:pt x="95" y="668"/>
                    </a:lnTo>
                    <a:lnTo>
                      <a:pt x="94" y="668"/>
                    </a:lnTo>
                    <a:lnTo>
                      <a:pt x="93" y="667"/>
                    </a:lnTo>
                    <a:lnTo>
                      <a:pt x="90" y="665"/>
                    </a:lnTo>
                    <a:lnTo>
                      <a:pt x="89" y="663"/>
                    </a:lnTo>
                    <a:lnTo>
                      <a:pt x="89" y="659"/>
                    </a:lnTo>
                    <a:lnTo>
                      <a:pt x="88" y="657"/>
                    </a:lnTo>
                    <a:lnTo>
                      <a:pt x="88" y="649"/>
                    </a:lnTo>
                    <a:lnTo>
                      <a:pt x="89" y="645"/>
                    </a:lnTo>
                    <a:lnTo>
                      <a:pt x="90" y="643"/>
                    </a:lnTo>
                    <a:lnTo>
                      <a:pt x="93" y="635"/>
                    </a:lnTo>
                    <a:lnTo>
                      <a:pt x="95" y="635"/>
                    </a:lnTo>
                    <a:lnTo>
                      <a:pt x="97" y="634"/>
                    </a:lnTo>
                    <a:lnTo>
                      <a:pt x="97" y="632"/>
                    </a:lnTo>
                    <a:lnTo>
                      <a:pt x="95" y="629"/>
                    </a:lnTo>
                    <a:lnTo>
                      <a:pt x="94" y="628"/>
                    </a:lnTo>
                    <a:lnTo>
                      <a:pt x="94" y="627"/>
                    </a:lnTo>
                    <a:lnTo>
                      <a:pt x="93" y="625"/>
                    </a:lnTo>
                    <a:lnTo>
                      <a:pt x="93" y="621"/>
                    </a:lnTo>
                    <a:lnTo>
                      <a:pt x="92" y="619"/>
                    </a:lnTo>
                    <a:lnTo>
                      <a:pt x="92" y="614"/>
                    </a:lnTo>
                    <a:lnTo>
                      <a:pt x="93" y="605"/>
                    </a:lnTo>
                    <a:lnTo>
                      <a:pt x="98" y="596"/>
                    </a:lnTo>
                    <a:lnTo>
                      <a:pt x="102" y="590"/>
                    </a:lnTo>
                    <a:lnTo>
                      <a:pt x="105" y="579"/>
                    </a:lnTo>
                    <a:lnTo>
                      <a:pt x="107" y="577"/>
                    </a:lnTo>
                    <a:lnTo>
                      <a:pt x="108" y="577"/>
                    </a:lnTo>
                    <a:lnTo>
                      <a:pt x="109" y="576"/>
                    </a:lnTo>
                    <a:lnTo>
                      <a:pt x="109" y="575"/>
                    </a:lnTo>
                    <a:lnTo>
                      <a:pt x="113" y="562"/>
                    </a:lnTo>
                    <a:lnTo>
                      <a:pt x="115" y="550"/>
                    </a:lnTo>
                    <a:lnTo>
                      <a:pt x="114" y="518"/>
                    </a:lnTo>
                    <a:lnTo>
                      <a:pt x="113" y="515"/>
                    </a:lnTo>
                    <a:lnTo>
                      <a:pt x="117" y="503"/>
                    </a:lnTo>
                    <a:lnTo>
                      <a:pt x="117" y="499"/>
                    </a:lnTo>
                    <a:lnTo>
                      <a:pt x="118" y="488"/>
                    </a:lnTo>
                    <a:lnTo>
                      <a:pt x="120" y="478"/>
                    </a:lnTo>
                    <a:lnTo>
                      <a:pt x="124" y="469"/>
                    </a:lnTo>
                    <a:lnTo>
                      <a:pt x="125" y="459"/>
                    </a:lnTo>
                    <a:lnTo>
                      <a:pt x="125" y="453"/>
                    </a:lnTo>
                    <a:lnTo>
                      <a:pt x="128" y="448"/>
                    </a:lnTo>
                    <a:lnTo>
                      <a:pt x="128" y="444"/>
                    </a:lnTo>
                    <a:lnTo>
                      <a:pt x="129" y="442"/>
                    </a:lnTo>
                    <a:lnTo>
                      <a:pt x="129" y="424"/>
                    </a:lnTo>
                    <a:lnTo>
                      <a:pt x="130" y="416"/>
                    </a:lnTo>
                    <a:lnTo>
                      <a:pt x="130" y="408"/>
                    </a:lnTo>
                    <a:lnTo>
                      <a:pt x="132" y="400"/>
                    </a:lnTo>
                    <a:lnTo>
                      <a:pt x="132" y="394"/>
                    </a:lnTo>
                    <a:lnTo>
                      <a:pt x="130" y="384"/>
                    </a:lnTo>
                    <a:lnTo>
                      <a:pt x="130" y="374"/>
                    </a:lnTo>
                    <a:lnTo>
                      <a:pt x="129" y="367"/>
                    </a:lnTo>
                    <a:lnTo>
                      <a:pt x="125" y="361"/>
                    </a:lnTo>
                    <a:lnTo>
                      <a:pt x="122" y="356"/>
                    </a:lnTo>
                    <a:lnTo>
                      <a:pt x="112" y="349"/>
                    </a:lnTo>
                    <a:lnTo>
                      <a:pt x="108" y="347"/>
                    </a:lnTo>
                    <a:lnTo>
                      <a:pt x="103" y="345"/>
                    </a:lnTo>
                    <a:lnTo>
                      <a:pt x="99" y="343"/>
                    </a:lnTo>
                    <a:lnTo>
                      <a:pt x="97" y="342"/>
                    </a:lnTo>
                    <a:lnTo>
                      <a:pt x="90" y="336"/>
                    </a:lnTo>
                    <a:lnTo>
                      <a:pt x="88" y="335"/>
                    </a:lnTo>
                    <a:lnTo>
                      <a:pt x="84" y="333"/>
                    </a:lnTo>
                    <a:lnTo>
                      <a:pt x="74" y="330"/>
                    </a:lnTo>
                    <a:lnTo>
                      <a:pt x="59" y="317"/>
                    </a:lnTo>
                    <a:lnTo>
                      <a:pt x="58" y="315"/>
                    </a:lnTo>
                    <a:lnTo>
                      <a:pt x="58" y="305"/>
                    </a:lnTo>
                    <a:lnTo>
                      <a:pt x="56" y="301"/>
                    </a:lnTo>
                    <a:lnTo>
                      <a:pt x="55" y="298"/>
                    </a:lnTo>
                    <a:lnTo>
                      <a:pt x="54" y="294"/>
                    </a:lnTo>
                    <a:lnTo>
                      <a:pt x="51" y="292"/>
                    </a:lnTo>
                    <a:lnTo>
                      <a:pt x="50" y="288"/>
                    </a:lnTo>
                    <a:lnTo>
                      <a:pt x="35" y="263"/>
                    </a:lnTo>
                    <a:lnTo>
                      <a:pt x="31" y="250"/>
                    </a:lnTo>
                    <a:lnTo>
                      <a:pt x="26" y="240"/>
                    </a:lnTo>
                    <a:lnTo>
                      <a:pt x="25" y="239"/>
                    </a:lnTo>
                    <a:lnTo>
                      <a:pt x="24" y="239"/>
                    </a:lnTo>
                    <a:lnTo>
                      <a:pt x="23" y="238"/>
                    </a:lnTo>
                    <a:lnTo>
                      <a:pt x="21" y="238"/>
                    </a:lnTo>
                    <a:lnTo>
                      <a:pt x="19" y="234"/>
                    </a:lnTo>
                    <a:lnTo>
                      <a:pt x="16" y="227"/>
                    </a:lnTo>
                    <a:lnTo>
                      <a:pt x="14" y="224"/>
                    </a:lnTo>
                    <a:lnTo>
                      <a:pt x="11" y="224"/>
                    </a:lnTo>
                    <a:lnTo>
                      <a:pt x="10" y="223"/>
                    </a:lnTo>
                    <a:lnTo>
                      <a:pt x="4" y="214"/>
                    </a:lnTo>
                    <a:lnTo>
                      <a:pt x="0" y="203"/>
                    </a:lnTo>
                    <a:lnTo>
                      <a:pt x="1" y="198"/>
                    </a:lnTo>
                    <a:lnTo>
                      <a:pt x="2" y="194"/>
                    </a:lnTo>
                    <a:lnTo>
                      <a:pt x="7" y="186"/>
                    </a:lnTo>
                    <a:lnTo>
                      <a:pt x="10" y="184"/>
                    </a:lnTo>
                    <a:lnTo>
                      <a:pt x="13" y="182"/>
                    </a:lnTo>
                    <a:lnTo>
                      <a:pt x="15" y="180"/>
                    </a:lnTo>
                    <a:lnTo>
                      <a:pt x="18" y="176"/>
                    </a:lnTo>
                    <a:lnTo>
                      <a:pt x="16" y="175"/>
                    </a:lnTo>
                    <a:lnTo>
                      <a:pt x="14" y="175"/>
                    </a:lnTo>
                    <a:lnTo>
                      <a:pt x="13" y="176"/>
                    </a:lnTo>
                    <a:lnTo>
                      <a:pt x="9" y="176"/>
                    </a:lnTo>
                    <a:lnTo>
                      <a:pt x="7" y="175"/>
                    </a:lnTo>
                    <a:lnTo>
                      <a:pt x="5" y="170"/>
                    </a:lnTo>
                    <a:lnTo>
                      <a:pt x="5" y="162"/>
                    </a:lnTo>
                    <a:lnTo>
                      <a:pt x="6" y="157"/>
                    </a:lnTo>
                    <a:lnTo>
                      <a:pt x="11" y="150"/>
                    </a:lnTo>
                    <a:lnTo>
                      <a:pt x="13" y="145"/>
                    </a:lnTo>
                    <a:lnTo>
                      <a:pt x="13" y="136"/>
                    </a:lnTo>
                    <a:lnTo>
                      <a:pt x="18" y="135"/>
                    </a:lnTo>
                    <a:lnTo>
                      <a:pt x="20" y="133"/>
                    </a:lnTo>
                    <a:lnTo>
                      <a:pt x="24" y="131"/>
                    </a:lnTo>
                    <a:lnTo>
                      <a:pt x="25" y="128"/>
                    </a:lnTo>
                    <a:lnTo>
                      <a:pt x="28" y="125"/>
                    </a:lnTo>
                    <a:lnTo>
                      <a:pt x="29" y="121"/>
                    </a:lnTo>
                    <a:lnTo>
                      <a:pt x="30" y="118"/>
                    </a:lnTo>
                    <a:lnTo>
                      <a:pt x="33" y="115"/>
                    </a:lnTo>
                    <a:lnTo>
                      <a:pt x="35" y="113"/>
                    </a:lnTo>
                    <a:lnTo>
                      <a:pt x="39" y="111"/>
                    </a:lnTo>
                    <a:lnTo>
                      <a:pt x="44" y="108"/>
                    </a:lnTo>
                    <a:lnTo>
                      <a:pt x="46" y="106"/>
                    </a:lnTo>
                    <a:lnTo>
                      <a:pt x="48" y="102"/>
                    </a:lnTo>
                    <a:lnTo>
                      <a:pt x="45" y="101"/>
                    </a:lnTo>
                    <a:lnTo>
                      <a:pt x="44" y="98"/>
                    </a:lnTo>
                    <a:lnTo>
                      <a:pt x="44" y="97"/>
                    </a:lnTo>
                    <a:lnTo>
                      <a:pt x="45" y="94"/>
                    </a:lnTo>
                    <a:lnTo>
                      <a:pt x="45" y="89"/>
                    </a:lnTo>
                    <a:lnTo>
                      <a:pt x="44" y="88"/>
                    </a:lnTo>
                    <a:lnTo>
                      <a:pt x="43" y="86"/>
                    </a:lnTo>
                    <a:lnTo>
                      <a:pt x="43" y="79"/>
                    </a:lnTo>
                    <a:lnTo>
                      <a:pt x="44" y="78"/>
                    </a:lnTo>
                    <a:lnTo>
                      <a:pt x="45" y="76"/>
                    </a:lnTo>
                    <a:lnTo>
                      <a:pt x="45" y="69"/>
                    </a:lnTo>
                    <a:lnTo>
                      <a:pt x="44" y="68"/>
                    </a:lnTo>
                    <a:lnTo>
                      <a:pt x="43" y="66"/>
                    </a:lnTo>
                    <a:lnTo>
                      <a:pt x="40" y="64"/>
                    </a:lnTo>
                    <a:lnTo>
                      <a:pt x="39" y="63"/>
                    </a:lnTo>
                    <a:lnTo>
                      <a:pt x="38" y="60"/>
                    </a:lnTo>
                    <a:lnTo>
                      <a:pt x="38" y="55"/>
                    </a:lnTo>
                    <a:lnTo>
                      <a:pt x="40" y="53"/>
                    </a:lnTo>
                    <a:lnTo>
                      <a:pt x="41" y="50"/>
                    </a:lnTo>
                    <a:lnTo>
                      <a:pt x="46" y="48"/>
                    </a:lnTo>
                    <a:lnTo>
                      <a:pt x="48" y="47"/>
                    </a:lnTo>
                    <a:lnTo>
                      <a:pt x="50" y="48"/>
                    </a:lnTo>
                    <a:lnTo>
                      <a:pt x="51" y="48"/>
                    </a:lnTo>
                    <a:lnTo>
                      <a:pt x="53" y="47"/>
                    </a:lnTo>
                    <a:lnTo>
                      <a:pt x="53" y="44"/>
                    </a:lnTo>
                    <a:lnTo>
                      <a:pt x="55" y="42"/>
                    </a:lnTo>
                    <a:lnTo>
                      <a:pt x="55" y="39"/>
                    </a:lnTo>
                    <a:lnTo>
                      <a:pt x="58" y="38"/>
                    </a:lnTo>
                    <a:lnTo>
                      <a:pt x="59" y="37"/>
                    </a:lnTo>
                    <a:lnTo>
                      <a:pt x="61" y="35"/>
                    </a:lnTo>
                    <a:lnTo>
                      <a:pt x="63" y="34"/>
                    </a:lnTo>
                    <a:lnTo>
                      <a:pt x="64" y="32"/>
                    </a:lnTo>
                    <a:lnTo>
                      <a:pt x="64" y="28"/>
                    </a:lnTo>
                    <a:lnTo>
                      <a:pt x="65" y="25"/>
                    </a:lnTo>
                    <a:lnTo>
                      <a:pt x="68" y="21"/>
                    </a:lnTo>
                    <a:lnTo>
                      <a:pt x="73" y="16"/>
                    </a:lnTo>
                    <a:lnTo>
                      <a:pt x="77" y="15"/>
                    </a:lnTo>
                    <a:lnTo>
                      <a:pt x="89" y="11"/>
                    </a:lnTo>
                    <a:lnTo>
                      <a:pt x="103" y="8"/>
                    </a:lnTo>
                    <a:lnTo>
                      <a:pt x="105" y="6"/>
                    </a:lnTo>
                    <a:lnTo>
                      <a:pt x="11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6" name="Group 1109"/>
            <p:cNvGrpSpPr/>
            <p:nvPr/>
          </p:nvGrpSpPr>
          <p:grpSpPr>
            <a:xfrm>
              <a:off x="836596" y="2590804"/>
              <a:ext cx="2386349" cy="1801417"/>
              <a:chOff x="1751020" y="1676488"/>
              <a:chExt cx="3720213" cy="2808431"/>
            </a:xfrm>
            <a:grpFill/>
          </p:grpSpPr>
          <p:sp>
            <p:nvSpPr>
              <p:cNvPr id="159" name="Freeform 1229"/>
              <p:cNvSpPr>
                <a:spLocks/>
              </p:cNvSpPr>
              <p:nvPr/>
            </p:nvSpPr>
            <p:spPr bwMode="auto">
              <a:xfrm>
                <a:off x="4557241" y="4439321"/>
                <a:ext cx="60104" cy="4559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10" y="0"/>
                  </a:cxn>
                  <a:cxn ang="0">
                    <a:pos x="12" y="2"/>
                  </a:cxn>
                  <a:cxn ang="0">
                    <a:pos x="14" y="3"/>
                  </a:cxn>
                  <a:cxn ang="0">
                    <a:pos x="16" y="4"/>
                  </a:cxn>
                  <a:cxn ang="0">
                    <a:pos x="19" y="4"/>
                  </a:cxn>
                  <a:cxn ang="0">
                    <a:pos x="21" y="7"/>
                  </a:cxn>
                  <a:cxn ang="0">
                    <a:pos x="22" y="7"/>
                  </a:cxn>
                  <a:cxn ang="0">
                    <a:pos x="24" y="5"/>
                  </a:cxn>
                  <a:cxn ang="0">
                    <a:pos x="26" y="5"/>
                  </a:cxn>
                  <a:cxn ang="0">
                    <a:pos x="29" y="8"/>
                  </a:cxn>
                  <a:cxn ang="0">
                    <a:pos x="29" y="10"/>
                  </a:cxn>
                  <a:cxn ang="0">
                    <a:pos x="27" y="13"/>
                  </a:cxn>
                  <a:cxn ang="0">
                    <a:pos x="25" y="17"/>
                  </a:cxn>
                  <a:cxn ang="0">
                    <a:pos x="22" y="19"/>
                  </a:cxn>
                  <a:cxn ang="0">
                    <a:pos x="17" y="22"/>
                  </a:cxn>
                  <a:cxn ang="0">
                    <a:pos x="15" y="22"/>
                  </a:cxn>
                  <a:cxn ang="0">
                    <a:pos x="11" y="20"/>
                  </a:cxn>
                  <a:cxn ang="0">
                    <a:pos x="7" y="18"/>
                  </a:cxn>
                  <a:cxn ang="0">
                    <a:pos x="5" y="17"/>
                  </a:cxn>
                  <a:cxn ang="0">
                    <a:pos x="2" y="14"/>
                  </a:cxn>
                  <a:cxn ang="0">
                    <a:pos x="1" y="12"/>
                  </a:cxn>
                  <a:cxn ang="0">
                    <a:pos x="0" y="10"/>
                  </a:cxn>
                  <a:cxn ang="0">
                    <a:pos x="2" y="3"/>
                  </a:cxn>
                  <a:cxn ang="0">
                    <a:pos x="5" y="2"/>
                  </a:cxn>
                  <a:cxn ang="0">
                    <a:pos x="9" y="0"/>
                  </a:cxn>
                </a:cxnLst>
                <a:rect l="0" t="0" r="r" b="b"/>
                <a:pathLst>
                  <a:path w="29" h="22">
                    <a:moveTo>
                      <a:pt x="9" y="0"/>
                    </a:moveTo>
                    <a:lnTo>
                      <a:pt x="10" y="0"/>
                    </a:lnTo>
                    <a:lnTo>
                      <a:pt x="12" y="2"/>
                    </a:lnTo>
                    <a:lnTo>
                      <a:pt x="14" y="3"/>
                    </a:lnTo>
                    <a:lnTo>
                      <a:pt x="16" y="4"/>
                    </a:lnTo>
                    <a:lnTo>
                      <a:pt x="19" y="4"/>
                    </a:lnTo>
                    <a:lnTo>
                      <a:pt x="21" y="7"/>
                    </a:lnTo>
                    <a:lnTo>
                      <a:pt x="22" y="7"/>
                    </a:lnTo>
                    <a:lnTo>
                      <a:pt x="24" y="5"/>
                    </a:lnTo>
                    <a:lnTo>
                      <a:pt x="26" y="5"/>
                    </a:lnTo>
                    <a:lnTo>
                      <a:pt x="29" y="8"/>
                    </a:lnTo>
                    <a:lnTo>
                      <a:pt x="29" y="10"/>
                    </a:lnTo>
                    <a:lnTo>
                      <a:pt x="27" y="13"/>
                    </a:lnTo>
                    <a:lnTo>
                      <a:pt x="25" y="17"/>
                    </a:lnTo>
                    <a:lnTo>
                      <a:pt x="22" y="19"/>
                    </a:lnTo>
                    <a:lnTo>
                      <a:pt x="17" y="22"/>
                    </a:lnTo>
                    <a:lnTo>
                      <a:pt x="15" y="22"/>
                    </a:lnTo>
                    <a:lnTo>
                      <a:pt x="11" y="20"/>
                    </a:lnTo>
                    <a:lnTo>
                      <a:pt x="7" y="18"/>
                    </a:lnTo>
                    <a:lnTo>
                      <a:pt x="5" y="17"/>
                    </a:lnTo>
                    <a:lnTo>
                      <a:pt x="2" y="14"/>
                    </a:lnTo>
                    <a:lnTo>
                      <a:pt x="1" y="12"/>
                    </a:lnTo>
                    <a:lnTo>
                      <a:pt x="0" y="10"/>
                    </a:lnTo>
                    <a:lnTo>
                      <a:pt x="2" y="3"/>
                    </a:lnTo>
                    <a:lnTo>
                      <a:pt x="5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1233"/>
              <p:cNvSpPr>
                <a:spLocks/>
              </p:cNvSpPr>
              <p:nvPr/>
            </p:nvSpPr>
            <p:spPr bwMode="auto">
              <a:xfrm>
                <a:off x="5201802" y="2528345"/>
                <a:ext cx="244560" cy="111922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20" y="4"/>
                  </a:cxn>
                  <a:cxn ang="0">
                    <a:pos x="21" y="10"/>
                  </a:cxn>
                  <a:cxn ang="0">
                    <a:pos x="25" y="14"/>
                  </a:cxn>
                  <a:cxn ang="0">
                    <a:pos x="33" y="13"/>
                  </a:cxn>
                  <a:cxn ang="0">
                    <a:pos x="34" y="7"/>
                  </a:cxn>
                  <a:cxn ang="0">
                    <a:pos x="40" y="10"/>
                  </a:cxn>
                  <a:cxn ang="0">
                    <a:pos x="54" y="10"/>
                  </a:cxn>
                  <a:cxn ang="0">
                    <a:pos x="55" y="7"/>
                  </a:cxn>
                  <a:cxn ang="0">
                    <a:pos x="65" y="8"/>
                  </a:cxn>
                  <a:cxn ang="0">
                    <a:pos x="74" y="7"/>
                  </a:cxn>
                  <a:cxn ang="0">
                    <a:pos x="79" y="5"/>
                  </a:cxn>
                  <a:cxn ang="0">
                    <a:pos x="81" y="4"/>
                  </a:cxn>
                  <a:cxn ang="0">
                    <a:pos x="84" y="0"/>
                  </a:cxn>
                  <a:cxn ang="0">
                    <a:pos x="87" y="2"/>
                  </a:cxn>
                  <a:cxn ang="0">
                    <a:pos x="88" y="3"/>
                  </a:cxn>
                  <a:cxn ang="0">
                    <a:pos x="92" y="5"/>
                  </a:cxn>
                  <a:cxn ang="0">
                    <a:pos x="98" y="7"/>
                  </a:cxn>
                  <a:cxn ang="0">
                    <a:pos x="105" y="4"/>
                  </a:cxn>
                  <a:cxn ang="0">
                    <a:pos x="103" y="8"/>
                  </a:cxn>
                  <a:cxn ang="0">
                    <a:pos x="108" y="17"/>
                  </a:cxn>
                  <a:cxn ang="0">
                    <a:pos x="117" y="23"/>
                  </a:cxn>
                  <a:cxn ang="0">
                    <a:pos x="117" y="29"/>
                  </a:cxn>
                  <a:cxn ang="0">
                    <a:pos x="110" y="35"/>
                  </a:cxn>
                  <a:cxn ang="0">
                    <a:pos x="99" y="44"/>
                  </a:cxn>
                  <a:cxn ang="0">
                    <a:pos x="80" y="52"/>
                  </a:cxn>
                  <a:cxn ang="0">
                    <a:pos x="54" y="53"/>
                  </a:cxn>
                  <a:cxn ang="0">
                    <a:pos x="30" y="47"/>
                  </a:cxn>
                  <a:cxn ang="0">
                    <a:pos x="24" y="43"/>
                  </a:cxn>
                  <a:cxn ang="0">
                    <a:pos x="18" y="39"/>
                  </a:cxn>
                  <a:cxn ang="0">
                    <a:pos x="14" y="38"/>
                  </a:cxn>
                  <a:cxn ang="0">
                    <a:pos x="16" y="33"/>
                  </a:cxn>
                  <a:cxn ang="0">
                    <a:pos x="18" y="28"/>
                  </a:cxn>
                  <a:cxn ang="0">
                    <a:pos x="15" y="24"/>
                  </a:cxn>
                  <a:cxn ang="0">
                    <a:pos x="9" y="25"/>
                  </a:cxn>
                  <a:cxn ang="0">
                    <a:pos x="1" y="23"/>
                  </a:cxn>
                  <a:cxn ang="0">
                    <a:pos x="23" y="19"/>
                  </a:cxn>
                  <a:cxn ang="0">
                    <a:pos x="15" y="15"/>
                  </a:cxn>
                  <a:cxn ang="0">
                    <a:pos x="2" y="10"/>
                  </a:cxn>
                  <a:cxn ang="0">
                    <a:pos x="2" y="7"/>
                  </a:cxn>
                  <a:cxn ang="0">
                    <a:pos x="7" y="8"/>
                  </a:cxn>
                  <a:cxn ang="0">
                    <a:pos x="10" y="5"/>
                  </a:cxn>
                  <a:cxn ang="0">
                    <a:pos x="12" y="2"/>
                  </a:cxn>
                </a:cxnLst>
                <a:rect l="0" t="0" r="r" b="b"/>
                <a:pathLst>
                  <a:path w="118" h="54">
                    <a:moveTo>
                      <a:pt x="14" y="0"/>
                    </a:moveTo>
                    <a:lnTo>
                      <a:pt x="19" y="0"/>
                    </a:lnTo>
                    <a:lnTo>
                      <a:pt x="19" y="3"/>
                    </a:lnTo>
                    <a:lnTo>
                      <a:pt x="20" y="4"/>
                    </a:lnTo>
                    <a:lnTo>
                      <a:pt x="21" y="7"/>
                    </a:lnTo>
                    <a:lnTo>
                      <a:pt x="21" y="10"/>
                    </a:lnTo>
                    <a:lnTo>
                      <a:pt x="24" y="12"/>
                    </a:lnTo>
                    <a:lnTo>
                      <a:pt x="25" y="14"/>
                    </a:lnTo>
                    <a:lnTo>
                      <a:pt x="30" y="14"/>
                    </a:lnTo>
                    <a:lnTo>
                      <a:pt x="33" y="13"/>
                    </a:lnTo>
                    <a:lnTo>
                      <a:pt x="34" y="13"/>
                    </a:lnTo>
                    <a:lnTo>
                      <a:pt x="34" y="7"/>
                    </a:lnTo>
                    <a:lnTo>
                      <a:pt x="38" y="10"/>
                    </a:lnTo>
                    <a:lnTo>
                      <a:pt x="40" y="10"/>
                    </a:lnTo>
                    <a:lnTo>
                      <a:pt x="49" y="8"/>
                    </a:lnTo>
                    <a:lnTo>
                      <a:pt x="54" y="10"/>
                    </a:lnTo>
                    <a:lnTo>
                      <a:pt x="55" y="12"/>
                    </a:lnTo>
                    <a:lnTo>
                      <a:pt x="55" y="7"/>
                    </a:lnTo>
                    <a:lnTo>
                      <a:pt x="63" y="7"/>
                    </a:lnTo>
                    <a:lnTo>
                      <a:pt x="65" y="8"/>
                    </a:lnTo>
                    <a:lnTo>
                      <a:pt x="70" y="8"/>
                    </a:lnTo>
                    <a:lnTo>
                      <a:pt x="74" y="7"/>
                    </a:lnTo>
                    <a:lnTo>
                      <a:pt x="76" y="5"/>
                    </a:lnTo>
                    <a:lnTo>
                      <a:pt x="79" y="5"/>
                    </a:lnTo>
                    <a:lnTo>
                      <a:pt x="81" y="7"/>
                    </a:lnTo>
                    <a:lnTo>
                      <a:pt x="81" y="4"/>
                    </a:lnTo>
                    <a:lnTo>
                      <a:pt x="83" y="3"/>
                    </a:lnTo>
                    <a:lnTo>
                      <a:pt x="84" y="0"/>
                    </a:lnTo>
                    <a:lnTo>
                      <a:pt x="85" y="2"/>
                    </a:lnTo>
                    <a:lnTo>
                      <a:pt x="87" y="2"/>
                    </a:lnTo>
                    <a:lnTo>
                      <a:pt x="88" y="0"/>
                    </a:lnTo>
                    <a:lnTo>
                      <a:pt x="88" y="3"/>
                    </a:lnTo>
                    <a:lnTo>
                      <a:pt x="89" y="4"/>
                    </a:lnTo>
                    <a:lnTo>
                      <a:pt x="92" y="5"/>
                    </a:lnTo>
                    <a:lnTo>
                      <a:pt x="93" y="7"/>
                    </a:lnTo>
                    <a:lnTo>
                      <a:pt x="98" y="7"/>
                    </a:lnTo>
                    <a:lnTo>
                      <a:pt x="103" y="4"/>
                    </a:lnTo>
                    <a:lnTo>
                      <a:pt x="105" y="4"/>
                    </a:lnTo>
                    <a:lnTo>
                      <a:pt x="104" y="5"/>
                    </a:lnTo>
                    <a:lnTo>
                      <a:pt x="103" y="8"/>
                    </a:lnTo>
                    <a:lnTo>
                      <a:pt x="104" y="13"/>
                    </a:lnTo>
                    <a:lnTo>
                      <a:pt x="108" y="17"/>
                    </a:lnTo>
                    <a:lnTo>
                      <a:pt x="113" y="19"/>
                    </a:lnTo>
                    <a:lnTo>
                      <a:pt x="117" y="23"/>
                    </a:lnTo>
                    <a:lnTo>
                      <a:pt x="118" y="28"/>
                    </a:lnTo>
                    <a:lnTo>
                      <a:pt x="117" y="29"/>
                    </a:lnTo>
                    <a:lnTo>
                      <a:pt x="114" y="33"/>
                    </a:lnTo>
                    <a:lnTo>
                      <a:pt x="110" y="35"/>
                    </a:lnTo>
                    <a:lnTo>
                      <a:pt x="107" y="39"/>
                    </a:lnTo>
                    <a:lnTo>
                      <a:pt x="99" y="44"/>
                    </a:lnTo>
                    <a:lnTo>
                      <a:pt x="89" y="48"/>
                    </a:lnTo>
                    <a:lnTo>
                      <a:pt x="80" y="52"/>
                    </a:lnTo>
                    <a:lnTo>
                      <a:pt x="68" y="54"/>
                    </a:lnTo>
                    <a:lnTo>
                      <a:pt x="54" y="53"/>
                    </a:lnTo>
                    <a:lnTo>
                      <a:pt x="41" y="51"/>
                    </a:lnTo>
                    <a:lnTo>
                      <a:pt x="30" y="47"/>
                    </a:lnTo>
                    <a:lnTo>
                      <a:pt x="28" y="46"/>
                    </a:lnTo>
                    <a:lnTo>
                      <a:pt x="24" y="43"/>
                    </a:lnTo>
                    <a:lnTo>
                      <a:pt x="21" y="42"/>
                    </a:lnTo>
                    <a:lnTo>
                      <a:pt x="18" y="39"/>
                    </a:lnTo>
                    <a:lnTo>
                      <a:pt x="12" y="39"/>
                    </a:lnTo>
                    <a:lnTo>
                      <a:pt x="14" y="38"/>
                    </a:lnTo>
                    <a:lnTo>
                      <a:pt x="16" y="37"/>
                    </a:lnTo>
                    <a:lnTo>
                      <a:pt x="16" y="33"/>
                    </a:lnTo>
                    <a:lnTo>
                      <a:pt x="18" y="30"/>
                    </a:lnTo>
                    <a:lnTo>
                      <a:pt x="18" y="28"/>
                    </a:lnTo>
                    <a:lnTo>
                      <a:pt x="19" y="25"/>
                    </a:lnTo>
                    <a:lnTo>
                      <a:pt x="15" y="24"/>
                    </a:lnTo>
                    <a:lnTo>
                      <a:pt x="12" y="24"/>
                    </a:lnTo>
                    <a:lnTo>
                      <a:pt x="9" y="25"/>
                    </a:lnTo>
                    <a:lnTo>
                      <a:pt x="6" y="25"/>
                    </a:lnTo>
                    <a:lnTo>
                      <a:pt x="1" y="23"/>
                    </a:lnTo>
                    <a:lnTo>
                      <a:pt x="12" y="22"/>
                    </a:lnTo>
                    <a:lnTo>
                      <a:pt x="23" y="19"/>
                    </a:lnTo>
                    <a:lnTo>
                      <a:pt x="20" y="17"/>
                    </a:lnTo>
                    <a:lnTo>
                      <a:pt x="15" y="15"/>
                    </a:lnTo>
                    <a:lnTo>
                      <a:pt x="7" y="14"/>
                    </a:lnTo>
                    <a:lnTo>
                      <a:pt x="2" y="10"/>
                    </a:lnTo>
                    <a:lnTo>
                      <a:pt x="0" y="8"/>
                    </a:lnTo>
                    <a:lnTo>
                      <a:pt x="2" y="7"/>
                    </a:lnTo>
                    <a:lnTo>
                      <a:pt x="6" y="7"/>
                    </a:lnTo>
                    <a:lnTo>
                      <a:pt x="7" y="8"/>
                    </a:lnTo>
                    <a:lnTo>
                      <a:pt x="7" y="5"/>
                    </a:lnTo>
                    <a:lnTo>
                      <a:pt x="10" y="5"/>
                    </a:lnTo>
                    <a:lnTo>
                      <a:pt x="11" y="4"/>
                    </a:lnTo>
                    <a:lnTo>
                      <a:pt x="12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1234"/>
              <p:cNvSpPr>
                <a:spLocks/>
              </p:cNvSpPr>
              <p:nvPr/>
            </p:nvSpPr>
            <p:spPr bwMode="auto">
              <a:xfrm>
                <a:off x="3740660" y="3873489"/>
                <a:ext cx="248705" cy="87051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45" y="2"/>
                  </a:cxn>
                  <a:cxn ang="0">
                    <a:pos x="63" y="9"/>
                  </a:cxn>
                  <a:cxn ang="0">
                    <a:pos x="73" y="10"/>
                  </a:cxn>
                  <a:cxn ang="0">
                    <a:pos x="75" y="10"/>
                  </a:cxn>
                  <a:cxn ang="0">
                    <a:pos x="76" y="13"/>
                  </a:cxn>
                  <a:cxn ang="0">
                    <a:pos x="79" y="14"/>
                  </a:cxn>
                  <a:cxn ang="0">
                    <a:pos x="80" y="15"/>
                  </a:cxn>
                  <a:cxn ang="0">
                    <a:pos x="90" y="23"/>
                  </a:cxn>
                  <a:cxn ang="0">
                    <a:pos x="105" y="25"/>
                  </a:cxn>
                  <a:cxn ang="0">
                    <a:pos x="105" y="28"/>
                  </a:cxn>
                  <a:cxn ang="0">
                    <a:pos x="111" y="29"/>
                  </a:cxn>
                  <a:cxn ang="0">
                    <a:pos x="114" y="30"/>
                  </a:cxn>
                  <a:cxn ang="0">
                    <a:pos x="117" y="33"/>
                  </a:cxn>
                  <a:cxn ang="0">
                    <a:pos x="118" y="36"/>
                  </a:cxn>
                  <a:cxn ang="0">
                    <a:pos x="120" y="37"/>
                  </a:cxn>
                  <a:cxn ang="0">
                    <a:pos x="118" y="39"/>
                  </a:cxn>
                  <a:cxn ang="0">
                    <a:pos x="115" y="41"/>
                  </a:cxn>
                  <a:cxn ang="0">
                    <a:pos x="111" y="42"/>
                  </a:cxn>
                  <a:cxn ang="0">
                    <a:pos x="105" y="42"/>
                  </a:cxn>
                  <a:cxn ang="0">
                    <a:pos x="93" y="41"/>
                  </a:cxn>
                  <a:cxn ang="0">
                    <a:pos x="81" y="39"/>
                  </a:cxn>
                  <a:cxn ang="0">
                    <a:pos x="81" y="37"/>
                  </a:cxn>
                  <a:cxn ang="0">
                    <a:pos x="83" y="37"/>
                  </a:cxn>
                  <a:cxn ang="0">
                    <a:pos x="85" y="34"/>
                  </a:cxn>
                  <a:cxn ang="0">
                    <a:pos x="85" y="33"/>
                  </a:cxn>
                  <a:cxn ang="0">
                    <a:pos x="83" y="32"/>
                  </a:cxn>
                  <a:cxn ang="0">
                    <a:pos x="79" y="30"/>
                  </a:cxn>
                  <a:cxn ang="0">
                    <a:pos x="76" y="30"/>
                  </a:cxn>
                  <a:cxn ang="0">
                    <a:pos x="74" y="29"/>
                  </a:cxn>
                  <a:cxn ang="0">
                    <a:pos x="71" y="24"/>
                  </a:cxn>
                  <a:cxn ang="0">
                    <a:pos x="70" y="24"/>
                  </a:cxn>
                  <a:cxn ang="0">
                    <a:pos x="69" y="23"/>
                  </a:cxn>
                  <a:cxn ang="0">
                    <a:pos x="69" y="22"/>
                  </a:cxn>
                  <a:cxn ang="0">
                    <a:pos x="68" y="22"/>
                  </a:cxn>
                  <a:cxn ang="0">
                    <a:pos x="68" y="20"/>
                  </a:cxn>
                  <a:cxn ang="0">
                    <a:pos x="59" y="20"/>
                  </a:cxn>
                  <a:cxn ang="0">
                    <a:pos x="55" y="19"/>
                  </a:cxn>
                  <a:cxn ang="0">
                    <a:pos x="47" y="15"/>
                  </a:cxn>
                  <a:cxn ang="0">
                    <a:pos x="44" y="14"/>
                  </a:cxn>
                  <a:cxn ang="0">
                    <a:pos x="32" y="14"/>
                  </a:cxn>
                  <a:cxn ang="0">
                    <a:pos x="30" y="12"/>
                  </a:cxn>
                  <a:cxn ang="0">
                    <a:pos x="30" y="10"/>
                  </a:cxn>
                  <a:cxn ang="0">
                    <a:pos x="31" y="9"/>
                  </a:cxn>
                  <a:cxn ang="0">
                    <a:pos x="30" y="8"/>
                  </a:cxn>
                  <a:cxn ang="0">
                    <a:pos x="26" y="8"/>
                  </a:cxn>
                  <a:cxn ang="0">
                    <a:pos x="17" y="9"/>
                  </a:cxn>
                  <a:cxn ang="0">
                    <a:pos x="10" y="14"/>
                  </a:cxn>
                  <a:cxn ang="0">
                    <a:pos x="4" y="18"/>
                  </a:cxn>
                  <a:cxn ang="0">
                    <a:pos x="0" y="18"/>
                  </a:cxn>
                  <a:cxn ang="0">
                    <a:pos x="5" y="10"/>
                  </a:cxn>
                  <a:cxn ang="0">
                    <a:pos x="12" y="5"/>
                  </a:cxn>
                  <a:cxn ang="0">
                    <a:pos x="21" y="2"/>
                  </a:cxn>
                  <a:cxn ang="0">
                    <a:pos x="32" y="0"/>
                  </a:cxn>
                </a:cxnLst>
                <a:rect l="0" t="0" r="r" b="b"/>
                <a:pathLst>
                  <a:path w="120" h="42">
                    <a:moveTo>
                      <a:pt x="32" y="0"/>
                    </a:moveTo>
                    <a:lnTo>
                      <a:pt x="45" y="2"/>
                    </a:lnTo>
                    <a:lnTo>
                      <a:pt x="63" y="9"/>
                    </a:lnTo>
                    <a:lnTo>
                      <a:pt x="73" y="10"/>
                    </a:lnTo>
                    <a:lnTo>
                      <a:pt x="75" y="10"/>
                    </a:lnTo>
                    <a:lnTo>
                      <a:pt x="76" y="13"/>
                    </a:lnTo>
                    <a:lnTo>
                      <a:pt x="79" y="14"/>
                    </a:lnTo>
                    <a:lnTo>
                      <a:pt x="80" y="15"/>
                    </a:lnTo>
                    <a:lnTo>
                      <a:pt x="90" y="23"/>
                    </a:lnTo>
                    <a:lnTo>
                      <a:pt x="105" y="25"/>
                    </a:lnTo>
                    <a:lnTo>
                      <a:pt x="105" y="28"/>
                    </a:lnTo>
                    <a:lnTo>
                      <a:pt x="111" y="29"/>
                    </a:lnTo>
                    <a:lnTo>
                      <a:pt x="114" y="30"/>
                    </a:lnTo>
                    <a:lnTo>
                      <a:pt x="117" y="33"/>
                    </a:lnTo>
                    <a:lnTo>
                      <a:pt x="118" y="36"/>
                    </a:lnTo>
                    <a:lnTo>
                      <a:pt x="120" y="37"/>
                    </a:lnTo>
                    <a:lnTo>
                      <a:pt x="118" y="39"/>
                    </a:lnTo>
                    <a:lnTo>
                      <a:pt x="115" y="41"/>
                    </a:lnTo>
                    <a:lnTo>
                      <a:pt x="111" y="42"/>
                    </a:lnTo>
                    <a:lnTo>
                      <a:pt x="105" y="42"/>
                    </a:lnTo>
                    <a:lnTo>
                      <a:pt x="93" y="41"/>
                    </a:lnTo>
                    <a:lnTo>
                      <a:pt x="81" y="39"/>
                    </a:lnTo>
                    <a:lnTo>
                      <a:pt x="81" y="37"/>
                    </a:lnTo>
                    <a:lnTo>
                      <a:pt x="83" y="37"/>
                    </a:lnTo>
                    <a:lnTo>
                      <a:pt x="85" y="34"/>
                    </a:lnTo>
                    <a:lnTo>
                      <a:pt x="85" y="33"/>
                    </a:lnTo>
                    <a:lnTo>
                      <a:pt x="83" y="32"/>
                    </a:lnTo>
                    <a:lnTo>
                      <a:pt x="79" y="30"/>
                    </a:lnTo>
                    <a:lnTo>
                      <a:pt x="76" y="30"/>
                    </a:lnTo>
                    <a:lnTo>
                      <a:pt x="74" y="29"/>
                    </a:lnTo>
                    <a:lnTo>
                      <a:pt x="71" y="24"/>
                    </a:lnTo>
                    <a:lnTo>
                      <a:pt x="70" y="24"/>
                    </a:lnTo>
                    <a:lnTo>
                      <a:pt x="69" y="23"/>
                    </a:lnTo>
                    <a:lnTo>
                      <a:pt x="69" y="22"/>
                    </a:lnTo>
                    <a:lnTo>
                      <a:pt x="68" y="22"/>
                    </a:lnTo>
                    <a:lnTo>
                      <a:pt x="68" y="20"/>
                    </a:lnTo>
                    <a:lnTo>
                      <a:pt x="59" y="20"/>
                    </a:lnTo>
                    <a:lnTo>
                      <a:pt x="55" y="19"/>
                    </a:lnTo>
                    <a:lnTo>
                      <a:pt x="47" y="15"/>
                    </a:lnTo>
                    <a:lnTo>
                      <a:pt x="44" y="14"/>
                    </a:lnTo>
                    <a:lnTo>
                      <a:pt x="32" y="14"/>
                    </a:lnTo>
                    <a:lnTo>
                      <a:pt x="30" y="12"/>
                    </a:lnTo>
                    <a:lnTo>
                      <a:pt x="30" y="10"/>
                    </a:lnTo>
                    <a:lnTo>
                      <a:pt x="31" y="9"/>
                    </a:lnTo>
                    <a:lnTo>
                      <a:pt x="30" y="8"/>
                    </a:lnTo>
                    <a:lnTo>
                      <a:pt x="26" y="8"/>
                    </a:lnTo>
                    <a:lnTo>
                      <a:pt x="17" y="9"/>
                    </a:lnTo>
                    <a:lnTo>
                      <a:pt x="10" y="14"/>
                    </a:lnTo>
                    <a:lnTo>
                      <a:pt x="4" y="18"/>
                    </a:lnTo>
                    <a:lnTo>
                      <a:pt x="0" y="18"/>
                    </a:lnTo>
                    <a:lnTo>
                      <a:pt x="5" y="10"/>
                    </a:lnTo>
                    <a:lnTo>
                      <a:pt x="12" y="5"/>
                    </a:lnTo>
                    <a:lnTo>
                      <a:pt x="21" y="2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1235"/>
              <p:cNvSpPr>
                <a:spLocks/>
              </p:cNvSpPr>
              <p:nvPr/>
            </p:nvSpPr>
            <p:spPr bwMode="auto">
              <a:xfrm>
                <a:off x="3773821" y="3904578"/>
                <a:ext cx="12435" cy="14509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5" y="0"/>
                  </a:cxn>
                  <a:cxn ang="0">
                    <a:pos x="6" y="2"/>
                  </a:cxn>
                  <a:cxn ang="0">
                    <a:pos x="6" y="7"/>
                  </a:cxn>
                  <a:cxn ang="0">
                    <a:pos x="0" y="7"/>
                  </a:cxn>
                  <a:cxn ang="0">
                    <a:pos x="0" y="5"/>
                  </a:cxn>
                  <a:cxn ang="0">
                    <a:pos x="3" y="3"/>
                  </a:cxn>
                  <a:cxn ang="0">
                    <a:pos x="4" y="3"/>
                  </a:cxn>
                  <a:cxn ang="0">
                    <a:pos x="4" y="0"/>
                  </a:cxn>
                </a:cxnLst>
                <a:rect l="0" t="0" r="r" b="b"/>
                <a:pathLst>
                  <a:path w="6" h="7">
                    <a:moveTo>
                      <a:pt x="4" y="0"/>
                    </a:moveTo>
                    <a:lnTo>
                      <a:pt x="5" y="0"/>
                    </a:lnTo>
                    <a:lnTo>
                      <a:pt x="6" y="2"/>
                    </a:lnTo>
                    <a:lnTo>
                      <a:pt x="6" y="7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3" y="3"/>
                    </a:lnTo>
                    <a:lnTo>
                      <a:pt x="4" y="3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1236"/>
              <p:cNvSpPr>
                <a:spLocks/>
              </p:cNvSpPr>
              <p:nvPr/>
            </p:nvSpPr>
            <p:spPr bwMode="auto">
              <a:xfrm>
                <a:off x="3898174" y="3991629"/>
                <a:ext cx="41451" cy="18654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9" y="0"/>
                  </a:cxn>
                  <a:cxn ang="0">
                    <a:pos x="12" y="1"/>
                  </a:cxn>
                  <a:cxn ang="0">
                    <a:pos x="15" y="2"/>
                  </a:cxn>
                  <a:cxn ang="0">
                    <a:pos x="18" y="4"/>
                  </a:cxn>
                  <a:cxn ang="0">
                    <a:pos x="19" y="4"/>
                  </a:cxn>
                  <a:cxn ang="0">
                    <a:pos x="20" y="5"/>
                  </a:cxn>
                  <a:cxn ang="0">
                    <a:pos x="20" y="6"/>
                  </a:cxn>
                  <a:cxn ang="0">
                    <a:pos x="17" y="6"/>
                  </a:cxn>
                  <a:cxn ang="0">
                    <a:pos x="13" y="7"/>
                  </a:cxn>
                  <a:cxn ang="0">
                    <a:pos x="10" y="9"/>
                  </a:cxn>
                  <a:cxn ang="0">
                    <a:pos x="4" y="9"/>
                  </a:cxn>
                  <a:cxn ang="0">
                    <a:pos x="3" y="6"/>
                  </a:cxn>
                  <a:cxn ang="0">
                    <a:pos x="0" y="5"/>
                  </a:cxn>
                  <a:cxn ang="0">
                    <a:pos x="0" y="2"/>
                  </a:cxn>
                  <a:cxn ang="0">
                    <a:pos x="3" y="0"/>
                  </a:cxn>
                </a:cxnLst>
                <a:rect l="0" t="0" r="r" b="b"/>
                <a:pathLst>
                  <a:path w="20" h="9">
                    <a:moveTo>
                      <a:pt x="3" y="0"/>
                    </a:moveTo>
                    <a:lnTo>
                      <a:pt x="9" y="0"/>
                    </a:lnTo>
                    <a:lnTo>
                      <a:pt x="12" y="1"/>
                    </a:lnTo>
                    <a:lnTo>
                      <a:pt x="15" y="2"/>
                    </a:lnTo>
                    <a:lnTo>
                      <a:pt x="18" y="4"/>
                    </a:lnTo>
                    <a:lnTo>
                      <a:pt x="19" y="4"/>
                    </a:lnTo>
                    <a:lnTo>
                      <a:pt x="20" y="5"/>
                    </a:lnTo>
                    <a:lnTo>
                      <a:pt x="20" y="6"/>
                    </a:lnTo>
                    <a:lnTo>
                      <a:pt x="17" y="6"/>
                    </a:lnTo>
                    <a:lnTo>
                      <a:pt x="13" y="7"/>
                    </a:lnTo>
                    <a:lnTo>
                      <a:pt x="10" y="9"/>
                    </a:lnTo>
                    <a:lnTo>
                      <a:pt x="4" y="9"/>
                    </a:lnTo>
                    <a:lnTo>
                      <a:pt x="3" y="6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1237"/>
              <p:cNvSpPr>
                <a:spLocks/>
              </p:cNvSpPr>
              <p:nvPr/>
            </p:nvSpPr>
            <p:spPr bwMode="auto">
              <a:xfrm>
                <a:off x="4163459" y="3989556"/>
                <a:ext cx="37306" cy="14509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7" y="0"/>
                  </a:cxn>
                  <a:cxn ang="0">
                    <a:pos x="9" y="1"/>
                  </a:cxn>
                  <a:cxn ang="0">
                    <a:pos x="12" y="1"/>
                  </a:cxn>
                  <a:cxn ang="0">
                    <a:pos x="17" y="3"/>
                  </a:cxn>
                  <a:cxn ang="0">
                    <a:pos x="18" y="5"/>
                  </a:cxn>
                  <a:cxn ang="0">
                    <a:pos x="17" y="6"/>
                  </a:cxn>
                  <a:cxn ang="0">
                    <a:pos x="14" y="7"/>
                  </a:cxn>
                  <a:cxn ang="0">
                    <a:pos x="8" y="7"/>
                  </a:cxn>
                  <a:cxn ang="0">
                    <a:pos x="5" y="6"/>
                  </a:cxn>
                  <a:cxn ang="0">
                    <a:pos x="3" y="6"/>
                  </a:cxn>
                  <a:cxn ang="0">
                    <a:pos x="2" y="5"/>
                  </a:cxn>
                  <a:cxn ang="0">
                    <a:pos x="0" y="2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4" y="0"/>
                  </a:cxn>
                </a:cxnLst>
                <a:rect l="0" t="0" r="r" b="b"/>
                <a:pathLst>
                  <a:path w="18" h="7">
                    <a:moveTo>
                      <a:pt x="4" y="0"/>
                    </a:moveTo>
                    <a:lnTo>
                      <a:pt x="7" y="0"/>
                    </a:lnTo>
                    <a:lnTo>
                      <a:pt x="9" y="1"/>
                    </a:lnTo>
                    <a:lnTo>
                      <a:pt x="12" y="1"/>
                    </a:lnTo>
                    <a:lnTo>
                      <a:pt x="17" y="3"/>
                    </a:lnTo>
                    <a:lnTo>
                      <a:pt x="18" y="5"/>
                    </a:lnTo>
                    <a:lnTo>
                      <a:pt x="17" y="6"/>
                    </a:lnTo>
                    <a:lnTo>
                      <a:pt x="14" y="7"/>
                    </a:lnTo>
                    <a:lnTo>
                      <a:pt x="8" y="7"/>
                    </a:lnTo>
                    <a:lnTo>
                      <a:pt x="5" y="6"/>
                    </a:lnTo>
                    <a:lnTo>
                      <a:pt x="3" y="6"/>
                    </a:lnTo>
                    <a:lnTo>
                      <a:pt x="2" y="5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1238"/>
              <p:cNvSpPr>
                <a:spLocks/>
              </p:cNvSpPr>
              <p:nvPr/>
            </p:nvSpPr>
            <p:spPr bwMode="auto">
              <a:xfrm>
                <a:off x="3993509" y="3954323"/>
                <a:ext cx="143006" cy="58034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7" y="0"/>
                  </a:cxn>
                  <a:cxn ang="0">
                    <a:pos x="22" y="3"/>
                  </a:cxn>
                  <a:cxn ang="0">
                    <a:pos x="31" y="3"/>
                  </a:cxn>
                  <a:cxn ang="0">
                    <a:pos x="33" y="2"/>
                  </a:cxn>
                  <a:cxn ang="0">
                    <a:pos x="36" y="2"/>
                  </a:cxn>
                  <a:cxn ang="0">
                    <a:pos x="45" y="3"/>
                  </a:cxn>
                  <a:cxn ang="0">
                    <a:pos x="55" y="8"/>
                  </a:cxn>
                  <a:cxn ang="0">
                    <a:pos x="60" y="12"/>
                  </a:cxn>
                  <a:cxn ang="0">
                    <a:pos x="57" y="10"/>
                  </a:cxn>
                  <a:cxn ang="0">
                    <a:pos x="62" y="14"/>
                  </a:cxn>
                  <a:cxn ang="0">
                    <a:pos x="69" y="19"/>
                  </a:cxn>
                  <a:cxn ang="0">
                    <a:pos x="53" y="19"/>
                  </a:cxn>
                  <a:cxn ang="0">
                    <a:pos x="48" y="22"/>
                  </a:cxn>
                  <a:cxn ang="0">
                    <a:pos x="43" y="22"/>
                  </a:cxn>
                  <a:cxn ang="0">
                    <a:pos x="43" y="20"/>
                  </a:cxn>
                  <a:cxn ang="0">
                    <a:pos x="40" y="20"/>
                  </a:cxn>
                  <a:cxn ang="0">
                    <a:pos x="37" y="23"/>
                  </a:cxn>
                  <a:cxn ang="0">
                    <a:pos x="36" y="25"/>
                  </a:cxn>
                  <a:cxn ang="0">
                    <a:pos x="33" y="28"/>
                  </a:cxn>
                  <a:cxn ang="0">
                    <a:pos x="31" y="28"/>
                  </a:cxn>
                  <a:cxn ang="0">
                    <a:pos x="30" y="27"/>
                  </a:cxn>
                  <a:cxn ang="0">
                    <a:pos x="28" y="24"/>
                  </a:cxn>
                  <a:cxn ang="0">
                    <a:pos x="28" y="23"/>
                  </a:cxn>
                  <a:cxn ang="0">
                    <a:pos x="27" y="22"/>
                  </a:cxn>
                  <a:cxn ang="0">
                    <a:pos x="5" y="22"/>
                  </a:cxn>
                  <a:cxn ang="0">
                    <a:pos x="5" y="24"/>
                  </a:cxn>
                  <a:cxn ang="0">
                    <a:pos x="3" y="24"/>
                  </a:cxn>
                  <a:cxn ang="0">
                    <a:pos x="0" y="20"/>
                  </a:cxn>
                  <a:cxn ang="0">
                    <a:pos x="0" y="18"/>
                  </a:cxn>
                  <a:cxn ang="0">
                    <a:pos x="1" y="17"/>
                  </a:cxn>
                  <a:cxn ang="0">
                    <a:pos x="17" y="17"/>
                  </a:cxn>
                  <a:cxn ang="0">
                    <a:pos x="20" y="15"/>
                  </a:cxn>
                  <a:cxn ang="0">
                    <a:pos x="17" y="10"/>
                  </a:cxn>
                  <a:cxn ang="0">
                    <a:pos x="17" y="8"/>
                  </a:cxn>
                  <a:cxn ang="0">
                    <a:pos x="15" y="8"/>
                  </a:cxn>
                  <a:cxn ang="0">
                    <a:pos x="11" y="4"/>
                  </a:cxn>
                  <a:cxn ang="0">
                    <a:pos x="11" y="3"/>
                  </a:cxn>
                  <a:cxn ang="0">
                    <a:pos x="13" y="0"/>
                  </a:cxn>
                </a:cxnLst>
                <a:rect l="0" t="0" r="r" b="b"/>
                <a:pathLst>
                  <a:path w="69" h="28">
                    <a:moveTo>
                      <a:pt x="13" y="0"/>
                    </a:moveTo>
                    <a:lnTo>
                      <a:pt x="17" y="0"/>
                    </a:lnTo>
                    <a:lnTo>
                      <a:pt x="22" y="3"/>
                    </a:lnTo>
                    <a:lnTo>
                      <a:pt x="31" y="3"/>
                    </a:lnTo>
                    <a:lnTo>
                      <a:pt x="33" y="2"/>
                    </a:lnTo>
                    <a:lnTo>
                      <a:pt x="36" y="2"/>
                    </a:lnTo>
                    <a:lnTo>
                      <a:pt x="45" y="3"/>
                    </a:lnTo>
                    <a:lnTo>
                      <a:pt x="55" y="8"/>
                    </a:lnTo>
                    <a:lnTo>
                      <a:pt x="60" y="12"/>
                    </a:lnTo>
                    <a:lnTo>
                      <a:pt x="57" y="10"/>
                    </a:lnTo>
                    <a:lnTo>
                      <a:pt x="62" y="14"/>
                    </a:lnTo>
                    <a:lnTo>
                      <a:pt x="69" y="19"/>
                    </a:lnTo>
                    <a:lnTo>
                      <a:pt x="53" y="19"/>
                    </a:lnTo>
                    <a:lnTo>
                      <a:pt x="48" y="22"/>
                    </a:lnTo>
                    <a:lnTo>
                      <a:pt x="43" y="22"/>
                    </a:lnTo>
                    <a:lnTo>
                      <a:pt x="43" y="20"/>
                    </a:lnTo>
                    <a:lnTo>
                      <a:pt x="40" y="20"/>
                    </a:lnTo>
                    <a:lnTo>
                      <a:pt x="37" y="23"/>
                    </a:lnTo>
                    <a:lnTo>
                      <a:pt x="36" y="25"/>
                    </a:lnTo>
                    <a:lnTo>
                      <a:pt x="33" y="28"/>
                    </a:lnTo>
                    <a:lnTo>
                      <a:pt x="31" y="28"/>
                    </a:lnTo>
                    <a:lnTo>
                      <a:pt x="30" y="27"/>
                    </a:lnTo>
                    <a:lnTo>
                      <a:pt x="28" y="24"/>
                    </a:lnTo>
                    <a:lnTo>
                      <a:pt x="28" y="23"/>
                    </a:lnTo>
                    <a:lnTo>
                      <a:pt x="27" y="22"/>
                    </a:lnTo>
                    <a:lnTo>
                      <a:pt x="5" y="22"/>
                    </a:lnTo>
                    <a:lnTo>
                      <a:pt x="5" y="24"/>
                    </a:lnTo>
                    <a:lnTo>
                      <a:pt x="3" y="24"/>
                    </a:lnTo>
                    <a:lnTo>
                      <a:pt x="0" y="20"/>
                    </a:lnTo>
                    <a:lnTo>
                      <a:pt x="0" y="18"/>
                    </a:lnTo>
                    <a:lnTo>
                      <a:pt x="1" y="17"/>
                    </a:lnTo>
                    <a:lnTo>
                      <a:pt x="17" y="17"/>
                    </a:lnTo>
                    <a:lnTo>
                      <a:pt x="20" y="15"/>
                    </a:lnTo>
                    <a:lnTo>
                      <a:pt x="17" y="10"/>
                    </a:lnTo>
                    <a:lnTo>
                      <a:pt x="17" y="8"/>
                    </a:lnTo>
                    <a:lnTo>
                      <a:pt x="15" y="8"/>
                    </a:lnTo>
                    <a:lnTo>
                      <a:pt x="11" y="4"/>
                    </a:lnTo>
                    <a:lnTo>
                      <a:pt x="11" y="3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1239"/>
              <p:cNvSpPr>
                <a:spLocks/>
              </p:cNvSpPr>
              <p:nvPr/>
            </p:nvSpPr>
            <p:spPr bwMode="auto">
              <a:xfrm>
                <a:off x="3891956" y="3827890"/>
                <a:ext cx="12435" cy="1450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0"/>
                  </a:cxn>
                  <a:cxn ang="0">
                    <a:pos x="5" y="1"/>
                  </a:cxn>
                  <a:cxn ang="0">
                    <a:pos x="6" y="3"/>
                  </a:cxn>
                  <a:cxn ang="0">
                    <a:pos x="6" y="6"/>
                  </a:cxn>
                  <a:cxn ang="0">
                    <a:pos x="5" y="7"/>
                  </a:cxn>
                  <a:cxn ang="0">
                    <a:pos x="2" y="7"/>
                  </a:cxn>
                  <a:cxn ang="0">
                    <a:pos x="1" y="6"/>
                  </a:cxn>
                  <a:cxn ang="0">
                    <a:pos x="0" y="3"/>
                  </a:cxn>
                  <a:cxn ang="0">
                    <a:pos x="0" y="0"/>
                  </a:cxn>
                </a:cxnLst>
                <a:rect l="0" t="0" r="r" b="b"/>
                <a:pathLst>
                  <a:path w="6" h="7">
                    <a:moveTo>
                      <a:pt x="0" y="0"/>
                    </a:moveTo>
                    <a:lnTo>
                      <a:pt x="3" y="0"/>
                    </a:lnTo>
                    <a:lnTo>
                      <a:pt x="5" y="1"/>
                    </a:lnTo>
                    <a:lnTo>
                      <a:pt x="6" y="3"/>
                    </a:lnTo>
                    <a:lnTo>
                      <a:pt x="6" y="6"/>
                    </a:lnTo>
                    <a:lnTo>
                      <a:pt x="5" y="7"/>
                    </a:lnTo>
                    <a:lnTo>
                      <a:pt x="2" y="7"/>
                    </a:lnTo>
                    <a:lnTo>
                      <a:pt x="1" y="6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1240"/>
              <p:cNvSpPr>
                <a:spLocks/>
              </p:cNvSpPr>
              <p:nvPr/>
            </p:nvSpPr>
            <p:spPr bwMode="auto">
              <a:xfrm>
                <a:off x="3881593" y="3780220"/>
                <a:ext cx="20726" cy="621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7" y="0"/>
                  </a:cxn>
                  <a:cxn ang="0">
                    <a:pos x="10" y="3"/>
                  </a:cxn>
                  <a:cxn ang="0">
                    <a:pos x="0" y="3"/>
                  </a:cxn>
                  <a:cxn ang="0">
                    <a:pos x="2" y="0"/>
                  </a:cxn>
                </a:cxnLst>
                <a:rect l="0" t="0" r="r" b="b"/>
                <a:pathLst>
                  <a:path w="10" h="3">
                    <a:moveTo>
                      <a:pt x="2" y="0"/>
                    </a:moveTo>
                    <a:lnTo>
                      <a:pt x="7" y="0"/>
                    </a:lnTo>
                    <a:lnTo>
                      <a:pt x="10" y="3"/>
                    </a:lnTo>
                    <a:lnTo>
                      <a:pt x="0" y="3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1241"/>
              <p:cNvSpPr>
                <a:spLocks/>
              </p:cNvSpPr>
              <p:nvPr/>
            </p:nvSpPr>
            <p:spPr bwMode="auto">
              <a:xfrm>
                <a:off x="3916827" y="3788511"/>
                <a:ext cx="6218" cy="82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4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3" h="4">
                    <a:moveTo>
                      <a:pt x="0" y="0"/>
                    </a:moveTo>
                    <a:lnTo>
                      <a:pt x="3" y="4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1242"/>
              <p:cNvSpPr>
                <a:spLocks/>
              </p:cNvSpPr>
              <p:nvPr/>
            </p:nvSpPr>
            <p:spPr bwMode="auto">
              <a:xfrm>
                <a:off x="4003873" y="3914941"/>
                <a:ext cx="14508" cy="14509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4"/>
                  </a:cxn>
                  <a:cxn ang="0">
                    <a:pos x="5" y="5"/>
                  </a:cxn>
                  <a:cxn ang="0">
                    <a:pos x="1" y="7"/>
                  </a:cxn>
                  <a:cxn ang="0">
                    <a:pos x="0" y="7"/>
                  </a:cxn>
                  <a:cxn ang="0">
                    <a:pos x="0" y="4"/>
                  </a:cxn>
                  <a:cxn ang="0">
                    <a:pos x="3" y="4"/>
                  </a:cxn>
                  <a:cxn ang="0">
                    <a:pos x="7" y="0"/>
                  </a:cxn>
                </a:cxnLst>
                <a:rect l="0" t="0" r="r" b="b"/>
                <a:pathLst>
                  <a:path w="7" h="7">
                    <a:moveTo>
                      <a:pt x="7" y="0"/>
                    </a:moveTo>
                    <a:lnTo>
                      <a:pt x="7" y="4"/>
                    </a:lnTo>
                    <a:lnTo>
                      <a:pt x="5" y="5"/>
                    </a:lnTo>
                    <a:lnTo>
                      <a:pt x="1" y="7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3" y="4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1243"/>
              <p:cNvSpPr>
                <a:spLocks/>
              </p:cNvSpPr>
              <p:nvPr/>
            </p:nvSpPr>
            <p:spPr bwMode="auto">
              <a:xfrm>
                <a:off x="1751020" y="2310716"/>
                <a:ext cx="2683942" cy="1962793"/>
              </a:xfrm>
              <a:custGeom>
                <a:avLst/>
                <a:gdLst/>
                <a:ahLst/>
                <a:cxnLst>
                  <a:cxn ang="0">
                    <a:pos x="890" y="63"/>
                  </a:cxn>
                  <a:cxn ang="0">
                    <a:pos x="930" y="93"/>
                  </a:cxn>
                  <a:cxn ang="0">
                    <a:pos x="991" y="68"/>
                  </a:cxn>
                  <a:cxn ang="0">
                    <a:pos x="960" y="114"/>
                  </a:cxn>
                  <a:cxn ang="0">
                    <a:pos x="915" y="127"/>
                  </a:cxn>
                  <a:cxn ang="0">
                    <a:pos x="867" y="161"/>
                  </a:cxn>
                  <a:cxn ang="0">
                    <a:pos x="852" y="249"/>
                  </a:cxn>
                  <a:cxn ang="0">
                    <a:pos x="989" y="347"/>
                  </a:cxn>
                  <a:cxn ang="0">
                    <a:pos x="1049" y="293"/>
                  </a:cxn>
                  <a:cxn ang="0">
                    <a:pos x="1034" y="196"/>
                  </a:cxn>
                  <a:cxn ang="0">
                    <a:pos x="1132" y="213"/>
                  </a:cxn>
                  <a:cxn ang="0">
                    <a:pos x="1193" y="225"/>
                  </a:cxn>
                  <a:cxn ang="0">
                    <a:pos x="1242" y="296"/>
                  </a:cxn>
                  <a:cxn ang="0">
                    <a:pos x="1287" y="330"/>
                  </a:cxn>
                  <a:cxn ang="0">
                    <a:pos x="1167" y="395"/>
                  </a:cxn>
                  <a:cxn ang="0">
                    <a:pos x="1189" y="430"/>
                  </a:cxn>
                  <a:cxn ang="0">
                    <a:pos x="1179" y="484"/>
                  </a:cxn>
                  <a:cxn ang="0">
                    <a:pos x="1163" y="471"/>
                  </a:cxn>
                  <a:cxn ang="0">
                    <a:pos x="1089" y="523"/>
                  </a:cxn>
                  <a:cxn ang="0">
                    <a:pos x="1069" y="548"/>
                  </a:cxn>
                  <a:cxn ang="0">
                    <a:pos x="1059" y="573"/>
                  </a:cxn>
                  <a:cxn ang="0">
                    <a:pos x="1048" y="610"/>
                  </a:cxn>
                  <a:cxn ang="0">
                    <a:pos x="1011" y="724"/>
                  </a:cxn>
                  <a:cxn ang="0">
                    <a:pos x="957" y="671"/>
                  </a:cxn>
                  <a:cxn ang="0">
                    <a:pos x="896" y="680"/>
                  </a:cxn>
                  <a:cxn ang="0">
                    <a:pos x="811" y="714"/>
                  </a:cxn>
                  <a:cxn ang="0">
                    <a:pos x="838" y="810"/>
                  </a:cxn>
                  <a:cxn ang="0">
                    <a:pos x="917" y="774"/>
                  </a:cxn>
                  <a:cxn ang="0">
                    <a:pos x="936" y="845"/>
                  </a:cxn>
                  <a:cxn ang="0">
                    <a:pos x="1019" y="919"/>
                  </a:cxn>
                  <a:cxn ang="0">
                    <a:pos x="1011" y="937"/>
                  </a:cxn>
                  <a:cxn ang="0">
                    <a:pos x="962" y="915"/>
                  </a:cxn>
                  <a:cxn ang="0">
                    <a:pos x="887" y="866"/>
                  </a:cxn>
                  <a:cxn ang="0">
                    <a:pos x="778" y="830"/>
                  </a:cxn>
                  <a:cxn ang="0">
                    <a:pos x="724" y="784"/>
                  </a:cxn>
                  <a:cxn ang="0">
                    <a:pos x="659" y="696"/>
                  </a:cxn>
                  <a:cxn ang="0">
                    <a:pos x="634" y="690"/>
                  </a:cxn>
                  <a:cxn ang="0">
                    <a:pos x="662" y="752"/>
                  </a:cxn>
                  <a:cxn ang="0">
                    <a:pos x="610" y="685"/>
                  </a:cxn>
                  <a:cxn ang="0">
                    <a:pos x="524" y="573"/>
                  </a:cxn>
                  <a:cxn ang="0">
                    <a:pos x="502" y="418"/>
                  </a:cxn>
                  <a:cxn ang="0">
                    <a:pos x="481" y="386"/>
                  </a:cxn>
                  <a:cxn ang="0">
                    <a:pos x="428" y="315"/>
                  </a:cxn>
                  <a:cxn ang="0">
                    <a:pos x="388" y="273"/>
                  </a:cxn>
                  <a:cxn ang="0">
                    <a:pos x="348" y="257"/>
                  </a:cxn>
                  <a:cxn ang="0">
                    <a:pos x="201" y="239"/>
                  </a:cxn>
                  <a:cxn ang="0">
                    <a:pos x="154" y="263"/>
                  </a:cxn>
                  <a:cxn ang="0">
                    <a:pos x="46" y="317"/>
                  </a:cxn>
                  <a:cxn ang="0">
                    <a:pos x="112" y="254"/>
                  </a:cxn>
                  <a:cxn ang="0">
                    <a:pos x="61" y="232"/>
                  </a:cxn>
                  <a:cxn ang="0">
                    <a:pos x="60" y="174"/>
                  </a:cxn>
                  <a:cxn ang="0">
                    <a:pos x="16" y="149"/>
                  </a:cxn>
                  <a:cxn ang="0">
                    <a:pos x="36" y="86"/>
                  </a:cxn>
                  <a:cxn ang="0">
                    <a:pos x="114" y="20"/>
                  </a:cxn>
                  <a:cxn ang="0">
                    <a:pos x="217" y="30"/>
                  </a:cxn>
                  <a:cxn ang="0">
                    <a:pos x="364" y="63"/>
                  </a:cxn>
                  <a:cxn ang="0">
                    <a:pos x="435" y="36"/>
                  </a:cxn>
                  <a:cxn ang="0">
                    <a:pos x="503" y="49"/>
                  </a:cxn>
                  <a:cxn ang="0">
                    <a:pos x="602" y="80"/>
                  </a:cxn>
                  <a:cxn ang="0">
                    <a:pos x="685" y="81"/>
                  </a:cxn>
                  <a:cxn ang="0">
                    <a:pos x="724" y="75"/>
                  </a:cxn>
                  <a:cxn ang="0">
                    <a:pos x="843" y="74"/>
                  </a:cxn>
                  <a:cxn ang="0">
                    <a:pos x="823" y="20"/>
                  </a:cxn>
                </a:cxnLst>
                <a:rect l="0" t="0" r="r" b="b"/>
                <a:pathLst>
                  <a:path w="1295" h="947">
                    <a:moveTo>
                      <a:pt x="833" y="0"/>
                    </a:moveTo>
                    <a:lnTo>
                      <a:pt x="837" y="0"/>
                    </a:lnTo>
                    <a:lnTo>
                      <a:pt x="848" y="1"/>
                    </a:lnTo>
                    <a:lnTo>
                      <a:pt x="856" y="5"/>
                    </a:lnTo>
                    <a:lnTo>
                      <a:pt x="861" y="11"/>
                    </a:lnTo>
                    <a:lnTo>
                      <a:pt x="862" y="20"/>
                    </a:lnTo>
                    <a:lnTo>
                      <a:pt x="863" y="22"/>
                    </a:lnTo>
                    <a:lnTo>
                      <a:pt x="867" y="26"/>
                    </a:lnTo>
                    <a:lnTo>
                      <a:pt x="872" y="29"/>
                    </a:lnTo>
                    <a:lnTo>
                      <a:pt x="875" y="34"/>
                    </a:lnTo>
                    <a:lnTo>
                      <a:pt x="872" y="39"/>
                    </a:lnTo>
                    <a:lnTo>
                      <a:pt x="869" y="41"/>
                    </a:lnTo>
                    <a:lnTo>
                      <a:pt x="864" y="44"/>
                    </a:lnTo>
                    <a:lnTo>
                      <a:pt x="868" y="46"/>
                    </a:lnTo>
                    <a:lnTo>
                      <a:pt x="875" y="47"/>
                    </a:lnTo>
                    <a:lnTo>
                      <a:pt x="880" y="47"/>
                    </a:lnTo>
                    <a:lnTo>
                      <a:pt x="885" y="50"/>
                    </a:lnTo>
                    <a:lnTo>
                      <a:pt x="882" y="52"/>
                    </a:lnTo>
                    <a:lnTo>
                      <a:pt x="881" y="55"/>
                    </a:lnTo>
                    <a:lnTo>
                      <a:pt x="885" y="57"/>
                    </a:lnTo>
                    <a:lnTo>
                      <a:pt x="890" y="63"/>
                    </a:lnTo>
                    <a:lnTo>
                      <a:pt x="890" y="70"/>
                    </a:lnTo>
                    <a:lnTo>
                      <a:pt x="893" y="70"/>
                    </a:lnTo>
                    <a:lnTo>
                      <a:pt x="897" y="66"/>
                    </a:lnTo>
                    <a:lnTo>
                      <a:pt x="897" y="64"/>
                    </a:lnTo>
                    <a:lnTo>
                      <a:pt x="898" y="61"/>
                    </a:lnTo>
                    <a:lnTo>
                      <a:pt x="898" y="59"/>
                    </a:lnTo>
                    <a:lnTo>
                      <a:pt x="901" y="54"/>
                    </a:lnTo>
                    <a:lnTo>
                      <a:pt x="903" y="52"/>
                    </a:lnTo>
                    <a:lnTo>
                      <a:pt x="906" y="52"/>
                    </a:lnTo>
                    <a:lnTo>
                      <a:pt x="911" y="55"/>
                    </a:lnTo>
                    <a:lnTo>
                      <a:pt x="918" y="63"/>
                    </a:lnTo>
                    <a:lnTo>
                      <a:pt x="921" y="68"/>
                    </a:lnTo>
                    <a:lnTo>
                      <a:pt x="921" y="70"/>
                    </a:lnTo>
                    <a:lnTo>
                      <a:pt x="920" y="71"/>
                    </a:lnTo>
                    <a:lnTo>
                      <a:pt x="917" y="73"/>
                    </a:lnTo>
                    <a:lnTo>
                      <a:pt x="915" y="75"/>
                    </a:lnTo>
                    <a:lnTo>
                      <a:pt x="915" y="78"/>
                    </a:lnTo>
                    <a:lnTo>
                      <a:pt x="916" y="81"/>
                    </a:lnTo>
                    <a:lnTo>
                      <a:pt x="920" y="86"/>
                    </a:lnTo>
                    <a:lnTo>
                      <a:pt x="925" y="91"/>
                    </a:lnTo>
                    <a:lnTo>
                      <a:pt x="930" y="93"/>
                    </a:lnTo>
                    <a:lnTo>
                      <a:pt x="936" y="89"/>
                    </a:lnTo>
                    <a:lnTo>
                      <a:pt x="940" y="83"/>
                    </a:lnTo>
                    <a:lnTo>
                      <a:pt x="941" y="75"/>
                    </a:lnTo>
                    <a:lnTo>
                      <a:pt x="944" y="69"/>
                    </a:lnTo>
                    <a:lnTo>
                      <a:pt x="945" y="68"/>
                    </a:lnTo>
                    <a:lnTo>
                      <a:pt x="952" y="64"/>
                    </a:lnTo>
                    <a:lnTo>
                      <a:pt x="955" y="61"/>
                    </a:lnTo>
                    <a:lnTo>
                      <a:pt x="954" y="59"/>
                    </a:lnTo>
                    <a:lnTo>
                      <a:pt x="952" y="57"/>
                    </a:lnTo>
                    <a:lnTo>
                      <a:pt x="949" y="50"/>
                    </a:lnTo>
                    <a:lnTo>
                      <a:pt x="949" y="47"/>
                    </a:lnTo>
                    <a:lnTo>
                      <a:pt x="952" y="44"/>
                    </a:lnTo>
                    <a:lnTo>
                      <a:pt x="956" y="42"/>
                    </a:lnTo>
                    <a:lnTo>
                      <a:pt x="959" y="42"/>
                    </a:lnTo>
                    <a:lnTo>
                      <a:pt x="969" y="45"/>
                    </a:lnTo>
                    <a:lnTo>
                      <a:pt x="977" y="46"/>
                    </a:lnTo>
                    <a:lnTo>
                      <a:pt x="982" y="49"/>
                    </a:lnTo>
                    <a:lnTo>
                      <a:pt x="990" y="54"/>
                    </a:lnTo>
                    <a:lnTo>
                      <a:pt x="996" y="55"/>
                    </a:lnTo>
                    <a:lnTo>
                      <a:pt x="996" y="65"/>
                    </a:lnTo>
                    <a:lnTo>
                      <a:pt x="991" y="68"/>
                    </a:lnTo>
                    <a:lnTo>
                      <a:pt x="989" y="70"/>
                    </a:lnTo>
                    <a:lnTo>
                      <a:pt x="987" y="73"/>
                    </a:lnTo>
                    <a:lnTo>
                      <a:pt x="987" y="78"/>
                    </a:lnTo>
                    <a:lnTo>
                      <a:pt x="989" y="79"/>
                    </a:lnTo>
                    <a:lnTo>
                      <a:pt x="989" y="80"/>
                    </a:lnTo>
                    <a:lnTo>
                      <a:pt x="990" y="81"/>
                    </a:lnTo>
                    <a:lnTo>
                      <a:pt x="991" y="84"/>
                    </a:lnTo>
                    <a:lnTo>
                      <a:pt x="992" y="85"/>
                    </a:lnTo>
                    <a:lnTo>
                      <a:pt x="995" y="86"/>
                    </a:lnTo>
                    <a:lnTo>
                      <a:pt x="996" y="89"/>
                    </a:lnTo>
                    <a:lnTo>
                      <a:pt x="997" y="90"/>
                    </a:lnTo>
                    <a:lnTo>
                      <a:pt x="995" y="95"/>
                    </a:lnTo>
                    <a:lnTo>
                      <a:pt x="990" y="102"/>
                    </a:lnTo>
                    <a:lnTo>
                      <a:pt x="984" y="107"/>
                    </a:lnTo>
                    <a:lnTo>
                      <a:pt x="977" y="110"/>
                    </a:lnTo>
                    <a:lnTo>
                      <a:pt x="974" y="110"/>
                    </a:lnTo>
                    <a:lnTo>
                      <a:pt x="970" y="107"/>
                    </a:lnTo>
                    <a:lnTo>
                      <a:pt x="969" y="107"/>
                    </a:lnTo>
                    <a:lnTo>
                      <a:pt x="969" y="112"/>
                    </a:lnTo>
                    <a:lnTo>
                      <a:pt x="965" y="112"/>
                    </a:lnTo>
                    <a:lnTo>
                      <a:pt x="960" y="114"/>
                    </a:lnTo>
                    <a:lnTo>
                      <a:pt x="959" y="115"/>
                    </a:lnTo>
                    <a:lnTo>
                      <a:pt x="954" y="115"/>
                    </a:lnTo>
                    <a:lnTo>
                      <a:pt x="951" y="114"/>
                    </a:lnTo>
                    <a:lnTo>
                      <a:pt x="950" y="112"/>
                    </a:lnTo>
                    <a:lnTo>
                      <a:pt x="947" y="110"/>
                    </a:lnTo>
                    <a:lnTo>
                      <a:pt x="945" y="108"/>
                    </a:lnTo>
                    <a:lnTo>
                      <a:pt x="942" y="107"/>
                    </a:lnTo>
                    <a:lnTo>
                      <a:pt x="937" y="107"/>
                    </a:lnTo>
                    <a:lnTo>
                      <a:pt x="937" y="108"/>
                    </a:lnTo>
                    <a:lnTo>
                      <a:pt x="938" y="110"/>
                    </a:lnTo>
                    <a:lnTo>
                      <a:pt x="938" y="112"/>
                    </a:lnTo>
                    <a:lnTo>
                      <a:pt x="940" y="114"/>
                    </a:lnTo>
                    <a:lnTo>
                      <a:pt x="941" y="115"/>
                    </a:lnTo>
                    <a:lnTo>
                      <a:pt x="941" y="117"/>
                    </a:lnTo>
                    <a:lnTo>
                      <a:pt x="940" y="118"/>
                    </a:lnTo>
                    <a:lnTo>
                      <a:pt x="938" y="120"/>
                    </a:lnTo>
                    <a:lnTo>
                      <a:pt x="936" y="123"/>
                    </a:lnTo>
                    <a:lnTo>
                      <a:pt x="928" y="128"/>
                    </a:lnTo>
                    <a:lnTo>
                      <a:pt x="925" y="129"/>
                    </a:lnTo>
                    <a:lnTo>
                      <a:pt x="922" y="129"/>
                    </a:lnTo>
                    <a:lnTo>
                      <a:pt x="915" y="127"/>
                    </a:lnTo>
                    <a:lnTo>
                      <a:pt x="907" y="122"/>
                    </a:lnTo>
                    <a:lnTo>
                      <a:pt x="905" y="120"/>
                    </a:lnTo>
                    <a:lnTo>
                      <a:pt x="897" y="120"/>
                    </a:lnTo>
                    <a:lnTo>
                      <a:pt x="903" y="127"/>
                    </a:lnTo>
                    <a:lnTo>
                      <a:pt x="911" y="130"/>
                    </a:lnTo>
                    <a:lnTo>
                      <a:pt x="931" y="133"/>
                    </a:lnTo>
                    <a:lnTo>
                      <a:pt x="931" y="139"/>
                    </a:lnTo>
                    <a:lnTo>
                      <a:pt x="925" y="146"/>
                    </a:lnTo>
                    <a:lnTo>
                      <a:pt x="917" y="152"/>
                    </a:lnTo>
                    <a:lnTo>
                      <a:pt x="910" y="154"/>
                    </a:lnTo>
                    <a:lnTo>
                      <a:pt x="898" y="154"/>
                    </a:lnTo>
                    <a:lnTo>
                      <a:pt x="897" y="156"/>
                    </a:lnTo>
                    <a:lnTo>
                      <a:pt x="897" y="162"/>
                    </a:lnTo>
                    <a:lnTo>
                      <a:pt x="896" y="163"/>
                    </a:lnTo>
                    <a:lnTo>
                      <a:pt x="892" y="163"/>
                    </a:lnTo>
                    <a:lnTo>
                      <a:pt x="881" y="159"/>
                    </a:lnTo>
                    <a:lnTo>
                      <a:pt x="873" y="158"/>
                    </a:lnTo>
                    <a:lnTo>
                      <a:pt x="869" y="158"/>
                    </a:lnTo>
                    <a:lnTo>
                      <a:pt x="868" y="159"/>
                    </a:lnTo>
                    <a:lnTo>
                      <a:pt x="868" y="161"/>
                    </a:lnTo>
                    <a:lnTo>
                      <a:pt x="867" y="161"/>
                    </a:lnTo>
                    <a:lnTo>
                      <a:pt x="873" y="162"/>
                    </a:lnTo>
                    <a:lnTo>
                      <a:pt x="886" y="167"/>
                    </a:lnTo>
                    <a:lnTo>
                      <a:pt x="888" y="171"/>
                    </a:lnTo>
                    <a:lnTo>
                      <a:pt x="888" y="173"/>
                    </a:lnTo>
                    <a:lnTo>
                      <a:pt x="886" y="176"/>
                    </a:lnTo>
                    <a:lnTo>
                      <a:pt x="885" y="176"/>
                    </a:lnTo>
                    <a:lnTo>
                      <a:pt x="882" y="177"/>
                    </a:lnTo>
                    <a:lnTo>
                      <a:pt x="872" y="177"/>
                    </a:lnTo>
                    <a:lnTo>
                      <a:pt x="869" y="178"/>
                    </a:lnTo>
                    <a:lnTo>
                      <a:pt x="866" y="182"/>
                    </a:lnTo>
                    <a:lnTo>
                      <a:pt x="862" y="188"/>
                    </a:lnTo>
                    <a:lnTo>
                      <a:pt x="859" y="195"/>
                    </a:lnTo>
                    <a:lnTo>
                      <a:pt x="856" y="198"/>
                    </a:lnTo>
                    <a:lnTo>
                      <a:pt x="848" y="208"/>
                    </a:lnTo>
                    <a:lnTo>
                      <a:pt x="843" y="220"/>
                    </a:lnTo>
                    <a:lnTo>
                      <a:pt x="842" y="235"/>
                    </a:lnTo>
                    <a:lnTo>
                      <a:pt x="842" y="252"/>
                    </a:lnTo>
                    <a:lnTo>
                      <a:pt x="844" y="252"/>
                    </a:lnTo>
                    <a:lnTo>
                      <a:pt x="847" y="250"/>
                    </a:lnTo>
                    <a:lnTo>
                      <a:pt x="849" y="249"/>
                    </a:lnTo>
                    <a:lnTo>
                      <a:pt x="852" y="249"/>
                    </a:lnTo>
                    <a:lnTo>
                      <a:pt x="858" y="252"/>
                    </a:lnTo>
                    <a:lnTo>
                      <a:pt x="863" y="261"/>
                    </a:lnTo>
                    <a:lnTo>
                      <a:pt x="866" y="273"/>
                    </a:lnTo>
                    <a:lnTo>
                      <a:pt x="867" y="281"/>
                    </a:lnTo>
                    <a:lnTo>
                      <a:pt x="871" y="280"/>
                    </a:lnTo>
                    <a:lnTo>
                      <a:pt x="876" y="278"/>
                    </a:lnTo>
                    <a:lnTo>
                      <a:pt x="880" y="276"/>
                    </a:lnTo>
                    <a:lnTo>
                      <a:pt x="882" y="275"/>
                    </a:lnTo>
                    <a:lnTo>
                      <a:pt x="886" y="275"/>
                    </a:lnTo>
                    <a:lnTo>
                      <a:pt x="888" y="278"/>
                    </a:lnTo>
                    <a:lnTo>
                      <a:pt x="896" y="280"/>
                    </a:lnTo>
                    <a:lnTo>
                      <a:pt x="898" y="283"/>
                    </a:lnTo>
                    <a:lnTo>
                      <a:pt x="901" y="283"/>
                    </a:lnTo>
                    <a:lnTo>
                      <a:pt x="918" y="290"/>
                    </a:lnTo>
                    <a:lnTo>
                      <a:pt x="935" y="298"/>
                    </a:lnTo>
                    <a:lnTo>
                      <a:pt x="951" y="308"/>
                    </a:lnTo>
                    <a:lnTo>
                      <a:pt x="977" y="308"/>
                    </a:lnTo>
                    <a:lnTo>
                      <a:pt x="984" y="314"/>
                    </a:lnTo>
                    <a:lnTo>
                      <a:pt x="986" y="320"/>
                    </a:lnTo>
                    <a:lnTo>
                      <a:pt x="986" y="338"/>
                    </a:lnTo>
                    <a:lnTo>
                      <a:pt x="989" y="347"/>
                    </a:lnTo>
                    <a:lnTo>
                      <a:pt x="995" y="356"/>
                    </a:lnTo>
                    <a:lnTo>
                      <a:pt x="1002" y="364"/>
                    </a:lnTo>
                    <a:lnTo>
                      <a:pt x="1011" y="371"/>
                    </a:lnTo>
                    <a:lnTo>
                      <a:pt x="1013" y="372"/>
                    </a:lnTo>
                    <a:lnTo>
                      <a:pt x="1015" y="371"/>
                    </a:lnTo>
                    <a:lnTo>
                      <a:pt x="1016" y="369"/>
                    </a:lnTo>
                    <a:lnTo>
                      <a:pt x="1019" y="368"/>
                    </a:lnTo>
                    <a:lnTo>
                      <a:pt x="1020" y="367"/>
                    </a:lnTo>
                    <a:lnTo>
                      <a:pt x="1023" y="366"/>
                    </a:lnTo>
                    <a:lnTo>
                      <a:pt x="1024" y="363"/>
                    </a:lnTo>
                    <a:lnTo>
                      <a:pt x="1029" y="358"/>
                    </a:lnTo>
                    <a:lnTo>
                      <a:pt x="1030" y="356"/>
                    </a:lnTo>
                    <a:lnTo>
                      <a:pt x="1028" y="351"/>
                    </a:lnTo>
                    <a:lnTo>
                      <a:pt x="1028" y="342"/>
                    </a:lnTo>
                    <a:lnTo>
                      <a:pt x="1025" y="334"/>
                    </a:lnTo>
                    <a:lnTo>
                      <a:pt x="1023" y="325"/>
                    </a:lnTo>
                    <a:lnTo>
                      <a:pt x="1016" y="320"/>
                    </a:lnTo>
                    <a:lnTo>
                      <a:pt x="1023" y="318"/>
                    </a:lnTo>
                    <a:lnTo>
                      <a:pt x="1040" y="305"/>
                    </a:lnTo>
                    <a:lnTo>
                      <a:pt x="1046" y="298"/>
                    </a:lnTo>
                    <a:lnTo>
                      <a:pt x="1049" y="293"/>
                    </a:lnTo>
                    <a:lnTo>
                      <a:pt x="1048" y="279"/>
                    </a:lnTo>
                    <a:lnTo>
                      <a:pt x="1043" y="269"/>
                    </a:lnTo>
                    <a:lnTo>
                      <a:pt x="1038" y="261"/>
                    </a:lnTo>
                    <a:lnTo>
                      <a:pt x="1031" y="254"/>
                    </a:lnTo>
                    <a:lnTo>
                      <a:pt x="1025" y="245"/>
                    </a:lnTo>
                    <a:lnTo>
                      <a:pt x="1035" y="240"/>
                    </a:lnTo>
                    <a:lnTo>
                      <a:pt x="1038" y="237"/>
                    </a:lnTo>
                    <a:lnTo>
                      <a:pt x="1039" y="235"/>
                    </a:lnTo>
                    <a:lnTo>
                      <a:pt x="1040" y="231"/>
                    </a:lnTo>
                    <a:lnTo>
                      <a:pt x="1040" y="225"/>
                    </a:lnTo>
                    <a:lnTo>
                      <a:pt x="1038" y="222"/>
                    </a:lnTo>
                    <a:lnTo>
                      <a:pt x="1036" y="220"/>
                    </a:lnTo>
                    <a:lnTo>
                      <a:pt x="1034" y="217"/>
                    </a:lnTo>
                    <a:lnTo>
                      <a:pt x="1031" y="212"/>
                    </a:lnTo>
                    <a:lnTo>
                      <a:pt x="1031" y="210"/>
                    </a:lnTo>
                    <a:lnTo>
                      <a:pt x="1033" y="208"/>
                    </a:lnTo>
                    <a:lnTo>
                      <a:pt x="1036" y="206"/>
                    </a:lnTo>
                    <a:lnTo>
                      <a:pt x="1038" y="203"/>
                    </a:lnTo>
                    <a:lnTo>
                      <a:pt x="1038" y="200"/>
                    </a:lnTo>
                    <a:lnTo>
                      <a:pt x="1036" y="197"/>
                    </a:lnTo>
                    <a:lnTo>
                      <a:pt x="1034" y="196"/>
                    </a:lnTo>
                    <a:lnTo>
                      <a:pt x="1033" y="193"/>
                    </a:lnTo>
                    <a:lnTo>
                      <a:pt x="1031" y="192"/>
                    </a:lnTo>
                    <a:lnTo>
                      <a:pt x="1031" y="187"/>
                    </a:lnTo>
                    <a:lnTo>
                      <a:pt x="1033" y="185"/>
                    </a:lnTo>
                    <a:lnTo>
                      <a:pt x="1040" y="181"/>
                    </a:lnTo>
                    <a:lnTo>
                      <a:pt x="1043" y="181"/>
                    </a:lnTo>
                    <a:lnTo>
                      <a:pt x="1054" y="182"/>
                    </a:lnTo>
                    <a:lnTo>
                      <a:pt x="1063" y="186"/>
                    </a:lnTo>
                    <a:lnTo>
                      <a:pt x="1074" y="187"/>
                    </a:lnTo>
                    <a:lnTo>
                      <a:pt x="1077" y="187"/>
                    </a:lnTo>
                    <a:lnTo>
                      <a:pt x="1082" y="185"/>
                    </a:lnTo>
                    <a:lnTo>
                      <a:pt x="1083" y="183"/>
                    </a:lnTo>
                    <a:lnTo>
                      <a:pt x="1085" y="183"/>
                    </a:lnTo>
                    <a:lnTo>
                      <a:pt x="1093" y="186"/>
                    </a:lnTo>
                    <a:lnTo>
                      <a:pt x="1103" y="196"/>
                    </a:lnTo>
                    <a:lnTo>
                      <a:pt x="1110" y="198"/>
                    </a:lnTo>
                    <a:lnTo>
                      <a:pt x="1112" y="205"/>
                    </a:lnTo>
                    <a:lnTo>
                      <a:pt x="1115" y="207"/>
                    </a:lnTo>
                    <a:lnTo>
                      <a:pt x="1122" y="210"/>
                    </a:lnTo>
                    <a:lnTo>
                      <a:pt x="1127" y="211"/>
                    </a:lnTo>
                    <a:lnTo>
                      <a:pt x="1132" y="213"/>
                    </a:lnTo>
                    <a:lnTo>
                      <a:pt x="1134" y="217"/>
                    </a:lnTo>
                    <a:lnTo>
                      <a:pt x="1135" y="226"/>
                    </a:lnTo>
                    <a:lnTo>
                      <a:pt x="1138" y="235"/>
                    </a:lnTo>
                    <a:lnTo>
                      <a:pt x="1140" y="242"/>
                    </a:lnTo>
                    <a:lnTo>
                      <a:pt x="1146" y="246"/>
                    </a:lnTo>
                    <a:lnTo>
                      <a:pt x="1147" y="246"/>
                    </a:lnTo>
                    <a:lnTo>
                      <a:pt x="1148" y="247"/>
                    </a:lnTo>
                    <a:lnTo>
                      <a:pt x="1149" y="250"/>
                    </a:lnTo>
                    <a:lnTo>
                      <a:pt x="1153" y="254"/>
                    </a:lnTo>
                    <a:lnTo>
                      <a:pt x="1156" y="255"/>
                    </a:lnTo>
                    <a:lnTo>
                      <a:pt x="1158" y="255"/>
                    </a:lnTo>
                    <a:lnTo>
                      <a:pt x="1166" y="252"/>
                    </a:lnTo>
                    <a:lnTo>
                      <a:pt x="1173" y="246"/>
                    </a:lnTo>
                    <a:lnTo>
                      <a:pt x="1179" y="240"/>
                    </a:lnTo>
                    <a:lnTo>
                      <a:pt x="1182" y="234"/>
                    </a:lnTo>
                    <a:lnTo>
                      <a:pt x="1183" y="230"/>
                    </a:lnTo>
                    <a:lnTo>
                      <a:pt x="1184" y="227"/>
                    </a:lnTo>
                    <a:lnTo>
                      <a:pt x="1187" y="225"/>
                    </a:lnTo>
                    <a:lnTo>
                      <a:pt x="1189" y="224"/>
                    </a:lnTo>
                    <a:lnTo>
                      <a:pt x="1191" y="222"/>
                    </a:lnTo>
                    <a:lnTo>
                      <a:pt x="1193" y="225"/>
                    </a:lnTo>
                    <a:lnTo>
                      <a:pt x="1196" y="226"/>
                    </a:lnTo>
                    <a:lnTo>
                      <a:pt x="1197" y="227"/>
                    </a:lnTo>
                    <a:lnTo>
                      <a:pt x="1198" y="227"/>
                    </a:lnTo>
                    <a:lnTo>
                      <a:pt x="1202" y="235"/>
                    </a:lnTo>
                    <a:lnTo>
                      <a:pt x="1207" y="240"/>
                    </a:lnTo>
                    <a:lnTo>
                      <a:pt x="1212" y="244"/>
                    </a:lnTo>
                    <a:lnTo>
                      <a:pt x="1212" y="256"/>
                    </a:lnTo>
                    <a:lnTo>
                      <a:pt x="1215" y="260"/>
                    </a:lnTo>
                    <a:lnTo>
                      <a:pt x="1217" y="263"/>
                    </a:lnTo>
                    <a:lnTo>
                      <a:pt x="1221" y="265"/>
                    </a:lnTo>
                    <a:lnTo>
                      <a:pt x="1226" y="268"/>
                    </a:lnTo>
                    <a:lnTo>
                      <a:pt x="1226" y="270"/>
                    </a:lnTo>
                    <a:lnTo>
                      <a:pt x="1228" y="275"/>
                    </a:lnTo>
                    <a:lnTo>
                      <a:pt x="1228" y="279"/>
                    </a:lnTo>
                    <a:lnTo>
                      <a:pt x="1227" y="281"/>
                    </a:lnTo>
                    <a:lnTo>
                      <a:pt x="1225" y="284"/>
                    </a:lnTo>
                    <a:lnTo>
                      <a:pt x="1222" y="285"/>
                    </a:lnTo>
                    <a:lnTo>
                      <a:pt x="1227" y="290"/>
                    </a:lnTo>
                    <a:lnTo>
                      <a:pt x="1235" y="294"/>
                    </a:lnTo>
                    <a:lnTo>
                      <a:pt x="1242" y="295"/>
                    </a:lnTo>
                    <a:lnTo>
                      <a:pt x="1242" y="296"/>
                    </a:lnTo>
                    <a:lnTo>
                      <a:pt x="1245" y="304"/>
                    </a:lnTo>
                    <a:lnTo>
                      <a:pt x="1250" y="309"/>
                    </a:lnTo>
                    <a:lnTo>
                      <a:pt x="1257" y="313"/>
                    </a:lnTo>
                    <a:lnTo>
                      <a:pt x="1265" y="314"/>
                    </a:lnTo>
                    <a:lnTo>
                      <a:pt x="1272" y="314"/>
                    </a:lnTo>
                    <a:lnTo>
                      <a:pt x="1272" y="315"/>
                    </a:lnTo>
                    <a:lnTo>
                      <a:pt x="1273" y="315"/>
                    </a:lnTo>
                    <a:lnTo>
                      <a:pt x="1276" y="317"/>
                    </a:lnTo>
                    <a:lnTo>
                      <a:pt x="1276" y="318"/>
                    </a:lnTo>
                    <a:lnTo>
                      <a:pt x="1271" y="323"/>
                    </a:lnTo>
                    <a:lnTo>
                      <a:pt x="1261" y="328"/>
                    </a:lnTo>
                    <a:lnTo>
                      <a:pt x="1251" y="330"/>
                    </a:lnTo>
                    <a:lnTo>
                      <a:pt x="1242" y="334"/>
                    </a:lnTo>
                    <a:lnTo>
                      <a:pt x="1243" y="334"/>
                    </a:lnTo>
                    <a:lnTo>
                      <a:pt x="1246" y="335"/>
                    </a:lnTo>
                    <a:lnTo>
                      <a:pt x="1247" y="335"/>
                    </a:lnTo>
                    <a:lnTo>
                      <a:pt x="1256" y="334"/>
                    </a:lnTo>
                    <a:lnTo>
                      <a:pt x="1276" y="327"/>
                    </a:lnTo>
                    <a:lnTo>
                      <a:pt x="1285" y="323"/>
                    </a:lnTo>
                    <a:lnTo>
                      <a:pt x="1285" y="328"/>
                    </a:lnTo>
                    <a:lnTo>
                      <a:pt x="1287" y="330"/>
                    </a:lnTo>
                    <a:lnTo>
                      <a:pt x="1287" y="334"/>
                    </a:lnTo>
                    <a:lnTo>
                      <a:pt x="1289" y="334"/>
                    </a:lnTo>
                    <a:lnTo>
                      <a:pt x="1292" y="340"/>
                    </a:lnTo>
                    <a:lnTo>
                      <a:pt x="1294" y="346"/>
                    </a:lnTo>
                    <a:lnTo>
                      <a:pt x="1295" y="354"/>
                    </a:lnTo>
                    <a:lnTo>
                      <a:pt x="1292" y="359"/>
                    </a:lnTo>
                    <a:lnTo>
                      <a:pt x="1286" y="364"/>
                    </a:lnTo>
                    <a:lnTo>
                      <a:pt x="1277" y="367"/>
                    </a:lnTo>
                    <a:lnTo>
                      <a:pt x="1262" y="372"/>
                    </a:lnTo>
                    <a:lnTo>
                      <a:pt x="1257" y="376"/>
                    </a:lnTo>
                    <a:lnTo>
                      <a:pt x="1248" y="385"/>
                    </a:lnTo>
                    <a:lnTo>
                      <a:pt x="1238" y="387"/>
                    </a:lnTo>
                    <a:lnTo>
                      <a:pt x="1227" y="387"/>
                    </a:lnTo>
                    <a:lnTo>
                      <a:pt x="1213" y="386"/>
                    </a:lnTo>
                    <a:lnTo>
                      <a:pt x="1203" y="386"/>
                    </a:lnTo>
                    <a:lnTo>
                      <a:pt x="1193" y="385"/>
                    </a:lnTo>
                    <a:lnTo>
                      <a:pt x="1184" y="385"/>
                    </a:lnTo>
                    <a:lnTo>
                      <a:pt x="1173" y="387"/>
                    </a:lnTo>
                    <a:lnTo>
                      <a:pt x="1168" y="390"/>
                    </a:lnTo>
                    <a:lnTo>
                      <a:pt x="1167" y="391"/>
                    </a:lnTo>
                    <a:lnTo>
                      <a:pt x="1167" y="395"/>
                    </a:lnTo>
                    <a:lnTo>
                      <a:pt x="1166" y="397"/>
                    </a:lnTo>
                    <a:lnTo>
                      <a:pt x="1163" y="400"/>
                    </a:lnTo>
                    <a:lnTo>
                      <a:pt x="1157" y="405"/>
                    </a:lnTo>
                    <a:lnTo>
                      <a:pt x="1151" y="407"/>
                    </a:lnTo>
                    <a:lnTo>
                      <a:pt x="1146" y="410"/>
                    </a:lnTo>
                    <a:lnTo>
                      <a:pt x="1140" y="416"/>
                    </a:lnTo>
                    <a:lnTo>
                      <a:pt x="1149" y="413"/>
                    </a:lnTo>
                    <a:lnTo>
                      <a:pt x="1157" y="408"/>
                    </a:lnTo>
                    <a:lnTo>
                      <a:pt x="1167" y="403"/>
                    </a:lnTo>
                    <a:lnTo>
                      <a:pt x="1178" y="401"/>
                    </a:lnTo>
                    <a:lnTo>
                      <a:pt x="1192" y="401"/>
                    </a:lnTo>
                    <a:lnTo>
                      <a:pt x="1197" y="403"/>
                    </a:lnTo>
                    <a:lnTo>
                      <a:pt x="1199" y="407"/>
                    </a:lnTo>
                    <a:lnTo>
                      <a:pt x="1199" y="410"/>
                    </a:lnTo>
                    <a:lnTo>
                      <a:pt x="1194" y="415"/>
                    </a:lnTo>
                    <a:lnTo>
                      <a:pt x="1184" y="420"/>
                    </a:lnTo>
                    <a:lnTo>
                      <a:pt x="1183" y="421"/>
                    </a:lnTo>
                    <a:lnTo>
                      <a:pt x="1187" y="421"/>
                    </a:lnTo>
                    <a:lnTo>
                      <a:pt x="1191" y="422"/>
                    </a:lnTo>
                    <a:lnTo>
                      <a:pt x="1193" y="422"/>
                    </a:lnTo>
                    <a:lnTo>
                      <a:pt x="1189" y="430"/>
                    </a:lnTo>
                    <a:lnTo>
                      <a:pt x="1189" y="432"/>
                    </a:lnTo>
                    <a:lnTo>
                      <a:pt x="1192" y="440"/>
                    </a:lnTo>
                    <a:lnTo>
                      <a:pt x="1199" y="446"/>
                    </a:lnTo>
                    <a:lnTo>
                      <a:pt x="1209" y="451"/>
                    </a:lnTo>
                    <a:lnTo>
                      <a:pt x="1220" y="454"/>
                    </a:lnTo>
                    <a:lnTo>
                      <a:pt x="1226" y="454"/>
                    </a:lnTo>
                    <a:lnTo>
                      <a:pt x="1228" y="455"/>
                    </a:lnTo>
                    <a:lnTo>
                      <a:pt x="1230" y="455"/>
                    </a:lnTo>
                    <a:lnTo>
                      <a:pt x="1232" y="457"/>
                    </a:lnTo>
                    <a:lnTo>
                      <a:pt x="1232" y="459"/>
                    </a:lnTo>
                    <a:lnTo>
                      <a:pt x="1230" y="461"/>
                    </a:lnTo>
                    <a:lnTo>
                      <a:pt x="1222" y="465"/>
                    </a:lnTo>
                    <a:lnTo>
                      <a:pt x="1213" y="469"/>
                    </a:lnTo>
                    <a:lnTo>
                      <a:pt x="1198" y="474"/>
                    </a:lnTo>
                    <a:lnTo>
                      <a:pt x="1193" y="479"/>
                    </a:lnTo>
                    <a:lnTo>
                      <a:pt x="1189" y="481"/>
                    </a:lnTo>
                    <a:lnTo>
                      <a:pt x="1187" y="484"/>
                    </a:lnTo>
                    <a:lnTo>
                      <a:pt x="1184" y="485"/>
                    </a:lnTo>
                    <a:lnTo>
                      <a:pt x="1183" y="486"/>
                    </a:lnTo>
                    <a:lnTo>
                      <a:pt x="1182" y="485"/>
                    </a:lnTo>
                    <a:lnTo>
                      <a:pt x="1179" y="484"/>
                    </a:lnTo>
                    <a:lnTo>
                      <a:pt x="1178" y="481"/>
                    </a:lnTo>
                    <a:lnTo>
                      <a:pt x="1176" y="479"/>
                    </a:lnTo>
                    <a:lnTo>
                      <a:pt x="1176" y="476"/>
                    </a:lnTo>
                    <a:lnTo>
                      <a:pt x="1178" y="470"/>
                    </a:lnTo>
                    <a:lnTo>
                      <a:pt x="1183" y="465"/>
                    </a:lnTo>
                    <a:lnTo>
                      <a:pt x="1192" y="461"/>
                    </a:lnTo>
                    <a:lnTo>
                      <a:pt x="1199" y="460"/>
                    </a:lnTo>
                    <a:lnTo>
                      <a:pt x="1196" y="460"/>
                    </a:lnTo>
                    <a:lnTo>
                      <a:pt x="1193" y="457"/>
                    </a:lnTo>
                    <a:lnTo>
                      <a:pt x="1193" y="454"/>
                    </a:lnTo>
                    <a:lnTo>
                      <a:pt x="1191" y="454"/>
                    </a:lnTo>
                    <a:lnTo>
                      <a:pt x="1188" y="455"/>
                    </a:lnTo>
                    <a:lnTo>
                      <a:pt x="1187" y="457"/>
                    </a:lnTo>
                    <a:lnTo>
                      <a:pt x="1183" y="461"/>
                    </a:lnTo>
                    <a:lnTo>
                      <a:pt x="1181" y="462"/>
                    </a:lnTo>
                    <a:lnTo>
                      <a:pt x="1163" y="462"/>
                    </a:lnTo>
                    <a:lnTo>
                      <a:pt x="1163" y="465"/>
                    </a:lnTo>
                    <a:lnTo>
                      <a:pt x="1164" y="466"/>
                    </a:lnTo>
                    <a:lnTo>
                      <a:pt x="1164" y="468"/>
                    </a:lnTo>
                    <a:lnTo>
                      <a:pt x="1166" y="468"/>
                    </a:lnTo>
                    <a:lnTo>
                      <a:pt x="1163" y="471"/>
                    </a:lnTo>
                    <a:lnTo>
                      <a:pt x="1159" y="473"/>
                    </a:lnTo>
                    <a:lnTo>
                      <a:pt x="1156" y="475"/>
                    </a:lnTo>
                    <a:lnTo>
                      <a:pt x="1149" y="475"/>
                    </a:lnTo>
                    <a:lnTo>
                      <a:pt x="1148" y="474"/>
                    </a:lnTo>
                    <a:lnTo>
                      <a:pt x="1144" y="474"/>
                    </a:lnTo>
                    <a:lnTo>
                      <a:pt x="1143" y="475"/>
                    </a:lnTo>
                    <a:lnTo>
                      <a:pt x="1130" y="485"/>
                    </a:lnTo>
                    <a:lnTo>
                      <a:pt x="1125" y="491"/>
                    </a:lnTo>
                    <a:lnTo>
                      <a:pt x="1123" y="501"/>
                    </a:lnTo>
                    <a:lnTo>
                      <a:pt x="1123" y="503"/>
                    </a:lnTo>
                    <a:lnTo>
                      <a:pt x="1124" y="505"/>
                    </a:lnTo>
                    <a:lnTo>
                      <a:pt x="1124" y="509"/>
                    </a:lnTo>
                    <a:lnTo>
                      <a:pt x="1128" y="513"/>
                    </a:lnTo>
                    <a:lnTo>
                      <a:pt x="1129" y="513"/>
                    </a:lnTo>
                    <a:lnTo>
                      <a:pt x="1133" y="509"/>
                    </a:lnTo>
                    <a:lnTo>
                      <a:pt x="1133" y="513"/>
                    </a:lnTo>
                    <a:lnTo>
                      <a:pt x="1129" y="514"/>
                    </a:lnTo>
                    <a:lnTo>
                      <a:pt x="1119" y="514"/>
                    </a:lnTo>
                    <a:lnTo>
                      <a:pt x="1110" y="518"/>
                    </a:lnTo>
                    <a:lnTo>
                      <a:pt x="1099" y="519"/>
                    </a:lnTo>
                    <a:lnTo>
                      <a:pt x="1089" y="523"/>
                    </a:lnTo>
                    <a:lnTo>
                      <a:pt x="1095" y="523"/>
                    </a:lnTo>
                    <a:lnTo>
                      <a:pt x="1098" y="522"/>
                    </a:lnTo>
                    <a:lnTo>
                      <a:pt x="1100" y="522"/>
                    </a:lnTo>
                    <a:lnTo>
                      <a:pt x="1103" y="523"/>
                    </a:lnTo>
                    <a:lnTo>
                      <a:pt x="1098" y="524"/>
                    </a:lnTo>
                    <a:lnTo>
                      <a:pt x="1084" y="524"/>
                    </a:lnTo>
                    <a:lnTo>
                      <a:pt x="1082" y="527"/>
                    </a:lnTo>
                    <a:lnTo>
                      <a:pt x="1082" y="528"/>
                    </a:lnTo>
                    <a:lnTo>
                      <a:pt x="1083" y="530"/>
                    </a:lnTo>
                    <a:lnTo>
                      <a:pt x="1085" y="532"/>
                    </a:lnTo>
                    <a:lnTo>
                      <a:pt x="1085" y="534"/>
                    </a:lnTo>
                    <a:lnTo>
                      <a:pt x="1084" y="537"/>
                    </a:lnTo>
                    <a:lnTo>
                      <a:pt x="1082" y="540"/>
                    </a:lnTo>
                    <a:lnTo>
                      <a:pt x="1079" y="543"/>
                    </a:lnTo>
                    <a:lnTo>
                      <a:pt x="1078" y="547"/>
                    </a:lnTo>
                    <a:lnTo>
                      <a:pt x="1075" y="548"/>
                    </a:lnTo>
                    <a:lnTo>
                      <a:pt x="1074" y="549"/>
                    </a:lnTo>
                    <a:lnTo>
                      <a:pt x="1073" y="549"/>
                    </a:lnTo>
                    <a:lnTo>
                      <a:pt x="1073" y="548"/>
                    </a:lnTo>
                    <a:lnTo>
                      <a:pt x="1071" y="547"/>
                    </a:lnTo>
                    <a:lnTo>
                      <a:pt x="1069" y="548"/>
                    </a:lnTo>
                    <a:lnTo>
                      <a:pt x="1070" y="551"/>
                    </a:lnTo>
                    <a:lnTo>
                      <a:pt x="1071" y="552"/>
                    </a:lnTo>
                    <a:lnTo>
                      <a:pt x="1073" y="554"/>
                    </a:lnTo>
                    <a:lnTo>
                      <a:pt x="1073" y="557"/>
                    </a:lnTo>
                    <a:lnTo>
                      <a:pt x="1070" y="562"/>
                    </a:lnTo>
                    <a:lnTo>
                      <a:pt x="1069" y="566"/>
                    </a:lnTo>
                    <a:lnTo>
                      <a:pt x="1066" y="571"/>
                    </a:lnTo>
                    <a:lnTo>
                      <a:pt x="1064" y="573"/>
                    </a:lnTo>
                    <a:lnTo>
                      <a:pt x="1063" y="573"/>
                    </a:lnTo>
                    <a:lnTo>
                      <a:pt x="1063" y="572"/>
                    </a:lnTo>
                    <a:lnTo>
                      <a:pt x="1061" y="571"/>
                    </a:lnTo>
                    <a:lnTo>
                      <a:pt x="1061" y="563"/>
                    </a:lnTo>
                    <a:lnTo>
                      <a:pt x="1059" y="558"/>
                    </a:lnTo>
                    <a:lnTo>
                      <a:pt x="1058" y="554"/>
                    </a:lnTo>
                    <a:lnTo>
                      <a:pt x="1058" y="552"/>
                    </a:lnTo>
                    <a:lnTo>
                      <a:pt x="1056" y="554"/>
                    </a:lnTo>
                    <a:lnTo>
                      <a:pt x="1056" y="561"/>
                    </a:lnTo>
                    <a:lnTo>
                      <a:pt x="1058" y="563"/>
                    </a:lnTo>
                    <a:lnTo>
                      <a:pt x="1058" y="566"/>
                    </a:lnTo>
                    <a:lnTo>
                      <a:pt x="1059" y="569"/>
                    </a:lnTo>
                    <a:lnTo>
                      <a:pt x="1059" y="573"/>
                    </a:lnTo>
                    <a:lnTo>
                      <a:pt x="1058" y="574"/>
                    </a:lnTo>
                    <a:lnTo>
                      <a:pt x="1058" y="577"/>
                    </a:lnTo>
                    <a:lnTo>
                      <a:pt x="1059" y="578"/>
                    </a:lnTo>
                    <a:lnTo>
                      <a:pt x="1061" y="578"/>
                    </a:lnTo>
                    <a:lnTo>
                      <a:pt x="1061" y="585"/>
                    </a:lnTo>
                    <a:lnTo>
                      <a:pt x="1060" y="586"/>
                    </a:lnTo>
                    <a:lnTo>
                      <a:pt x="1058" y="587"/>
                    </a:lnTo>
                    <a:lnTo>
                      <a:pt x="1056" y="587"/>
                    </a:lnTo>
                    <a:lnTo>
                      <a:pt x="1058" y="590"/>
                    </a:lnTo>
                    <a:lnTo>
                      <a:pt x="1060" y="591"/>
                    </a:lnTo>
                    <a:lnTo>
                      <a:pt x="1063" y="591"/>
                    </a:lnTo>
                    <a:lnTo>
                      <a:pt x="1061" y="593"/>
                    </a:lnTo>
                    <a:lnTo>
                      <a:pt x="1060" y="595"/>
                    </a:lnTo>
                    <a:lnTo>
                      <a:pt x="1056" y="595"/>
                    </a:lnTo>
                    <a:lnTo>
                      <a:pt x="1056" y="598"/>
                    </a:lnTo>
                    <a:lnTo>
                      <a:pt x="1060" y="601"/>
                    </a:lnTo>
                    <a:lnTo>
                      <a:pt x="1058" y="603"/>
                    </a:lnTo>
                    <a:lnTo>
                      <a:pt x="1056" y="606"/>
                    </a:lnTo>
                    <a:lnTo>
                      <a:pt x="1053" y="606"/>
                    </a:lnTo>
                    <a:lnTo>
                      <a:pt x="1050" y="607"/>
                    </a:lnTo>
                    <a:lnTo>
                      <a:pt x="1048" y="610"/>
                    </a:lnTo>
                    <a:lnTo>
                      <a:pt x="1045" y="610"/>
                    </a:lnTo>
                    <a:lnTo>
                      <a:pt x="1043" y="611"/>
                    </a:lnTo>
                    <a:lnTo>
                      <a:pt x="1041" y="612"/>
                    </a:lnTo>
                    <a:lnTo>
                      <a:pt x="1040" y="615"/>
                    </a:lnTo>
                    <a:lnTo>
                      <a:pt x="1039" y="616"/>
                    </a:lnTo>
                    <a:lnTo>
                      <a:pt x="1040" y="616"/>
                    </a:lnTo>
                    <a:lnTo>
                      <a:pt x="1030" y="621"/>
                    </a:lnTo>
                    <a:lnTo>
                      <a:pt x="1020" y="627"/>
                    </a:lnTo>
                    <a:lnTo>
                      <a:pt x="1011" y="634"/>
                    </a:lnTo>
                    <a:lnTo>
                      <a:pt x="1004" y="641"/>
                    </a:lnTo>
                    <a:lnTo>
                      <a:pt x="999" y="651"/>
                    </a:lnTo>
                    <a:lnTo>
                      <a:pt x="996" y="665"/>
                    </a:lnTo>
                    <a:lnTo>
                      <a:pt x="997" y="673"/>
                    </a:lnTo>
                    <a:lnTo>
                      <a:pt x="1001" y="680"/>
                    </a:lnTo>
                    <a:lnTo>
                      <a:pt x="1006" y="686"/>
                    </a:lnTo>
                    <a:lnTo>
                      <a:pt x="1007" y="695"/>
                    </a:lnTo>
                    <a:lnTo>
                      <a:pt x="1007" y="696"/>
                    </a:lnTo>
                    <a:lnTo>
                      <a:pt x="1010" y="704"/>
                    </a:lnTo>
                    <a:lnTo>
                      <a:pt x="1013" y="708"/>
                    </a:lnTo>
                    <a:lnTo>
                      <a:pt x="1013" y="720"/>
                    </a:lnTo>
                    <a:lnTo>
                      <a:pt x="1011" y="724"/>
                    </a:lnTo>
                    <a:lnTo>
                      <a:pt x="1009" y="727"/>
                    </a:lnTo>
                    <a:lnTo>
                      <a:pt x="1007" y="729"/>
                    </a:lnTo>
                    <a:lnTo>
                      <a:pt x="1001" y="729"/>
                    </a:lnTo>
                    <a:lnTo>
                      <a:pt x="999" y="728"/>
                    </a:lnTo>
                    <a:lnTo>
                      <a:pt x="997" y="725"/>
                    </a:lnTo>
                    <a:lnTo>
                      <a:pt x="997" y="723"/>
                    </a:lnTo>
                    <a:lnTo>
                      <a:pt x="996" y="722"/>
                    </a:lnTo>
                    <a:lnTo>
                      <a:pt x="996" y="719"/>
                    </a:lnTo>
                    <a:lnTo>
                      <a:pt x="994" y="715"/>
                    </a:lnTo>
                    <a:lnTo>
                      <a:pt x="990" y="713"/>
                    </a:lnTo>
                    <a:lnTo>
                      <a:pt x="985" y="708"/>
                    </a:lnTo>
                    <a:lnTo>
                      <a:pt x="981" y="696"/>
                    </a:lnTo>
                    <a:lnTo>
                      <a:pt x="980" y="689"/>
                    </a:lnTo>
                    <a:lnTo>
                      <a:pt x="979" y="680"/>
                    </a:lnTo>
                    <a:lnTo>
                      <a:pt x="976" y="674"/>
                    </a:lnTo>
                    <a:lnTo>
                      <a:pt x="971" y="669"/>
                    </a:lnTo>
                    <a:lnTo>
                      <a:pt x="964" y="666"/>
                    </a:lnTo>
                    <a:lnTo>
                      <a:pt x="961" y="666"/>
                    </a:lnTo>
                    <a:lnTo>
                      <a:pt x="960" y="668"/>
                    </a:lnTo>
                    <a:lnTo>
                      <a:pt x="959" y="670"/>
                    </a:lnTo>
                    <a:lnTo>
                      <a:pt x="957" y="671"/>
                    </a:lnTo>
                    <a:lnTo>
                      <a:pt x="955" y="671"/>
                    </a:lnTo>
                    <a:lnTo>
                      <a:pt x="950" y="670"/>
                    </a:lnTo>
                    <a:lnTo>
                      <a:pt x="945" y="666"/>
                    </a:lnTo>
                    <a:lnTo>
                      <a:pt x="940" y="664"/>
                    </a:lnTo>
                    <a:lnTo>
                      <a:pt x="933" y="662"/>
                    </a:lnTo>
                    <a:lnTo>
                      <a:pt x="930" y="662"/>
                    </a:lnTo>
                    <a:lnTo>
                      <a:pt x="928" y="664"/>
                    </a:lnTo>
                    <a:lnTo>
                      <a:pt x="926" y="665"/>
                    </a:lnTo>
                    <a:lnTo>
                      <a:pt x="925" y="666"/>
                    </a:lnTo>
                    <a:lnTo>
                      <a:pt x="923" y="666"/>
                    </a:lnTo>
                    <a:lnTo>
                      <a:pt x="921" y="664"/>
                    </a:lnTo>
                    <a:lnTo>
                      <a:pt x="921" y="662"/>
                    </a:lnTo>
                    <a:lnTo>
                      <a:pt x="910" y="664"/>
                    </a:lnTo>
                    <a:lnTo>
                      <a:pt x="898" y="666"/>
                    </a:lnTo>
                    <a:lnTo>
                      <a:pt x="901" y="668"/>
                    </a:lnTo>
                    <a:lnTo>
                      <a:pt x="903" y="668"/>
                    </a:lnTo>
                    <a:lnTo>
                      <a:pt x="905" y="666"/>
                    </a:lnTo>
                    <a:lnTo>
                      <a:pt x="902" y="671"/>
                    </a:lnTo>
                    <a:lnTo>
                      <a:pt x="902" y="676"/>
                    </a:lnTo>
                    <a:lnTo>
                      <a:pt x="905" y="679"/>
                    </a:lnTo>
                    <a:lnTo>
                      <a:pt x="896" y="680"/>
                    </a:lnTo>
                    <a:lnTo>
                      <a:pt x="888" y="676"/>
                    </a:lnTo>
                    <a:lnTo>
                      <a:pt x="882" y="673"/>
                    </a:lnTo>
                    <a:lnTo>
                      <a:pt x="876" y="670"/>
                    </a:lnTo>
                    <a:lnTo>
                      <a:pt x="875" y="670"/>
                    </a:lnTo>
                    <a:lnTo>
                      <a:pt x="872" y="671"/>
                    </a:lnTo>
                    <a:lnTo>
                      <a:pt x="871" y="674"/>
                    </a:lnTo>
                    <a:lnTo>
                      <a:pt x="867" y="674"/>
                    </a:lnTo>
                    <a:lnTo>
                      <a:pt x="864" y="673"/>
                    </a:lnTo>
                    <a:lnTo>
                      <a:pt x="863" y="671"/>
                    </a:lnTo>
                    <a:lnTo>
                      <a:pt x="861" y="670"/>
                    </a:lnTo>
                    <a:lnTo>
                      <a:pt x="858" y="670"/>
                    </a:lnTo>
                    <a:lnTo>
                      <a:pt x="851" y="671"/>
                    </a:lnTo>
                    <a:lnTo>
                      <a:pt x="844" y="675"/>
                    </a:lnTo>
                    <a:lnTo>
                      <a:pt x="839" y="680"/>
                    </a:lnTo>
                    <a:lnTo>
                      <a:pt x="836" y="685"/>
                    </a:lnTo>
                    <a:lnTo>
                      <a:pt x="833" y="686"/>
                    </a:lnTo>
                    <a:lnTo>
                      <a:pt x="824" y="686"/>
                    </a:lnTo>
                    <a:lnTo>
                      <a:pt x="817" y="693"/>
                    </a:lnTo>
                    <a:lnTo>
                      <a:pt x="812" y="701"/>
                    </a:lnTo>
                    <a:lnTo>
                      <a:pt x="811" y="713"/>
                    </a:lnTo>
                    <a:lnTo>
                      <a:pt x="811" y="714"/>
                    </a:lnTo>
                    <a:lnTo>
                      <a:pt x="813" y="717"/>
                    </a:lnTo>
                    <a:lnTo>
                      <a:pt x="813" y="718"/>
                    </a:lnTo>
                    <a:lnTo>
                      <a:pt x="812" y="718"/>
                    </a:lnTo>
                    <a:lnTo>
                      <a:pt x="813" y="722"/>
                    </a:lnTo>
                    <a:lnTo>
                      <a:pt x="813" y="729"/>
                    </a:lnTo>
                    <a:lnTo>
                      <a:pt x="812" y="733"/>
                    </a:lnTo>
                    <a:lnTo>
                      <a:pt x="811" y="738"/>
                    </a:lnTo>
                    <a:lnTo>
                      <a:pt x="809" y="742"/>
                    </a:lnTo>
                    <a:lnTo>
                      <a:pt x="809" y="767"/>
                    </a:lnTo>
                    <a:lnTo>
                      <a:pt x="811" y="768"/>
                    </a:lnTo>
                    <a:lnTo>
                      <a:pt x="812" y="771"/>
                    </a:lnTo>
                    <a:lnTo>
                      <a:pt x="813" y="772"/>
                    </a:lnTo>
                    <a:lnTo>
                      <a:pt x="813" y="779"/>
                    </a:lnTo>
                    <a:lnTo>
                      <a:pt x="816" y="784"/>
                    </a:lnTo>
                    <a:lnTo>
                      <a:pt x="818" y="788"/>
                    </a:lnTo>
                    <a:lnTo>
                      <a:pt x="823" y="793"/>
                    </a:lnTo>
                    <a:lnTo>
                      <a:pt x="826" y="797"/>
                    </a:lnTo>
                    <a:lnTo>
                      <a:pt x="831" y="802"/>
                    </a:lnTo>
                    <a:lnTo>
                      <a:pt x="832" y="806"/>
                    </a:lnTo>
                    <a:lnTo>
                      <a:pt x="834" y="807"/>
                    </a:lnTo>
                    <a:lnTo>
                      <a:pt x="838" y="810"/>
                    </a:lnTo>
                    <a:lnTo>
                      <a:pt x="842" y="811"/>
                    </a:lnTo>
                    <a:lnTo>
                      <a:pt x="844" y="812"/>
                    </a:lnTo>
                    <a:lnTo>
                      <a:pt x="846" y="813"/>
                    </a:lnTo>
                    <a:lnTo>
                      <a:pt x="847" y="816"/>
                    </a:lnTo>
                    <a:lnTo>
                      <a:pt x="848" y="816"/>
                    </a:lnTo>
                    <a:lnTo>
                      <a:pt x="871" y="811"/>
                    </a:lnTo>
                    <a:lnTo>
                      <a:pt x="873" y="811"/>
                    </a:lnTo>
                    <a:lnTo>
                      <a:pt x="876" y="812"/>
                    </a:lnTo>
                    <a:lnTo>
                      <a:pt x="877" y="813"/>
                    </a:lnTo>
                    <a:lnTo>
                      <a:pt x="881" y="813"/>
                    </a:lnTo>
                    <a:lnTo>
                      <a:pt x="882" y="811"/>
                    </a:lnTo>
                    <a:lnTo>
                      <a:pt x="883" y="810"/>
                    </a:lnTo>
                    <a:lnTo>
                      <a:pt x="883" y="807"/>
                    </a:lnTo>
                    <a:lnTo>
                      <a:pt x="885" y="806"/>
                    </a:lnTo>
                    <a:lnTo>
                      <a:pt x="886" y="803"/>
                    </a:lnTo>
                    <a:lnTo>
                      <a:pt x="888" y="800"/>
                    </a:lnTo>
                    <a:lnTo>
                      <a:pt x="891" y="797"/>
                    </a:lnTo>
                    <a:lnTo>
                      <a:pt x="896" y="782"/>
                    </a:lnTo>
                    <a:lnTo>
                      <a:pt x="901" y="778"/>
                    </a:lnTo>
                    <a:lnTo>
                      <a:pt x="908" y="776"/>
                    </a:lnTo>
                    <a:lnTo>
                      <a:pt x="917" y="774"/>
                    </a:lnTo>
                    <a:lnTo>
                      <a:pt x="923" y="774"/>
                    </a:lnTo>
                    <a:lnTo>
                      <a:pt x="925" y="776"/>
                    </a:lnTo>
                    <a:lnTo>
                      <a:pt x="935" y="776"/>
                    </a:lnTo>
                    <a:lnTo>
                      <a:pt x="935" y="779"/>
                    </a:lnTo>
                    <a:lnTo>
                      <a:pt x="932" y="786"/>
                    </a:lnTo>
                    <a:lnTo>
                      <a:pt x="927" y="801"/>
                    </a:lnTo>
                    <a:lnTo>
                      <a:pt x="927" y="805"/>
                    </a:lnTo>
                    <a:lnTo>
                      <a:pt x="926" y="808"/>
                    </a:lnTo>
                    <a:lnTo>
                      <a:pt x="925" y="811"/>
                    </a:lnTo>
                    <a:lnTo>
                      <a:pt x="923" y="815"/>
                    </a:lnTo>
                    <a:lnTo>
                      <a:pt x="923" y="811"/>
                    </a:lnTo>
                    <a:lnTo>
                      <a:pt x="920" y="811"/>
                    </a:lnTo>
                    <a:lnTo>
                      <a:pt x="920" y="834"/>
                    </a:lnTo>
                    <a:lnTo>
                      <a:pt x="917" y="835"/>
                    </a:lnTo>
                    <a:lnTo>
                      <a:pt x="916" y="836"/>
                    </a:lnTo>
                    <a:lnTo>
                      <a:pt x="913" y="837"/>
                    </a:lnTo>
                    <a:lnTo>
                      <a:pt x="912" y="839"/>
                    </a:lnTo>
                    <a:lnTo>
                      <a:pt x="912" y="842"/>
                    </a:lnTo>
                    <a:lnTo>
                      <a:pt x="913" y="844"/>
                    </a:lnTo>
                    <a:lnTo>
                      <a:pt x="916" y="845"/>
                    </a:lnTo>
                    <a:lnTo>
                      <a:pt x="936" y="845"/>
                    </a:lnTo>
                    <a:lnTo>
                      <a:pt x="956" y="844"/>
                    </a:lnTo>
                    <a:lnTo>
                      <a:pt x="961" y="844"/>
                    </a:lnTo>
                    <a:lnTo>
                      <a:pt x="964" y="845"/>
                    </a:lnTo>
                    <a:lnTo>
                      <a:pt x="967" y="847"/>
                    </a:lnTo>
                    <a:lnTo>
                      <a:pt x="975" y="851"/>
                    </a:lnTo>
                    <a:lnTo>
                      <a:pt x="975" y="869"/>
                    </a:lnTo>
                    <a:lnTo>
                      <a:pt x="974" y="873"/>
                    </a:lnTo>
                    <a:lnTo>
                      <a:pt x="972" y="875"/>
                    </a:lnTo>
                    <a:lnTo>
                      <a:pt x="972" y="900"/>
                    </a:lnTo>
                    <a:lnTo>
                      <a:pt x="975" y="908"/>
                    </a:lnTo>
                    <a:lnTo>
                      <a:pt x="977" y="910"/>
                    </a:lnTo>
                    <a:lnTo>
                      <a:pt x="981" y="913"/>
                    </a:lnTo>
                    <a:lnTo>
                      <a:pt x="984" y="914"/>
                    </a:lnTo>
                    <a:lnTo>
                      <a:pt x="987" y="917"/>
                    </a:lnTo>
                    <a:lnTo>
                      <a:pt x="990" y="918"/>
                    </a:lnTo>
                    <a:lnTo>
                      <a:pt x="992" y="923"/>
                    </a:lnTo>
                    <a:lnTo>
                      <a:pt x="996" y="927"/>
                    </a:lnTo>
                    <a:lnTo>
                      <a:pt x="999" y="927"/>
                    </a:lnTo>
                    <a:lnTo>
                      <a:pt x="1006" y="925"/>
                    </a:lnTo>
                    <a:lnTo>
                      <a:pt x="1013" y="923"/>
                    </a:lnTo>
                    <a:lnTo>
                      <a:pt x="1019" y="919"/>
                    </a:lnTo>
                    <a:lnTo>
                      <a:pt x="1025" y="918"/>
                    </a:lnTo>
                    <a:lnTo>
                      <a:pt x="1033" y="919"/>
                    </a:lnTo>
                    <a:lnTo>
                      <a:pt x="1038" y="923"/>
                    </a:lnTo>
                    <a:lnTo>
                      <a:pt x="1043" y="928"/>
                    </a:lnTo>
                    <a:lnTo>
                      <a:pt x="1048" y="932"/>
                    </a:lnTo>
                    <a:lnTo>
                      <a:pt x="1046" y="932"/>
                    </a:lnTo>
                    <a:lnTo>
                      <a:pt x="1045" y="934"/>
                    </a:lnTo>
                    <a:lnTo>
                      <a:pt x="1039" y="940"/>
                    </a:lnTo>
                    <a:lnTo>
                      <a:pt x="1036" y="940"/>
                    </a:lnTo>
                    <a:lnTo>
                      <a:pt x="1035" y="939"/>
                    </a:lnTo>
                    <a:lnTo>
                      <a:pt x="1033" y="939"/>
                    </a:lnTo>
                    <a:lnTo>
                      <a:pt x="1033" y="937"/>
                    </a:lnTo>
                    <a:lnTo>
                      <a:pt x="1035" y="934"/>
                    </a:lnTo>
                    <a:lnTo>
                      <a:pt x="1033" y="933"/>
                    </a:lnTo>
                    <a:lnTo>
                      <a:pt x="1029" y="929"/>
                    </a:lnTo>
                    <a:lnTo>
                      <a:pt x="1028" y="927"/>
                    </a:lnTo>
                    <a:lnTo>
                      <a:pt x="1024" y="927"/>
                    </a:lnTo>
                    <a:lnTo>
                      <a:pt x="1021" y="928"/>
                    </a:lnTo>
                    <a:lnTo>
                      <a:pt x="1019" y="930"/>
                    </a:lnTo>
                    <a:lnTo>
                      <a:pt x="1016" y="932"/>
                    </a:lnTo>
                    <a:lnTo>
                      <a:pt x="1011" y="937"/>
                    </a:lnTo>
                    <a:lnTo>
                      <a:pt x="1011" y="938"/>
                    </a:lnTo>
                    <a:lnTo>
                      <a:pt x="1014" y="940"/>
                    </a:lnTo>
                    <a:lnTo>
                      <a:pt x="1011" y="945"/>
                    </a:lnTo>
                    <a:lnTo>
                      <a:pt x="1010" y="947"/>
                    </a:lnTo>
                    <a:lnTo>
                      <a:pt x="1007" y="947"/>
                    </a:lnTo>
                    <a:lnTo>
                      <a:pt x="1004" y="945"/>
                    </a:lnTo>
                    <a:lnTo>
                      <a:pt x="1001" y="944"/>
                    </a:lnTo>
                    <a:lnTo>
                      <a:pt x="999" y="940"/>
                    </a:lnTo>
                    <a:lnTo>
                      <a:pt x="994" y="935"/>
                    </a:lnTo>
                    <a:lnTo>
                      <a:pt x="991" y="934"/>
                    </a:lnTo>
                    <a:lnTo>
                      <a:pt x="986" y="934"/>
                    </a:lnTo>
                    <a:lnTo>
                      <a:pt x="985" y="935"/>
                    </a:lnTo>
                    <a:lnTo>
                      <a:pt x="982" y="935"/>
                    </a:lnTo>
                    <a:lnTo>
                      <a:pt x="980" y="933"/>
                    </a:lnTo>
                    <a:lnTo>
                      <a:pt x="975" y="930"/>
                    </a:lnTo>
                    <a:lnTo>
                      <a:pt x="974" y="928"/>
                    </a:lnTo>
                    <a:lnTo>
                      <a:pt x="974" y="927"/>
                    </a:lnTo>
                    <a:lnTo>
                      <a:pt x="972" y="924"/>
                    </a:lnTo>
                    <a:lnTo>
                      <a:pt x="967" y="919"/>
                    </a:lnTo>
                    <a:lnTo>
                      <a:pt x="965" y="918"/>
                    </a:lnTo>
                    <a:lnTo>
                      <a:pt x="962" y="915"/>
                    </a:lnTo>
                    <a:lnTo>
                      <a:pt x="957" y="913"/>
                    </a:lnTo>
                    <a:lnTo>
                      <a:pt x="956" y="914"/>
                    </a:lnTo>
                    <a:lnTo>
                      <a:pt x="956" y="917"/>
                    </a:lnTo>
                    <a:lnTo>
                      <a:pt x="954" y="917"/>
                    </a:lnTo>
                    <a:lnTo>
                      <a:pt x="951" y="914"/>
                    </a:lnTo>
                    <a:lnTo>
                      <a:pt x="950" y="912"/>
                    </a:lnTo>
                    <a:lnTo>
                      <a:pt x="950" y="904"/>
                    </a:lnTo>
                    <a:lnTo>
                      <a:pt x="946" y="896"/>
                    </a:lnTo>
                    <a:lnTo>
                      <a:pt x="937" y="888"/>
                    </a:lnTo>
                    <a:lnTo>
                      <a:pt x="931" y="883"/>
                    </a:lnTo>
                    <a:lnTo>
                      <a:pt x="927" y="874"/>
                    </a:lnTo>
                    <a:lnTo>
                      <a:pt x="923" y="874"/>
                    </a:lnTo>
                    <a:lnTo>
                      <a:pt x="921" y="875"/>
                    </a:lnTo>
                    <a:lnTo>
                      <a:pt x="920" y="876"/>
                    </a:lnTo>
                    <a:lnTo>
                      <a:pt x="913" y="876"/>
                    </a:lnTo>
                    <a:lnTo>
                      <a:pt x="910" y="874"/>
                    </a:lnTo>
                    <a:lnTo>
                      <a:pt x="907" y="873"/>
                    </a:lnTo>
                    <a:lnTo>
                      <a:pt x="903" y="870"/>
                    </a:lnTo>
                    <a:lnTo>
                      <a:pt x="901" y="869"/>
                    </a:lnTo>
                    <a:lnTo>
                      <a:pt x="893" y="866"/>
                    </a:lnTo>
                    <a:lnTo>
                      <a:pt x="887" y="866"/>
                    </a:lnTo>
                    <a:lnTo>
                      <a:pt x="880" y="864"/>
                    </a:lnTo>
                    <a:lnTo>
                      <a:pt x="871" y="859"/>
                    </a:lnTo>
                    <a:lnTo>
                      <a:pt x="866" y="852"/>
                    </a:lnTo>
                    <a:lnTo>
                      <a:pt x="861" y="847"/>
                    </a:lnTo>
                    <a:lnTo>
                      <a:pt x="853" y="842"/>
                    </a:lnTo>
                    <a:lnTo>
                      <a:pt x="851" y="842"/>
                    </a:lnTo>
                    <a:lnTo>
                      <a:pt x="846" y="840"/>
                    </a:lnTo>
                    <a:lnTo>
                      <a:pt x="839" y="840"/>
                    </a:lnTo>
                    <a:lnTo>
                      <a:pt x="837" y="842"/>
                    </a:lnTo>
                    <a:lnTo>
                      <a:pt x="834" y="844"/>
                    </a:lnTo>
                    <a:lnTo>
                      <a:pt x="831" y="847"/>
                    </a:lnTo>
                    <a:lnTo>
                      <a:pt x="824" y="847"/>
                    </a:lnTo>
                    <a:lnTo>
                      <a:pt x="822" y="846"/>
                    </a:lnTo>
                    <a:lnTo>
                      <a:pt x="819" y="844"/>
                    </a:lnTo>
                    <a:lnTo>
                      <a:pt x="809" y="844"/>
                    </a:lnTo>
                    <a:lnTo>
                      <a:pt x="804" y="842"/>
                    </a:lnTo>
                    <a:lnTo>
                      <a:pt x="798" y="839"/>
                    </a:lnTo>
                    <a:lnTo>
                      <a:pt x="792" y="834"/>
                    </a:lnTo>
                    <a:lnTo>
                      <a:pt x="787" y="831"/>
                    </a:lnTo>
                    <a:lnTo>
                      <a:pt x="780" y="831"/>
                    </a:lnTo>
                    <a:lnTo>
                      <a:pt x="778" y="830"/>
                    </a:lnTo>
                    <a:lnTo>
                      <a:pt x="775" y="830"/>
                    </a:lnTo>
                    <a:lnTo>
                      <a:pt x="772" y="829"/>
                    </a:lnTo>
                    <a:lnTo>
                      <a:pt x="769" y="827"/>
                    </a:lnTo>
                    <a:lnTo>
                      <a:pt x="768" y="825"/>
                    </a:lnTo>
                    <a:lnTo>
                      <a:pt x="765" y="822"/>
                    </a:lnTo>
                    <a:lnTo>
                      <a:pt x="758" y="820"/>
                    </a:lnTo>
                    <a:lnTo>
                      <a:pt x="755" y="820"/>
                    </a:lnTo>
                    <a:lnTo>
                      <a:pt x="753" y="818"/>
                    </a:lnTo>
                    <a:lnTo>
                      <a:pt x="749" y="817"/>
                    </a:lnTo>
                    <a:lnTo>
                      <a:pt x="744" y="815"/>
                    </a:lnTo>
                    <a:lnTo>
                      <a:pt x="742" y="812"/>
                    </a:lnTo>
                    <a:lnTo>
                      <a:pt x="738" y="810"/>
                    </a:lnTo>
                    <a:lnTo>
                      <a:pt x="733" y="808"/>
                    </a:lnTo>
                    <a:lnTo>
                      <a:pt x="729" y="806"/>
                    </a:lnTo>
                    <a:lnTo>
                      <a:pt x="726" y="803"/>
                    </a:lnTo>
                    <a:lnTo>
                      <a:pt x="725" y="801"/>
                    </a:lnTo>
                    <a:lnTo>
                      <a:pt x="720" y="798"/>
                    </a:lnTo>
                    <a:lnTo>
                      <a:pt x="719" y="796"/>
                    </a:lnTo>
                    <a:lnTo>
                      <a:pt x="719" y="791"/>
                    </a:lnTo>
                    <a:lnTo>
                      <a:pt x="720" y="788"/>
                    </a:lnTo>
                    <a:lnTo>
                      <a:pt x="724" y="784"/>
                    </a:lnTo>
                    <a:lnTo>
                      <a:pt x="724" y="778"/>
                    </a:lnTo>
                    <a:lnTo>
                      <a:pt x="723" y="777"/>
                    </a:lnTo>
                    <a:lnTo>
                      <a:pt x="721" y="774"/>
                    </a:lnTo>
                    <a:lnTo>
                      <a:pt x="719" y="772"/>
                    </a:lnTo>
                    <a:lnTo>
                      <a:pt x="713" y="758"/>
                    </a:lnTo>
                    <a:lnTo>
                      <a:pt x="703" y="747"/>
                    </a:lnTo>
                    <a:lnTo>
                      <a:pt x="691" y="737"/>
                    </a:lnTo>
                    <a:lnTo>
                      <a:pt x="684" y="732"/>
                    </a:lnTo>
                    <a:lnTo>
                      <a:pt x="681" y="729"/>
                    </a:lnTo>
                    <a:lnTo>
                      <a:pt x="678" y="727"/>
                    </a:lnTo>
                    <a:lnTo>
                      <a:pt x="676" y="724"/>
                    </a:lnTo>
                    <a:lnTo>
                      <a:pt x="675" y="723"/>
                    </a:lnTo>
                    <a:lnTo>
                      <a:pt x="675" y="715"/>
                    </a:lnTo>
                    <a:lnTo>
                      <a:pt x="674" y="713"/>
                    </a:lnTo>
                    <a:lnTo>
                      <a:pt x="671" y="710"/>
                    </a:lnTo>
                    <a:lnTo>
                      <a:pt x="669" y="709"/>
                    </a:lnTo>
                    <a:lnTo>
                      <a:pt x="665" y="707"/>
                    </a:lnTo>
                    <a:lnTo>
                      <a:pt x="662" y="705"/>
                    </a:lnTo>
                    <a:lnTo>
                      <a:pt x="661" y="703"/>
                    </a:lnTo>
                    <a:lnTo>
                      <a:pt x="659" y="700"/>
                    </a:lnTo>
                    <a:lnTo>
                      <a:pt x="659" y="696"/>
                    </a:lnTo>
                    <a:lnTo>
                      <a:pt x="654" y="696"/>
                    </a:lnTo>
                    <a:lnTo>
                      <a:pt x="640" y="683"/>
                    </a:lnTo>
                    <a:lnTo>
                      <a:pt x="637" y="678"/>
                    </a:lnTo>
                    <a:lnTo>
                      <a:pt x="636" y="674"/>
                    </a:lnTo>
                    <a:lnTo>
                      <a:pt x="632" y="666"/>
                    </a:lnTo>
                    <a:lnTo>
                      <a:pt x="630" y="659"/>
                    </a:lnTo>
                    <a:lnTo>
                      <a:pt x="630" y="656"/>
                    </a:lnTo>
                    <a:lnTo>
                      <a:pt x="629" y="654"/>
                    </a:lnTo>
                    <a:lnTo>
                      <a:pt x="619" y="651"/>
                    </a:lnTo>
                    <a:lnTo>
                      <a:pt x="614" y="649"/>
                    </a:lnTo>
                    <a:lnTo>
                      <a:pt x="610" y="646"/>
                    </a:lnTo>
                    <a:lnTo>
                      <a:pt x="609" y="647"/>
                    </a:lnTo>
                    <a:lnTo>
                      <a:pt x="609" y="651"/>
                    </a:lnTo>
                    <a:lnTo>
                      <a:pt x="610" y="659"/>
                    </a:lnTo>
                    <a:lnTo>
                      <a:pt x="612" y="665"/>
                    </a:lnTo>
                    <a:lnTo>
                      <a:pt x="617" y="675"/>
                    </a:lnTo>
                    <a:lnTo>
                      <a:pt x="620" y="678"/>
                    </a:lnTo>
                    <a:lnTo>
                      <a:pt x="622" y="679"/>
                    </a:lnTo>
                    <a:lnTo>
                      <a:pt x="626" y="680"/>
                    </a:lnTo>
                    <a:lnTo>
                      <a:pt x="629" y="683"/>
                    </a:lnTo>
                    <a:lnTo>
                      <a:pt x="634" y="690"/>
                    </a:lnTo>
                    <a:lnTo>
                      <a:pt x="635" y="694"/>
                    </a:lnTo>
                    <a:lnTo>
                      <a:pt x="636" y="699"/>
                    </a:lnTo>
                    <a:lnTo>
                      <a:pt x="641" y="708"/>
                    </a:lnTo>
                    <a:lnTo>
                      <a:pt x="646" y="714"/>
                    </a:lnTo>
                    <a:lnTo>
                      <a:pt x="650" y="722"/>
                    </a:lnTo>
                    <a:lnTo>
                      <a:pt x="654" y="732"/>
                    </a:lnTo>
                    <a:lnTo>
                      <a:pt x="657" y="740"/>
                    </a:lnTo>
                    <a:lnTo>
                      <a:pt x="664" y="747"/>
                    </a:lnTo>
                    <a:lnTo>
                      <a:pt x="665" y="745"/>
                    </a:lnTo>
                    <a:lnTo>
                      <a:pt x="666" y="747"/>
                    </a:lnTo>
                    <a:lnTo>
                      <a:pt x="669" y="748"/>
                    </a:lnTo>
                    <a:lnTo>
                      <a:pt x="670" y="749"/>
                    </a:lnTo>
                    <a:lnTo>
                      <a:pt x="671" y="752"/>
                    </a:lnTo>
                    <a:lnTo>
                      <a:pt x="671" y="756"/>
                    </a:lnTo>
                    <a:lnTo>
                      <a:pt x="670" y="757"/>
                    </a:lnTo>
                    <a:lnTo>
                      <a:pt x="670" y="759"/>
                    </a:lnTo>
                    <a:lnTo>
                      <a:pt x="669" y="759"/>
                    </a:lnTo>
                    <a:lnTo>
                      <a:pt x="666" y="757"/>
                    </a:lnTo>
                    <a:lnTo>
                      <a:pt x="664" y="756"/>
                    </a:lnTo>
                    <a:lnTo>
                      <a:pt x="662" y="753"/>
                    </a:lnTo>
                    <a:lnTo>
                      <a:pt x="662" y="752"/>
                    </a:lnTo>
                    <a:lnTo>
                      <a:pt x="659" y="751"/>
                    </a:lnTo>
                    <a:lnTo>
                      <a:pt x="656" y="749"/>
                    </a:lnTo>
                    <a:lnTo>
                      <a:pt x="654" y="747"/>
                    </a:lnTo>
                    <a:lnTo>
                      <a:pt x="651" y="743"/>
                    </a:lnTo>
                    <a:lnTo>
                      <a:pt x="649" y="740"/>
                    </a:lnTo>
                    <a:lnTo>
                      <a:pt x="646" y="739"/>
                    </a:lnTo>
                    <a:lnTo>
                      <a:pt x="642" y="735"/>
                    </a:lnTo>
                    <a:lnTo>
                      <a:pt x="642" y="724"/>
                    </a:lnTo>
                    <a:lnTo>
                      <a:pt x="639" y="722"/>
                    </a:lnTo>
                    <a:lnTo>
                      <a:pt x="634" y="714"/>
                    </a:lnTo>
                    <a:lnTo>
                      <a:pt x="630" y="712"/>
                    </a:lnTo>
                    <a:lnTo>
                      <a:pt x="627" y="709"/>
                    </a:lnTo>
                    <a:lnTo>
                      <a:pt x="624" y="708"/>
                    </a:lnTo>
                    <a:lnTo>
                      <a:pt x="621" y="705"/>
                    </a:lnTo>
                    <a:lnTo>
                      <a:pt x="617" y="704"/>
                    </a:lnTo>
                    <a:lnTo>
                      <a:pt x="615" y="703"/>
                    </a:lnTo>
                    <a:lnTo>
                      <a:pt x="612" y="700"/>
                    </a:lnTo>
                    <a:lnTo>
                      <a:pt x="620" y="700"/>
                    </a:lnTo>
                    <a:lnTo>
                      <a:pt x="621" y="699"/>
                    </a:lnTo>
                    <a:lnTo>
                      <a:pt x="620" y="698"/>
                    </a:lnTo>
                    <a:lnTo>
                      <a:pt x="610" y="685"/>
                    </a:lnTo>
                    <a:lnTo>
                      <a:pt x="598" y="674"/>
                    </a:lnTo>
                    <a:lnTo>
                      <a:pt x="596" y="669"/>
                    </a:lnTo>
                    <a:lnTo>
                      <a:pt x="596" y="665"/>
                    </a:lnTo>
                    <a:lnTo>
                      <a:pt x="595" y="661"/>
                    </a:lnTo>
                    <a:lnTo>
                      <a:pt x="595" y="659"/>
                    </a:lnTo>
                    <a:lnTo>
                      <a:pt x="593" y="656"/>
                    </a:lnTo>
                    <a:lnTo>
                      <a:pt x="588" y="649"/>
                    </a:lnTo>
                    <a:lnTo>
                      <a:pt x="587" y="646"/>
                    </a:lnTo>
                    <a:lnTo>
                      <a:pt x="585" y="642"/>
                    </a:lnTo>
                    <a:lnTo>
                      <a:pt x="583" y="637"/>
                    </a:lnTo>
                    <a:lnTo>
                      <a:pt x="583" y="634"/>
                    </a:lnTo>
                    <a:lnTo>
                      <a:pt x="576" y="626"/>
                    </a:lnTo>
                    <a:lnTo>
                      <a:pt x="566" y="618"/>
                    </a:lnTo>
                    <a:lnTo>
                      <a:pt x="555" y="612"/>
                    </a:lnTo>
                    <a:lnTo>
                      <a:pt x="542" y="607"/>
                    </a:lnTo>
                    <a:lnTo>
                      <a:pt x="541" y="606"/>
                    </a:lnTo>
                    <a:lnTo>
                      <a:pt x="540" y="603"/>
                    </a:lnTo>
                    <a:lnTo>
                      <a:pt x="540" y="598"/>
                    </a:lnTo>
                    <a:lnTo>
                      <a:pt x="534" y="590"/>
                    </a:lnTo>
                    <a:lnTo>
                      <a:pt x="528" y="582"/>
                    </a:lnTo>
                    <a:lnTo>
                      <a:pt x="524" y="573"/>
                    </a:lnTo>
                    <a:lnTo>
                      <a:pt x="524" y="563"/>
                    </a:lnTo>
                    <a:lnTo>
                      <a:pt x="518" y="559"/>
                    </a:lnTo>
                    <a:lnTo>
                      <a:pt x="506" y="542"/>
                    </a:lnTo>
                    <a:lnTo>
                      <a:pt x="499" y="532"/>
                    </a:lnTo>
                    <a:lnTo>
                      <a:pt x="498" y="529"/>
                    </a:lnTo>
                    <a:lnTo>
                      <a:pt x="499" y="528"/>
                    </a:lnTo>
                    <a:lnTo>
                      <a:pt x="501" y="525"/>
                    </a:lnTo>
                    <a:lnTo>
                      <a:pt x="503" y="523"/>
                    </a:lnTo>
                    <a:lnTo>
                      <a:pt x="502" y="513"/>
                    </a:lnTo>
                    <a:lnTo>
                      <a:pt x="501" y="500"/>
                    </a:lnTo>
                    <a:lnTo>
                      <a:pt x="499" y="489"/>
                    </a:lnTo>
                    <a:lnTo>
                      <a:pt x="498" y="481"/>
                    </a:lnTo>
                    <a:lnTo>
                      <a:pt x="501" y="473"/>
                    </a:lnTo>
                    <a:lnTo>
                      <a:pt x="506" y="452"/>
                    </a:lnTo>
                    <a:lnTo>
                      <a:pt x="507" y="444"/>
                    </a:lnTo>
                    <a:lnTo>
                      <a:pt x="506" y="437"/>
                    </a:lnTo>
                    <a:lnTo>
                      <a:pt x="497" y="429"/>
                    </a:lnTo>
                    <a:lnTo>
                      <a:pt x="496" y="422"/>
                    </a:lnTo>
                    <a:lnTo>
                      <a:pt x="498" y="420"/>
                    </a:lnTo>
                    <a:lnTo>
                      <a:pt x="501" y="418"/>
                    </a:lnTo>
                    <a:lnTo>
                      <a:pt x="502" y="418"/>
                    </a:lnTo>
                    <a:lnTo>
                      <a:pt x="509" y="421"/>
                    </a:lnTo>
                    <a:lnTo>
                      <a:pt x="514" y="426"/>
                    </a:lnTo>
                    <a:lnTo>
                      <a:pt x="517" y="421"/>
                    </a:lnTo>
                    <a:lnTo>
                      <a:pt x="519" y="417"/>
                    </a:lnTo>
                    <a:lnTo>
                      <a:pt x="519" y="412"/>
                    </a:lnTo>
                    <a:lnTo>
                      <a:pt x="516" y="408"/>
                    </a:lnTo>
                    <a:lnTo>
                      <a:pt x="514" y="406"/>
                    </a:lnTo>
                    <a:lnTo>
                      <a:pt x="513" y="405"/>
                    </a:lnTo>
                    <a:lnTo>
                      <a:pt x="512" y="405"/>
                    </a:lnTo>
                    <a:lnTo>
                      <a:pt x="511" y="403"/>
                    </a:lnTo>
                    <a:lnTo>
                      <a:pt x="508" y="402"/>
                    </a:lnTo>
                    <a:lnTo>
                      <a:pt x="504" y="401"/>
                    </a:lnTo>
                    <a:lnTo>
                      <a:pt x="501" y="398"/>
                    </a:lnTo>
                    <a:lnTo>
                      <a:pt x="496" y="396"/>
                    </a:lnTo>
                    <a:lnTo>
                      <a:pt x="494" y="395"/>
                    </a:lnTo>
                    <a:lnTo>
                      <a:pt x="493" y="391"/>
                    </a:lnTo>
                    <a:lnTo>
                      <a:pt x="491" y="390"/>
                    </a:lnTo>
                    <a:lnTo>
                      <a:pt x="488" y="387"/>
                    </a:lnTo>
                    <a:lnTo>
                      <a:pt x="486" y="387"/>
                    </a:lnTo>
                    <a:lnTo>
                      <a:pt x="483" y="386"/>
                    </a:lnTo>
                    <a:lnTo>
                      <a:pt x="481" y="386"/>
                    </a:lnTo>
                    <a:lnTo>
                      <a:pt x="478" y="385"/>
                    </a:lnTo>
                    <a:lnTo>
                      <a:pt x="477" y="383"/>
                    </a:lnTo>
                    <a:lnTo>
                      <a:pt x="476" y="381"/>
                    </a:lnTo>
                    <a:lnTo>
                      <a:pt x="467" y="378"/>
                    </a:lnTo>
                    <a:lnTo>
                      <a:pt x="463" y="374"/>
                    </a:lnTo>
                    <a:lnTo>
                      <a:pt x="459" y="367"/>
                    </a:lnTo>
                    <a:lnTo>
                      <a:pt x="458" y="361"/>
                    </a:lnTo>
                    <a:lnTo>
                      <a:pt x="455" y="358"/>
                    </a:lnTo>
                    <a:lnTo>
                      <a:pt x="450" y="356"/>
                    </a:lnTo>
                    <a:lnTo>
                      <a:pt x="449" y="354"/>
                    </a:lnTo>
                    <a:lnTo>
                      <a:pt x="447" y="353"/>
                    </a:lnTo>
                    <a:lnTo>
                      <a:pt x="445" y="351"/>
                    </a:lnTo>
                    <a:lnTo>
                      <a:pt x="444" y="349"/>
                    </a:lnTo>
                    <a:lnTo>
                      <a:pt x="444" y="343"/>
                    </a:lnTo>
                    <a:lnTo>
                      <a:pt x="443" y="340"/>
                    </a:lnTo>
                    <a:lnTo>
                      <a:pt x="438" y="338"/>
                    </a:lnTo>
                    <a:lnTo>
                      <a:pt x="437" y="338"/>
                    </a:lnTo>
                    <a:lnTo>
                      <a:pt x="432" y="335"/>
                    </a:lnTo>
                    <a:lnTo>
                      <a:pt x="429" y="330"/>
                    </a:lnTo>
                    <a:lnTo>
                      <a:pt x="429" y="318"/>
                    </a:lnTo>
                    <a:lnTo>
                      <a:pt x="428" y="315"/>
                    </a:lnTo>
                    <a:lnTo>
                      <a:pt x="427" y="314"/>
                    </a:lnTo>
                    <a:lnTo>
                      <a:pt x="427" y="313"/>
                    </a:lnTo>
                    <a:lnTo>
                      <a:pt x="425" y="313"/>
                    </a:lnTo>
                    <a:lnTo>
                      <a:pt x="424" y="314"/>
                    </a:lnTo>
                    <a:lnTo>
                      <a:pt x="419" y="314"/>
                    </a:lnTo>
                    <a:lnTo>
                      <a:pt x="415" y="312"/>
                    </a:lnTo>
                    <a:lnTo>
                      <a:pt x="413" y="309"/>
                    </a:lnTo>
                    <a:lnTo>
                      <a:pt x="409" y="307"/>
                    </a:lnTo>
                    <a:lnTo>
                      <a:pt x="407" y="301"/>
                    </a:lnTo>
                    <a:lnTo>
                      <a:pt x="407" y="293"/>
                    </a:lnTo>
                    <a:lnTo>
                      <a:pt x="405" y="290"/>
                    </a:lnTo>
                    <a:lnTo>
                      <a:pt x="403" y="290"/>
                    </a:lnTo>
                    <a:lnTo>
                      <a:pt x="400" y="289"/>
                    </a:lnTo>
                    <a:lnTo>
                      <a:pt x="390" y="289"/>
                    </a:lnTo>
                    <a:lnTo>
                      <a:pt x="388" y="286"/>
                    </a:lnTo>
                    <a:lnTo>
                      <a:pt x="386" y="284"/>
                    </a:lnTo>
                    <a:lnTo>
                      <a:pt x="386" y="283"/>
                    </a:lnTo>
                    <a:lnTo>
                      <a:pt x="393" y="276"/>
                    </a:lnTo>
                    <a:lnTo>
                      <a:pt x="393" y="271"/>
                    </a:lnTo>
                    <a:lnTo>
                      <a:pt x="390" y="271"/>
                    </a:lnTo>
                    <a:lnTo>
                      <a:pt x="388" y="273"/>
                    </a:lnTo>
                    <a:lnTo>
                      <a:pt x="384" y="276"/>
                    </a:lnTo>
                    <a:lnTo>
                      <a:pt x="380" y="276"/>
                    </a:lnTo>
                    <a:lnTo>
                      <a:pt x="379" y="275"/>
                    </a:lnTo>
                    <a:lnTo>
                      <a:pt x="376" y="274"/>
                    </a:lnTo>
                    <a:lnTo>
                      <a:pt x="375" y="271"/>
                    </a:lnTo>
                    <a:lnTo>
                      <a:pt x="375" y="266"/>
                    </a:lnTo>
                    <a:lnTo>
                      <a:pt x="376" y="265"/>
                    </a:lnTo>
                    <a:lnTo>
                      <a:pt x="378" y="263"/>
                    </a:lnTo>
                    <a:lnTo>
                      <a:pt x="379" y="261"/>
                    </a:lnTo>
                    <a:lnTo>
                      <a:pt x="376" y="259"/>
                    </a:lnTo>
                    <a:lnTo>
                      <a:pt x="375" y="259"/>
                    </a:lnTo>
                    <a:lnTo>
                      <a:pt x="374" y="257"/>
                    </a:lnTo>
                    <a:lnTo>
                      <a:pt x="373" y="259"/>
                    </a:lnTo>
                    <a:lnTo>
                      <a:pt x="369" y="259"/>
                    </a:lnTo>
                    <a:lnTo>
                      <a:pt x="365" y="257"/>
                    </a:lnTo>
                    <a:lnTo>
                      <a:pt x="360" y="252"/>
                    </a:lnTo>
                    <a:lnTo>
                      <a:pt x="358" y="257"/>
                    </a:lnTo>
                    <a:lnTo>
                      <a:pt x="356" y="259"/>
                    </a:lnTo>
                    <a:lnTo>
                      <a:pt x="354" y="260"/>
                    </a:lnTo>
                    <a:lnTo>
                      <a:pt x="350" y="259"/>
                    </a:lnTo>
                    <a:lnTo>
                      <a:pt x="348" y="257"/>
                    </a:lnTo>
                    <a:lnTo>
                      <a:pt x="344" y="255"/>
                    </a:lnTo>
                    <a:lnTo>
                      <a:pt x="339" y="250"/>
                    </a:lnTo>
                    <a:lnTo>
                      <a:pt x="338" y="247"/>
                    </a:lnTo>
                    <a:lnTo>
                      <a:pt x="335" y="245"/>
                    </a:lnTo>
                    <a:lnTo>
                      <a:pt x="322" y="240"/>
                    </a:lnTo>
                    <a:lnTo>
                      <a:pt x="311" y="235"/>
                    </a:lnTo>
                    <a:lnTo>
                      <a:pt x="299" y="230"/>
                    </a:lnTo>
                    <a:lnTo>
                      <a:pt x="276" y="230"/>
                    </a:lnTo>
                    <a:lnTo>
                      <a:pt x="265" y="227"/>
                    </a:lnTo>
                    <a:lnTo>
                      <a:pt x="255" y="224"/>
                    </a:lnTo>
                    <a:lnTo>
                      <a:pt x="245" y="218"/>
                    </a:lnTo>
                    <a:lnTo>
                      <a:pt x="237" y="210"/>
                    </a:lnTo>
                    <a:lnTo>
                      <a:pt x="233" y="211"/>
                    </a:lnTo>
                    <a:lnTo>
                      <a:pt x="228" y="212"/>
                    </a:lnTo>
                    <a:lnTo>
                      <a:pt x="225" y="215"/>
                    </a:lnTo>
                    <a:lnTo>
                      <a:pt x="221" y="216"/>
                    </a:lnTo>
                    <a:lnTo>
                      <a:pt x="222" y="218"/>
                    </a:lnTo>
                    <a:lnTo>
                      <a:pt x="225" y="222"/>
                    </a:lnTo>
                    <a:lnTo>
                      <a:pt x="220" y="227"/>
                    </a:lnTo>
                    <a:lnTo>
                      <a:pt x="211" y="234"/>
                    </a:lnTo>
                    <a:lnTo>
                      <a:pt x="201" y="239"/>
                    </a:lnTo>
                    <a:lnTo>
                      <a:pt x="192" y="244"/>
                    </a:lnTo>
                    <a:lnTo>
                      <a:pt x="184" y="245"/>
                    </a:lnTo>
                    <a:lnTo>
                      <a:pt x="183" y="245"/>
                    </a:lnTo>
                    <a:lnTo>
                      <a:pt x="181" y="242"/>
                    </a:lnTo>
                    <a:lnTo>
                      <a:pt x="181" y="240"/>
                    </a:lnTo>
                    <a:lnTo>
                      <a:pt x="182" y="239"/>
                    </a:lnTo>
                    <a:lnTo>
                      <a:pt x="183" y="239"/>
                    </a:lnTo>
                    <a:lnTo>
                      <a:pt x="183" y="234"/>
                    </a:lnTo>
                    <a:lnTo>
                      <a:pt x="186" y="225"/>
                    </a:lnTo>
                    <a:lnTo>
                      <a:pt x="191" y="218"/>
                    </a:lnTo>
                    <a:lnTo>
                      <a:pt x="201" y="213"/>
                    </a:lnTo>
                    <a:lnTo>
                      <a:pt x="201" y="210"/>
                    </a:lnTo>
                    <a:lnTo>
                      <a:pt x="197" y="210"/>
                    </a:lnTo>
                    <a:lnTo>
                      <a:pt x="189" y="212"/>
                    </a:lnTo>
                    <a:lnTo>
                      <a:pt x="179" y="218"/>
                    </a:lnTo>
                    <a:lnTo>
                      <a:pt x="169" y="227"/>
                    </a:lnTo>
                    <a:lnTo>
                      <a:pt x="162" y="237"/>
                    </a:lnTo>
                    <a:lnTo>
                      <a:pt x="159" y="246"/>
                    </a:lnTo>
                    <a:lnTo>
                      <a:pt x="159" y="252"/>
                    </a:lnTo>
                    <a:lnTo>
                      <a:pt x="157" y="260"/>
                    </a:lnTo>
                    <a:lnTo>
                      <a:pt x="154" y="263"/>
                    </a:lnTo>
                    <a:lnTo>
                      <a:pt x="151" y="265"/>
                    </a:lnTo>
                    <a:lnTo>
                      <a:pt x="146" y="266"/>
                    </a:lnTo>
                    <a:lnTo>
                      <a:pt x="142" y="268"/>
                    </a:lnTo>
                    <a:lnTo>
                      <a:pt x="138" y="270"/>
                    </a:lnTo>
                    <a:lnTo>
                      <a:pt x="136" y="273"/>
                    </a:lnTo>
                    <a:lnTo>
                      <a:pt x="134" y="275"/>
                    </a:lnTo>
                    <a:lnTo>
                      <a:pt x="132" y="279"/>
                    </a:lnTo>
                    <a:lnTo>
                      <a:pt x="123" y="285"/>
                    </a:lnTo>
                    <a:lnTo>
                      <a:pt x="114" y="290"/>
                    </a:lnTo>
                    <a:lnTo>
                      <a:pt x="97" y="303"/>
                    </a:lnTo>
                    <a:lnTo>
                      <a:pt x="85" y="307"/>
                    </a:lnTo>
                    <a:lnTo>
                      <a:pt x="73" y="309"/>
                    </a:lnTo>
                    <a:lnTo>
                      <a:pt x="64" y="312"/>
                    </a:lnTo>
                    <a:lnTo>
                      <a:pt x="58" y="317"/>
                    </a:lnTo>
                    <a:lnTo>
                      <a:pt x="50" y="322"/>
                    </a:lnTo>
                    <a:lnTo>
                      <a:pt x="43" y="324"/>
                    </a:lnTo>
                    <a:lnTo>
                      <a:pt x="33" y="324"/>
                    </a:lnTo>
                    <a:lnTo>
                      <a:pt x="38" y="319"/>
                    </a:lnTo>
                    <a:lnTo>
                      <a:pt x="40" y="318"/>
                    </a:lnTo>
                    <a:lnTo>
                      <a:pt x="43" y="318"/>
                    </a:lnTo>
                    <a:lnTo>
                      <a:pt x="46" y="317"/>
                    </a:lnTo>
                    <a:lnTo>
                      <a:pt x="49" y="317"/>
                    </a:lnTo>
                    <a:lnTo>
                      <a:pt x="51" y="315"/>
                    </a:lnTo>
                    <a:lnTo>
                      <a:pt x="55" y="312"/>
                    </a:lnTo>
                    <a:lnTo>
                      <a:pt x="58" y="308"/>
                    </a:lnTo>
                    <a:lnTo>
                      <a:pt x="61" y="304"/>
                    </a:lnTo>
                    <a:lnTo>
                      <a:pt x="65" y="301"/>
                    </a:lnTo>
                    <a:lnTo>
                      <a:pt x="68" y="300"/>
                    </a:lnTo>
                    <a:lnTo>
                      <a:pt x="72" y="300"/>
                    </a:lnTo>
                    <a:lnTo>
                      <a:pt x="74" y="299"/>
                    </a:lnTo>
                    <a:lnTo>
                      <a:pt x="80" y="299"/>
                    </a:lnTo>
                    <a:lnTo>
                      <a:pt x="84" y="295"/>
                    </a:lnTo>
                    <a:lnTo>
                      <a:pt x="94" y="288"/>
                    </a:lnTo>
                    <a:lnTo>
                      <a:pt x="117" y="273"/>
                    </a:lnTo>
                    <a:lnTo>
                      <a:pt x="123" y="268"/>
                    </a:lnTo>
                    <a:lnTo>
                      <a:pt x="130" y="255"/>
                    </a:lnTo>
                    <a:lnTo>
                      <a:pt x="137" y="249"/>
                    </a:lnTo>
                    <a:lnTo>
                      <a:pt x="130" y="249"/>
                    </a:lnTo>
                    <a:lnTo>
                      <a:pt x="127" y="250"/>
                    </a:lnTo>
                    <a:lnTo>
                      <a:pt x="123" y="252"/>
                    </a:lnTo>
                    <a:lnTo>
                      <a:pt x="119" y="254"/>
                    </a:lnTo>
                    <a:lnTo>
                      <a:pt x="112" y="254"/>
                    </a:lnTo>
                    <a:lnTo>
                      <a:pt x="109" y="252"/>
                    </a:lnTo>
                    <a:lnTo>
                      <a:pt x="107" y="252"/>
                    </a:lnTo>
                    <a:lnTo>
                      <a:pt x="104" y="251"/>
                    </a:lnTo>
                    <a:lnTo>
                      <a:pt x="103" y="254"/>
                    </a:lnTo>
                    <a:lnTo>
                      <a:pt x="102" y="255"/>
                    </a:lnTo>
                    <a:lnTo>
                      <a:pt x="102" y="257"/>
                    </a:lnTo>
                    <a:lnTo>
                      <a:pt x="94" y="254"/>
                    </a:lnTo>
                    <a:lnTo>
                      <a:pt x="88" y="251"/>
                    </a:lnTo>
                    <a:lnTo>
                      <a:pt x="82" y="246"/>
                    </a:lnTo>
                    <a:lnTo>
                      <a:pt x="82" y="252"/>
                    </a:lnTo>
                    <a:lnTo>
                      <a:pt x="75" y="252"/>
                    </a:lnTo>
                    <a:lnTo>
                      <a:pt x="73" y="254"/>
                    </a:lnTo>
                    <a:lnTo>
                      <a:pt x="72" y="256"/>
                    </a:lnTo>
                    <a:lnTo>
                      <a:pt x="70" y="256"/>
                    </a:lnTo>
                    <a:lnTo>
                      <a:pt x="68" y="254"/>
                    </a:lnTo>
                    <a:lnTo>
                      <a:pt x="67" y="251"/>
                    </a:lnTo>
                    <a:lnTo>
                      <a:pt x="67" y="235"/>
                    </a:lnTo>
                    <a:lnTo>
                      <a:pt x="65" y="232"/>
                    </a:lnTo>
                    <a:lnTo>
                      <a:pt x="64" y="231"/>
                    </a:lnTo>
                    <a:lnTo>
                      <a:pt x="63" y="231"/>
                    </a:lnTo>
                    <a:lnTo>
                      <a:pt x="61" y="232"/>
                    </a:lnTo>
                    <a:lnTo>
                      <a:pt x="59" y="234"/>
                    </a:lnTo>
                    <a:lnTo>
                      <a:pt x="58" y="236"/>
                    </a:lnTo>
                    <a:lnTo>
                      <a:pt x="55" y="239"/>
                    </a:lnTo>
                    <a:lnTo>
                      <a:pt x="50" y="237"/>
                    </a:lnTo>
                    <a:lnTo>
                      <a:pt x="44" y="234"/>
                    </a:lnTo>
                    <a:lnTo>
                      <a:pt x="36" y="229"/>
                    </a:lnTo>
                    <a:lnTo>
                      <a:pt x="28" y="220"/>
                    </a:lnTo>
                    <a:lnTo>
                      <a:pt x="30" y="220"/>
                    </a:lnTo>
                    <a:lnTo>
                      <a:pt x="31" y="218"/>
                    </a:lnTo>
                    <a:lnTo>
                      <a:pt x="34" y="218"/>
                    </a:lnTo>
                    <a:lnTo>
                      <a:pt x="31" y="215"/>
                    </a:lnTo>
                    <a:lnTo>
                      <a:pt x="26" y="210"/>
                    </a:lnTo>
                    <a:lnTo>
                      <a:pt x="23" y="207"/>
                    </a:lnTo>
                    <a:lnTo>
                      <a:pt x="20" y="206"/>
                    </a:lnTo>
                    <a:lnTo>
                      <a:pt x="18" y="201"/>
                    </a:lnTo>
                    <a:lnTo>
                      <a:pt x="21" y="192"/>
                    </a:lnTo>
                    <a:lnTo>
                      <a:pt x="29" y="185"/>
                    </a:lnTo>
                    <a:lnTo>
                      <a:pt x="39" y="179"/>
                    </a:lnTo>
                    <a:lnTo>
                      <a:pt x="48" y="178"/>
                    </a:lnTo>
                    <a:lnTo>
                      <a:pt x="53" y="177"/>
                    </a:lnTo>
                    <a:lnTo>
                      <a:pt x="60" y="174"/>
                    </a:lnTo>
                    <a:lnTo>
                      <a:pt x="69" y="169"/>
                    </a:lnTo>
                    <a:lnTo>
                      <a:pt x="77" y="166"/>
                    </a:lnTo>
                    <a:lnTo>
                      <a:pt x="79" y="162"/>
                    </a:lnTo>
                    <a:lnTo>
                      <a:pt x="79" y="161"/>
                    </a:lnTo>
                    <a:lnTo>
                      <a:pt x="78" y="158"/>
                    </a:lnTo>
                    <a:lnTo>
                      <a:pt x="75" y="157"/>
                    </a:lnTo>
                    <a:lnTo>
                      <a:pt x="74" y="154"/>
                    </a:lnTo>
                    <a:lnTo>
                      <a:pt x="73" y="153"/>
                    </a:lnTo>
                    <a:lnTo>
                      <a:pt x="73" y="152"/>
                    </a:lnTo>
                    <a:lnTo>
                      <a:pt x="74" y="151"/>
                    </a:lnTo>
                    <a:lnTo>
                      <a:pt x="78" y="151"/>
                    </a:lnTo>
                    <a:lnTo>
                      <a:pt x="79" y="152"/>
                    </a:lnTo>
                    <a:lnTo>
                      <a:pt x="79" y="146"/>
                    </a:lnTo>
                    <a:lnTo>
                      <a:pt x="70" y="146"/>
                    </a:lnTo>
                    <a:lnTo>
                      <a:pt x="68" y="148"/>
                    </a:lnTo>
                    <a:lnTo>
                      <a:pt x="63" y="151"/>
                    </a:lnTo>
                    <a:lnTo>
                      <a:pt x="59" y="153"/>
                    </a:lnTo>
                    <a:lnTo>
                      <a:pt x="50" y="153"/>
                    </a:lnTo>
                    <a:lnTo>
                      <a:pt x="46" y="152"/>
                    </a:lnTo>
                    <a:lnTo>
                      <a:pt x="41" y="149"/>
                    </a:lnTo>
                    <a:lnTo>
                      <a:pt x="16" y="149"/>
                    </a:lnTo>
                    <a:lnTo>
                      <a:pt x="16" y="147"/>
                    </a:lnTo>
                    <a:lnTo>
                      <a:pt x="15" y="144"/>
                    </a:lnTo>
                    <a:lnTo>
                      <a:pt x="11" y="140"/>
                    </a:lnTo>
                    <a:lnTo>
                      <a:pt x="11" y="135"/>
                    </a:lnTo>
                    <a:lnTo>
                      <a:pt x="13" y="134"/>
                    </a:lnTo>
                    <a:lnTo>
                      <a:pt x="9" y="134"/>
                    </a:lnTo>
                    <a:lnTo>
                      <a:pt x="5" y="133"/>
                    </a:lnTo>
                    <a:lnTo>
                      <a:pt x="0" y="128"/>
                    </a:lnTo>
                    <a:lnTo>
                      <a:pt x="11" y="122"/>
                    </a:lnTo>
                    <a:lnTo>
                      <a:pt x="25" y="117"/>
                    </a:lnTo>
                    <a:lnTo>
                      <a:pt x="36" y="110"/>
                    </a:lnTo>
                    <a:lnTo>
                      <a:pt x="44" y="110"/>
                    </a:lnTo>
                    <a:lnTo>
                      <a:pt x="44" y="114"/>
                    </a:lnTo>
                    <a:lnTo>
                      <a:pt x="46" y="119"/>
                    </a:lnTo>
                    <a:lnTo>
                      <a:pt x="70" y="119"/>
                    </a:lnTo>
                    <a:lnTo>
                      <a:pt x="67" y="112"/>
                    </a:lnTo>
                    <a:lnTo>
                      <a:pt x="61" y="107"/>
                    </a:lnTo>
                    <a:lnTo>
                      <a:pt x="54" y="104"/>
                    </a:lnTo>
                    <a:lnTo>
                      <a:pt x="46" y="100"/>
                    </a:lnTo>
                    <a:lnTo>
                      <a:pt x="44" y="98"/>
                    </a:lnTo>
                    <a:lnTo>
                      <a:pt x="36" y="86"/>
                    </a:lnTo>
                    <a:lnTo>
                      <a:pt x="34" y="84"/>
                    </a:lnTo>
                    <a:lnTo>
                      <a:pt x="29" y="81"/>
                    </a:lnTo>
                    <a:lnTo>
                      <a:pt x="21" y="79"/>
                    </a:lnTo>
                    <a:lnTo>
                      <a:pt x="15" y="78"/>
                    </a:lnTo>
                    <a:lnTo>
                      <a:pt x="13" y="75"/>
                    </a:lnTo>
                    <a:lnTo>
                      <a:pt x="13" y="74"/>
                    </a:lnTo>
                    <a:lnTo>
                      <a:pt x="14" y="73"/>
                    </a:lnTo>
                    <a:lnTo>
                      <a:pt x="18" y="65"/>
                    </a:lnTo>
                    <a:lnTo>
                      <a:pt x="18" y="64"/>
                    </a:lnTo>
                    <a:lnTo>
                      <a:pt x="19" y="63"/>
                    </a:lnTo>
                    <a:lnTo>
                      <a:pt x="40" y="63"/>
                    </a:lnTo>
                    <a:lnTo>
                      <a:pt x="55" y="47"/>
                    </a:lnTo>
                    <a:lnTo>
                      <a:pt x="73" y="34"/>
                    </a:lnTo>
                    <a:lnTo>
                      <a:pt x="93" y="25"/>
                    </a:lnTo>
                    <a:lnTo>
                      <a:pt x="95" y="24"/>
                    </a:lnTo>
                    <a:lnTo>
                      <a:pt x="99" y="24"/>
                    </a:lnTo>
                    <a:lnTo>
                      <a:pt x="102" y="25"/>
                    </a:lnTo>
                    <a:lnTo>
                      <a:pt x="104" y="25"/>
                    </a:lnTo>
                    <a:lnTo>
                      <a:pt x="108" y="24"/>
                    </a:lnTo>
                    <a:lnTo>
                      <a:pt x="110" y="22"/>
                    </a:lnTo>
                    <a:lnTo>
                      <a:pt x="114" y="20"/>
                    </a:lnTo>
                    <a:lnTo>
                      <a:pt x="119" y="15"/>
                    </a:lnTo>
                    <a:lnTo>
                      <a:pt x="122" y="13"/>
                    </a:lnTo>
                    <a:lnTo>
                      <a:pt x="125" y="12"/>
                    </a:lnTo>
                    <a:lnTo>
                      <a:pt x="129" y="12"/>
                    </a:lnTo>
                    <a:lnTo>
                      <a:pt x="132" y="15"/>
                    </a:lnTo>
                    <a:lnTo>
                      <a:pt x="134" y="16"/>
                    </a:lnTo>
                    <a:lnTo>
                      <a:pt x="138" y="18"/>
                    </a:lnTo>
                    <a:lnTo>
                      <a:pt x="136" y="21"/>
                    </a:lnTo>
                    <a:lnTo>
                      <a:pt x="136" y="22"/>
                    </a:lnTo>
                    <a:lnTo>
                      <a:pt x="134" y="24"/>
                    </a:lnTo>
                    <a:lnTo>
                      <a:pt x="137" y="24"/>
                    </a:lnTo>
                    <a:lnTo>
                      <a:pt x="142" y="21"/>
                    </a:lnTo>
                    <a:lnTo>
                      <a:pt x="144" y="18"/>
                    </a:lnTo>
                    <a:lnTo>
                      <a:pt x="148" y="20"/>
                    </a:lnTo>
                    <a:lnTo>
                      <a:pt x="149" y="20"/>
                    </a:lnTo>
                    <a:lnTo>
                      <a:pt x="154" y="22"/>
                    </a:lnTo>
                    <a:lnTo>
                      <a:pt x="174" y="22"/>
                    </a:lnTo>
                    <a:lnTo>
                      <a:pt x="178" y="25"/>
                    </a:lnTo>
                    <a:lnTo>
                      <a:pt x="182" y="29"/>
                    </a:lnTo>
                    <a:lnTo>
                      <a:pt x="186" y="30"/>
                    </a:lnTo>
                    <a:lnTo>
                      <a:pt x="217" y="30"/>
                    </a:lnTo>
                    <a:lnTo>
                      <a:pt x="226" y="35"/>
                    </a:lnTo>
                    <a:lnTo>
                      <a:pt x="238" y="39"/>
                    </a:lnTo>
                    <a:lnTo>
                      <a:pt x="252" y="41"/>
                    </a:lnTo>
                    <a:lnTo>
                      <a:pt x="267" y="41"/>
                    </a:lnTo>
                    <a:lnTo>
                      <a:pt x="279" y="37"/>
                    </a:lnTo>
                    <a:lnTo>
                      <a:pt x="282" y="37"/>
                    </a:lnTo>
                    <a:lnTo>
                      <a:pt x="292" y="39"/>
                    </a:lnTo>
                    <a:lnTo>
                      <a:pt x="300" y="42"/>
                    </a:lnTo>
                    <a:lnTo>
                      <a:pt x="309" y="46"/>
                    </a:lnTo>
                    <a:lnTo>
                      <a:pt x="309" y="45"/>
                    </a:lnTo>
                    <a:lnTo>
                      <a:pt x="310" y="46"/>
                    </a:lnTo>
                    <a:lnTo>
                      <a:pt x="312" y="46"/>
                    </a:lnTo>
                    <a:lnTo>
                      <a:pt x="314" y="45"/>
                    </a:lnTo>
                    <a:lnTo>
                      <a:pt x="314" y="46"/>
                    </a:lnTo>
                    <a:lnTo>
                      <a:pt x="315" y="47"/>
                    </a:lnTo>
                    <a:lnTo>
                      <a:pt x="317" y="49"/>
                    </a:lnTo>
                    <a:lnTo>
                      <a:pt x="319" y="50"/>
                    </a:lnTo>
                    <a:lnTo>
                      <a:pt x="319" y="51"/>
                    </a:lnTo>
                    <a:lnTo>
                      <a:pt x="335" y="59"/>
                    </a:lnTo>
                    <a:lnTo>
                      <a:pt x="351" y="61"/>
                    </a:lnTo>
                    <a:lnTo>
                      <a:pt x="364" y="63"/>
                    </a:lnTo>
                    <a:lnTo>
                      <a:pt x="364" y="61"/>
                    </a:lnTo>
                    <a:lnTo>
                      <a:pt x="361" y="59"/>
                    </a:lnTo>
                    <a:lnTo>
                      <a:pt x="361" y="56"/>
                    </a:lnTo>
                    <a:lnTo>
                      <a:pt x="366" y="54"/>
                    </a:lnTo>
                    <a:lnTo>
                      <a:pt x="370" y="52"/>
                    </a:lnTo>
                    <a:lnTo>
                      <a:pt x="378" y="52"/>
                    </a:lnTo>
                    <a:lnTo>
                      <a:pt x="378" y="51"/>
                    </a:lnTo>
                    <a:lnTo>
                      <a:pt x="379" y="50"/>
                    </a:lnTo>
                    <a:lnTo>
                      <a:pt x="379" y="49"/>
                    </a:lnTo>
                    <a:lnTo>
                      <a:pt x="380" y="47"/>
                    </a:lnTo>
                    <a:lnTo>
                      <a:pt x="380" y="46"/>
                    </a:lnTo>
                    <a:lnTo>
                      <a:pt x="384" y="46"/>
                    </a:lnTo>
                    <a:lnTo>
                      <a:pt x="386" y="47"/>
                    </a:lnTo>
                    <a:lnTo>
                      <a:pt x="389" y="50"/>
                    </a:lnTo>
                    <a:lnTo>
                      <a:pt x="393" y="50"/>
                    </a:lnTo>
                    <a:lnTo>
                      <a:pt x="395" y="49"/>
                    </a:lnTo>
                    <a:lnTo>
                      <a:pt x="399" y="47"/>
                    </a:lnTo>
                    <a:lnTo>
                      <a:pt x="407" y="44"/>
                    </a:lnTo>
                    <a:lnTo>
                      <a:pt x="417" y="41"/>
                    </a:lnTo>
                    <a:lnTo>
                      <a:pt x="425" y="39"/>
                    </a:lnTo>
                    <a:lnTo>
                      <a:pt x="435" y="36"/>
                    </a:lnTo>
                    <a:lnTo>
                      <a:pt x="438" y="41"/>
                    </a:lnTo>
                    <a:lnTo>
                      <a:pt x="440" y="42"/>
                    </a:lnTo>
                    <a:lnTo>
                      <a:pt x="445" y="42"/>
                    </a:lnTo>
                    <a:lnTo>
                      <a:pt x="449" y="39"/>
                    </a:lnTo>
                    <a:lnTo>
                      <a:pt x="452" y="34"/>
                    </a:lnTo>
                    <a:lnTo>
                      <a:pt x="453" y="32"/>
                    </a:lnTo>
                    <a:lnTo>
                      <a:pt x="454" y="30"/>
                    </a:lnTo>
                    <a:lnTo>
                      <a:pt x="457" y="30"/>
                    </a:lnTo>
                    <a:lnTo>
                      <a:pt x="463" y="36"/>
                    </a:lnTo>
                    <a:lnTo>
                      <a:pt x="468" y="42"/>
                    </a:lnTo>
                    <a:lnTo>
                      <a:pt x="473" y="46"/>
                    </a:lnTo>
                    <a:lnTo>
                      <a:pt x="478" y="49"/>
                    </a:lnTo>
                    <a:lnTo>
                      <a:pt x="481" y="49"/>
                    </a:lnTo>
                    <a:lnTo>
                      <a:pt x="483" y="47"/>
                    </a:lnTo>
                    <a:lnTo>
                      <a:pt x="484" y="45"/>
                    </a:lnTo>
                    <a:lnTo>
                      <a:pt x="491" y="39"/>
                    </a:lnTo>
                    <a:lnTo>
                      <a:pt x="494" y="37"/>
                    </a:lnTo>
                    <a:lnTo>
                      <a:pt x="494" y="40"/>
                    </a:lnTo>
                    <a:lnTo>
                      <a:pt x="497" y="42"/>
                    </a:lnTo>
                    <a:lnTo>
                      <a:pt x="498" y="46"/>
                    </a:lnTo>
                    <a:lnTo>
                      <a:pt x="503" y="49"/>
                    </a:lnTo>
                    <a:lnTo>
                      <a:pt x="507" y="49"/>
                    </a:lnTo>
                    <a:lnTo>
                      <a:pt x="511" y="47"/>
                    </a:lnTo>
                    <a:lnTo>
                      <a:pt x="513" y="45"/>
                    </a:lnTo>
                    <a:lnTo>
                      <a:pt x="517" y="44"/>
                    </a:lnTo>
                    <a:lnTo>
                      <a:pt x="521" y="44"/>
                    </a:lnTo>
                    <a:lnTo>
                      <a:pt x="534" y="46"/>
                    </a:lnTo>
                    <a:lnTo>
                      <a:pt x="546" y="51"/>
                    </a:lnTo>
                    <a:lnTo>
                      <a:pt x="558" y="56"/>
                    </a:lnTo>
                    <a:lnTo>
                      <a:pt x="570" y="60"/>
                    </a:lnTo>
                    <a:lnTo>
                      <a:pt x="583" y="61"/>
                    </a:lnTo>
                    <a:lnTo>
                      <a:pt x="595" y="60"/>
                    </a:lnTo>
                    <a:lnTo>
                      <a:pt x="601" y="60"/>
                    </a:lnTo>
                    <a:lnTo>
                      <a:pt x="605" y="63"/>
                    </a:lnTo>
                    <a:lnTo>
                      <a:pt x="610" y="66"/>
                    </a:lnTo>
                    <a:lnTo>
                      <a:pt x="615" y="74"/>
                    </a:lnTo>
                    <a:lnTo>
                      <a:pt x="614" y="74"/>
                    </a:lnTo>
                    <a:lnTo>
                      <a:pt x="611" y="75"/>
                    </a:lnTo>
                    <a:lnTo>
                      <a:pt x="604" y="75"/>
                    </a:lnTo>
                    <a:lnTo>
                      <a:pt x="601" y="78"/>
                    </a:lnTo>
                    <a:lnTo>
                      <a:pt x="601" y="79"/>
                    </a:lnTo>
                    <a:lnTo>
                      <a:pt x="602" y="80"/>
                    </a:lnTo>
                    <a:lnTo>
                      <a:pt x="602" y="81"/>
                    </a:lnTo>
                    <a:lnTo>
                      <a:pt x="607" y="84"/>
                    </a:lnTo>
                    <a:lnTo>
                      <a:pt x="616" y="84"/>
                    </a:lnTo>
                    <a:lnTo>
                      <a:pt x="625" y="83"/>
                    </a:lnTo>
                    <a:lnTo>
                      <a:pt x="631" y="81"/>
                    </a:lnTo>
                    <a:lnTo>
                      <a:pt x="639" y="80"/>
                    </a:lnTo>
                    <a:lnTo>
                      <a:pt x="665" y="80"/>
                    </a:lnTo>
                    <a:lnTo>
                      <a:pt x="671" y="84"/>
                    </a:lnTo>
                    <a:lnTo>
                      <a:pt x="674" y="85"/>
                    </a:lnTo>
                    <a:lnTo>
                      <a:pt x="676" y="88"/>
                    </a:lnTo>
                    <a:lnTo>
                      <a:pt x="678" y="90"/>
                    </a:lnTo>
                    <a:lnTo>
                      <a:pt x="680" y="93"/>
                    </a:lnTo>
                    <a:lnTo>
                      <a:pt x="683" y="94"/>
                    </a:lnTo>
                    <a:lnTo>
                      <a:pt x="685" y="96"/>
                    </a:lnTo>
                    <a:lnTo>
                      <a:pt x="689" y="96"/>
                    </a:lnTo>
                    <a:lnTo>
                      <a:pt x="688" y="95"/>
                    </a:lnTo>
                    <a:lnTo>
                      <a:pt x="688" y="93"/>
                    </a:lnTo>
                    <a:lnTo>
                      <a:pt x="686" y="90"/>
                    </a:lnTo>
                    <a:lnTo>
                      <a:pt x="686" y="89"/>
                    </a:lnTo>
                    <a:lnTo>
                      <a:pt x="685" y="86"/>
                    </a:lnTo>
                    <a:lnTo>
                      <a:pt x="685" y="81"/>
                    </a:lnTo>
                    <a:lnTo>
                      <a:pt x="689" y="78"/>
                    </a:lnTo>
                    <a:lnTo>
                      <a:pt x="691" y="78"/>
                    </a:lnTo>
                    <a:lnTo>
                      <a:pt x="694" y="76"/>
                    </a:lnTo>
                    <a:lnTo>
                      <a:pt x="699" y="76"/>
                    </a:lnTo>
                    <a:lnTo>
                      <a:pt x="701" y="75"/>
                    </a:lnTo>
                    <a:lnTo>
                      <a:pt x="703" y="74"/>
                    </a:lnTo>
                    <a:lnTo>
                      <a:pt x="704" y="71"/>
                    </a:lnTo>
                    <a:lnTo>
                      <a:pt x="704" y="69"/>
                    </a:lnTo>
                    <a:lnTo>
                      <a:pt x="698" y="71"/>
                    </a:lnTo>
                    <a:lnTo>
                      <a:pt x="690" y="74"/>
                    </a:lnTo>
                    <a:lnTo>
                      <a:pt x="683" y="75"/>
                    </a:lnTo>
                    <a:lnTo>
                      <a:pt x="680" y="75"/>
                    </a:lnTo>
                    <a:lnTo>
                      <a:pt x="678" y="73"/>
                    </a:lnTo>
                    <a:lnTo>
                      <a:pt x="678" y="70"/>
                    </a:lnTo>
                    <a:lnTo>
                      <a:pt x="680" y="66"/>
                    </a:lnTo>
                    <a:lnTo>
                      <a:pt x="686" y="63"/>
                    </a:lnTo>
                    <a:lnTo>
                      <a:pt x="695" y="61"/>
                    </a:lnTo>
                    <a:lnTo>
                      <a:pt x="703" y="60"/>
                    </a:lnTo>
                    <a:lnTo>
                      <a:pt x="709" y="59"/>
                    </a:lnTo>
                    <a:lnTo>
                      <a:pt x="714" y="68"/>
                    </a:lnTo>
                    <a:lnTo>
                      <a:pt x="724" y="75"/>
                    </a:lnTo>
                    <a:lnTo>
                      <a:pt x="735" y="80"/>
                    </a:lnTo>
                    <a:lnTo>
                      <a:pt x="748" y="83"/>
                    </a:lnTo>
                    <a:lnTo>
                      <a:pt x="762" y="84"/>
                    </a:lnTo>
                    <a:lnTo>
                      <a:pt x="797" y="84"/>
                    </a:lnTo>
                    <a:lnTo>
                      <a:pt x="797" y="79"/>
                    </a:lnTo>
                    <a:lnTo>
                      <a:pt x="798" y="75"/>
                    </a:lnTo>
                    <a:lnTo>
                      <a:pt x="803" y="70"/>
                    </a:lnTo>
                    <a:lnTo>
                      <a:pt x="811" y="70"/>
                    </a:lnTo>
                    <a:lnTo>
                      <a:pt x="814" y="71"/>
                    </a:lnTo>
                    <a:lnTo>
                      <a:pt x="817" y="73"/>
                    </a:lnTo>
                    <a:lnTo>
                      <a:pt x="821" y="74"/>
                    </a:lnTo>
                    <a:lnTo>
                      <a:pt x="823" y="74"/>
                    </a:lnTo>
                    <a:lnTo>
                      <a:pt x="826" y="76"/>
                    </a:lnTo>
                    <a:lnTo>
                      <a:pt x="826" y="81"/>
                    </a:lnTo>
                    <a:lnTo>
                      <a:pt x="824" y="83"/>
                    </a:lnTo>
                    <a:lnTo>
                      <a:pt x="824" y="89"/>
                    </a:lnTo>
                    <a:lnTo>
                      <a:pt x="826" y="89"/>
                    </a:lnTo>
                    <a:lnTo>
                      <a:pt x="828" y="90"/>
                    </a:lnTo>
                    <a:lnTo>
                      <a:pt x="831" y="89"/>
                    </a:lnTo>
                    <a:lnTo>
                      <a:pt x="833" y="81"/>
                    </a:lnTo>
                    <a:lnTo>
                      <a:pt x="843" y="74"/>
                    </a:lnTo>
                    <a:lnTo>
                      <a:pt x="849" y="71"/>
                    </a:lnTo>
                    <a:lnTo>
                      <a:pt x="852" y="68"/>
                    </a:lnTo>
                    <a:lnTo>
                      <a:pt x="852" y="61"/>
                    </a:lnTo>
                    <a:lnTo>
                      <a:pt x="844" y="65"/>
                    </a:lnTo>
                    <a:lnTo>
                      <a:pt x="844" y="64"/>
                    </a:lnTo>
                    <a:lnTo>
                      <a:pt x="846" y="63"/>
                    </a:lnTo>
                    <a:lnTo>
                      <a:pt x="846" y="56"/>
                    </a:lnTo>
                    <a:lnTo>
                      <a:pt x="847" y="54"/>
                    </a:lnTo>
                    <a:lnTo>
                      <a:pt x="847" y="52"/>
                    </a:lnTo>
                    <a:lnTo>
                      <a:pt x="844" y="47"/>
                    </a:lnTo>
                    <a:lnTo>
                      <a:pt x="839" y="45"/>
                    </a:lnTo>
                    <a:lnTo>
                      <a:pt x="833" y="42"/>
                    </a:lnTo>
                    <a:lnTo>
                      <a:pt x="827" y="41"/>
                    </a:lnTo>
                    <a:lnTo>
                      <a:pt x="822" y="39"/>
                    </a:lnTo>
                    <a:lnTo>
                      <a:pt x="819" y="34"/>
                    </a:lnTo>
                    <a:lnTo>
                      <a:pt x="819" y="31"/>
                    </a:lnTo>
                    <a:lnTo>
                      <a:pt x="821" y="30"/>
                    </a:lnTo>
                    <a:lnTo>
                      <a:pt x="823" y="29"/>
                    </a:lnTo>
                    <a:lnTo>
                      <a:pt x="824" y="26"/>
                    </a:lnTo>
                    <a:lnTo>
                      <a:pt x="824" y="21"/>
                    </a:lnTo>
                    <a:lnTo>
                      <a:pt x="823" y="20"/>
                    </a:lnTo>
                    <a:lnTo>
                      <a:pt x="822" y="17"/>
                    </a:lnTo>
                    <a:lnTo>
                      <a:pt x="822" y="12"/>
                    </a:lnTo>
                    <a:lnTo>
                      <a:pt x="823" y="11"/>
                    </a:lnTo>
                    <a:lnTo>
                      <a:pt x="826" y="10"/>
                    </a:lnTo>
                    <a:lnTo>
                      <a:pt x="828" y="10"/>
                    </a:lnTo>
                    <a:lnTo>
                      <a:pt x="831" y="8"/>
                    </a:lnTo>
                    <a:lnTo>
                      <a:pt x="833" y="8"/>
                    </a:lnTo>
                    <a:lnTo>
                      <a:pt x="833" y="5"/>
                    </a:lnTo>
                    <a:lnTo>
                      <a:pt x="832" y="2"/>
                    </a:lnTo>
                    <a:lnTo>
                      <a:pt x="832" y="1"/>
                    </a:lnTo>
                    <a:lnTo>
                      <a:pt x="8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1244"/>
              <p:cNvSpPr>
                <a:spLocks/>
              </p:cNvSpPr>
              <p:nvPr/>
            </p:nvSpPr>
            <p:spPr bwMode="auto">
              <a:xfrm>
                <a:off x="2559312" y="2918001"/>
                <a:ext cx="41451" cy="51816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0" y="0"/>
                  </a:cxn>
                  <a:cxn ang="0">
                    <a:pos x="12" y="6"/>
                  </a:cxn>
                  <a:cxn ang="0">
                    <a:pos x="19" y="16"/>
                  </a:cxn>
                  <a:cxn ang="0">
                    <a:pos x="20" y="21"/>
                  </a:cxn>
                  <a:cxn ang="0">
                    <a:pos x="20" y="24"/>
                  </a:cxn>
                  <a:cxn ang="0">
                    <a:pos x="19" y="25"/>
                  </a:cxn>
                  <a:cxn ang="0">
                    <a:pos x="17" y="25"/>
                  </a:cxn>
                  <a:cxn ang="0">
                    <a:pos x="15" y="24"/>
                  </a:cxn>
                  <a:cxn ang="0">
                    <a:pos x="13" y="22"/>
                  </a:cxn>
                  <a:cxn ang="0">
                    <a:pos x="12" y="20"/>
                  </a:cxn>
                  <a:cxn ang="0">
                    <a:pos x="9" y="17"/>
                  </a:cxn>
                  <a:cxn ang="0">
                    <a:pos x="9" y="7"/>
                  </a:cxn>
                  <a:cxn ang="0">
                    <a:pos x="6" y="6"/>
                  </a:cxn>
                  <a:cxn ang="0">
                    <a:pos x="1" y="6"/>
                  </a:cxn>
                  <a:cxn ang="0">
                    <a:pos x="0" y="7"/>
                  </a:cxn>
                  <a:cxn ang="0">
                    <a:pos x="0" y="3"/>
                  </a:cxn>
                  <a:cxn ang="0">
                    <a:pos x="1" y="1"/>
                  </a:cxn>
                  <a:cxn ang="0">
                    <a:pos x="3" y="0"/>
                  </a:cxn>
                </a:cxnLst>
                <a:rect l="0" t="0" r="r" b="b"/>
                <a:pathLst>
                  <a:path w="20" h="25">
                    <a:moveTo>
                      <a:pt x="3" y="0"/>
                    </a:moveTo>
                    <a:lnTo>
                      <a:pt x="10" y="0"/>
                    </a:lnTo>
                    <a:lnTo>
                      <a:pt x="12" y="6"/>
                    </a:lnTo>
                    <a:lnTo>
                      <a:pt x="19" y="16"/>
                    </a:lnTo>
                    <a:lnTo>
                      <a:pt x="20" y="21"/>
                    </a:lnTo>
                    <a:lnTo>
                      <a:pt x="20" y="24"/>
                    </a:lnTo>
                    <a:lnTo>
                      <a:pt x="19" y="25"/>
                    </a:lnTo>
                    <a:lnTo>
                      <a:pt x="17" y="25"/>
                    </a:lnTo>
                    <a:lnTo>
                      <a:pt x="15" y="24"/>
                    </a:lnTo>
                    <a:lnTo>
                      <a:pt x="13" y="22"/>
                    </a:lnTo>
                    <a:lnTo>
                      <a:pt x="12" y="20"/>
                    </a:lnTo>
                    <a:lnTo>
                      <a:pt x="9" y="17"/>
                    </a:lnTo>
                    <a:lnTo>
                      <a:pt x="9" y="7"/>
                    </a:lnTo>
                    <a:lnTo>
                      <a:pt x="6" y="6"/>
                    </a:lnTo>
                    <a:lnTo>
                      <a:pt x="1" y="6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1245"/>
              <p:cNvSpPr>
                <a:spLocks/>
              </p:cNvSpPr>
              <p:nvPr/>
            </p:nvSpPr>
            <p:spPr bwMode="auto">
              <a:xfrm>
                <a:off x="2495063" y="2849603"/>
                <a:ext cx="39378" cy="68397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7" y="0"/>
                  </a:cxn>
                  <a:cxn ang="0">
                    <a:pos x="9" y="1"/>
                  </a:cxn>
                  <a:cxn ang="0">
                    <a:pos x="12" y="1"/>
                  </a:cxn>
                  <a:cxn ang="0">
                    <a:pos x="15" y="0"/>
                  </a:cxn>
                  <a:cxn ang="0">
                    <a:pos x="15" y="8"/>
                  </a:cxn>
                  <a:cxn ang="0">
                    <a:pos x="14" y="10"/>
                  </a:cxn>
                  <a:cxn ang="0">
                    <a:pos x="14" y="14"/>
                  </a:cxn>
                  <a:cxn ang="0">
                    <a:pos x="15" y="18"/>
                  </a:cxn>
                  <a:cxn ang="0">
                    <a:pos x="19" y="18"/>
                  </a:cxn>
                  <a:cxn ang="0">
                    <a:pos x="19" y="30"/>
                  </a:cxn>
                  <a:cxn ang="0">
                    <a:pos x="17" y="33"/>
                  </a:cxn>
                  <a:cxn ang="0">
                    <a:pos x="12" y="25"/>
                  </a:cxn>
                  <a:cxn ang="0">
                    <a:pos x="11" y="21"/>
                  </a:cxn>
                  <a:cxn ang="0">
                    <a:pos x="11" y="16"/>
                  </a:cxn>
                  <a:cxn ang="0">
                    <a:pos x="6" y="15"/>
                  </a:cxn>
                  <a:cxn ang="0">
                    <a:pos x="4" y="11"/>
                  </a:cxn>
                  <a:cxn ang="0">
                    <a:pos x="1" y="9"/>
                  </a:cxn>
                  <a:cxn ang="0">
                    <a:pos x="0" y="4"/>
                  </a:cxn>
                  <a:cxn ang="0">
                    <a:pos x="0" y="3"/>
                  </a:cxn>
                  <a:cxn ang="0">
                    <a:pos x="2" y="1"/>
                  </a:cxn>
                  <a:cxn ang="0">
                    <a:pos x="4" y="0"/>
                  </a:cxn>
                </a:cxnLst>
                <a:rect l="0" t="0" r="r" b="b"/>
                <a:pathLst>
                  <a:path w="19" h="33">
                    <a:moveTo>
                      <a:pt x="4" y="0"/>
                    </a:moveTo>
                    <a:lnTo>
                      <a:pt x="7" y="0"/>
                    </a:lnTo>
                    <a:lnTo>
                      <a:pt x="9" y="1"/>
                    </a:lnTo>
                    <a:lnTo>
                      <a:pt x="12" y="1"/>
                    </a:lnTo>
                    <a:lnTo>
                      <a:pt x="15" y="0"/>
                    </a:lnTo>
                    <a:lnTo>
                      <a:pt x="15" y="8"/>
                    </a:lnTo>
                    <a:lnTo>
                      <a:pt x="14" y="10"/>
                    </a:lnTo>
                    <a:lnTo>
                      <a:pt x="14" y="14"/>
                    </a:lnTo>
                    <a:lnTo>
                      <a:pt x="15" y="18"/>
                    </a:lnTo>
                    <a:lnTo>
                      <a:pt x="19" y="18"/>
                    </a:lnTo>
                    <a:lnTo>
                      <a:pt x="19" y="30"/>
                    </a:lnTo>
                    <a:lnTo>
                      <a:pt x="17" y="33"/>
                    </a:lnTo>
                    <a:lnTo>
                      <a:pt x="12" y="25"/>
                    </a:lnTo>
                    <a:lnTo>
                      <a:pt x="11" y="21"/>
                    </a:lnTo>
                    <a:lnTo>
                      <a:pt x="11" y="16"/>
                    </a:lnTo>
                    <a:lnTo>
                      <a:pt x="6" y="15"/>
                    </a:lnTo>
                    <a:lnTo>
                      <a:pt x="4" y="11"/>
                    </a:lnTo>
                    <a:lnTo>
                      <a:pt x="1" y="9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2" y="1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1246"/>
              <p:cNvSpPr>
                <a:spLocks/>
              </p:cNvSpPr>
              <p:nvPr/>
            </p:nvSpPr>
            <p:spPr bwMode="auto">
              <a:xfrm>
                <a:off x="2903353" y="2215375"/>
                <a:ext cx="443524" cy="232136"/>
              </a:xfrm>
              <a:custGeom>
                <a:avLst/>
                <a:gdLst/>
                <a:ahLst/>
                <a:cxnLst>
                  <a:cxn ang="0">
                    <a:pos x="163" y="2"/>
                  </a:cxn>
                  <a:cxn ang="0">
                    <a:pos x="170" y="9"/>
                  </a:cxn>
                  <a:cxn ang="0">
                    <a:pos x="164" y="19"/>
                  </a:cxn>
                  <a:cxn ang="0">
                    <a:pos x="164" y="36"/>
                  </a:cxn>
                  <a:cxn ang="0">
                    <a:pos x="175" y="64"/>
                  </a:cxn>
                  <a:cxn ang="0">
                    <a:pos x="207" y="82"/>
                  </a:cxn>
                  <a:cxn ang="0">
                    <a:pos x="208" y="88"/>
                  </a:cxn>
                  <a:cxn ang="0">
                    <a:pos x="192" y="91"/>
                  </a:cxn>
                  <a:cxn ang="0">
                    <a:pos x="196" y="96"/>
                  </a:cxn>
                  <a:cxn ang="0">
                    <a:pos x="203" y="102"/>
                  </a:cxn>
                  <a:cxn ang="0">
                    <a:pos x="179" y="109"/>
                  </a:cxn>
                  <a:cxn ang="0">
                    <a:pos x="154" y="98"/>
                  </a:cxn>
                  <a:cxn ang="0">
                    <a:pos x="142" y="98"/>
                  </a:cxn>
                  <a:cxn ang="0">
                    <a:pos x="135" y="105"/>
                  </a:cxn>
                  <a:cxn ang="0">
                    <a:pos x="106" y="112"/>
                  </a:cxn>
                  <a:cxn ang="0">
                    <a:pos x="65" y="106"/>
                  </a:cxn>
                  <a:cxn ang="0">
                    <a:pos x="55" y="100"/>
                  </a:cxn>
                  <a:cxn ang="0">
                    <a:pos x="30" y="96"/>
                  </a:cxn>
                  <a:cxn ang="0">
                    <a:pos x="31" y="80"/>
                  </a:cxn>
                  <a:cxn ang="0">
                    <a:pos x="74" y="76"/>
                  </a:cxn>
                  <a:cxn ang="0">
                    <a:pos x="19" y="72"/>
                  </a:cxn>
                  <a:cxn ang="0">
                    <a:pos x="11" y="62"/>
                  </a:cxn>
                  <a:cxn ang="0">
                    <a:pos x="17" y="58"/>
                  </a:cxn>
                  <a:cxn ang="0">
                    <a:pos x="27" y="56"/>
                  </a:cxn>
                  <a:cxn ang="0">
                    <a:pos x="5" y="52"/>
                  </a:cxn>
                  <a:cxn ang="0">
                    <a:pos x="0" y="47"/>
                  </a:cxn>
                  <a:cxn ang="0">
                    <a:pos x="20" y="22"/>
                  </a:cxn>
                  <a:cxn ang="0">
                    <a:pos x="53" y="13"/>
                  </a:cxn>
                  <a:cxn ang="0">
                    <a:pos x="56" y="18"/>
                  </a:cxn>
                  <a:cxn ang="0">
                    <a:pos x="59" y="25"/>
                  </a:cxn>
                  <a:cxn ang="0">
                    <a:pos x="63" y="23"/>
                  </a:cxn>
                  <a:cxn ang="0">
                    <a:pos x="76" y="19"/>
                  </a:cxn>
                  <a:cxn ang="0">
                    <a:pos x="86" y="25"/>
                  </a:cxn>
                  <a:cxn ang="0">
                    <a:pos x="95" y="31"/>
                  </a:cxn>
                  <a:cxn ang="0">
                    <a:pos x="100" y="22"/>
                  </a:cxn>
                  <a:cxn ang="0">
                    <a:pos x="118" y="25"/>
                  </a:cxn>
                  <a:cxn ang="0">
                    <a:pos x="124" y="44"/>
                  </a:cxn>
                  <a:cxn ang="0">
                    <a:pos x="132" y="48"/>
                  </a:cxn>
                  <a:cxn ang="0">
                    <a:pos x="134" y="44"/>
                  </a:cxn>
                  <a:cxn ang="0">
                    <a:pos x="127" y="22"/>
                  </a:cxn>
                  <a:cxn ang="0">
                    <a:pos x="128" y="13"/>
                  </a:cxn>
                  <a:cxn ang="0">
                    <a:pos x="139" y="13"/>
                  </a:cxn>
                  <a:cxn ang="0">
                    <a:pos x="144" y="7"/>
                  </a:cxn>
                  <a:cxn ang="0">
                    <a:pos x="150" y="0"/>
                  </a:cxn>
                </a:cxnLst>
                <a:rect l="0" t="0" r="r" b="b"/>
                <a:pathLst>
                  <a:path w="214" h="112">
                    <a:moveTo>
                      <a:pt x="150" y="0"/>
                    </a:moveTo>
                    <a:lnTo>
                      <a:pt x="159" y="0"/>
                    </a:lnTo>
                    <a:lnTo>
                      <a:pt x="163" y="2"/>
                    </a:lnTo>
                    <a:lnTo>
                      <a:pt x="168" y="4"/>
                    </a:lnTo>
                    <a:lnTo>
                      <a:pt x="170" y="7"/>
                    </a:lnTo>
                    <a:lnTo>
                      <a:pt x="170" y="9"/>
                    </a:lnTo>
                    <a:lnTo>
                      <a:pt x="168" y="14"/>
                    </a:lnTo>
                    <a:lnTo>
                      <a:pt x="165" y="17"/>
                    </a:lnTo>
                    <a:lnTo>
                      <a:pt x="164" y="19"/>
                    </a:lnTo>
                    <a:lnTo>
                      <a:pt x="163" y="20"/>
                    </a:lnTo>
                    <a:lnTo>
                      <a:pt x="162" y="23"/>
                    </a:lnTo>
                    <a:lnTo>
                      <a:pt x="164" y="36"/>
                    </a:lnTo>
                    <a:lnTo>
                      <a:pt x="169" y="47"/>
                    </a:lnTo>
                    <a:lnTo>
                      <a:pt x="172" y="57"/>
                    </a:lnTo>
                    <a:lnTo>
                      <a:pt x="175" y="64"/>
                    </a:lnTo>
                    <a:lnTo>
                      <a:pt x="184" y="71"/>
                    </a:lnTo>
                    <a:lnTo>
                      <a:pt x="196" y="77"/>
                    </a:lnTo>
                    <a:lnTo>
                      <a:pt x="207" y="82"/>
                    </a:lnTo>
                    <a:lnTo>
                      <a:pt x="214" y="86"/>
                    </a:lnTo>
                    <a:lnTo>
                      <a:pt x="211" y="87"/>
                    </a:lnTo>
                    <a:lnTo>
                      <a:pt x="208" y="88"/>
                    </a:lnTo>
                    <a:lnTo>
                      <a:pt x="196" y="88"/>
                    </a:lnTo>
                    <a:lnTo>
                      <a:pt x="193" y="90"/>
                    </a:lnTo>
                    <a:lnTo>
                      <a:pt x="192" y="91"/>
                    </a:lnTo>
                    <a:lnTo>
                      <a:pt x="192" y="93"/>
                    </a:lnTo>
                    <a:lnTo>
                      <a:pt x="193" y="95"/>
                    </a:lnTo>
                    <a:lnTo>
                      <a:pt x="196" y="96"/>
                    </a:lnTo>
                    <a:lnTo>
                      <a:pt x="198" y="96"/>
                    </a:lnTo>
                    <a:lnTo>
                      <a:pt x="201" y="101"/>
                    </a:lnTo>
                    <a:lnTo>
                      <a:pt x="203" y="102"/>
                    </a:lnTo>
                    <a:lnTo>
                      <a:pt x="199" y="106"/>
                    </a:lnTo>
                    <a:lnTo>
                      <a:pt x="193" y="109"/>
                    </a:lnTo>
                    <a:lnTo>
                      <a:pt x="179" y="109"/>
                    </a:lnTo>
                    <a:lnTo>
                      <a:pt x="169" y="107"/>
                    </a:lnTo>
                    <a:lnTo>
                      <a:pt x="160" y="102"/>
                    </a:lnTo>
                    <a:lnTo>
                      <a:pt x="154" y="98"/>
                    </a:lnTo>
                    <a:lnTo>
                      <a:pt x="147" y="97"/>
                    </a:lnTo>
                    <a:lnTo>
                      <a:pt x="144" y="97"/>
                    </a:lnTo>
                    <a:lnTo>
                      <a:pt x="142" y="98"/>
                    </a:lnTo>
                    <a:lnTo>
                      <a:pt x="139" y="101"/>
                    </a:lnTo>
                    <a:lnTo>
                      <a:pt x="138" y="103"/>
                    </a:lnTo>
                    <a:lnTo>
                      <a:pt x="135" y="105"/>
                    </a:lnTo>
                    <a:lnTo>
                      <a:pt x="125" y="107"/>
                    </a:lnTo>
                    <a:lnTo>
                      <a:pt x="115" y="109"/>
                    </a:lnTo>
                    <a:lnTo>
                      <a:pt x="106" y="112"/>
                    </a:lnTo>
                    <a:lnTo>
                      <a:pt x="68" y="112"/>
                    </a:lnTo>
                    <a:lnTo>
                      <a:pt x="65" y="110"/>
                    </a:lnTo>
                    <a:lnTo>
                      <a:pt x="65" y="106"/>
                    </a:lnTo>
                    <a:lnTo>
                      <a:pt x="64" y="103"/>
                    </a:lnTo>
                    <a:lnTo>
                      <a:pt x="63" y="102"/>
                    </a:lnTo>
                    <a:lnTo>
                      <a:pt x="55" y="100"/>
                    </a:lnTo>
                    <a:lnTo>
                      <a:pt x="40" y="100"/>
                    </a:lnTo>
                    <a:lnTo>
                      <a:pt x="35" y="98"/>
                    </a:lnTo>
                    <a:lnTo>
                      <a:pt x="30" y="96"/>
                    </a:lnTo>
                    <a:lnTo>
                      <a:pt x="26" y="93"/>
                    </a:lnTo>
                    <a:lnTo>
                      <a:pt x="21" y="86"/>
                    </a:lnTo>
                    <a:lnTo>
                      <a:pt x="31" y="80"/>
                    </a:lnTo>
                    <a:lnTo>
                      <a:pt x="44" y="77"/>
                    </a:lnTo>
                    <a:lnTo>
                      <a:pt x="60" y="76"/>
                    </a:lnTo>
                    <a:lnTo>
                      <a:pt x="74" y="76"/>
                    </a:lnTo>
                    <a:lnTo>
                      <a:pt x="71" y="75"/>
                    </a:lnTo>
                    <a:lnTo>
                      <a:pt x="64" y="72"/>
                    </a:lnTo>
                    <a:lnTo>
                      <a:pt x="19" y="72"/>
                    </a:lnTo>
                    <a:lnTo>
                      <a:pt x="14" y="70"/>
                    </a:lnTo>
                    <a:lnTo>
                      <a:pt x="11" y="64"/>
                    </a:lnTo>
                    <a:lnTo>
                      <a:pt x="11" y="62"/>
                    </a:lnTo>
                    <a:lnTo>
                      <a:pt x="12" y="59"/>
                    </a:lnTo>
                    <a:lnTo>
                      <a:pt x="15" y="58"/>
                    </a:lnTo>
                    <a:lnTo>
                      <a:pt x="17" y="58"/>
                    </a:lnTo>
                    <a:lnTo>
                      <a:pt x="20" y="57"/>
                    </a:lnTo>
                    <a:lnTo>
                      <a:pt x="25" y="57"/>
                    </a:lnTo>
                    <a:lnTo>
                      <a:pt x="27" y="56"/>
                    </a:lnTo>
                    <a:lnTo>
                      <a:pt x="10" y="56"/>
                    </a:lnTo>
                    <a:lnTo>
                      <a:pt x="7" y="54"/>
                    </a:lnTo>
                    <a:lnTo>
                      <a:pt x="5" y="52"/>
                    </a:lnTo>
                    <a:lnTo>
                      <a:pt x="2" y="51"/>
                    </a:lnTo>
                    <a:lnTo>
                      <a:pt x="1" y="48"/>
                    </a:lnTo>
                    <a:lnTo>
                      <a:pt x="0" y="47"/>
                    </a:lnTo>
                    <a:lnTo>
                      <a:pt x="2" y="37"/>
                    </a:lnTo>
                    <a:lnTo>
                      <a:pt x="10" y="29"/>
                    </a:lnTo>
                    <a:lnTo>
                      <a:pt x="20" y="22"/>
                    </a:lnTo>
                    <a:lnTo>
                      <a:pt x="32" y="17"/>
                    </a:lnTo>
                    <a:lnTo>
                      <a:pt x="44" y="14"/>
                    </a:lnTo>
                    <a:lnTo>
                      <a:pt x="53" y="13"/>
                    </a:lnTo>
                    <a:lnTo>
                      <a:pt x="54" y="14"/>
                    </a:lnTo>
                    <a:lnTo>
                      <a:pt x="56" y="15"/>
                    </a:lnTo>
                    <a:lnTo>
                      <a:pt x="56" y="18"/>
                    </a:lnTo>
                    <a:lnTo>
                      <a:pt x="58" y="20"/>
                    </a:lnTo>
                    <a:lnTo>
                      <a:pt x="58" y="23"/>
                    </a:lnTo>
                    <a:lnTo>
                      <a:pt x="59" y="25"/>
                    </a:lnTo>
                    <a:lnTo>
                      <a:pt x="59" y="27"/>
                    </a:lnTo>
                    <a:lnTo>
                      <a:pt x="61" y="25"/>
                    </a:lnTo>
                    <a:lnTo>
                      <a:pt x="63" y="23"/>
                    </a:lnTo>
                    <a:lnTo>
                      <a:pt x="65" y="22"/>
                    </a:lnTo>
                    <a:lnTo>
                      <a:pt x="68" y="19"/>
                    </a:lnTo>
                    <a:lnTo>
                      <a:pt x="76" y="19"/>
                    </a:lnTo>
                    <a:lnTo>
                      <a:pt x="80" y="20"/>
                    </a:lnTo>
                    <a:lnTo>
                      <a:pt x="84" y="23"/>
                    </a:lnTo>
                    <a:lnTo>
                      <a:pt x="86" y="25"/>
                    </a:lnTo>
                    <a:lnTo>
                      <a:pt x="88" y="28"/>
                    </a:lnTo>
                    <a:lnTo>
                      <a:pt x="90" y="32"/>
                    </a:lnTo>
                    <a:lnTo>
                      <a:pt x="95" y="31"/>
                    </a:lnTo>
                    <a:lnTo>
                      <a:pt x="101" y="29"/>
                    </a:lnTo>
                    <a:lnTo>
                      <a:pt x="101" y="24"/>
                    </a:lnTo>
                    <a:lnTo>
                      <a:pt x="100" y="22"/>
                    </a:lnTo>
                    <a:lnTo>
                      <a:pt x="109" y="22"/>
                    </a:lnTo>
                    <a:lnTo>
                      <a:pt x="114" y="23"/>
                    </a:lnTo>
                    <a:lnTo>
                      <a:pt x="118" y="25"/>
                    </a:lnTo>
                    <a:lnTo>
                      <a:pt x="123" y="33"/>
                    </a:lnTo>
                    <a:lnTo>
                      <a:pt x="124" y="36"/>
                    </a:lnTo>
                    <a:lnTo>
                      <a:pt x="124" y="44"/>
                    </a:lnTo>
                    <a:lnTo>
                      <a:pt x="125" y="47"/>
                    </a:lnTo>
                    <a:lnTo>
                      <a:pt x="127" y="48"/>
                    </a:lnTo>
                    <a:lnTo>
                      <a:pt x="132" y="48"/>
                    </a:lnTo>
                    <a:lnTo>
                      <a:pt x="133" y="47"/>
                    </a:lnTo>
                    <a:lnTo>
                      <a:pt x="133" y="46"/>
                    </a:lnTo>
                    <a:lnTo>
                      <a:pt x="134" y="44"/>
                    </a:lnTo>
                    <a:lnTo>
                      <a:pt x="132" y="38"/>
                    </a:lnTo>
                    <a:lnTo>
                      <a:pt x="129" y="31"/>
                    </a:lnTo>
                    <a:lnTo>
                      <a:pt x="127" y="22"/>
                    </a:lnTo>
                    <a:lnTo>
                      <a:pt x="125" y="17"/>
                    </a:lnTo>
                    <a:lnTo>
                      <a:pt x="127" y="14"/>
                    </a:lnTo>
                    <a:lnTo>
                      <a:pt x="128" y="13"/>
                    </a:lnTo>
                    <a:lnTo>
                      <a:pt x="130" y="12"/>
                    </a:lnTo>
                    <a:lnTo>
                      <a:pt x="138" y="12"/>
                    </a:lnTo>
                    <a:lnTo>
                      <a:pt x="139" y="13"/>
                    </a:lnTo>
                    <a:lnTo>
                      <a:pt x="142" y="13"/>
                    </a:lnTo>
                    <a:lnTo>
                      <a:pt x="144" y="12"/>
                    </a:lnTo>
                    <a:lnTo>
                      <a:pt x="144" y="7"/>
                    </a:lnTo>
                    <a:lnTo>
                      <a:pt x="145" y="4"/>
                    </a:lnTo>
                    <a:lnTo>
                      <a:pt x="148" y="2"/>
                    </a:lnTo>
                    <a:lnTo>
                      <a:pt x="1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1247"/>
              <p:cNvSpPr>
                <a:spLocks/>
              </p:cNvSpPr>
              <p:nvPr/>
            </p:nvSpPr>
            <p:spPr bwMode="auto">
              <a:xfrm>
                <a:off x="2741695" y="2180140"/>
                <a:ext cx="246633" cy="161667"/>
              </a:xfrm>
              <a:custGeom>
                <a:avLst/>
                <a:gdLst/>
                <a:ahLst/>
                <a:cxnLst>
                  <a:cxn ang="0">
                    <a:pos x="51" y="0"/>
                  </a:cxn>
                  <a:cxn ang="0">
                    <a:pos x="63" y="4"/>
                  </a:cxn>
                  <a:cxn ang="0">
                    <a:pos x="69" y="7"/>
                  </a:cxn>
                  <a:cxn ang="0">
                    <a:pos x="77" y="9"/>
                  </a:cxn>
                  <a:cxn ang="0">
                    <a:pos x="79" y="10"/>
                  </a:cxn>
                  <a:cxn ang="0">
                    <a:pos x="82" y="10"/>
                  </a:cxn>
                  <a:cxn ang="0">
                    <a:pos x="84" y="9"/>
                  </a:cxn>
                  <a:cxn ang="0">
                    <a:pos x="88" y="7"/>
                  </a:cxn>
                  <a:cxn ang="0">
                    <a:pos x="90" y="7"/>
                  </a:cxn>
                  <a:cxn ang="0">
                    <a:pos x="99" y="9"/>
                  </a:cxn>
                  <a:cxn ang="0">
                    <a:pos x="108" y="12"/>
                  </a:cxn>
                  <a:cxn ang="0">
                    <a:pos x="115" y="19"/>
                  </a:cxn>
                  <a:cxn ang="0">
                    <a:pos x="119" y="25"/>
                  </a:cxn>
                  <a:cxn ang="0">
                    <a:pos x="115" y="29"/>
                  </a:cxn>
                  <a:cxn ang="0">
                    <a:pos x="108" y="31"/>
                  </a:cxn>
                  <a:cxn ang="0">
                    <a:pos x="99" y="32"/>
                  </a:cxn>
                  <a:cxn ang="0">
                    <a:pos x="93" y="34"/>
                  </a:cxn>
                  <a:cxn ang="0">
                    <a:pos x="83" y="39"/>
                  </a:cxn>
                  <a:cxn ang="0">
                    <a:pos x="73" y="48"/>
                  </a:cxn>
                  <a:cxn ang="0">
                    <a:pos x="65" y="56"/>
                  </a:cxn>
                  <a:cxn ang="0">
                    <a:pos x="63" y="65"/>
                  </a:cxn>
                  <a:cxn ang="0">
                    <a:pos x="60" y="68"/>
                  </a:cxn>
                  <a:cxn ang="0">
                    <a:pos x="53" y="70"/>
                  </a:cxn>
                  <a:cxn ang="0">
                    <a:pos x="44" y="74"/>
                  </a:cxn>
                  <a:cxn ang="0">
                    <a:pos x="36" y="76"/>
                  </a:cxn>
                  <a:cxn ang="0">
                    <a:pos x="31" y="78"/>
                  </a:cxn>
                  <a:cxn ang="0">
                    <a:pos x="30" y="78"/>
                  </a:cxn>
                  <a:cxn ang="0">
                    <a:pos x="26" y="74"/>
                  </a:cxn>
                  <a:cxn ang="0">
                    <a:pos x="25" y="74"/>
                  </a:cxn>
                  <a:cxn ang="0">
                    <a:pos x="21" y="70"/>
                  </a:cxn>
                  <a:cxn ang="0">
                    <a:pos x="20" y="68"/>
                  </a:cxn>
                  <a:cxn ang="0">
                    <a:pos x="18" y="65"/>
                  </a:cxn>
                  <a:cxn ang="0">
                    <a:pos x="15" y="64"/>
                  </a:cxn>
                  <a:cxn ang="0">
                    <a:pos x="11" y="63"/>
                  </a:cxn>
                  <a:cxn ang="0">
                    <a:pos x="9" y="61"/>
                  </a:cxn>
                  <a:cxn ang="0">
                    <a:pos x="5" y="61"/>
                  </a:cxn>
                  <a:cxn ang="0">
                    <a:pos x="3" y="60"/>
                  </a:cxn>
                  <a:cxn ang="0">
                    <a:pos x="0" y="58"/>
                  </a:cxn>
                  <a:cxn ang="0">
                    <a:pos x="3" y="48"/>
                  </a:cxn>
                  <a:cxn ang="0">
                    <a:pos x="10" y="37"/>
                  </a:cxn>
                  <a:cxn ang="0">
                    <a:pos x="16" y="29"/>
                  </a:cxn>
                  <a:cxn ang="0">
                    <a:pos x="20" y="19"/>
                  </a:cxn>
                  <a:cxn ang="0">
                    <a:pos x="20" y="16"/>
                  </a:cxn>
                  <a:cxn ang="0">
                    <a:pos x="19" y="14"/>
                  </a:cxn>
                  <a:cxn ang="0">
                    <a:pos x="16" y="10"/>
                  </a:cxn>
                  <a:cxn ang="0">
                    <a:pos x="15" y="6"/>
                  </a:cxn>
                  <a:cxn ang="0">
                    <a:pos x="14" y="4"/>
                  </a:cxn>
                  <a:cxn ang="0">
                    <a:pos x="23" y="2"/>
                  </a:cxn>
                  <a:cxn ang="0">
                    <a:pos x="30" y="2"/>
                  </a:cxn>
                  <a:cxn ang="0">
                    <a:pos x="39" y="4"/>
                  </a:cxn>
                  <a:cxn ang="0">
                    <a:pos x="41" y="4"/>
                  </a:cxn>
                  <a:cxn ang="0">
                    <a:pos x="46" y="1"/>
                  </a:cxn>
                  <a:cxn ang="0">
                    <a:pos x="49" y="1"/>
                  </a:cxn>
                  <a:cxn ang="0">
                    <a:pos x="51" y="0"/>
                  </a:cxn>
                </a:cxnLst>
                <a:rect l="0" t="0" r="r" b="b"/>
                <a:pathLst>
                  <a:path w="119" h="78">
                    <a:moveTo>
                      <a:pt x="51" y="0"/>
                    </a:moveTo>
                    <a:lnTo>
                      <a:pt x="63" y="4"/>
                    </a:lnTo>
                    <a:lnTo>
                      <a:pt x="69" y="7"/>
                    </a:lnTo>
                    <a:lnTo>
                      <a:pt x="77" y="9"/>
                    </a:lnTo>
                    <a:lnTo>
                      <a:pt x="79" y="10"/>
                    </a:lnTo>
                    <a:lnTo>
                      <a:pt x="82" y="10"/>
                    </a:lnTo>
                    <a:lnTo>
                      <a:pt x="84" y="9"/>
                    </a:lnTo>
                    <a:lnTo>
                      <a:pt x="88" y="7"/>
                    </a:lnTo>
                    <a:lnTo>
                      <a:pt x="90" y="7"/>
                    </a:lnTo>
                    <a:lnTo>
                      <a:pt x="99" y="9"/>
                    </a:lnTo>
                    <a:lnTo>
                      <a:pt x="108" y="12"/>
                    </a:lnTo>
                    <a:lnTo>
                      <a:pt x="115" y="19"/>
                    </a:lnTo>
                    <a:lnTo>
                      <a:pt x="119" y="25"/>
                    </a:lnTo>
                    <a:lnTo>
                      <a:pt x="115" y="29"/>
                    </a:lnTo>
                    <a:lnTo>
                      <a:pt x="108" y="31"/>
                    </a:lnTo>
                    <a:lnTo>
                      <a:pt x="99" y="32"/>
                    </a:lnTo>
                    <a:lnTo>
                      <a:pt x="93" y="34"/>
                    </a:lnTo>
                    <a:lnTo>
                      <a:pt x="83" y="39"/>
                    </a:lnTo>
                    <a:lnTo>
                      <a:pt x="73" y="48"/>
                    </a:lnTo>
                    <a:lnTo>
                      <a:pt x="65" y="56"/>
                    </a:lnTo>
                    <a:lnTo>
                      <a:pt x="63" y="65"/>
                    </a:lnTo>
                    <a:lnTo>
                      <a:pt x="60" y="68"/>
                    </a:lnTo>
                    <a:lnTo>
                      <a:pt x="53" y="70"/>
                    </a:lnTo>
                    <a:lnTo>
                      <a:pt x="44" y="74"/>
                    </a:lnTo>
                    <a:lnTo>
                      <a:pt x="36" y="76"/>
                    </a:lnTo>
                    <a:lnTo>
                      <a:pt x="31" y="78"/>
                    </a:lnTo>
                    <a:lnTo>
                      <a:pt x="30" y="78"/>
                    </a:lnTo>
                    <a:lnTo>
                      <a:pt x="26" y="74"/>
                    </a:lnTo>
                    <a:lnTo>
                      <a:pt x="25" y="74"/>
                    </a:lnTo>
                    <a:lnTo>
                      <a:pt x="21" y="70"/>
                    </a:lnTo>
                    <a:lnTo>
                      <a:pt x="20" y="68"/>
                    </a:lnTo>
                    <a:lnTo>
                      <a:pt x="18" y="65"/>
                    </a:lnTo>
                    <a:lnTo>
                      <a:pt x="15" y="64"/>
                    </a:lnTo>
                    <a:lnTo>
                      <a:pt x="11" y="63"/>
                    </a:lnTo>
                    <a:lnTo>
                      <a:pt x="9" y="61"/>
                    </a:lnTo>
                    <a:lnTo>
                      <a:pt x="5" y="61"/>
                    </a:lnTo>
                    <a:lnTo>
                      <a:pt x="3" y="60"/>
                    </a:lnTo>
                    <a:lnTo>
                      <a:pt x="0" y="58"/>
                    </a:lnTo>
                    <a:lnTo>
                      <a:pt x="3" y="48"/>
                    </a:lnTo>
                    <a:lnTo>
                      <a:pt x="10" y="37"/>
                    </a:lnTo>
                    <a:lnTo>
                      <a:pt x="16" y="29"/>
                    </a:lnTo>
                    <a:lnTo>
                      <a:pt x="20" y="19"/>
                    </a:lnTo>
                    <a:lnTo>
                      <a:pt x="20" y="16"/>
                    </a:lnTo>
                    <a:lnTo>
                      <a:pt x="19" y="14"/>
                    </a:lnTo>
                    <a:lnTo>
                      <a:pt x="16" y="10"/>
                    </a:lnTo>
                    <a:lnTo>
                      <a:pt x="15" y="6"/>
                    </a:lnTo>
                    <a:lnTo>
                      <a:pt x="14" y="4"/>
                    </a:lnTo>
                    <a:lnTo>
                      <a:pt x="23" y="2"/>
                    </a:lnTo>
                    <a:lnTo>
                      <a:pt x="30" y="2"/>
                    </a:lnTo>
                    <a:lnTo>
                      <a:pt x="39" y="4"/>
                    </a:lnTo>
                    <a:lnTo>
                      <a:pt x="41" y="4"/>
                    </a:lnTo>
                    <a:lnTo>
                      <a:pt x="46" y="1"/>
                    </a:lnTo>
                    <a:lnTo>
                      <a:pt x="49" y="1"/>
                    </a:lnTo>
                    <a:lnTo>
                      <a:pt x="5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1248"/>
              <p:cNvSpPr>
                <a:spLocks/>
              </p:cNvSpPr>
              <p:nvPr/>
            </p:nvSpPr>
            <p:spPr bwMode="auto">
              <a:xfrm>
                <a:off x="2936514" y="2064073"/>
                <a:ext cx="296374" cy="124358"/>
              </a:xfrm>
              <a:custGeom>
                <a:avLst/>
                <a:gdLst/>
                <a:ahLst/>
                <a:cxnLst>
                  <a:cxn ang="0">
                    <a:pos x="107" y="3"/>
                  </a:cxn>
                  <a:cxn ang="0">
                    <a:pos x="108" y="12"/>
                  </a:cxn>
                  <a:cxn ang="0">
                    <a:pos x="112" y="18"/>
                  </a:cxn>
                  <a:cxn ang="0">
                    <a:pos x="123" y="23"/>
                  </a:cxn>
                  <a:cxn ang="0">
                    <a:pos x="127" y="22"/>
                  </a:cxn>
                  <a:cxn ang="0">
                    <a:pos x="131" y="18"/>
                  </a:cxn>
                  <a:cxn ang="0">
                    <a:pos x="137" y="19"/>
                  </a:cxn>
                  <a:cxn ang="0">
                    <a:pos x="142" y="24"/>
                  </a:cxn>
                  <a:cxn ang="0">
                    <a:pos x="143" y="31"/>
                  </a:cxn>
                  <a:cxn ang="0">
                    <a:pos x="139" y="38"/>
                  </a:cxn>
                  <a:cxn ang="0">
                    <a:pos x="133" y="43"/>
                  </a:cxn>
                  <a:cxn ang="0">
                    <a:pos x="129" y="47"/>
                  </a:cxn>
                  <a:cxn ang="0">
                    <a:pos x="101" y="48"/>
                  </a:cxn>
                  <a:cxn ang="0">
                    <a:pos x="85" y="51"/>
                  </a:cxn>
                  <a:cxn ang="0">
                    <a:pos x="75" y="53"/>
                  </a:cxn>
                  <a:cxn ang="0">
                    <a:pos x="49" y="60"/>
                  </a:cxn>
                  <a:cxn ang="0">
                    <a:pos x="43" y="58"/>
                  </a:cxn>
                  <a:cxn ang="0">
                    <a:pos x="39" y="54"/>
                  </a:cxn>
                  <a:cxn ang="0">
                    <a:pos x="38" y="51"/>
                  </a:cxn>
                  <a:cxn ang="0">
                    <a:pos x="42" y="48"/>
                  </a:cxn>
                  <a:cxn ang="0">
                    <a:pos x="43" y="42"/>
                  </a:cxn>
                  <a:cxn ang="0">
                    <a:pos x="40" y="41"/>
                  </a:cxn>
                  <a:cxn ang="0">
                    <a:pos x="38" y="44"/>
                  </a:cxn>
                  <a:cxn ang="0">
                    <a:pos x="21" y="47"/>
                  </a:cxn>
                  <a:cxn ang="0">
                    <a:pos x="9" y="44"/>
                  </a:cxn>
                  <a:cxn ang="0">
                    <a:pos x="0" y="41"/>
                  </a:cxn>
                  <a:cxn ang="0">
                    <a:pos x="1" y="36"/>
                  </a:cxn>
                  <a:cxn ang="0">
                    <a:pos x="0" y="32"/>
                  </a:cxn>
                  <a:cxn ang="0">
                    <a:pos x="5" y="31"/>
                  </a:cxn>
                  <a:cxn ang="0">
                    <a:pos x="9" y="28"/>
                  </a:cxn>
                  <a:cxn ang="0">
                    <a:pos x="11" y="27"/>
                  </a:cxn>
                  <a:cxn ang="0">
                    <a:pos x="16" y="21"/>
                  </a:cxn>
                  <a:cxn ang="0">
                    <a:pos x="18" y="17"/>
                  </a:cxn>
                  <a:cxn ang="0">
                    <a:pos x="25" y="15"/>
                  </a:cxn>
                  <a:cxn ang="0">
                    <a:pos x="21" y="13"/>
                  </a:cxn>
                  <a:cxn ang="0">
                    <a:pos x="37" y="10"/>
                  </a:cxn>
                  <a:cxn ang="0">
                    <a:pos x="40" y="13"/>
                  </a:cxn>
                  <a:cxn ang="0">
                    <a:pos x="42" y="17"/>
                  </a:cxn>
                  <a:cxn ang="0">
                    <a:pos x="60" y="19"/>
                  </a:cxn>
                  <a:cxn ang="0">
                    <a:pos x="90" y="32"/>
                  </a:cxn>
                  <a:cxn ang="0">
                    <a:pos x="97" y="31"/>
                  </a:cxn>
                  <a:cxn ang="0">
                    <a:pos x="99" y="27"/>
                  </a:cxn>
                  <a:cxn ang="0">
                    <a:pos x="90" y="26"/>
                  </a:cxn>
                  <a:cxn ang="0">
                    <a:pos x="94" y="24"/>
                  </a:cxn>
                  <a:cxn ang="0">
                    <a:pos x="95" y="19"/>
                  </a:cxn>
                  <a:cxn ang="0">
                    <a:pos x="90" y="18"/>
                  </a:cxn>
                  <a:cxn ang="0">
                    <a:pos x="87" y="15"/>
                  </a:cxn>
                  <a:cxn ang="0">
                    <a:pos x="88" y="8"/>
                  </a:cxn>
                  <a:cxn ang="0">
                    <a:pos x="94" y="3"/>
                  </a:cxn>
                </a:cxnLst>
                <a:rect l="0" t="0" r="r" b="b"/>
                <a:pathLst>
                  <a:path w="143" h="60">
                    <a:moveTo>
                      <a:pt x="99" y="0"/>
                    </a:moveTo>
                    <a:lnTo>
                      <a:pt x="107" y="3"/>
                    </a:lnTo>
                    <a:lnTo>
                      <a:pt x="107" y="8"/>
                    </a:lnTo>
                    <a:lnTo>
                      <a:pt x="108" y="12"/>
                    </a:lnTo>
                    <a:lnTo>
                      <a:pt x="109" y="14"/>
                    </a:lnTo>
                    <a:lnTo>
                      <a:pt x="112" y="18"/>
                    </a:lnTo>
                    <a:lnTo>
                      <a:pt x="116" y="21"/>
                    </a:lnTo>
                    <a:lnTo>
                      <a:pt x="123" y="23"/>
                    </a:lnTo>
                    <a:lnTo>
                      <a:pt x="126" y="23"/>
                    </a:lnTo>
                    <a:lnTo>
                      <a:pt x="127" y="22"/>
                    </a:lnTo>
                    <a:lnTo>
                      <a:pt x="128" y="19"/>
                    </a:lnTo>
                    <a:lnTo>
                      <a:pt x="131" y="18"/>
                    </a:lnTo>
                    <a:lnTo>
                      <a:pt x="133" y="18"/>
                    </a:lnTo>
                    <a:lnTo>
                      <a:pt x="137" y="19"/>
                    </a:lnTo>
                    <a:lnTo>
                      <a:pt x="139" y="21"/>
                    </a:lnTo>
                    <a:lnTo>
                      <a:pt x="142" y="24"/>
                    </a:lnTo>
                    <a:lnTo>
                      <a:pt x="143" y="28"/>
                    </a:lnTo>
                    <a:lnTo>
                      <a:pt x="143" y="31"/>
                    </a:lnTo>
                    <a:lnTo>
                      <a:pt x="141" y="34"/>
                    </a:lnTo>
                    <a:lnTo>
                      <a:pt x="139" y="38"/>
                    </a:lnTo>
                    <a:lnTo>
                      <a:pt x="137" y="41"/>
                    </a:lnTo>
                    <a:lnTo>
                      <a:pt x="133" y="43"/>
                    </a:lnTo>
                    <a:lnTo>
                      <a:pt x="132" y="46"/>
                    </a:lnTo>
                    <a:lnTo>
                      <a:pt x="129" y="47"/>
                    </a:lnTo>
                    <a:lnTo>
                      <a:pt x="103" y="47"/>
                    </a:lnTo>
                    <a:lnTo>
                      <a:pt x="101" y="48"/>
                    </a:lnTo>
                    <a:lnTo>
                      <a:pt x="94" y="49"/>
                    </a:lnTo>
                    <a:lnTo>
                      <a:pt x="85" y="51"/>
                    </a:lnTo>
                    <a:lnTo>
                      <a:pt x="79" y="52"/>
                    </a:lnTo>
                    <a:lnTo>
                      <a:pt x="75" y="53"/>
                    </a:lnTo>
                    <a:lnTo>
                      <a:pt x="63" y="58"/>
                    </a:lnTo>
                    <a:lnTo>
                      <a:pt x="49" y="60"/>
                    </a:lnTo>
                    <a:lnTo>
                      <a:pt x="47" y="60"/>
                    </a:lnTo>
                    <a:lnTo>
                      <a:pt x="43" y="58"/>
                    </a:lnTo>
                    <a:lnTo>
                      <a:pt x="40" y="57"/>
                    </a:lnTo>
                    <a:lnTo>
                      <a:pt x="39" y="54"/>
                    </a:lnTo>
                    <a:lnTo>
                      <a:pt x="38" y="53"/>
                    </a:lnTo>
                    <a:lnTo>
                      <a:pt x="38" y="51"/>
                    </a:lnTo>
                    <a:lnTo>
                      <a:pt x="39" y="49"/>
                    </a:lnTo>
                    <a:lnTo>
                      <a:pt x="42" y="48"/>
                    </a:lnTo>
                    <a:lnTo>
                      <a:pt x="49" y="48"/>
                    </a:lnTo>
                    <a:lnTo>
                      <a:pt x="43" y="42"/>
                    </a:lnTo>
                    <a:lnTo>
                      <a:pt x="43" y="39"/>
                    </a:lnTo>
                    <a:lnTo>
                      <a:pt x="40" y="41"/>
                    </a:lnTo>
                    <a:lnTo>
                      <a:pt x="39" y="42"/>
                    </a:lnTo>
                    <a:lnTo>
                      <a:pt x="38" y="44"/>
                    </a:lnTo>
                    <a:lnTo>
                      <a:pt x="29" y="46"/>
                    </a:lnTo>
                    <a:lnTo>
                      <a:pt x="21" y="47"/>
                    </a:lnTo>
                    <a:lnTo>
                      <a:pt x="16" y="47"/>
                    </a:lnTo>
                    <a:lnTo>
                      <a:pt x="9" y="44"/>
                    </a:lnTo>
                    <a:lnTo>
                      <a:pt x="4" y="44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1" y="36"/>
                    </a:lnTo>
                    <a:lnTo>
                      <a:pt x="1" y="33"/>
                    </a:lnTo>
                    <a:lnTo>
                      <a:pt x="0" y="32"/>
                    </a:lnTo>
                    <a:lnTo>
                      <a:pt x="3" y="32"/>
                    </a:lnTo>
                    <a:lnTo>
                      <a:pt x="5" y="31"/>
                    </a:lnTo>
                    <a:lnTo>
                      <a:pt x="6" y="29"/>
                    </a:lnTo>
                    <a:lnTo>
                      <a:pt x="9" y="28"/>
                    </a:lnTo>
                    <a:lnTo>
                      <a:pt x="13" y="28"/>
                    </a:lnTo>
                    <a:lnTo>
                      <a:pt x="11" y="27"/>
                    </a:lnTo>
                    <a:lnTo>
                      <a:pt x="11" y="21"/>
                    </a:lnTo>
                    <a:lnTo>
                      <a:pt x="16" y="21"/>
                    </a:lnTo>
                    <a:lnTo>
                      <a:pt x="15" y="19"/>
                    </a:lnTo>
                    <a:lnTo>
                      <a:pt x="18" y="17"/>
                    </a:lnTo>
                    <a:lnTo>
                      <a:pt x="20" y="15"/>
                    </a:lnTo>
                    <a:lnTo>
                      <a:pt x="25" y="15"/>
                    </a:lnTo>
                    <a:lnTo>
                      <a:pt x="23" y="14"/>
                    </a:lnTo>
                    <a:lnTo>
                      <a:pt x="21" y="13"/>
                    </a:lnTo>
                    <a:lnTo>
                      <a:pt x="21" y="10"/>
                    </a:lnTo>
                    <a:lnTo>
                      <a:pt x="37" y="10"/>
                    </a:lnTo>
                    <a:lnTo>
                      <a:pt x="38" y="12"/>
                    </a:lnTo>
                    <a:lnTo>
                      <a:pt x="40" y="13"/>
                    </a:lnTo>
                    <a:lnTo>
                      <a:pt x="42" y="14"/>
                    </a:lnTo>
                    <a:lnTo>
                      <a:pt x="42" y="17"/>
                    </a:lnTo>
                    <a:lnTo>
                      <a:pt x="52" y="17"/>
                    </a:lnTo>
                    <a:lnTo>
                      <a:pt x="60" y="19"/>
                    </a:lnTo>
                    <a:lnTo>
                      <a:pt x="78" y="29"/>
                    </a:lnTo>
                    <a:lnTo>
                      <a:pt x="90" y="32"/>
                    </a:lnTo>
                    <a:lnTo>
                      <a:pt x="94" y="32"/>
                    </a:lnTo>
                    <a:lnTo>
                      <a:pt x="97" y="31"/>
                    </a:lnTo>
                    <a:lnTo>
                      <a:pt x="98" y="29"/>
                    </a:lnTo>
                    <a:lnTo>
                      <a:pt x="99" y="27"/>
                    </a:lnTo>
                    <a:lnTo>
                      <a:pt x="92" y="27"/>
                    </a:lnTo>
                    <a:lnTo>
                      <a:pt x="90" y="26"/>
                    </a:lnTo>
                    <a:lnTo>
                      <a:pt x="92" y="26"/>
                    </a:lnTo>
                    <a:lnTo>
                      <a:pt x="94" y="24"/>
                    </a:lnTo>
                    <a:lnTo>
                      <a:pt x="95" y="24"/>
                    </a:lnTo>
                    <a:lnTo>
                      <a:pt x="95" y="19"/>
                    </a:lnTo>
                    <a:lnTo>
                      <a:pt x="93" y="18"/>
                    </a:lnTo>
                    <a:lnTo>
                      <a:pt x="90" y="18"/>
                    </a:lnTo>
                    <a:lnTo>
                      <a:pt x="88" y="17"/>
                    </a:lnTo>
                    <a:lnTo>
                      <a:pt x="87" y="15"/>
                    </a:lnTo>
                    <a:lnTo>
                      <a:pt x="85" y="13"/>
                    </a:lnTo>
                    <a:lnTo>
                      <a:pt x="88" y="8"/>
                    </a:lnTo>
                    <a:lnTo>
                      <a:pt x="90" y="5"/>
                    </a:lnTo>
                    <a:lnTo>
                      <a:pt x="94" y="3"/>
                    </a:lnTo>
                    <a:lnTo>
                      <a:pt x="9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1249"/>
              <p:cNvSpPr>
                <a:spLocks/>
              </p:cNvSpPr>
              <p:nvPr/>
            </p:nvSpPr>
            <p:spPr bwMode="auto">
              <a:xfrm>
                <a:off x="2895063" y="2107598"/>
                <a:ext cx="39378" cy="31091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9" y="0"/>
                  </a:cxn>
                  <a:cxn ang="0">
                    <a:pos x="16" y="7"/>
                  </a:cxn>
                  <a:cxn ang="0">
                    <a:pos x="14" y="11"/>
                  </a:cxn>
                  <a:cxn ang="0">
                    <a:pos x="10" y="13"/>
                  </a:cxn>
                  <a:cxn ang="0">
                    <a:pos x="8" y="15"/>
                  </a:cxn>
                  <a:cxn ang="0">
                    <a:pos x="5" y="15"/>
                  </a:cxn>
                  <a:cxn ang="0">
                    <a:pos x="3" y="13"/>
                  </a:cxn>
                  <a:cxn ang="0">
                    <a:pos x="1" y="11"/>
                  </a:cxn>
                  <a:cxn ang="0">
                    <a:pos x="0" y="10"/>
                  </a:cxn>
                  <a:cxn ang="0">
                    <a:pos x="3" y="5"/>
                  </a:cxn>
                  <a:cxn ang="0">
                    <a:pos x="14" y="1"/>
                  </a:cxn>
                  <a:cxn ang="0">
                    <a:pos x="16" y="0"/>
                  </a:cxn>
                </a:cxnLst>
                <a:rect l="0" t="0" r="r" b="b"/>
                <a:pathLst>
                  <a:path w="19" h="15">
                    <a:moveTo>
                      <a:pt x="16" y="0"/>
                    </a:moveTo>
                    <a:lnTo>
                      <a:pt x="19" y="0"/>
                    </a:lnTo>
                    <a:lnTo>
                      <a:pt x="16" y="7"/>
                    </a:lnTo>
                    <a:lnTo>
                      <a:pt x="14" y="11"/>
                    </a:lnTo>
                    <a:lnTo>
                      <a:pt x="10" y="13"/>
                    </a:lnTo>
                    <a:lnTo>
                      <a:pt x="8" y="15"/>
                    </a:lnTo>
                    <a:lnTo>
                      <a:pt x="5" y="15"/>
                    </a:lnTo>
                    <a:lnTo>
                      <a:pt x="3" y="13"/>
                    </a:lnTo>
                    <a:lnTo>
                      <a:pt x="1" y="11"/>
                    </a:lnTo>
                    <a:lnTo>
                      <a:pt x="0" y="10"/>
                    </a:lnTo>
                    <a:lnTo>
                      <a:pt x="3" y="5"/>
                    </a:lnTo>
                    <a:lnTo>
                      <a:pt x="14" y="1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1250"/>
              <p:cNvSpPr>
                <a:spLocks/>
              </p:cNvSpPr>
              <p:nvPr/>
            </p:nvSpPr>
            <p:spPr bwMode="auto">
              <a:xfrm>
                <a:off x="3002835" y="2064073"/>
                <a:ext cx="31089" cy="1036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" y="0"/>
                  </a:cxn>
                  <a:cxn ang="0">
                    <a:pos x="15" y="5"/>
                  </a:cxn>
                  <a:cxn ang="0">
                    <a:pos x="3" y="5"/>
                  </a:cxn>
                  <a:cxn ang="0">
                    <a:pos x="2" y="4"/>
                  </a:cxn>
                  <a:cxn ang="0">
                    <a:pos x="0" y="3"/>
                  </a:cxn>
                  <a:cxn ang="0">
                    <a:pos x="0" y="0"/>
                  </a:cxn>
                </a:cxnLst>
                <a:rect l="0" t="0" r="r" b="b"/>
                <a:pathLst>
                  <a:path w="15" h="5">
                    <a:moveTo>
                      <a:pt x="0" y="0"/>
                    </a:moveTo>
                    <a:lnTo>
                      <a:pt x="15" y="0"/>
                    </a:lnTo>
                    <a:lnTo>
                      <a:pt x="15" y="5"/>
                    </a:lnTo>
                    <a:lnTo>
                      <a:pt x="3" y="5"/>
                    </a:lnTo>
                    <a:lnTo>
                      <a:pt x="2" y="4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1251"/>
              <p:cNvSpPr>
                <a:spLocks/>
              </p:cNvSpPr>
              <p:nvPr/>
            </p:nvSpPr>
            <p:spPr bwMode="auto">
              <a:xfrm>
                <a:off x="2812161" y="2032983"/>
                <a:ext cx="167876" cy="87051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79" y="2"/>
                  </a:cxn>
                  <a:cxn ang="0">
                    <a:pos x="81" y="4"/>
                  </a:cxn>
                  <a:cxn ang="0">
                    <a:pos x="81" y="7"/>
                  </a:cxn>
                  <a:cxn ang="0">
                    <a:pos x="80" y="8"/>
                  </a:cxn>
                  <a:cxn ang="0">
                    <a:pos x="75" y="10"/>
                  </a:cxn>
                  <a:cxn ang="0">
                    <a:pos x="78" y="15"/>
                  </a:cxn>
                  <a:cxn ang="0">
                    <a:pos x="79" y="17"/>
                  </a:cxn>
                  <a:cxn ang="0">
                    <a:pos x="79" y="19"/>
                  </a:cxn>
                  <a:cxn ang="0">
                    <a:pos x="61" y="32"/>
                  </a:cxn>
                  <a:cxn ang="0">
                    <a:pos x="59" y="32"/>
                  </a:cxn>
                  <a:cxn ang="0">
                    <a:pos x="58" y="30"/>
                  </a:cxn>
                  <a:cxn ang="0">
                    <a:pos x="55" y="25"/>
                  </a:cxn>
                  <a:cxn ang="0">
                    <a:pos x="54" y="24"/>
                  </a:cxn>
                  <a:cxn ang="0">
                    <a:pos x="53" y="22"/>
                  </a:cxn>
                  <a:cxn ang="0">
                    <a:pos x="51" y="20"/>
                  </a:cxn>
                  <a:cxn ang="0">
                    <a:pos x="50" y="24"/>
                  </a:cxn>
                  <a:cxn ang="0">
                    <a:pos x="45" y="32"/>
                  </a:cxn>
                  <a:cxn ang="0">
                    <a:pos x="41" y="33"/>
                  </a:cxn>
                  <a:cxn ang="0">
                    <a:pos x="38" y="33"/>
                  </a:cxn>
                  <a:cxn ang="0">
                    <a:pos x="36" y="37"/>
                  </a:cxn>
                  <a:cxn ang="0">
                    <a:pos x="35" y="39"/>
                  </a:cxn>
                  <a:cxn ang="0">
                    <a:pos x="33" y="41"/>
                  </a:cxn>
                  <a:cxn ang="0">
                    <a:pos x="29" y="42"/>
                  </a:cxn>
                  <a:cxn ang="0">
                    <a:pos x="26" y="41"/>
                  </a:cxn>
                  <a:cxn ang="0">
                    <a:pos x="25" y="39"/>
                  </a:cxn>
                  <a:cxn ang="0">
                    <a:pos x="22" y="38"/>
                  </a:cxn>
                  <a:cxn ang="0">
                    <a:pos x="22" y="36"/>
                  </a:cxn>
                  <a:cxn ang="0">
                    <a:pos x="20" y="37"/>
                  </a:cxn>
                  <a:cxn ang="0">
                    <a:pos x="15" y="37"/>
                  </a:cxn>
                  <a:cxn ang="0">
                    <a:pos x="14" y="36"/>
                  </a:cxn>
                  <a:cxn ang="0">
                    <a:pos x="10" y="36"/>
                  </a:cxn>
                  <a:cxn ang="0">
                    <a:pos x="7" y="37"/>
                  </a:cxn>
                  <a:cxn ang="0">
                    <a:pos x="6" y="39"/>
                  </a:cxn>
                  <a:cxn ang="0">
                    <a:pos x="4" y="39"/>
                  </a:cxn>
                  <a:cxn ang="0">
                    <a:pos x="2" y="38"/>
                  </a:cxn>
                  <a:cxn ang="0">
                    <a:pos x="1" y="36"/>
                  </a:cxn>
                  <a:cxn ang="0">
                    <a:pos x="0" y="34"/>
                  </a:cxn>
                  <a:cxn ang="0">
                    <a:pos x="0" y="32"/>
                  </a:cxn>
                  <a:cxn ang="0">
                    <a:pos x="2" y="30"/>
                  </a:cxn>
                  <a:cxn ang="0">
                    <a:pos x="4" y="29"/>
                  </a:cxn>
                  <a:cxn ang="0">
                    <a:pos x="6" y="28"/>
                  </a:cxn>
                  <a:cxn ang="0">
                    <a:pos x="9" y="25"/>
                  </a:cxn>
                  <a:cxn ang="0">
                    <a:pos x="28" y="18"/>
                  </a:cxn>
                  <a:cxn ang="0">
                    <a:pos x="38" y="8"/>
                  </a:cxn>
                  <a:cxn ang="0">
                    <a:pos x="43" y="4"/>
                  </a:cxn>
                  <a:cxn ang="0">
                    <a:pos x="49" y="3"/>
                  </a:cxn>
                  <a:cxn ang="0">
                    <a:pos x="59" y="3"/>
                  </a:cxn>
                  <a:cxn ang="0">
                    <a:pos x="65" y="2"/>
                  </a:cxn>
                  <a:cxn ang="0">
                    <a:pos x="73" y="0"/>
                  </a:cxn>
                </a:cxnLst>
                <a:rect l="0" t="0" r="r" b="b"/>
                <a:pathLst>
                  <a:path w="81" h="42">
                    <a:moveTo>
                      <a:pt x="73" y="0"/>
                    </a:moveTo>
                    <a:lnTo>
                      <a:pt x="79" y="2"/>
                    </a:lnTo>
                    <a:lnTo>
                      <a:pt x="81" y="4"/>
                    </a:lnTo>
                    <a:lnTo>
                      <a:pt x="81" y="7"/>
                    </a:lnTo>
                    <a:lnTo>
                      <a:pt x="80" y="8"/>
                    </a:lnTo>
                    <a:lnTo>
                      <a:pt x="75" y="10"/>
                    </a:lnTo>
                    <a:lnTo>
                      <a:pt x="78" y="15"/>
                    </a:lnTo>
                    <a:lnTo>
                      <a:pt x="79" y="17"/>
                    </a:lnTo>
                    <a:lnTo>
                      <a:pt x="79" y="19"/>
                    </a:lnTo>
                    <a:lnTo>
                      <a:pt x="61" y="32"/>
                    </a:lnTo>
                    <a:lnTo>
                      <a:pt x="59" y="32"/>
                    </a:lnTo>
                    <a:lnTo>
                      <a:pt x="58" y="30"/>
                    </a:lnTo>
                    <a:lnTo>
                      <a:pt x="55" y="25"/>
                    </a:lnTo>
                    <a:lnTo>
                      <a:pt x="54" y="24"/>
                    </a:lnTo>
                    <a:lnTo>
                      <a:pt x="53" y="22"/>
                    </a:lnTo>
                    <a:lnTo>
                      <a:pt x="51" y="20"/>
                    </a:lnTo>
                    <a:lnTo>
                      <a:pt x="50" y="24"/>
                    </a:lnTo>
                    <a:lnTo>
                      <a:pt x="45" y="32"/>
                    </a:lnTo>
                    <a:lnTo>
                      <a:pt x="41" y="33"/>
                    </a:lnTo>
                    <a:lnTo>
                      <a:pt x="38" y="33"/>
                    </a:lnTo>
                    <a:lnTo>
                      <a:pt x="36" y="37"/>
                    </a:lnTo>
                    <a:lnTo>
                      <a:pt x="35" y="39"/>
                    </a:lnTo>
                    <a:lnTo>
                      <a:pt x="33" y="41"/>
                    </a:lnTo>
                    <a:lnTo>
                      <a:pt x="29" y="42"/>
                    </a:lnTo>
                    <a:lnTo>
                      <a:pt x="26" y="41"/>
                    </a:lnTo>
                    <a:lnTo>
                      <a:pt x="25" y="39"/>
                    </a:lnTo>
                    <a:lnTo>
                      <a:pt x="22" y="38"/>
                    </a:lnTo>
                    <a:lnTo>
                      <a:pt x="22" y="36"/>
                    </a:lnTo>
                    <a:lnTo>
                      <a:pt x="20" y="37"/>
                    </a:lnTo>
                    <a:lnTo>
                      <a:pt x="15" y="37"/>
                    </a:lnTo>
                    <a:lnTo>
                      <a:pt x="14" y="36"/>
                    </a:lnTo>
                    <a:lnTo>
                      <a:pt x="10" y="36"/>
                    </a:lnTo>
                    <a:lnTo>
                      <a:pt x="7" y="37"/>
                    </a:lnTo>
                    <a:lnTo>
                      <a:pt x="6" y="39"/>
                    </a:lnTo>
                    <a:lnTo>
                      <a:pt x="4" y="39"/>
                    </a:lnTo>
                    <a:lnTo>
                      <a:pt x="2" y="38"/>
                    </a:lnTo>
                    <a:lnTo>
                      <a:pt x="1" y="36"/>
                    </a:lnTo>
                    <a:lnTo>
                      <a:pt x="0" y="34"/>
                    </a:lnTo>
                    <a:lnTo>
                      <a:pt x="0" y="32"/>
                    </a:lnTo>
                    <a:lnTo>
                      <a:pt x="2" y="30"/>
                    </a:lnTo>
                    <a:lnTo>
                      <a:pt x="4" y="29"/>
                    </a:lnTo>
                    <a:lnTo>
                      <a:pt x="6" y="28"/>
                    </a:lnTo>
                    <a:lnTo>
                      <a:pt x="9" y="25"/>
                    </a:lnTo>
                    <a:lnTo>
                      <a:pt x="28" y="18"/>
                    </a:lnTo>
                    <a:lnTo>
                      <a:pt x="38" y="8"/>
                    </a:lnTo>
                    <a:lnTo>
                      <a:pt x="43" y="4"/>
                    </a:lnTo>
                    <a:lnTo>
                      <a:pt x="49" y="3"/>
                    </a:lnTo>
                    <a:lnTo>
                      <a:pt x="59" y="3"/>
                    </a:lnTo>
                    <a:lnTo>
                      <a:pt x="65" y="2"/>
                    </a:lnTo>
                    <a:lnTo>
                      <a:pt x="7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1252"/>
              <p:cNvSpPr>
                <a:spLocks/>
              </p:cNvSpPr>
              <p:nvPr/>
            </p:nvSpPr>
            <p:spPr bwMode="auto">
              <a:xfrm>
                <a:off x="3035996" y="1966658"/>
                <a:ext cx="97410" cy="31091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5" y="0"/>
                  </a:cxn>
                  <a:cxn ang="0">
                    <a:pos x="39" y="2"/>
                  </a:cxn>
                  <a:cxn ang="0">
                    <a:pos x="42" y="3"/>
                  </a:cxn>
                  <a:cxn ang="0">
                    <a:pos x="45" y="7"/>
                  </a:cxn>
                  <a:cxn ang="0">
                    <a:pos x="47" y="10"/>
                  </a:cxn>
                  <a:cxn ang="0">
                    <a:pos x="45" y="11"/>
                  </a:cxn>
                  <a:cxn ang="0">
                    <a:pos x="42" y="13"/>
                  </a:cxn>
                  <a:cxn ang="0">
                    <a:pos x="40" y="15"/>
                  </a:cxn>
                  <a:cxn ang="0">
                    <a:pos x="16" y="15"/>
                  </a:cxn>
                  <a:cxn ang="0">
                    <a:pos x="14" y="13"/>
                  </a:cxn>
                  <a:cxn ang="0">
                    <a:pos x="11" y="11"/>
                  </a:cxn>
                  <a:cxn ang="0">
                    <a:pos x="6" y="11"/>
                  </a:cxn>
                  <a:cxn ang="0">
                    <a:pos x="4" y="12"/>
                  </a:cxn>
                  <a:cxn ang="0">
                    <a:pos x="2" y="13"/>
                  </a:cxn>
                  <a:cxn ang="0">
                    <a:pos x="0" y="15"/>
                  </a:cxn>
                  <a:cxn ang="0">
                    <a:pos x="2" y="11"/>
                  </a:cxn>
                  <a:cxn ang="0">
                    <a:pos x="9" y="7"/>
                  </a:cxn>
                  <a:cxn ang="0">
                    <a:pos x="17" y="3"/>
                  </a:cxn>
                  <a:cxn ang="0">
                    <a:pos x="25" y="1"/>
                  </a:cxn>
                  <a:cxn ang="0">
                    <a:pos x="30" y="0"/>
                  </a:cxn>
                </a:cxnLst>
                <a:rect l="0" t="0" r="r" b="b"/>
                <a:pathLst>
                  <a:path w="47" h="15">
                    <a:moveTo>
                      <a:pt x="30" y="0"/>
                    </a:moveTo>
                    <a:lnTo>
                      <a:pt x="35" y="0"/>
                    </a:lnTo>
                    <a:lnTo>
                      <a:pt x="39" y="2"/>
                    </a:lnTo>
                    <a:lnTo>
                      <a:pt x="42" y="3"/>
                    </a:lnTo>
                    <a:lnTo>
                      <a:pt x="45" y="7"/>
                    </a:lnTo>
                    <a:lnTo>
                      <a:pt x="47" y="10"/>
                    </a:lnTo>
                    <a:lnTo>
                      <a:pt x="45" y="11"/>
                    </a:lnTo>
                    <a:lnTo>
                      <a:pt x="42" y="13"/>
                    </a:lnTo>
                    <a:lnTo>
                      <a:pt x="40" y="15"/>
                    </a:lnTo>
                    <a:lnTo>
                      <a:pt x="16" y="15"/>
                    </a:lnTo>
                    <a:lnTo>
                      <a:pt x="14" y="13"/>
                    </a:lnTo>
                    <a:lnTo>
                      <a:pt x="11" y="11"/>
                    </a:lnTo>
                    <a:lnTo>
                      <a:pt x="6" y="11"/>
                    </a:lnTo>
                    <a:lnTo>
                      <a:pt x="4" y="12"/>
                    </a:lnTo>
                    <a:lnTo>
                      <a:pt x="2" y="13"/>
                    </a:lnTo>
                    <a:lnTo>
                      <a:pt x="0" y="15"/>
                    </a:lnTo>
                    <a:lnTo>
                      <a:pt x="2" y="11"/>
                    </a:lnTo>
                    <a:lnTo>
                      <a:pt x="9" y="7"/>
                    </a:lnTo>
                    <a:lnTo>
                      <a:pt x="17" y="3"/>
                    </a:lnTo>
                    <a:lnTo>
                      <a:pt x="25" y="1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1253"/>
              <p:cNvSpPr>
                <a:spLocks/>
              </p:cNvSpPr>
              <p:nvPr/>
            </p:nvSpPr>
            <p:spPr bwMode="auto">
              <a:xfrm>
                <a:off x="3038069" y="1999820"/>
                <a:ext cx="84976" cy="43527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36" y="0"/>
                  </a:cxn>
                  <a:cxn ang="0">
                    <a:pos x="39" y="1"/>
                  </a:cxn>
                  <a:cxn ang="0">
                    <a:pos x="41" y="4"/>
                  </a:cxn>
                  <a:cxn ang="0">
                    <a:pos x="38" y="6"/>
                  </a:cxn>
                  <a:cxn ang="0">
                    <a:pos x="33" y="7"/>
                  </a:cxn>
                  <a:cxn ang="0">
                    <a:pos x="29" y="9"/>
                  </a:cxn>
                  <a:cxn ang="0">
                    <a:pos x="35" y="9"/>
                  </a:cxn>
                  <a:cxn ang="0">
                    <a:pos x="34" y="15"/>
                  </a:cxn>
                  <a:cxn ang="0">
                    <a:pos x="28" y="19"/>
                  </a:cxn>
                  <a:cxn ang="0">
                    <a:pos x="21" y="20"/>
                  </a:cxn>
                  <a:cxn ang="0">
                    <a:pos x="14" y="21"/>
                  </a:cxn>
                  <a:cxn ang="0">
                    <a:pos x="10" y="21"/>
                  </a:cxn>
                  <a:cxn ang="0">
                    <a:pos x="8" y="19"/>
                  </a:cxn>
                  <a:cxn ang="0">
                    <a:pos x="5" y="18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3" y="5"/>
                  </a:cxn>
                  <a:cxn ang="0">
                    <a:pos x="9" y="2"/>
                  </a:cxn>
                  <a:cxn ang="0">
                    <a:pos x="18" y="1"/>
                  </a:cxn>
                  <a:cxn ang="0">
                    <a:pos x="28" y="0"/>
                  </a:cxn>
                </a:cxnLst>
                <a:rect l="0" t="0" r="r" b="b"/>
                <a:pathLst>
                  <a:path w="41" h="21">
                    <a:moveTo>
                      <a:pt x="28" y="0"/>
                    </a:moveTo>
                    <a:lnTo>
                      <a:pt x="36" y="0"/>
                    </a:lnTo>
                    <a:lnTo>
                      <a:pt x="39" y="1"/>
                    </a:lnTo>
                    <a:lnTo>
                      <a:pt x="41" y="4"/>
                    </a:lnTo>
                    <a:lnTo>
                      <a:pt x="38" y="6"/>
                    </a:lnTo>
                    <a:lnTo>
                      <a:pt x="33" y="7"/>
                    </a:lnTo>
                    <a:lnTo>
                      <a:pt x="29" y="9"/>
                    </a:lnTo>
                    <a:lnTo>
                      <a:pt x="35" y="9"/>
                    </a:lnTo>
                    <a:lnTo>
                      <a:pt x="34" y="15"/>
                    </a:lnTo>
                    <a:lnTo>
                      <a:pt x="28" y="19"/>
                    </a:lnTo>
                    <a:lnTo>
                      <a:pt x="21" y="20"/>
                    </a:lnTo>
                    <a:lnTo>
                      <a:pt x="14" y="21"/>
                    </a:lnTo>
                    <a:lnTo>
                      <a:pt x="10" y="21"/>
                    </a:lnTo>
                    <a:lnTo>
                      <a:pt x="8" y="19"/>
                    </a:lnTo>
                    <a:lnTo>
                      <a:pt x="5" y="18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3" y="5"/>
                    </a:lnTo>
                    <a:lnTo>
                      <a:pt x="9" y="2"/>
                    </a:lnTo>
                    <a:lnTo>
                      <a:pt x="18" y="1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1254"/>
              <p:cNvSpPr>
                <a:spLocks/>
              </p:cNvSpPr>
              <p:nvPr/>
            </p:nvSpPr>
            <p:spPr bwMode="auto">
              <a:xfrm>
                <a:off x="2998690" y="2003965"/>
                <a:ext cx="29015" cy="24872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8" y="3"/>
                  </a:cxn>
                  <a:cxn ang="0">
                    <a:pos x="9" y="4"/>
                  </a:cxn>
                  <a:cxn ang="0">
                    <a:pos x="12" y="5"/>
                  </a:cxn>
                  <a:cxn ang="0">
                    <a:pos x="13" y="5"/>
                  </a:cxn>
                  <a:cxn ang="0">
                    <a:pos x="14" y="7"/>
                  </a:cxn>
                  <a:cxn ang="0">
                    <a:pos x="13" y="8"/>
                  </a:cxn>
                  <a:cxn ang="0">
                    <a:pos x="12" y="11"/>
                  </a:cxn>
                  <a:cxn ang="0">
                    <a:pos x="10" y="12"/>
                  </a:cxn>
                  <a:cxn ang="0">
                    <a:pos x="5" y="12"/>
                  </a:cxn>
                  <a:cxn ang="0">
                    <a:pos x="0" y="7"/>
                  </a:cxn>
                  <a:cxn ang="0">
                    <a:pos x="0" y="3"/>
                  </a:cxn>
                  <a:cxn ang="0">
                    <a:pos x="3" y="0"/>
                  </a:cxn>
                </a:cxnLst>
                <a:rect l="0" t="0" r="r" b="b"/>
                <a:pathLst>
                  <a:path w="14" h="12">
                    <a:moveTo>
                      <a:pt x="3" y="0"/>
                    </a:moveTo>
                    <a:lnTo>
                      <a:pt x="8" y="3"/>
                    </a:lnTo>
                    <a:lnTo>
                      <a:pt x="9" y="4"/>
                    </a:lnTo>
                    <a:lnTo>
                      <a:pt x="12" y="5"/>
                    </a:lnTo>
                    <a:lnTo>
                      <a:pt x="13" y="5"/>
                    </a:lnTo>
                    <a:lnTo>
                      <a:pt x="14" y="7"/>
                    </a:lnTo>
                    <a:lnTo>
                      <a:pt x="13" y="8"/>
                    </a:lnTo>
                    <a:lnTo>
                      <a:pt x="12" y="11"/>
                    </a:lnTo>
                    <a:lnTo>
                      <a:pt x="10" y="12"/>
                    </a:lnTo>
                    <a:lnTo>
                      <a:pt x="5" y="12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1255"/>
              <p:cNvSpPr>
                <a:spLocks/>
              </p:cNvSpPr>
              <p:nvPr/>
            </p:nvSpPr>
            <p:spPr bwMode="auto">
              <a:xfrm>
                <a:off x="3311644" y="2219520"/>
                <a:ext cx="143006" cy="111922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55" y="0"/>
                  </a:cxn>
                  <a:cxn ang="0">
                    <a:pos x="56" y="1"/>
                  </a:cxn>
                  <a:cxn ang="0">
                    <a:pos x="59" y="2"/>
                  </a:cxn>
                  <a:cxn ang="0">
                    <a:pos x="59" y="3"/>
                  </a:cxn>
                  <a:cxn ang="0">
                    <a:pos x="58" y="7"/>
                  </a:cxn>
                  <a:cxn ang="0">
                    <a:pos x="56" y="10"/>
                  </a:cxn>
                  <a:cxn ang="0">
                    <a:pos x="54" y="12"/>
                  </a:cxn>
                  <a:cxn ang="0">
                    <a:pos x="50" y="15"/>
                  </a:cxn>
                  <a:cxn ang="0">
                    <a:pos x="47" y="16"/>
                  </a:cxn>
                  <a:cxn ang="0">
                    <a:pos x="45" y="18"/>
                  </a:cxn>
                  <a:cxn ang="0">
                    <a:pos x="47" y="18"/>
                  </a:cxn>
                  <a:cxn ang="0">
                    <a:pos x="50" y="17"/>
                  </a:cxn>
                  <a:cxn ang="0">
                    <a:pos x="53" y="17"/>
                  </a:cxn>
                  <a:cxn ang="0">
                    <a:pos x="55" y="16"/>
                  </a:cxn>
                  <a:cxn ang="0">
                    <a:pos x="58" y="17"/>
                  </a:cxn>
                  <a:cxn ang="0">
                    <a:pos x="59" y="17"/>
                  </a:cxn>
                  <a:cxn ang="0">
                    <a:pos x="60" y="18"/>
                  </a:cxn>
                  <a:cxn ang="0">
                    <a:pos x="60" y="22"/>
                  </a:cxn>
                  <a:cxn ang="0">
                    <a:pos x="59" y="22"/>
                  </a:cxn>
                  <a:cxn ang="0">
                    <a:pos x="59" y="25"/>
                  </a:cxn>
                  <a:cxn ang="0">
                    <a:pos x="61" y="25"/>
                  </a:cxn>
                  <a:cxn ang="0">
                    <a:pos x="64" y="26"/>
                  </a:cxn>
                  <a:cxn ang="0">
                    <a:pos x="66" y="26"/>
                  </a:cxn>
                  <a:cxn ang="0">
                    <a:pos x="69" y="27"/>
                  </a:cxn>
                  <a:cxn ang="0">
                    <a:pos x="68" y="37"/>
                  </a:cxn>
                  <a:cxn ang="0">
                    <a:pos x="65" y="42"/>
                  </a:cxn>
                  <a:cxn ang="0">
                    <a:pos x="63" y="45"/>
                  </a:cxn>
                  <a:cxn ang="0">
                    <a:pos x="59" y="46"/>
                  </a:cxn>
                  <a:cxn ang="0">
                    <a:pos x="53" y="47"/>
                  </a:cxn>
                  <a:cxn ang="0">
                    <a:pos x="50" y="49"/>
                  </a:cxn>
                  <a:cxn ang="0">
                    <a:pos x="49" y="50"/>
                  </a:cxn>
                  <a:cxn ang="0">
                    <a:pos x="47" y="52"/>
                  </a:cxn>
                  <a:cxn ang="0">
                    <a:pos x="46" y="54"/>
                  </a:cxn>
                  <a:cxn ang="0">
                    <a:pos x="41" y="54"/>
                  </a:cxn>
                  <a:cxn ang="0">
                    <a:pos x="39" y="52"/>
                  </a:cxn>
                  <a:cxn ang="0">
                    <a:pos x="37" y="51"/>
                  </a:cxn>
                  <a:cxn ang="0">
                    <a:pos x="36" y="49"/>
                  </a:cxn>
                  <a:cxn ang="0">
                    <a:pos x="35" y="47"/>
                  </a:cxn>
                  <a:cxn ang="0">
                    <a:pos x="24" y="40"/>
                  </a:cxn>
                  <a:cxn ang="0">
                    <a:pos x="11" y="34"/>
                  </a:cxn>
                  <a:cxn ang="0">
                    <a:pos x="0" y="26"/>
                  </a:cxn>
                  <a:cxn ang="0">
                    <a:pos x="0" y="18"/>
                  </a:cxn>
                  <a:cxn ang="0">
                    <a:pos x="4" y="20"/>
                  </a:cxn>
                  <a:cxn ang="0">
                    <a:pos x="9" y="21"/>
                  </a:cxn>
                  <a:cxn ang="0">
                    <a:pos x="12" y="22"/>
                  </a:cxn>
                  <a:cxn ang="0">
                    <a:pos x="17" y="23"/>
                  </a:cxn>
                  <a:cxn ang="0">
                    <a:pos x="24" y="23"/>
                  </a:cxn>
                  <a:cxn ang="0">
                    <a:pos x="24" y="12"/>
                  </a:cxn>
                  <a:cxn ang="0">
                    <a:pos x="19" y="12"/>
                  </a:cxn>
                  <a:cxn ang="0">
                    <a:pos x="15" y="11"/>
                  </a:cxn>
                  <a:cxn ang="0">
                    <a:pos x="14" y="11"/>
                  </a:cxn>
                  <a:cxn ang="0">
                    <a:pos x="11" y="10"/>
                  </a:cxn>
                  <a:cxn ang="0">
                    <a:pos x="11" y="7"/>
                  </a:cxn>
                  <a:cxn ang="0">
                    <a:pos x="12" y="6"/>
                  </a:cxn>
                  <a:cxn ang="0">
                    <a:pos x="12" y="5"/>
                  </a:cxn>
                  <a:cxn ang="0">
                    <a:pos x="14" y="3"/>
                  </a:cxn>
                  <a:cxn ang="0">
                    <a:pos x="21" y="0"/>
                  </a:cxn>
                </a:cxnLst>
                <a:rect l="0" t="0" r="r" b="b"/>
                <a:pathLst>
                  <a:path w="69" h="54">
                    <a:moveTo>
                      <a:pt x="21" y="0"/>
                    </a:moveTo>
                    <a:lnTo>
                      <a:pt x="55" y="0"/>
                    </a:lnTo>
                    <a:lnTo>
                      <a:pt x="56" y="1"/>
                    </a:lnTo>
                    <a:lnTo>
                      <a:pt x="59" y="2"/>
                    </a:lnTo>
                    <a:lnTo>
                      <a:pt x="59" y="3"/>
                    </a:lnTo>
                    <a:lnTo>
                      <a:pt x="58" y="7"/>
                    </a:lnTo>
                    <a:lnTo>
                      <a:pt x="56" y="10"/>
                    </a:lnTo>
                    <a:lnTo>
                      <a:pt x="54" y="12"/>
                    </a:lnTo>
                    <a:lnTo>
                      <a:pt x="50" y="15"/>
                    </a:lnTo>
                    <a:lnTo>
                      <a:pt x="47" y="16"/>
                    </a:lnTo>
                    <a:lnTo>
                      <a:pt x="45" y="18"/>
                    </a:lnTo>
                    <a:lnTo>
                      <a:pt x="47" y="18"/>
                    </a:lnTo>
                    <a:lnTo>
                      <a:pt x="50" y="17"/>
                    </a:lnTo>
                    <a:lnTo>
                      <a:pt x="53" y="17"/>
                    </a:lnTo>
                    <a:lnTo>
                      <a:pt x="55" y="16"/>
                    </a:lnTo>
                    <a:lnTo>
                      <a:pt x="58" y="17"/>
                    </a:lnTo>
                    <a:lnTo>
                      <a:pt x="59" y="17"/>
                    </a:lnTo>
                    <a:lnTo>
                      <a:pt x="60" y="18"/>
                    </a:lnTo>
                    <a:lnTo>
                      <a:pt x="60" y="22"/>
                    </a:lnTo>
                    <a:lnTo>
                      <a:pt x="59" y="22"/>
                    </a:lnTo>
                    <a:lnTo>
                      <a:pt x="59" y="25"/>
                    </a:lnTo>
                    <a:lnTo>
                      <a:pt x="61" y="25"/>
                    </a:lnTo>
                    <a:lnTo>
                      <a:pt x="64" y="26"/>
                    </a:lnTo>
                    <a:lnTo>
                      <a:pt x="66" y="26"/>
                    </a:lnTo>
                    <a:lnTo>
                      <a:pt x="69" y="27"/>
                    </a:lnTo>
                    <a:lnTo>
                      <a:pt x="68" y="37"/>
                    </a:lnTo>
                    <a:lnTo>
                      <a:pt x="65" y="42"/>
                    </a:lnTo>
                    <a:lnTo>
                      <a:pt x="63" y="45"/>
                    </a:lnTo>
                    <a:lnTo>
                      <a:pt x="59" y="46"/>
                    </a:lnTo>
                    <a:lnTo>
                      <a:pt x="53" y="47"/>
                    </a:lnTo>
                    <a:lnTo>
                      <a:pt x="50" y="49"/>
                    </a:lnTo>
                    <a:lnTo>
                      <a:pt x="49" y="50"/>
                    </a:lnTo>
                    <a:lnTo>
                      <a:pt x="47" y="52"/>
                    </a:lnTo>
                    <a:lnTo>
                      <a:pt x="46" y="54"/>
                    </a:lnTo>
                    <a:lnTo>
                      <a:pt x="41" y="54"/>
                    </a:lnTo>
                    <a:lnTo>
                      <a:pt x="39" y="52"/>
                    </a:lnTo>
                    <a:lnTo>
                      <a:pt x="37" y="51"/>
                    </a:lnTo>
                    <a:lnTo>
                      <a:pt x="36" y="49"/>
                    </a:lnTo>
                    <a:lnTo>
                      <a:pt x="35" y="47"/>
                    </a:lnTo>
                    <a:lnTo>
                      <a:pt x="24" y="40"/>
                    </a:lnTo>
                    <a:lnTo>
                      <a:pt x="11" y="34"/>
                    </a:lnTo>
                    <a:lnTo>
                      <a:pt x="0" y="26"/>
                    </a:lnTo>
                    <a:lnTo>
                      <a:pt x="0" y="18"/>
                    </a:lnTo>
                    <a:lnTo>
                      <a:pt x="4" y="20"/>
                    </a:lnTo>
                    <a:lnTo>
                      <a:pt x="9" y="21"/>
                    </a:lnTo>
                    <a:lnTo>
                      <a:pt x="12" y="22"/>
                    </a:lnTo>
                    <a:lnTo>
                      <a:pt x="17" y="23"/>
                    </a:lnTo>
                    <a:lnTo>
                      <a:pt x="24" y="23"/>
                    </a:lnTo>
                    <a:lnTo>
                      <a:pt x="24" y="12"/>
                    </a:lnTo>
                    <a:lnTo>
                      <a:pt x="19" y="12"/>
                    </a:lnTo>
                    <a:lnTo>
                      <a:pt x="15" y="11"/>
                    </a:lnTo>
                    <a:lnTo>
                      <a:pt x="14" y="11"/>
                    </a:lnTo>
                    <a:lnTo>
                      <a:pt x="11" y="10"/>
                    </a:lnTo>
                    <a:lnTo>
                      <a:pt x="11" y="7"/>
                    </a:lnTo>
                    <a:lnTo>
                      <a:pt x="12" y="6"/>
                    </a:lnTo>
                    <a:lnTo>
                      <a:pt x="12" y="5"/>
                    </a:lnTo>
                    <a:lnTo>
                      <a:pt x="14" y="3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1256"/>
              <p:cNvSpPr>
                <a:spLocks/>
              </p:cNvSpPr>
              <p:nvPr/>
            </p:nvSpPr>
            <p:spPr bwMode="auto">
              <a:xfrm>
                <a:off x="3259830" y="2074435"/>
                <a:ext cx="157514" cy="80833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52" y="4"/>
                  </a:cxn>
                  <a:cxn ang="0">
                    <a:pos x="62" y="5"/>
                  </a:cxn>
                  <a:cxn ang="0">
                    <a:pos x="66" y="2"/>
                  </a:cxn>
                  <a:cxn ang="0">
                    <a:pos x="75" y="4"/>
                  </a:cxn>
                  <a:cxn ang="0">
                    <a:pos x="76" y="12"/>
                  </a:cxn>
                  <a:cxn ang="0">
                    <a:pos x="74" y="38"/>
                  </a:cxn>
                  <a:cxn ang="0">
                    <a:pos x="66" y="39"/>
                  </a:cxn>
                  <a:cxn ang="0">
                    <a:pos x="44" y="38"/>
                  </a:cxn>
                  <a:cxn ang="0">
                    <a:pos x="45" y="34"/>
                  </a:cxn>
                  <a:cxn ang="0">
                    <a:pos x="46" y="31"/>
                  </a:cxn>
                  <a:cxn ang="0">
                    <a:pos x="47" y="28"/>
                  </a:cxn>
                  <a:cxn ang="0">
                    <a:pos x="51" y="26"/>
                  </a:cxn>
                  <a:cxn ang="0">
                    <a:pos x="56" y="24"/>
                  </a:cxn>
                  <a:cxn ang="0">
                    <a:pos x="56" y="23"/>
                  </a:cxn>
                  <a:cxn ang="0">
                    <a:pos x="52" y="22"/>
                  </a:cxn>
                  <a:cxn ang="0">
                    <a:pos x="32" y="24"/>
                  </a:cxn>
                  <a:cxn ang="0">
                    <a:pos x="21" y="26"/>
                  </a:cxn>
                  <a:cxn ang="0">
                    <a:pos x="17" y="23"/>
                  </a:cxn>
                  <a:cxn ang="0">
                    <a:pos x="11" y="22"/>
                  </a:cxn>
                  <a:cxn ang="0">
                    <a:pos x="5" y="17"/>
                  </a:cxn>
                  <a:cxn ang="0">
                    <a:pos x="0" y="13"/>
                  </a:cxn>
                  <a:cxn ang="0">
                    <a:pos x="1" y="7"/>
                  </a:cxn>
                  <a:cxn ang="0">
                    <a:pos x="0" y="2"/>
                  </a:cxn>
                  <a:cxn ang="0">
                    <a:pos x="10" y="4"/>
                  </a:cxn>
                  <a:cxn ang="0">
                    <a:pos x="35" y="19"/>
                  </a:cxn>
                  <a:cxn ang="0">
                    <a:pos x="26" y="12"/>
                  </a:cxn>
                  <a:cxn ang="0">
                    <a:pos x="32" y="8"/>
                  </a:cxn>
                  <a:cxn ang="0">
                    <a:pos x="42" y="14"/>
                  </a:cxn>
                  <a:cxn ang="0">
                    <a:pos x="49" y="7"/>
                  </a:cxn>
                  <a:cxn ang="0">
                    <a:pos x="36" y="4"/>
                  </a:cxn>
                  <a:cxn ang="0">
                    <a:pos x="37" y="0"/>
                  </a:cxn>
                </a:cxnLst>
                <a:rect l="0" t="0" r="r" b="b"/>
                <a:pathLst>
                  <a:path w="76" h="39">
                    <a:moveTo>
                      <a:pt x="37" y="0"/>
                    </a:moveTo>
                    <a:lnTo>
                      <a:pt x="46" y="0"/>
                    </a:lnTo>
                    <a:lnTo>
                      <a:pt x="49" y="2"/>
                    </a:lnTo>
                    <a:lnTo>
                      <a:pt x="52" y="4"/>
                    </a:lnTo>
                    <a:lnTo>
                      <a:pt x="56" y="5"/>
                    </a:lnTo>
                    <a:lnTo>
                      <a:pt x="62" y="5"/>
                    </a:lnTo>
                    <a:lnTo>
                      <a:pt x="64" y="3"/>
                    </a:lnTo>
                    <a:lnTo>
                      <a:pt x="66" y="2"/>
                    </a:lnTo>
                    <a:lnTo>
                      <a:pt x="72" y="2"/>
                    </a:lnTo>
                    <a:lnTo>
                      <a:pt x="75" y="4"/>
                    </a:lnTo>
                    <a:lnTo>
                      <a:pt x="76" y="7"/>
                    </a:lnTo>
                    <a:lnTo>
                      <a:pt x="76" y="12"/>
                    </a:lnTo>
                    <a:lnTo>
                      <a:pt x="72" y="31"/>
                    </a:lnTo>
                    <a:lnTo>
                      <a:pt x="74" y="38"/>
                    </a:lnTo>
                    <a:lnTo>
                      <a:pt x="70" y="38"/>
                    </a:lnTo>
                    <a:lnTo>
                      <a:pt x="66" y="39"/>
                    </a:lnTo>
                    <a:lnTo>
                      <a:pt x="45" y="39"/>
                    </a:lnTo>
                    <a:lnTo>
                      <a:pt x="44" y="38"/>
                    </a:lnTo>
                    <a:lnTo>
                      <a:pt x="44" y="36"/>
                    </a:lnTo>
                    <a:lnTo>
                      <a:pt x="45" y="34"/>
                    </a:lnTo>
                    <a:lnTo>
                      <a:pt x="47" y="33"/>
                    </a:lnTo>
                    <a:lnTo>
                      <a:pt x="46" y="31"/>
                    </a:lnTo>
                    <a:lnTo>
                      <a:pt x="47" y="29"/>
                    </a:lnTo>
                    <a:lnTo>
                      <a:pt x="47" y="28"/>
                    </a:lnTo>
                    <a:lnTo>
                      <a:pt x="50" y="27"/>
                    </a:lnTo>
                    <a:lnTo>
                      <a:pt x="51" y="26"/>
                    </a:lnTo>
                    <a:lnTo>
                      <a:pt x="54" y="26"/>
                    </a:lnTo>
                    <a:lnTo>
                      <a:pt x="56" y="24"/>
                    </a:lnTo>
                    <a:lnTo>
                      <a:pt x="57" y="23"/>
                    </a:lnTo>
                    <a:lnTo>
                      <a:pt x="56" y="23"/>
                    </a:lnTo>
                    <a:lnTo>
                      <a:pt x="54" y="22"/>
                    </a:lnTo>
                    <a:lnTo>
                      <a:pt x="52" y="22"/>
                    </a:lnTo>
                    <a:lnTo>
                      <a:pt x="44" y="23"/>
                    </a:lnTo>
                    <a:lnTo>
                      <a:pt x="32" y="24"/>
                    </a:lnTo>
                    <a:lnTo>
                      <a:pt x="22" y="26"/>
                    </a:lnTo>
                    <a:lnTo>
                      <a:pt x="21" y="26"/>
                    </a:lnTo>
                    <a:lnTo>
                      <a:pt x="19" y="24"/>
                    </a:lnTo>
                    <a:lnTo>
                      <a:pt x="17" y="23"/>
                    </a:lnTo>
                    <a:lnTo>
                      <a:pt x="17" y="22"/>
                    </a:lnTo>
                    <a:lnTo>
                      <a:pt x="11" y="22"/>
                    </a:lnTo>
                    <a:lnTo>
                      <a:pt x="10" y="17"/>
                    </a:lnTo>
                    <a:lnTo>
                      <a:pt x="5" y="17"/>
                    </a:lnTo>
                    <a:lnTo>
                      <a:pt x="2" y="14"/>
                    </a:lnTo>
                    <a:lnTo>
                      <a:pt x="0" y="13"/>
                    </a:lnTo>
                    <a:lnTo>
                      <a:pt x="0" y="5"/>
                    </a:lnTo>
                    <a:lnTo>
                      <a:pt x="1" y="7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10" y="4"/>
                    </a:lnTo>
                    <a:lnTo>
                      <a:pt x="29" y="19"/>
                    </a:lnTo>
                    <a:lnTo>
                      <a:pt x="35" y="19"/>
                    </a:lnTo>
                    <a:lnTo>
                      <a:pt x="30" y="16"/>
                    </a:lnTo>
                    <a:lnTo>
                      <a:pt x="26" y="12"/>
                    </a:lnTo>
                    <a:lnTo>
                      <a:pt x="26" y="7"/>
                    </a:lnTo>
                    <a:lnTo>
                      <a:pt x="32" y="8"/>
                    </a:lnTo>
                    <a:lnTo>
                      <a:pt x="37" y="10"/>
                    </a:lnTo>
                    <a:lnTo>
                      <a:pt x="42" y="14"/>
                    </a:lnTo>
                    <a:lnTo>
                      <a:pt x="49" y="16"/>
                    </a:lnTo>
                    <a:lnTo>
                      <a:pt x="49" y="7"/>
                    </a:lnTo>
                    <a:lnTo>
                      <a:pt x="41" y="7"/>
                    </a:lnTo>
                    <a:lnTo>
                      <a:pt x="36" y="4"/>
                    </a:lnTo>
                    <a:lnTo>
                      <a:pt x="35" y="2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1257"/>
              <p:cNvSpPr>
                <a:spLocks/>
              </p:cNvSpPr>
              <p:nvPr/>
            </p:nvSpPr>
            <p:spPr bwMode="auto">
              <a:xfrm>
                <a:off x="3382110" y="2397768"/>
                <a:ext cx="93265" cy="55962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20" y="0"/>
                  </a:cxn>
                  <a:cxn ang="0">
                    <a:pos x="26" y="3"/>
                  </a:cxn>
                  <a:cxn ang="0">
                    <a:pos x="34" y="8"/>
                  </a:cxn>
                  <a:cxn ang="0">
                    <a:pos x="41" y="15"/>
                  </a:cxn>
                  <a:cxn ang="0">
                    <a:pos x="45" y="21"/>
                  </a:cxn>
                  <a:cxn ang="0">
                    <a:pos x="42" y="23"/>
                  </a:cxn>
                  <a:cxn ang="0">
                    <a:pos x="35" y="27"/>
                  </a:cxn>
                  <a:cxn ang="0">
                    <a:pos x="20" y="23"/>
                  </a:cxn>
                  <a:cxn ang="0">
                    <a:pos x="11" y="21"/>
                  </a:cxn>
                  <a:cxn ang="0">
                    <a:pos x="3" y="17"/>
                  </a:cxn>
                  <a:cxn ang="0">
                    <a:pos x="0" y="15"/>
                  </a:cxn>
                  <a:cxn ang="0">
                    <a:pos x="0" y="14"/>
                  </a:cxn>
                  <a:cxn ang="0">
                    <a:pos x="1" y="13"/>
                  </a:cxn>
                  <a:cxn ang="0">
                    <a:pos x="8" y="13"/>
                  </a:cxn>
                  <a:cxn ang="0">
                    <a:pos x="11" y="10"/>
                  </a:cxn>
                  <a:cxn ang="0">
                    <a:pos x="12" y="8"/>
                  </a:cxn>
                  <a:cxn ang="0">
                    <a:pos x="12" y="7"/>
                  </a:cxn>
                  <a:cxn ang="0">
                    <a:pos x="15" y="2"/>
                  </a:cxn>
                  <a:cxn ang="0">
                    <a:pos x="17" y="0"/>
                  </a:cxn>
                </a:cxnLst>
                <a:rect l="0" t="0" r="r" b="b"/>
                <a:pathLst>
                  <a:path w="45" h="27">
                    <a:moveTo>
                      <a:pt x="17" y="0"/>
                    </a:moveTo>
                    <a:lnTo>
                      <a:pt x="20" y="0"/>
                    </a:lnTo>
                    <a:lnTo>
                      <a:pt x="26" y="3"/>
                    </a:lnTo>
                    <a:lnTo>
                      <a:pt x="34" y="8"/>
                    </a:lnTo>
                    <a:lnTo>
                      <a:pt x="41" y="15"/>
                    </a:lnTo>
                    <a:lnTo>
                      <a:pt x="45" y="21"/>
                    </a:lnTo>
                    <a:lnTo>
                      <a:pt x="42" y="23"/>
                    </a:lnTo>
                    <a:lnTo>
                      <a:pt x="35" y="27"/>
                    </a:lnTo>
                    <a:lnTo>
                      <a:pt x="20" y="23"/>
                    </a:lnTo>
                    <a:lnTo>
                      <a:pt x="11" y="21"/>
                    </a:lnTo>
                    <a:lnTo>
                      <a:pt x="3" y="17"/>
                    </a:lnTo>
                    <a:lnTo>
                      <a:pt x="0" y="15"/>
                    </a:lnTo>
                    <a:lnTo>
                      <a:pt x="0" y="14"/>
                    </a:lnTo>
                    <a:lnTo>
                      <a:pt x="1" y="13"/>
                    </a:lnTo>
                    <a:lnTo>
                      <a:pt x="8" y="13"/>
                    </a:lnTo>
                    <a:lnTo>
                      <a:pt x="11" y="10"/>
                    </a:lnTo>
                    <a:lnTo>
                      <a:pt x="12" y="8"/>
                    </a:lnTo>
                    <a:lnTo>
                      <a:pt x="12" y="7"/>
                    </a:lnTo>
                    <a:lnTo>
                      <a:pt x="15" y="2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1258"/>
              <p:cNvSpPr>
                <a:spLocks/>
              </p:cNvSpPr>
              <p:nvPr/>
            </p:nvSpPr>
            <p:spPr bwMode="auto">
              <a:xfrm>
                <a:off x="3469158" y="2198793"/>
                <a:ext cx="126426" cy="101561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20" y="0"/>
                  </a:cxn>
                  <a:cxn ang="0">
                    <a:pos x="34" y="1"/>
                  </a:cxn>
                  <a:cxn ang="0">
                    <a:pos x="47" y="3"/>
                  </a:cxn>
                  <a:cxn ang="0">
                    <a:pos x="61" y="5"/>
                  </a:cxn>
                  <a:cxn ang="0">
                    <a:pos x="61" y="11"/>
                  </a:cxn>
                  <a:cxn ang="0">
                    <a:pos x="58" y="12"/>
                  </a:cxn>
                  <a:cxn ang="0">
                    <a:pos x="56" y="15"/>
                  </a:cxn>
                  <a:cxn ang="0">
                    <a:pos x="53" y="16"/>
                  </a:cxn>
                  <a:cxn ang="0">
                    <a:pos x="49" y="22"/>
                  </a:cxn>
                  <a:cxn ang="0">
                    <a:pos x="44" y="27"/>
                  </a:cxn>
                  <a:cxn ang="0">
                    <a:pos x="38" y="31"/>
                  </a:cxn>
                  <a:cxn ang="0">
                    <a:pos x="30" y="32"/>
                  </a:cxn>
                  <a:cxn ang="0">
                    <a:pos x="27" y="32"/>
                  </a:cxn>
                  <a:cxn ang="0">
                    <a:pos x="25" y="31"/>
                  </a:cxn>
                  <a:cxn ang="0">
                    <a:pos x="20" y="31"/>
                  </a:cxn>
                  <a:cxn ang="0">
                    <a:pos x="20" y="33"/>
                  </a:cxn>
                  <a:cxn ang="0">
                    <a:pos x="19" y="36"/>
                  </a:cxn>
                  <a:cxn ang="0">
                    <a:pos x="24" y="36"/>
                  </a:cxn>
                  <a:cxn ang="0">
                    <a:pos x="23" y="40"/>
                  </a:cxn>
                  <a:cxn ang="0">
                    <a:pos x="22" y="42"/>
                  </a:cxn>
                  <a:cxn ang="0">
                    <a:pos x="15" y="49"/>
                  </a:cxn>
                  <a:cxn ang="0">
                    <a:pos x="7" y="49"/>
                  </a:cxn>
                  <a:cxn ang="0">
                    <a:pos x="7" y="37"/>
                  </a:cxn>
                  <a:cxn ang="0">
                    <a:pos x="3" y="31"/>
                  </a:cxn>
                  <a:cxn ang="0">
                    <a:pos x="3" y="23"/>
                  </a:cxn>
                  <a:cxn ang="0">
                    <a:pos x="0" y="17"/>
                  </a:cxn>
                  <a:cxn ang="0">
                    <a:pos x="0" y="10"/>
                  </a:cxn>
                  <a:cxn ang="0">
                    <a:pos x="10" y="10"/>
                  </a:cxn>
                  <a:cxn ang="0">
                    <a:pos x="10" y="6"/>
                  </a:cxn>
                  <a:cxn ang="0">
                    <a:pos x="12" y="5"/>
                  </a:cxn>
                  <a:cxn ang="0">
                    <a:pos x="13" y="2"/>
                  </a:cxn>
                  <a:cxn ang="0">
                    <a:pos x="14" y="1"/>
                  </a:cxn>
                  <a:cxn ang="0">
                    <a:pos x="17" y="0"/>
                  </a:cxn>
                </a:cxnLst>
                <a:rect l="0" t="0" r="r" b="b"/>
                <a:pathLst>
                  <a:path w="61" h="49">
                    <a:moveTo>
                      <a:pt x="17" y="0"/>
                    </a:moveTo>
                    <a:lnTo>
                      <a:pt x="20" y="0"/>
                    </a:lnTo>
                    <a:lnTo>
                      <a:pt x="34" y="1"/>
                    </a:lnTo>
                    <a:lnTo>
                      <a:pt x="47" y="3"/>
                    </a:lnTo>
                    <a:lnTo>
                      <a:pt x="61" y="5"/>
                    </a:lnTo>
                    <a:lnTo>
                      <a:pt x="61" y="11"/>
                    </a:lnTo>
                    <a:lnTo>
                      <a:pt x="58" y="12"/>
                    </a:lnTo>
                    <a:lnTo>
                      <a:pt x="56" y="15"/>
                    </a:lnTo>
                    <a:lnTo>
                      <a:pt x="53" y="16"/>
                    </a:lnTo>
                    <a:lnTo>
                      <a:pt x="49" y="22"/>
                    </a:lnTo>
                    <a:lnTo>
                      <a:pt x="44" y="27"/>
                    </a:lnTo>
                    <a:lnTo>
                      <a:pt x="38" y="31"/>
                    </a:lnTo>
                    <a:lnTo>
                      <a:pt x="30" y="32"/>
                    </a:lnTo>
                    <a:lnTo>
                      <a:pt x="27" y="32"/>
                    </a:lnTo>
                    <a:lnTo>
                      <a:pt x="25" y="31"/>
                    </a:lnTo>
                    <a:lnTo>
                      <a:pt x="20" y="31"/>
                    </a:lnTo>
                    <a:lnTo>
                      <a:pt x="20" y="33"/>
                    </a:lnTo>
                    <a:lnTo>
                      <a:pt x="19" y="36"/>
                    </a:lnTo>
                    <a:lnTo>
                      <a:pt x="24" y="36"/>
                    </a:lnTo>
                    <a:lnTo>
                      <a:pt x="23" y="40"/>
                    </a:lnTo>
                    <a:lnTo>
                      <a:pt x="22" y="42"/>
                    </a:lnTo>
                    <a:lnTo>
                      <a:pt x="15" y="49"/>
                    </a:lnTo>
                    <a:lnTo>
                      <a:pt x="7" y="49"/>
                    </a:lnTo>
                    <a:lnTo>
                      <a:pt x="7" y="37"/>
                    </a:lnTo>
                    <a:lnTo>
                      <a:pt x="3" y="31"/>
                    </a:lnTo>
                    <a:lnTo>
                      <a:pt x="3" y="23"/>
                    </a:lnTo>
                    <a:lnTo>
                      <a:pt x="0" y="17"/>
                    </a:lnTo>
                    <a:lnTo>
                      <a:pt x="0" y="10"/>
                    </a:lnTo>
                    <a:lnTo>
                      <a:pt x="10" y="10"/>
                    </a:lnTo>
                    <a:lnTo>
                      <a:pt x="10" y="6"/>
                    </a:lnTo>
                    <a:lnTo>
                      <a:pt x="12" y="5"/>
                    </a:lnTo>
                    <a:lnTo>
                      <a:pt x="13" y="2"/>
                    </a:lnTo>
                    <a:lnTo>
                      <a:pt x="14" y="1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1259"/>
              <p:cNvSpPr>
                <a:spLocks/>
              </p:cNvSpPr>
              <p:nvPr/>
            </p:nvSpPr>
            <p:spPr bwMode="auto">
              <a:xfrm>
                <a:off x="3218380" y="2018475"/>
                <a:ext cx="41451" cy="331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1"/>
                  </a:cxn>
                  <a:cxn ang="0">
                    <a:pos x="10" y="5"/>
                  </a:cxn>
                  <a:cxn ang="0">
                    <a:pos x="15" y="9"/>
                  </a:cxn>
                  <a:cxn ang="0">
                    <a:pos x="20" y="11"/>
                  </a:cxn>
                  <a:cxn ang="0">
                    <a:pos x="20" y="14"/>
                  </a:cxn>
                  <a:cxn ang="0">
                    <a:pos x="18" y="15"/>
                  </a:cxn>
                  <a:cxn ang="0">
                    <a:pos x="16" y="16"/>
                  </a:cxn>
                  <a:cxn ang="0">
                    <a:pos x="11" y="16"/>
                  </a:cxn>
                  <a:cxn ang="0">
                    <a:pos x="10" y="14"/>
                  </a:cxn>
                  <a:cxn ang="0">
                    <a:pos x="6" y="11"/>
                  </a:cxn>
                  <a:cxn ang="0">
                    <a:pos x="3" y="9"/>
                  </a:cxn>
                  <a:cxn ang="0">
                    <a:pos x="2" y="6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20" h="16">
                    <a:moveTo>
                      <a:pt x="0" y="0"/>
                    </a:moveTo>
                    <a:lnTo>
                      <a:pt x="6" y="1"/>
                    </a:lnTo>
                    <a:lnTo>
                      <a:pt x="10" y="5"/>
                    </a:lnTo>
                    <a:lnTo>
                      <a:pt x="15" y="9"/>
                    </a:lnTo>
                    <a:lnTo>
                      <a:pt x="20" y="11"/>
                    </a:lnTo>
                    <a:lnTo>
                      <a:pt x="20" y="14"/>
                    </a:lnTo>
                    <a:lnTo>
                      <a:pt x="18" y="15"/>
                    </a:lnTo>
                    <a:lnTo>
                      <a:pt x="16" y="16"/>
                    </a:lnTo>
                    <a:lnTo>
                      <a:pt x="11" y="16"/>
                    </a:lnTo>
                    <a:lnTo>
                      <a:pt x="10" y="14"/>
                    </a:lnTo>
                    <a:lnTo>
                      <a:pt x="6" y="11"/>
                    </a:lnTo>
                    <a:lnTo>
                      <a:pt x="3" y="9"/>
                    </a:lnTo>
                    <a:lnTo>
                      <a:pt x="2" y="6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1260"/>
              <p:cNvSpPr>
                <a:spLocks/>
              </p:cNvSpPr>
              <p:nvPr/>
            </p:nvSpPr>
            <p:spPr bwMode="auto">
              <a:xfrm>
                <a:off x="3243250" y="2132468"/>
                <a:ext cx="29015" cy="22800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1"/>
                  </a:cxn>
                  <a:cxn ang="0">
                    <a:pos x="13" y="3"/>
                  </a:cxn>
                  <a:cxn ang="0">
                    <a:pos x="14" y="5"/>
                  </a:cxn>
                  <a:cxn ang="0">
                    <a:pos x="14" y="9"/>
                  </a:cxn>
                  <a:cxn ang="0">
                    <a:pos x="11" y="11"/>
                  </a:cxn>
                  <a:cxn ang="0">
                    <a:pos x="0" y="11"/>
                  </a:cxn>
                  <a:cxn ang="0">
                    <a:pos x="1" y="8"/>
                  </a:cxn>
                  <a:cxn ang="0">
                    <a:pos x="3" y="5"/>
                  </a:cxn>
                  <a:cxn ang="0">
                    <a:pos x="5" y="3"/>
                  </a:cxn>
                  <a:cxn ang="0">
                    <a:pos x="8" y="1"/>
                  </a:cxn>
                  <a:cxn ang="0">
                    <a:pos x="11" y="0"/>
                  </a:cxn>
                </a:cxnLst>
                <a:rect l="0" t="0" r="r" b="b"/>
                <a:pathLst>
                  <a:path w="14" h="11">
                    <a:moveTo>
                      <a:pt x="11" y="0"/>
                    </a:moveTo>
                    <a:lnTo>
                      <a:pt x="11" y="1"/>
                    </a:lnTo>
                    <a:lnTo>
                      <a:pt x="13" y="3"/>
                    </a:lnTo>
                    <a:lnTo>
                      <a:pt x="14" y="5"/>
                    </a:lnTo>
                    <a:lnTo>
                      <a:pt x="14" y="9"/>
                    </a:lnTo>
                    <a:lnTo>
                      <a:pt x="11" y="11"/>
                    </a:lnTo>
                    <a:lnTo>
                      <a:pt x="0" y="11"/>
                    </a:lnTo>
                    <a:lnTo>
                      <a:pt x="1" y="8"/>
                    </a:lnTo>
                    <a:lnTo>
                      <a:pt x="3" y="5"/>
                    </a:lnTo>
                    <a:lnTo>
                      <a:pt x="5" y="3"/>
                    </a:lnTo>
                    <a:lnTo>
                      <a:pt x="8" y="1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1261"/>
              <p:cNvSpPr>
                <a:spLocks/>
              </p:cNvSpPr>
              <p:nvPr/>
            </p:nvSpPr>
            <p:spPr bwMode="auto">
              <a:xfrm>
                <a:off x="3228744" y="1933495"/>
                <a:ext cx="155441" cy="84979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7" y="0"/>
                  </a:cxn>
                  <a:cxn ang="0">
                    <a:pos x="20" y="3"/>
                  </a:cxn>
                  <a:cxn ang="0">
                    <a:pos x="22" y="4"/>
                  </a:cxn>
                  <a:cxn ang="0">
                    <a:pos x="26" y="8"/>
                  </a:cxn>
                  <a:cxn ang="0">
                    <a:pos x="31" y="8"/>
                  </a:cxn>
                  <a:cxn ang="0">
                    <a:pos x="32" y="6"/>
                  </a:cxn>
                  <a:cxn ang="0">
                    <a:pos x="35" y="4"/>
                  </a:cxn>
                  <a:cxn ang="0">
                    <a:pos x="40" y="4"/>
                  </a:cxn>
                  <a:cxn ang="0">
                    <a:pos x="44" y="8"/>
                  </a:cxn>
                  <a:cxn ang="0">
                    <a:pos x="45" y="11"/>
                  </a:cxn>
                  <a:cxn ang="0">
                    <a:pos x="46" y="12"/>
                  </a:cxn>
                  <a:cxn ang="0">
                    <a:pos x="47" y="14"/>
                  </a:cxn>
                  <a:cxn ang="0">
                    <a:pos x="50" y="14"/>
                  </a:cxn>
                  <a:cxn ang="0">
                    <a:pos x="51" y="12"/>
                  </a:cxn>
                  <a:cxn ang="0">
                    <a:pos x="54" y="11"/>
                  </a:cxn>
                  <a:cxn ang="0">
                    <a:pos x="55" y="11"/>
                  </a:cxn>
                  <a:cxn ang="0">
                    <a:pos x="59" y="12"/>
                  </a:cxn>
                  <a:cxn ang="0">
                    <a:pos x="61" y="13"/>
                  </a:cxn>
                  <a:cxn ang="0">
                    <a:pos x="67" y="19"/>
                  </a:cxn>
                  <a:cxn ang="0">
                    <a:pos x="65" y="22"/>
                  </a:cxn>
                  <a:cxn ang="0">
                    <a:pos x="64" y="24"/>
                  </a:cxn>
                  <a:cxn ang="0">
                    <a:pos x="66" y="26"/>
                  </a:cxn>
                  <a:cxn ang="0">
                    <a:pos x="69" y="28"/>
                  </a:cxn>
                  <a:cxn ang="0">
                    <a:pos x="72" y="29"/>
                  </a:cxn>
                  <a:cxn ang="0">
                    <a:pos x="75" y="34"/>
                  </a:cxn>
                  <a:cxn ang="0">
                    <a:pos x="75" y="37"/>
                  </a:cxn>
                  <a:cxn ang="0">
                    <a:pos x="74" y="38"/>
                  </a:cxn>
                  <a:cxn ang="0">
                    <a:pos x="71" y="39"/>
                  </a:cxn>
                  <a:cxn ang="0">
                    <a:pos x="70" y="41"/>
                  </a:cxn>
                  <a:cxn ang="0">
                    <a:pos x="64" y="41"/>
                  </a:cxn>
                  <a:cxn ang="0">
                    <a:pos x="54" y="31"/>
                  </a:cxn>
                  <a:cxn ang="0">
                    <a:pos x="45" y="31"/>
                  </a:cxn>
                  <a:cxn ang="0">
                    <a:pos x="40" y="29"/>
                  </a:cxn>
                  <a:cxn ang="0">
                    <a:pos x="36" y="28"/>
                  </a:cxn>
                  <a:cxn ang="0">
                    <a:pos x="31" y="28"/>
                  </a:cxn>
                  <a:cxn ang="0">
                    <a:pos x="30" y="27"/>
                  </a:cxn>
                  <a:cxn ang="0">
                    <a:pos x="27" y="26"/>
                  </a:cxn>
                  <a:cxn ang="0">
                    <a:pos x="23" y="26"/>
                  </a:cxn>
                  <a:cxn ang="0">
                    <a:pos x="21" y="27"/>
                  </a:cxn>
                  <a:cxn ang="0">
                    <a:pos x="11" y="27"/>
                  </a:cxn>
                  <a:cxn ang="0">
                    <a:pos x="8" y="26"/>
                  </a:cxn>
                  <a:cxn ang="0">
                    <a:pos x="6" y="23"/>
                  </a:cxn>
                  <a:cxn ang="0">
                    <a:pos x="8" y="21"/>
                  </a:cxn>
                  <a:cxn ang="0">
                    <a:pos x="12" y="21"/>
                  </a:cxn>
                  <a:cxn ang="0">
                    <a:pos x="15" y="19"/>
                  </a:cxn>
                  <a:cxn ang="0">
                    <a:pos x="18" y="19"/>
                  </a:cxn>
                  <a:cxn ang="0">
                    <a:pos x="17" y="18"/>
                  </a:cxn>
                  <a:cxn ang="0">
                    <a:pos x="17" y="16"/>
                  </a:cxn>
                  <a:cxn ang="0">
                    <a:pos x="18" y="14"/>
                  </a:cxn>
                  <a:cxn ang="0">
                    <a:pos x="13" y="14"/>
                  </a:cxn>
                  <a:cxn ang="0">
                    <a:pos x="11" y="16"/>
                  </a:cxn>
                  <a:cxn ang="0">
                    <a:pos x="6" y="16"/>
                  </a:cxn>
                  <a:cxn ang="0">
                    <a:pos x="5" y="14"/>
                  </a:cxn>
                  <a:cxn ang="0">
                    <a:pos x="7" y="9"/>
                  </a:cxn>
                  <a:cxn ang="0">
                    <a:pos x="3" y="9"/>
                  </a:cxn>
                  <a:cxn ang="0">
                    <a:pos x="1" y="8"/>
                  </a:cxn>
                  <a:cxn ang="0">
                    <a:pos x="0" y="7"/>
                  </a:cxn>
                  <a:cxn ang="0">
                    <a:pos x="0" y="4"/>
                  </a:cxn>
                  <a:cxn ang="0">
                    <a:pos x="3" y="3"/>
                  </a:cxn>
                  <a:cxn ang="0">
                    <a:pos x="6" y="2"/>
                  </a:cxn>
                  <a:cxn ang="0">
                    <a:pos x="10" y="0"/>
                  </a:cxn>
                </a:cxnLst>
                <a:rect l="0" t="0" r="r" b="b"/>
                <a:pathLst>
                  <a:path w="75" h="41">
                    <a:moveTo>
                      <a:pt x="10" y="0"/>
                    </a:moveTo>
                    <a:lnTo>
                      <a:pt x="17" y="0"/>
                    </a:lnTo>
                    <a:lnTo>
                      <a:pt x="20" y="3"/>
                    </a:lnTo>
                    <a:lnTo>
                      <a:pt x="22" y="4"/>
                    </a:lnTo>
                    <a:lnTo>
                      <a:pt x="26" y="8"/>
                    </a:lnTo>
                    <a:lnTo>
                      <a:pt x="31" y="8"/>
                    </a:lnTo>
                    <a:lnTo>
                      <a:pt x="32" y="6"/>
                    </a:lnTo>
                    <a:lnTo>
                      <a:pt x="35" y="4"/>
                    </a:lnTo>
                    <a:lnTo>
                      <a:pt x="40" y="4"/>
                    </a:lnTo>
                    <a:lnTo>
                      <a:pt x="44" y="8"/>
                    </a:lnTo>
                    <a:lnTo>
                      <a:pt x="45" y="11"/>
                    </a:lnTo>
                    <a:lnTo>
                      <a:pt x="46" y="12"/>
                    </a:lnTo>
                    <a:lnTo>
                      <a:pt x="47" y="14"/>
                    </a:lnTo>
                    <a:lnTo>
                      <a:pt x="50" y="14"/>
                    </a:lnTo>
                    <a:lnTo>
                      <a:pt x="51" y="12"/>
                    </a:lnTo>
                    <a:lnTo>
                      <a:pt x="54" y="11"/>
                    </a:lnTo>
                    <a:lnTo>
                      <a:pt x="55" y="11"/>
                    </a:lnTo>
                    <a:lnTo>
                      <a:pt x="59" y="12"/>
                    </a:lnTo>
                    <a:lnTo>
                      <a:pt x="61" y="13"/>
                    </a:lnTo>
                    <a:lnTo>
                      <a:pt x="67" y="19"/>
                    </a:lnTo>
                    <a:lnTo>
                      <a:pt x="65" y="22"/>
                    </a:lnTo>
                    <a:lnTo>
                      <a:pt x="64" y="24"/>
                    </a:lnTo>
                    <a:lnTo>
                      <a:pt x="66" y="26"/>
                    </a:lnTo>
                    <a:lnTo>
                      <a:pt x="69" y="28"/>
                    </a:lnTo>
                    <a:lnTo>
                      <a:pt x="72" y="29"/>
                    </a:lnTo>
                    <a:lnTo>
                      <a:pt x="75" y="34"/>
                    </a:lnTo>
                    <a:lnTo>
                      <a:pt x="75" y="37"/>
                    </a:lnTo>
                    <a:lnTo>
                      <a:pt x="74" y="38"/>
                    </a:lnTo>
                    <a:lnTo>
                      <a:pt x="71" y="39"/>
                    </a:lnTo>
                    <a:lnTo>
                      <a:pt x="70" y="41"/>
                    </a:lnTo>
                    <a:lnTo>
                      <a:pt x="64" y="41"/>
                    </a:lnTo>
                    <a:lnTo>
                      <a:pt x="54" y="31"/>
                    </a:lnTo>
                    <a:lnTo>
                      <a:pt x="45" y="31"/>
                    </a:lnTo>
                    <a:lnTo>
                      <a:pt x="40" y="29"/>
                    </a:lnTo>
                    <a:lnTo>
                      <a:pt x="36" y="28"/>
                    </a:lnTo>
                    <a:lnTo>
                      <a:pt x="31" y="28"/>
                    </a:lnTo>
                    <a:lnTo>
                      <a:pt x="30" y="27"/>
                    </a:lnTo>
                    <a:lnTo>
                      <a:pt x="27" y="26"/>
                    </a:lnTo>
                    <a:lnTo>
                      <a:pt x="23" y="26"/>
                    </a:lnTo>
                    <a:lnTo>
                      <a:pt x="21" y="27"/>
                    </a:lnTo>
                    <a:lnTo>
                      <a:pt x="11" y="27"/>
                    </a:lnTo>
                    <a:lnTo>
                      <a:pt x="8" y="26"/>
                    </a:lnTo>
                    <a:lnTo>
                      <a:pt x="6" y="23"/>
                    </a:lnTo>
                    <a:lnTo>
                      <a:pt x="8" y="21"/>
                    </a:lnTo>
                    <a:lnTo>
                      <a:pt x="12" y="21"/>
                    </a:lnTo>
                    <a:lnTo>
                      <a:pt x="15" y="19"/>
                    </a:lnTo>
                    <a:lnTo>
                      <a:pt x="18" y="19"/>
                    </a:lnTo>
                    <a:lnTo>
                      <a:pt x="17" y="18"/>
                    </a:lnTo>
                    <a:lnTo>
                      <a:pt x="17" y="16"/>
                    </a:lnTo>
                    <a:lnTo>
                      <a:pt x="18" y="14"/>
                    </a:lnTo>
                    <a:lnTo>
                      <a:pt x="13" y="14"/>
                    </a:lnTo>
                    <a:lnTo>
                      <a:pt x="11" y="16"/>
                    </a:lnTo>
                    <a:lnTo>
                      <a:pt x="6" y="16"/>
                    </a:lnTo>
                    <a:lnTo>
                      <a:pt x="5" y="14"/>
                    </a:lnTo>
                    <a:lnTo>
                      <a:pt x="7" y="9"/>
                    </a:lnTo>
                    <a:lnTo>
                      <a:pt x="3" y="9"/>
                    </a:lnTo>
                    <a:lnTo>
                      <a:pt x="1" y="8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3" y="3"/>
                    </a:lnTo>
                    <a:lnTo>
                      <a:pt x="6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1262"/>
              <p:cNvSpPr>
                <a:spLocks/>
              </p:cNvSpPr>
              <p:nvPr/>
            </p:nvSpPr>
            <p:spPr bwMode="auto">
              <a:xfrm>
                <a:off x="3301282" y="2003965"/>
                <a:ext cx="31089" cy="14509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9" y="0"/>
                  </a:cxn>
                  <a:cxn ang="0">
                    <a:pos x="10" y="2"/>
                  </a:cxn>
                  <a:cxn ang="0">
                    <a:pos x="15" y="4"/>
                  </a:cxn>
                  <a:cxn ang="0">
                    <a:pos x="14" y="5"/>
                  </a:cxn>
                  <a:cxn ang="0">
                    <a:pos x="10" y="7"/>
                  </a:cxn>
                  <a:cxn ang="0">
                    <a:pos x="0" y="7"/>
                  </a:cxn>
                  <a:cxn ang="0">
                    <a:pos x="0" y="3"/>
                  </a:cxn>
                  <a:cxn ang="0">
                    <a:pos x="2" y="3"/>
                  </a:cxn>
                  <a:cxn ang="0">
                    <a:pos x="5" y="0"/>
                  </a:cxn>
                </a:cxnLst>
                <a:rect l="0" t="0" r="r" b="b"/>
                <a:pathLst>
                  <a:path w="15" h="7">
                    <a:moveTo>
                      <a:pt x="5" y="0"/>
                    </a:moveTo>
                    <a:lnTo>
                      <a:pt x="9" y="0"/>
                    </a:lnTo>
                    <a:lnTo>
                      <a:pt x="10" y="2"/>
                    </a:lnTo>
                    <a:lnTo>
                      <a:pt x="15" y="4"/>
                    </a:lnTo>
                    <a:lnTo>
                      <a:pt x="14" y="5"/>
                    </a:lnTo>
                    <a:lnTo>
                      <a:pt x="10" y="7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1263"/>
              <p:cNvSpPr>
                <a:spLocks/>
              </p:cNvSpPr>
              <p:nvPr/>
            </p:nvSpPr>
            <p:spPr bwMode="auto">
              <a:xfrm>
                <a:off x="3444288" y="2053708"/>
                <a:ext cx="412436" cy="130577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29" y="5"/>
                  </a:cxn>
                  <a:cxn ang="0">
                    <a:pos x="40" y="14"/>
                  </a:cxn>
                  <a:cxn ang="0">
                    <a:pos x="51" y="15"/>
                  </a:cxn>
                  <a:cxn ang="0">
                    <a:pos x="55" y="12"/>
                  </a:cxn>
                  <a:cxn ang="0">
                    <a:pos x="63" y="14"/>
                  </a:cxn>
                  <a:cxn ang="0">
                    <a:pos x="65" y="18"/>
                  </a:cxn>
                  <a:cxn ang="0">
                    <a:pos x="71" y="19"/>
                  </a:cxn>
                  <a:cxn ang="0">
                    <a:pos x="78" y="22"/>
                  </a:cxn>
                  <a:cxn ang="0">
                    <a:pos x="81" y="24"/>
                  </a:cxn>
                  <a:cxn ang="0">
                    <a:pos x="66" y="28"/>
                  </a:cxn>
                  <a:cxn ang="0">
                    <a:pos x="73" y="32"/>
                  </a:cxn>
                  <a:cxn ang="0">
                    <a:pos x="84" y="33"/>
                  </a:cxn>
                  <a:cxn ang="0">
                    <a:pos x="81" y="34"/>
                  </a:cxn>
                  <a:cxn ang="0">
                    <a:pos x="86" y="38"/>
                  </a:cxn>
                  <a:cxn ang="0">
                    <a:pos x="101" y="41"/>
                  </a:cxn>
                  <a:cxn ang="0">
                    <a:pos x="130" y="41"/>
                  </a:cxn>
                  <a:cxn ang="0">
                    <a:pos x="167" y="32"/>
                  </a:cxn>
                  <a:cxn ang="0">
                    <a:pos x="192" y="36"/>
                  </a:cxn>
                  <a:cxn ang="0">
                    <a:pos x="197" y="44"/>
                  </a:cxn>
                  <a:cxn ang="0">
                    <a:pos x="194" y="46"/>
                  </a:cxn>
                  <a:cxn ang="0">
                    <a:pos x="199" y="48"/>
                  </a:cxn>
                  <a:cxn ang="0">
                    <a:pos x="190" y="59"/>
                  </a:cxn>
                  <a:cxn ang="0">
                    <a:pos x="174" y="63"/>
                  </a:cxn>
                  <a:cxn ang="0">
                    <a:pos x="162" y="62"/>
                  </a:cxn>
                  <a:cxn ang="0">
                    <a:pos x="158" y="59"/>
                  </a:cxn>
                  <a:cxn ang="0">
                    <a:pos x="153" y="57"/>
                  </a:cxn>
                  <a:cxn ang="0">
                    <a:pos x="147" y="62"/>
                  </a:cxn>
                  <a:cxn ang="0">
                    <a:pos x="108" y="63"/>
                  </a:cxn>
                  <a:cxn ang="0">
                    <a:pos x="95" y="61"/>
                  </a:cxn>
                  <a:cxn ang="0">
                    <a:pos x="89" y="56"/>
                  </a:cxn>
                  <a:cxn ang="0">
                    <a:pos x="83" y="61"/>
                  </a:cxn>
                  <a:cxn ang="0">
                    <a:pos x="78" y="63"/>
                  </a:cxn>
                  <a:cxn ang="0">
                    <a:pos x="60" y="57"/>
                  </a:cxn>
                  <a:cxn ang="0">
                    <a:pos x="49" y="44"/>
                  </a:cxn>
                  <a:cxn ang="0">
                    <a:pos x="52" y="38"/>
                  </a:cxn>
                  <a:cxn ang="0">
                    <a:pos x="45" y="27"/>
                  </a:cxn>
                  <a:cxn ang="0">
                    <a:pos x="35" y="19"/>
                  </a:cxn>
                  <a:cxn ang="0">
                    <a:pos x="29" y="20"/>
                  </a:cxn>
                  <a:cxn ang="0">
                    <a:pos x="17" y="17"/>
                  </a:cxn>
                  <a:cxn ang="0">
                    <a:pos x="2" y="9"/>
                  </a:cxn>
                  <a:cxn ang="0">
                    <a:pos x="0" y="4"/>
                  </a:cxn>
                  <a:cxn ang="0">
                    <a:pos x="4" y="2"/>
                  </a:cxn>
                </a:cxnLst>
                <a:rect l="0" t="0" r="r" b="b"/>
                <a:pathLst>
                  <a:path w="199" h="63">
                    <a:moveTo>
                      <a:pt x="7" y="0"/>
                    </a:moveTo>
                    <a:lnTo>
                      <a:pt x="12" y="0"/>
                    </a:lnTo>
                    <a:lnTo>
                      <a:pt x="21" y="2"/>
                    </a:lnTo>
                    <a:lnTo>
                      <a:pt x="29" y="5"/>
                    </a:lnTo>
                    <a:lnTo>
                      <a:pt x="34" y="10"/>
                    </a:lnTo>
                    <a:lnTo>
                      <a:pt x="40" y="14"/>
                    </a:lnTo>
                    <a:lnTo>
                      <a:pt x="47" y="15"/>
                    </a:lnTo>
                    <a:lnTo>
                      <a:pt x="51" y="15"/>
                    </a:lnTo>
                    <a:lnTo>
                      <a:pt x="54" y="14"/>
                    </a:lnTo>
                    <a:lnTo>
                      <a:pt x="55" y="12"/>
                    </a:lnTo>
                    <a:lnTo>
                      <a:pt x="63" y="12"/>
                    </a:lnTo>
                    <a:lnTo>
                      <a:pt x="63" y="14"/>
                    </a:lnTo>
                    <a:lnTo>
                      <a:pt x="64" y="17"/>
                    </a:lnTo>
                    <a:lnTo>
                      <a:pt x="65" y="18"/>
                    </a:lnTo>
                    <a:lnTo>
                      <a:pt x="68" y="19"/>
                    </a:lnTo>
                    <a:lnTo>
                      <a:pt x="71" y="19"/>
                    </a:lnTo>
                    <a:lnTo>
                      <a:pt x="74" y="20"/>
                    </a:lnTo>
                    <a:lnTo>
                      <a:pt x="78" y="22"/>
                    </a:lnTo>
                    <a:lnTo>
                      <a:pt x="80" y="23"/>
                    </a:lnTo>
                    <a:lnTo>
                      <a:pt x="81" y="24"/>
                    </a:lnTo>
                    <a:lnTo>
                      <a:pt x="65" y="24"/>
                    </a:lnTo>
                    <a:lnTo>
                      <a:pt x="66" y="28"/>
                    </a:lnTo>
                    <a:lnTo>
                      <a:pt x="68" y="29"/>
                    </a:lnTo>
                    <a:lnTo>
                      <a:pt x="73" y="32"/>
                    </a:lnTo>
                    <a:lnTo>
                      <a:pt x="81" y="32"/>
                    </a:lnTo>
                    <a:lnTo>
                      <a:pt x="84" y="33"/>
                    </a:lnTo>
                    <a:lnTo>
                      <a:pt x="83" y="34"/>
                    </a:lnTo>
                    <a:lnTo>
                      <a:pt x="81" y="34"/>
                    </a:lnTo>
                    <a:lnTo>
                      <a:pt x="81" y="38"/>
                    </a:lnTo>
                    <a:lnTo>
                      <a:pt x="86" y="38"/>
                    </a:lnTo>
                    <a:lnTo>
                      <a:pt x="88" y="37"/>
                    </a:lnTo>
                    <a:lnTo>
                      <a:pt x="101" y="41"/>
                    </a:lnTo>
                    <a:lnTo>
                      <a:pt x="115" y="42"/>
                    </a:lnTo>
                    <a:lnTo>
                      <a:pt x="130" y="41"/>
                    </a:lnTo>
                    <a:lnTo>
                      <a:pt x="153" y="33"/>
                    </a:lnTo>
                    <a:lnTo>
                      <a:pt x="167" y="32"/>
                    </a:lnTo>
                    <a:lnTo>
                      <a:pt x="180" y="33"/>
                    </a:lnTo>
                    <a:lnTo>
                      <a:pt x="192" y="36"/>
                    </a:lnTo>
                    <a:lnTo>
                      <a:pt x="199" y="43"/>
                    </a:lnTo>
                    <a:lnTo>
                      <a:pt x="197" y="44"/>
                    </a:lnTo>
                    <a:lnTo>
                      <a:pt x="196" y="44"/>
                    </a:lnTo>
                    <a:lnTo>
                      <a:pt x="194" y="46"/>
                    </a:lnTo>
                    <a:lnTo>
                      <a:pt x="194" y="48"/>
                    </a:lnTo>
                    <a:lnTo>
                      <a:pt x="199" y="48"/>
                    </a:lnTo>
                    <a:lnTo>
                      <a:pt x="197" y="56"/>
                    </a:lnTo>
                    <a:lnTo>
                      <a:pt x="190" y="59"/>
                    </a:lnTo>
                    <a:lnTo>
                      <a:pt x="183" y="62"/>
                    </a:lnTo>
                    <a:lnTo>
                      <a:pt x="174" y="63"/>
                    </a:lnTo>
                    <a:lnTo>
                      <a:pt x="165" y="63"/>
                    </a:lnTo>
                    <a:lnTo>
                      <a:pt x="162" y="62"/>
                    </a:lnTo>
                    <a:lnTo>
                      <a:pt x="159" y="61"/>
                    </a:lnTo>
                    <a:lnTo>
                      <a:pt x="158" y="59"/>
                    </a:lnTo>
                    <a:lnTo>
                      <a:pt x="157" y="57"/>
                    </a:lnTo>
                    <a:lnTo>
                      <a:pt x="153" y="57"/>
                    </a:lnTo>
                    <a:lnTo>
                      <a:pt x="149" y="61"/>
                    </a:lnTo>
                    <a:lnTo>
                      <a:pt x="147" y="62"/>
                    </a:lnTo>
                    <a:lnTo>
                      <a:pt x="114" y="62"/>
                    </a:lnTo>
                    <a:lnTo>
                      <a:pt x="108" y="63"/>
                    </a:lnTo>
                    <a:lnTo>
                      <a:pt x="100" y="62"/>
                    </a:lnTo>
                    <a:lnTo>
                      <a:pt x="95" y="61"/>
                    </a:lnTo>
                    <a:lnTo>
                      <a:pt x="94" y="56"/>
                    </a:lnTo>
                    <a:lnTo>
                      <a:pt x="89" y="56"/>
                    </a:lnTo>
                    <a:lnTo>
                      <a:pt x="85" y="59"/>
                    </a:lnTo>
                    <a:lnTo>
                      <a:pt x="83" y="61"/>
                    </a:lnTo>
                    <a:lnTo>
                      <a:pt x="80" y="63"/>
                    </a:lnTo>
                    <a:lnTo>
                      <a:pt x="78" y="63"/>
                    </a:lnTo>
                    <a:lnTo>
                      <a:pt x="69" y="61"/>
                    </a:lnTo>
                    <a:lnTo>
                      <a:pt x="60" y="57"/>
                    </a:lnTo>
                    <a:lnTo>
                      <a:pt x="52" y="51"/>
                    </a:lnTo>
                    <a:lnTo>
                      <a:pt x="49" y="44"/>
                    </a:lnTo>
                    <a:lnTo>
                      <a:pt x="49" y="42"/>
                    </a:lnTo>
                    <a:lnTo>
                      <a:pt x="52" y="38"/>
                    </a:lnTo>
                    <a:lnTo>
                      <a:pt x="54" y="38"/>
                    </a:lnTo>
                    <a:lnTo>
                      <a:pt x="45" y="27"/>
                    </a:lnTo>
                    <a:lnTo>
                      <a:pt x="37" y="17"/>
                    </a:lnTo>
                    <a:lnTo>
                      <a:pt x="35" y="19"/>
                    </a:lnTo>
                    <a:lnTo>
                      <a:pt x="32" y="20"/>
                    </a:lnTo>
                    <a:lnTo>
                      <a:pt x="29" y="20"/>
                    </a:lnTo>
                    <a:lnTo>
                      <a:pt x="24" y="19"/>
                    </a:lnTo>
                    <a:lnTo>
                      <a:pt x="17" y="17"/>
                    </a:lnTo>
                    <a:lnTo>
                      <a:pt x="9" y="13"/>
                    </a:lnTo>
                    <a:lnTo>
                      <a:pt x="2" y="9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1264"/>
              <p:cNvSpPr>
                <a:spLocks/>
              </p:cNvSpPr>
              <p:nvPr/>
            </p:nvSpPr>
            <p:spPr bwMode="auto">
              <a:xfrm>
                <a:off x="3448432" y="2124179"/>
                <a:ext cx="72539" cy="55962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22" y="0"/>
                  </a:cxn>
                  <a:cxn ang="0">
                    <a:pos x="33" y="8"/>
                  </a:cxn>
                  <a:cxn ang="0">
                    <a:pos x="34" y="10"/>
                  </a:cxn>
                  <a:cxn ang="0">
                    <a:pos x="35" y="14"/>
                  </a:cxn>
                  <a:cxn ang="0">
                    <a:pos x="35" y="18"/>
                  </a:cxn>
                  <a:cxn ang="0">
                    <a:pos x="34" y="22"/>
                  </a:cxn>
                  <a:cxn ang="0">
                    <a:pos x="33" y="24"/>
                  </a:cxn>
                  <a:cxn ang="0">
                    <a:pos x="30" y="25"/>
                  </a:cxn>
                  <a:cxn ang="0">
                    <a:pos x="27" y="27"/>
                  </a:cxn>
                  <a:cxn ang="0">
                    <a:pos x="23" y="25"/>
                  </a:cxn>
                  <a:cxn ang="0">
                    <a:pos x="17" y="23"/>
                  </a:cxn>
                  <a:cxn ang="0">
                    <a:pos x="9" y="19"/>
                  </a:cxn>
                  <a:cxn ang="0">
                    <a:pos x="3" y="17"/>
                  </a:cxn>
                  <a:cxn ang="0">
                    <a:pos x="0" y="15"/>
                  </a:cxn>
                  <a:cxn ang="0">
                    <a:pos x="0" y="13"/>
                  </a:cxn>
                  <a:cxn ang="0">
                    <a:pos x="2" y="12"/>
                  </a:cxn>
                  <a:cxn ang="0">
                    <a:pos x="4" y="10"/>
                  </a:cxn>
                  <a:cxn ang="0">
                    <a:pos x="5" y="9"/>
                  </a:cxn>
                  <a:cxn ang="0">
                    <a:pos x="7" y="9"/>
                  </a:cxn>
                  <a:cxn ang="0">
                    <a:pos x="9" y="8"/>
                  </a:cxn>
                  <a:cxn ang="0">
                    <a:pos x="9" y="5"/>
                  </a:cxn>
                  <a:cxn ang="0">
                    <a:pos x="14" y="0"/>
                  </a:cxn>
                </a:cxnLst>
                <a:rect l="0" t="0" r="r" b="b"/>
                <a:pathLst>
                  <a:path w="35" h="27">
                    <a:moveTo>
                      <a:pt x="14" y="0"/>
                    </a:moveTo>
                    <a:lnTo>
                      <a:pt x="22" y="0"/>
                    </a:lnTo>
                    <a:lnTo>
                      <a:pt x="33" y="8"/>
                    </a:lnTo>
                    <a:lnTo>
                      <a:pt x="34" y="10"/>
                    </a:lnTo>
                    <a:lnTo>
                      <a:pt x="35" y="14"/>
                    </a:lnTo>
                    <a:lnTo>
                      <a:pt x="35" y="18"/>
                    </a:lnTo>
                    <a:lnTo>
                      <a:pt x="34" y="22"/>
                    </a:lnTo>
                    <a:lnTo>
                      <a:pt x="33" y="24"/>
                    </a:lnTo>
                    <a:lnTo>
                      <a:pt x="30" y="25"/>
                    </a:lnTo>
                    <a:lnTo>
                      <a:pt x="27" y="27"/>
                    </a:lnTo>
                    <a:lnTo>
                      <a:pt x="23" y="25"/>
                    </a:lnTo>
                    <a:lnTo>
                      <a:pt x="17" y="23"/>
                    </a:lnTo>
                    <a:lnTo>
                      <a:pt x="9" y="19"/>
                    </a:lnTo>
                    <a:lnTo>
                      <a:pt x="3" y="17"/>
                    </a:lnTo>
                    <a:lnTo>
                      <a:pt x="0" y="15"/>
                    </a:lnTo>
                    <a:lnTo>
                      <a:pt x="0" y="13"/>
                    </a:lnTo>
                    <a:lnTo>
                      <a:pt x="2" y="12"/>
                    </a:lnTo>
                    <a:lnTo>
                      <a:pt x="4" y="10"/>
                    </a:lnTo>
                    <a:lnTo>
                      <a:pt x="5" y="9"/>
                    </a:lnTo>
                    <a:lnTo>
                      <a:pt x="7" y="9"/>
                    </a:lnTo>
                    <a:lnTo>
                      <a:pt x="9" y="8"/>
                    </a:lnTo>
                    <a:lnTo>
                      <a:pt x="9" y="5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1265"/>
              <p:cNvSpPr>
                <a:spLocks/>
              </p:cNvSpPr>
              <p:nvPr/>
            </p:nvSpPr>
            <p:spPr bwMode="auto">
              <a:xfrm>
                <a:off x="3456723" y="2018475"/>
                <a:ext cx="68395" cy="20725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33" y="0"/>
                  </a:cxn>
                  <a:cxn ang="0">
                    <a:pos x="33" y="7"/>
                  </a:cxn>
                  <a:cxn ang="0">
                    <a:pos x="31" y="9"/>
                  </a:cxn>
                  <a:cxn ang="0">
                    <a:pos x="29" y="10"/>
                  </a:cxn>
                  <a:cxn ang="0">
                    <a:pos x="23" y="10"/>
                  </a:cxn>
                  <a:cxn ang="0">
                    <a:pos x="16" y="9"/>
                  </a:cxn>
                  <a:cxn ang="0">
                    <a:pos x="9" y="6"/>
                  </a:cxn>
                  <a:cxn ang="0">
                    <a:pos x="3" y="5"/>
                  </a:cxn>
                  <a:cxn ang="0">
                    <a:pos x="0" y="5"/>
                  </a:cxn>
                  <a:cxn ang="0">
                    <a:pos x="8" y="2"/>
                  </a:cxn>
                  <a:cxn ang="0">
                    <a:pos x="18" y="0"/>
                  </a:cxn>
                </a:cxnLst>
                <a:rect l="0" t="0" r="r" b="b"/>
                <a:pathLst>
                  <a:path w="33" h="10">
                    <a:moveTo>
                      <a:pt x="18" y="0"/>
                    </a:moveTo>
                    <a:lnTo>
                      <a:pt x="33" y="0"/>
                    </a:lnTo>
                    <a:lnTo>
                      <a:pt x="33" y="7"/>
                    </a:lnTo>
                    <a:lnTo>
                      <a:pt x="31" y="9"/>
                    </a:lnTo>
                    <a:lnTo>
                      <a:pt x="29" y="10"/>
                    </a:lnTo>
                    <a:lnTo>
                      <a:pt x="23" y="10"/>
                    </a:lnTo>
                    <a:lnTo>
                      <a:pt x="16" y="9"/>
                    </a:lnTo>
                    <a:lnTo>
                      <a:pt x="9" y="6"/>
                    </a:lnTo>
                    <a:lnTo>
                      <a:pt x="3" y="5"/>
                    </a:lnTo>
                    <a:lnTo>
                      <a:pt x="0" y="5"/>
                    </a:lnTo>
                    <a:lnTo>
                      <a:pt x="8" y="2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1266"/>
              <p:cNvSpPr>
                <a:spLocks/>
              </p:cNvSpPr>
              <p:nvPr/>
            </p:nvSpPr>
            <p:spPr bwMode="auto">
              <a:xfrm>
                <a:off x="3406982" y="1956295"/>
                <a:ext cx="78756" cy="58034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9" y="0"/>
                  </a:cxn>
                  <a:cxn ang="0">
                    <a:pos x="10" y="2"/>
                  </a:cxn>
                  <a:cxn ang="0">
                    <a:pos x="14" y="3"/>
                  </a:cxn>
                  <a:cxn ang="0">
                    <a:pos x="17" y="5"/>
                  </a:cxn>
                  <a:cxn ang="0">
                    <a:pos x="20" y="6"/>
                  </a:cxn>
                  <a:cxn ang="0">
                    <a:pos x="24" y="6"/>
                  </a:cxn>
                  <a:cxn ang="0">
                    <a:pos x="24" y="8"/>
                  </a:cxn>
                  <a:cxn ang="0">
                    <a:pos x="25" y="10"/>
                  </a:cxn>
                  <a:cxn ang="0">
                    <a:pos x="28" y="11"/>
                  </a:cxn>
                  <a:cxn ang="0">
                    <a:pos x="34" y="11"/>
                  </a:cxn>
                  <a:cxn ang="0">
                    <a:pos x="37" y="12"/>
                  </a:cxn>
                  <a:cxn ang="0">
                    <a:pos x="38" y="12"/>
                  </a:cxn>
                  <a:cxn ang="0">
                    <a:pos x="38" y="25"/>
                  </a:cxn>
                  <a:cxn ang="0">
                    <a:pos x="28" y="27"/>
                  </a:cxn>
                  <a:cxn ang="0">
                    <a:pos x="18" y="28"/>
                  </a:cxn>
                  <a:cxn ang="0">
                    <a:pos x="12" y="27"/>
                  </a:cxn>
                  <a:cxn ang="0">
                    <a:pos x="9" y="25"/>
                  </a:cxn>
                  <a:cxn ang="0">
                    <a:pos x="9" y="23"/>
                  </a:cxn>
                  <a:cxn ang="0">
                    <a:pos x="12" y="22"/>
                  </a:cxn>
                  <a:cxn ang="0">
                    <a:pos x="13" y="22"/>
                  </a:cxn>
                  <a:cxn ang="0">
                    <a:pos x="14" y="21"/>
                  </a:cxn>
                  <a:cxn ang="0">
                    <a:pos x="12" y="18"/>
                  </a:cxn>
                  <a:cxn ang="0">
                    <a:pos x="8" y="16"/>
                  </a:cxn>
                  <a:cxn ang="0">
                    <a:pos x="5" y="15"/>
                  </a:cxn>
                  <a:cxn ang="0">
                    <a:pos x="3" y="12"/>
                  </a:cxn>
                  <a:cxn ang="0">
                    <a:pos x="1" y="10"/>
                  </a:cxn>
                  <a:cxn ang="0">
                    <a:pos x="0" y="6"/>
                  </a:cxn>
                  <a:cxn ang="0">
                    <a:pos x="3" y="1"/>
                  </a:cxn>
                  <a:cxn ang="0">
                    <a:pos x="7" y="0"/>
                  </a:cxn>
                </a:cxnLst>
                <a:rect l="0" t="0" r="r" b="b"/>
                <a:pathLst>
                  <a:path w="38" h="28">
                    <a:moveTo>
                      <a:pt x="7" y="0"/>
                    </a:moveTo>
                    <a:lnTo>
                      <a:pt x="9" y="0"/>
                    </a:lnTo>
                    <a:lnTo>
                      <a:pt x="10" y="2"/>
                    </a:lnTo>
                    <a:lnTo>
                      <a:pt x="14" y="3"/>
                    </a:lnTo>
                    <a:lnTo>
                      <a:pt x="17" y="5"/>
                    </a:lnTo>
                    <a:lnTo>
                      <a:pt x="20" y="6"/>
                    </a:lnTo>
                    <a:lnTo>
                      <a:pt x="24" y="6"/>
                    </a:lnTo>
                    <a:lnTo>
                      <a:pt x="24" y="8"/>
                    </a:lnTo>
                    <a:lnTo>
                      <a:pt x="25" y="10"/>
                    </a:lnTo>
                    <a:lnTo>
                      <a:pt x="28" y="11"/>
                    </a:lnTo>
                    <a:lnTo>
                      <a:pt x="34" y="11"/>
                    </a:lnTo>
                    <a:lnTo>
                      <a:pt x="37" y="12"/>
                    </a:lnTo>
                    <a:lnTo>
                      <a:pt x="38" y="12"/>
                    </a:lnTo>
                    <a:lnTo>
                      <a:pt x="38" y="25"/>
                    </a:lnTo>
                    <a:lnTo>
                      <a:pt x="28" y="27"/>
                    </a:lnTo>
                    <a:lnTo>
                      <a:pt x="18" y="28"/>
                    </a:lnTo>
                    <a:lnTo>
                      <a:pt x="12" y="27"/>
                    </a:lnTo>
                    <a:lnTo>
                      <a:pt x="9" y="25"/>
                    </a:lnTo>
                    <a:lnTo>
                      <a:pt x="9" y="23"/>
                    </a:lnTo>
                    <a:lnTo>
                      <a:pt x="12" y="22"/>
                    </a:lnTo>
                    <a:lnTo>
                      <a:pt x="13" y="22"/>
                    </a:lnTo>
                    <a:lnTo>
                      <a:pt x="14" y="21"/>
                    </a:lnTo>
                    <a:lnTo>
                      <a:pt x="12" y="18"/>
                    </a:lnTo>
                    <a:lnTo>
                      <a:pt x="8" y="16"/>
                    </a:lnTo>
                    <a:lnTo>
                      <a:pt x="5" y="15"/>
                    </a:lnTo>
                    <a:lnTo>
                      <a:pt x="3" y="12"/>
                    </a:lnTo>
                    <a:lnTo>
                      <a:pt x="1" y="10"/>
                    </a:lnTo>
                    <a:lnTo>
                      <a:pt x="0" y="6"/>
                    </a:lnTo>
                    <a:lnTo>
                      <a:pt x="3" y="1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1267"/>
              <p:cNvSpPr>
                <a:spLocks/>
              </p:cNvSpPr>
              <p:nvPr/>
            </p:nvSpPr>
            <p:spPr bwMode="auto">
              <a:xfrm>
                <a:off x="3377966" y="1898262"/>
                <a:ext cx="29015" cy="1865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" y="0"/>
                  </a:cxn>
                  <a:cxn ang="0">
                    <a:pos x="14" y="9"/>
                  </a:cxn>
                  <a:cxn ang="0">
                    <a:pos x="7" y="9"/>
                  </a:cxn>
                  <a:cxn ang="0">
                    <a:pos x="4" y="6"/>
                  </a:cxn>
                  <a:cxn ang="0">
                    <a:pos x="2" y="5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14" h="9">
                    <a:moveTo>
                      <a:pt x="0" y="0"/>
                    </a:moveTo>
                    <a:lnTo>
                      <a:pt x="14" y="0"/>
                    </a:lnTo>
                    <a:lnTo>
                      <a:pt x="14" y="9"/>
                    </a:lnTo>
                    <a:lnTo>
                      <a:pt x="7" y="9"/>
                    </a:lnTo>
                    <a:lnTo>
                      <a:pt x="4" y="6"/>
                    </a:lnTo>
                    <a:lnTo>
                      <a:pt x="2" y="5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1268"/>
              <p:cNvSpPr>
                <a:spLocks/>
              </p:cNvSpPr>
              <p:nvPr/>
            </p:nvSpPr>
            <p:spPr bwMode="auto">
              <a:xfrm>
                <a:off x="3462940" y="1821573"/>
                <a:ext cx="259068" cy="178248"/>
              </a:xfrm>
              <a:custGeom>
                <a:avLst/>
                <a:gdLst/>
                <a:ahLst/>
                <a:cxnLst>
                  <a:cxn ang="0">
                    <a:pos x="47" y="5"/>
                  </a:cxn>
                  <a:cxn ang="0">
                    <a:pos x="55" y="17"/>
                  </a:cxn>
                  <a:cxn ang="0">
                    <a:pos x="61" y="23"/>
                  </a:cxn>
                  <a:cxn ang="0">
                    <a:pos x="71" y="23"/>
                  </a:cxn>
                  <a:cxn ang="0">
                    <a:pos x="80" y="26"/>
                  </a:cxn>
                  <a:cxn ang="0">
                    <a:pos x="82" y="33"/>
                  </a:cxn>
                  <a:cxn ang="0">
                    <a:pos x="89" y="29"/>
                  </a:cxn>
                  <a:cxn ang="0">
                    <a:pos x="96" y="28"/>
                  </a:cxn>
                  <a:cxn ang="0">
                    <a:pos x="100" y="38"/>
                  </a:cxn>
                  <a:cxn ang="0">
                    <a:pos x="99" y="44"/>
                  </a:cxn>
                  <a:cxn ang="0">
                    <a:pos x="105" y="46"/>
                  </a:cxn>
                  <a:cxn ang="0">
                    <a:pos x="125" y="52"/>
                  </a:cxn>
                  <a:cxn ang="0">
                    <a:pos x="115" y="60"/>
                  </a:cxn>
                  <a:cxn ang="0">
                    <a:pos x="105" y="67"/>
                  </a:cxn>
                  <a:cxn ang="0">
                    <a:pos x="96" y="73"/>
                  </a:cxn>
                  <a:cxn ang="0">
                    <a:pos x="91" y="70"/>
                  </a:cxn>
                  <a:cxn ang="0">
                    <a:pos x="87" y="67"/>
                  </a:cxn>
                  <a:cxn ang="0">
                    <a:pos x="86" y="73"/>
                  </a:cxn>
                  <a:cxn ang="0">
                    <a:pos x="90" y="78"/>
                  </a:cxn>
                  <a:cxn ang="0">
                    <a:pos x="81" y="85"/>
                  </a:cxn>
                  <a:cxn ang="0">
                    <a:pos x="71" y="78"/>
                  </a:cxn>
                  <a:cxn ang="0">
                    <a:pos x="67" y="83"/>
                  </a:cxn>
                  <a:cxn ang="0">
                    <a:pos x="49" y="85"/>
                  </a:cxn>
                  <a:cxn ang="0">
                    <a:pos x="42" y="78"/>
                  </a:cxn>
                  <a:cxn ang="0">
                    <a:pos x="43" y="76"/>
                  </a:cxn>
                  <a:cxn ang="0">
                    <a:pos x="30" y="66"/>
                  </a:cxn>
                  <a:cxn ang="0">
                    <a:pos x="47" y="58"/>
                  </a:cxn>
                  <a:cxn ang="0">
                    <a:pos x="51" y="56"/>
                  </a:cxn>
                  <a:cxn ang="0">
                    <a:pos x="37" y="56"/>
                  </a:cxn>
                  <a:cxn ang="0">
                    <a:pos x="30" y="58"/>
                  </a:cxn>
                  <a:cxn ang="0">
                    <a:pos x="26" y="52"/>
                  </a:cxn>
                  <a:cxn ang="0">
                    <a:pos x="15" y="56"/>
                  </a:cxn>
                  <a:cxn ang="0">
                    <a:pos x="17" y="51"/>
                  </a:cxn>
                  <a:cxn ang="0">
                    <a:pos x="15" y="46"/>
                  </a:cxn>
                  <a:cxn ang="0">
                    <a:pos x="0" y="33"/>
                  </a:cxn>
                  <a:cxn ang="0">
                    <a:pos x="12" y="36"/>
                  </a:cxn>
                  <a:cxn ang="0">
                    <a:pos x="22" y="34"/>
                  </a:cxn>
                  <a:cxn ang="0">
                    <a:pos x="3" y="23"/>
                  </a:cxn>
                  <a:cxn ang="0">
                    <a:pos x="17" y="21"/>
                  </a:cxn>
                  <a:cxn ang="0">
                    <a:pos x="25" y="24"/>
                  </a:cxn>
                  <a:cxn ang="0">
                    <a:pos x="26" y="18"/>
                  </a:cxn>
                  <a:cxn ang="0">
                    <a:pos x="16" y="19"/>
                  </a:cxn>
                  <a:cxn ang="0">
                    <a:pos x="12" y="14"/>
                  </a:cxn>
                  <a:cxn ang="0">
                    <a:pos x="35" y="9"/>
                  </a:cxn>
                  <a:cxn ang="0">
                    <a:pos x="22" y="3"/>
                  </a:cxn>
                </a:cxnLst>
                <a:rect l="0" t="0" r="r" b="b"/>
                <a:pathLst>
                  <a:path w="125" h="86">
                    <a:moveTo>
                      <a:pt x="22" y="0"/>
                    </a:moveTo>
                    <a:lnTo>
                      <a:pt x="36" y="3"/>
                    </a:lnTo>
                    <a:lnTo>
                      <a:pt x="47" y="5"/>
                    </a:lnTo>
                    <a:lnTo>
                      <a:pt x="52" y="10"/>
                    </a:lnTo>
                    <a:lnTo>
                      <a:pt x="54" y="13"/>
                    </a:lnTo>
                    <a:lnTo>
                      <a:pt x="55" y="17"/>
                    </a:lnTo>
                    <a:lnTo>
                      <a:pt x="56" y="19"/>
                    </a:lnTo>
                    <a:lnTo>
                      <a:pt x="59" y="22"/>
                    </a:lnTo>
                    <a:lnTo>
                      <a:pt x="61" y="23"/>
                    </a:lnTo>
                    <a:lnTo>
                      <a:pt x="65" y="24"/>
                    </a:lnTo>
                    <a:lnTo>
                      <a:pt x="67" y="24"/>
                    </a:lnTo>
                    <a:lnTo>
                      <a:pt x="71" y="23"/>
                    </a:lnTo>
                    <a:lnTo>
                      <a:pt x="74" y="23"/>
                    </a:lnTo>
                    <a:lnTo>
                      <a:pt x="77" y="24"/>
                    </a:lnTo>
                    <a:lnTo>
                      <a:pt x="80" y="26"/>
                    </a:lnTo>
                    <a:lnTo>
                      <a:pt x="81" y="28"/>
                    </a:lnTo>
                    <a:lnTo>
                      <a:pt x="82" y="29"/>
                    </a:lnTo>
                    <a:lnTo>
                      <a:pt x="82" y="33"/>
                    </a:lnTo>
                    <a:lnTo>
                      <a:pt x="84" y="36"/>
                    </a:lnTo>
                    <a:lnTo>
                      <a:pt x="89" y="36"/>
                    </a:lnTo>
                    <a:lnTo>
                      <a:pt x="89" y="29"/>
                    </a:lnTo>
                    <a:lnTo>
                      <a:pt x="87" y="27"/>
                    </a:lnTo>
                    <a:lnTo>
                      <a:pt x="94" y="27"/>
                    </a:lnTo>
                    <a:lnTo>
                      <a:pt x="96" y="28"/>
                    </a:lnTo>
                    <a:lnTo>
                      <a:pt x="96" y="36"/>
                    </a:lnTo>
                    <a:lnTo>
                      <a:pt x="97" y="37"/>
                    </a:lnTo>
                    <a:lnTo>
                      <a:pt x="100" y="38"/>
                    </a:lnTo>
                    <a:lnTo>
                      <a:pt x="101" y="39"/>
                    </a:lnTo>
                    <a:lnTo>
                      <a:pt x="101" y="42"/>
                    </a:lnTo>
                    <a:lnTo>
                      <a:pt x="99" y="44"/>
                    </a:lnTo>
                    <a:lnTo>
                      <a:pt x="99" y="47"/>
                    </a:lnTo>
                    <a:lnTo>
                      <a:pt x="104" y="47"/>
                    </a:lnTo>
                    <a:lnTo>
                      <a:pt x="105" y="46"/>
                    </a:lnTo>
                    <a:lnTo>
                      <a:pt x="111" y="47"/>
                    </a:lnTo>
                    <a:lnTo>
                      <a:pt x="119" y="49"/>
                    </a:lnTo>
                    <a:lnTo>
                      <a:pt x="125" y="52"/>
                    </a:lnTo>
                    <a:lnTo>
                      <a:pt x="125" y="58"/>
                    </a:lnTo>
                    <a:lnTo>
                      <a:pt x="124" y="60"/>
                    </a:lnTo>
                    <a:lnTo>
                      <a:pt x="115" y="60"/>
                    </a:lnTo>
                    <a:lnTo>
                      <a:pt x="111" y="61"/>
                    </a:lnTo>
                    <a:lnTo>
                      <a:pt x="107" y="63"/>
                    </a:lnTo>
                    <a:lnTo>
                      <a:pt x="105" y="67"/>
                    </a:lnTo>
                    <a:lnTo>
                      <a:pt x="101" y="70"/>
                    </a:lnTo>
                    <a:lnTo>
                      <a:pt x="99" y="72"/>
                    </a:lnTo>
                    <a:lnTo>
                      <a:pt x="96" y="73"/>
                    </a:lnTo>
                    <a:lnTo>
                      <a:pt x="94" y="73"/>
                    </a:lnTo>
                    <a:lnTo>
                      <a:pt x="92" y="72"/>
                    </a:lnTo>
                    <a:lnTo>
                      <a:pt x="91" y="70"/>
                    </a:lnTo>
                    <a:lnTo>
                      <a:pt x="91" y="67"/>
                    </a:lnTo>
                    <a:lnTo>
                      <a:pt x="90" y="65"/>
                    </a:lnTo>
                    <a:lnTo>
                      <a:pt x="87" y="67"/>
                    </a:lnTo>
                    <a:lnTo>
                      <a:pt x="86" y="70"/>
                    </a:lnTo>
                    <a:lnTo>
                      <a:pt x="85" y="71"/>
                    </a:lnTo>
                    <a:lnTo>
                      <a:pt x="86" y="73"/>
                    </a:lnTo>
                    <a:lnTo>
                      <a:pt x="87" y="75"/>
                    </a:lnTo>
                    <a:lnTo>
                      <a:pt x="89" y="77"/>
                    </a:lnTo>
                    <a:lnTo>
                      <a:pt x="90" y="78"/>
                    </a:lnTo>
                    <a:lnTo>
                      <a:pt x="84" y="78"/>
                    </a:lnTo>
                    <a:lnTo>
                      <a:pt x="84" y="85"/>
                    </a:lnTo>
                    <a:lnTo>
                      <a:pt x="81" y="85"/>
                    </a:lnTo>
                    <a:lnTo>
                      <a:pt x="77" y="82"/>
                    </a:lnTo>
                    <a:lnTo>
                      <a:pt x="75" y="81"/>
                    </a:lnTo>
                    <a:lnTo>
                      <a:pt x="71" y="78"/>
                    </a:lnTo>
                    <a:lnTo>
                      <a:pt x="69" y="77"/>
                    </a:lnTo>
                    <a:lnTo>
                      <a:pt x="69" y="81"/>
                    </a:lnTo>
                    <a:lnTo>
                      <a:pt x="67" y="83"/>
                    </a:lnTo>
                    <a:lnTo>
                      <a:pt x="62" y="86"/>
                    </a:lnTo>
                    <a:lnTo>
                      <a:pt x="52" y="86"/>
                    </a:lnTo>
                    <a:lnTo>
                      <a:pt x="49" y="85"/>
                    </a:lnTo>
                    <a:lnTo>
                      <a:pt x="46" y="83"/>
                    </a:lnTo>
                    <a:lnTo>
                      <a:pt x="43" y="81"/>
                    </a:lnTo>
                    <a:lnTo>
                      <a:pt x="42" y="78"/>
                    </a:lnTo>
                    <a:lnTo>
                      <a:pt x="45" y="78"/>
                    </a:lnTo>
                    <a:lnTo>
                      <a:pt x="47" y="76"/>
                    </a:lnTo>
                    <a:lnTo>
                      <a:pt x="43" y="76"/>
                    </a:lnTo>
                    <a:lnTo>
                      <a:pt x="36" y="73"/>
                    </a:lnTo>
                    <a:lnTo>
                      <a:pt x="31" y="68"/>
                    </a:lnTo>
                    <a:lnTo>
                      <a:pt x="30" y="66"/>
                    </a:lnTo>
                    <a:lnTo>
                      <a:pt x="32" y="62"/>
                    </a:lnTo>
                    <a:lnTo>
                      <a:pt x="38" y="60"/>
                    </a:lnTo>
                    <a:lnTo>
                      <a:pt x="47" y="58"/>
                    </a:lnTo>
                    <a:lnTo>
                      <a:pt x="60" y="58"/>
                    </a:lnTo>
                    <a:lnTo>
                      <a:pt x="56" y="57"/>
                    </a:lnTo>
                    <a:lnTo>
                      <a:pt x="51" y="56"/>
                    </a:lnTo>
                    <a:lnTo>
                      <a:pt x="47" y="54"/>
                    </a:lnTo>
                    <a:lnTo>
                      <a:pt x="40" y="54"/>
                    </a:lnTo>
                    <a:lnTo>
                      <a:pt x="37" y="56"/>
                    </a:lnTo>
                    <a:lnTo>
                      <a:pt x="36" y="57"/>
                    </a:lnTo>
                    <a:lnTo>
                      <a:pt x="33" y="58"/>
                    </a:lnTo>
                    <a:lnTo>
                      <a:pt x="30" y="58"/>
                    </a:lnTo>
                    <a:lnTo>
                      <a:pt x="27" y="56"/>
                    </a:lnTo>
                    <a:lnTo>
                      <a:pt x="27" y="53"/>
                    </a:lnTo>
                    <a:lnTo>
                      <a:pt x="26" y="52"/>
                    </a:lnTo>
                    <a:lnTo>
                      <a:pt x="21" y="54"/>
                    </a:lnTo>
                    <a:lnTo>
                      <a:pt x="20" y="56"/>
                    </a:lnTo>
                    <a:lnTo>
                      <a:pt x="15" y="56"/>
                    </a:lnTo>
                    <a:lnTo>
                      <a:pt x="13" y="54"/>
                    </a:lnTo>
                    <a:lnTo>
                      <a:pt x="13" y="52"/>
                    </a:lnTo>
                    <a:lnTo>
                      <a:pt x="17" y="51"/>
                    </a:lnTo>
                    <a:lnTo>
                      <a:pt x="20" y="49"/>
                    </a:lnTo>
                    <a:lnTo>
                      <a:pt x="23" y="46"/>
                    </a:lnTo>
                    <a:lnTo>
                      <a:pt x="15" y="46"/>
                    </a:lnTo>
                    <a:lnTo>
                      <a:pt x="7" y="43"/>
                    </a:lnTo>
                    <a:lnTo>
                      <a:pt x="2" y="39"/>
                    </a:lnTo>
                    <a:lnTo>
                      <a:pt x="0" y="33"/>
                    </a:lnTo>
                    <a:lnTo>
                      <a:pt x="6" y="33"/>
                    </a:lnTo>
                    <a:lnTo>
                      <a:pt x="8" y="34"/>
                    </a:lnTo>
                    <a:lnTo>
                      <a:pt x="12" y="36"/>
                    </a:lnTo>
                    <a:lnTo>
                      <a:pt x="15" y="37"/>
                    </a:lnTo>
                    <a:lnTo>
                      <a:pt x="20" y="37"/>
                    </a:lnTo>
                    <a:lnTo>
                      <a:pt x="22" y="34"/>
                    </a:lnTo>
                    <a:lnTo>
                      <a:pt x="7" y="29"/>
                    </a:lnTo>
                    <a:lnTo>
                      <a:pt x="3" y="26"/>
                    </a:lnTo>
                    <a:lnTo>
                      <a:pt x="3" y="23"/>
                    </a:lnTo>
                    <a:lnTo>
                      <a:pt x="5" y="22"/>
                    </a:lnTo>
                    <a:lnTo>
                      <a:pt x="7" y="21"/>
                    </a:lnTo>
                    <a:lnTo>
                      <a:pt x="17" y="21"/>
                    </a:lnTo>
                    <a:lnTo>
                      <a:pt x="20" y="22"/>
                    </a:lnTo>
                    <a:lnTo>
                      <a:pt x="21" y="24"/>
                    </a:lnTo>
                    <a:lnTo>
                      <a:pt x="25" y="24"/>
                    </a:lnTo>
                    <a:lnTo>
                      <a:pt x="26" y="22"/>
                    </a:lnTo>
                    <a:lnTo>
                      <a:pt x="28" y="19"/>
                    </a:lnTo>
                    <a:lnTo>
                      <a:pt x="26" y="18"/>
                    </a:lnTo>
                    <a:lnTo>
                      <a:pt x="22" y="18"/>
                    </a:lnTo>
                    <a:lnTo>
                      <a:pt x="20" y="19"/>
                    </a:lnTo>
                    <a:lnTo>
                      <a:pt x="16" y="19"/>
                    </a:lnTo>
                    <a:lnTo>
                      <a:pt x="15" y="18"/>
                    </a:lnTo>
                    <a:lnTo>
                      <a:pt x="13" y="16"/>
                    </a:lnTo>
                    <a:lnTo>
                      <a:pt x="12" y="14"/>
                    </a:lnTo>
                    <a:lnTo>
                      <a:pt x="12" y="13"/>
                    </a:lnTo>
                    <a:lnTo>
                      <a:pt x="20" y="9"/>
                    </a:lnTo>
                    <a:lnTo>
                      <a:pt x="35" y="9"/>
                    </a:lnTo>
                    <a:lnTo>
                      <a:pt x="30" y="7"/>
                    </a:lnTo>
                    <a:lnTo>
                      <a:pt x="26" y="7"/>
                    </a:lnTo>
                    <a:lnTo>
                      <a:pt x="22" y="3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1269"/>
              <p:cNvSpPr>
                <a:spLocks/>
              </p:cNvSpPr>
              <p:nvPr/>
            </p:nvSpPr>
            <p:spPr bwMode="auto">
              <a:xfrm>
                <a:off x="3672267" y="2559433"/>
                <a:ext cx="172022" cy="107777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5" y="4"/>
                  </a:cxn>
                  <a:cxn ang="0">
                    <a:pos x="27" y="7"/>
                  </a:cxn>
                  <a:cxn ang="0">
                    <a:pos x="29" y="9"/>
                  </a:cxn>
                  <a:cxn ang="0">
                    <a:pos x="30" y="12"/>
                  </a:cxn>
                  <a:cxn ang="0">
                    <a:pos x="34" y="8"/>
                  </a:cxn>
                  <a:cxn ang="0">
                    <a:pos x="40" y="14"/>
                  </a:cxn>
                  <a:cxn ang="0">
                    <a:pos x="48" y="17"/>
                  </a:cxn>
                  <a:cxn ang="0">
                    <a:pos x="57" y="19"/>
                  </a:cxn>
                  <a:cxn ang="0">
                    <a:pos x="63" y="24"/>
                  </a:cxn>
                  <a:cxn ang="0">
                    <a:pos x="63" y="27"/>
                  </a:cxn>
                  <a:cxn ang="0">
                    <a:pos x="64" y="29"/>
                  </a:cxn>
                  <a:cxn ang="0">
                    <a:pos x="64" y="31"/>
                  </a:cxn>
                  <a:cxn ang="0">
                    <a:pos x="65" y="32"/>
                  </a:cxn>
                  <a:cxn ang="0">
                    <a:pos x="69" y="34"/>
                  </a:cxn>
                  <a:cxn ang="0">
                    <a:pos x="72" y="34"/>
                  </a:cxn>
                  <a:cxn ang="0">
                    <a:pos x="75" y="36"/>
                  </a:cxn>
                  <a:cxn ang="0">
                    <a:pos x="78" y="37"/>
                  </a:cxn>
                  <a:cxn ang="0">
                    <a:pos x="80" y="37"/>
                  </a:cxn>
                  <a:cxn ang="0">
                    <a:pos x="83" y="39"/>
                  </a:cxn>
                  <a:cxn ang="0">
                    <a:pos x="79" y="42"/>
                  </a:cxn>
                  <a:cxn ang="0">
                    <a:pos x="75" y="43"/>
                  </a:cxn>
                  <a:cxn ang="0">
                    <a:pos x="73" y="44"/>
                  </a:cxn>
                  <a:cxn ang="0">
                    <a:pos x="58" y="44"/>
                  </a:cxn>
                  <a:cxn ang="0">
                    <a:pos x="55" y="43"/>
                  </a:cxn>
                  <a:cxn ang="0">
                    <a:pos x="54" y="41"/>
                  </a:cxn>
                  <a:cxn ang="0">
                    <a:pos x="49" y="38"/>
                  </a:cxn>
                  <a:cxn ang="0">
                    <a:pos x="47" y="36"/>
                  </a:cxn>
                  <a:cxn ang="0">
                    <a:pos x="44" y="34"/>
                  </a:cxn>
                  <a:cxn ang="0">
                    <a:pos x="43" y="34"/>
                  </a:cxn>
                  <a:cxn ang="0">
                    <a:pos x="40" y="42"/>
                  </a:cxn>
                  <a:cxn ang="0">
                    <a:pos x="37" y="44"/>
                  </a:cxn>
                  <a:cxn ang="0">
                    <a:pos x="34" y="47"/>
                  </a:cxn>
                  <a:cxn ang="0">
                    <a:pos x="30" y="49"/>
                  </a:cxn>
                  <a:cxn ang="0">
                    <a:pos x="24" y="49"/>
                  </a:cxn>
                  <a:cxn ang="0">
                    <a:pos x="22" y="52"/>
                  </a:cxn>
                  <a:cxn ang="0">
                    <a:pos x="18" y="52"/>
                  </a:cxn>
                  <a:cxn ang="0">
                    <a:pos x="17" y="51"/>
                  </a:cxn>
                  <a:cxn ang="0">
                    <a:pos x="17" y="47"/>
                  </a:cxn>
                  <a:cxn ang="0">
                    <a:pos x="18" y="44"/>
                  </a:cxn>
                  <a:cxn ang="0">
                    <a:pos x="0" y="44"/>
                  </a:cxn>
                  <a:cxn ang="0">
                    <a:pos x="0" y="42"/>
                  </a:cxn>
                  <a:cxn ang="0">
                    <a:pos x="1" y="39"/>
                  </a:cxn>
                  <a:cxn ang="0">
                    <a:pos x="4" y="37"/>
                  </a:cxn>
                  <a:cxn ang="0">
                    <a:pos x="5" y="37"/>
                  </a:cxn>
                  <a:cxn ang="0">
                    <a:pos x="6" y="36"/>
                  </a:cxn>
                  <a:cxn ang="0">
                    <a:pos x="9" y="34"/>
                  </a:cxn>
                  <a:cxn ang="0">
                    <a:pos x="10" y="33"/>
                  </a:cxn>
                  <a:cxn ang="0">
                    <a:pos x="10" y="18"/>
                  </a:cxn>
                  <a:cxn ang="0">
                    <a:pos x="13" y="10"/>
                  </a:cxn>
                  <a:cxn ang="0">
                    <a:pos x="17" y="4"/>
                  </a:cxn>
                  <a:cxn ang="0">
                    <a:pos x="24" y="0"/>
                  </a:cxn>
                </a:cxnLst>
                <a:rect l="0" t="0" r="r" b="b"/>
                <a:pathLst>
                  <a:path w="83" h="52">
                    <a:moveTo>
                      <a:pt x="24" y="0"/>
                    </a:moveTo>
                    <a:lnTo>
                      <a:pt x="25" y="4"/>
                    </a:lnTo>
                    <a:lnTo>
                      <a:pt x="27" y="7"/>
                    </a:lnTo>
                    <a:lnTo>
                      <a:pt x="29" y="9"/>
                    </a:lnTo>
                    <a:lnTo>
                      <a:pt x="30" y="12"/>
                    </a:lnTo>
                    <a:lnTo>
                      <a:pt x="34" y="8"/>
                    </a:lnTo>
                    <a:lnTo>
                      <a:pt x="40" y="14"/>
                    </a:lnTo>
                    <a:lnTo>
                      <a:pt x="48" y="17"/>
                    </a:lnTo>
                    <a:lnTo>
                      <a:pt x="57" y="19"/>
                    </a:lnTo>
                    <a:lnTo>
                      <a:pt x="63" y="24"/>
                    </a:lnTo>
                    <a:lnTo>
                      <a:pt x="63" y="27"/>
                    </a:lnTo>
                    <a:lnTo>
                      <a:pt x="64" y="29"/>
                    </a:lnTo>
                    <a:lnTo>
                      <a:pt x="64" y="31"/>
                    </a:lnTo>
                    <a:lnTo>
                      <a:pt x="65" y="32"/>
                    </a:lnTo>
                    <a:lnTo>
                      <a:pt x="69" y="34"/>
                    </a:lnTo>
                    <a:lnTo>
                      <a:pt x="72" y="34"/>
                    </a:lnTo>
                    <a:lnTo>
                      <a:pt x="75" y="36"/>
                    </a:lnTo>
                    <a:lnTo>
                      <a:pt x="78" y="37"/>
                    </a:lnTo>
                    <a:lnTo>
                      <a:pt x="80" y="37"/>
                    </a:lnTo>
                    <a:lnTo>
                      <a:pt x="83" y="39"/>
                    </a:lnTo>
                    <a:lnTo>
                      <a:pt x="79" y="42"/>
                    </a:lnTo>
                    <a:lnTo>
                      <a:pt x="75" y="43"/>
                    </a:lnTo>
                    <a:lnTo>
                      <a:pt x="73" y="44"/>
                    </a:lnTo>
                    <a:lnTo>
                      <a:pt x="58" y="44"/>
                    </a:lnTo>
                    <a:lnTo>
                      <a:pt x="55" y="43"/>
                    </a:lnTo>
                    <a:lnTo>
                      <a:pt x="54" y="41"/>
                    </a:lnTo>
                    <a:lnTo>
                      <a:pt x="49" y="38"/>
                    </a:lnTo>
                    <a:lnTo>
                      <a:pt x="47" y="36"/>
                    </a:lnTo>
                    <a:lnTo>
                      <a:pt x="44" y="34"/>
                    </a:lnTo>
                    <a:lnTo>
                      <a:pt x="43" y="34"/>
                    </a:lnTo>
                    <a:lnTo>
                      <a:pt x="40" y="42"/>
                    </a:lnTo>
                    <a:lnTo>
                      <a:pt x="37" y="44"/>
                    </a:lnTo>
                    <a:lnTo>
                      <a:pt x="34" y="47"/>
                    </a:lnTo>
                    <a:lnTo>
                      <a:pt x="30" y="49"/>
                    </a:lnTo>
                    <a:lnTo>
                      <a:pt x="24" y="49"/>
                    </a:lnTo>
                    <a:lnTo>
                      <a:pt x="22" y="52"/>
                    </a:lnTo>
                    <a:lnTo>
                      <a:pt x="18" y="52"/>
                    </a:lnTo>
                    <a:lnTo>
                      <a:pt x="17" y="51"/>
                    </a:lnTo>
                    <a:lnTo>
                      <a:pt x="17" y="47"/>
                    </a:lnTo>
                    <a:lnTo>
                      <a:pt x="18" y="44"/>
                    </a:lnTo>
                    <a:lnTo>
                      <a:pt x="0" y="44"/>
                    </a:lnTo>
                    <a:lnTo>
                      <a:pt x="0" y="42"/>
                    </a:lnTo>
                    <a:lnTo>
                      <a:pt x="1" y="39"/>
                    </a:lnTo>
                    <a:lnTo>
                      <a:pt x="4" y="37"/>
                    </a:lnTo>
                    <a:lnTo>
                      <a:pt x="5" y="37"/>
                    </a:lnTo>
                    <a:lnTo>
                      <a:pt x="6" y="36"/>
                    </a:lnTo>
                    <a:lnTo>
                      <a:pt x="9" y="34"/>
                    </a:lnTo>
                    <a:lnTo>
                      <a:pt x="10" y="33"/>
                    </a:lnTo>
                    <a:lnTo>
                      <a:pt x="10" y="18"/>
                    </a:lnTo>
                    <a:lnTo>
                      <a:pt x="13" y="10"/>
                    </a:lnTo>
                    <a:lnTo>
                      <a:pt x="17" y="4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1270"/>
              <p:cNvSpPr>
                <a:spLocks/>
              </p:cNvSpPr>
              <p:nvPr/>
            </p:nvSpPr>
            <p:spPr bwMode="auto">
              <a:xfrm>
                <a:off x="3914754" y="2464092"/>
                <a:ext cx="53887" cy="41454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20" y="1"/>
                  </a:cxn>
                  <a:cxn ang="0">
                    <a:pos x="24" y="5"/>
                  </a:cxn>
                  <a:cxn ang="0">
                    <a:pos x="26" y="11"/>
                  </a:cxn>
                  <a:cxn ang="0">
                    <a:pos x="24" y="16"/>
                  </a:cxn>
                  <a:cxn ang="0">
                    <a:pos x="16" y="19"/>
                  </a:cxn>
                  <a:cxn ang="0">
                    <a:pos x="14" y="20"/>
                  </a:cxn>
                  <a:cxn ang="0">
                    <a:pos x="11" y="20"/>
                  </a:cxn>
                  <a:cxn ang="0">
                    <a:pos x="6" y="19"/>
                  </a:cxn>
                  <a:cxn ang="0">
                    <a:pos x="4" y="17"/>
                  </a:cxn>
                  <a:cxn ang="0">
                    <a:pos x="1" y="14"/>
                  </a:cxn>
                  <a:cxn ang="0">
                    <a:pos x="0" y="11"/>
                  </a:cxn>
                  <a:cxn ang="0">
                    <a:pos x="2" y="5"/>
                  </a:cxn>
                  <a:cxn ang="0">
                    <a:pos x="6" y="1"/>
                  </a:cxn>
                  <a:cxn ang="0">
                    <a:pos x="12" y="0"/>
                  </a:cxn>
                </a:cxnLst>
                <a:rect l="0" t="0" r="r" b="b"/>
                <a:pathLst>
                  <a:path w="26" h="20">
                    <a:moveTo>
                      <a:pt x="12" y="0"/>
                    </a:moveTo>
                    <a:lnTo>
                      <a:pt x="20" y="1"/>
                    </a:lnTo>
                    <a:lnTo>
                      <a:pt x="24" y="5"/>
                    </a:lnTo>
                    <a:lnTo>
                      <a:pt x="26" y="11"/>
                    </a:lnTo>
                    <a:lnTo>
                      <a:pt x="24" y="16"/>
                    </a:lnTo>
                    <a:lnTo>
                      <a:pt x="16" y="19"/>
                    </a:lnTo>
                    <a:lnTo>
                      <a:pt x="14" y="20"/>
                    </a:lnTo>
                    <a:lnTo>
                      <a:pt x="11" y="20"/>
                    </a:lnTo>
                    <a:lnTo>
                      <a:pt x="6" y="19"/>
                    </a:lnTo>
                    <a:lnTo>
                      <a:pt x="4" y="17"/>
                    </a:lnTo>
                    <a:lnTo>
                      <a:pt x="1" y="14"/>
                    </a:lnTo>
                    <a:lnTo>
                      <a:pt x="0" y="11"/>
                    </a:lnTo>
                    <a:lnTo>
                      <a:pt x="2" y="5"/>
                    </a:lnTo>
                    <a:lnTo>
                      <a:pt x="6" y="1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1271"/>
              <p:cNvSpPr>
                <a:spLocks/>
              </p:cNvSpPr>
              <p:nvPr/>
            </p:nvSpPr>
            <p:spPr bwMode="auto">
              <a:xfrm>
                <a:off x="3759313" y="2671356"/>
                <a:ext cx="43524" cy="35236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7" y="0"/>
                  </a:cxn>
                  <a:cxn ang="0">
                    <a:pos x="18" y="2"/>
                  </a:cxn>
                  <a:cxn ang="0">
                    <a:pos x="21" y="3"/>
                  </a:cxn>
                  <a:cxn ang="0">
                    <a:pos x="16" y="8"/>
                  </a:cxn>
                  <a:cxn ang="0">
                    <a:pos x="7" y="14"/>
                  </a:cxn>
                  <a:cxn ang="0">
                    <a:pos x="0" y="17"/>
                  </a:cxn>
                  <a:cxn ang="0">
                    <a:pos x="0" y="12"/>
                  </a:cxn>
                  <a:cxn ang="0">
                    <a:pos x="2" y="8"/>
                  </a:cxn>
                  <a:cxn ang="0">
                    <a:pos x="6" y="5"/>
                  </a:cxn>
                  <a:cxn ang="0">
                    <a:pos x="8" y="4"/>
                  </a:cxn>
                  <a:cxn ang="0">
                    <a:pos x="10" y="2"/>
                  </a:cxn>
                  <a:cxn ang="0">
                    <a:pos x="13" y="2"/>
                  </a:cxn>
                  <a:cxn ang="0">
                    <a:pos x="16" y="0"/>
                  </a:cxn>
                </a:cxnLst>
                <a:rect l="0" t="0" r="r" b="b"/>
                <a:pathLst>
                  <a:path w="21" h="17">
                    <a:moveTo>
                      <a:pt x="16" y="0"/>
                    </a:moveTo>
                    <a:lnTo>
                      <a:pt x="17" y="0"/>
                    </a:lnTo>
                    <a:lnTo>
                      <a:pt x="18" y="2"/>
                    </a:lnTo>
                    <a:lnTo>
                      <a:pt x="21" y="3"/>
                    </a:lnTo>
                    <a:lnTo>
                      <a:pt x="16" y="8"/>
                    </a:lnTo>
                    <a:lnTo>
                      <a:pt x="7" y="14"/>
                    </a:lnTo>
                    <a:lnTo>
                      <a:pt x="0" y="17"/>
                    </a:lnTo>
                    <a:lnTo>
                      <a:pt x="0" y="12"/>
                    </a:lnTo>
                    <a:lnTo>
                      <a:pt x="2" y="8"/>
                    </a:lnTo>
                    <a:lnTo>
                      <a:pt x="6" y="5"/>
                    </a:lnTo>
                    <a:lnTo>
                      <a:pt x="8" y="4"/>
                    </a:lnTo>
                    <a:lnTo>
                      <a:pt x="10" y="2"/>
                    </a:lnTo>
                    <a:lnTo>
                      <a:pt x="13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1272"/>
              <p:cNvSpPr>
                <a:spLocks/>
              </p:cNvSpPr>
              <p:nvPr/>
            </p:nvSpPr>
            <p:spPr bwMode="auto">
              <a:xfrm>
                <a:off x="3825636" y="2219520"/>
                <a:ext cx="113991" cy="45598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8" y="0"/>
                  </a:cxn>
                  <a:cxn ang="0">
                    <a:pos x="15" y="1"/>
                  </a:cxn>
                  <a:cxn ang="0">
                    <a:pos x="20" y="1"/>
                  </a:cxn>
                  <a:cxn ang="0">
                    <a:pos x="28" y="2"/>
                  </a:cxn>
                  <a:cxn ang="0">
                    <a:pos x="38" y="5"/>
                  </a:cxn>
                  <a:cxn ang="0">
                    <a:pos x="48" y="10"/>
                  </a:cxn>
                  <a:cxn ang="0">
                    <a:pos x="55" y="15"/>
                  </a:cxn>
                  <a:cxn ang="0">
                    <a:pos x="53" y="20"/>
                  </a:cxn>
                  <a:cxn ang="0">
                    <a:pos x="50" y="21"/>
                  </a:cxn>
                  <a:cxn ang="0">
                    <a:pos x="44" y="21"/>
                  </a:cxn>
                  <a:cxn ang="0">
                    <a:pos x="39" y="18"/>
                  </a:cxn>
                  <a:cxn ang="0">
                    <a:pos x="33" y="18"/>
                  </a:cxn>
                  <a:cxn ang="0">
                    <a:pos x="29" y="20"/>
                  </a:cxn>
                  <a:cxn ang="0">
                    <a:pos x="25" y="22"/>
                  </a:cxn>
                  <a:cxn ang="0">
                    <a:pos x="15" y="22"/>
                  </a:cxn>
                  <a:cxn ang="0">
                    <a:pos x="12" y="21"/>
                  </a:cxn>
                  <a:cxn ang="0">
                    <a:pos x="9" y="18"/>
                  </a:cxn>
                  <a:cxn ang="0">
                    <a:pos x="9" y="13"/>
                  </a:cxn>
                  <a:cxn ang="0">
                    <a:pos x="4" y="11"/>
                  </a:cxn>
                  <a:cxn ang="0">
                    <a:pos x="0" y="7"/>
                  </a:cxn>
                  <a:cxn ang="0">
                    <a:pos x="0" y="5"/>
                  </a:cxn>
                  <a:cxn ang="0">
                    <a:pos x="1" y="2"/>
                  </a:cxn>
                  <a:cxn ang="0">
                    <a:pos x="3" y="1"/>
                  </a:cxn>
                  <a:cxn ang="0">
                    <a:pos x="5" y="0"/>
                  </a:cxn>
                </a:cxnLst>
                <a:rect l="0" t="0" r="r" b="b"/>
                <a:pathLst>
                  <a:path w="55" h="22">
                    <a:moveTo>
                      <a:pt x="5" y="0"/>
                    </a:moveTo>
                    <a:lnTo>
                      <a:pt x="8" y="0"/>
                    </a:lnTo>
                    <a:lnTo>
                      <a:pt x="15" y="1"/>
                    </a:lnTo>
                    <a:lnTo>
                      <a:pt x="20" y="1"/>
                    </a:lnTo>
                    <a:lnTo>
                      <a:pt x="28" y="2"/>
                    </a:lnTo>
                    <a:lnTo>
                      <a:pt x="38" y="5"/>
                    </a:lnTo>
                    <a:lnTo>
                      <a:pt x="48" y="10"/>
                    </a:lnTo>
                    <a:lnTo>
                      <a:pt x="55" y="15"/>
                    </a:lnTo>
                    <a:lnTo>
                      <a:pt x="53" y="20"/>
                    </a:lnTo>
                    <a:lnTo>
                      <a:pt x="50" y="21"/>
                    </a:lnTo>
                    <a:lnTo>
                      <a:pt x="44" y="21"/>
                    </a:lnTo>
                    <a:lnTo>
                      <a:pt x="39" y="18"/>
                    </a:lnTo>
                    <a:lnTo>
                      <a:pt x="33" y="18"/>
                    </a:lnTo>
                    <a:lnTo>
                      <a:pt x="29" y="20"/>
                    </a:lnTo>
                    <a:lnTo>
                      <a:pt x="25" y="22"/>
                    </a:lnTo>
                    <a:lnTo>
                      <a:pt x="15" y="22"/>
                    </a:lnTo>
                    <a:lnTo>
                      <a:pt x="12" y="21"/>
                    </a:lnTo>
                    <a:lnTo>
                      <a:pt x="9" y="18"/>
                    </a:lnTo>
                    <a:lnTo>
                      <a:pt x="9" y="13"/>
                    </a:lnTo>
                    <a:lnTo>
                      <a:pt x="4" y="11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1273"/>
              <p:cNvSpPr>
                <a:spLocks/>
              </p:cNvSpPr>
              <p:nvPr/>
            </p:nvSpPr>
            <p:spPr bwMode="auto">
              <a:xfrm>
                <a:off x="3835997" y="2698302"/>
                <a:ext cx="29015" cy="228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10" y="0"/>
                  </a:cxn>
                  <a:cxn ang="0">
                    <a:pos x="12" y="1"/>
                  </a:cxn>
                  <a:cxn ang="0">
                    <a:pos x="14" y="3"/>
                  </a:cxn>
                  <a:cxn ang="0">
                    <a:pos x="12" y="8"/>
                  </a:cxn>
                  <a:cxn ang="0">
                    <a:pos x="10" y="9"/>
                  </a:cxn>
                  <a:cxn ang="0">
                    <a:pos x="9" y="11"/>
                  </a:cxn>
                  <a:cxn ang="0">
                    <a:pos x="7" y="11"/>
                  </a:cxn>
                  <a:cxn ang="0">
                    <a:pos x="5" y="10"/>
                  </a:cxn>
                  <a:cxn ang="0">
                    <a:pos x="3" y="9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4" y="0"/>
                  </a:cxn>
                </a:cxnLst>
                <a:rect l="0" t="0" r="r" b="b"/>
                <a:pathLst>
                  <a:path w="14" h="11">
                    <a:moveTo>
                      <a:pt x="4" y="0"/>
                    </a:moveTo>
                    <a:lnTo>
                      <a:pt x="10" y="0"/>
                    </a:lnTo>
                    <a:lnTo>
                      <a:pt x="12" y="1"/>
                    </a:lnTo>
                    <a:lnTo>
                      <a:pt x="14" y="3"/>
                    </a:lnTo>
                    <a:lnTo>
                      <a:pt x="12" y="8"/>
                    </a:lnTo>
                    <a:lnTo>
                      <a:pt x="10" y="9"/>
                    </a:lnTo>
                    <a:lnTo>
                      <a:pt x="9" y="11"/>
                    </a:lnTo>
                    <a:lnTo>
                      <a:pt x="7" y="11"/>
                    </a:lnTo>
                    <a:lnTo>
                      <a:pt x="5" y="10"/>
                    </a:lnTo>
                    <a:lnTo>
                      <a:pt x="3" y="9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1274"/>
              <p:cNvSpPr>
                <a:spLocks/>
              </p:cNvSpPr>
              <p:nvPr/>
            </p:nvSpPr>
            <p:spPr bwMode="auto">
              <a:xfrm>
                <a:off x="3976930" y="2466165"/>
                <a:ext cx="26945" cy="16581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8" y="0"/>
                  </a:cxn>
                  <a:cxn ang="0">
                    <a:pos x="13" y="5"/>
                  </a:cxn>
                  <a:cxn ang="0">
                    <a:pos x="13" y="6"/>
                  </a:cxn>
                  <a:cxn ang="0">
                    <a:pos x="10" y="6"/>
                  </a:cxn>
                  <a:cxn ang="0">
                    <a:pos x="9" y="8"/>
                  </a:cxn>
                  <a:cxn ang="0">
                    <a:pos x="4" y="8"/>
                  </a:cxn>
                  <a:cxn ang="0">
                    <a:pos x="1" y="6"/>
                  </a:cxn>
                  <a:cxn ang="0">
                    <a:pos x="0" y="5"/>
                  </a:cxn>
                  <a:cxn ang="0">
                    <a:pos x="0" y="3"/>
                  </a:cxn>
                  <a:cxn ang="0">
                    <a:pos x="3" y="1"/>
                  </a:cxn>
                  <a:cxn ang="0">
                    <a:pos x="4" y="0"/>
                  </a:cxn>
                </a:cxnLst>
                <a:rect l="0" t="0" r="r" b="b"/>
                <a:pathLst>
                  <a:path w="13" h="8">
                    <a:moveTo>
                      <a:pt x="4" y="0"/>
                    </a:moveTo>
                    <a:lnTo>
                      <a:pt x="8" y="0"/>
                    </a:lnTo>
                    <a:lnTo>
                      <a:pt x="13" y="5"/>
                    </a:lnTo>
                    <a:lnTo>
                      <a:pt x="13" y="6"/>
                    </a:lnTo>
                    <a:lnTo>
                      <a:pt x="10" y="6"/>
                    </a:lnTo>
                    <a:lnTo>
                      <a:pt x="9" y="8"/>
                    </a:lnTo>
                    <a:lnTo>
                      <a:pt x="4" y="8"/>
                    </a:lnTo>
                    <a:lnTo>
                      <a:pt x="1" y="6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3" y="1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1275"/>
              <p:cNvSpPr>
                <a:spLocks/>
              </p:cNvSpPr>
              <p:nvPr/>
            </p:nvSpPr>
            <p:spPr bwMode="auto">
              <a:xfrm>
                <a:off x="3865013" y="2416421"/>
                <a:ext cx="20726" cy="2072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10" y="0"/>
                  </a:cxn>
                  <a:cxn ang="0">
                    <a:pos x="9" y="3"/>
                  </a:cxn>
                  <a:cxn ang="0">
                    <a:pos x="8" y="6"/>
                  </a:cxn>
                  <a:cxn ang="0">
                    <a:pos x="4" y="10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1" y="5"/>
                  </a:cxn>
                  <a:cxn ang="0">
                    <a:pos x="4" y="4"/>
                  </a:cxn>
                  <a:cxn ang="0">
                    <a:pos x="8" y="0"/>
                  </a:cxn>
                </a:cxnLst>
                <a:rect l="0" t="0" r="r" b="b"/>
                <a:pathLst>
                  <a:path w="10" h="10">
                    <a:moveTo>
                      <a:pt x="8" y="0"/>
                    </a:moveTo>
                    <a:lnTo>
                      <a:pt x="10" y="0"/>
                    </a:lnTo>
                    <a:lnTo>
                      <a:pt x="9" y="3"/>
                    </a:lnTo>
                    <a:lnTo>
                      <a:pt x="8" y="6"/>
                    </a:lnTo>
                    <a:lnTo>
                      <a:pt x="4" y="10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1" y="5"/>
                    </a:lnTo>
                    <a:lnTo>
                      <a:pt x="4" y="4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1276"/>
              <p:cNvSpPr>
                <a:spLocks/>
              </p:cNvSpPr>
              <p:nvPr/>
            </p:nvSpPr>
            <p:spPr bwMode="auto">
              <a:xfrm>
                <a:off x="3605946" y="2215375"/>
                <a:ext cx="690156" cy="501579"/>
              </a:xfrm>
              <a:custGeom>
                <a:avLst/>
                <a:gdLst/>
                <a:ahLst/>
                <a:cxnLst>
                  <a:cxn ang="0">
                    <a:pos x="51" y="3"/>
                  </a:cxn>
                  <a:cxn ang="0">
                    <a:pos x="46" y="14"/>
                  </a:cxn>
                  <a:cxn ang="0">
                    <a:pos x="42" y="29"/>
                  </a:cxn>
                  <a:cxn ang="0">
                    <a:pos x="54" y="33"/>
                  </a:cxn>
                  <a:cxn ang="0">
                    <a:pos x="61" y="10"/>
                  </a:cxn>
                  <a:cxn ang="0">
                    <a:pos x="109" y="20"/>
                  </a:cxn>
                  <a:cxn ang="0">
                    <a:pos x="111" y="36"/>
                  </a:cxn>
                  <a:cxn ang="0">
                    <a:pos x="130" y="36"/>
                  </a:cxn>
                  <a:cxn ang="0">
                    <a:pos x="154" y="27"/>
                  </a:cxn>
                  <a:cxn ang="0">
                    <a:pos x="190" y="49"/>
                  </a:cxn>
                  <a:cxn ang="0">
                    <a:pos x="223" y="61"/>
                  </a:cxn>
                  <a:cxn ang="0">
                    <a:pos x="262" y="78"/>
                  </a:cxn>
                  <a:cxn ang="0">
                    <a:pos x="267" y="90"/>
                  </a:cxn>
                  <a:cxn ang="0">
                    <a:pos x="272" y="96"/>
                  </a:cxn>
                  <a:cxn ang="0">
                    <a:pos x="261" y="107"/>
                  </a:cxn>
                  <a:cxn ang="0">
                    <a:pos x="286" y="124"/>
                  </a:cxn>
                  <a:cxn ang="0">
                    <a:pos x="298" y="140"/>
                  </a:cxn>
                  <a:cxn ang="0">
                    <a:pos x="313" y="139"/>
                  </a:cxn>
                  <a:cxn ang="0">
                    <a:pos x="330" y="145"/>
                  </a:cxn>
                  <a:cxn ang="0">
                    <a:pos x="326" y="160"/>
                  </a:cxn>
                  <a:cxn ang="0">
                    <a:pos x="312" y="170"/>
                  </a:cxn>
                  <a:cxn ang="0">
                    <a:pos x="307" y="181"/>
                  </a:cxn>
                  <a:cxn ang="0">
                    <a:pos x="274" y="156"/>
                  </a:cxn>
                  <a:cxn ang="0">
                    <a:pos x="258" y="159"/>
                  </a:cxn>
                  <a:cxn ang="0">
                    <a:pos x="264" y="165"/>
                  </a:cxn>
                  <a:cxn ang="0">
                    <a:pos x="266" y="174"/>
                  </a:cxn>
                  <a:cxn ang="0">
                    <a:pos x="278" y="186"/>
                  </a:cxn>
                  <a:cxn ang="0">
                    <a:pos x="293" y="193"/>
                  </a:cxn>
                  <a:cxn ang="0">
                    <a:pos x="296" y="202"/>
                  </a:cxn>
                  <a:cxn ang="0">
                    <a:pos x="296" y="222"/>
                  </a:cxn>
                  <a:cxn ang="0">
                    <a:pos x="261" y="212"/>
                  </a:cxn>
                  <a:cxn ang="0">
                    <a:pos x="279" y="237"/>
                  </a:cxn>
                  <a:cxn ang="0">
                    <a:pos x="273" y="241"/>
                  </a:cxn>
                  <a:cxn ang="0">
                    <a:pos x="242" y="227"/>
                  </a:cxn>
                  <a:cxn ang="0">
                    <a:pos x="213" y="214"/>
                  </a:cxn>
                  <a:cxn ang="0">
                    <a:pos x="176" y="194"/>
                  </a:cxn>
                  <a:cxn ang="0">
                    <a:pos x="155" y="198"/>
                  </a:cxn>
                  <a:cxn ang="0">
                    <a:pos x="140" y="192"/>
                  </a:cxn>
                  <a:cxn ang="0">
                    <a:pos x="145" y="179"/>
                  </a:cxn>
                  <a:cxn ang="0">
                    <a:pos x="183" y="173"/>
                  </a:cxn>
                  <a:cxn ang="0">
                    <a:pos x="183" y="159"/>
                  </a:cxn>
                  <a:cxn ang="0">
                    <a:pos x="203" y="142"/>
                  </a:cxn>
                  <a:cxn ang="0">
                    <a:pos x="187" y="114"/>
                  </a:cxn>
                  <a:cxn ang="0">
                    <a:pos x="163" y="110"/>
                  </a:cxn>
                  <a:cxn ang="0">
                    <a:pos x="154" y="106"/>
                  </a:cxn>
                  <a:cxn ang="0">
                    <a:pos x="164" y="101"/>
                  </a:cxn>
                  <a:cxn ang="0">
                    <a:pos x="129" y="81"/>
                  </a:cxn>
                  <a:cxn ang="0">
                    <a:pos x="115" y="93"/>
                  </a:cxn>
                  <a:cxn ang="0">
                    <a:pos x="45" y="82"/>
                  </a:cxn>
                  <a:cxn ang="0">
                    <a:pos x="15" y="71"/>
                  </a:cxn>
                  <a:cxn ang="0">
                    <a:pos x="22" y="64"/>
                  </a:cxn>
                  <a:cxn ang="0">
                    <a:pos x="7" y="56"/>
                  </a:cxn>
                  <a:cxn ang="0">
                    <a:pos x="0" y="37"/>
                  </a:cxn>
                  <a:cxn ang="0">
                    <a:pos x="10" y="23"/>
                  </a:cxn>
                </a:cxnLst>
                <a:rect l="0" t="0" r="r" b="b"/>
                <a:pathLst>
                  <a:path w="333" h="242">
                    <a:moveTo>
                      <a:pt x="42" y="0"/>
                    </a:moveTo>
                    <a:lnTo>
                      <a:pt x="43" y="0"/>
                    </a:lnTo>
                    <a:lnTo>
                      <a:pt x="45" y="2"/>
                    </a:lnTo>
                    <a:lnTo>
                      <a:pt x="47" y="2"/>
                    </a:lnTo>
                    <a:lnTo>
                      <a:pt x="51" y="3"/>
                    </a:lnTo>
                    <a:lnTo>
                      <a:pt x="54" y="3"/>
                    </a:lnTo>
                    <a:lnTo>
                      <a:pt x="55" y="4"/>
                    </a:lnTo>
                    <a:lnTo>
                      <a:pt x="56" y="4"/>
                    </a:lnTo>
                    <a:lnTo>
                      <a:pt x="52" y="9"/>
                    </a:lnTo>
                    <a:lnTo>
                      <a:pt x="46" y="14"/>
                    </a:lnTo>
                    <a:lnTo>
                      <a:pt x="41" y="19"/>
                    </a:lnTo>
                    <a:lnTo>
                      <a:pt x="38" y="25"/>
                    </a:lnTo>
                    <a:lnTo>
                      <a:pt x="38" y="28"/>
                    </a:lnTo>
                    <a:lnTo>
                      <a:pt x="40" y="29"/>
                    </a:lnTo>
                    <a:lnTo>
                      <a:pt x="42" y="29"/>
                    </a:lnTo>
                    <a:lnTo>
                      <a:pt x="42" y="43"/>
                    </a:lnTo>
                    <a:lnTo>
                      <a:pt x="43" y="44"/>
                    </a:lnTo>
                    <a:lnTo>
                      <a:pt x="47" y="44"/>
                    </a:lnTo>
                    <a:lnTo>
                      <a:pt x="54" y="38"/>
                    </a:lnTo>
                    <a:lnTo>
                      <a:pt x="54" y="33"/>
                    </a:lnTo>
                    <a:lnTo>
                      <a:pt x="51" y="31"/>
                    </a:lnTo>
                    <a:lnTo>
                      <a:pt x="50" y="28"/>
                    </a:lnTo>
                    <a:lnTo>
                      <a:pt x="50" y="24"/>
                    </a:lnTo>
                    <a:lnTo>
                      <a:pt x="52" y="17"/>
                    </a:lnTo>
                    <a:lnTo>
                      <a:pt x="61" y="10"/>
                    </a:lnTo>
                    <a:lnTo>
                      <a:pt x="71" y="7"/>
                    </a:lnTo>
                    <a:lnTo>
                      <a:pt x="94" y="4"/>
                    </a:lnTo>
                    <a:lnTo>
                      <a:pt x="100" y="7"/>
                    </a:lnTo>
                    <a:lnTo>
                      <a:pt x="105" y="12"/>
                    </a:lnTo>
                    <a:lnTo>
                      <a:pt x="109" y="20"/>
                    </a:lnTo>
                    <a:lnTo>
                      <a:pt x="110" y="28"/>
                    </a:lnTo>
                    <a:lnTo>
                      <a:pt x="110" y="31"/>
                    </a:lnTo>
                    <a:lnTo>
                      <a:pt x="109" y="32"/>
                    </a:lnTo>
                    <a:lnTo>
                      <a:pt x="109" y="36"/>
                    </a:lnTo>
                    <a:lnTo>
                      <a:pt x="111" y="36"/>
                    </a:lnTo>
                    <a:lnTo>
                      <a:pt x="115" y="32"/>
                    </a:lnTo>
                    <a:lnTo>
                      <a:pt x="120" y="32"/>
                    </a:lnTo>
                    <a:lnTo>
                      <a:pt x="123" y="33"/>
                    </a:lnTo>
                    <a:lnTo>
                      <a:pt x="125" y="36"/>
                    </a:lnTo>
                    <a:lnTo>
                      <a:pt x="130" y="36"/>
                    </a:lnTo>
                    <a:lnTo>
                      <a:pt x="136" y="29"/>
                    </a:lnTo>
                    <a:lnTo>
                      <a:pt x="139" y="28"/>
                    </a:lnTo>
                    <a:lnTo>
                      <a:pt x="141" y="25"/>
                    </a:lnTo>
                    <a:lnTo>
                      <a:pt x="144" y="25"/>
                    </a:lnTo>
                    <a:lnTo>
                      <a:pt x="154" y="27"/>
                    </a:lnTo>
                    <a:lnTo>
                      <a:pt x="165" y="28"/>
                    </a:lnTo>
                    <a:lnTo>
                      <a:pt x="174" y="32"/>
                    </a:lnTo>
                    <a:lnTo>
                      <a:pt x="180" y="38"/>
                    </a:lnTo>
                    <a:lnTo>
                      <a:pt x="184" y="44"/>
                    </a:lnTo>
                    <a:lnTo>
                      <a:pt x="190" y="49"/>
                    </a:lnTo>
                    <a:lnTo>
                      <a:pt x="199" y="52"/>
                    </a:lnTo>
                    <a:lnTo>
                      <a:pt x="214" y="52"/>
                    </a:lnTo>
                    <a:lnTo>
                      <a:pt x="222" y="56"/>
                    </a:lnTo>
                    <a:lnTo>
                      <a:pt x="223" y="58"/>
                    </a:lnTo>
                    <a:lnTo>
                      <a:pt x="223" y="61"/>
                    </a:lnTo>
                    <a:lnTo>
                      <a:pt x="233" y="64"/>
                    </a:lnTo>
                    <a:lnTo>
                      <a:pt x="240" y="70"/>
                    </a:lnTo>
                    <a:lnTo>
                      <a:pt x="251" y="72"/>
                    </a:lnTo>
                    <a:lnTo>
                      <a:pt x="251" y="78"/>
                    </a:lnTo>
                    <a:lnTo>
                      <a:pt x="262" y="78"/>
                    </a:lnTo>
                    <a:lnTo>
                      <a:pt x="264" y="80"/>
                    </a:lnTo>
                    <a:lnTo>
                      <a:pt x="266" y="82"/>
                    </a:lnTo>
                    <a:lnTo>
                      <a:pt x="268" y="85"/>
                    </a:lnTo>
                    <a:lnTo>
                      <a:pt x="269" y="88"/>
                    </a:lnTo>
                    <a:lnTo>
                      <a:pt x="267" y="90"/>
                    </a:lnTo>
                    <a:lnTo>
                      <a:pt x="263" y="90"/>
                    </a:lnTo>
                    <a:lnTo>
                      <a:pt x="256" y="93"/>
                    </a:lnTo>
                    <a:lnTo>
                      <a:pt x="259" y="95"/>
                    </a:lnTo>
                    <a:lnTo>
                      <a:pt x="269" y="95"/>
                    </a:lnTo>
                    <a:lnTo>
                      <a:pt x="272" y="96"/>
                    </a:lnTo>
                    <a:lnTo>
                      <a:pt x="273" y="98"/>
                    </a:lnTo>
                    <a:lnTo>
                      <a:pt x="269" y="100"/>
                    </a:lnTo>
                    <a:lnTo>
                      <a:pt x="267" y="102"/>
                    </a:lnTo>
                    <a:lnTo>
                      <a:pt x="264" y="103"/>
                    </a:lnTo>
                    <a:lnTo>
                      <a:pt x="261" y="107"/>
                    </a:lnTo>
                    <a:lnTo>
                      <a:pt x="268" y="111"/>
                    </a:lnTo>
                    <a:lnTo>
                      <a:pt x="272" y="111"/>
                    </a:lnTo>
                    <a:lnTo>
                      <a:pt x="274" y="117"/>
                    </a:lnTo>
                    <a:lnTo>
                      <a:pt x="278" y="121"/>
                    </a:lnTo>
                    <a:lnTo>
                      <a:pt x="286" y="124"/>
                    </a:lnTo>
                    <a:lnTo>
                      <a:pt x="292" y="125"/>
                    </a:lnTo>
                    <a:lnTo>
                      <a:pt x="293" y="129"/>
                    </a:lnTo>
                    <a:lnTo>
                      <a:pt x="293" y="132"/>
                    </a:lnTo>
                    <a:lnTo>
                      <a:pt x="296" y="137"/>
                    </a:lnTo>
                    <a:lnTo>
                      <a:pt x="298" y="140"/>
                    </a:lnTo>
                    <a:lnTo>
                      <a:pt x="304" y="140"/>
                    </a:lnTo>
                    <a:lnTo>
                      <a:pt x="308" y="139"/>
                    </a:lnTo>
                    <a:lnTo>
                      <a:pt x="309" y="137"/>
                    </a:lnTo>
                    <a:lnTo>
                      <a:pt x="312" y="137"/>
                    </a:lnTo>
                    <a:lnTo>
                      <a:pt x="313" y="139"/>
                    </a:lnTo>
                    <a:lnTo>
                      <a:pt x="314" y="141"/>
                    </a:lnTo>
                    <a:lnTo>
                      <a:pt x="317" y="142"/>
                    </a:lnTo>
                    <a:lnTo>
                      <a:pt x="318" y="144"/>
                    </a:lnTo>
                    <a:lnTo>
                      <a:pt x="326" y="144"/>
                    </a:lnTo>
                    <a:lnTo>
                      <a:pt x="330" y="145"/>
                    </a:lnTo>
                    <a:lnTo>
                      <a:pt x="332" y="146"/>
                    </a:lnTo>
                    <a:lnTo>
                      <a:pt x="333" y="149"/>
                    </a:lnTo>
                    <a:lnTo>
                      <a:pt x="333" y="155"/>
                    </a:lnTo>
                    <a:lnTo>
                      <a:pt x="331" y="158"/>
                    </a:lnTo>
                    <a:lnTo>
                      <a:pt x="326" y="160"/>
                    </a:lnTo>
                    <a:lnTo>
                      <a:pt x="321" y="160"/>
                    </a:lnTo>
                    <a:lnTo>
                      <a:pt x="321" y="166"/>
                    </a:lnTo>
                    <a:lnTo>
                      <a:pt x="318" y="169"/>
                    </a:lnTo>
                    <a:lnTo>
                      <a:pt x="316" y="170"/>
                    </a:lnTo>
                    <a:lnTo>
                      <a:pt x="312" y="170"/>
                    </a:lnTo>
                    <a:lnTo>
                      <a:pt x="312" y="173"/>
                    </a:lnTo>
                    <a:lnTo>
                      <a:pt x="311" y="176"/>
                    </a:lnTo>
                    <a:lnTo>
                      <a:pt x="311" y="179"/>
                    </a:lnTo>
                    <a:lnTo>
                      <a:pt x="309" y="180"/>
                    </a:lnTo>
                    <a:lnTo>
                      <a:pt x="307" y="181"/>
                    </a:lnTo>
                    <a:lnTo>
                      <a:pt x="298" y="179"/>
                    </a:lnTo>
                    <a:lnTo>
                      <a:pt x="292" y="174"/>
                    </a:lnTo>
                    <a:lnTo>
                      <a:pt x="286" y="168"/>
                    </a:lnTo>
                    <a:lnTo>
                      <a:pt x="281" y="161"/>
                    </a:lnTo>
                    <a:lnTo>
                      <a:pt x="274" y="156"/>
                    </a:lnTo>
                    <a:lnTo>
                      <a:pt x="266" y="154"/>
                    </a:lnTo>
                    <a:lnTo>
                      <a:pt x="264" y="154"/>
                    </a:lnTo>
                    <a:lnTo>
                      <a:pt x="262" y="156"/>
                    </a:lnTo>
                    <a:lnTo>
                      <a:pt x="259" y="158"/>
                    </a:lnTo>
                    <a:lnTo>
                      <a:pt x="258" y="159"/>
                    </a:lnTo>
                    <a:lnTo>
                      <a:pt x="261" y="160"/>
                    </a:lnTo>
                    <a:lnTo>
                      <a:pt x="264" y="160"/>
                    </a:lnTo>
                    <a:lnTo>
                      <a:pt x="266" y="159"/>
                    </a:lnTo>
                    <a:lnTo>
                      <a:pt x="266" y="164"/>
                    </a:lnTo>
                    <a:lnTo>
                      <a:pt x="264" y="165"/>
                    </a:lnTo>
                    <a:lnTo>
                      <a:pt x="262" y="165"/>
                    </a:lnTo>
                    <a:lnTo>
                      <a:pt x="261" y="164"/>
                    </a:lnTo>
                    <a:lnTo>
                      <a:pt x="261" y="170"/>
                    </a:lnTo>
                    <a:lnTo>
                      <a:pt x="266" y="170"/>
                    </a:lnTo>
                    <a:lnTo>
                      <a:pt x="266" y="174"/>
                    </a:lnTo>
                    <a:lnTo>
                      <a:pt x="268" y="178"/>
                    </a:lnTo>
                    <a:lnTo>
                      <a:pt x="269" y="180"/>
                    </a:lnTo>
                    <a:lnTo>
                      <a:pt x="272" y="184"/>
                    </a:lnTo>
                    <a:lnTo>
                      <a:pt x="274" y="185"/>
                    </a:lnTo>
                    <a:lnTo>
                      <a:pt x="278" y="186"/>
                    </a:lnTo>
                    <a:lnTo>
                      <a:pt x="284" y="186"/>
                    </a:lnTo>
                    <a:lnTo>
                      <a:pt x="284" y="188"/>
                    </a:lnTo>
                    <a:lnTo>
                      <a:pt x="286" y="190"/>
                    </a:lnTo>
                    <a:lnTo>
                      <a:pt x="293" y="190"/>
                    </a:lnTo>
                    <a:lnTo>
                      <a:pt x="293" y="193"/>
                    </a:lnTo>
                    <a:lnTo>
                      <a:pt x="292" y="195"/>
                    </a:lnTo>
                    <a:lnTo>
                      <a:pt x="292" y="197"/>
                    </a:lnTo>
                    <a:lnTo>
                      <a:pt x="293" y="198"/>
                    </a:lnTo>
                    <a:lnTo>
                      <a:pt x="293" y="199"/>
                    </a:lnTo>
                    <a:lnTo>
                      <a:pt x="296" y="202"/>
                    </a:lnTo>
                    <a:lnTo>
                      <a:pt x="297" y="204"/>
                    </a:lnTo>
                    <a:lnTo>
                      <a:pt x="298" y="205"/>
                    </a:lnTo>
                    <a:lnTo>
                      <a:pt x="299" y="208"/>
                    </a:lnTo>
                    <a:lnTo>
                      <a:pt x="299" y="210"/>
                    </a:lnTo>
                    <a:lnTo>
                      <a:pt x="296" y="222"/>
                    </a:lnTo>
                    <a:lnTo>
                      <a:pt x="294" y="224"/>
                    </a:lnTo>
                    <a:lnTo>
                      <a:pt x="288" y="223"/>
                    </a:lnTo>
                    <a:lnTo>
                      <a:pt x="279" y="220"/>
                    </a:lnTo>
                    <a:lnTo>
                      <a:pt x="269" y="217"/>
                    </a:lnTo>
                    <a:lnTo>
                      <a:pt x="261" y="212"/>
                    </a:lnTo>
                    <a:lnTo>
                      <a:pt x="256" y="208"/>
                    </a:lnTo>
                    <a:lnTo>
                      <a:pt x="251" y="208"/>
                    </a:lnTo>
                    <a:lnTo>
                      <a:pt x="258" y="214"/>
                    </a:lnTo>
                    <a:lnTo>
                      <a:pt x="276" y="229"/>
                    </a:lnTo>
                    <a:lnTo>
                      <a:pt x="279" y="237"/>
                    </a:lnTo>
                    <a:lnTo>
                      <a:pt x="279" y="238"/>
                    </a:lnTo>
                    <a:lnTo>
                      <a:pt x="278" y="241"/>
                    </a:lnTo>
                    <a:lnTo>
                      <a:pt x="277" y="242"/>
                    </a:lnTo>
                    <a:lnTo>
                      <a:pt x="274" y="242"/>
                    </a:lnTo>
                    <a:lnTo>
                      <a:pt x="273" y="241"/>
                    </a:lnTo>
                    <a:lnTo>
                      <a:pt x="273" y="237"/>
                    </a:lnTo>
                    <a:lnTo>
                      <a:pt x="272" y="237"/>
                    </a:lnTo>
                    <a:lnTo>
                      <a:pt x="261" y="233"/>
                    </a:lnTo>
                    <a:lnTo>
                      <a:pt x="252" y="231"/>
                    </a:lnTo>
                    <a:lnTo>
                      <a:pt x="242" y="227"/>
                    </a:lnTo>
                    <a:lnTo>
                      <a:pt x="235" y="224"/>
                    </a:lnTo>
                    <a:lnTo>
                      <a:pt x="229" y="223"/>
                    </a:lnTo>
                    <a:lnTo>
                      <a:pt x="222" y="220"/>
                    </a:lnTo>
                    <a:lnTo>
                      <a:pt x="217" y="218"/>
                    </a:lnTo>
                    <a:lnTo>
                      <a:pt x="213" y="214"/>
                    </a:lnTo>
                    <a:lnTo>
                      <a:pt x="214" y="209"/>
                    </a:lnTo>
                    <a:lnTo>
                      <a:pt x="198" y="199"/>
                    </a:lnTo>
                    <a:lnTo>
                      <a:pt x="183" y="189"/>
                    </a:lnTo>
                    <a:lnTo>
                      <a:pt x="179" y="193"/>
                    </a:lnTo>
                    <a:lnTo>
                      <a:pt x="176" y="194"/>
                    </a:lnTo>
                    <a:lnTo>
                      <a:pt x="175" y="195"/>
                    </a:lnTo>
                    <a:lnTo>
                      <a:pt x="173" y="195"/>
                    </a:lnTo>
                    <a:lnTo>
                      <a:pt x="169" y="192"/>
                    </a:lnTo>
                    <a:lnTo>
                      <a:pt x="168" y="192"/>
                    </a:lnTo>
                    <a:lnTo>
                      <a:pt x="155" y="198"/>
                    </a:lnTo>
                    <a:lnTo>
                      <a:pt x="153" y="198"/>
                    </a:lnTo>
                    <a:lnTo>
                      <a:pt x="150" y="197"/>
                    </a:lnTo>
                    <a:lnTo>
                      <a:pt x="146" y="195"/>
                    </a:lnTo>
                    <a:lnTo>
                      <a:pt x="144" y="194"/>
                    </a:lnTo>
                    <a:lnTo>
                      <a:pt x="140" y="192"/>
                    </a:lnTo>
                    <a:lnTo>
                      <a:pt x="138" y="186"/>
                    </a:lnTo>
                    <a:lnTo>
                      <a:pt x="139" y="185"/>
                    </a:lnTo>
                    <a:lnTo>
                      <a:pt x="140" y="183"/>
                    </a:lnTo>
                    <a:lnTo>
                      <a:pt x="143" y="180"/>
                    </a:lnTo>
                    <a:lnTo>
                      <a:pt x="145" y="179"/>
                    </a:lnTo>
                    <a:lnTo>
                      <a:pt x="149" y="176"/>
                    </a:lnTo>
                    <a:lnTo>
                      <a:pt x="151" y="175"/>
                    </a:lnTo>
                    <a:lnTo>
                      <a:pt x="174" y="175"/>
                    </a:lnTo>
                    <a:lnTo>
                      <a:pt x="178" y="174"/>
                    </a:lnTo>
                    <a:lnTo>
                      <a:pt x="183" y="173"/>
                    </a:lnTo>
                    <a:lnTo>
                      <a:pt x="190" y="170"/>
                    </a:lnTo>
                    <a:lnTo>
                      <a:pt x="188" y="169"/>
                    </a:lnTo>
                    <a:lnTo>
                      <a:pt x="185" y="166"/>
                    </a:lnTo>
                    <a:lnTo>
                      <a:pt x="183" y="161"/>
                    </a:lnTo>
                    <a:lnTo>
                      <a:pt x="183" y="159"/>
                    </a:lnTo>
                    <a:lnTo>
                      <a:pt x="184" y="158"/>
                    </a:lnTo>
                    <a:lnTo>
                      <a:pt x="187" y="156"/>
                    </a:lnTo>
                    <a:lnTo>
                      <a:pt x="192" y="156"/>
                    </a:lnTo>
                    <a:lnTo>
                      <a:pt x="198" y="150"/>
                    </a:lnTo>
                    <a:lnTo>
                      <a:pt x="203" y="142"/>
                    </a:lnTo>
                    <a:lnTo>
                      <a:pt x="204" y="140"/>
                    </a:lnTo>
                    <a:lnTo>
                      <a:pt x="205" y="136"/>
                    </a:lnTo>
                    <a:lnTo>
                      <a:pt x="203" y="129"/>
                    </a:lnTo>
                    <a:lnTo>
                      <a:pt x="195" y="121"/>
                    </a:lnTo>
                    <a:lnTo>
                      <a:pt x="187" y="114"/>
                    </a:lnTo>
                    <a:lnTo>
                      <a:pt x="178" y="109"/>
                    </a:lnTo>
                    <a:lnTo>
                      <a:pt x="170" y="106"/>
                    </a:lnTo>
                    <a:lnTo>
                      <a:pt x="168" y="106"/>
                    </a:lnTo>
                    <a:lnTo>
                      <a:pt x="165" y="107"/>
                    </a:lnTo>
                    <a:lnTo>
                      <a:pt x="163" y="110"/>
                    </a:lnTo>
                    <a:lnTo>
                      <a:pt x="160" y="111"/>
                    </a:lnTo>
                    <a:lnTo>
                      <a:pt x="156" y="111"/>
                    </a:lnTo>
                    <a:lnTo>
                      <a:pt x="155" y="109"/>
                    </a:lnTo>
                    <a:lnTo>
                      <a:pt x="154" y="107"/>
                    </a:lnTo>
                    <a:lnTo>
                      <a:pt x="154" y="106"/>
                    </a:lnTo>
                    <a:lnTo>
                      <a:pt x="155" y="103"/>
                    </a:lnTo>
                    <a:lnTo>
                      <a:pt x="156" y="102"/>
                    </a:lnTo>
                    <a:lnTo>
                      <a:pt x="159" y="102"/>
                    </a:lnTo>
                    <a:lnTo>
                      <a:pt x="161" y="101"/>
                    </a:lnTo>
                    <a:lnTo>
                      <a:pt x="164" y="101"/>
                    </a:lnTo>
                    <a:lnTo>
                      <a:pt x="160" y="97"/>
                    </a:lnTo>
                    <a:lnTo>
                      <a:pt x="145" y="85"/>
                    </a:lnTo>
                    <a:lnTo>
                      <a:pt x="139" y="81"/>
                    </a:lnTo>
                    <a:lnTo>
                      <a:pt x="134" y="78"/>
                    </a:lnTo>
                    <a:lnTo>
                      <a:pt x="129" y="81"/>
                    </a:lnTo>
                    <a:lnTo>
                      <a:pt x="126" y="85"/>
                    </a:lnTo>
                    <a:lnTo>
                      <a:pt x="124" y="87"/>
                    </a:lnTo>
                    <a:lnTo>
                      <a:pt x="121" y="91"/>
                    </a:lnTo>
                    <a:lnTo>
                      <a:pt x="119" y="92"/>
                    </a:lnTo>
                    <a:lnTo>
                      <a:pt x="115" y="93"/>
                    </a:lnTo>
                    <a:lnTo>
                      <a:pt x="112" y="93"/>
                    </a:lnTo>
                    <a:lnTo>
                      <a:pt x="111" y="92"/>
                    </a:lnTo>
                    <a:lnTo>
                      <a:pt x="111" y="85"/>
                    </a:lnTo>
                    <a:lnTo>
                      <a:pt x="47" y="85"/>
                    </a:lnTo>
                    <a:lnTo>
                      <a:pt x="45" y="82"/>
                    </a:lnTo>
                    <a:lnTo>
                      <a:pt x="42" y="81"/>
                    </a:lnTo>
                    <a:lnTo>
                      <a:pt x="37" y="76"/>
                    </a:lnTo>
                    <a:lnTo>
                      <a:pt x="18" y="76"/>
                    </a:lnTo>
                    <a:lnTo>
                      <a:pt x="17" y="73"/>
                    </a:lnTo>
                    <a:lnTo>
                      <a:pt x="15" y="71"/>
                    </a:lnTo>
                    <a:lnTo>
                      <a:pt x="12" y="70"/>
                    </a:lnTo>
                    <a:lnTo>
                      <a:pt x="10" y="64"/>
                    </a:lnTo>
                    <a:lnTo>
                      <a:pt x="13" y="63"/>
                    </a:lnTo>
                    <a:lnTo>
                      <a:pt x="18" y="63"/>
                    </a:lnTo>
                    <a:lnTo>
                      <a:pt x="22" y="64"/>
                    </a:lnTo>
                    <a:lnTo>
                      <a:pt x="27" y="66"/>
                    </a:lnTo>
                    <a:lnTo>
                      <a:pt x="27" y="61"/>
                    </a:lnTo>
                    <a:lnTo>
                      <a:pt x="22" y="59"/>
                    </a:lnTo>
                    <a:lnTo>
                      <a:pt x="15" y="57"/>
                    </a:lnTo>
                    <a:lnTo>
                      <a:pt x="7" y="56"/>
                    </a:lnTo>
                    <a:lnTo>
                      <a:pt x="5" y="56"/>
                    </a:lnTo>
                    <a:lnTo>
                      <a:pt x="3" y="53"/>
                    </a:lnTo>
                    <a:lnTo>
                      <a:pt x="2" y="52"/>
                    </a:lnTo>
                    <a:lnTo>
                      <a:pt x="0" y="47"/>
                    </a:lnTo>
                    <a:lnTo>
                      <a:pt x="0" y="37"/>
                    </a:lnTo>
                    <a:lnTo>
                      <a:pt x="1" y="33"/>
                    </a:lnTo>
                    <a:lnTo>
                      <a:pt x="2" y="31"/>
                    </a:lnTo>
                    <a:lnTo>
                      <a:pt x="5" y="29"/>
                    </a:lnTo>
                    <a:lnTo>
                      <a:pt x="8" y="25"/>
                    </a:lnTo>
                    <a:lnTo>
                      <a:pt x="10" y="23"/>
                    </a:lnTo>
                    <a:lnTo>
                      <a:pt x="10" y="15"/>
                    </a:lnTo>
                    <a:lnTo>
                      <a:pt x="18" y="8"/>
                    </a:lnTo>
                    <a:lnTo>
                      <a:pt x="30" y="3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1277"/>
              <p:cNvSpPr>
                <a:spLocks/>
              </p:cNvSpPr>
              <p:nvPr/>
            </p:nvSpPr>
            <p:spPr bwMode="auto">
              <a:xfrm>
                <a:off x="3887812" y="2654775"/>
                <a:ext cx="18653" cy="621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5" y="0"/>
                  </a:cxn>
                  <a:cxn ang="0">
                    <a:pos x="7" y="1"/>
                  </a:cxn>
                  <a:cxn ang="0">
                    <a:pos x="9" y="2"/>
                  </a:cxn>
                  <a:cxn ang="0">
                    <a:pos x="7" y="3"/>
                  </a:cxn>
                  <a:cxn ang="0">
                    <a:pos x="3" y="3"/>
                  </a:cxn>
                  <a:cxn ang="0">
                    <a:pos x="0" y="2"/>
                  </a:cxn>
                  <a:cxn ang="0">
                    <a:pos x="2" y="0"/>
                  </a:cxn>
                </a:cxnLst>
                <a:rect l="0" t="0" r="r" b="b"/>
                <a:pathLst>
                  <a:path w="9" h="3">
                    <a:moveTo>
                      <a:pt x="2" y="0"/>
                    </a:moveTo>
                    <a:lnTo>
                      <a:pt x="5" y="0"/>
                    </a:lnTo>
                    <a:lnTo>
                      <a:pt x="7" y="1"/>
                    </a:lnTo>
                    <a:lnTo>
                      <a:pt x="9" y="2"/>
                    </a:lnTo>
                    <a:lnTo>
                      <a:pt x="7" y="3"/>
                    </a:lnTo>
                    <a:lnTo>
                      <a:pt x="3" y="3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1278"/>
              <p:cNvSpPr>
                <a:spLocks/>
              </p:cNvSpPr>
              <p:nvPr/>
            </p:nvSpPr>
            <p:spPr bwMode="auto">
              <a:xfrm>
                <a:off x="3748951" y="2553215"/>
                <a:ext cx="14508" cy="14509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5" y="2"/>
                  </a:cxn>
                  <a:cxn ang="0">
                    <a:pos x="5" y="3"/>
                  </a:cxn>
                  <a:cxn ang="0">
                    <a:pos x="6" y="5"/>
                  </a:cxn>
                  <a:cxn ang="0">
                    <a:pos x="7" y="7"/>
                  </a:cxn>
                  <a:cxn ang="0">
                    <a:pos x="3" y="6"/>
                  </a:cxn>
                  <a:cxn ang="0">
                    <a:pos x="1" y="5"/>
                  </a:cxn>
                  <a:cxn ang="0">
                    <a:pos x="0" y="3"/>
                  </a:cxn>
                  <a:cxn ang="0">
                    <a:pos x="0" y="1"/>
                  </a:cxn>
                  <a:cxn ang="0">
                    <a:pos x="2" y="0"/>
                  </a:cxn>
                </a:cxnLst>
                <a:rect l="0" t="0" r="r" b="b"/>
                <a:pathLst>
                  <a:path w="7" h="7">
                    <a:moveTo>
                      <a:pt x="2" y="0"/>
                    </a:moveTo>
                    <a:lnTo>
                      <a:pt x="5" y="2"/>
                    </a:lnTo>
                    <a:lnTo>
                      <a:pt x="5" y="3"/>
                    </a:lnTo>
                    <a:lnTo>
                      <a:pt x="6" y="5"/>
                    </a:lnTo>
                    <a:lnTo>
                      <a:pt x="7" y="7"/>
                    </a:lnTo>
                    <a:lnTo>
                      <a:pt x="3" y="6"/>
                    </a:lnTo>
                    <a:lnTo>
                      <a:pt x="1" y="5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1279"/>
              <p:cNvSpPr>
                <a:spLocks/>
              </p:cNvSpPr>
              <p:nvPr/>
            </p:nvSpPr>
            <p:spPr bwMode="auto">
              <a:xfrm>
                <a:off x="3560349" y="1713795"/>
                <a:ext cx="741970" cy="387585"/>
              </a:xfrm>
              <a:custGeom>
                <a:avLst/>
                <a:gdLst/>
                <a:ahLst/>
                <a:cxnLst>
                  <a:cxn ang="0">
                    <a:pos x="225" y="2"/>
                  </a:cxn>
                  <a:cxn ang="0">
                    <a:pos x="291" y="10"/>
                  </a:cxn>
                  <a:cxn ang="0">
                    <a:pos x="324" y="7"/>
                  </a:cxn>
                  <a:cxn ang="0">
                    <a:pos x="331" y="15"/>
                  </a:cxn>
                  <a:cxn ang="0">
                    <a:pos x="358" y="25"/>
                  </a:cxn>
                  <a:cxn ang="0">
                    <a:pos x="352" y="30"/>
                  </a:cxn>
                  <a:cxn ang="0">
                    <a:pos x="305" y="41"/>
                  </a:cxn>
                  <a:cxn ang="0">
                    <a:pos x="311" y="47"/>
                  </a:cxn>
                  <a:cxn ang="0">
                    <a:pos x="273" y="68"/>
                  </a:cxn>
                  <a:cxn ang="0">
                    <a:pos x="235" y="98"/>
                  </a:cxn>
                  <a:cxn ang="0">
                    <a:pos x="196" y="104"/>
                  </a:cxn>
                  <a:cxn ang="0">
                    <a:pos x="198" y="115"/>
                  </a:cxn>
                  <a:cxn ang="0">
                    <a:pos x="188" y="115"/>
                  </a:cxn>
                  <a:cxn ang="0">
                    <a:pos x="200" y="125"/>
                  </a:cxn>
                  <a:cxn ang="0">
                    <a:pos x="161" y="144"/>
                  </a:cxn>
                  <a:cxn ang="0">
                    <a:pos x="161" y="158"/>
                  </a:cxn>
                  <a:cxn ang="0">
                    <a:pos x="147" y="169"/>
                  </a:cxn>
                  <a:cxn ang="0">
                    <a:pos x="163" y="173"/>
                  </a:cxn>
                  <a:cxn ang="0">
                    <a:pos x="131" y="187"/>
                  </a:cxn>
                  <a:cxn ang="0">
                    <a:pos x="119" y="181"/>
                  </a:cxn>
                  <a:cxn ang="0">
                    <a:pos x="74" y="184"/>
                  </a:cxn>
                  <a:cxn ang="0">
                    <a:pos x="33" y="181"/>
                  </a:cxn>
                  <a:cxn ang="0">
                    <a:pos x="27" y="178"/>
                  </a:cxn>
                  <a:cxn ang="0">
                    <a:pos x="45" y="166"/>
                  </a:cxn>
                  <a:cxn ang="0">
                    <a:pos x="44" y="154"/>
                  </a:cxn>
                  <a:cxn ang="0">
                    <a:pos x="53" y="145"/>
                  </a:cxn>
                  <a:cxn ang="0">
                    <a:pos x="79" y="157"/>
                  </a:cxn>
                  <a:cxn ang="0">
                    <a:pos x="71" y="143"/>
                  </a:cxn>
                  <a:cxn ang="0">
                    <a:pos x="59" y="138"/>
                  </a:cxn>
                  <a:cxn ang="0">
                    <a:pos x="54" y="129"/>
                  </a:cxn>
                  <a:cxn ang="0">
                    <a:pos x="78" y="119"/>
                  </a:cxn>
                  <a:cxn ang="0">
                    <a:pos x="76" y="99"/>
                  </a:cxn>
                  <a:cxn ang="0">
                    <a:pos x="58" y="88"/>
                  </a:cxn>
                  <a:cxn ang="0">
                    <a:pos x="63" y="83"/>
                  </a:cxn>
                  <a:cxn ang="0">
                    <a:pos x="103" y="90"/>
                  </a:cxn>
                  <a:cxn ang="0">
                    <a:pos x="112" y="93"/>
                  </a:cxn>
                  <a:cxn ang="0">
                    <a:pos x="102" y="84"/>
                  </a:cxn>
                  <a:cxn ang="0">
                    <a:pos x="123" y="79"/>
                  </a:cxn>
                  <a:cxn ang="0">
                    <a:pos x="128" y="73"/>
                  </a:cxn>
                  <a:cxn ang="0">
                    <a:pos x="94" y="74"/>
                  </a:cxn>
                  <a:cxn ang="0">
                    <a:pos x="73" y="76"/>
                  </a:cxn>
                  <a:cxn ang="0">
                    <a:pos x="55" y="74"/>
                  </a:cxn>
                  <a:cxn ang="0">
                    <a:pos x="32" y="65"/>
                  </a:cxn>
                  <a:cxn ang="0">
                    <a:pos x="23" y="61"/>
                  </a:cxn>
                  <a:cxn ang="0">
                    <a:pos x="45" y="47"/>
                  </a:cxn>
                  <a:cxn ang="0">
                    <a:pos x="27" y="55"/>
                  </a:cxn>
                  <a:cxn ang="0">
                    <a:pos x="17" y="51"/>
                  </a:cxn>
                  <a:cxn ang="0">
                    <a:pos x="15" y="45"/>
                  </a:cxn>
                  <a:cxn ang="0">
                    <a:pos x="4" y="42"/>
                  </a:cxn>
                  <a:cxn ang="0">
                    <a:pos x="53" y="31"/>
                  </a:cxn>
                  <a:cxn ang="0">
                    <a:pos x="64" y="23"/>
                  </a:cxn>
                  <a:cxn ang="0">
                    <a:pos x="77" y="21"/>
                  </a:cxn>
                  <a:cxn ang="0">
                    <a:pos x="104" y="16"/>
                  </a:cxn>
                  <a:cxn ang="0">
                    <a:pos x="121" y="12"/>
                  </a:cxn>
                  <a:cxn ang="0">
                    <a:pos x="132" y="5"/>
                  </a:cxn>
                  <a:cxn ang="0">
                    <a:pos x="193" y="3"/>
                  </a:cxn>
                  <a:cxn ang="0">
                    <a:pos x="207" y="5"/>
                  </a:cxn>
                </a:cxnLst>
                <a:rect l="0" t="0" r="r" b="b"/>
                <a:pathLst>
                  <a:path w="358" h="187">
                    <a:moveTo>
                      <a:pt x="215" y="0"/>
                    </a:moveTo>
                    <a:lnTo>
                      <a:pt x="219" y="0"/>
                    </a:lnTo>
                    <a:lnTo>
                      <a:pt x="222" y="1"/>
                    </a:lnTo>
                    <a:lnTo>
                      <a:pt x="225" y="2"/>
                    </a:lnTo>
                    <a:lnTo>
                      <a:pt x="260" y="2"/>
                    </a:lnTo>
                    <a:lnTo>
                      <a:pt x="273" y="3"/>
                    </a:lnTo>
                    <a:lnTo>
                      <a:pt x="284" y="6"/>
                    </a:lnTo>
                    <a:lnTo>
                      <a:pt x="291" y="10"/>
                    </a:lnTo>
                    <a:lnTo>
                      <a:pt x="290" y="11"/>
                    </a:lnTo>
                    <a:lnTo>
                      <a:pt x="288" y="12"/>
                    </a:lnTo>
                    <a:lnTo>
                      <a:pt x="316" y="5"/>
                    </a:lnTo>
                    <a:lnTo>
                      <a:pt x="324" y="7"/>
                    </a:lnTo>
                    <a:lnTo>
                      <a:pt x="326" y="8"/>
                    </a:lnTo>
                    <a:lnTo>
                      <a:pt x="329" y="11"/>
                    </a:lnTo>
                    <a:lnTo>
                      <a:pt x="330" y="13"/>
                    </a:lnTo>
                    <a:lnTo>
                      <a:pt x="331" y="15"/>
                    </a:lnTo>
                    <a:lnTo>
                      <a:pt x="335" y="17"/>
                    </a:lnTo>
                    <a:lnTo>
                      <a:pt x="343" y="18"/>
                    </a:lnTo>
                    <a:lnTo>
                      <a:pt x="355" y="21"/>
                    </a:lnTo>
                    <a:lnTo>
                      <a:pt x="358" y="25"/>
                    </a:lnTo>
                    <a:lnTo>
                      <a:pt x="358" y="27"/>
                    </a:lnTo>
                    <a:lnTo>
                      <a:pt x="355" y="29"/>
                    </a:lnTo>
                    <a:lnTo>
                      <a:pt x="354" y="29"/>
                    </a:lnTo>
                    <a:lnTo>
                      <a:pt x="352" y="30"/>
                    </a:lnTo>
                    <a:lnTo>
                      <a:pt x="349" y="30"/>
                    </a:lnTo>
                    <a:lnTo>
                      <a:pt x="334" y="37"/>
                    </a:lnTo>
                    <a:lnTo>
                      <a:pt x="320" y="40"/>
                    </a:lnTo>
                    <a:lnTo>
                      <a:pt x="305" y="41"/>
                    </a:lnTo>
                    <a:lnTo>
                      <a:pt x="289" y="46"/>
                    </a:lnTo>
                    <a:lnTo>
                      <a:pt x="294" y="49"/>
                    </a:lnTo>
                    <a:lnTo>
                      <a:pt x="303" y="49"/>
                    </a:lnTo>
                    <a:lnTo>
                      <a:pt x="311" y="47"/>
                    </a:lnTo>
                    <a:lnTo>
                      <a:pt x="320" y="47"/>
                    </a:lnTo>
                    <a:lnTo>
                      <a:pt x="310" y="54"/>
                    </a:lnTo>
                    <a:lnTo>
                      <a:pt x="285" y="64"/>
                    </a:lnTo>
                    <a:lnTo>
                      <a:pt x="273" y="68"/>
                    </a:lnTo>
                    <a:lnTo>
                      <a:pt x="262" y="73"/>
                    </a:lnTo>
                    <a:lnTo>
                      <a:pt x="252" y="81"/>
                    </a:lnTo>
                    <a:lnTo>
                      <a:pt x="244" y="90"/>
                    </a:lnTo>
                    <a:lnTo>
                      <a:pt x="235" y="98"/>
                    </a:lnTo>
                    <a:lnTo>
                      <a:pt x="229" y="100"/>
                    </a:lnTo>
                    <a:lnTo>
                      <a:pt x="221" y="99"/>
                    </a:lnTo>
                    <a:lnTo>
                      <a:pt x="214" y="99"/>
                    </a:lnTo>
                    <a:lnTo>
                      <a:pt x="196" y="104"/>
                    </a:lnTo>
                    <a:lnTo>
                      <a:pt x="188" y="109"/>
                    </a:lnTo>
                    <a:lnTo>
                      <a:pt x="200" y="109"/>
                    </a:lnTo>
                    <a:lnTo>
                      <a:pt x="200" y="114"/>
                    </a:lnTo>
                    <a:lnTo>
                      <a:pt x="198" y="115"/>
                    </a:lnTo>
                    <a:lnTo>
                      <a:pt x="196" y="117"/>
                    </a:lnTo>
                    <a:lnTo>
                      <a:pt x="195" y="117"/>
                    </a:lnTo>
                    <a:lnTo>
                      <a:pt x="191" y="115"/>
                    </a:lnTo>
                    <a:lnTo>
                      <a:pt x="188" y="115"/>
                    </a:lnTo>
                    <a:lnTo>
                      <a:pt x="192" y="118"/>
                    </a:lnTo>
                    <a:lnTo>
                      <a:pt x="195" y="119"/>
                    </a:lnTo>
                    <a:lnTo>
                      <a:pt x="197" y="122"/>
                    </a:lnTo>
                    <a:lnTo>
                      <a:pt x="200" y="125"/>
                    </a:lnTo>
                    <a:lnTo>
                      <a:pt x="192" y="130"/>
                    </a:lnTo>
                    <a:lnTo>
                      <a:pt x="185" y="142"/>
                    </a:lnTo>
                    <a:lnTo>
                      <a:pt x="182" y="144"/>
                    </a:lnTo>
                    <a:lnTo>
                      <a:pt x="161" y="144"/>
                    </a:lnTo>
                    <a:lnTo>
                      <a:pt x="163" y="147"/>
                    </a:lnTo>
                    <a:lnTo>
                      <a:pt x="165" y="149"/>
                    </a:lnTo>
                    <a:lnTo>
                      <a:pt x="165" y="154"/>
                    </a:lnTo>
                    <a:lnTo>
                      <a:pt x="161" y="158"/>
                    </a:lnTo>
                    <a:lnTo>
                      <a:pt x="158" y="158"/>
                    </a:lnTo>
                    <a:lnTo>
                      <a:pt x="148" y="163"/>
                    </a:lnTo>
                    <a:lnTo>
                      <a:pt x="147" y="166"/>
                    </a:lnTo>
                    <a:lnTo>
                      <a:pt x="147" y="169"/>
                    </a:lnTo>
                    <a:lnTo>
                      <a:pt x="160" y="169"/>
                    </a:lnTo>
                    <a:lnTo>
                      <a:pt x="162" y="171"/>
                    </a:lnTo>
                    <a:lnTo>
                      <a:pt x="163" y="172"/>
                    </a:lnTo>
                    <a:lnTo>
                      <a:pt x="163" y="173"/>
                    </a:lnTo>
                    <a:lnTo>
                      <a:pt x="160" y="178"/>
                    </a:lnTo>
                    <a:lnTo>
                      <a:pt x="151" y="182"/>
                    </a:lnTo>
                    <a:lnTo>
                      <a:pt x="140" y="186"/>
                    </a:lnTo>
                    <a:lnTo>
                      <a:pt x="131" y="187"/>
                    </a:lnTo>
                    <a:lnTo>
                      <a:pt x="128" y="187"/>
                    </a:lnTo>
                    <a:lnTo>
                      <a:pt x="126" y="186"/>
                    </a:lnTo>
                    <a:lnTo>
                      <a:pt x="122" y="182"/>
                    </a:lnTo>
                    <a:lnTo>
                      <a:pt x="119" y="181"/>
                    </a:lnTo>
                    <a:lnTo>
                      <a:pt x="84" y="181"/>
                    </a:lnTo>
                    <a:lnTo>
                      <a:pt x="83" y="182"/>
                    </a:lnTo>
                    <a:lnTo>
                      <a:pt x="78" y="184"/>
                    </a:lnTo>
                    <a:lnTo>
                      <a:pt x="74" y="184"/>
                    </a:lnTo>
                    <a:lnTo>
                      <a:pt x="55" y="182"/>
                    </a:lnTo>
                    <a:lnTo>
                      <a:pt x="37" y="177"/>
                    </a:lnTo>
                    <a:lnTo>
                      <a:pt x="35" y="179"/>
                    </a:lnTo>
                    <a:lnTo>
                      <a:pt x="33" y="181"/>
                    </a:lnTo>
                    <a:lnTo>
                      <a:pt x="29" y="181"/>
                    </a:lnTo>
                    <a:lnTo>
                      <a:pt x="28" y="179"/>
                    </a:lnTo>
                    <a:lnTo>
                      <a:pt x="27" y="179"/>
                    </a:lnTo>
                    <a:lnTo>
                      <a:pt x="27" y="178"/>
                    </a:lnTo>
                    <a:lnTo>
                      <a:pt x="28" y="172"/>
                    </a:lnTo>
                    <a:lnTo>
                      <a:pt x="33" y="168"/>
                    </a:lnTo>
                    <a:lnTo>
                      <a:pt x="38" y="166"/>
                    </a:lnTo>
                    <a:lnTo>
                      <a:pt x="45" y="166"/>
                    </a:lnTo>
                    <a:lnTo>
                      <a:pt x="52" y="164"/>
                    </a:lnTo>
                    <a:lnTo>
                      <a:pt x="57" y="162"/>
                    </a:lnTo>
                    <a:lnTo>
                      <a:pt x="47" y="157"/>
                    </a:lnTo>
                    <a:lnTo>
                      <a:pt x="44" y="154"/>
                    </a:lnTo>
                    <a:lnTo>
                      <a:pt x="43" y="152"/>
                    </a:lnTo>
                    <a:lnTo>
                      <a:pt x="43" y="147"/>
                    </a:lnTo>
                    <a:lnTo>
                      <a:pt x="44" y="145"/>
                    </a:lnTo>
                    <a:lnTo>
                      <a:pt x="53" y="145"/>
                    </a:lnTo>
                    <a:lnTo>
                      <a:pt x="62" y="147"/>
                    </a:lnTo>
                    <a:lnTo>
                      <a:pt x="68" y="149"/>
                    </a:lnTo>
                    <a:lnTo>
                      <a:pt x="73" y="153"/>
                    </a:lnTo>
                    <a:lnTo>
                      <a:pt x="79" y="157"/>
                    </a:lnTo>
                    <a:lnTo>
                      <a:pt x="86" y="157"/>
                    </a:lnTo>
                    <a:lnTo>
                      <a:pt x="81" y="152"/>
                    </a:lnTo>
                    <a:lnTo>
                      <a:pt x="74" y="148"/>
                    </a:lnTo>
                    <a:lnTo>
                      <a:pt x="71" y="143"/>
                    </a:lnTo>
                    <a:lnTo>
                      <a:pt x="68" y="137"/>
                    </a:lnTo>
                    <a:lnTo>
                      <a:pt x="62" y="137"/>
                    </a:lnTo>
                    <a:lnTo>
                      <a:pt x="60" y="138"/>
                    </a:lnTo>
                    <a:lnTo>
                      <a:pt x="59" y="138"/>
                    </a:lnTo>
                    <a:lnTo>
                      <a:pt x="58" y="139"/>
                    </a:lnTo>
                    <a:lnTo>
                      <a:pt x="52" y="139"/>
                    </a:lnTo>
                    <a:lnTo>
                      <a:pt x="52" y="134"/>
                    </a:lnTo>
                    <a:lnTo>
                      <a:pt x="54" y="129"/>
                    </a:lnTo>
                    <a:lnTo>
                      <a:pt x="57" y="125"/>
                    </a:lnTo>
                    <a:lnTo>
                      <a:pt x="64" y="120"/>
                    </a:lnTo>
                    <a:lnTo>
                      <a:pt x="72" y="119"/>
                    </a:lnTo>
                    <a:lnTo>
                      <a:pt x="78" y="119"/>
                    </a:lnTo>
                    <a:lnTo>
                      <a:pt x="83" y="117"/>
                    </a:lnTo>
                    <a:lnTo>
                      <a:pt x="86" y="110"/>
                    </a:lnTo>
                    <a:lnTo>
                      <a:pt x="83" y="104"/>
                    </a:lnTo>
                    <a:lnTo>
                      <a:pt x="76" y="99"/>
                    </a:lnTo>
                    <a:lnTo>
                      <a:pt x="68" y="95"/>
                    </a:lnTo>
                    <a:lnTo>
                      <a:pt x="60" y="93"/>
                    </a:lnTo>
                    <a:lnTo>
                      <a:pt x="58" y="89"/>
                    </a:lnTo>
                    <a:lnTo>
                      <a:pt x="58" y="88"/>
                    </a:lnTo>
                    <a:lnTo>
                      <a:pt x="59" y="86"/>
                    </a:lnTo>
                    <a:lnTo>
                      <a:pt x="65" y="86"/>
                    </a:lnTo>
                    <a:lnTo>
                      <a:pt x="64" y="85"/>
                    </a:lnTo>
                    <a:lnTo>
                      <a:pt x="63" y="83"/>
                    </a:lnTo>
                    <a:lnTo>
                      <a:pt x="63" y="81"/>
                    </a:lnTo>
                    <a:lnTo>
                      <a:pt x="91" y="81"/>
                    </a:lnTo>
                    <a:lnTo>
                      <a:pt x="97" y="85"/>
                    </a:lnTo>
                    <a:lnTo>
                      <a:pt x="103" y="90"/>
                    </a:lnTo>
                    <a:lnTo>
                      <a:pt x="108" y="94"/>
                    </a:lnTo>
                    <a:lnTo>
                      <a:pt x="116" y="95"/>
                    </a:lnTo>
                    <a:lnTo>
                      <a:pt x="114" y="94"/>
                    </a:lnTo>
                    <a:lnTo>
                      <a:pt x="112" y="93"/>
                    </a:lnTo>
                    <a:lnTo>
                      <a:pt x="108" y="90"/>
                    </a:lnTo>
                    <a:lnTo>
                      <a:pt x="106" y="88"/>
                    </a:lnTo>
                    <a:lnTo>
                      <a:pt x="103" y="86"/>
                    </a:lnTo>
                    <a:lnTo>
                      <a:pt x="102" y="84"/>
                    </a:lnTo>
                    <a:lnTo>
                      <a:pt x="101" y="83"/>
                    </a:lnTo>
                    <a:lnTo>
                      <a:pt x="102" y="80"/>
                    </a:lnTo>
                    <a:lnTo>
                      <a:pt x="103" y="79"/>
                    </a:lnTo>
                    <a:lnTo>
                      <a:pt x="123" y="79"/>
                    </a:lnTo>
                    <a:lnTo>
                      <a:pt x="134" y="75"/>
                    </a:lnTo>
                    <a:lnTo>
                      <a:pt x="143" y="68"/>
                    </a:lnTo>
                    <a:lnTo>
                      <a:pt x="137" y="68"/>
                    </a:lnTo>
                    <a:lnTo>
                      <a:pt x="128" y="73"/>
                    </a:lnTo>
                    <a:lnTo>
                      <a:pt x="118" y="76"/>
                    </a:lnTo>
                    <a:lnTo>
                      <a:pt x="107" y="78"/>
                    </a:lnTo>
                    <a:lnTo>
                      <a:pt x="102" y="78"/>
                    </a:lnTo>
                    <a:lnTo>
                      <a:pt x="94" y="74"/>
                    </a:lnTo>
                    <a:lnTo>
                      <a:pt x="89" y="74"/>
                    </a:lnTo>
                    <a:lnTo>
                      <a:pt x="86" y="78"/>
                    </a:lnTo>
                    <a:lnTo>
                      <a:pt x="77" y="78"/>
                    </a:lnTo>
                    <a:lnTo>
                      <a:pt x="73" y="76"/>
                    </a:lnTo>
                    <a:lnTo>
                      <a:pt x="68" y="74"/>
                    </a:lnTo>
                    <a:lnTo>
                      <a:pt x="68" y="70"/>
                    </a:lnTo>
                    <a:lnTo>
                      <a:pt x="63" y="70"/>
                    </a:lnTo>
                    <a:lnTo>
                      <a:pt x="55" y="74"/>
                    </a:lnTo>
                    <a:lnTo>
                      <a:pt x="53" y="74"/>
                    </a:lnTo>
                    <a:lnTo>
                      <a:pt x="44" y="73"/>
                    </a:lnTo>
                    <a:lnTo>
                      <a:pt x="37" y="69"/>
                    </a:lnTo>
                    <a:lnTo>
                      <a:pt x="32" y="65"/>
                    </a:lnTo>
                    <a:lnTo>
                      <a:pt x="34" y="64"/>
                    </a:lnTo>
                    <a:lnTo>
                      <a:pt x="35" y="62"/>
                    </a:lnTo>
                    <a:lnTo>
                      <a:pt x="38" y="61"/>
                    </a:lnTo>
                    <a:lnTo>
                      <a:pt x="23" y="61"/>
                    </a:lnTo>
                    <a:lnTo>
                      <a:pt x="28" y="55"/>
                    </a:lnTo>
                    <a:lnTo>
                      <a:pt x="33" y="51"/>
                    </a:lnTo>
                    <a:lnTo>
                      <a:pt x="48" y="49"/>
                    </a:lnTo>
                    <a:lnTo>
                      <a:pt x="45" y="47"/>
                    </a:lnTo>
                    <a:lnTo>
                      <a:pt x="37" y="47"/>
                    </a:lnTo>
                    <a:lnTo>
                      <a:pt x="34" y="49"/>
                    </a:lnTo>
                    <a:lnTo>
                      <a:pt x="29" y="54"/>
                    </a:lnTo>
                    <a:lnTo>
                      <a:pt x="27" y="55"/>
                    </a:lnTo>
                    <a:lnTo>
                      <a:pt x="22" y="55"/>
                    </a:lnTo>
                    <a:lnTo>
                      <a:pt x="20" y="52"/>
                    </a:lnTo>
                    <a:lnTo>
                      <a:pt x="18" y="51"/>
                    </a:lnTo>
                    <a:lnTo>
                      <a:pt x="17" y="51"/>
                    </a:lnTo>
                    <a:lnTo>
                      <a:pt x="19" y="49"/>
                    </a:lnTo>
                    <a:lnTo>
                      <a:pt x="24" y="46"/>
                    </a:lnTo>
                    <a:lnTo>
                      <a:pt x="28" y="45"/>
                    </a:lnTo>
                    <a:lnTo>
                      <a:pt x="15" y="45"/>
                    </a:lnTo>
                    <a:lnTo>
                      <a:pt x="12" y="46"/>
                    </a:lnTo>
                    <a:lnTo>
                      <a:pt x="9" y="47"/>
                    </a:lnTo>
                    <a:lnTo>
                      <a:pt x="0" y="47"/>
                    </a:lnTo>
                    <a:lnTo>
                      <a:pt x="4" y="42"/>
                    </a:lnTo>
                    <a:lnTo>
                      <a:pt x="13" y="37"/>
                    </a:lnTo>
                    <a:lnTo>
                      <a:pt x="33" y="32"/>
                    </a:lnTo>
                    <a:lnTo>
                      <a:pt x="52" y="32"/>
                    </a:lnTo>
                    <a:lnTo>
                      <a:pt x="53" y="31"/>
                    </a:lnTo>
                    <a:lnTo>
                      <a:pt x="53" y="29"/>
                    </a:lnTo>
                    <a:lnTo>
                      <a:pt x="57" y="29"/>
                    </a:lnTo>
                    <a:lnTo>
                      <a:pt x="62" y="26"/>
                    </a:lnTo>
                    <a:lnTo>
                      <a:pt x="64" y="23"/>
                    </a:lnTo>
                    <a:lnTo>
                      <a:pt x="64" y="22"/>
                    </a:lnTo>
                    <a:lnTo>
                      <a:pt x="67" y="20"/>
                    </a:lnTo>
                    <a:lnTo>
                      <a:pt x="69" y="20"/>
                    </a:lnTo>
                    <a:lnTo>
                      <a:pt x="77" y="21"/>
                    </a:lnTo>
                    <a:lnTo>
                      <a:pt x="92" y="26"/>
                    </a:lnTo>
                    <a:lnTo>
                      <a:pt x="97" y="29"/>
                    </a:lnTo>
                    <a:lnTo>
                      <a:pt x="99" y="22"/>
                    </a:lnTo>
                    <a:lnTo>
                      <a:pt x="104" y="16"/>
                    </a:lnTo>
                    <a:lnTo>
                      <a:pt x="109" y="12"/>
                    </a:lnTo>
                    <a:lnTo>
                      <a:pt x="117" y="11"/>
                    </a:lnTo>
                    <a:lnTo>
                      <a:pt x="119" y="11"/>
                    </a:lnTo>
                    <a:lnTo>
                      <a:pt x="121" y="12"/>
                    </a:lnTo>
                    <a:lnTo>
                      <a:pt x="123" y="12"/>
                    </a:lnTo>
                    <a:lnTo>
                      <a:pt x="126" y="10"/>
                    </a:lnTo>
                    <a:lnTo>
                      <a:pt x="127" y="7"/>
                    </a:lnTo>
                    <a:lnTo>
                      <a:pt x="132" y="5"/>
                    </a:lnTo>
                    <a:lnTo>
                      <a:pt x="182" y="5"/>
                    </a:lnTo>
                    <a:lnTo>
                      <a:pt x="185" y="2"/>
                    </a:lnTo>
                    <a:lnTo>
                      <a:pt x="190" y="2"/>
                    </a:lnTo>
                    <a:lnTo>
                      <a:pt x="193" y="3"/>
                    </a:lnTo>
                    <a:lnTo>
                      <a:pt x="196" y="6"/>
                    </a:lnTo>
                    <a:lnTo>
                      <a:pt x="198" y="7"/>
                    </a:lnTo>
                    <a:lnTo>
                      <a:pt x="202" y="7"/>
                    </a:lnTo>
                    <a:lnTo>
                      <a:pt x="207" y="5"/>
                    </a:lnTo>
                    <a:lnTo>
                      <a:pt x="210" y="2"/>
                    </a:lnTo>
                    <a:lnTo>
                      <a:pt x="2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1280"/>
              <p:cNvSpPr>
                <a:spLocks/>
              </p:cNvSpPr>
              <p:nvPr/>
            </p:nvSpPr>
            <p:spPr bwMode="auto">
              <a:xfrm>
                <a:off x="4026672" y="1676488"/>
                <a:ext cx="1444561" cy="1100573"/>
              </a:xfrm>
              <a:custGeom>
                <a:avLst/>
                <a:gdLst/>
                <a:ahLst/>
                <a:cxnLst>
                  <a:cxn ang="0">
                    <a:pos x="577" y="26"/>
                  </a:cxn>
                  <a:cxn ang="0">
                    <a:pos x="492" y="50"/>
                  </a:cxn>
                  <a:cxn ang="0">
                    <a:pos x="543" y="62"/>
                  </a:cxn>
                  <a:cxn ang="0">
                    <a:pos x="583" y="58"/>
                  </a:cxn>
                  <a:cxn ang="0">
                    <a:pos x="581" y="73"/>
                  </a:cxn>
                  <a:cxn ang="0">
                    <a:pos x="645" y="53"/>
                  </a:cxn>
                  <a:cxn ang="0">
                    <a:pos x="697" y="62"/>
                  </a:cxn>
                  <a:cxn ang="0">
                    <a:pos x="646" y="87"/>
                  </a:cxn>
                  <a:cxn ang="0">
                    <a:pos x="642" y="98"/>
                  </a:cxn>
                  <a:cxn ang="0">
                    <a:pos x="632" y="112"/>
                  </a:cxn>
                  <a:cxn ang="0">
                    <a:pos x="602" y="138"/>
                  </a:cxn>
                  <a:cxn ang="0">
                    <a:pos x="605" y="156"/>
                  </a:cxn>
                  <a:cxn ang="0">
                    <a:pos x="622" y="171"/>
                  </a:cxn>
                  <a:cxn ang="0">
                    <a:pos x="600" y="189"/>
                  </a:cxn>
                  <a:cxn ang="0">
                    <a:pos x="610" y="204"/>
                  </a:cxn>
                  <a:cxn ang="0">
                    <a:pos x="603" y="229"/>
                  </a:cxn>
                  <a:cxn ang="0">
                    <a:pos x="617" y="244"/>
                  </a:cxn>
                  <a:cxn ang="0">
                    <a:pos x="606" y="257"/>
                  </a:cxn>
                  <a:cxn ang="0">
                    <a:pos x="573" y="267"/>
                  </a:cxn>
                  <a:cxn ang="0">
                    <a:pos x="587" y="284"/>
                  </a:cxn>
                  <a:cxn ang="0">
                    <a:pos x="558" y="274"/>
                  </a:cxn>
                  <a:cxn ang="0">
                    <a:pos x="595" y="326"/>
                  </a:cxn>
                  <a:cxn ang="0">
                    <a:pos x="567" y="319"/>
                  </a:cxn>
                  <a:cxn ang="0">
                    <a:pos x="549" y="318"/>
                  </a:cxn>
                  <a:cxn ang="0">
                    <a:pos x="559" y="336"/>
                  </a:cxn>
                  <a:cxn ang="0">
                    <a:pos x="552" y="356"/>
                  </a:cxn>
                  <a:cxn ang="0">
                    <a:pos x="470" y="381"/>
                  </a:cxn>
                  <a:cxn ang="0">
                    <a:pos x="414" y="424"/>
                  </a:cxn>
                  <a:cxn ang="0">
                    <a:pos x="386" y="431"/>
                  </a:cxn>
                  <a:cxn ang="0">
                    <a:pos x="370" y="457"/>
                  </a:cxn>
                  <a:cxn ang="0">
                    <a:pos x="349" y="511"/>
                  </a:cxn>
                  <a:cxn ang="0">
                    <a:pos x="327" y="530"/>
                  </a:cxn>
                  <a:cxn ang="0">
                    <a:pos x="296" y="514"/>
                  </a:cxn>
                  <a:cxn ang="0">
                    <a:pos x="273" y="501"/>
                  </a:cxn>
                  <a:cxn ang="0">
                    <a:pos x="251" y="455"/>
                  </a:cxn>
                  <a:cxn ang="0">
                    <a:pos x="239" y="452"/>
                  </a:cxn>
                  <a:cxn ang="0">
                    <a:pos x="222" y="413"/>
                  </a:cxn>
                  <a:cxn ang="0">
                    <a:pos x="234" y="374"/>
                  </a:cxn>
                  <a:cxn ang="0">
                    <a:pos x="257" y="343"/>
                  </a:cxn>
                  <a:cxn ang="0">
                    <a:pos x="246" y="332"/>
                  </a:cxn>
                  <a:cxn ang="0">
                    <a:pos x="219" y="303"/>
                  </a:cxn>
                  <a:cxn ang="0">
                    <a:pos x="208" y="289"/>
                  </a:cxn>
                  <a:cxn ang="0">
                    <a:pos x="181" y="239"/>
                  </a:cxn>
                  <a:cxn ang="0">
                    <a:pos x="89" y="208"/>
                  </a:cxn>
                  <a:cxn ang="0">
                    <a:pos x="69" y="210"/>
                  </a:cxn>
                  <a:cxn ang="0">
                    <a:pos x="37" y="190"/>
                  </a:cxn>
                  <a:cxn ang="0">
                    <a:pos x="22" y="180"/>
                  </a:cxn>
                  <a:cxn ang="0">
                    <a:pos x="74" y="169"/>
                  </a:cxn>
                  <a:cxn ang="0">
                    <a:pos x="20" y="165"/>
                  </a:cxn>
                  <a:cxn ang="0">
                    <a:pos x="22" y="142"/>
                  </a:cxn>
                  <a:cxn ang="0">
                    <a:pos x="83" y="124"/>
                  </a:cxn>
                  <a:cxn ang="0">
                    <a:pos x="60" y="96"/>
                  </a:cxn>
                  <a:cxn ang="0">
                    <a:pos x="122" y="73"/>
                  </a:cxn>
                  <a:cxn ang="0">
                    <a:pos x="160" y="49"/>
                  </a:cxn>
                  <a:cxn ang="0">
                    <a:pos x="217" y="47"/>
                  </a:cxn>
                  <a:cxn ang="0">
                    <a:pos x="242" y="40"/>
                  </a:cxn>
                  <a:cxn ang="0">
                    <a:pos x="288" y="49"/>
                  </a:cxn>
                  <a:cxn ang="0">
                    <a:pos x="288" y="29"/>
                  </a:cxn>
                  <a:cxn ang="0">
                    <a:pos x="327" y="14"/>
                  </a:cxn>
                  <a:cxn ang="0">
                    <a:pos x="418" y="1"/>
                  </a:cxn>
                </a:cxnLst>
                <a:rect l="0" t="0" r="r" b="b"/>
                <a:pathLst>
                  <a:path w="697" h="531">
                    <a:moveTo>
                      <a:pt x="433" y="0"/>
                    </a:moveTo>
                    <a:lnTo>
                      <a:pt x="492" y="0"/>
                    </a:lnTo>
                    <a:lnTo>
                      <a:pt x="508" y="2"/>
                    </a:lnTo>
                    <a:lnTo>
                      <a:pt x="523" y="9"/>
                    </a:lnTo>
                    <a:lnTo>
                      <a:pt x="538" y="16"/>
                    </a:lnTo>
                    <a:lnTo>
                      <a:pt x="552" y="24"/>
                    </a:lnTo>
                    <a:lnTo>
                      <a:pt x="564" y="26"/>
                    </a:lnTo>
                    <a:lnTo>
                      <a:pt x="577" y="26"/>
                    </a:lnTo>
                    <a:lnTo>
                      <a:pt x="588" y="28"/>
                    </a:lnTo>
                    <a:lnTo>
                      <a:pt x="585" y="34"/>
                    </a:lnTo>
                    <a:lnTo>
                      <a:pt x="576" y="38"/>
                    </a:lnTo>
                    <a:lnTo>
                      <a:pt x="556" y="43"/>
                    </a:lnTo>
                    <a:lnTo>
                      <a:pt x="547" y="44"/>
                    </a:lnTo>
                    <a:lnTo>
                      <a:pt x="458" y="49"/>
                    </a:lnTo>
                    <a:lnTo>
                      <a:pt x="464" y="50"/>
                    </a:lnTo>
                    <a:lnTo>
                      <a:pt x="492" y="50"/>
                    </a:lnTo>
                    <a:lnTo>
                      <a:pt x="507" y="49"/>
                    </a:lnTo>
                    <a:lnTo>
                      <a:pt x="541" y="49"/>
                    </a:lnTo>
                    <a:lnTo>
                      <a:pt x="538" y="53"/>
                    </a:lnTo>
                    <a:lnTo>
                      <a:pt x="533" y="58"/>
                    </a:lnTo>
                    <a:lnTo>
                      <a:pt x="526" y="68"/>
                    </a:lnTo>
                    <a:lnTo>
                      <a:pt x="526" y="69"/>
                    </a:lnTo>
                    <a:lnTo>
                      <a:pt x="533" y="67"/>
                    </a:lnTo>
                    <a:lnTo>
                      <a:pt x="543" y="62"/>
                    </a:lnTo>
                    <a:lnTo>
                      <a:pt x="553" y="54"/>
                    </a:lnTo>
                    <a:lnTo>
                      <a:pt x="564" y="49"/>
                    </a:lnTo>
                    <a:lnTo>
                      <a:pt x="573" y="47"/>
                    </a:lnTo>
                    <a:lnTo>
                      <a:pt x="577" y="48"/>
                    </a:lnTo>
                    <a:lnTo>
                      <a:pt x="579" y="49"/>
                    </a:lnTo>
                    <a:lnTo>
                      <a:pt x="582" y="52"/>
                    </a:lnTo>
                    <a:lnTo>
                      <a:pt x="583" y="55"/>
                    </a:lnTo>
                    <a:lnTo>
                      <a:pt x="583" y="58"/>
                    </a:lnTo>
                    <a:lnTo>
                      <a:pt x="581" y="62"/>
                    </a:lnTo>
                    <a:lnTo>
                      <a:pt x="577" y="68"/>
                    </a:lnTo>
                    <a:lnTo>
                      <a:pt x="569" y="75"/>
                    </a:lnTo>
                    <a:lnTo>
                      <a:pt x="563" y="83"/>
                    </a:lnTo>
                    <a:lnTo>
                      <a:pt x="556" y="94"/>
                    </a:lnTo>
                    <a:lnTo>
                      <a:pt x="563" y="89"/>
                    </a:lnTo>
                    <a:lnTo>
                      <a:pt x="572" y="82"/>
                    </a:lnTo>
                    <a:lnTo>
                      <a:pt x="581" y="73"/>
                    </a:lnTo>
                    <a:lnTo>
                      <a:pt x="588" y="64"/>
                    </a:lnTo>
                    <a:lnTo>
                      <a:pt x="593" y="59"/>
                    </a:lnTo>
                    <a:lnTo>
                      <a:pt x="623" y="59"/>
                    </a:lnTo>
                    <a:lnTo>
                      <a:pt x="626" y="60"/>
                    </a:lnTo>
                    <a:lnTo>
                      <a:pt x="630" y="60"/>
                    </a:lnTo>
                    <a:lnTo>
                      <a:pt x="637" y="57"/>
                    </a:lnTo>
                    <a:lnTo>
                      <a:pt x="641" y="54"/>
                    </a:lnTo>
                    <a:lnTo>
                      <a:pt x="645" y="53"/>
                    </a:lnTo>
                    <a:lnTo>
                      <a:pt x="665" y="53"/>
                    </a:lnTo>
                    <a:lnTo>
                      <a:pt x="667" y="48"/>
                    </a:lnTo>
                    <a:lnTo>
                      <a:pt x="670" y="47"/>
                    </a:lnTo>
                    <a:lnTo>
                      <a:pt x="672" y="47"/>
                    </a:lnTo>
                    <a:lnTo>
                      <a:pt x="679" y="48"/>
                    </a:lnTo>
                    <a:lnTo>
                      <a:pt x="686" y="52"/>
                    </a:lnTo>
                    <a:lnTo>
                      <a:pt x="694" y="57"/>
                    </a:lnTo>
                    <a:lnTo>
                      <a:pt x="697" y="62"/>
                    </a:lnTo>
                    <a:lnTo>
                      <a:pt x="696" y="64"/>
                    </a:lnTo>
                    <a:lnTo>
                      <a:pt x="692" y="68"/>
                    </a:lnTo>
                    <a:lnTo>
                      <a:pt x="690" y="69"/>
                    </a:lnTo>
                    <a:lnTo>
                      <a:pt x="687" y="69"/>
                    </a:lnTo>
                    <a:lnTo>
                      <a:pt x="686" y="70"/>
                    </a:lnTo>
                    <a:lnTo>
                      <a:pt x="669" y="80"/>
                    </a:lnTo>
                    <a:lnTo>
                      <a:pt x="659" y="86"/>
                    </a:lnTo>
                    <a:lnTo>
                      <a:pt x="646" y="87"/>
                    </a:lnTo>
                    <a:lnTo>
                      <a:pt x="648" y="88"/>
                    </a:lnTo>
                    <a:lnTo>
                      <a:pt x="654" y="88"/>
                    </a:lnTo>
                    <a:lnTo>
                      <a:pt x="655" y="87"/>
                    </a:lnTo>
                    <a:lnTo>
                      <a:pt x="655" y="91"/>
                    </a:lnTo>
                    <a:lnTo>
                      <a:pt x="654" y="93"/>
                    </a:lnTo>
                    <a:lnTo>
                      <a:pt x="651" y="96"/>
                    </a:lnTo>
                    <a:lnTo>
                      <a:pt x="646" y="98"/>
                    </a:lnTo>
                    <a:lnTo>
                      <a:pt x="642" y="98"/>
                    </a:lnTo>
                    <a:lnTo>
                      <a:pt x="640" y="99"/>
                    </a:lnTo>
                    <a:lnTo>
                      <a:pt x="637" y="99"/>
                    </a:lnTo>
                    <a:lnTo>
                      <a:pt x="638" y="102"/>
                    </a:lnTo>
                    <a:lnTo>
                      <a:pt x="638" y="103"/>
                    </a:lnTo>
                    <a:lnTo>
                      <a:pt x="637" y="103"/>
                    </a:lnTo>
                    <a:lnTo>
                      <a:pt x="637" y="106"/>
                    </a:lnTo>
                    <a:lnTo>
                      <a:pt x="636" y="108"/>
                    </a:lnTo>
                    <a:lnTo>
                      <a:pt x="632" y="112"/>
                    </a:lnTo>
                    <a:lnTo>
                      <a:pt x="628" y="113"/>
                    </a:lnTo>
                    <a:lnTo>
                      <a:pt x="626" y="113"/>
                    </a:lnTo>
                    <a:lnTo>
                      <a:pt x="618" y="116"/>
                    </a:lnTo>
                    <a:lnTo>
                      <a:pt x="618" y="122"/>
                    </a:lnTo>
                    <a:lnTo>
                      <a:pt x="617" y="126"/>
                    </a:lnTo>
                    <a:lnTo>
                      <a:pt x="616" y="128"/>
                    </a:lnTo>
                    <a:lnTo>
                      <a:pt x="613" y="131"/>
                    </a:lnTo>
                    <a:lnTo>
                      <a:pt x="602" y="138"/>
                    </a:lnTo>
                    <a:lnTo>
                      <a:pt x="600" y="141"/>
                    </a:lnTo>
                    <a:lnTo>
                      <a:pt x="598" y="143"/>
                    </a:lnTo>
                    <a:lnTo>
                      <a:pt x="597" y="147"/>
                    </a:lnTo>
                    <a:lnTo>
                      <a:pt x="597" y="151"/>
                    </a:lnTo>
                    <a:lnTo>
                      <a:pt x="595" y="156"/>
                    </a:lnTo>
                    <a:lnTo>
                      <a:pt x="598" y="157"/>
                    </a:lnTo>
                    <a:lnTo>
                      <a:pt x="601" y="157"/>
                    </a:lnTo>
                    <a:lnTo>
                      <a:pt x="605" y="156"/>
                    </a:lnTo>
                    <a:lnTo>
                      <a:pt x="607" y="156"/>
                    </a:lnTo>
                    <a:lnTo>
                      <a:pt x="612" y="157"/>
                    </a:lnTo>
                    <a:lnTo>
                      <a:pt x="616" y="158"/>
                    </a:lnTo>
                    <a:lnTo>
                      <a:pt x="623" y="163"/>
                    </a:lnTo>
                    <a:lnTo>
                      <a:pt x="618" y="166"/>
                    </a:lnTo>
                    <a:lnTo>
                      <a:pt x="616" y="166"/>
                    </a:lnTo>
                    <a:lnTo>
                      <a:pt x="617" y="169"/>
                    </a:lnTo>
                    <a:lnTo>
                      <a:pt x="622" y="171"/>
                    </a:lnTo>
                    <a:lnTo>
                      <a:pt x="626" y="172"/>
                    </a:lnTo>
                    <a:lnTo>
                      <a:pt x="631" y="175"/>
                    </a:lnTo>
                    <a:lnTo>
                      <a:pt x="632" y="177"/>
                    </a:lnTo>
                    <a:lnTo>
                      <a:pt x="633" y="181"/>
                    </a:lnTo>
                    <a:lnTo>
                      <a:pt x="631" y="185"/>
                    </a:lnTo>
                    <a:lnTo>
                      <a:pt x="626" y="187"/>
                    </a:lnTo>
                    <a:lnTo>
                      <a:pt x="602" y="187"/>
                    </a:lnTo>
                    <a:lnTo>
                      <a:pt x="600" y="189"/>
                    </a:lnTo>
                    <a:lnTo>
                      <a:pt x="598" y="191"/>
                    </a:lnTo>
                    <a:lnTo>
                      <a:pt x="597" y="192"/>
                    </a:lnTo>
                    <a:lnTo>
                      <a:pt x="597" y="195"/>
                    </a:lnTo>
                    <a:lnTo>
                      <a:pt x="598" y="197"/>
                    </a:lnTo>
                    <a:lnTo>
                      <a:pt x="601" y="199"/>
                    </a:lnTo>
                    <a:lnTo>
                      <a:pt x="602" y="200"/>
                    </a:lnTo>
                    <a:lnTo>
                      <a:pt x="610" y="200"/>
                    </a:lnTo>
                    <a:lnTo>
                      <a:pt x="610" y="204"/>
                    </a:lnTo>
                    <a:lnTo>
                      <a:pt x="611" y="208"/>
                    </a:lnTo>
                    <a:lnTo>
                      <a:pt x="612" y="210"/>
                    </a:lnTo>
                    <a:lnTo>
                      <a:pt x="615" y="213"/>
                    </a:lnTo>
                    <a:lnTo>
                      <a:pt x="616" y="215"/>
                    </a:lnTo>
                    <a:lnTo>
                      <a:pt x="616" y="226"/>
                    </a:lnTo>
                    <a:lnTo>
                      <a:pt x="607" y="226"/>
                    </a:lnTo>
                    <a:lnTo>
                      <a:pt x="605" y="228"/>
                    </a:lnTo>
                    <a:lnTo>
                      <a:pt x="603" y="229"/>
                    </a:lnTo>
                    <a:lnTo>
                      <a:pt x="603" y="231"/>
                    </a:lnTo>
                    <a:lnTo>
                      <a:pt x="606" y="236"/>
                    </a:lnTo>
                    <a:lnTo>
                      <a:pt x="608" y="238"/>
                    </a:lnTo>
                    <a:lnTo>
                      <a:pt x="611" y="238"/>
                    </a:lnTo>
                    <a:lnTo>
                      <a:pt x="615" y="239"/>
                    </a:lnTo>
                    <a:lnTo>
                      <a:pt x="617" y="239"/>
                    </a:lnTo>
                    <a:lnTo>
                      <a:pt x="620" y="240"/>
                    </a:lnTo>
                    <a:lnTo>
                      <a:pt x="617" y="244"/>
                    </a:lnTo>
                    <a:lnTo>
                      <a:pt x="615" y="247"/>
                    </a:lnTo>
                    <a:lnTo>
                      <a:pt x="611" y="249"/>
                    </a:lnTo>
                    <a:lnTo>
                      <a:pt x="606" y="250"/>
                    </a:lnTo>
                    <a:lnTo>
                      <a:pt x="601" y="250"/>
                    </a:lnTo>
                    <a:lnTo>
                      <a:pt x="601" y="253"/>
                    </a:lnTo>
                    <a:lnTo>
                      <a:pt x="602" y="255"/>
                    </a:lnTo>
                    <a:lnTo>
                      <a:pt x="605" y="257"/>
                    </a:lnTo>
                    <a:lnTo>
                      <a:pt x="606" y="257"/>
                    </a:lnTo>
                    <a:lnTo>
                      <a:pt x="602" y="263"/>
                    </a:lnTo>
                    <a:lnTo>
                      <a:pt x="597" y="265"/>
                    </a:lnTo>
                    <a:lnTo>
                      <a:pt x="591" y="267"/>
                    </a:lnTo>
                    <a:lnTo>
                      <a:pt x="586" y="269"/>
                    </a:lnTo>
                    <a:lnTo>
                      <a:pt x="583" y="273"/>
                    </a:lnTo>
                    <a:lnTo>
                      <a:pt x="579" y="270"/>
                    </a:lnTo>
                    <a:lnTo>
                      <a:pt x="577" y="268"/>
                    </a:lnTo>
                    <a:lnTo>
                      <a:pt x="573" y="267"/>
                    </a:lnTo>
                    <a:lnTo>
                      <a:pt x="571" y="263"/>
                    </a:lnTo>
                    <a:lnTo>
                      <a:pt x="564" y="263"/>
                    </a:lnTo>
                    <a:lnTo>
                      <a:pt x="568" y="268"/>
                    </a:lnTo>
                    <a:lnTo>
                      <a:pt x="574" y="272"/>
                    </a:lnTo>
                    <a:lnTo>
                      <a:pt x="581" y="273"/>
                    </a:lnTo>
                    <a:lnTo>
                      <a:pt x="585" y="277"/>
                    </a:lnTo>
                    <a:lnTo>
                      <a:pt x="587" y="282"/>
                    </a:lnTo>
                    <a:lnTo>
                      <a:pt x="587" y="284"/>
                    </a:lnTo>
                    <a:lnTo>
                      <a:pt x="586" y="288"/>
                    </a:lnTo>
                    <a:lnTo>
                      <a:pt x="585" y="291"/>
                    </a:lnTo>
                    <a:lnTo>
                      <a:pt x="583" y="292"/>
                    </a:lnTo>
                    <a:lnTo>
                      <a:pt x="581" y="293"/>
                    </a:lnTo>
                    <a:lnTo>
                      <a:pt x="574" y="291"/>
                    </a:lnTo>
                    <a:lnTo>
                      <a:pt x="567" y="287"/>
                    </a:lnTo>
                    <a:lnTo>
                      <a:pt x="562" y="280"/>
                    </a:lnTo>
                    <a:lnTo>
                      <a:pt x="558" y="274"/>
                    </a:lnTo>
                    <a:lnTo>
                      <a:pt x="553" y="274"/>
                    </a:lnTo>
                    <a:lnTo>
                      <a:pt x="553" y="280"/>
                    </a:lnTo>
                    <a:lnTo>
                      <a:pt x="562" y="288"/>
                    </a:lnTo>
                    <a:lnTo>
                      <a:pt x="571" y="293"/>
                    </a:lnTo>
                    <a:lnTo>
                      <a:pt x="579" y="299"/>
                    </a:lnTo>
                    <a:lnTo>
                      <a:pt x="587" y="307"/>
                    </a:lnTo>
                    <a:lnTo>
                      <a:pt x="592" y="316"/>
                    </a:lnTo>
                    <a:lnTo>
                      <a:pt x="595" y="326"/>
                    </a:lnTo>
                    <a:lnTo>
                      <a:pt x="593" y="328"/>
                    </a:lnTo>
                    <a:lnTo>
                      <a:pt x="592" y="330"/>
                    </a:lnTo>
                    <a:lnTo>
                      <a:pt x="588" y="330"/>
                    </a:lnTo>
                    <a:lnTo>
                      <a:pt x="586" y="331"/>
                    </a:lnTo>
                    <a:lnTo>
                      <a:pt x="583" y="331"/>
                    </a:lnTo>
                    <a:lnTo>
                      <a:pt x="576" y="330"/>
                    </a:lnTo>
                    <a:lnTo>
                      <a:pt x="571" y="326"/>
                    </a:lnTo>
                    <a:lnTo>
                      <a:pt x="567" y="319"/>
                    </a:lnTo>
                    <a:lnTo>
                      <a:pt x="563" y="314"/>
                    </a:lnTo>
                    <a:lnTo>
                      <a:pt x="558" y="311"/>
                    </a:lnTo>
                    <a:lnTo>
                      <a:pt x="551" y="309"/>
                    </a:lnTo>
                    <a:lnTo>
                      <a:pt x="546" y="309"/>
                    </a:lnTo>
                    <a:lnTo>
                      <a:pt x="546" y="313"/>
                    </a:lnTo>
                    <a:lnTo>
                      <a:pt x="547" y="314"/>
                    </a:lnTo>
                    <a:lnTo>
                      <a:pt x="548" y="317"/>
                    </a:lnTo>
                    <a:lnTo>
                      <a:pt x="549" y="318"/>
                    </a:lnTo>
                    <a:lnTo>
                      <a:pt x="549" y="321"/>
                    </a:lnTo>
                    <a:lnTo>
                      <a:pt x="547" y="323"/>
                    </a:lnTo>
                    <a:lnTo>
                      <a:pt x="544" y="324"/>
                    </a:lnTo>
                    <a:lnTo>
                      <a:pt x="542" y="324"/>
                    </a:lnTo>
                    <a:lnTo>
                      <a:pt x="541" y="326"/>
                    </a:lnTo>
                    <a:lnTo>
                      <a:pt x="543" y="331"/>
                    </a:lnTo>
                    <a:lnTo>
                      <a:pt x="551" y="333"/>
                    </a:lnTo>
                    <a:lnTo>
                      <a:pt x="559" y="336"/>
                    </a:lnTo>
                    <a:lnTo>
                      <a:pt x="569" y="337"/>
                    </a:lnTo>
                    <a:lnTo>
                      <a:pt x="578" y="337"/>
                    </a:lnTo>
                    <a:lnTo>
                      <a:pt x="585" y="338"/>
                    </a:lnTo>
                    <a:lnTo>
                      <a:pt x="577" y="343"/>
                    </a:lnTo>
                    <a:lnTo>
                      <a:pt x="572" y="346"/>
                    </a:lnTo>
                    <a:lnTo>
                      <a:pt x="567" y="347"/>
                    </a:lnTo>
                    <a:lnTo>
                      <a:pt x="559" y="351"/>
                    </a:lnTo>
                    <a:lnTo>
                      <a:pt x="552" y="356"/>
                    </a:lnTo>
                    <a:lnTo>
                      <a:pt x="546" y="362"/>
                    </a:lnTo>
                    <a:lnTo>
                      <a:pt x="538" y="366"/>
                    </a:lnTo>
                    <a:lnTo>
                      <a:pt x="524" y="370"/>
                    </a:lnTo>
                    <a:lnTo>
                      <a:pt x="510" y="372"/>
                    </a:lnTo>
                    <a:lnTo>
                      <a:pt x="497" y="376"/>
                    </a:lnTo>
                    <a:lnTo>
                      <a:pt x="477" y="376"/>
                    </a:lnTo>
                    <a:lnTo>
                      <a:pt x="474" y="377"/>
                    </a:lnTo>
                    <a:lnTo>
                      <a:pt x="470" y="381"/>
                    </a:lnTo>
                    <a:lnTo>
                      <a:pt x="469" y="384"/>
                    </a:lnTo>
                    <a:lnTo>
                      <a:pt x="459" y="391"/>
                    </a:lnTo>
                    <a:lnTo>
                      <a:pt x="453" y="397"/>
                    </a:lnTo>
                    <a:lnTo>
                      <a:pt x="449" y="405"/>
                    </a:lnTo>
                    <a:lnTo>
                      <a:pt x="445" y="411"/>
                    </a:lnTo>
                    <a:lnTo>
                      <a:pt x="435" y="416"/>
                    </a:lnTo>
                    <a:lnTo>
                      <a:pt x="424" y="420"/>
                    </a:lnTo>
                    <a:lnTo>
                      <a:pt x="414" y="424"/>
                    </a:lnTo>
                    <a:lnTo>
                      <a:pt x="408" y="424"/>
                    </a:lnTo>
                    <a:lnTo>
                      <a:pt x="408" y="415"/>
                    </a:lnTo>
                    <a:lnTo>
                      <a:pt x="405" y="416"/>
                    </a:lnTo>
                    <a:lnTo>
                      <a:pt x="404" y="419"/>
                    </a:lnTo>
                    <a:lnTo>
                      <a:pt x="403" y="420"/>
                    </a:lnTo>
                    <a:lnTo>
                      <a:pt x="400" y="425"/>
                    </a:lnTo>
                    <a:lnTo>
                      <a:pt x="394" y="429"/>
                    </a:lnTo>
                    <a:lnTo>
                      <a:pt x="386" y="431"/>
                    </a:lnTo>
                    <a:lnTo>
                      <a:pt x="377" y="434"/>
                    </a:lnTo>
                    <a:lnTo>
                      <a:pt x="372" y="438"/>
                    </a:lnTo>
                    <a:lnTo>
                      <a:pt x="370" y="444"/>
                    </a:lnTo>
                    <a:lnTo>
                      <a:pt x="370" y="448"/>
                    </a:lnTo>
                    <a:lnTo>
                      <a:pt x="367" y="450"/>
                    </a:lnTo>
                    <a:lnTo>
                      <a:pt x="367" y="453"/>
                    </a:lnTo>
                    <a:lnTo>
                      <a:pt x="369" y="455"/>
                    </a:lnTo>
                    <a:lnTo>
                      <a:pt x="370" y="457"/>
                    </a:lnTo>
                    <a:lnTo>
                      <a:pt x="372" y="462"/>
                    </a:lnTo>
                    <a:lnTo>
                      <a:pt x="370" y="468"/>
                    </a:lnTo>
                    <a:lnTo>
                      <a:pt x="366" y="472"/>
                    </a:lnTo>
                    <a:lnTo>
                      <a:pt x="360" y="474"/>
                    </a:lnTo>
                    <a:lnTo>
                      <a:pt x="356" y="478"/>
                    </a:lnTo>
                    <a:lnTo>
                      <a:pt x="354" y="483"/>
                    </a:lnTo>
                    <a:lnTo>
                      <a:pt x="354" y="506"/>
                    </a:lnTo>
                    <a:lnTo>
                      <a:pt x="349" y="511"/>
                    </a:lnTo>
                    <a:lnTo>
                      <a:pt x="347" y="517"/>
                    </a:lnTo>
                    <a:lnTo>
                      <a:pt x="345" y="523"/>
                    </a:lnTo>
                    <a:lnTo>
                      <a:pt x="342" y="528"/>
                    </a:lnTo>
                    <a:lnTo>
                      <a:pt x="337" y="531"/>
                    </a:lnTo>
                    <a:lnTo>
                      <a:pt x="335" y="531"/>
                    </a:lnTo>
                    <a:lnTo>
                      <a:pt x="334" y="530"/>
                    </a:lnTo>
                    <a:lnTo>
                      <a:pt x="332" y="527"/>
                    </a:lnTo>
                    <a:lnTo>
                      <a:pt x="327" y="530"/>
                    </a:lnTo>
                    <a:lnTo>
                      <a:pt x="325" y="530"/>
                    </a:lnTo>
                    <a:lnTo>
                      <a:pt x="320" y="528"/>
                    </a:lnTo>
                    <a:lnTo>
                      <a:pt x="316" y="523"/>
                    </a:lnTo>
                    <a:lnTo>
                      <a:pt x="313" y="518"/>
                    </a:lnTo>
                    <a:lnTo>
                      <a:pt x="310" y="513"/>
                    </a:lnTo>
                    <a:lnTo>
                      <a:pt x="305" y="512"/>
                    </a:lnTo>
                    <a:lnTo>
                      <a:pt x="301" y="513"/>
                    </a:lnTo>
                    <a:lnTo>
                      <a:pt x="296" y="514"/>
                    </a:lnTo>
                    <a:lnTo>
                      <a:pt x="288" y="517"/>
                    </a:lnTo>
                    <a:lnTo>
                      <a:pt x="286" y="513"/>
                    </a:lnTo>
                    <a:lnTo>
                      <a:pt x="285" y="511"/>
                    </a:lnTo>
                    <a:lnTo>
                      <a:pt x="282" y="509"/>
                    </a:lnTo>
                    <a:lnTo>
                      <a:pt x="280" y="509"/>
                    </a:lnTo>
                    <a:lnTo>
                      <a:pt x="277" y="508"/>
                    </a:lnTo>
                    <a:lnTo>
                      <a:pt x="273" y="504"/>
                    </a:lnTo>
                    <a:lnTo>
                      <a:pt x="273" y="501"/>
                    </a:lnTo>
                    <a:lnTo>
                      <a:pt x="272" y="499"/>
                    </a:lnTo>
                    <a:lnTo>
                      <a:pt x="272" y="498"/>
                    </a:lnTo>
                    <a:lnTo>
                      <a:pt x="265" y="491"/>
                    </a:lnTo>
                    <a:lnTo>
                      <a:pt x="257" y="480"/>
                    </a:lnTo>
                    <a:lnTo>
                      <a:pt x="251" y="470"/>
                    </a:lnTo>
                    <a:lnTo>
                      <a:pt x="248" y="460"/>
                    </a:lnTo>
                    <a:lnTo>
                      <a:pt x="248" y="458"/>
                    </a:lnTo>
                    <a:lnTo>
                      <a:pt x="251" y="455"/>
                    </a:lnTo>
                    <a:lnTo>
                      <a:pt x="253" y="454"/>
                    </a:lnTo>
                    <a:lnTo>
                      <a:pt x="255" y="453"/>
                    </a:lnTo>
                    <a:lnTo>
                      <a:pt x="252" y="450"/>
                    </a:lnTo>
                    <a:lnTo>
                      <a:pt x="247" y="450"/>
                    </a:lnTo>
                    <a:lnTo>
                      <a:pt x="246" y="452"/>
                    </a:lnTo>
                    <a:lnTo>
                      <a:pt x="243" y="453"/>
                    </a:lnTo>
                    <a:lnTo>
                      <a:pt x="242" y="453"/>
                    </a:lnTo>
                    <a:lnTo>
                      <a:pt x="239" y="452"/>
                    </a:lnTo>
                    <a:lnTo>
                      <a:pt x="237" y="446"/>
                    </a:lnTo>
                    <a:lnTo>
                      <a:pt x="237" y="443"/>
                    </a:lnTo>
                    <a:lnTo>
                      <a:pt x="236" y="439"/>
                    </a:lnTo>
                    <a:lnTo>
                      <a:pt x="232" y="433"/>
                    </a:lnTo>
                    <a:lnTo>
                      <a:pt x="228" y="428"/>
                    </a:lnTo>
                    <a:lnTo>
                      <a:pt x="223" y="423"/>
                    </a:lnTo>
                    <a:lnTo>
                      <a:pt x="222" y="415"/>
                    </a:lnTo>
                    <a:lnTo>
                      <a:pt x="222" y="413"/>
                    </a:lnTo>
                    <a:lnTo>
                      <a:pt x="226" y="405"/>
                    </a:lnTo>
                    <a:lnTo>
                      <a:pt x="223" y="404"/>
                    </a:lnTo>
                    <a:lnTo>
                      <a:pt x="219" y="404"/>
                    </a:lnTo>
                    <a:lnTo>
                      <a:pt x="218" y="405"/>
                    </a:lnTo>
                    <a:lnTo>
                      <a:pt x="218" y="395"/>
                    </a:lnTo>
                    <a:lnTo>
                      <a:pt x="223" y="387"/>
                    </a:lnTo>
                    <a:lnTo>
                      <a:pt x="227" y="380"/>
                    </a:lnTo>
                    <a:lnTo>
                      <a:pt x="234" y="374"/>
                    </a:lnTo>
                    <a:lnTo>
                      <a:pt x="234" y="372"/>
                    </a:lnTo>
                    <a:lnTo>
                      <a:pt x="237" y="371"/>
                    </a:lnTo>
                    <a:lnTo>
                      <a:pt x="238" y="370"/>
                    </a:lnTo>
                    <a:lnTo>
                      <a:pt x="243" y="370"/>
                    </a:lnTo>
                    <a:lnTo>
                      <a:pt x="246" y="371"/>
                    </a:lnTo>
                    <a:lnTo>
                      <a:pt x="250" y="361"/>
                    </a:lnTo>
                    <a:lnTo>
                      <a:pt x="253" y="353"/>
                    </a:lnTo>
                    <a:lnTo>
                      <a:pt x="257" y="343"/>
                    </a:lnTo>
                    <a:lnTo>
                      <a:pt x="248" y="341"/>
                    </a:lnTo>
                    <a:lnTo>
                      <a:pt x="226" y="336"/>
                    </a:lnTo>
                    <a:lnTo>
                      <a:pt x="217" y="332"/>
                    </a:lnTo>
                    <a:lnTo>
                      <a:pt x="213" y="326"/>
                    </a:lnTo>
                    <a:lnTo>
                      <a:pt x="221" y="326"/>
                    </a:lnTo>
                    <a:lnTo>
                      <a:pt x="229" y="327"/>
                    </a:lnTo>
                    <a:lnTo>
                      <a:pt x="237" y="331"/>
                    </a:lnTo>
                    <a:lnTo>
                      <a:pt x="246" y="332"/>
                    </a:lnTo>
                    <a:lnTo>
                      <a:pt x="247" y="332"/>
                    </a:lnTo>
                    <a:lnTo>
                      <a:pt x="250" y="330"/>
                    </a:lnTo>
                    <a:lnTo>
                      <a:pt x="250" y="326"/>
                    </a:lnTo>
                    <a:lnTo>
                      <a:pt x="243" y="322"/>
                    </a:lnTo>
                    <a:lnTo>
                      <a:pt x="237" y="316"/>
                    </a:lnTo>
                    <a:lnTo>
                      <a:pt x="232" y="309"/>
                    </a:lnTo>
                    <a:lnTo>
                      <a:pt x="227" y="306"/>
                    </a:lnTo>
                    <a:lnTo>
                      <a:pt x="219" y="303"/>
                    </a:lnTo>
                    <a:lnTo>
                      <a:pt x="217" y="304"/>
                    </a:lnTo>
                    <a:lnTo>
                      <a:pt x="214" y="307"/>
                    </a:lnTo>
                    <a:lnTo>
                      <a:pt x="209" y="309"/>
                    </a:lnTo>
                    <a:lnTo>
                      <a:pt x="202" y="309"/>
                    </a:lnTo>
                    <a:lnTo>
                      <a:pt x="199" y="308"/>
                    </a:lnTo>
                    <a:lnTo>
                      <a:pt x="198" y="306"/>
                    </a:lnTo>
                    <a:lnTo>
                      <a:pt x="198" y="299"/>
                    </a:lnTo>
                    <a:lnTo>
                      <a:pt x="208" y="289"/>
                    </a:lnTo>
                    <a:lnTo>
                      <a:pt x="208" y="283"/>
                    </a:lnTo>
                    <a:lnTo>
                      <a:pt x="204" y="279"/>
                    </a:lnTo>
                    <a:lnTo>
                      <a:pt x="202" y="279"/>
                    </a:lnTo>
                    <a:lnTo>
                      <a:pt x="199" y="278"/>
                    </a:lnTo>
                    <a:lnTo>
                      <a:pt x="197" y="278"/>
                    </a:lnTo>
                    <a:lnTo>
                      <a:pt x="197" y="273"/>
                    </a:lnTo>
                    <a:lnTo>
                      <a:pt x="189" y="255"/>
                    </a:lnTo>
                    <a:lnTo>
                      <a:pt x="181" y="239"/>
                    </a:lnTo>
                    <a:lnTo>
                      <a:pt x="167" y="224"/>
                    </a:lnTo>
                    <a:lnTo>
                      <a:pt x="152" y="213"/>
                    </a:lnTo>
                    <a:lnTo>
                      <a:pt x="133" y="205"/>
                    </a:lnTo>
                    <a:lnTo>
                      <a:pt x="111" y="202"/>
                    </a:lnTo>
                    <a:lnTo>
                      <a:pt x="96" y="202"/>
                    </a:lnTo>
                    <a:lnTo>
                      <a:pt x="94" y="204"/>
                    </a:lnTo>
                    <a:lnTo>
                      <a:pt x="91" y="206"/>
                    </a:lnTo>
                    <a:lnTo>
                      <a:pt x="89" y="208"/>
                    </a:lnTo>
                    <a:lnTo>
                      <a:pt x="84" y="208"/>
                    </a:lnTo>
                    <a:lnTo>
                      <a:pt x="80" y="205"/>
                    </a:lnTo>
                    <a:lnTo>
                      <a:pt x="78" y="204"/>
                    </a:lnTo>
                    <a:lnTo>
                      <a:pt x="70" y="204"/>
                    </a:lnTo>
                    <a:lnTo>
                      <a:pt x="68" y="205"/>
                    </a:lnTo>
                    <a:lnTo>
                      <a:pt x="66" y="205"/>
                    </a:lnTo>
                    <a:lnTo>
                      <a:pt x="70" y="209"/>
                    </a:lnTo>
                    <a:lnTo>
                      <a:pt x="69" y="210"/>
                    </a:lnTo>
                    <a:lnTo>
                      <a:pt x="65" y="210"/>
                    </a:lnTo>
                    <a:lnTo>
                      <a:pt x="55" y="209"/>
                    </a:lnTo>
                    <a:lnTo>
                      <a:pt x="46" y="205"/>
                    </a:lnTo>
                    <a:lnTo>
                      <a:pt x="39" y="200"/>
                    </a:lnTo>
                    <a:lnTo>
                      <a:pt x="44" y="197"/>
                    </a:lnTo>
                    <a:lnTo>
                      <a:pt x="48" y="194"/>
                    </a:lnTo>
                    <a:lnTo>
                      <a:pt x="42" y="191"/>
                    </a:lnTo>
                    <a:lnTo>
                      <a:pt x="37" y="190"/>
                    </a:lnTo>
                    <a:lnTo>
                      <a:pt x="34" y="187"/>
                    </a:lnTo>
                    <a:lnTo>
                      <a:pt x="25" y="187"/>
                    </a:lnTo>
                    <a:lnTo>
                      <a:pt x="24" y="189"/>
                    </a:lnTo>
                    <a:lnTo>
                      <a:pt x="19" y="189"/>
                    </a:lnTo>
                    <a:lnTo>
                      <a:pt x="16" y="187"/>
                    </a:lnTo>
                    <a:lnTo>
                      <a:pt x="17" y="184"/>
                    </a:lnTo>
                    <a:lnTo>
                      <a:pt x="20" y="181"/>
                    </a:lnTo>
                    <a:lnTo>
                      <a:pt x="22" y="180"/>
                    </a:lnTo>
                    <a:lnTo>
                      <a:pt x="26" y="179"/>
                    </a:lnTo>
                    <a:lnTo>
                      <a:pt x="42" y="179"/>
                    </a:lnTo>
                    <a:lnTo>
                      <a:pt x="45" y="177"/>
                    </a:lnTo>
                    <a:lnTo>
                      <a:pt x="46" y="175"/>
                    </a:lnTo>
                    <a:lnTo>
                      <a:pt x="69" y="175"/>
                    </a:lnTo>
                    <a:lnTo>
                      <a:pt x="71" y="174"/>
                    </a:lnTo>
                    <a:lnTo>
                      <a:pt x="74" y="171"/>
                    </a:lnTo>
                    <a:lnTo>
                      <a:pt x="74" y="169"/>
                    </a:lnTo>
                    <a:lnTo>
                      <a:pt x="75" y="166"/>
                    </a:lnTo>
                    <a:lnTo>
                      <a:pt x="59" y="166"/>
                    </a:lnTo>
                    <a:lnTo>
                      <a:pt x="58" y="167"/>
                    </a:lnTo>
                    <a:lnTo>
                      <a:pt x="56" y="170"/>
                    </a:lnTo>
                    <a:lnTo>
                      <a:pt x="55" y="171"/>
                    </a:lnTo>
                    <a:lnTo>
                      <a:pt x="40" y="171"/>
                    </a:lnTo>
                    <a:lnTo>
                      <a:pt x="29" y="167"/>
                    </a:lnTo>
                    <a:lnTo>
                      <a:pt x="20" y="165"/>
                    </a:lnTo>
                    <a:lnTo>
                      <a:pt x="10" y="161"/>
                    </a:lnTo>
                    <a:lnTo>
                      <a:pt x="2" y="157"/>
                    </a:lnTo>
                    <a:lnTo>
                      <a:pt x="0" y="153"/>
                    </a:lnTo>
                    <a:lnTo>
                      <a:pt x="1" y="147"/>
                    </a:lnTo>
                    <a:lnTo>
                      <a:pt x="5" y="145"/>
                    </a:lnTo>
                    <a:lnTo>
                      <a:pt x="11" y="143"/>
                    </a:lnTo>
                    <a:lnTo>
                      <a:pt x="16" y="143"/>
                    </a:lnTo>
                    <a:lnTo>
                      <a:pt x="22" y="142"/>
                    </a:lnTo>
                    <a:lnTo>
                      <a:pt x="29" y="138"/>
                    </a:lnTo>
                    <a:lnTo>
                      <a:pt x="35" y="136"/>
                    </a:lnTo>
                    <a:lnTo>
                      <a:pt x="42" y="132"/>
                    </a:lnTo>
                    <a:lnTo>
                      <a:pt x="51" y="131"/>
                    </a:lnTo>
                    <a:lnTo>
                      <a:pt x="60" y="131"/>
                    </a:lnTo>
                    <a:lnTo>
                      <a:pt x="69" y="132"/>
                    </a:lnTo>
                    <a:lnTo>
                      <a:pt x="76" y="130"/>
                    </a:lnTo>
                    <a:lnTo>
                      <a:pt x="83" y="124"/>
                    </a:lnTo>
                    <a:lnTo>
                      <a:pt x="86" y="117"/>
                    </a:lnTo>
                    <a:lnTo>
                      <a:pt x="88" y="108"/>
                    </a:lnTo>
                    <a:lnTo>
                      <a:pt x="81" y="108"/>
                    </a:lnTo>
                    <a:lnTo>
                      <a:pt x="66" y="106"/>
                    </a:lnTo>
                    <a:lnTo>
                      <a:pt x="60" y="103"/>
                    </a:lnTo>
                    <a:lnTo>
                      <a:pt x="58" y="99"/>
                    </a:lnTo>
                    <a:lnTo>
                      <a:pt x="59" y="98"/>
                    </a:lnTo>
                    <a:lnTo>
                      <a:pt x="60" y="96"/>
                    </a:lnTo>
                    <a:lnTo>
                      <a:pt x="63" y="94"/>
                    </a:lnTo>
                    <a:lnTo>
                      <a:pt x="65" y="94"/>
                    </a:lnTo>
                    <a:lnTo>
                      <a:pt x="80" y="88"/>
                    </a:lnTo>
                    <a:lnTo>
                      <a:pt x="94" y="79"/>
                    </a:lnTo>
                    <a:lnTo>
                      <a:pt x="105" y="72"/>
                    </a:lnTo>
                    <a:lnTo>
                      <a:pt x="110" y="74"/>
                    </a:lnTo>
                    <a:lnTo>
                      <a:pt x="117" y="74"/>
                    </a:lnTo>
                    <a:lnTo>
                      <a:pt x="122" y="73"/>
                    </a:lnTo>
                    <a:lnTo>
                      <a:pt x="124" y="69"/>
                    </a:lnTo>
                    <a:lnTo>
                      <a:pt x="124" y="64"/>
                    </a:lnTo>
                    <a:lnTo>
                      <a:pt x="125" y="60"/>
                    </a:lnTo>
                    <a:lnTo>
                      <a:pt x="128" y="57"/>
                    </a:lnTo>
                    <a:lnTo>
                      <a:pt x="133" y="54"/>
                    </a:lnTo>
                    <a:lnTo>
                      <a:pt x="143" y="53"/>
                    </a:lnTo>
                    <a:lnTo>
                      <a:pt x="152" y="50"/>
                    </a:lnTo>
                    <a:lnTo>
                      <a:pt x="160" y="49"/>
                    </a:lnTo>
                    <a:lnTo>
                      <a:pt x="170" y="48"/>
                    </a:lnTo>
                    <a:lnTo>
                      <a:pt x="191" y="40"/>
                    </a:lnTo>
                    <a:lnTo>
                      <a:pt x="201" y="39"/>
                    </a:lnTo>
                    <a:lnTo>
                      <a:pt x="206" y="41"/>
                    </a:lnTo>
                    <a:lnTo>
                      <a:pt x="213" y="49"/>
                    </a:lnTo>
                    <a:lnTo>
                      <a:pt x="218" y="52"/>
                    </a:lnTo>
                    <a:lnTo>
                      <a:pt x="218" y="49"/>
                    </a:lnTo>
                    <a:lnTo>
                      <a:pt x="217" y="47"/>
                    </a:lnTo>
                    <a:lnTo>
                      <a:pt x="216" y="45"/>
                    </a:lnTo>
                    <a:lnTo>
                      <a:pt x="216" y="43"/>
                    </a:lnTo>
                    <a:lnTo>
                      <a:pt x="219" y="39"/>
                    </a:lnTo>
                    <a:lnTo>
                      <a:pt x="224" y="44"/>
                    </a:lnTo>
                    <a:lnTo>
                      <a:pt x="239" y="49"/>
                    </a:lnTo>
                    <a:lnTo>
                      <a:pt x="246" y="49"/>
                    </a:lnTo>
                    <a:lnTo>
                      <a:pt x="244" y="45"/>
                    </a:lnTo>
                    <a:lnTo>
                      <a:pt x="242" y="40"/>
                    </a:lnTo>
                    <a:lnTo>
                      <a:pt x="242" y="38"/>
                    </a:lnTo>
                    <a:lnTo>
                      <a:pt x="243" y="36"/>
                    </a:lnTo>
                    <a:lnTo>
                      <a:pt x="246" y="35"/>
                    </a:lnTo>
                    <a:lnTo>
                      <a:pt x="252" y="35"/>
                    </a:lnTo>
                    <a:lnTo>
                      <a:pt x="263" y="36"/>
                    </a:lnTo>
                    <a:lnTo>
                      <a:pt x="273" y="40"/>
                    </a:lnTo>
                    <a:lnTo>
                      <a:pt x="281" y="45"/>
                    </a:lnTo>
                    <a:lnTo>
                      <a:pt x="288" y="49"/>
                    </a:lnTo>
                    <a:lnTo>
                      <a:pt x="307" y="49"/>
                    </a:lnTo>
                    <a:lnTo>
                      <a:pt x="301" y="47"/>
                    </a:lnTo>
                    <a:lnTo>
                      <a:pt x="293" y="43"/>
                    </a:lnTo>
                    <a:lnTo>
                      <a:pt x="287" y="38"/>
                    </a:lnTo>
                    <a:lnTo>
                      <a:pt x="285" y="33"/>
                    </a:lnTo>
                    <a:lnTo>
                      <a:pt x="285" y="30"/>
                    </a:lnTo>
                    <a:lnTo>
                      <a:pt x="287" y="29"/>
                    </a:lnTo>
                    <a:lnTo>
                      <a:pt x="288" y="29"/>
                    </a:lnTo>
                    <a:lnTo>
                      <a:pt x="291" y="28"/>
                    </a:lnTo>
                    <a:lnTo>
                      <a:pt x="300" y="28"/>
                    </a:lnTo>
                    <a:lnTo>
                      <a:pt x="297" y="26"/>
                    </a:lnTo>
                    <a:lnTo>
                      <a:pt x="296" y="25"/>
                    </a:lnTo>
                    <a:lnTo>
                      <a:pt x="293" y="24"/>
                    </a:lnTo>
                    <a:lnTo>
                      <a:pt x="292" y="21"/>
                    </a:lnTo>
                    <a:lnTo>
                      <a:pt x="308" y="15"/>
                    </a:lnTo>
                    <a:lnTo>
                      <a:pt x="327" y="14"/>
                    </a:lnTo>
                    <a:lnTo>
                      <a:pt x="344" y="14"/>
                    </a:lnTo>
                    <a:lnTo>
                      <a:pt x="352" y="16"/>
                    </a:lnTo>
                    <a:lnTo>
                      <a:pt x="360" y="16"/>
                    </a:lnTo>
                    <a:lnTo>
                      <a:pt x="360" y="11"/>
                    </a:lnTo>
                    <a:lnTo>
                      <a:pt x="376" y="11"/>
                    </a:lnTo>
                    <a:lnTo>
                      <a:pt x="390" y="10"/>
                    </a:lnTo>
                    <a:lnTo>
                      <a:pt x="404" y="5"/>
                    </a:lnTo>
                    <a:lnTo>
                      <a:pt x="418" y="1"/>
                    </a:lnTo>
                    <a:lnTo>
                      <a:pt x="4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1281"/>
              <p:cNvSpPr>
                <a:spLocks/>
              </p:cNvSpPr>
              <p:nvPr/>
            </p:nvSpPr>
            <p:spPr bwMode="auto">
              <a:xfrm>
                <a:off x="4455688" y="2370823"/>
                <a:ext cx="66322" cy="4559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9" y="0"/>
                  </a:cxn>
                  <a:cxn ang="0">
                    <a:pos x="15" y="1"/>
                  </a:cxn>
                  <a:cxn ang="0">
                    <a:pos x="20" y="6"/>
                  </a:cxn>
                  <a:cxn ang="0">
                    <a:pos x="32" y="13"/>
                  </a:cxn>
                  <a:cxn ang="0">
                    <a:pos x="32" y="16"/>
                  </a:cxn>
                  <a:cxn ang="0">
                    <a:pos x="29" y="20"/>
                  </a:cxn>
                  <a:cxn ang="0">
                    <a:pos x="24" y="22"/>
                  </a:cxn>
                  <a:cxn ang="0">
                    <a:pos x="7" y="22"/>
                  </a:cxn>
                  <a:cxn ang="0">
                    <a:pos x="5" y="21"/>
                  </a:cxn>
                  <a:cxn ang="0">
                    <a:pos x="4" y="17"/>
                  </a:cxn>
                  <a:cxn ang="0">
                    <a:pos x="1" y="15"/>
                  </a:cxn>
                  <a:cxn ang="0">
                    <a:pos x="0" y="11"/>
                  </a:cxn>
                  <a:cxn ang="0">
                    <a:pos x="0" y="3"/>
                  </a:cxn>
                  <a:cxn ang="0">
                    <a:pos x="2" y="2"/>
                  </a:cxn>
                  <a:cxn ang="0">
                    <a:pos x="4" y="1"/>
                  </a:cxn>
                  <a:cxn ang="0">
                    <a:pos x="6" y="0"/>
                  </a:cxn>
                </a:cxnLst>
                <a:rect l="0" t="0" r="r" b="b"/>
                <a:pathLst>
                  <a:path w="32" h="22">
                    <a:moveTo>
                      <a:pt x="6" y="0"/>
                    </a:moveTo>
                    <a:lnTo>
                      <a:pt x="9" y="0"/>
                    </a:lnTo>
                    <a:lnTo>
                      <a:pt x="15" y="1"/>
                    </a:lnTo>
                    <a:lnTo>
                      <a:pt x="20" y="6"/>
                    </a:lnTo>
                    <a:lnTo>
                      <a:pt x="32" y="13"/>
                    </a:lnTo>
                    <a:lnTo>
                      <a:pt x="32" y="16"/>
                    </a:lnTo>
                    <a:lnTo>
                      <a:pt x="29" y="20"/>
                    </a:lnTo>
                    <a:lnTo>
                      <a:pt x="24" y="22"/>
                    </a:lnTo>
                    <a:lnTo>
                      <a:pt x="7" y="22"/>
                    </a:lnTo>
                    <a:lnTo>
                      <a:pt x="5" y="21"/>
                    </a:lnTo>
                    <a:lnTo>
                      <a:pt x="4" y="17"/>
                    </a:lnTo>
                    <a:lnTo>
                      <a:pt x="1" y="15"/>
                    </a:lnTo>
                    <a:lnTo>
                      <a:pt x="0" y="11"/>
                    </a:lnTo>
                    <a:lnTo>
                      <a:pt x="0" y="3"/>
                    </a:lnTo>
                    <a:lnTo>
                      <a:pt x="2" y="2"/>
                    </a:lnTo>
                    <a:lnTo>
                      <a:pt x="4" y="1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1282"/>
              <p:cNvSpPr>
                <a:spLocks/>
              </p:cNvSpPr>
              <p:nvPr/>
            </p:nvSpPr>
            <p:spPr bwMode="auto">
              <a:xfrm>
                <a:off x="5315792" y="2132467"/>
                <a:ext cx="39379" cy="2280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11" y="0"/>
                  </a:cxn>
                  <a:cxn ang="0">
                    <a:pos x="11" y="5"/>
                  </a:cxn>
                  <a:cxn ang="0">
                    <a:pos x="19" y="5"/>
                  </a:cxn>
                  <a:cxn ang="0">
                    <a:pos x="14" y="8"/>
                  </a:cxn>
                  <a:cxn ang="0">
                    <a:pos x="11" y="10"/>
                  </a:cxn>
                  <a:cxn ang="0">
                    <a:pos x="8" y="11"/>
                  </a:cxn>
                  <a:cxn ang="0">
                    <a:pos x="5" y="11"/>
                  </a:cxn>
                  <a:cxn ang="0">
                    <a:pos x="4" y="10"/>
                  </a:cxn>
                  <a:cxn ang="0">
                    <a:pos x="1" y="9"/>
                  </a:cxn>
                  <a:cxn ang="0">
                    <a:pos x="0" y="8"/>
                  </a:cxn>
                  <a:cxn ang="0">
                    <a:pos x="0" y="4"/>
                  </a:cxn>
                  <a:cxn ang="0">
                    <a:pos x="4" y="0"/>
                  </a:cxn>
                </a:cxnLst>
                <a:rect l="0" t="0" r="r" b="b"/>
                <a:pathLst>
                  <a:path w="19" h="11">
                    <a:moveTo>
                      <a:pt x="4" y="0"/>
                    </a:moveTo>
                    <a:lnTo>
                      <a:pt x="11" y="0"/>
                    </a:lnTo>
                    <a:lnTo>
                      <a:pt x="11" y="5"/>
                    </a:lnTo>
                    <a:lnTo>
                      <a:pt x="19" y="5"/>
                    </a:lnTo>
                    <a:lnTo>
                      <a:pt x="14" y="8"/>
                    </a:lnTo>
                    <a:lnTo>
                      <a:pt x="11" y="10"/>
                    </a:lnTo>
                    <a:lnTo>
                      <a:pt x="8" y="11"/>
                    </a:lnTo>
                    <a:lnTo>
                      <a:pt x="5" y="11"/>
                    </a:lnTo>
                    <a:lnTo>
                      <a:pt x="4" y="10"/>
                    </a:lnTo>
                    <a:lnTo>
                      <a:pt x="1" y="9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1283"/>
              <p:cNvSpPr>
                <a:spLocks/>
              </p:cNvSpPr>
              <p:nvPr/>
            </p:nvSpPr>
            <p:spPr bwMode="auto">
              <a:xfrm>
                <a:off x="4352061" y="3069302"/>
                <a:ext cx="155441" cy="153375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41" y="3"/>
                  </a:cxn>
                  <a:cxn ang="0">
                    <a:pos x="34" y="17"/>
                  </a:cxn>
                  <a:cxn ang="0">
                    <a:pos x="30" y="29"/>
                  </a:cxn>
                  <a:cxn ang="0">
                    <a:pos x="35" y="25"/>
                  </a:cxn>
                  <a:cxn ang="0">
                    <a:pos x="42" y="27"/>
                  </a:cxn>
                  <a:cxn ang="0">
                    <a:pos x="40" y="32"/>
                  </a:cxn>
                  <a:cxn ang="0">
                    <a:pos x="47" y="35"/>
                  </a:cxn>
                  <a:cxn ang="0">
                    <a:pos x="65" y="34"/>
                  </a:cxn>
                  <a:cxn ang="0">
                    <a:pos x="64" y="39"/>
                  </a:cxn>
                  <a:cxn ang="0">
                    <a:pos x="65" y="46"/>
                  </a:cxn>
                  <a:cxn ang="0">
                    <a:pos x="69" y="45"/>
                  </a:cxn>
                  <a:cxn ang="0">
                    <a:pos x="65" y="50"/>
                  </a:cxn>
                  <a:cxn ang="0">
                    <a:pos x="66" y="54"/>
                  </a:cxn>
                  <a:cxn ang="0">
                    <a:pos x="67" y="58"/>
                  </a:cxn>
                  <a:cxn ang="0">
                    <a:pos x="72" y="55"/>
                  </a:cxn>
                  <a:cxn ang="0">
                    <a:pos x="74" y="59"/>
                  </a:cxn>
                  <a:cxn ang="0">
                    <a:pos x="75" y="63"/>
                  </a:cxn>
                  <a:cxn ang="0">
                    <a:pos x="74" y="70"/>
                  </a:cxn>
                  <a:cxn ang="0">
                    <a:pos x="69" y="74"/>
                  </a:cxn>
                  <a:cxn ang="0">
                    <a:pos x="66" y="71"/>
                  </a:cxn>
                  <a:cxn ang="0">
                    <a:pos x="65" y="69"/>
                  </a:cxn>
                  <a:cxn ang="0">
                    <a:pos x="64" y="68"/>
                  </a:cxn>
                  <a:cxn ang="0">
                    <a:pos x="60" y="65"/>
                  </a:cxn>
                  <a:cxn ang="0">
                    <a:pos x="59" y="59"/>
                  </a:cxn>
                  <a:cxn ang="0">
                    <a:pos x="55" y="61"/>
                  </a:cxn>
                  <a:cxn ang="0">
                    <a:pos x="46" y="68"/>
                  </a:cxn>
                  <a:cxn ang="0">
                    <a:pos x="44" y="66"/>
                  </a:cxn>
                  <a:cxn ang="0">
                    <a:pos x="46" y="61"/>
                  </a:cxn>
                  <a:cxn ang="0">
                    <a:pos x="40" y="63"/>
                  </a:cxn>
                  <a:cxn ang="0">
                    <a:pos x="32" y="61"/>
                  </a:cxn>
                  <a:cxn ang="0">
                    <a:pos x="25" y="63"/>
                  </a:cxn>
                  <a:cxn ang="0">
                    <a:pos x="20" y="59"/>
                  </a:cxn>
                  <a:cxn ang="0">
                    <a:pos x="10" y="60"/>
                  </a:cxn>
                  <a:cxn ang="0">
                    <a:pos x="6" y="61"/>
                  </a:cxn>
                  <a:cxn ang="0">
                    <a:pos x="0" y="59"/>
                  </a:cxn>
                  <a:cxn ang="0">
                    <a:pos x="2" y="55"/>
                  </a:cxn>
                  <a:cxn ang="0">
                    <a:pos x="5" y="51"/>
                  </a:cxn>
                  <a:cxn ang="0">
                    <a:pos x="7" y="47"/>
                  </a:cxn>
                  <a:cxn ang="0">
                    <a:pos x="3" y="45"/>
                  </a:cxn>
                  <a:cxn ang="0">
                    <a:pos x="16" y="30"/>
                  </a:cxn>
                  <a:cxn ang="0">
                    <a:pos x="26" y="12"/>
                  </a:cxn>
                  <a:cxn ang="0">
                    <a:pos x="29" y="6"/>
                  </a:cxn>
                  <a:cxn ang="0">
                    <a:pos x="32" y="1"/>
                  </a:cxn>
                </a:cxnLst>
                <a:rect l="0" t="0" r="r" b="b"/>
                <a:pathLst>
                  <a:path w="75" h="74">
                    <a:moveTo>
                      <a:pt x="35" y="0"/>
                    </a:moveTo>
                    <a:lnTo>
                      <a:pt x="39" y="0"/>
                    </a:lnTo>
                    <a:lnTo>
                      <a:pt x="41" y="2"/>
                    </a:lnTo>
                    <a:lnTo>
                      <a:pt x="41" y="3"/>
                    </a:lnTo>
                    <a:lnTo>
                      <a:pt x="39" y="11"/>
                    </a:lnTo>
                    <a:lnTo>
                      <a:pt x="34" y="17"/>
                    </a:lnTo>
                    <a:lnTo>
                      <a:pt x="30" y="25"/>
                    </a:lnTo>
                    <a:lnTo>
                      <a:pt x="30" y="29"/>
                    </a:lnTo>
                    <a:lnTo>
                      <a:pt x="32" y="27"/>
                    </a:lnTo>
                    <a:lnTo>
                      <a:pt x="35" y="25"/>
                    </a:lnTo>
                    <a:lnTo>
                      <a:pt x="40" y="25"/>
                    </a:lnTo>
                    <a:lnTo>
                      <a:pt x="42" y="27"/>
                    </a:lnTo>
                    <a:lnTo>
                      <a:pt x="40" y="29"/>
                    </a:lnTo>
                    <a:lnTo>
                      <a:pt x="40" y="32"/>
                    </a:lnTo>
                    <a:lnTo>
                      <a:pt x="47" y="32"/>
                    </a:lnTo>
                    <a:lnTo>
                      <a:pt x="47" y="35"/>
                    </a:lnTo>
                    <a:lnTo>
                      <a:pt x="52" y="34"/>
                    </a:lnTo>
                    <a:lnTo>
                      <a:pt x="65" y="34"/>
                    </a:lnTo>
                    <a:lnTo>
                      <a:pt x="65" y="36"/>
                    </a:lnTo>
                    <a:lnTo>
                      <a:pt x="64" y="39"/>
                    </a:lnTo>
                    <a:lnTo>
                      <a:pt x="64" y="46"/>
                    </a:lnTo>
                    <a:lnTo>
                      <a:pt x="65" y="46"/>
                    </a:lnTo>
                    <a:lnTo>
                      <a:pt x="67" y="45"/>
                    </a:lnTo>
                    <a:lnTo>
                      <a:pt x="69" y="45"/>
                    </a:lnTo>
                    <a:lnTo>
                      <a:pt x="67" y="47"/>
                    </a:lnTo>
                    <a:lnTo>
                      <a:pt x="65" y="50"/>
                    </a:lnTo>
                    <a:lnTo>
                      <a:pt x="65" y="52"/>
                    </a:lnTo>
                    <a:lnTo>
                      <a:pt x="66" y="54"/>
                    </a:lnTo>
                    <a:lnTo>
                      <a:pt x="67" y="56"/>
                    </a:lnTo>
                    <a:lnTo>
                      <a:pt x="67" y="58"/>
                    </a:lnTo>
                    <a:lnTo>
                      <a:pt x="70" y="58"/>
                    </a:lnTo>
                    <a:lnTo>
                      <a:pt x="72" y="55"/>
                    </a:lnTo>
                    <a:lnTo>
                      <a:pt x="72" y="58"/>
                    </a:lnTo>
                    <a:lnTo>
                      <a:pt x="74" y="59"/>
                    </a:lnTo>
                    <a:lnTo>
                      <a:pt x="74" y="60"/>
                    </a:lnTo>
                    <a:lnTo>
                      <a:pt x="75" y="63"/>
                    </a:lnTo>
                    <a:lnTo>
                      <a:pt x="75" y="68"/>
                    </a:lnTo>
                    <a:lnTo>
                      <a:pt x="74" y="70"/>
                    </a:lnTo>
                    <a:lnTo>
                      <a:pt x="71" y="73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6" y="71"/>
                    </a:lnTo>
                    <a:lnTo>
                      <a:pt x="65" y="70"/>
                    </a:lnTo>
                    <a:lnTo>
                      <a:pt x="65" y="69"/>
                    </a:lnTo>
                    <a:lnTo>
                      <a:pt x="64" y="69"/>
                    </a:lnTo>
                    <a:lnTo>
                      <a:pt x="64" y="68"/>
                    </a:lnTo>
                    <a:lnTo>
                      <a:pt x="61" y="68"/>
                    </a:lnTo>
                    <a:lnTo>
                      <a:pt x="60" y="65"/>
                    </a:lnTo>
                    <a:lnTo>
                      <a:pt x="60" y="61"/>
                    </a:lnTo>
                    <a:lnTo>
                      <a:pt x="59" y="59"/>
                    </a:lnTo>
                    <a:lnTo>
                      <a:pt x="57" y="58"/>
                    </a:lnTo>
                    <a:lnTo>
                      <a:pt x="55" y="61"/>
                    </a:lnTo>
                    <a:lnTo>
                      <a:pt x="50" y="66"/>
                    </a:lnTo>
                    <a:lnTo>
                      <a:pt x="46" y="68"/>
                    </a:lnTo>
                    <a:lnTo>
                      <a:pt x="44" y="68"/>
                    </a:lnTo>
                    <a:lnTo>
                      <a:pt x="44" y="66"/>
                    </a:lnTo>
                    <a:lnTo>
                      <a:pt x="49" y="61"/>
                    </a:lnTo>
                    <a:lnTo>
                      <a:pt x="46" y="61"/>
                    </a:lnTo>
                    <a:lnTo>
                      <a:pt x="42" y="63"/>
                    </a:lnTo>
                    <a:lnTo>
                      <a:pt x="40" y="63"/>
                    </a:lnTo>
                    <a:lnTo>
                      <a:pt x="37" y="60"/>
                    </a:lnTo>
                    <a:lnTo>
                      <a:pt x="32" y="61"/>
                    </a:lnTo>
                    <a:lnTo>
                      <a:pt x="29" y="63"/>
                    </a:lnTo>
                    <a:lnTo>
                      <a:pt x="25" y="63"/>
                    </a:lnTo>
                    <a:lnTo>
                      <a:pt x="22" y="60"/>
                    </a:lnTo>
                    <a:lnTo>
                      <a:pt x="20" y="59"/>
                    </a:lnTo>
                    <a:lnTo>
                      <a:pt x="12" y="59"/>
                    </a:lnTo>
                    <a:lnTo>
                      <a:pt x="10" y="60"/>
                    </a:lnTo>
                    <a:lnTo>
                      <a:pt x="8" y="60"/>
                    </a:lnTo>
                    <a:lnTo>
                      <a:pt x="6" y="61"/>
                    </a:lnTo>
                    <a:lnTo>
                      <a:pt x="2" y="61"/>
                    </a:lnTo>
                    <a:lnTo>
                      <a:pt x="0" y="59"/>
                    </a:lnTo>
                    <a:lnTo>
                      <a:pt x="0" y="56"/>
                    </a:lnTo>
                    <a:lnTo>
                      <a:pt x="2" y="55"/>
                    </a:lnTo>
                    <a:lnTo>
                      <a:pt x="3" y="54"/>
                    </a:lnTo>
                    <a:lnTo>
                      <a:pt x="5" y="51"/>
                    </a:lnTo>
                    <a:lnTo>
                      <a:pt x="7" y="50"/>
                    </a:lnTo>
                    <a:lnTo>
                      <a:pt x="7" y="47"/>
                    </a:lnTo>
                    <a:lnTo>
                      <a:pt x="5" y="46"/>
                    </a:lnTo>
                    <a:lnTo>
                      <a:pt x="3" y="45"/>
                    </a:lnTo>
                    <a:lnTo>
                      <a:pt x="11" y="39"/>
                    </a:lnTo>
                    <a:lnTo>
                      <a:pt x="16" y="30"/>
                    </a:lnTo>
                    <a:lnTo>
                      <a:pt x="21" y="20"/>
                    </a:lnTo>
                    <a:lnTo>
                      <a:pt x="26" y="12"/>
                    </a:lnTo>
                    <a:lnTo>
                      <a:pt x="27" y="10"/>
                    </a:lnTo>
                    <a:lnTo>
                      <a:pt x="29" y="6"/>
                    </a:lnTo>
                    <a:lnTo>
                      <a:pt x="30" y="3"/>
                    </a:lnTo>
                    <a:lnTo>
                      <a:pt x="32" y="1"/>
                    </a:lnTo>
                    <a:lnTo>
                      <a:pt x="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1284"/>
              <p:cNvSpPr>
                <a:spLocks/>
              </p:cNvSpPr>
              <p:nvPr/>
            </p:nvSpPr>
            <p:spPr bwMode="auto">
              <a:xfrm>
                <a:off x="3804910" y="3019559"/>
                <a:ext cx="29015" cy="1450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0"/>
                  </a:cxn>
                  <a:cxn ang="0">
                    <a:pos x="11" y="2"/>
                  </a:cxn>
                  <a:cxn ang="0">
                    <a:pos x="14" y="5"/>
                  </a:cxn>
                  <a:cxn ang="0">
                    <a:pos x="14" y="7"/>
                  </a:cxn>
                  <a:cxn ang="0">
                    <a:pos x="9" y="7"/>
                  </a:cxn>
                  <a:cxn ang="0">
                    <a:pos x="5" y="6"/>
                  </a:cxn>
                  <a:cxn ang="0">
                    <a:pos x="0" y="4"/>
                  </a:cxn>
                  <a:cxn ang="0">
                    <a:pos x="0" y="0"/>
                  </a:cxn>
                </a:cxnLst>
                <a:rect l="0" t="0" r="r" b="b"/>
                <a:pathLst>
                  <a:path w="14" h="7">
                    <a:moveTo>
                      <a:pt x="0" y="0"/>
                    </a:moveTo>
                    <a:lnTo>
                      <a:pt x="6" y="0"/>
                    </a:lnTo>
                    <a:lnTo>
                      <a:pt x="11" y="2"/>
                    </a:lnTo>
                    <a:lnTo>
                      <a:pt x="14" y="5"/>
                    </a:lnTo>
                    <a:lnTo>
                      <a:pt x="14" y="7"/>
                    </a:lnTo>
                    <a:lnTo>
                      <a:pt x="9" y="7"/>
                    </a:lnTo>
                    <a:lnTo>
                      <a:pt x="5" y="6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1285"/>
              <p:cNvSpPr>
                <a:spLocks/>
              </p:cNvSpPr>
              <p:nvPr/>
            </p:nvSpPr>
            <p:spPr bwMode="auto">
              <a:xfrm>
                <a:off x="2689883" y="3100393"/>
                <a:ext cx="113991" cy="72543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9" y="0"/>
                  </a:cxn>
                  <a:cxn ang="0">
                    <a:pos x="11" y="1"/>
                  </a:cxn>
                  <a:cxn ang="0">
                    <a:pos x="15" y="5"/>
                  </a:cxn>
                  <a:cxn ang="0">
                    <a:pos x="18" y="6"/>
                  </a:cxn>
                  <a:cxn ang="0">
                    <a:pos x="33" y="12"/>
                  </a:cxn>
                  <a:cxn ang="0">
                    <a:pos x="44" y="21"/>
                  </a:cxn>
                  <a:cxn ang="0">
                    <a:pos x="55" y="32"/>
                  </a:cxn>
                  <a:cxn ang="0">
                    <a:pos x="55" y="35"/>
                  </a:cxn>
                  <a:cxn ang="0">
                    <a:pos x="51" y="35"/>
                  </a:cxn>
                  <a:cxn ang="0">
                    <a:pos x="44" y="34"/>
                  </a:cxn>
                  <a:cxn ang="0">
                    <a:pos x="35" y="29"/>
                  </a:cxn>
                  <a:cxn ang="0">
                    <a:pos x="28" y="25"/>
                  </a:cxn>
                  <a:cxn ang="0">
                    <a:pos x="21" y="20"/>
                  </a:cxn>
                  <a:cxn ang="0">
                    <a:pos x="25" y="16"/>
                  </a:cxn>
                  <a:cxn ang="0">
                    <a:pos x="16" y="15"/>
                  </a:cxn>
                  <a:cxn ang="0">
                    <a:pos x="9" y="12"/>
                  </a:cxn>
                  <a:cxn ang="0">
                    <a:pos x="4" y="7"/>
                  </a:cxn>
                  <a:cxn ang="0">
                    <a:pos x="6" y="5"/>
                  </a:cxn>
                  <a:cxn ang="0">
                    <a:pos x="9" y="4"/>
                  </a:cxn>
                  <a:cxn ang="0">
                    <a:pos x="6" y="4"/>
                  </a:cxn>
                  <a:cxn ang="0">
                    <a:pos x="5" y="2"/>
                  </a:cxn>
                  <a:cxn ang="0">
                    <a:pos x="0" y="2"/>
                  </a:cxn>
                  <a:cxn ang="0">
                    <a:pos x="2" y="1"/>
                  </a:cxn>
                  <a:cxn ang="0">
                    <a:pos x="4" y="0"/>
                  </a:cxn>
                </a:cxnLst>
                <a:rect l="0" t="0" r="r" b="b"/>
                <a:pathLst>
                  <a:path w="55" h="35">
                    <a:moveTo>
                      <a:pt x="4" y="0"/>
                    </a:moveTo>
                    <a:lnTo>
                      <a:pt x="9" y="0"/>
                    </a:lnTo>
                    <a:lnTo>
                      <a:pt x="11" y="1"/>
                    </a:lnTo>
                    <a:lnTo>
                      <a:pt x="15" y="5"/>
                    </a:lnTo>
                    <a:lnTo>
                      <a:pt x="18" y="6"/>
                    </a:lnTo>
                    <a:lnTo>
                      <a:pt x="33" y="12"/>
                    </a:lnTo>
                    <a:lnTo>
                      <a:pt x="44" y="21"/>
                    </a:lnTo>
                    <a:lnTo>
                      <a:pt x="55" y="32"/>
                    </a:lnTo>
                    <a:lnTo>
                      <a:pt x="55" y="35"/>
                    </a:lnTo>
                    <a:lnTo>
                      <a:pt x="51" y="35"/>
                    </a:lnTo>
                    <a:lnTo>
                      <a:pt x="44" y="34"/>
                    </a:lnTo>
                    <a:lnTo>
                      <a:pt x="35" y="29"/>
                    </a:lnTo>
                    <a:lnTo>
                      <a:pt x="28" y="25"/>
                    </a:lnTo>
                    <a:lnTo>
                      <a:pt x="21" y="20"/>
                    </a:lnTo>
                    <a:lnTo>
                      <a:pt x="25" y="16"/>
                    </a:lnTo>
                    <a:lnTo>
                      <a:pt x="16" y="15"/>
                    </a:lnTo>
                    <a:lnTo>
                      <a:pt x="9" y="12"/>
                    </a:lnTo>
                    <a:lnTo>
                      <a:pt x="4" y="7"/>
                    </a:lnTo>
                    <a:lnTo>
                      <a:pt x="6" y="5"/>
                    </a:lnTo>
                    <a:lnTo>
                      <a:pt x="9" y="4"/>
                    </a:lnTo>
                    <a:lnTo>
                      <a:pt x="6" y="4"/>
                    </a:lnTo>
                    <a:lnTo>
                      <a:pt x="5" y="2"/>
                    </a:lnTo>
                    <a:lnTo>
                      <a:pt x="0" y="2"/>
                    </a:lnTo>
                    <a:lnTo>
                      <a:pt x="2" y="1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1286"/>
              <p:cNvSpPr>
                <a:spLocks/>
              </p:cNvSpPr>
              <p:nvPr/>
            </p:nvSpPr>
            <p:spPr bwMode="auto">
              <a:xfrm>
                <a:off x="2577965" y="2992615"/>
                <a:ext cx="33161" cy="6010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0"/>
                  </a:cxn>
                  <a:cxn ang="0">
                    <a:pos x="5" y="1"/>
                  </a:cxn>
                  <a:cxn ang="0">
                    <a:pos x="6" y="3"/>
                  </a:cxn>
                  <a:cxn ang="0">
                    <a:pos x="9" y="4"/>
                  </a:cxn>
                  <a:cxn ang="0">
                    <a:pos x="8" y="5"/>
                  </a:cxn>
                  <a:cxn ang="0">
                    <a:pos x="8" y="6"/>
                  </a:cxn>
                  <a:cxn ang="0">
                    <a:pos x="6" y="8"/>
                  </a:cxn>
                  <a:cxn ang="0">
                    <a:pos x="6" y="9"/>
                  </a:cxn>
                  <a:cxn ang="0">
                    <a:pos x="8" y="9"/>
                  </a:cxn>
                  <a:cxn ang="0">
                    <a:pos x="11" y="5"/>
                  </a:cxn>
                  <a:cxn ang="0">
                    <a:pos x="13" y="3"/>
                  </a:cxn>
                  <a:cxn ang="0">
                    <a:pos x="13" y="14"/>
                  </a:cxn>
                  <a:cxn ang="0">
                    <a:pos x="14" y="17"/>
                  </a:cxn>
                  <a:cxn ang="0">
                    <a:pos x="14" y="18"/>
                  </a:cxn>
                  <a:cxn ang="0">
                    <a:pos x="13" y="19"/>
                  </a:cxn>
                  <a:cxn ang="0">
                    <a:pos x="13" y="23"/>
                  </a:cxn>
                  <a:cxn ang="0">
                    <a:pos x="16" y="27"/>
                  </a:cxn>
                  <a:cxn ang="0">
                    <a:pos x="16" y="29"/>
                  </a:cxn>
                  <a:cxn ang="0">
                    <a:pos x="15" y="29"/>
                  </a:cxn>
                  <a:cxn ang="0">
                    <a:pos x="14" y="28"/>
                  </a:cxn>
                  <a:cxn ang="0">
                    <a:pos x="11" y="27"/>
                  </a:cxn>
                  <a:cxn ang="0">
                    <a:pos x="10" y="24"/>
                  </a:cxn>
                  <a:cxn ang="0">
                    <a:pos x="10" y="19"/>
                  </a:cxn>
                  <a:cxn ang="0">
                    <a:pos x="11" y="18"/>
                  </a:cxn>
                  <a:cxn ang="0">
                    <a:pos x="11" y="17"/>
                  </a:cxn>
                  <a:cxn ang="0">
                    <a:pos x="9" y="15"/>
                  </a:cxn>
                  <a:cxn ang="0">
                    <a:pos x="8" y="14"/>
                  </a:cxn>
                  <a:cxn ang="0">
                    <a:pos x="6" y="11"/>
                  </a:cxn>
                  <a:cxn ang="0">
                    <a:pos x="5" y="11"/>
                  </a:cxn>
                  <a:cxn ang="0">
                    <a:pos x="3" y="9"/>
                  </a:cxn>
                  <a:cxn ang="0">
                    <a:pos x="0" y="4"/>
                  </a:cxn>
                  <a:cxn ang="0">
                    <a:pos x="0" y="0"/>
                  </a:cxn>
                </a:cxnLst>
                <a:rect l="0" t="0" r="r" b="b"/>
                <a:pathLst>
                  <a:path w="16" h="29">
                    <a:moveTo>
                      <a:pt x="0" y="0"/>
                    </a:moveTo>
                    <a:lnTo>
                      <a:pt x="3" y="0"/>
                    </a:lnTo>
                    <a:lnTo>
                      <a:pt x="5" y="1"/>
                    </a:lnTo>
                    <a:lnTo>
                      <a:pt x="6" y="3"/>
                    </a:lnTo>
                    <a:lnTo>
                      <a:pt x="9" y="4"/>
                    </a:lnTo>
                    <a:lnTo>
                      <a:pt x="8" y="5"/>
                    </a:lnTo>
                    <a:lnTo>
                      <a:pt x="8" y="6"/>
                    </a:lnTo>
                    <a:lnTo>
                      <a:pt x="6" y="8"/>
                    </a:lnTo>
                    <a:lnTo>
                      <a:pt x="6" y="9"/>
                    </a:lnTo>
                    <a:lnTo>
                      <a:pt x="8" y="9"/>
                    </a:lnTo>
                    <a:lnTo>
                      <a:pt x="11" y="5"/>
                    </a:lnTo>
                    <a:lnTo>
                      <a:pt x="13" y="3"/>
                    </a:lnTo>
                    <a:lnTo>
                      <a:pt x="13" y="14"/>
                    </a:lnTo>
                    <a:lnTo>
                      <a:pt x="14" y="17"/>
                    </a:lnTo>
                    <a:lnTo>
                      <a:pt x="14" y="18"/>
                    </a:lnTo>
                    <a:lnTo>
                      <a:pt x="13" y="19"/>
                    </a:lnTo>
                    <a:lnTo>
                      <a:pt x="13" y="23"/>
                    </a:lnTo>
                    <a:lnTo>
                      <a:pt x="16" y="27"/>
                    </a:lnTo>
                    <a:lnTo>
                      <a:pt x="16" y="29"/>
                    </a:lnTo>
                    <a:lnTo>
                      <a:pt x="15" y="29"/>
                    </a:lnTo>
                    <a:lnTo>
                      <a:pt x="14" y="28"/>
                    </a:lnTo>
                    <a:lnTo>
                      <a:pt x="11" y="27"/>
                    </a:lnTo>
                    <a:lnTo>
                      <a:pt x="10" y="24"/>
                    </a:lnTo>
                    <a:lnTo>
                      <a:pt x="10" y="19"/>
                    </a:lnTo>
                    <a:lnTo>
                      <a:pt x="11" y="18"/>
                    </a:lnTo>
                    <a:lnTo>
                      <a:pt x="11" y="17"/>
                    </a:lnTo>
                    <a:lnTo>
                      <a:pt x="9" y="15"/>
                    </a:lnTo>
                    <a:lnTo>
                      <a:pt x="8" y="14"/>
                    </a:lnTo>
                    <a:lnTo>
                      <a:pt x="6" y="11"/>
                    </a:lnTo>
                    <a:lnTo>
                      <a:pt x="5" y="11"/>
                    </a:lnTo>
                    <a:lnTo>
                      <a:pt x="3" y="9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1287"/>
              <p:cNvSpPr>
                <a:spLocks/>
              </p:cNvSpPr>
              <p:nvPr/>
            </p:nvSpPr>
            <p:spPr bwMode="auto">
              <a:xfrm>
                <a:off x="2063974" y="2866183"/>
                <a:ext cx="47669" cy="33163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3" y="0"/>
                  </a:cxn>
                  <a:cxn ang="0">
                    <a:pos x="23" y="5"/>
                  </a:cxn>
                  <a:cxn ang="0">
                    <a:pos x="16" y="10"/>
                  </a:cxn>
                  <a:cxn ang="0">
                    <a:pos x="12" y="13"/>
                  </a:cxn>
                  <a:cxn ang="0">
                    <a:pos x="8" y="16"/>
                  </a:cxn>
                  <a:cxn ang="0">
                    <a:pos x="3" y="13"/>
                  </a:cxn>
                  <a:cxn ang="0">
                    <a:pos x="2" y="12"/>
                  </a:cxn>
                  <a:cxn ang="0">
                    <a:pos x="0" y="11"/>
                  </a:cxn>
                  <a:cxn ang="0">
                    <a:pos x="0" y="6"/>
                  </a:cxn>
                  <a:cxn ang="0">
                    <a:pos x="10" y="2"/>
                  </a:cxn>
                  <a:cxn ang="0">
                    <a:pos x="20" y="0"/>
                  </a:cxn>
                </a:cxnLst>
                <a:rect l="0" t="0" r="r" b="b"/>
                <a:pathLst>
                  <a:path w="23" h="16">
                    <a:moveTo>
                      <a:pt x="20" y="0"/>
                    </a:moveTo>
                    <a:lnTo>
                      <a:pt x="23" y="0"/>
                    </a:lnTo>
                    <a:lnTo>
                      <a:pt x="23" y="5"/>
                    </a:lnTo>
                    <a:lnTo>
                      <a:pt x="16" y="10"/>
                    </a:lnTo>
                    <a:lnTo>
                      <a:pt x="12" y="13"/>
                    </a:lnTo>
                    <a:lnTo>
                      <a:pt x="8" y="16"/>
                    </a:lnTo>
                    <a:lnTo>
                      <a:pt x="3" y="13"/>
                    </a:lnTo>
                    <a:lnTo>
                      <a:pt x="2" y="12"/>
                    </a:lnTo>
                    <a:lnTo>
                      <a:pt x="0" y="11"/>
                    </a:lnTo>
                    <a:lnTo>
                      <a:pt x="0" y="6"/>
                    </a:lnTo>
                    <a:lnTo>
                      <a:pt x="10" y="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1288"/>
              <p:cNvSpPr>
                <a:spLocks/>
              </p:cNvSpPr>
              <p:nvPr/>
            </p:nvSpPr>
            <p:spPr bwMode="auto">
              <a:xfrm>
                <a:off x="4229781" y="3123191"/>
                <a:ext cx="60104" cy="26946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16" y="3"/>
                  </a:cxn>
                  <a:cxn ang="0">
                    <a:pos x="29" y="10"/>
                  </a:cxn>
                  <a:cxn ang="0">
                    <a:pos x="27" y="11"/>
                  </a:cxn>
                  <a:cxn ang="0">
                    <a:pos x="25" y="13"/>
                  </a:cxn>
                  <a:cxn ang="0">
                    <a:pos x="22" y="13"/>
                  </a:cxn>
                  <a:cxn ang="0">
                    <a:pos x="15" y="10"/>
                  </a:cxn>
                  <a:cxn ang="0">
                    <a:pos x="6" y="6"/>
                  </a:cxn>
                  <a:cxn ang="0">
                    <a:pos x="0" y="1"/>
                  </a:cxn>
                  <a:cxn ang="0">
                    <a:pos x="8" y="0"/>
                  </a:cxn>
                </a:cxnLst>
                <a:rect l="0" t="0" r="r" b="b"/>
                <a:pathLst>
                  <a:path w="29" h="13">
                    <a:moveTo>
                      <a:pt x="8" y="0"/>
                    </a:moveTo>
                    <a:lnTo>
                      <a:pt x="16" y="3"/>
                    </a:lnTo>
                    <a:lnTo>
                      <a:pt x="29" y="10"/>
                    </a:lnTo>
                    <a:lnTo>
                      <a:pt x="27" y="11"/>
                    </a:lnTo>
                    <a:lnTo>
                      <a:pt x="25" y="13"/>
                    </a:lnTo>
                    <a:lnTo>
                      <a:pt x="22" y="13"/>
                    </a:lnTo>
                    <a:lnTo>
                      <a:pt x="15" y="10"/>
                    </a:lnTo>
                    <a:lnTo>
                      <a:pt x="6" y="6"/>
                    </a:lnTo>
                    <a:lnTo>
                      <a:pt x="0" y="1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1289"/>
              <p:cNvSpPr>
                <a:spLocks/>
              </p:cNvSpPr>
              <p:nvPr/>
            </p:nvSpPr>
            <p:spPr bwMode="auto">
              <a:xfrm>
                <a:off x="4231854" y="3216461"/>
                <a:ext cx="47669" cy="26946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4" y="3"/>
                  </a:cxn>
                  <a:cxn ang="0">
                    <a:pos x="11" y="7"/>
                  </a:cxn>
                  <a:cxn ang="0">
                    <a:pos x="23" y="7"/>
                  </a:cxn>
                  <a:cxn ang="0">
                    <a:pos x="23" y="10"/>
                  </a:cxn>
                  <a:cxn ang="0">
                    <a:pos x="20" y="12"/>
                  </a:cxn>
                  <a:cxn ang="0">
                    <a:pos x="19" y="13"/>
                  </a:cxn>
                  <a:cxn ang="0">
                    <a:pos x="16" y="13"/>
                  </a:cxn>
                  <a:cxn ang="0">
                    <a:pos x="14" y="12"/>
                  </a:cxn>
                  <a:cxn ang="0">
                    <a:pos x="10" y="9"/>
                  </a:cxn>
                  <a:cxn ang="0">
                    <a:pos x="6" y="8"/>
                  </a:cxn>
                  <a:cxn ang="0">
                    <a:pos x="2" y="5"/>
                  </a:cxn>
                  <a:cxn ang="0">
                    <a:pos x="0" y="3"/>
                  </a:cxn>
                  <a:cxn ang="0">
                    <a:pos x="2" y="0"/>
                  </a:cxn>
                </a:cxnLst>
                <a:rect l="0" t="0" r="r" b="b"/>
                <a:pathLst>
                  <a:path w="23" h="13">
                    <a:moveTo>
                      <a:pt x="2" y="0"/>
                    </a:moveTo>
                    <a:lnTo>
                      <a:pt x="4" y="3"/>
                    </a:lnTo>
                    <a:lnTo>
                      <a:pt x="11" y="7"/>
                    </a:lnTo>
                    <a:lnTo>
                      <a:pt x="23" y="7"/>
                    </a:lnTo>
                    <a:lnTo>
                      <a:pt x="23" y="10"/>
                    </a:lnTo>
                    <a:lnTo>
                      <a:pt x="20" y="12"/>
                    </a:lnTo>
                    <a:lnTo>
                      <a:pt x="19" y="13"/>
                    </a:lnTo>
                    <a:lnTo>
                      <a:pt x="16" y="13"/>
                    </a:lnTo>
                    <a:lnTo>
                      <a:pt x="14" y="12"/>
                    </a:lnTo>
                    <a:lnTo>
                      <a:pt x="10" y="9"/>
                    </a:lnTo>
                    <a:lnTo>
                      <a:pt x="6" y="8"/>
                    </a:lnTo>
                    <a:lnTo>
                      <a:pt x="2" y="5"/>
                    </a:lnTo>
                    <a:lnTo>
                      <a:pt x="0" y="3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1290"/>
              <p:cNvSpPr>
                <a:spLocks/>
              </p:cNvSpPr>
              <p:nvPr/>
            </p:nvSpPr>
            <p:spPr bwMode="auto">
              <a:xfrm>
                <a:off x="4302321" y="3216461"/>
                <a:ext cx="31089" cy="39381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10" y="2"/>
                  </a:cxn>
                  <a:cxn ang="0">
                    <a:pos x="11" y="4"/>
                  </a:cxn>
                  <a:cxn ang="0">
                    <a:pos x="11" y="5"/>
                  </a:cxn>
                  <a:cxn ang="0">
                    <a:pos x="10" y="7"/>
                  </a:cxn>
                  <a:cxn ang="0">
                    <a:pos x="10" y="8"/>
                  </a:cxn>
                  <a:cxn ang="0">
                    <a:pos x="9" y="9"/>
                  </a:cxn>
                  <a:cxn ang="0">
                    <a:pos x="10" y="10"/>
                  </a:cxn>
                  <a:cxn ang="0">
                    <a:pos x="15" y="10"/>
                  </a:cxn>
                  <a:cxn ang="0">
                    <a:pos x="15" y="13"/>
                  </a:cxn>
                  <a:cxn ang="0">
                    <a:pos x="12" y="18"/>
                  </a:cxn>
                  <a:cxn ang="0">
                    <a:pos x="9" y="19"/>
                  </a:cxn>
                  <a:cxn ang="0">
                    <a:pos x="4" y="19"/>
                  </a:cxn>
                  <a:cxn ang="0">
                    <a:pos x="1" y="18"/>
                  </a:cxn>
                  <a:cxn ang="0">
                    <a:pos x="0" y="15"/>
                  </a:cxn>
                  <a:cxn ang="0">
                    <a:pos x="0" y="13"/>
                  </a:cxn>
                  <a:cxn ang="0">
                    <a:pos x="1" y="9"/>
                  </a:cxn>
                  <a:cxn ang="0">
                    <a:pos x="2" y="7"/>
                  </a:cxn>
                  <a:cxn ang="0">
                    <a:pos x="5" y="4"/>
                  </a:cxn>
                  <a:cxn ang="0">
                    <a:pos x="6" y="2"/>
                  </a:cxn>
                  <a:cxn ang="0">
                    <a:pos x="9" y="0"/>
                  </a:cxn>
                </a:cxnLst>
                <a:rect l="0" t="0" r="r" b="b"/>
                <a:pathLst>
                  <a:path w="15" h="19">
                    <a:moveTo>
                      <a:pt x="9" y="0"/>
                    </a:moveTo>
                    <a:lnTo>
                      <a:pt x="10" y="2"/>
                    </a:lnTo>
                    <a:lnTo>
                      <a:pt x="11" y="4"/>
                    </a:lnTo>
                    <a:lnTo>
                      <a:pt x="11" y="5"/>
                    </a:lnTo>
                    <a:lnTo>
                      <a:pt x="10" y="7"/>
                    </a:lnTo>
                    <a:lnTo>
                      <a:pt x="10" y="8"/>
                    </a:lnTo>
                    <a:lnTo>
                      <a:pt x="9" y="9"/>
                    </a:lnTo>
                    <a:lnTo>
                      <a:pt x="10" y="10"/>
                    </a:lnTo>
                    <a:lnTo>
                      <a:pt x="15" y="10"/>
                    </a:lnTo>
                    <a:lnTo>
                      <a:pt x="15" y="13"/>
                    </a:lnTo>
                    <a:lnTo>
                      <a:pt x="12" y="18"/>
                    </a:lnTo>
                    <a:lnTo>
                      <a:pt x="9" y="19"/>
                    </a:lnTo>
                    <a:lnTo>
                      <a:pt x="4" y="19"/>
                    </a:lnTo>
                    <a:lnTo>
                      <a:pt x="1" y="18"/>
                    </a:lnTo>
                    <a:lnTo>
                      <a:pt x="0" y="15"/>
                    </a:lnTo>
                    <a:lnTo>
                      <a:pt x="0" y="13"/>
                    </a:lnTo>
                    <a:lnTo>
                      <a:pt x="1" y="9"/>
                    </a:lnTo>
                    <a:lnTo>
                      <a:pt x="2" y="7"/>
                    </a:lnTo>
                    <a:lnTo>
                      <a:pt x="5" y="4"/>
                    </a:lnTo>
                    <a:lnTo>
                      <a:pt x="6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1291"/>
              <p:cNvSpPr>
                <a:spLocks/>
              </p:cNvSpPr>
              <p:nvPr/>
            </p:nvSpPr>
            <p:spPr bwMode="auto">
              <a:xfrm>
                <a:off x="1761385" y="2777059"/>
                <a:ext cx="39379" cy="14509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15" y="0"/>
                  </a:cxn>
                  <a:cxn ang="0">
                    <a:pos x="16" y="1"/>
                  </a:cxn>
                  <a:cxn ang="0">
                    <a:pos x="18" y="4"/>
                  </a:cxn>
                  <a:cxn ang="0">
                    <a:pos x="18" y="5"/>
                  </a:cxn>
                  <a:cxn ang="0">
                    <a:pos x="19" y="7"/>
                  </a:cxn>
                  <a:cxn ang="0">
                    <a:pos x="5" y="7"/>
                  </a:cxn>
                  <a:cxn ang="0">
                    <a:pos x="3" y="5"/>
                  </a:cxn>
                  <a:cxn ang="0">
                    <a:pos x="0" y="4"/>
                  </a:cxn>
                  <a:cxn ang="0">
                    <a:pos x="6" y="4"/>
                  </a:cxn>
                  <a:cxn ang="0">
                    <a:pos x="8" y="1"/>
                  </a:cxn>
                  <a:cxn ang="0">
                    <a:pos x="9" y="0"/>
                  </a:cxn>
                </a:cxnLst>
                <a:rect l="0" t="0" r="r" b="b"/>
                <a:pathLst>
                  <a:path w="19" h="7">
                    <a:moveTo>
                      <a:pt x="9" y="0"/>
                    </a:moveTo>
                    <a:lnTo>
                      <a:pt x="15" y="0"/>
                    </a:lnTo>
                    <a:lnTo>
                      <a:pt x="16" y="1"/>
                    </a:lnTo>
                    <a:lnTo>
                      <a:pt x="18" y="4"/>
                    </a:lnTo>
                    <a:lnTo>
                      <a:pt x="18" y="5"/>
                    </a:lnTo>
                    <a:lnTo>
                      <a:pt x="19" y="7"/>
                    </a:lnTo>
                    <a:lnTo>
                      <a:pt x="5" y="7"/>
                    </a:lnTo>
                    <a:lnTo>
                      <a:pt x="3" y="5"/>
                    </a:lnTo>
                    <a:lnTo>
                      <a:pt x="0" y="4"/>
                    </a:lnTo>
                    <a:lnTo>
                      <a:pt x="6" y="4"/>
                    </a:lnTo>
                    <a:lnTo>
                      <a:pt x="8" y="1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1292"/>
              <p:cNvSpPr>
                <a:spLocks/>
              </p:cNvSpPr>
              <p:nvPr/>
            </p:nvSpPr>
            <p:spPr bwMode="auto">
              <a:xfrm>
                <a:off x="2043252" y="3972960"/>
                <a:ext cx="16580" cy="1865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0"/>
                  </a:cxn>
                  <a:cxn ang="0">
                    <a:pos x="6" y="1"/>
                  </a:cxn>
                  <a:cxn ang="0">
                    <a:pos x="8" y="4"/>
                  </a:cxn>
                  <a:cxn ang="0">
                    <a:pos x="8" y="6"/>
                  </a:cxn>
                  <a:cxn ang="0">
                    <a:pos x="7" y="8"/>
                  </a:cxn>
                  <a:cxn ang="0">
                    <a:pos x="5" y="8"/>
                  </a:cxn>
                  <a:cxn ang="0">
                    <a:pos x="3" y="9"/>
                  </a:cxn>
                  <a:cxn ang="0">
                    <a:pos x="0" y="9"/>
                  </a:cxn>
                  <a:cxn ang="0">
                    <a:pos x="0" y="0"/>
                  </a:cxn>
                </a:cxnLst>
                <a:rect l="0" t="0" r="r" b="b"/>
                <a:pathLst>
                  <a:path w="8" h="9">
                    <a:moveTo>
                      <a:pt x="0" y="0"/>
                    </a:moveTo>
                    <a:lnTo>
                      <a:pt x="3" y="0"/>
                    </a:lnTo>
                    <a:lnTo>
                      <a:pt x="6" y="1"/>
                    </a:lnTo>
                    <a:lnTo>
                      <a:pt x="8" y="4"/>
                    </a:lnTo>
                    <a:lnTo>
                      <a:pt x="8" y="6"/>
                    </a:lnTo>
                    <a:lnTo>
                      <a:pt x="7" y="8"/>
                    </a:lnTo>
                    <a:lnTo>
                      <a:pt x="5" y="8"/>
                    </a:lnTo>
                    <a:lnTo>
                      <a:pt x="3" y="9"/>
                    </a:lnTo>
                    <a:lnTo>
                      <a:pt x="0" y="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1293"/>
              <p:cNvSpPr>
                <a:spLocks/>
              </p:cNvSpPr>
              <p:nvPr/>
            </p:nvSpPr>
            <p:spPr bwMode="auto">
              <a:xfrm>
                <a:off x="2024601" y="3943985"/>
                <a:ext cx="12435" cy="82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0"/>
                  </a:cxn>
                  <a:cxn ang="0">
                    <a:pos x="5" y="2"/>
                  </a:cxn>
                  <a:cxn ang="0">
                    <a:pos x="6" y="4"/>
                  </a:cxn>
                  <a:cxn ang="0">
                    <a:pos x="4" y="4"/>
                  </a:cxn>
                  <a:cxn ang="0">
                    <a:pos x="0" y="0"/>
                  </a:cxn>
                </a:cxnLst>
                <a:rect l="0" t="0" r="r" b="b"/>
                <a:pathLst>
                  <a:path w="6" h="4">
                    <a:moveTo>
                      <a:pt x="0" y="0"/>
                    </a:moveTo>
                    <a:lnTo>
                      <a:pt x="2" y="0"/>
                    </a:lnTo>
                    <a:lnTo>
                      <a:pt x="5" y="2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1294"/>
              <p:cNvSpPr>
                <a:spLocks/>
              </p:cNvSpPr>
              <p:nvPr/>
            </p:nvSpPr>
            <p:spPr bwMode="auto">
              <a:xfrm>
                <a:off x="2003866" y="3935697"/>
                <a:ext cx="14508" cy="621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" y="0"/>
                  </a:cxn>
                  <a:cxn ang="0">
                    <a:pos x="5" y="3"/>
                  </a:cxn>
                  <a:cxn ang="0">
                    <a:pos x="2" y="3"/>
                  </a:cxn>
                  <a:cxn ang="0">
                    <a:pos x="0" y="0"/>
                  </a:cxn>
                </a:cxnLst>
                <a:rect l="0" t="0" r="r" b="b"/>
                <a:pathLst>
                  <a:path w="7" h="3">
                    <a:moveTo>
                      <a:pt x="0" y="0"/>
                    </a:moveTo>
                    <a:lnTo>
                      <a:pt x="7" y="0"/>
                    </a:lnTo>
                    <a:lnTo>
                      <a:pt x="5" y="3"/>
                    </a:lnTo>
                    <a:lnTo>
                      <a:pt x="2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1295"/>
              <p:cNvSpPr>
                <a:spLocks/>
              </p:cNvSpPr>
              <p:nvPr/>
            </p:nvSpPr>
            <p:spPr bwMode="auto">
              <a:xfrm>
                <a:off x="1983124" y="3925281"/>
                <a:ext cx="12435" cy="8291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6" y="0"/>
                  </a:cxn>
                  <a:cxn ang="0">
                    <a:pos x="6" y="4"/>
                  </a:cxn>
                  <a:cxn ang="0">
                    <a:pos x="2" y="4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3" y="0"/>
                  </a:cxn>
                </a:cxnLst>
                <a:rect l="0" t="0" r="r" b="b"/>
                <a:pathLst>
                  <a:path w="6" h="4">
                    <a:moveTo>
                      <a:pt x="3" y="0"/>
                    </a:moveTo>
                    <a:lnTo>
                      <a:pt x="6" y="0"/>
                    </a:lnTo>
                    <a:lnTo>
                      <a:pt x="6" y="4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1296"/>
              <p:cNvSpPr>
                <a:spLocks/>
              </p:cNvSpPr>
              <p:nvPr/>
            </p:nvSpPr>
            <p:spPr bwMode="auto">
              <a:xfrm>
                <a:off x="1947902" y="3908519"/>
                <a:ext cx="14508" cy="10364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4" y="1"/>
                  </a:cxn>
                  <a:cxn ang="0">
                    <a:pos x="7" y="1"/>
                  </a:cxn>
                  <a:cxn ang="0">
                    <a:pos x="7" y="5"/>
                  </a:cxn>
                  <a:cxn ang="0">
                    <a:pos x="3" y="5"/>
                  </a:cxn>
                  <a:cxn ang="0">
                    <a:pos x="0" y="2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7" h="5">
                    <a:moveTo>
                      <a:pt x="3" y="0"/>
                    </a:moveTo>
                    <a:lnTo>
                      <a:pt x="4" y="1"/>
                    </a:lnTo>
                    <a:lnTo>
                      <a:pt x="7" y="1"/>
                    </a:lnTo>
                    <a:lnTo>
                      <a:pt x="7" y="5"/>
                    </a:lnTo>
                    <a:lnTo>
                      <a:pt x="3" y="5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7" name="Group 1113"/>
            <p:cNvGrpSpPr/>
            <p:nvPr/>
          </p:nvGrpSpPr>
          <p:grpSpPr>
            <a:xfrm>
              <a:off x="5157378" y="4164893"/>
              <a:ext cx="1002416" cy="975846"/>
              <a:chOff x="8486811" y="4130386"/>
              <a:chExt cx="1562701" cy="1521312"/>
            </a:xfrm>
            <a:grpFill/>
          </p:grpSpPr>
          <p:sp>
            <p:nvSpPr>
              <p:cNvPr id="139" name="Freeform 1220"/>
              <p:cNvSpPr>
                <a:spLocks/>
              </p:cNvSpPr>
              <p:nvPr/>
            </p:nvSpPr>
            <p:spPr bwMode="auto">
              <a:xfrm>
                <a:off x="9237076" y="5471381"/>
                <a:ext cx="91192" cy="89122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44" y="8"/>
                  </a:cxn>
                  <a:cxn ang="0">
                    <a:pos x="44" y="12"/>
                  </a:cxn>
                  <a:cxn ang="0">
                    <a:pos x="43" y="20"/>
                  </a:cxn>
                  <a:cxn ang="0">
                    <a:pos x="38" y="31"/>
                  </a:cxn>
                  <a:cxn ang="0">
                    <a:pos x="32" y="39"/>
                  </a:cxn>
                  <a:cxn ang="0">
                    <a:pos x="25" y="43"/>
                  </a:cxn>
                  <a:cxn ang="0">
                    <a:pos x="18" y="39"/>
                  </a:cxn>
                  <a:cxn ang="0">
                    <a:pos x="11" y="32"/>
                  </a:cxn>
                  <a:cxn ang="0">
                    <a:pos x="5" y="22"/>
                  </a:cxn>
                  <a:cxn ang="0">
                    <a:pos x="1" y="12"/>
                  </a:cxn>
                  <a:cxn ang="0">
                    <a:pos x="0" y="4"/>
                  </a:cxn>
                  <a:cxn ang="0">
                    <a:pos x="3" y="2"/>
                  </a:cxn>
                  <a:cxn ang="0">
                    <a:pos x="8" y="2"/>
                  </a:cxn>
                  <a:cxn ang="0">
                    <a:pos x="14" y="3"/>
                  </a:cxn>
                  <a:cxn ang="0">
                    <a:pos x="19" y="4"/>
                  </a:cxn>
                  <a:cxn ang="0">
                    <a:pos x="21" y="4"/>
                  </a:cxn>
                  <a:cxn ang="0">
                    <a:pos x="40" y="0"/>
                  </a:cxn>
                </a:cxnLst>
                <a:rect l="0" t="0" r="r" b="b"/>
                <a:pathLst>
                  <a:path w="44" h="43">
                    <a:moveTo>
                      <a:pt x="40" y="0"/>
                    </a:moveTo>
                    <a:lnTo>
                      <a:pt x="44" y="8"/>
                    </a:lnTo>
                    <a:lnTo>
                      <a:pt x="44" y="12"/>
                    </a:lnTo>
                    <a:lnTo>
                      <a:pt x="43" y="20"/>
                    </a:lnTo>
                    <a:lnTo>
                      <a:pt x="38" y="31"/>
                    </a:lnTo>
                    <a:lnTo>
                      <a:pt x="32" y="39"/>
                    </a:lnTo>
                    <a:lnTo>
                      <a:pt x="25" y="43"/>
                    </a:lnTo>
                    <a:lnTo>
                      <a:pt x="18" y="39"/>
                    </a:lnTo>
                    <a:lnTo>
                      <a:pt x="11" y="32"/>
                    </a:lnTo>
                    <a:lnTo>
                      <a:pt x="5" y="22"/>
                    </a:lnTo>
                    <a:lnTo>
                      <a:pt x="1" y="12"/>
                    </a:lnTo>
                    <a:lnTo>
                      <a:pt x="0" y="4"/>
                    </a:lnTo>
                    <a:lnTo>
                      <a:pt x="3" y="2"/>
                    </a:lnTo>
                    <a:lnTo>
                      <a:pt x="8" y="2"/>
                    </a:lnTo>
                    <a:lnTo>
                      <a:pt x="14" y="3"/>
                    </a:lnTo>
                    <a:lnTo>
                      <a:pt x="19" y="4"/>
                    </a:lnTo>
                    <a:lnTo>
                      <a:pt x="21" y="4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1221"/>
              <p:cNvSpPr>
                <a:spLocks/>
              </p:cNvSpPr>
              <p:nvPr/>
            </p:nvSpPr>
            <p:spPr bwMode="auto">
              <a:xfrm>
                <a:off x="9315834" y="5448583"/>
                <a:ext cx="12435" cy="1243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0"/>
                  </a:cxn>
                  <a:cxn ang="0">
                    <a:pos x="6" y="4"/>
                  </a:cxn>
                  <a:cxn ang="0">
                    <a:pos x="5" y="5"/>
                  </a:cxn>
                  <a:cxn ang="0">
                    <a:pos x="5" y="6"/>
                  </a:cxn>
                  <a:cxn ang="0">
                    <a:pos x="2" y="5"/>
                  </a:cxn>
                  <a:cxn ang="0">
                    <a:pos x="1" y="4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6" y="0"/>
                    </a:lnTo>
                    <a:lnTo>
                      <a:pt x="6" y="4"/>
                    </a:lnTo>
                    <a:lnTo>
                      <a:pt x="5" y="5"/>
                    </a:lnTo>
                    <a:lnTo>
                      <a:pt x="5" y="6"/>
                    </a:lnTo>
                    <a:lnTo>
                      <a:pt x="2" y="5"/>
                    </a:lnTo>
                    <a:lnTo>
                      <a:pt x="1" y="4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1222"/>
              <p:cNvSpPr>
                <a:spLocks/>
              </p:cNvSpPr>
              <p:nvPr/>
            </p:nvSpPr>
            <p:spPr bwMode="auto">
              <a:xfrm>
                <a:off x="9042256" y="5334590"/>
                <a:ext cx="29015" cy="10364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9" y="0"/>
                  </a:cxn>
                  <a:cxn ang="0">
                    <a:pos x="14" y="2"/>
                  </a:cxn>
                  <a:cxn ang="0">
                    <a:pos x="9" y="5"/>
                  </a:cxn>
                  <a:cxn ang="0">
                    <a:pos x="5" y="5"/>
                  </a:cxn>
                  <a:cxn ang="0">
                    <a:pos x="0" y="2"/>
                  </a:cxn>
                  <a:cxn ang="0">
                    <a:pos x="4" y="1"/>
                  </a:cxn>
                  <a:cxn ang="0">
                    <a:pos x="6" y="0"/>
                  </a:cxn>
                </a:cxnLst>
                <a:rect l="0" t="0" r="r" b="b"/>
                <a:pathLst>
                  <a:path w="14" h="5">
                    <a:moveTo>
                      <a:pt x="6" y="0"/>
                    </a:moveTo>
                    <a:lnTo>
                      <a:pt x="9" y="0"/>
                    </a:lnTo>
                    <a:lnTo>
                      <a:pt x="14" y="2"/>
                    </a:lnTo>
                    <a:lnTo>
                      <a:pt x="9" y="5"/>
                    </a:lnTo>
                    <a:lnTo>
                      <a:pt x="5" y="5"/>
                    </a:lnTo>
                    <a:lnTo>
                      <a:pt x="0" y="2"/>
                    </a:lnTo>
                    <a:lnTo>
                      <a:pt x="4" y="1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1223"/>
              <p:cNvSpPr>
                <a:spLocks/>
              </p:cNvSpPr>
              <p:nvPr/>
            </p:nvSpPr>
            <p:spPr bwMode="auto">
              <a:xfrm>
                <a:off x="8486811" y="4692084"/>
                <a:ext cx="965809" cy="735774"/>
              </a:xfrm>
              <a:custGeom>
                <a:avLst/>
                <a:gdLst/>
                <a:ahLst/>
                <a:cxnLst>
                  <a:cxn ang="0">
                    <a:pos x="350" y="35"/>
                  </a:cxn>
                  <a:cxn ang="0">
                    <a:pos x="360" y="44"/>
                  </a:cxn>
                  <a:cxn ang="0">
                    <a:pos x="373" y="69"/>
                  </a:cxn>
                  <a:cxn ang="0">
                    <a:pos x="405" y="112"/>
                  </a:cxn>
                  <a:cxn ang="0">
                    <a:pos x="419" y="135"/>
                  </a:cxn>
                  <a:cxn ang="0">
                    <a:pos x="441" y="159"/>
                  </a:cxn>
                  <a:cxn ang="0">
                    <a:pos x="465" y="200"/>
                  </a:cxn>
                  <a:cxn ang="0">
                    <a:pos x="460" y="252"/>
                  </a:cxn>
                  <a:cxn ang="0">
                    <a:pos x="444" y="278"/>
                  </a:cxn>
                  <a:cxn ang="0">
                    <a:pos x="426" y="325"/>
                  </a:cxn>
                  <a:cxn ang="0">
                    <a:pos x="389" y="347"/>
                  </a:cxn>
                  <a:cxn ang="0">
                    <a:pos x="365" y="342"/>
                  </a:cxn>
                  <a:cxn ang="0">
                    <a:pos x="355" y="350"/>
                  </a:cxn>
                  <a:cxn ang="0">
                    <a:pos x="317" y="341"/>
                  </a:cxn>
                  <a:cxn ang="0">
                    <a:pos x="301" y="307"/>
                  </a:cxn>
                  <a:cxn ang="0">
                    <a:pos x="288" y="308"/>
                  </a:cxn>
                  <a:cxn ang="0">
                    <a:pos x="287" y="292"/>
                  </a:cxn>
                  <a:cxn ang="0">
                    <a:pos x="278" y="305"/>
                  </a:cxn>
                  <a:cxn ang="0">
                    <a:pos x="281" y="291"/>
                  </a:cxn>
                  <a:cxn ang="0">
                    <a:pos x="263" y="296"/>
                  </a:cxn>
                  <a:cxn ang="0">
                    <a:pos x="250" y="288"/>
                  </a:cxn>
                  <a:cxn ang="0">
                    <a:pos x="219" y="258"/>
                  </a:cxn>
                  <a:cxn ang="0">
                    <a:pos x="175" y="262"/>
                  </a:cxn>
                  <a:cxn ang="0">
                    <a:pos x="123" y="277"/>
                  </a:cxn>
                  <a:cxn ang="0">
                    <a:pos x="86" y="287"/>
                  </a:cxn>
                  <a:cxn ang="0">
                    <a:pos x="56" y="300"/>
                  </a:cxn>
                  <a:cxn ang="0">
                    <a:pos x="18" y="287"/>
                  </a:cxn>
                  <a:cxn ang="0">
                    <a:pos x="26" y="276"/>
                  </a:cxn>
                  <a:cxn ang="0">
                    <a:pos x="16" y="232"/>
                  </a:cxn>
                  <a:cxn ang="0">
                    <a:pos x="0" y="194"/>
                  </a:cxn>
                  <a:cxn ang="0">
                    <a:pos x="5" y="186"/>
                  </a:cxn>
                  <a:cxn ang="0">
                    <a:pos x="1" y="163"/>
                  </a:cxn>
                  <a:cxn ang="0">
                    <a:pos x="6" y="139"/>
                  </a:cxn>
                  <a:cxn ang="0">
                    <a:pos x="46" y="117"/>
                  </a:cxn>
                  <a:cxn ang="0">
                    <a:pos x="99" y="96"/>
                  </a:cxn>
                  <a:cxn ang="0">
                    <a:pos x="111" y="76"/>
                  </a:cxn>
                  <a:cxn ang="0">
                    <a:pos x="117" y="68"/>
                  </a:cxn>
                  <a:cxn ang="0">
                    <a:pos x="134" y="53"/>
                  </a:cxn>
                  <a:cxn ang="0">
                    <a:pos x="158" y="38"/>
                  </a:cxn>
                  <a:cxn ang="0">
                    <a:pos x="171" y="52"/>
                  </a:cxn>
                  <a:cxn ang="0">
                    <a:pos x="187" y="49"/>
                  </a:cxn>
                  <a:cxn ang="0">
                    <a:pos x="192" y="28"/>
                  </a:cxn>
                  <a:cxn ang="0">
                    <a:pos x="218" y="19"/>
                  </a:cxn>
                  <a:cxn ang="0">
                    <a:pos x="219" y="13"/>
                  </a:cxn>
                  <a:cxn ang="0">
                    <a:pos x="252" y="18"/>
                  </a:cxn>
                  <a:cxn ang="0">
                    <a:pos x="271" y="20"/>
                  </a:cxn>
                  <a:cxn ang="0">
                    <a:pos x="266" y="28"/>
                  </a:cxn>
                  <a:cxn ang="0">
                    <a:pos x="258" y="53"/>
                  </a:cxn>
                  <a:cxn ang="0">
                    <a:pos x="268" y="58"/>
                  </a:cxn>
                  <a:cxn ang="0">
                    <a:pos x="302" y="77"/>
                  </a:cxn>
                  <a:cxn ang="0">
                    <a:pos x="318" y="82"/>
                  </a:cxn>
                  <a:cxn ang="0">
                    <a:pos x="332" y="12"/>
                  </a:cxn>
                </a:cxnLst>
                <a:rect l="0" t="0" r="r" b="b"/>
                <a:pathLst>
                  <a:path w="466" h="355">
                    <a:moveTo>
                      <a:pt x="341" y="0"/>
                    </a:moveTo>
                    <a:lnTo>
                      <a:pt x="343" y="10"/>
                    </a:lnTo>
                    <a:lnTo>
                      <a:pt x="347" y="19"/>
                    </a:lnTo>
                    <a:lnTo>
                      <a:pt x="350" y="27"/>
                    </a:lnTo>
                    <a:lnTo>
                      <a:pt x="350" y="35"/>
                    </a:lnTo>
                    <a:lnTo>
                      <a:pt x="351" y="38"/>
                    </a:lnTo>
                    <a:lnTo>
                      <a:pt x="351" y="41"/>
                    </a:lnTo>
                    <a:lnTo>
                      <a:pt x="353" y="43"/>
                    </a:lnTo>
                    <a:lnTo>
                      <a:pt x="356" y="44"/>
                    </a:lnTo>
                    <a:lnTo>
                      <a:pt x="360" y="44"/>
                    </a:lnTo>
                    <a:lnTo>
                      <a:pt x="365" y="47"/>
                    </a:lnTo>
                    <a:lnTo>
                      <a:pt x="367" y="47"/>
                    </a:lnTo>
                    <a:lnTo>
                      <a:pt x="371" y="53"/>
                    </a:lnTo>
                    <a:lnTo>
                      <a:pt x="372" y="62"/>
                    </a:lnTo>
                    <a:lnTo>
                      <a:pt x="373" y="69"/>
                    </a:lnTo>
                    <a:lnTo>
                      <a:pt x="378" y="83"/>
                    </a:lnTo>
                    <a:lnTo>
                      <a:pt x="383" y="96"/>
                    </a:lnTo>
                    <a:lnTo>
                      <a:pt x="389" y="102"/>
                    </a:lnTo>
                    <a:lnTo>
                      <a:pt x="396" y="107"/>
                    </a:lnTo>
                    <a:lnTo>
                      <a:pt x="405" y="112"/>
                    </a:lnTo>
                    <a:lnTo>
                      <a:pt x="411" y="117"/>
                    </a:lnTo>
                    <a:lnTo>
                      <a:pt x="414" y="121"/>
                    </a:lnTo>
                    <a:lnTo>
                      <a:pt x="416" y="126"/>
                    </a:lnTo>
                    <a:lnTo>
                      <a:pt x="417" y="131"/>
                    </a:lnTo>
                    <a:lnTo>
                      <a:pt x="419" y="135"/>
                    </a:lnTo>
                    <a:lnTo>
                      <a:pt x="424" y="140"/>
                    </a:lnTo>
                    <a:lnTo>
                      <a:pt x="426" y="141"/>
                    </a:lnTo>
                    <a:lnTo>
                      <a:pt x="432" y="141"/>
                    </a:lnTo>
                    <a:lnTo>
                      <a:pt x="435" y="151"/>
                    </a:lnTo>
                    <a:lnTo>
                      <a:pt x="441" y="159"/>
                    </a:lnTo>
                    <a:lnTo>
                      <a:pt x="449" y="165"/>
                    </a:lnTo>
                    <a:lnTo>
                      <a:pt x="455" y="171"/>
                    </a:lnTo>
                    <a:lnTo>
                      <a:pt x="455" y="173"/>
                    </a:lnTo>
                    <a:lnTo>
                      <a:pt x="461" y="185"/>
                    </a:lnTo>
                    <a:lnTo>
                      <a:pt x="465" y="200"/>
                    </a:lnTo>
                    <a:lnTo>
                      <a:pt x="466" y="215"/>
                    </a:lnTo>
                    <a:lnTo>
                      <a:pt x="465" y="225"/>
                    </a:lnTo>
                    <a:lnTo>
                      <a:pt x="464" y="234"/>
                    </a:lnTo>
                    <a:lnTo>
                      <a:pt x="460" y="240"/>
                    </a:lnTo>
                    <a:lnTo>
                      <a:pt x="460" y="252"/>
                    </a:lnTo>
                    <a:lnTo>
                      <a:pt x="459" y="254"/>
                    </a:lnTo>
                    <a:lnTo>
                      <a:pt x="459" y="257"/>
                    </a:lnTo>
                    <a:lnTo>
                      <a:pt x="458" y="258"/>
                    </a:lnTo>
                    <a:lnTo>
                      <a:pt x="456" y="261"/>
                    </a:lnTo>
                    <a:lnTo>
                      <a:pt x="444" y="278"/>
                    </a:lnTo>
                    <a:lnTo>
                      <a:pt x="437" y="288"/>
                    </a:lnTo>
                    <a:lnTo>
                      <a:pt x="434" y="300"/>
                    </a:lnTo>
                    <a:lnTo>
                      <a:pt x="429" y="312"/>
                    </a:lnTo>
                    <a:lnTo>
                      <a:pt x="426" y="326"/>
                    </a:lnTo>
                    <a:lnTo>
                      <a:pt x="426" y="325"/>
                    </a:lnTo>
                    <a:lnTo>
                      <a:pt x="422" y="332"/>
                    </a:lnTo>
                    <a:lnTo>
                      <a:pt x="415" y="336"/>
                    </a:lnTo>
                    <a:lnTo>
                      <a:pt x="406" y="340"/>
                    </a:lnTo>
                    <a:lnTo>
                      <a:pt x="396" y="342"/>
                    </a:lnTo>
                    <a:lnTo>
                      <a:pt x="389" y="347"/>
                    </a:lnTo>
                    <a:lnTo>
                      <a:pt x="385" y="355"/>
                    </a:lnTo>
                    <a:lnTo>
                      <a:pt x="381" y="352"/>
                    </a:lnTo>
                    <a:lnTo>
                      <a:pt x="373" y="349"/>
                    </a:lnTo>
                    <a:lnTo>
                      <a:pt x="367" y="345"/>
                    </a:lnTo>
                    <a:lnTo>
                      <a:pt x="365" y="342"/>
                    </a:lnTo>
                    <a:lnTo>
                      <a:pt x="361" y="344"/>
                    </a:lnTo>
                    <a:lnTo>
                      <a:pt x="360" y="345"/>
                    </a:lnTo>
                    <a:lnTo>
                      <a:pt x="357" y="346"/>
                    </a:lnTo>
                    <a:lnTo>
                      <a:pt x="356" y="349"/>
                    </a:lnTo>
                    <a:lnTo>
                      <a:pt x="355" y="350"/>
                    </a:lnTo>
                    <a:lnTo>
                      <a:pt x="352" y="351"/>
                    </a:lnTo>
                    <a:lnTo>
                      <a:pt x="348" y="351"/>
                    </a:lnTo>
                    <a:lnTo>
                      <a:pt x="338" y="350"/>
                    </a:lnTo>
                    <a:lnTo>
                      <a:pt x="327" y="346"/>
                    </a:lnTo>
                    <a:lnTo>
                      <a:pt x="317" y="341"/>
                    </a:lnTo>
                    <a:lnTo>
                      <a:pt x="309" y="334"/>
                    </a:lnTo>
                    <a:lnTo>
                      <a:pt x="307" y="324"/>
                    </a:lnTo>
                    <a:lnTo>
                      <a:pt x="304" y="316"/>
                    </a:lnTo>
                    <a:lnTo>
                      <a:pt x="302" y="312"/>
                    </a:lnTo>
                    <a:lnTo>
                      <a:pt x="301" y="307"/>
                    </a:lnTo>
                    <a:lnTo>
                      <a:pt x="301" y="306"/>
                    </a:lnTo>
                    <a:lnTo>
                      <a:pt x="298" y="307"/>
                    </a:lnTo>
                    <a:lnTo>
                      <a:pt x="296" y="307"/>
                    </a:lnTo>
                    <a:lnTo>
                      <a:pt x="292" y="308"/>
                    </a:lnTo>
                    <a:lnTo>
                      <a:pt x="288" y="308"/>
                    </a:lnTo>
                    <a:lnTo>
                      <a:pt x="291" y="303"/>
                    </a:lnTo>
                    <a:lnTo>
                      <a:pt x="291" y="297"/>
                    </a:lnTo>
                    <a:lnTo>
                      <a:pt x="288" y="292"/>
                    </a:lnTo>
                    <a:lnTo>
                      <a:pt x="287" y="291"/>
                    </a:lnTo>
                    <a:lnTo>
                      <a:pt x="287" y="292"/>
                    </a:lnTo>
                    <a:lnTo>
                      <a:pt x="286" y="295"/>
                    </a:lnTo>
                    <a:lnTo>
                      <a:pt x="286" y="296"/>
                    </a:lnTo>
                    <a:lnTo>
                      <a:pt x="283" y="298"/>
                    </a:lnTo>
                    <a:lnTo>
                      <a:pt x="282" y="301"/>
                    </a:lnTo>
                    <a:lnTo>
                      <a:pt x="278" y="305"/>
                    </a:lnTo>
                    <a:lnTo>
                      <a:pt x="274" y="305"/>
                    </a:lnTo>
                    <a:lnTo>
                      <a:pt x="272" y="302"/>
                    </a:lnTo>
                    <a:lnTo>
                      <a:pt x="272" y="301"/>
                    </a:lnTo>
                    <a:lnTo>
                      <a:pt x="277" y="297"/>
                    </a:lnTo>
                    <a:lnTo>
                      <a:pt x="281" y="291"/>
                    </a:lnTo>
                    <a:lnTo>
                      <a:pt x="283" y="276"/>
                    </a:lnTo>
                    <a:lnTo>
                      <a:pt x="283" y="271"/>
                    </a:lnTo>
                    <a:lnTo>
                      <a:pt x="277" y="278"/>
                    </a:lnTo>
                    <a:lnTo>
                      <a:pt x="271" y="288"/>
                    </a:lnTo>
                    <a:lnTo>
                      <a:pt x="263" y="296"/>
                    </a:lnTo>
                    <a:lnTo>
                      <a:pt x="257" y="300"/>
                    </a:lnTo>
                    <a:lnTo>
                      <a:pt x="256" y="300"/>
                    </a:lnTo>
                    <a:lnTo>
                      <a:pt x="254" y="298"/>
                    </a:lnTo>
                    <a:lnTo>
                      <a:pt x="254" y="292"/>
                    </a:lnTo>
                    <a:lnTo>
                      <a:pt x="250" y="288"/>
                    </a:lnTo>
                    <a:lnTo>
                      <a:pt x="247" y="282"/>
                    </a:lnTo>
                    <a:lnTo>
                      <a:pt x="242" y="273"/>
                    </a:lnTo>
                    <a:lnTo>
                      <a:pt x="239" y="268"/>
                    </a:lnTo>
                    <a:lnTo>
                      <a:pt x="230" y="262"/>
                    </a:lnTo>
                    <a:lnTo>
                      <a:pt x="219" y="258"/>
                    </a:lnTo>
                    <a:lnTo>
                      <a:pt x="207" y="257"/>
                    </a:lnTo>
                    <a:lnTo>
                      <a:pt x="195" y="256"/>
                    </a:lnTo>
                    <a:lnTo>
                      <a:pt x="187" y="257"/>
                    </a:lnTo>
                    <a:lnTo>
                      <a:pt x="180" y="259"/>
                    </a:lnTo>
                    <a:lnTo>
                      <a:pt x="175" y="262"/>
                    </a:lnTo>
                    <a:lnTo>
                      <a:pt x="169" y="264"/>
                    </a:lnTo>
                    <a:lnTo>
                      <a:pt x="158" y="267"/>
                    </a:lnTo>
                    <a:lnTo>
                      <a:pt x="138" y="269"/>
                    </a:lnTo>
                    <a:lnTo>
                      <a:pt x="129" y="272"/>
                    </a:lnTo>
                    <a:lnTo>
                      <a:pt x="123" y="277"/>
                    </a:lnTo>
                    <a:lnTo>
                      <a:pt x="119" y="286"/>
                    </a:lnTo>
                    <a:lnTo>
                      <a:pt x="107" y="287"/>
                    </a:lnTo>
                    <a:lnTo>
                      <a:pt x="95" y="288"/>
                    </a:lnTo>
                    <a:lnTo>
                      <a:pt x="92" y="287"/>
                    </a:lnTo>
                    <a:lnTo>
                      <a:pt x="86" y="287"/>
                    </a:lnTo>
                    <a:lnTo>
                      <a:pt x="84" y="288"/>
                    </a:lnTo>
                    <a:lnTo>
                      <a:pt x="82" y="288"/>
                    </a:lnTo>
                    <a:lnTo>
                      <a:pt x="74" y="291"/>
                    </a:lnTo>
                    <a:lnTo>
                      <a:pt x="65" y="296"/>
                    </a:lnTo>
                    <a:lnTo>
                      <a:pt x="56" y="300"/>
                    </a:lnTo>
                    <a:lnTo>
                      <a:pt x="45" y="302"/>
                    </a:lnTo>
                    <a:lnTo>
                      <a:pt x="37" y="301"/>
                    </a:lnTo>
                    <a:lnTo>
                      <a:pt x="28" y="297"/>
                    </a:lnTo>
                    <a:lnTo>
                      <a:pt x="21" y="292"/>
                    </a:lnTo>
                    <a:lnTo>
                      <a:pt x="18" y="287"/>
                    </a:lnTo>
                    <a:lnTo>
                      <a:pt x="18" y="285"/>
                    </a:lnTo>
                    <a:lnTo>
                      <a:pt x="20" y="282"/>
                    </a:lnTo>
                    <a:lnTo>
                      <a:pt x="22" y="281"/>
                    </a:lnTo>
                    <a:lnTo>
                      <a:pt x="23" y="278"/>
                    </a:lnTo>
                    <a:lnTo>
                      <a:pt x="26" y="276"/>
                    </a:lnTo>
                    <a:lnTo>
                      <a:pt x="27" y="273"/>
                    </a:lnTo>
                    <a:lnTo>
                      <a:pt x="27" y="269"/>
                    </a:lnTo>
                    <a:lnTo>
                      <a:pt x="26" y="258"/>
                    </a:lnTo>
                    <a:lnTo>
                      <a:pt x="22" y="251"/>
                    </a:lnTo>
                    <a:lnTo>
                      <a:pt x="16" y="232"/>
                    </a:lnTo>
                    <a:lnTo>
                      <a:pt x="15" y="223"/>
                    </a:lnTo>
                    <a:lnTo>
                      <a:pt x="12" y="214"/>
                    </a:lnTo>
                    <a:lnTo>
                      <a:pt x="8" y="204"/>
                    </a:lnTo>
                    <a:lnTo>
                      <a:pt x="7" y="202"/>
                    </a:lnTo>
                    <a:lnTo>
                      <a:pt x="0" y="194"/>
                    </a:lnTo>
                    <a:lnTo>
                      <a:pt x="0" y="189"/>
                    </a:lnTo>
                    <a:lnTo>
                      <a:pt x="1" y="188"/>
                    </a:lnTo>
                    <a:lnTo>
                      <a:pt x="1" y="186"/>
                    </a:lnTo>
                    <a:lnTo>
                      <a:pt x="2" y="184"/>
                    </a:lnTo>
                    <a:lnTo>
                      <a:pt x="5" y="186"/>
                    </a:lnTo>
                    <a:lnTo>
                      <a:pt x="6" y="189"/>
                    </a:lnTo>
                    <a:lnTo>
                      <a:pt x="6" y="184"/>
                    </a:lnTo>
                    <a:lnTo>
                      <a:pt x="5" y="178"/>
                    </a:lnTo>
                    <a:lnTo>
                      <a:pt x="2" y="171"/>
                    </a:lnTo>
                    <a:lnTo>
                      <a:pt x="1" y="163"/>
                    </a:lnTo>
                    <a:lnTo>
                      <a:pt x="1" y="137"/>
                    </a:lnTo>
                    <a:lnTo>
                      <a:pt x="2" y="136"/>
                    </a:lnTo>
                    <a:lnTo>
                      <a:pt x="5" y="135"/>
                    </a:lnTo>
                    <a:lnTo>
                      <a:pt x="6" y="135"/>
                    </a:lnTo>
                    <a:lnTo>
                      <a:pt x="6" y="139"/>
                    </a:lnTo>
                    <a:lnTo>
                      <a:pt x="13" y="135"/>
                    </a:lnTo>
                    <a:lnTo>
                      <a:pt x="22" y="129"/>
                    </a:lnTo>
                    <a:lnTo>
                      <a:pt x="27" y="124"/>
                    </a:lnTo>
                    <a:lnTo>
                      <a:pt x="35" y="120"/>
                    </a:lnTo>
                    <a:lnTo>
                      <a:pt x="46" y="117"/>
                    </a:lnTo>
                    <a:lnTo>
                      <a:pt x="55" y="116"/>
                    </a:lnTo>
                    <a:lnTo>
                      <a:pt x="65" y="113"/>
                    </a:lnTo>
                    <a:lnTo>
                      <a:pt x="77" y="110"/>
                    </a:lnTo>
                    <a:lnTo>
                      <a:pt x="90" y="103"/>
                    </a:lnTo>
                    <a:lnTo>
                      <a:pt x="99" y="96"/>
                    </a:lnTo>
                    <a:lnTo>
                      <a:pt x="102" y="88"/>
                    </a:lnTo>
                    <a:lnTo>
                      <a:pt x="102" y="78"/>
                    </a:lnTo>
                    <a:lnTo>
                      <a:pt x="105" y="73"/>
                    </a:lnTo>
                    <a:lnTo>
                      <a:pt x="107" y="71"/>
                    </a:lnTo>
                    <a:lnTo>
                      <a:pt x="111" y="76"/>
                    </a:lnTo>
                    <a:lnTo>
                      <a:pt x="114" y="79"/>
                    </a:lnTo>
                    <a:lnTo>
                      <a:pt x="116" y="78"/>
                    </a:lnTo>
                    <a:lnTo>
                      <a:pt x="116" y="76"/>
                    </a:lnTo>
                    <a:lnTo>
                      <a:pt x="117" y="73"/>
                    </a:lnTo>
                    <a:lnTo>
                      <a:pt x="117" y="68"/>
                    </a:lnTo>
                    <a:lnTo>
                      <a:pt x="119" y="66"/>
                    </a:lnTo>
                    <a:lnTo>
                      <a:pt x="126" y="69"/>
                    </a:lnTo>
                    <a:lnTo>
                      <a:pt x="128" y="62"/>
                    </a:lnTo>
                    <a:lnTo>
                      <a:pt x="131" y="57"/>
                    </a:lnTo>
                    <a:lnTo>
                      <a:pt x="134" y="53"/>
                    </a:lnTo>
                    <a:lnTo>
                      <a:pt x="136" y="47"/>
                    </a:lnTo>
                    <a:lnTo>
                      <a:pt x="143" y="46"/>
                    </a:lnTo>
                    <a:lnTo>
                      <a:pt x="148" y="43"/>
                    </a:lnTo>
                    <a:lnTo>
                      <a:pt x="153" y="39"/>
                    </a:lnTo>
                    <a:lnTo>
                      <a:pt x="158" y="38"/>
                    </a:lnTo>
                    <a:lnTo>
                      <a:pt x="161" y="39"/>
                    </a:lnTo>
                    <a:lnTo>
                      <a:pt x="164" y="41"/>
                    </a:lnTo>
                    <a:lnTo>
                      <a:pt x="166" y="43"/>
                    </a:lnTo>
                    <a:lnTo>
                      <a:pt x="170" y="54"/>
                    </a:lnTo>
                    <a:lnTo>
                      <a:pt x="171" y="52"/>
                    </a:lnTo>
                    <a:lnTo>
                      <a:pt x="176" y="49"/>
                    </a:lnTo>
                    <a:lnTo>
                      <a:pt x="180" y="49"/>
                    </a:lnTo>
                    <a:lnTo>
                      <a:pt x="183" y="51"/>
                    </a:lnTo>
                    <a:lnTo>
                      <a:pt x="185" y="53"/>
                    </a:lnTo>
                    <a:lnTo>
                      <a:pt x="187" y="49"/>
                    </a:lnTo>
                    <a:lnTo>
                      <a:pt x="187" y="39"/>
                    </a:lnTo>
                    <a:lnTo>
                      <a:pt x="188" y="37"/>
                    </a:lnTo>
                    <a:lnTo>
                      <a:pt x="190" y="34"/>
                    </a:lnTo>
                    <a:lnTo>
                      <a:pt x="192" y="32"/>
                    </a:lnTo>
                    <a:lnTo>
                      <a:pt x="192" y="28"/>
                    </a:lnTo>
                    <a:lnTo>
                      <a:pt x="194" y="24"/>
                    </a:lnTo>
                    <a:lnTo>
                      <a:pt x="200" y="22"/>
                    </a:lnTo>
                    <a:lnTo>
                      <a:pt x="209" y="20"/>
                    </a:lnTo>
                    <a:lnTo>
                      <a:pt x="215" y="19"/>
                    </a:lnTo>
                    <a:lnTo>
                      <a:pt x="218" y="19"/>
                    </a:lnTo>
                    <a:lnTo>
                      <a:pt x="219" y="18"/>
                    </a:lnTo>
                    <a:lnTo>
                      <a:pt x="222" y="17"/>
                    </a:lnTo>
                    <a:lnTo>
                      <a:pt x="223" y="17"/>
                    </a:lnTo>
                    <a:lnTo>
                      <a:pt x="222" y="14"/>
                    </a:lnTo>
                    <a:lnTo>
                      <a:pt x="219" y="13"/>
                    </a:lnTo>
                    <a:lnTo>
                      <a:pt x="215" y="9"/>
                    </a:lnTo>
                    <a:lnTo>
                      <a:pt x="215" y="7"/>
                    </a:lnTo>
                    <a:lnTo>
                      <a:pt x="228" y="13"/>
                    </a:lnTo>
                    <a:lnTo>
                      <a:pt x="239" y="17"/>
                    </a:lnTo>
                    <a:lnTo>
                      <a:pt x="252" y="18"/>
                    </a:lnTo>
                    <a:lnTo>
                      <a:pt x="256" y="18"/>
                    </a:lnTo>
                    <a:lnTo>
                      <a:pt x="261" y="15"/>
                    </a:lnTo>
                    <a:lnTo>
                      <a:pt x="264" y="15"/>
                    </a:lnTo>
                    <a:lnTo>
                      <a:pt x="267" y="17"/>
                    </a:lnTo>
                    <a:lnTo>
                      <a:pt x="271" y="20"/>
                    </a:lnTo>
                    <a:lnTo>
                      <a:pt x="272" y="23"/>
                    </a:lnTo>
                    <a:lnTo>
                      <a:pt x="272" y="25"/>
                    </a:lnTo>
                    <a:lnTo>
                      <a:pt x="271" y="27"/>
                    </a:lnTo>
                    <a:lnTo>
                      <a:pt x="268" y="28"/>
                    </a:lnTo>
                    <a:lnTo>
                      <a:pt x="266" y="28"/>
                    </a:lnTo>
                    <a:lnTo>
                      <a:pt x="264" y="29"/>
                    </a:lnTo>
                    <a:lnTo>
                      <a:pt x="262" y="30"/>
                    </a:lnTo>
                    <a:lnTo>
                      <a:pt x="257" y="51"/>
                    </a:lnTo>
                    <a:lnTo>
                      <a:pt x="257" y="52"/>
                    </a:lnTo>
                    <a:lnTo>
                      <a:pt x="258" y="53"/>
                    </a:lnTo>
                    <a:lnTo>
                      <a:pt x="262" y="53"/>
                    </a:lnTo>
                    <a:lnTo>
                      <a:pt x="264" y="54"/>
                    </a:lnTo>
                    <a:lnTo>
                      <a:pt x="266" y="54"/>
                    </a:lnTo>
                    <a:lnTo>
                      <a:pt x="267" y="56"/>
                    </a:lnTo>
                    <a:lnTo>
                      <a:pt x="268" y="58"/>
                    </a:lnTo>
                    <a:lnTo>
                      <a:pt x="268" y="62"/>
                    </a:lnTo>
                    <a:lnTo>
                      <a:pt x="269" y="63"/>
                    </a:lnTo>
                    <a:lnTo>
                      <a:pt x="297" y="73"/>
                    </a:lnTo>
                    <a:lnTo>
                      <a:pt x="299" y="74"/>
                    </a:lnTo>
                    <a:lnTo>
                      <a:pt x="302" y="77"/>
                    </a:lnTo>
                    <a:lnTo>
                      <a:pt x="303" y="79"/>
                    </a:lnTo>
                    <a:lnTo>
                      <a:pt x="306" y="82"/>
                    </a:lnTo>
                    <a:lnTo>
                      <a:pt x="308" y="83"/>
                    </a:lnTo>
                    <a:lnTo>
                      <a:pt x="312" y="85"/>
                    </a:lnTo>
                    <a:lnTo>
                      <a:pt x="318" y="82"/>
                    </a:lnTo>
                    <a:lnTo>
                      <a:pt x="323" y="76"/>
                    </a:lnTo>
                    <a:lnTo>
                      <a:pt x="328" y="58"/>
                    </a:lnTo>
                    <a:lnTo>
                      <a:pt x="330" y="51"/>
                    </a:lnTo>
                    <a:lnTo>
                      <a:pt x="330" y="14"/>
                    </a:lnTo>
                    <a:lnTo>
                      <a:pt x="332" y="12"/>
                    </a:lnTo>
                    <a:lnTo>
                      <a:pt x="336" y="4"/>
                    </a:lnTo>
                    <a:lnTo>
                      <a:pt x="338" y="3"/>
                    </a:lnTo>
                    <a:lnTo>
                      <a:pt x="34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1224"/>
              <p:cNvSpPr>
                <a:spLocks/>
              </p:cNvSpPr>
              <p:nvPr/>
            </p:nvSpPr>
            <p:spPr bwMode="auto">
              <a:xfrm>
                <a:off x="9759357" y="5471381"/>
                <a:ext cx="184457" cy="180317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72" y="2"/>
                  </a:cxn>
                  <a:cxn ang="0">
                    <a:pos x="74" y="4"/>
                  </a:cxn>
                  <a:cxn ang="0">
                    <a:pos x="74" y="8"/>
                  </a:cxn>
                  <a:cxn ang="0">
                    <a:pos x="76" y="9"/>
                  </a:cxn>
                  <a:cxn ang="0">
                    <a:pos x="77" y="9"/>
                  </a:cxn>
                  <a:cxn ang="0">
                    <a:pos x="84" y="5"/>
                  </a:cxn>
                  <a:cxn ang="0">
                    <a:pos x="87" y="8"/>
                  </a:cxn>
                  <a:cxn ang="0">
                    <a:pos x="88" y="12"/>
                  </a:cxn>
                  <a:cxn ang="0">
                    <a:pos x="89" y="14"/>
                  </a:cxn>
                  <a:cxn ang="0">
                    <a:pos x="83" y="27"/>
                  </a:cxn>
                  <a:cxn ang="0">
                    <a:pos x="78" y="32"/>
                  </a:cxn>
                  <a:cxn ang="0">
                    <a:pos x="73" y="34"/>
                  </a:cxn>
                  <a:cxn ang="0">
                    <a:pos x="73" y="47"/>
                  </a:cxn>
                  <a:cxn ang="0">
                    <a:pos x="68" y="47"/>
                  </a:cxn>
                  <a:cxn ang="0">
                    <a:pos x="64" y="48"/>
                  </a:cxn>
                  <a:cxn ang="0">
                    <a:pos x="58" y="48"/>
                  </a:cxn>
                  <a:cxn ang="0">
                    <a:pos x="57" y="53"/>
                  </a:cxn>
                  <a:cxn ang="0">
                    <a:pos x="49" y="68"/>
                  </a:cxn>
                  <a:cxn ang="0">
                    <a:pos x="47" y="75"/>
                  </a:cxn>
                  <a:cxn ang="0">
                    <a:pos x="46" y="77"/>
                  </a:cxn>
                  <a:cxn ang="0">
                    <a:pos x="43" y="80"/>
                  </a:cxn>
                  <a:cxn ang="0">
                    <a:pos x="39" y="82"/>
                  </a:cxn>
                  <a:cxn ang="0">
                    <a:pos x="37" y="85"/>
                  </a:cxn>
                  <a:cxn ang="0">
                    <a:pos x="33" y="86"/>
                  </a:cxn>
                  <a:cxn ang="0">
                    <a:pos x="30" y="87"/>
                  </a:cxn>
                  <a:cxn ang="0">
                    <a:pos x="29" y="87"/>
                  </a:cxn>
                  <a:cxn ang="0">
                    <a:pos x="24" y="85"/>
                  </a:cxn>
                  <a:cxn ang="0">
                    <a:pos x="20" y="85"/>
                  </a:cxn>
                  <a:cxn ang="0">
                    <a:pos x="18" y="83"/>
                  </a:cxn>
                  <a:cxn ang="0">
                    <a:pos x="14" y="82"/>
                  </a:cxn>
                  <a:cxn ang="0">
                    <a:pos x="12" y="81"/>
                  </a:cxn>
                  <a:cxn ang="0">
                    <a:pos x="8" y="80"/>
                  </a:cxn>
                  <a:cxn ang="0">
                    <a:pos x="5" y="78"/>
                  </a:cxn>
                  <a:cxn ang="0">
                    <a:pos x="4" y="78"/>
                  </a:cxn>
                  <a:cxn ang="0">
                    <a:pos x="3" y="77"/>
                  </a:cxn>
                  <a:cxn ang="0">
                    <a:pos x="2" y="77"/>
                  </a:cxn>
                  <a:cxn ang="0">
                    <a:pos x="0" y="76"/>
                  </a:cxn>
                  <a:cxn ang="0">
                    <a:pos x="3" y="68"/>
                  </a:cxn>
                  <a:cxn ang="0">
                    <a:pos x="7" y="63"/>
                  </a:cxn>
                  <a:cxn ang="0">
                    <a:pos x="13" y="58"/>
                  </a:cxn>
                  <a:cxn ang="0">
                    <a:pos x="17" y="53"/>
                  </a:cxn>
                  <a:cxn ang="0">
                    <a:pos x="18" y="51"/>
                  </a:cxn>
                  <a:cxn ang="0">
                    <a:pos x="22" y="47"/>
                  </a:cxn>
                  <a:cxn ang="0">
                    <a:pos x="24" y="47"/>
                  </a:cxn>
                  <a:cxn ang="0">
                    <a:pos x="32" y="44"/>
                  </a:cxn>
                  <a:cxn ang="0">
                    <a:pos x="39" y="38"/>
                  </a:cxn>
                  <a:cxn ang="0">
                    <a:pos x="47" y="34"/>
                  </a:cxn>
                  <a:cxn ang="0">
                    <a:pos x="49" y="32"/>
                  </a:cxn>
                  <a:cxn ang="0">
                    <a:pos x="51" y="29"/>
                  </a:cxn>
                  <a:cxn ang="0">
                    <a:pos x="52" y="28"/>
                  </a:cxn>
                  <a:cxn ang="0">
                    <a:pos x="53" y="25"/>
                  </a:cxn>
                  <a:cxn ang="0">
                    <a:pos x="54" y="24"/>
                  </a:cxn>
                  <a:cxn ang="0">
                    <a:pos x="54" y="20"/>
                  </a:cxn>
                  <a:cxn ang="0">
                    <a:pos x="58" y="17"/>
                  </a:cxn>
                  <a:cxn ang="0">
                    <a:pos x="61" y="17"/>
                  </a:cxn>
                  <a:cxn ang="0">
                    <a:pos x="62" y="15"/>
                  </a:cxn>
                  <a:cxn ang="0">
                    <a:pos x="62" y="13"/>
                  </a:cxn>
                  <a:cxn ang="0">
                    <a:pos x="63" y="9"/>
                  </a:cxn>
                  <a:cxn ang="0">
                    <a:pos x="64" y="7"/>
                  </a:cxn>
                  <a:cxn ang="0">
                    <a:pos x="69" y="2"/>
                  </a:cxn>
                  <a:cxn ang="0">
                    <a:pos x="72" y="0"/>
                  </a:cxn>
                </a:cxnLst>
                <a:rect l="0" t="0" r="r" b="b"/>
                <a:pathLst>
                  <a:path w="89" h="87">
                    <a:moveTo>
                      <a:pt x="72" y="0"/>
                    </a:moveTo>
                    <a:lnTo>
                      <a:pt x="72" y="2"/>
                    </a:lnTo>
                    <a:lnTo>
                      <a:pt x="74" y="4"/>
                    </a:lnTo>
                    <a:lnTo>
                      <a:pt x="74" y="8"/>
                    </a:lnTo>
                    <a:lnTo>
                      <a:pt x="76" y="9"/>
                    </a:lnTo>
                    <a:lnTo>
                      <a:pt x="77" y="9"/>
                    </a:lnTo>
                    <a:lnTo>
                      <a:pt x="84" y="5"/>
                    </a:lnTo>
                    <a:lnTo>
                      <a:pt x="87" y="8"/>
                    </a:lnTo>
                    <a:lnTo>
                      <a:pt x="88" y="12"/>
                    </a:lnTo>
                    <a:lnTo>
                      <a:pt x="89" y="14"/>
                    </a:lnTo>
                    <a:lnTo>
                      <a:pt x="83" y="27"/>
                    </a:lnTo>
                    <a:lnTo>
                      <a:pt x="78" y="32"/>
                    </a:lnTo>
                    <a:lnTo>
                      <a:pt x="73" y="34"/>
                    </a:lnTo>
                    <a:lnTo>
                      <a:pt x="73" y="47"/>
                    </a:lnTo>
                    <a:lnTo>
                      <a:pt x="68" y="47"/>
                    </a:lnTo>
                    <a:lnTo>
                      <a:pt x="64" y="48"/>
                    </a:lnTo>
                    <a:lnTo>
                      <a:pt x="58" y="48"/>
                    </a:lnTo>
                    <a:lnTo>
                      <a:pt x="57" y="53"/>
                    </a:lnTo>
                    <a:lnTo>
                      <a:pt x="49" y="68"/>
                    </a:lnTo>
                    <a:lnTo>
                      <a:pt x="47" y="75"/>
                    </a:lnTo>
                    <a:lnTo>
                      <a:pt x="46" y="77"/>
                    </a:lnTo>
                    <a:lnTo>
                      <a:pt x="43" y="80"/>
                    </a:lnTo>
                    <a:lnTo>
                      <a:pt x="39" y="82"/>
                    </a:lnTo>
                    <a:lnTo>
                      <a:pt x="37" y="85"/>
                    </a:lnTo>
                    <a:lnTo>
                      <a:pt x="33" y="86"/>
                    </a:lnTo>
                    <a:lnTo>
                      <a:pt x="30" y="87"/>
                    </a:lnTo>
                    <a:lnTo>
                      <a:pt x="29" y="87"/>
                    </a:lnTo>
                    <a:lnTo>
                      <a:pt x="24" y="85"/>
                    </a:lnTo>
                    <a:lnTo>
                      <a:pt x="20" y="85"/>
                    </a:lnTo>
                    <a:lnTo>
                      <a:pt x="18" y="83"/>
                    </a:lnTo>
                    <a:lnTo>
                      <a:pt x="14" y="82"/>
                    </a:lnTo>
                    <a:lnTo>
                      <a:pt x="12" y="81"/>
                    </a:lnTo>
                    <a:lnTo>
                      <a:pt x="8" y="80"/>
                    </a:lnTo>
                    <a:lnTo>
                      <a:pt x="5" y="78"/>
                    </a:lnTo>
                    <a:lnTo>
                      <a:pt x="4" y="78"/>
                    </a:lnTo>
                    <a:lnTo>
                      <a:pt x="3" y="77"/>
                    </a:lnTo>
                    <a:lnTo>
                      <a:pt x="2" y="77"/>
                    </a:lnTo>
                    <a:lnTo>
                      <a:pt x="0" y="76"/>
                    </a:lnTo>
                    <a:lnTo>
                      <a:pt x="3" y="68"/>
                    </a:lnTo>
                    <a:lnTo>
                      <a:pt x="7" y="63"/>
                    </a:lnTo>
                    <a:lnTo>
                      <a:pt x="13" y="58"/>
                    </a:lnTo>
                    <a:lnTo>
                      <a:pt x="17" y="53"/>
                    </a:lnTo>
                    <a:lnTo>
                      <a:pt x="18" y="51"/>
                    </a:lnTo>
                    <a:lnTo>
                      <a:pt x="22" y="47"/>
                    </a:lnTo>
                    <a:lnTo>
                      <a:pt x="24" y="47"/>
                    </a:lnTo>
                    <a:lnTo>
                      <a:pt x="32" y="44"/>
                    </a:lnTo>
                    <a:lnTo>
                      <a:pt x="39" y="38"/>
                    </a:lnTo>
                    <a:lnTo>
                      <a:pt x="47" y="34"/>
                    </a:lnTo>
                    <a:lnTo>
                      <a:pt x="49" y="32"/>
                    </a:lnTo>
                    <a:lnTo>
                      <a:pt x="51" y="29"/>
                    </a:lnTo>
                    <a:lnTo>
                      <a:pt x="52" y="28"/>
                    </a:lnTo>
                    <a:lnTo>
                      <a:pt x="53" y="25"/>
                    </a:lnTo>
                    <a:lnTo>
                      <a:pt x="54" y="24"/>
                    </a:lnTo>
                    <a:lnTo>
                      <a:pt x="54" y="20"/>
                    </a:lnTo>
                    <a:lnTo>
                      <a:pt x="58" y="17"/>
                    </a:lnTo>
                    <a:lnTo>
                      <a:pt x="61" y="17"/>
                    </a:lnTo>
                    <a:lnTo>
                      <a:pt x="62" y="15"/>
                    </a:lnTo>
                    <a:lnTo>
                      <a:pt x="62" y="13"/>
                    </a:lnTo>
                    <a:lnTo>
                      <a:pt x="63" y="9"/>
                    </a:lnTo>
                    <a:lnTo>
                      <a:pt x="64" y="7"/>
                    </a:lnTo>
                    <a:lnTo>
                      <a:pt x="69" y="2"/>
                    </a:lnTo>
                    <a:lnTo>
                      <a:pt x="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1225"/>
              <p:cNvSpPr>
                <a:spLocks/>
              </p:cNvSpPr>
              <p:nvPr/>
            </p:nvSpPr>
            <p:spPr bwMode="auto">
              <a:xfrm>
                <a:off x="9910651" y="5297281"/>
                <a:ext cx="138861" cy="198969"/>
              </a:xfrm>
              <a:custGeom>
                <a:avLst/>
                <a:gdLst/>
                <a:ahLst/>
                <a:cxnLst>
                  <a:cxn ang="0">
                    <a:pos x="3" y="4"/>
                  </a:cxn>
                  <a:cxn ang="0">
                    <a:pos x="9" y="8"/>
                  </a:cxn>
                  <a:cxn ang="0">
                    <a:pos x="16" y="13"/>
                  </a:cxn>
                  <a:cxn ang="0">
                    <a:pos x="20" y="18"/>
                  </a:cxn>
                  <a:cxn ang="0">
                    <a:pos x="19" y="19"/>
                  </a:cxn>
                  <a:cxn ang="0">
                    <a:pos x="20" y="24"/>
                  </a:cxn>
                  <a:cxn ang="0">
                    <a:pos x="24" y="33"/>
                  </a:cxn>
                  <a:cxn ang="0">
                    <a:pos x="28" y="34"/>
                  </a:cxn>
                  <a:cxn ang="0">
                    <a:pos x="29" y="30"/>
                  </a:cxn>
                  <a:cxn ang="0">
                    <a:pos x="34" y="29"/>
                  </a:cxn>
                  <a:cxn ang="0">
                    <a:pos x="35" y="39"/>
                  </a:cxn>
                  <a:cxn ang="0">
                    <a:pos x="44" y="47"/>
                  </a:cxn>
                  <a:cxn ang="0">
                    <a:pos x="54" y="45"/>
                  </a:cxn>
                  <a:cxn ang="0">
                    <a:pos x="58" y="43"/>
                  </a:cxn>
                  <a:cxn ang="0">
                    <a:pos x="63" y="42"/>
                  </a:cxn>
                  <a:cxn ang="0">
                    <a:pos x="67" y="44"/>
                  </a:cxn>
                  <a:cxn ang="0">
                    <a:pos x="60" y="58"/>
                  </a:cxn>
                  <a:cxn ang="0">
                    <a:pos x="57" y="63"/>
                  </a:cxn>
                  <a:cxn ang="0">
                    <a:pos x="53" y="65"/>
                  </a:cxn>
                  <a:cxn ang="0">
                    <a:pos x="47" y="69"/>
                  </a:cxn>
                  <a:cxn ang="0">
                    <a:pos x="48" y="72"/>
                  </a:cxn>
                  <a:cxn ang="0">
                    <a:pos x="47" y="78"/>
                  </a:cxn>
                  <a:cxn ang="0">
                    <a:pos x="42" y="86"/>
                  </a:cxn>
                  <a:cxn ang="0">
                    <a:pos x="38" y="91"/>
                  </a:cxn>
                  <a:cxn ang="0">
                    <a:pos x="31" y="96"/>
                  </a:cxn>
                  <a:cxn ang="0">
                    <a:pos x="23" y="94"/>
                  </a:cxn>
                  <a:cxn ang="0">
                    <a:pos x="21" y="88"/>
                  </a:cxn>
                  <a:cxn ang="0">
                    <a:pos x="25" y="84"/>
                  </a:cxn>
                  <a:cxn ang="0">
                    <a:pos x="26" y="77"/>
                  </a:cxn>
                  <a:cxn ang="0">
                    <a:pos x="23" y="74"/>
                  </a:cxn>
                  <a:cxn ang="0">
                    <a:pos x="15" y="72"/>
                  </a:cxn>
                  <a:cxn ang="0">
                    <a:pos x="11" y="69"/>
                  </a:cxn>
                  <a:cxn ang="0">
                    <a:pos x="13" y="64"/>
                  </a:cxn>
                  <a:cxn ang="0">
                    <a:pos x="18" y="60"/>
                  </a:cxn>
                  <a:cxn ang="0">
                    <a:pos x="23" y="42"/>
                  </a:cxn>
                  <a:cxn ang="0">
                    <a:pos x="18" y="33"/>
                  </a:cxn>
                  <a:cxn ang="0">
                    <a:pos x="16" y="28"/>
                  </a:cxn>
                  <a:cxn ang="0">
                    <a:pos x="11" y="21"/>
                  </a:cxn>
                  <a:cxn ang="0">
                    <a:pos x="3" y="8"/>
                  </a:cxn>
                </a:cxnLst>
                <a:rect l="0" t="0" r="r" b="b"/>
                <a:pathLst>
                  <a:path w="67" h="96">
                    <a:moveTo>
                      <a:pt x="0" y="0"/>
                    </a:moveTo>
                    <a:lnTo>
                      <a:pt x="3" y="4"/>
                    </a:lnTo>
                    <a:lnTo>
                      <a:pt x="6" y="5"/>
                    </a:lnTo>
                    <a:lnTo>
                      <a:pt x="9" y="8"/>
                    </a:lnTo>
                    <a:lnTo>
                      <a:pt x="13" y="9"/>
                    </a:lnTo>
                    <a:lnTo>
                      <a:pt x="16" y="13"/>
                    </a:lnTo>
                    <a:lnTo>
                      <a:pt x="18" y="15"/>
                    </a:lnTo>
                    <a:lnTo>
                      <a:pt x="20" y="18"/>
                    </a:lnTo>
                    <a:lnTo>
                      <a:pt x="20" y="19"/>
                    </a:lnTo>
                    <a:lnTo>
                      <a:pt x="19" y="19"/>
                    </a:lnTo>
                    <a:lnTo>
                      <a:pt x="19" y="21"/>
                    </a:lnTo>
                    <a:lnTo>
                      <a:pt x="20" y="24"/>
                    </a:lnTo>
                    <a:lnTo>
                      <a:pt x="21" y="28"/>
                    </a:lnTo>
                    <a:lnTo>
                      <a:pt x="24" y="33"/>
                    </a:lnTo>
                    <a:lnTo>
                      <a:pt x="25" y="34"/>
                    </a:lnTo>
                    <a:lnTo>
                      <a:pt x="28" y="34"/>
                    </a:lnTo>
                    <a:lnTo>
                      <a:pt x="28" y="33"/>
                    </a:lnTo>
                    <a:lnTo>
                      <a:pt x="29" y="30"/>
                    </a:lnTo>
                    <a:lnTo>
                      <a:pt x="30" y="29"/>
                    </a:lnTo>
                    <a:lnTo>
                      <a:pt x="34" y="29"/>
                    </a:lnTo>
                    <a:lnTo>
                      <a:pt x="34" y="34"/>
                    </a:lnTo>
                    <a:lnTo>
                      <a:pt x="35" y="39"/>
                    </a:lnTo>
                    <a:lnTo>
                      <a:pt x="40" y="44"/>
                    </a:lnTo>
                    <a:lnTo>
                      <a:pt x="44" y="47"/>
                    </a:lnTo>
                    <a:lnTo>
                      <a:pt x="53" y="47"/>
                    </a:lnTo>
                    <a:lnTo>
                      <a:pt x="54" y="45"/>
                    </a:lnTo>
                    <a:lnTo>
                      <a:pt x="57" y="44"/>
                    </a:lnTo>
                    <a:lnTo>
                      <a:pt x="58" y="43"/>
                    </a:lnTo>
                    <a:lnTo>
                      <a:pt x="60" y="42"/>
                    </a:lnTo>
                    <a:lnTo>
                      <a:pt x="63" y="42"/>
                    </a:lnTo>
                    <a:lnTo>
                      <a:pt x="65" y="43"/>
                    </a:lnTo>
                    <a:lnTo>
                      <a:pt x="67" y="44"/>
                    </a:lnTo>
                    <a:lnTo>
                      <a:pt x="63" y="52"/>
                    </a:lnTo>
                    <a:lnTo>
                      <a:pt x="60" y="58"/>
                    </a:lnTo>
                    <a:lnTo>
                      <a:pt x="58" y="65"/>
                    </a:lnTo>
                    <a:lnTo>
                      <a:pt x="57" y="63"/>
                    </a:lnTo>
                    <a:lnTo>
                      <a:pt x="55" y="64"/>
                    </a:lnTo>
                    <a:lnTo>
                      <a:pt x="53" y="65"/>
                    </a:lnTo>
                    <a:lnTo>
                      <a:pt x="49" y="67"/>
                    </a:lnTo>
                    <a:lnTo>
                      <a:pt x="47" y="69"/>
                    </a:lnTo>
                    <a:lnTo>
                      <a:pt x="48" y="71"/>
                    </a:lnTo>
                    <a:lnTo>
                      <a:pt x="48" y="72"/>
                    </a:lnTo>
                    <a:lnTo>
                      <a:pt x="49" y="73"/>
                    </a:lnTo>
                    <a:lnTo>
                      <a:pt x="47" y="78"/>
                    </a:lnTo>
                    <a:lnTo>
                      <a:pt x="43" y="82"/>
                    </a:lnTo>
                    <a:lnTo>
                      <a:pt x="42" y="86"/>
                    </a:lnTo>
                    <a:lnTo>
                      <a:pt x="39" y="88"/>
                    </a:lnTo>
                    <a:lnTo>
                      <a:pt x="38" y="91"/>
                    </a:lnTo>
                    <a:lnTo>
                      <a:pt x="35" y="93"/>
                    </a:lnTo>
                    <a:lnTo>
                      <a:pt x="31" y="96"/>
                    </a:lnTo>
                    <a:lnTo>
                      <a:pt x="25" y="96"/>
                    </a:lnTo>
                    <a:lnTo>
                      <a:pt x="23" y="94"/>
                    </a:lnTo>
                    <a:lnTo>
                      <a:pt x="21" y="93"/>
                    </a:lnTo>
                    <a:lnTo>
                      <a:pt x="21" y="88"/>
                    </a:lnTo>
                    <a:lnTo>
                      <a:pt x="23" y="86"/>
                    </a:lnTo>
                    <a:lnTo>
                      <a:pt x="25" y="84"/>
                    </a:lnTo>
                    <a:lnTo>
                      <a:pt x="26" y="82"/>
                    </a:lnTo>
                    <a:lnTo>
                      <a:pt x="26" y="77"/>
                    </a:lnTo>
                    <a:lnTo>
                      <a:pt x="24" y="76"/>
                    </a:lnTo>
                    <a:lnTo>
                      <a:pt x="23" y="74"/>
                    </a:lnTo>
                    <a:lnTo>
                      <a:pt x="18" y="72"/>
                    </a:lnTo>
                    <a:lnTo>
                      <a:pt x="15" y="72"/>
                    </a:lnTo>
                    <a:lnTo>
                      <a:pt x="14" y="71"/>
                    </a:lnTo>
                    <a:lnTo>
                      <a:pt x="11" y="69"/>
                    </a:lnTo>
                    <a:lnTo>
                      <a:pt x="11" y="67"/>
                    </a:lnTo>
                    <a:lnTo>
                      <a:pt x="13" y="64"/>
                    </a:lnTo>
                    <a:lnTo>
                      <a:pt x="15" y="62"/>
                    </a:lnTo>
                    <a:lnTo>
                      <a:pt x="18" y="60"/>
                    </a:lnTo>
                    <a:lnTo>
                      <a:pt x="23" y="50"/>
                    </a:lnTo>
                    <a:lnTo>
                      <a:pt x="23" y="42"/>
                    </a:lnTo>
                    <a:lnTo>
                      <a:pt x="19" y="34"/>
                    </a:lnTo>
                    <a:lnTo>
                      <a:pt x="18" y="33"/>
                    </a:lnTo>
                    <a:lnTo>
                      <a:pt x="16" y="30"/>
                    </a:lnTo>
                    <a:lnTo>
                      <a:pt x="16" y="28"/>
                    </a:lnTo>
                    <a:lnTo>
                      <a:pt x="18" y="25"/>
                    </a:lnTo>
                    <a:lnTo>
                      <a:pt x="11" y="21"/>
                    </a:lnTo>
                    <a:lnTo>
                      <a:pt x="6" y="15"/>
                    </a:lnTo>
                    <a:lnTo>
                      <a:pt x="3" y="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1209"/>
              <p:cNvSpPr>
                <a:spLocks/>
              </p:cNvSpPr>
              <p:nvPr/>
            </p:nvSpPr>
            <p:spPr bwMode="auto">
              <a:xfrm>
                <a:off x="8982149" y="4565653"/>
                <a:ext cx="16580" cy="3523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2"/>
                  </a:cxn>
                  <a:cxn ang="0">
                    <a:pos x="8" y="2"/>
                  </a:cxn>
                  <a:cxn ang="0">
                    <a:pos x="8" y="7"/>
                  </a:cxn>
                  <a:cxn ang="0">
                    <a:pos x="6" y="8"/>
                  </a:cxn>
                  <a:cxn ang="0">
                    <a:pos x="5" y="8"/>
                  </a:cxn>
                  <a:cxn ang="0">
                    <a:pos x="5" y="15"/>
                  </a:cxn>
                  <a:cxn ang="0">
                    <a:pos x="4" y="17"/>
                  </a:cxn>
                  <a:cxn ang="0">
                    <a:pos x="3" y="17"/>
                  </a:cxn>
                  <a:cxn ang="0">
                    <a:pos x="0" y="15"/>
                  </a:cxn>
                  <a:cxn ang="0">
                    <a:pos x="0" y="11"/>
                  </a:cxn>
                  <a:cxn ang="0">
                    <a:pos x="3" y="10"/>
                  </a:cxn>
                  <a:cxn ang="0">
                    <a:pos x="4" y="8"/>
                  </a:cxn>
                  <a:cxn ang="0">
                    <a:pos x="4" y="2"/>
                  </a:cxn>
                  <a:cxn ang="0">
                    <a:pos x="6" y="0"/>
                  </a:cxn>
                </a:cxnLst>
                <a:rect l="0" t="0" r="r" b="b"/>
                <a:pathLst>
                  <a:path w="8" h="17">
                    <a:moveTo>
                      <a:pt x="6" y="0"/>
                    </a:moveTo>
                    <a:lnTo>
                      <a:pt x="6" y="2"/>
                    </a:lnTo>
                    <a:lnTo>
                      <a:pt x="8" y="2"/>
                    </a:lnTo>
                    <a:lnTo>
                      <a:pt x="8" y="7"/>
                    </a:lnTo>
                    <a:lnTo>
                      <a:pt x="6" y="8"/>
                    </a:lnTo>
                    <a:lnTo>
                      <a:pt x="5" y="8"/>
                    </a:lnTo>
                    <a:lnTo>
                      <a:pt x="5" y="15"/>
                    </a:lnTo>
                    <a:lnTo>
                      <a:pt x="4" y="17"/>
                    </a:lnTo>
                    <a:lnTo>
                      <a:pt x="3" y="17"/>
                    </a:lnTo>
                    <a:lnTo>
                      <a:pt x="0" y="15"/>
                    </a:lnTo>
                    <a:lnTo>
                      <a:pt x="0" y="11"/>
                    </a:lnTo>
                    <a:lnTo>
                      <a:pt x="3" y="10"/>
                    </a:lnTo>
                    <a:lnTo>
                      <a:pt x="4" y="8"/>
                    </a:lnTo>
                    <a:lnTo>
                      <a:pt x="4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1210"/>
              <p:cNvSpPr>
                <a:spLocks noEditPoints="1"/>
              </p:cNvSpPr>
              <p:nvPr/>
            </p:nvSpPr>
            <p:spPr bwMode="auto">
              <a:xfrm>
                <a:off x="9330336" y="4530420"/>
                <a:ext cx="93266" cy="55961"/>
              </a:xfrm>
              <a:custGeom>
                <a:avLst/>
                <a:gdLst/>
                <a:ahLst/>
                <a:cxnLst>
                  <a:cxn ang="0">
                    <a:pos x="12" y="24"/>
                  </a:cxn>
                  <a:cxn ang="0">
                    <a:pos x="13" y="25"/>
                  </a:cxn>
                  <a:cxn ang="0">
                    <a:pos x="12" y="24"/>
                  </a:cxn>
                  <a:cxn ang="0">
                    <a:pos x="40" y="0"/>
                  </a:cxn>
                  <a:cxn ang="0">
                    <a:pos x="43" y="0"/>
                  </a:cxn>
                  <a:cxn ang="0">
                    <a:pos x="45" y="3"/>
                  </a:cxn>
                  <a:cxn ang="0">
                    <a:pos x="45" y="9"/>
                  </a:cxn>
                  <a:cxn ang="0">
                    <a:pos x="44" y="12"/>
                  </a:cxn>
                  <a:cxn ang="0">
                    <a:pos x="43" y="13"/>
                  </a:cxn>
                  <a:cxn ang="0">
                    <a:pos x="40" y="14"/>
                  </a:cxn>
                  <a:cxn ang="0">
                    <a:pos x="39" y="15"/>
                  </a:cxn>
                  <a:cxn ang="0">
                    <a:pos x="38" y="18"/>
                  </a:cxn>
                  <a:cxn ang="0">
                    <a:pos x="38" y="20"/>
                  </a:cxn>
                  <a:cxn ang="0">
                    <a:pos x="25" y="25"/>
                  </a:cxn>
                  <a:cxn ang="0">
                    <a:pos x="18" y="27"/>
                  </a:cxn>
                  <a:cxn ang="0">
                    <a:pos x="17" y="27"/>
                  </a:cxn>
                  <a:cxn ang="0">
                    <a:pos x="13" y="25"/>
                  </a:cxn>
                  <a:cxn ang="0">
                    <a:pos x="13" y="24"/>
                  </a:cxn>
                  <a:cxn ang="0">
                    <a:pos x="12" y="24"/>
                  </a:cxn>
                  <a:cxn ang="0">
                    <a:pos x="12" y="23"/>
                  </a:cxn>
                  <a:cxn ang="0">
                    <a:pos x="9" y="22"/>
                  </a:cxn>
                  <a:cxn ang="0">
                    <a:pos x="8" y="22"/>
                  </a:cxn>
                  <a:cxn ang="0">
                    <a:pos x="5" y="20"/>
                  </a:cxn>
                  <a:cxn ang="0">
                    <a:pos x="3" y="20"/>
                  </a:cxn>
                  <a:cxn ang="0">
                    <a:pos x="2" y="19"/>
                  </a:cxn>
                  <a:cxn ang="0">
                    <a:pos x="0" y="17"/>
                  </a:cxn>
                  <a:cxn ang="0">
                    <a:pos x="15" y="17"/>
                  </a:cxn>
                  <a:cxn ang="0">
                    <a:pos x="18" y="15"/>
                  </a:cxn>
                  <a:cxn ang="0">
                    <a:pos x="22" y="14"/>
                  </a:cxn>
                  <a:cxn ang="0">
                    <a:pos x="25" y="14"/>
                  </a:cxn>
                  <a:cxn ang="0">
                    <a:pos x="28" y="13"/>
                  </a:cxn>
                  <a:cxn ang="0">
                    <a:pos x="30" y="13"/>
                  </a:cxn>
                  <a:cxn ang="0">
                    <a:pos x="35" y="10"/>
                  </a:cxn>
                  <a:cxn ang="0">
                    <a:pos x="37" y="8"/>
                  </a:cxn>
                  <a:cxn ang="0">
                    <a:pos x="38" y="7"/>
                  </a:cxn>
                  <a:cxn ang="0">
                    <a:pos x="38" y="4"/>
                  </a:cxn>
                  <a:cxn ang="0">
                    <a:pos x="39" y="2"/>
                  </a:cxn>
                  <a:cxn ang="0">
                    <a:pos x="40" y="0"/>
                  </a:cxn>
                </a:cxnLst>
                <a:rect l="0" t="0" r="r" b="b"/>
                <a:pathLst>
                  <a:path w="45" h="27">
                    <a:moveTo>
                      <a:pt x="12" y="24"/>
                    </a:moveTo>
                    <a:lnTo>
                      <a:pt x="13" y="25"/>
                    </a:lnTo>
                    <a:lnTo>
                      <a:pt x="12" y="24"/>
                    </a:lnTo>
                    <a:close/>
                    <a:moveTo>
                      <a:pt x="40" y="0"/>
                    </a:moveTo>
                    <a:lnTo>
                      <a:pt x="43" y="0"/>
                    </a:lnTo>
                    <a:lnTo>
                      <a:pt x="45" y="3"/>
                    </a:lnTo>
                    <a:lnTo>
                      <a:pt x="45" y="9"/>
                    </a:lnTo>
                    <a:lnTo>
                      <a:pt x="44" y="12"/>
                    </a:lnTo>
                    <a:lnTo>
                      <a:pt x="43" y="13"/>
                    </a:lnTo>
                    <a:lnTo>
                      <a:pt x="40" y="14"/>
                    </a:lnTo>
                    <a:lnTo>
                      <a:pt x="39" y="15"/>
                    </a:lnTo>
                    <a:lnTo>
                      <a:pt x="38" y="18"/>
                    </a:lnTo>
                    <a:lnTo>
                      <a:pt x="38" y="20"/>
                    </a:lnTo>
                    <a:lnTo>
                      <a:pt x="25" y="25"/>
                    </a:lnTo>
                    <a:lnTo>
                      <a:pt x="18" y="27"/>
                    </a:lnTo>
                    <a:lnTo>
                      <a:pt x="17" y="27"/>
                    </a:lnTo>
                    <a:lnTo>
                      <a:pt x="13" y="25"/>
                    </a:lnTo>
                    <a:lnTo>
                      <a:pt x="13" y="24"/>
                    </a:lnTo>
                    <a:lnTo>
                      <a:pt x="12" y="24"/>
                    </a:lnTo>
                    <a:lnTo>
                      <a:pt x="12" y="23"/>
                    </a:lnTo>
                    <a:lnTo>
                      <a:pt x="9" y="22"/>
                    </a:lnTo>
                    <a:lnTo>
                      <a:pt x="8" y="22"/>
                    </a:lnTo>
                    <a:lnTo>
                      <a:pt x="5" y="20"/>
                    </a:lnTo>
                    <a:lnTo>
                      <a:pt x="3" y="20"/>
                    </a:lnTo>
                    <a:lnTo>
                      <a:pt x="2" y="19"/>
                    </a:lnTo>
                    <a:lnTo>
                      <a:pt x="0" y="17"/>
                    </a:lnTo>
                    <a:lnTo>
                      <a:pt x="15" y="17"/>
                    </a:lnTo>
                    <a:lnTo>
                      <a:pt x="18" y="15"/>
                    </a:lnTo>
                    <a:lnTo>
                      <a:pt x="22" y="14"/>
                    </a:lnTo>
                    <a:lnTo>
                      <a:pt x="25" y="14"/>
                    </a:lnTo>
                    <a:lnTo>
                      <a:pt x="28" y="13"/>
                    </a:lnTo>
                    <a:lnTo>
                      <a:pt x="30" y="13"/>
                    </a:lnTo>
                    <a:lnTo>
                      <a:pt x="35" y="10"/>
                    </a:lnTo>
                    <a:lnTo>
                      <a:pt x="37" y="8"/>
                    </a:lnTo>
                    <a:lnTo>
                      <a:pt x="38" y="7"/>
                    </a:lnTo>
                    <a:lnTo>
                      <a:pt x="38" y="4"/>
                    </a:lnTo>
                    <a:lnTo>
                      <a:pt x="39" y="2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1211"/>
              <p:cNvSpPr>
                <a:spLocks/>
              </p:cNvSpPr>
              <p:nvPr/>
            </p:nvSpPr>
            <p:spPr bwMode="auto">
              <a:xfrm>
                <a:off x="8901318" y="4437152"/>
                <a:ext cx="489121" cy="252857"/>
              </a:xfrm>
              <a:custGeom>
                <a:avLst/>
                <a:gdLst/>
                <a:ahLst/>
                <a:cxnLst>
                  <a:cxn ang="0">
                    <a:pos x="29" y="3"/>
                  </a:cxn>
                  <a:cxn ang="0">
                    <a:pos x="40" y="24"/>
                  </a:cxn>
                  <a:cxn ang="0">
                    <a:pos x="47" y="26"/>
                  </a:cxn>
                  <a:cxn ang="0">
                    <a:pos x="56" y="35"/>
                  </a:cxn>
                  <a:cxn ang="0">
                    <a:pos x="61" y="31"/>
                  </a:cxn>
                  <a:cxn ang="0">
                    <a:pos x="67" y="25"/>
                  </a:cxn>
                  <a:cxn ang="0">
                    <a:pos x="74" y="21"/>
                  </a:cxn>
                  <a:cxn ang="0">
                    <a:pos x="86" y="13"/>
                  </a:cxn>
                  <a:cxn ang="0">
                    <a:pos x="91" y="15"/>
                  </a:cxn>
                  <a:cxn ang="0">
                    <a:pos x="98" y="21"/>
                  </a:cxn>
                  <a:cxn ang="0">
                    <a:pos x="113" y="24"/>
                  </a:cxn>
                  <a:cxn ang="0">
                    <a:pos x="119" y="26"/>
                  </a:cxn>
                  <a:cxn ang="0">
                    <a:pos x="148" y="35"/>
                  </a:cxn>
                  <a:cxn ang="0">
                    <a:pos x="160" y="41"/>
                  </a:cxn>
                  <a:cxn ang="0">
                    <a:pos x="163" y="45"/>
                  </a:cxn>
                  <a:cxn ang="0">
                    <a:pos x="178" y="55"/>
                  </a:cxn>
                  <a:cxn ang="0">
                    <a:pos x="190" y="67"/>
                  </a:cxn>
                  <a:cxn ang="0">
                    <a:pos x="200" y="73"/>
                  </a:cxn>
                  <a:cxn ang="0">
                    <a:pos x="192" y="77"/>
                  </a:cxn>
                  <a:cxn ang="0">
                    <a:pos x="197" y="86"/>
                  </a:cxn>
                  <a:cxn ang="0">
                    <a:pos x="202" y="91"/>
                  </a:cxn>
                  <a:cxn ang="0">
                    <a:pos x="209" y="101"/>
                  </a:cxn>
                  <a:cxn ang="0">
                    <a:pos x="216" y="104"/>
                  </a:cxn>
                  <a:cxn ang="0">
                    <a:pos x="220" y="109"/>
                  </a:cxn>
                  <a:cxn ang="0">
                    <a:pos x="227" y="113"/>
                  </a:cxn>
                  <a:cxn ang="0">
                    <a:pos x="236" y="116"/>
                  </a:cxn>
                  <a:cxn ang="0">
                    <a:pos x="227" y="122"/>
                  </a:cxn>
                  <a:cxn ang="0">
                    <a:pos x="210" y="117"/>
                  </a:cxn>
                  <a:cxn ang="0">
                    <a:pos x="196" y="109"/>
                  </a:cxn>
                  <a:cxn ang="0">
                    <a:pos x="194" y="106"/>
                  </a:cxn>
                  <a:cxn ang="0">
                    <a:pos x="178" y="91"/>
                  </a:cxn>
                  <a:cxn ang="0">
                    <a:pos x="158" y="84"/>
                  </a:cxn>
                  <a:cxn ang="0">
                    <a:pos x="152" y="89"/>
                  </a:cxn>
                  <a:cxn ang="0">
                    <a:pos x="147" y="94"/>
                  </a:cxn>
                  <a:cxn ang="0">
                    <a:pos x="145" y="103"/>
                  </a:cxn>
                  <a:cxn ang="0">
                    <a:pos x="122" y="102"/>
                  </a:cxn>
                  <a:cxn ang="0">
                    <a:pos x="102" y="92"/>
                  </a:cxn>
                  <a:cxn ang="0">
                    <a:pos x="87" y="94"/>
                  </a:cxn>
                  <a:cxn ang="0">
                    <a:pos x="87" y="87"/>
                  </a:cxn>
                  <a:cxn ang="0">
                    <a:pos x="93" y="84"/>
                  </a:cxn>
                  <a:cxn ang="0">
                    <a:pos x="91" y="75"/>
                  </a:cxn>
                  <a:cxn ang="0">
                    <a:pos x="84" y="60"/>
                  </a:cxn>
                  <a:cxn ang="0">
                    <a:pos x="74" y="55"/>
                  </a:cxn>
                  <a:cxn ang="0">
                    <a:pos x="49" y="50"/>
                  </a:cxn>
                  <a:cxn ang="0">
                    <a:pos x="43" y="47"/>
                  </a:cxn>
                  <a:cxn ang="0">
                    <a:pos x="34" y="41"/>
                  </a:cxn>
                  <a:cxn ang="0">
                    <a:pos x="29" y="45"/>
                  </a:cxn>
                  <a:cxn ang="0">
                    <a:pos x="24" y="39"/>
                  </a:cxn>
                  <a:cxn ang="0">
                    <a:pos x="22" y="34"/>
                  </a:cxn>
                  <a:cxn ang="0">
                    <a:pos x="15" y="31"/>
                  </a:cxn>
                  <a:cxn ang="0">
                    <a:pos x="27" y="26"/>
                  </a:cxn>
                  <a:cxn ang="0">
                    <a:pos x="33" y="23"/>
                  </a:cxn>
                  <a:cxn ang="0">
                    <a:pos x="19" y="25"/>
                  </a:cxn>
                  <a:cxn ang="0">
                    <a:pos x="14" y="23"/>
                  </a:cxn>
                  <a:cxn ang="0">
                    <a:pos x="4" y="15"/>
                  </a:cxn>
                  <a:cxn ang="0">
                    <a:pos x="0" y="11"/>
                  </a:cxn>
                  <a:cxn ang="0">
                    <a:pos x="13" y="4"/>
                  </a:cxn>
                </a:cxnLst>
                <a:rect l="0" t="0" r="r" b="b"/>
                <a:pathLst>
                  <a:path w="236" h="122">
                    <a:moveTo>
                      <a:pt x="18" y="0"/>
                    </a:moveTo>
                    <a:lnTo>
                      <a:pt x="22" y="0"/>
                    </a:lnTo>
                    <a:lnTo>
                      <a:pt x="29" y="3"/>
                    </a:lnTo>
                    <a:lnTo>
                      <a:pt x="37" y="8"/>
                    </a:lnTo>
                    <a:lnTo>
                      <a:pt x="40" y="9"/>
                    </a:lnTo>
                    <a:lnTo>
                      <a:pt x="40" y="24"/>
                    </a:lnTo>
                    <a:lnTo>
                      <a:pt x="42" y="25"/>
                    </a:lnTo>
                    <a:lnTo>
                      <a:pt x="44" y="26"/>
                    </a:lnTo>
                    <a:lnTo>
                      <a:pt x="47" y="26"/>
                    </a:lnTo>
                    <a:lnTo>
                      <a:pt x="47" y="28"/>
                    </a:lnTo>
                    <a:lnTo>
                      <a:pt x="54" y="35"/>
                    </a:lnTo>
                    <a:lnTo>
                      <a:pt x="56" y="35"/>
                    </a:lnTo>
                    <a:lnTo>
                      <a:pt x="57" y="34"/>
                    </a:lnTo>
                    <a:lnTo>
                      <a:pt x="59" y="33"/>
                    </a:lnTo>
                    <a:lnTo>
                      <a:pt x="61" y="31"/>
                    </a:lnTo>
                    <a:lnTo>
                      <a:pt x="62" y="29"/>
                    </a:lnTo>
                    <a:lnTo>
                      <a:pt x="62" y="28"/>
                    </a:lnTo>
                    <a:lnTo>
                      <a:pt x="67" y="25"/>
                    </a:lnTo>
                    <a:lnTo>
                      <a:pt x="68" y="24"/>
                    </a:lnTo>
                    <a:lnTo>
                      <a:pt x="72" y="23"/>
                    </a:lnTo>
                    <a:lnTo>
                      <a:pt x="74" y="21"/>
                    </a:lnTo>
                    <a:lnTo>
                      <a:pt x="79" y="16"/>
                    </a:lnTo>
                    <a:lnTo>
                      <a:pt x="83" y="14"/>
                    </a:lnTo>
                    <a:lnTo>
                      <a:pt x="86" y="13"/>
                    </a:lnTo>
                    <a:lnTo>
                      <a:pt x="86" y="14"/>
                    </a:lnTo>
                    <a:lnTo>
                      <a:pt x="88" y="15"/>
                    </a:lnTo>
                    <a:lnTo>
                      <a:pt x="91" y="15"/>
                    </a:lnTo>
                    <a:lnTo>
                      <a:pt x="94" y="16"/>
                    </a:lnTo>
                    <a:lnTo>
                      <a:pt x="97" y="19"/>
                    </a:lnTo>
                    <a:lnTo>
                      <a:pt x="98" y="21"/>
                    </a:lnTo>
                    <a:lnTo>
                      <a:pt x="101" y="23"/>
                    </a:lnTo>
                    <a:lnTo>
                      <a:pt x="112" y="23"/>
                    </a:lnTo>
                    <a:lnTo>
                      <a:pt x="113" y="24"/>
                    </a:lnTo>
                    <a:lnTo>
                      <a:pt x="116" y="25"/>
                    </a:lnTo>
                    <a:lnTo>
                      <a:pt x="117" y="25"/>
                    </a:lnTo>
                    <a:lnTo>
                      <a:pt x="119" y="26"/>
                    </a:lnTo>
                    <a:lnTo>
                      <a:pt x="127" y="31"/>
                    </a:lnTo>
                    <a:lnTo>
                      <a:pt x="138" y="34"/>
                    </a:lnTo>
                    <a:lnTo>
                      <a:pt x="148" y="35"/>
                    </a:lnTo>
                    <a:lnTo>
                      <a:pt x="151" y="36"/>
                    </a:lnTo>
                    <a:lnTo>
                      <a:pt x="152" y="38"/>
                    </a:lnTo>
                    <a:lnTo>
                      <a:pt x="160" y="41"/>
                    </a:lnTo>
                    <a:lnTo>
                      <a:pt x="160" y="43"/>
                    </a:lnTo>
                    <a:lnTo>
                      <a:pt x="162" y="44"/>
                    </a:lnTo>
                    <a:lnTo>
                      <a:pt x="163" y="45"/>
                    </a:lnTo>
                    <a:lnTo>
                      <a:pt x="165" y="45"/>
                    </a:lnTo>
                    <a:lnTo>
                      <a:pt x="172" y="49"/>
                    </a:lnTo>
                    <a:lnTo>
                      <a:pt x="178" y="55"/>
                    </a:lnTo>
                    <a:lnTo>
                      <a:pt x="182" y="60"/>
                    </a:lnTo>
                    <a:lnTo>
                      <a:pt x="187" y="65"/>
                    </a:lnTo>
                    <a:lnTo>
                      <a:pt x="190" y="67"/>
                    </a:lnTo>
                    <a:lnTo>
                      <a:pt x="197" y="67"/>
                    </a:lnTo>
                    <a:lnTo>
                      <a:pt x="200" y="69"/>
                    </a:lnTo>
                    <a:lnTo>
                      <a:pt x="200" y="73"/>
                    </a:lnTo>
                    <a:lnTo>
                      <a:pt x="197" y="75"/>
                    </a:lnTo>
                    <a:lnTo>
                      <a:pt x="194" y="75"/>
                    </a:lnTo>
                    <a:lnTo>
                      <a:pt x="192" y="77"/>
                    </a:lnTo>
                    <a:lnTo>
                      <a:pt x="192" y="79"/>
                    </a:lnTo>
                    <a:lnTo>
                      <a:pt x="196" y="83"/>
                    </a:lnTo>
                    <a:lnTo>
                      <a:pt x="197" y="86"/>
                    </a:lnTo>
                    <a:lnTo>
                      <a:pt x="200" y="87"/>
                    </a:lnTo>
                    <a:lnTo>
                      <a:pt x="200" y="88"/>
                    </a:lnTo>
                    <a:lnTo>
                      <a:pt x="202" y="91"/>
                    </a:lnTo>
                    <a:lnTo>
                      <a:pt x="204" y="94"/>
                    </a:lnTo>
                    <a:lnTo>
                      <a:pt x="205" y="97"/>
                    </a:lnTo>
                    <a:lnTo>
                      <a:pt x="209" y="101"/>
                    </a:lnTo>
                    <a:lnTo>
                      <a:pt x="210" y="103"/>
                    </a:lnTo>
                    <a:lnTo>
                      <a:pt x="214" y="104"/>
                    </a:lnTo>
                    <a:lnTo>
                      <a:pt x="216" y="104"/>
                    </a:lnTo>
                    <a:lnTo>
                      <a:pt x="219" y="107"/>
                    </a:lnTo>
                    <a:lnTo>
                      <a:pt x="219" y="108"/>
                    </a:lnTo>
                    <a:lnTo>
                      <a:pt x="220" y="109"/>
                    </a:lnTo>
                    <a:lnTo>
                      <a:pt x="224" y="109"/>
                    </a:lnTo>
                    <a:lnTo>
                      <a:pt x="226" y="111"/>
                    </a:lnTo>
                    <a:lnTo>
                      <a:pt x="227" y="113"/>
                    </a:lnTo>
                    <a:lnTo>
                      <a:pt x="227" y="114"/>
                    </a:lnTo>
                    <a:lnTo>
                      <a:pt x="229" y="116"/>
                    </a:lnTo>
                    <a:lnTo>
                      <a:pt x="236" y="116"/>
                    </a:lnTo>
                    <a:lnTo>
                      <a:pt x="234" y="117"/>
                    </a:lnTo>
                    <a:lnTo>
                      <a:pt x="231" y="122"/>
                    </a:lnTo>
                    <a:lnTo>
                      <a:pt x="227" y="122"/>
                    </a:lnTo>
                    <a:lnTo>
                      <a:pt x="225" y="121"/>
                    </a:lnTo>
                    <a:lnTo>
                      <a:pt x="221" y="117"/>
                    </a:lnTo>
                    <a:lnTo>
                      <a:pt x="210" y="117"/>
                    </a:lnTo>
                    <a:lnTo>
                      <a:pt x="202" y="114"/>
                    </a:lnTo>
                    <a:lnTo>
                      <a:pt x="199" y="112"/>
                    </a:lnTo>
                    <a:lnTo>
                      <a:pt x="196" y="109"/>
                    </a:lnTo>
                    <a:lnTo>
                      <a:pt x="195" y="107"/>
                    </a:lnTo>
                    <a:lnTo>
                      <a:pt x="195" y="106"/>
                    </a:lnTo>
                    <a:lnTo>
                      <a:pt x="194" y="106"/>
                    </a:lnTo>
                    <a:lnTo>
                      <a:pt x="191" y="104"/>
                    </a:lnTo>
                    <a:lnTo>
                      <a:pt x="185" y="98"/>
                    </a:lnTo>
                    <a:lnTo>
                      <a:pt x="178" y="91"/>
                    </a:lnTo>
                    <a:lnTo>
                      <a:pt x="171" y="87"/>
                    </a:lnTo>
                    <a:lnTo>
                      <a:pt x="162" y="84"/>
                    </a:lnTo>
                    <a:lnTo>
                      <a:pt x="158" y="84"/>
                    </a:lnTo>
                    <a:lnTo>
                      <a:pt x="155" y="86"/>
                    </a:lnTo>
                    <a:lnTo>
                      <a:pt x="153" y="88"/>
                    </a:lnTo>
                    <a:lnTo>
                      <a:pt x="152" y="89"/>
                    </a:lnTo>
                    <a:lnTo>
                      <a:pt x="151" y="92"/>
                    </a:lnTo>
                    <a:lnTo>
                      <a:pt x="148" y="93"/>
                    </a:lnTo>
                    <a:lnTo>
                      <a:pt x="147" y="94"/>
                    </a:lnTo>
                    <a:lnTo>
                      <a:pt x="147" y="99"/>
                    </a:lnTo>
                    <a:lnTo>
                      <a:pt x="146" y="101"/>
                    </a:lnTo>
                    <a:lnTo>
                      <a:pt x="145" y="103"/>
                    </a:lnTo>
                    <a:lnTo>
                      <a:pt x="145" y="104"/>
                    </a:lnTo>
                    <a:lnTo>
                      <a:pt x="130" y="104"/>
                    </a:lnTo>
                    <a:lnTo>
                      <a:pt x="122" y="102"/>
                    </a:lnTo>
                    <a:lnTo>
                      <a:pt x="112" y="94"/>
                    </a:lnTo>
                    <a:lnTo>
                      <a:pt x="104" y="92"/>
                    </a:lnTo>
                    <a:lnTo>
                      <a:pt x="102" y="92"/>
                    </a:lnTo>
                    <a:lnTo>
                      <a:pt x="99" y="93"/>
                    </a:lnTo>
                    <a:lnTo>
                      <a:pt x="99" y="94"/>
                    </a:lnTo>
                    <a:lnTo>
                      <a:pt x="87" y="94"/>
                    </a:lnTo>
                    <a:lnTo>
                      <a:pt x="84" y="92"/>
                    </a:lnTo>
                    <a:lnTo>
                      <a:pt x="84" y="88"/>
                    </a:lnTo>
                    <a:lnTo>
                      <a:pt x="87" y="87"/>
                    </a:lnTo>
                    <a:lnTo>
                      <a:pt x="88" y="86"/>
                    </a:lnTo>
                    <a:lnTo>
                      <a:pt x="91" y="84"/>
                    </a:lnTo>
                    <a:lnTo>
                      <a:pt x="93" y="84"/>
                    </a:lnTo>
                    <a:lnTo>
                      <a:pt x="94" y="83"/>
                    </a:lnTo>
                    <a:lnTo>
                      <a:pt x="92" y="79"/>
                    </a:lnTo>
                    <a:lnTo>
                      <a:pt x="91" y="75"/>
                    </a:lnTo>
                    <a:lnTo>
                      <a:pt x="89" y="73"/>
                    </a:lnTo>
                    <a:lnTo>
                      <a:pt x="89" y="65"/>
                    </a:lnTo>
                    <a:lnTo>
                      <a:pt x="84" y="60"/>
                    </a:lnTo>
                    <a:lnTo>
                      <a:pt x="81" y="58"/>
                    </a:lnTo>
                    <a:lnTo>
                      <a:pt x="78" y="57"/>
                    </a:lnTo>
                    <a:lnTo>
                      <a:pt x="74" y="55"/>
                    </a:lnTo>
                    <a:lnTo>
                      <a:pt x="72" y="54"/>
                    </a:lnTo>
                    <a:lnTo>
                      <a:pt x="62" y="52"/>
                    </a:lnTo>
                    <a:lnTo>
                      <a:pt x="49" y="50"/>
                    </a:lnTo>
                    <a:lnTo>
                      <a:pt x="47" y="50"/>
                    </a:lnTo>
                    <a:lnTo>
                      <a:pt x="45" y="48"/>
                    </a:lnTo>
                    <a:lnTo>
                      <a:pt x="43" y="47"/>
                    </a:lnTo>
                    <a:lnTo>
                      <a:pt x="42" y="44"/>
                    </a:lnTo>
                    <a:lnTo>
                      <a:pt x="37" y="41"/>
                    </a:lnTo>
                    <a:lnTo>
                      <a:pt x="34" y="41"/>
                    </a:lnTo>
                    <a:lnTo>
                      <a:pt x="34" y="38"/>
                    </a:lnTo>
                    <a:lnTo>
                      <a:pt x="32" y="43"/>
                    </a:lnTo>
                    <a:lnTo>
                      <a:pt x="29" y="45"/>
                    </a:lnTo>
                    <a:lnTo>
                      <a:pt x="25" y="45"/>
                    </a:lnTo>
                    <a:lnTo>
                      <a:pt x="24" y="44"/>
                    </a:lnTo>
                    <a:lnTo>
                      <a:pt x="24" y="39"/>
                    </a:lnTo>
                    <a:lnTo>
                      <a:pt x="23" y="38"/>
                    </a:lnTo>
                    <a:lnTo>
                      <a:pt x="23" y="35"/>
                    </a:lnTo>
                    <a:lnTo>
                      <a:pt x="22" y="34"/>
                    </a:lnTo>
                    <a:lnTo>
                      <a:pt x="19" y="33"/>
                    </a:lnTo>
                    <a:lnTo>
                      <a:pt x="18" y="31"/>
                    </a:lnTo>
                    <a:lnTo>
                      <a:pt x="15" y="31"/>
                    </a:lnTo>
                    <a:lnTo>
                      <a:pt x="15" y="30"/>
                    </a:lnTo>
                    <a:lnTo>
                      <a:pt x="20" y="28"/>
                    </a:lnTo>
                    <a:lnTo>
                      <a:pt x="27" y="26"/>
                    </a:lnTo>
                    <a:lnTo>
                      <a:pt x="32" y="25"/>
                    </a:lnTo>
                    <a:lnTo>
                      <a:pt x="35" y="23"/>
                    </a:lnTo>
                    <a:lnTo>
                      <a:pt x="33" y="23"/>
                    </a:lnTo>
                    <a:lnTo>
                      <a:pt x="28" y="24"/>
                    </a:lnTo>
                    <a:lnTo>
                      <a:pt x="22" y="25"/>
                    </a:lnTo>
                    <a:lnTo>
                      <a:pt x="19" y="25"/>
                    </a:lnTo>
                    <a:lnTo>
                      <a:pt x="18" y="24"/>
                    </a:lnTo>
                    <a:lnTo>
                      <a:pt x="15" y="24"/>
                    </a:lnTo>
                    <a:lnTo>
                      <a:pt x="14" y="23"/>
                    </a:lnTo>
                    <a:lnTo>
                      <a:pt x="12" y="18"/>
                    </a:lnTo>
                    <a:lnTo>
                      <a:pt x="7" y="15"/>
                    </a:lnTo>
                    <a:lnTo>
                      <a:pt x="4" y="15"/>
                    </a:lnTo>
                    <a:lnTo>
                      <a:pt x="3" y="14"/>
                    </a:lnTo>
                    <a:lnTo>
                      <a:pt x="0" y="13"/>
                    </a:lnTo>
                    <a:lnTo>
                      <a:pt x="0" y="11"/>
                    </a:lnTo>
                    <a:lnTo>
                      <a:pt x="4" y="8"/>
                    </a:lnTo>
                    <a:lnTo>
                      <a:pt x="9" y="8"/>
                    </a:lnTo>
                    <a:lnTo>
                      <a:pt x="13" y="4"/>
                    </a:lnTo>
                    <a:lnTo>
                      <a:pt x="15" y="3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1212"/>
              <p:cNvSpPr>
                <a:spLocks/>
              </p:cNvSpPr>
              <p:nvPr/>
            </p:nvSpPr>
            <p:spPr bwMode="auto">
              <a:xfrm>
                <a:off x="9398730" y="4491039"/>
                <a:ext cx="49741" cy="4974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3"/>
                  </a:cxn>
                  <a:cxn ang="0">
                    <a:pos x="9" y="5"/>
                  </a:cxn>
                  <a:cxn ang="0">
                    <a:pos x="12" y="9"/>
                  </a:cxn>
                  <a:cxn ang="0">
                    <a:pos x="15" y="13"/>
                  </a:cxn>
                  <a:cxn ang="0">
                    <a:pos x="20" y="15"/>
                  </a:cxn>
                  <a:cxn ang="0">
                    <a:pos x="21" y="17"/>
                  </a:cxn>
                  <a:cxn ang="0">
                    <a:pos x="24" y="18"/>
                  </a:cxn>
                  <a:cxn ang="0">
                    <a:pos x="24" y="24"/>
                  </a:cxn>
                  <a:cxn ang="0">
                    <a:pos x="21" y="24"/>
                  </a:cxn>
                  <a:cxn ang="0">
                    <a:pos x="19" y="23"/>
                  </a:cxn>
                  <a:cxn ang="0">
                    <a:pos x="18" y="22"/>
                  </a:cxn>
                  <a:cxn ang="0">
                    <a:pos x="16" y="19"/>
                  </a:cxn>
                  <a:cxn ang="0">
                    <a:pos x="16" y="15"/>
                  </a:cxn>
                  <a:cxn ang="0">
                    <a:pos x="14" y="14"/>
                  </a:cxn>
                  <a:cxn ang="0">
                    <a:pos x="12" y="13"/>
                  </a:cxn>
                  <a:cxn ang="0">
                    <a:pos x="10" y="8"/>
                  </a:cxn>
                  <a:cxn ang="0">
                    <a:pos x="7" y="5"/>
                  </a:cxn>
                  <a:cxn ang="0">
                    <a:pos x="5" y="4"/>
                  </a:cxn>
                  <a:cxn ang="0">
                    <a:pos x="2" y="4"/>
                  </a:cxn>
                  <a:cxn ang="0">
                    <a:pos x="1" y="3"/>
                  </a:cxn>
                  <a:cxn ang="0">
                    <a:pos x="0" y="0"/>
                  </a:cxn>
                </a:cxnLst>
                <a:rect l="0" t="0" r="r" b="b"/>
                <a:pathLst>
                  <a:path w="24" h="24">
                    <a:moveTo>
                      <a:pt x="0" y="0"/>
                    </a:moveTo>
                    <a:lnTo>
                      <a:pt x="5" y="3"/>
                    </a:lnTo>
                    <a:lnTo>
                      <a:pt x="9" y="5"/>
                    </a:lnTo>
                    <a:lnTo>
                      <a:pt x="12" y="9"/>
                    </a:lnTo>
                    <a:lnTo>
                      <a:pt x="15" y="13"/>
                    </a:lnTo>
                    <a:lnTo>
                      <a:pt x="20" y="15"/>
                    </a:lnTo>
                    <a:lnTo>
                      <a:pt x="21" y="17"/>
                    </a:lnTo>
                    <a:lnTo>
                      <a:pt x="24" y="18"/>
                    </a:lnTo>
                    <a:lnTo>
                      <a:pt x="24" y="24"/>
                    </a:lnTo>
                    <a:lnTo>
                      <a:pt x="21" y="24"/>
                    </a:lnTo>
                    <a:lnTo>
                      <a:pt x="19" y="23"/>
                    </a:lnTo>
                    <a:lnTo>
                      <a:pt x="18" y="22"/>
                    </a:lnTo>
                    <a:lnTo>
                      <a:pt x="16" y="19"/>
                    </a:lnTo>
                    <a:lnTo>
                      <a:pt x="16" y="15"/>
                    </a:lnTo>
                    <a:lnTo>
                      <a:pt x="14" y="14"/>
                    </a:lnTo>
                    <a:lnTo>
                      <a:pt x="12" y="13"/>
                    </a:lnTo>
                    <a:lnTo>
                      <a:pt x="10" y="8"/>
                    </a:lnTo>
                    <a:lnTo>
                      <a:pt x="7" y="5"/>
                    </a:lnTo>
                    <a:lnTo>
                      <a:pt x="5" y="4"/>
                    </a:lnTo>
                    <a:lnTo>
                      <a:pt x="2" y="4"/>
                    </a:lnTo>
                    <a:lnTo>
                      <a:pt x="1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1213"/>
              <p:cNvSpPr>
                <a:spLocks/>
              </p:cNvSpPr>
              <p:nvPr/>
            </p:nvSpPr>
            <p:spPr bwMode="auto">
              <a:xfrm>
                <a:off x="9483706" y="4561508"/>
                <a:ext cx="24871" cy="3109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2"/>
                  </a:cxn>
                  <a:cxn ang="0">
                    <a:pos x="4" y="3"/>
                  </a:cxn>
                  <a:cxn ang="0">
                    <a:pos x="5" y="5"/>
                  </a:cxn>
                  <a:cxn ang="0">
                    <a:pos x="8" y="7"/>
                  </a:cxn>
                  <a:cxn ang="0">
                    <a:pos x="12" y="10"/>
                  </a:cxn>
                  <a:cxn ang="0">
                    <a:pos x="12" y="13"/>
                  </a:cxn>
                  <a:cxn ang="0">
                    <a:pos x="9" y="15"/>
                  </a:cxn>
                  <a:cxn ang="0">
                    <a:pos x="7" y="13"/>
                  </a:cxn>
                  <a:cxn ang="0">
                    <a:pos x="7" y="9"/>
                  </a:cxn>
                  <a:cxn ang="0">
                    <a:pos x="4" y="9"/>
                  </a:cxn>
                  <a:cxn ang="0">
                    <a:pos x="3" y="7"/>
                  </a:cxn>
                  <a:cxn ang="0">
                    <a:pos x="2" y="5"/>
                  </a:cxn>
                  <a:cxn ang="0">
                    <a:pos x="0" y="3"/>
                  </a:cxn>
                  <a:cxn ang="0">
                    <a:pos x="0" y="0"/>
                  </a:cxn>
                </a:cxnLst>
                <a:rect l="0" t="0" r="r" b="b"/>
                <a:pathLst>
                  <a:path w="12" h="15">
                    <a:moveTo>
                      <a:pt x="0" y="0"/>
                    </a:moveTo>
                    <a:lnTo>
                      <a:pt x="2" y="2"/>
                    </a:lnTo>
                    <a:lnTo>
                      <a:pt x="4" y="3"/>
                    </a:lnTo>
                    <a:lnTo>
                      <a:pt x="5" y="5"/>
                    </a:lnTo>
                    <a:lnTo>
                      <a:pt x="8" y="7"/>
                    </a:lnTo>
                    <a:lnTo>
                      <a:pt x="12" y="10"/>
                    </a:lnTo>
                    <a:lnTo>
                      <a:pt x="12" y="13"/>
                    </a:lnTo>
                    <a:lnTo>
                      <a:pt x="9" y="15"/>
                    </a:lnTo>
                    <a:lnTo>
                      <a:pt x="7" y="13"/>
                    </a:lnTo>
                    <a:lnTo>
                      <a:pt x="7" y="9"/>
                    </a:lnTo>
                    <a:lnTo>
                      <a:pt x="4" y="9"/>
                    </a:lnTo>
                    <a:lnTo>
                      <a:pt x="3" y="7"/>
                    </a:lnTo>
                    <a:lnTo>
                      <a:pt x="2" y="5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1214"/>
              <p:cNvSpPr>
                <a:spLocks/>
              </p:cNvSpPr>
              <p:nvPr/>
            </p:nvSpPr>
            <p:spPr bwMode="auto">
              <a:xfrm>
                <a:off x="9647440" y="4673427"/>
                <a:ext cx="14508" cy="1865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2"/>
                  </a:cxn>
                  <a:cxn ang="0">
                    <a:pos x="7" y="5"/>
                  </a:cxn>
                  <a:cxn ang="0">
                    <a:pos x="7" y="9"/>
                  </a:cxn>
                  <a:cxn ang="0">
                    <a:pos x="4" y="8"/>
                  </a:cxn>
                  <a:cxn ang="0">
                    <a:pos x="3" y="7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7" h="9">
                    <a:moveTo>
                      <a:pt x="0" y="0"/>
                    </a:moveTo>
                    <a:lnTo>
                      <a:pt x="3" y="2"/>
                    </a:lnTo>
                    <a:lnTo>
                      <a:pt x="7" y="5"/>
                    </a:lnTo>
                    <a:lnTo>
                      <a:pt x="7" y="9"/>
                    </a:lnTo>
                    <a:lnTo>
                      <a:pt x="4" y="8"/>
                    </a:lnTo>
                    <a:lnTo>
                      <a:pt x="3" y="7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1215"/>
              <p:cNvSpPr>
                <a:spLocks/>
              </p:cNvSpPr>
              <p:nvPr/>
            </p:nvSpPr>
            <p:spPr bwMode="auto">
              <a:xfrm>
                <a:off x="9612207" y="4660993"/>
                <a:ext cx="24871" cy="1243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0"/>
                  </a:cxn>
                  <a:cxn ang="0">
                    <a:pos x="7" y="1"/>
                  </a:cxn>
                  <a:cxn ang="0">
                    <a:pos x="12" y="6"/>
                  </a:cxn>
                  <a:cxn ang="0">
                    <a:pos x="9" y="6"/>
                  </a:cxn>
                  <a:cxn ang="0">
                    <a:pos x="5" y="5"/>
                  </a:cxn>
                  <a:cxn ang="0">
                    <a:pos x="2" y="4"/>
                  </a:cxn>
                  <a:cxn ang="0">
                    <a:pos x="1" y="3"/>
                  </a:cxn>
                  <a:cxn ang="0">
                    <a:pos x="0" y="0"/>
                  </a:cxn>
                </a:cxnLst>
                <a:rect l="0" t="0" r="r" b="b"/>
                <a:pathLst>
                  <a:path w="12" h="6">
                    <a:moveTo>
                      <a:pt x="0" y="0"/>
                    </a:moveTo>
                    <a:lnTo>
                      <a:pt x="4" y="0"/>
                    </a:lnTo>
                    <a:lnTo>
                      <a:pt x="7" y="1"/>
                    </a:lnTo>
                    <a:lnTo>
                      <a:pt x="12" y="6"/>
                    </a:lnTo>
                    <a:lnTo>
                      <a:pt x="9" y="6"/>
                    </a:lnTo>
                    <a:lnTo>
                      <a:pt x="5" y="5"/>
                    </a:lnTo>
                    <a:lnTo>
                      <a:pt x="2" y="4"/>
                    </a:lnTo>
                    <a:lnTo>
                      <a:pt x="1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1216"/>
              <p:cNvSpPr>
                <a:spLocks/>
              </p:cNvSpPr>
              <p:nvPr/>
            </p:nvSpPr>
            <p:spPr bwMode="auto">
              <a:xfrm>
                <a:off x="9614280" y="4629907"/>
                <a:ext cx="26945" cy="2694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5"/>
                  </a:cxn>
                  <a:cxn ang="0">
                    <a:pos x="13" y="13"/>
                  </a:cxn>
                  <a:cxn ang="0">
                    <a:pos x="8" y="10"/>
                  </a:cxn>
                  <a:cxn ang="0">
                    <a:pos x="5" y="8"/>
                  </a:cxn>
                  <a:cxn ang="0">
                    <a:pos x="3" y="4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13" h="13">
                    <a:moveTo>
                      <a:pt x="0" y="0"/>
                    </a:moveTo>
                    <a:lnTo>
                      <a:pt x="8" y="5"/>
                    </a:lnTo>
                    <a:lnTo>
                      <a:pt x="13" y="13"/>
                    </a:lnTo>
                    <a:lnTo>
                      <a:pt x="8" y="10"/>
                    </a:lnTo>
                    <a:lnTo>
                      <a:pt x="5" y="8"/>
                    </a:lnTo>
                    <a:lnTo>
                      <a:pt x="3" y="4"/>
                    </a:lnTo>
                    <a:lnTo>
                      <a:pt x="1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1217"/>
              <p:cNvSpPr>
                <a:spLocks/>
              </p:cNvSpPr>
              <p:nvPr/>
            </p:nvSpPr>
            <p:spPr bwMode="auto">
              <a:xfrm>
                <a:off x="9564536" y="4609181"/>
                <a:ext cx="31090" cy="1865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4" y="1"/>
                  </a:cxn>
                  <a:cxn ang="0">
                    <a:pos x="8" y="3"/>
                  </a:cxn>
                  <a:cxn ang="0">
                    <a:pos x="13" y="5"/>
                  </a:cxn>
                  <a:cxn ang="0">
                    <a:pos x="15" y="8"/>
                  </a:cxn>
                  <a:cxn ang="0">
                    <a:pos x="15" y="9"/>
                  </a:cxn>
                  <a:cxn ang="0">
                    <a:pos x="10" y="9"/>
                  </a:cxn>
                  <a:cxn ang="0">
                    <a:pos x="7" y="8"/>
                  </a:cxn>
                  <a:cxn ang="0">
                    <a:pos x="4" y="5"/>
                  </a:cxn>
                  <a:cxn ang="0">
                    <a:pos x="1" y="4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5" h="9">
                    <a:moveTo>
                      <a:pt x="1" y="0"/>
                    </a:moveTo>
                    <a:lnTo>
                      <a:pt x="4" y="1"/>
                    </a:lnTo>
                    <a:lnTo>
                      <a:pt x="8" y="3"/>
                    </a:lnTo>
                    <a:lnTo>
                      <a:pt x="13" y="5"/>
                    </a:lnTo>
                    <a:lnTo>
                      <a:pt x="15" y="8"/>
                    </a:lnTo>
                    <a:lnTo>
                      <a:pt x="15" y="9"/>
                    </a:lnTo>
                    <a:lnTo>
                      <a:pt x="10" y="9"/>
                    </a:lnTo>
                    <a:lnTo>
                      <a:pt x="7" y="8"/>
                    </a:lnTo>
                    <a:lnTo>
                      <a:pt x="4" y="5"/>
                    </a:lnTo>
                    <a:lnTo>
                      <a:pt x="1" y="4"/>
                    </a:lnTo>
                    <a:lnTo>
                      <a:pt x="0" y="1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1218"/>
              <p:cNvSpPr>
                <a:spLocks/>
              </p:cNvSpPr>
              <p:nvPr/>
            </p:nvSpPr>
            <p:spPr bwMode="auto">
              <a:xfrm>
                <a:off x="9525153" y="4590525"/>
                <a:ext cx="20725" cy="82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0"/>
                  </a:cxn>
                  <a:cxn ang="0">
                    <a:pos x="10" y="4"/>
                  </a:cxn>
                  <a:cxn ang="0">
                    <a:pos x="7" y="4"/>
                  </a:cxn>
                  <a:cxn ang="0">
                    <a:pos x="0" y="0"/>
                  </a:cxn>
                </a:cxnLst>
                <a:rect l="0" t="0" r="r" b="b"/>
                <a:pathLst>
                  <a:path w="10" h="4">
                    <a:moveTo>
                      <a:pt x="0" y="0"/>
                    </a:moveTo>
                    <a:lnTo>
                      <a:pt x="3" y="0"/>
                    </a:lnTo>
                    <a:lnTo>
                      <a:pt x="10" y="4"/>
                    </a:lnTo>
                    <a:lnTo>
                      <a:pt x="7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1219"/>
              <p:cNvSpPr>
                <a:spLocks noEditPoints="1"/>
              </p:cNvSpPr>
              <p:nvPr/>
            </p:nvSpPr>
            <p:spPr bwMode="auto">
              <a:xfrm>
                <a:off x="9525154" y="4588448"/>
                <a:ext cx="6218" cy="2073"/>
              </a:xfrm>
              <a:custGeom>
                <a:avLst/>
                <a:gdLst/>
                <a:ahLst/>
                <a:cxnLst>
                  <a:cxn ang="0">
                    <a:pos x="2" y="1"/>
                  </a:cxn>
                  <a:cxn ang="0">
                    <a:pos x="3" y="1"/>
                  </a:cxn>
                  <a:cxn ang="0">
                    <a:pos x="2" y="1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0" y="0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lnTo>
                      <a:pt x="3" y="1"/>
                    </a:lnTo>
                    <a:lnTo>
                      <a:pt x="2" y="1"/>
                    </a:lnTo>
                    <a:close/>
                    <a:moveTo>
                      <a:pt x="0" y="0"/>
                    </a:moveTo>
                    <a:lnTo>
                      <a:pt x="2" y="0"/>
                    </a:lnTo>
                    <a:lnTo>
                      <a:pt x="2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1308"/>
              <p:cNvSpPr>
                <a:spLocks/>
              </p:cNvSpPr>
              <p:nvPr/>
            </p:nvSpPr>
            <p:spPr bwMode="auto">
              <a:xfrm>
                <a:off x="8834992" y="4501396"/>
                <a:ext cx="70467" cy="20726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1" y="0"/>
                  </a:cxn>
                  <a:cxn ang="0">
                    <a:pos x="21" y="2"/>
                  </a:cxn>
                  <a:cxn ang="0">
                    <a:pos x="29" y="2"/>
                  </a:cxn>
                  <a:cxn ang="0">
                    <a:pos x="29" y="3"/>
                  </a:cxn>
                  <a:cxn ang="0">
                    <a:pos x="30" y="5"/>
                  </a:cxn>
                  <a:cxn ang="0">
                    <a:pos x="32" y="5"/>
                  </a:cxn>
                  <a:cxn ang="0">
                    <a:pos x="34" y="8"/>
                  </a:cxn>
                  <a:cxn ang="0">
                    <a:pos x="34" y="10"/>
                  </a:cxn>
                  <a:cxn ang="0">
                    <a:pos x="27" y="10"/>
                  </a:cxn>
                  <a:cxn ang="0">
                    <a:pos x="25" y="9"/>
                  </a:cxn>
                  <a:cxn ang="0">
                    <a:pos x="22" y="7"/>
                  </a:cxn>
                  <a:cxn ang="0">
                    <a:pos x="20" y="5"/>
                  </a:cxn>
                  <a:cxn ang="0">
                    <a:pos x="2" y="5"/>
                  </a:cxn>
                  <a:cxn ang="0">
                    <a:pos x="1" y="4"/>
                  </a:cxn>
                  <a:cxn ang="0">
                    <a:pos x="0" y="4"/>
                  </a:cxn>
                  <a:cxn ang="0">
                    <a:pos x="0" y="3"/>
                  </a:cxn>
                  <a:cxn ang="0">
                    <a:pos x="1" y="2"/>
                  </a:cxn>
                  <a:cxn ang="0">
                    <a:pos x="2" y="2"/>
                  </a:cxn>
                  <a:cxn ang="0">
                    <a:pos x="2" y="0"/>
                  </a:cxn>
                </a:cxnLst>
                <a:rect l="0" t="0" r="r" b="b"/>
                <a:pathLst>
                  <a:path w="34" h="10">
                    <a:moveTo>
                      <a:pt x="2" y="0"/>
                    </a:moveTo>
                    <a:lnTo>
                      <a:pt x="21" y="0"/>
                    </a:lnTo>
                    <a:lnTo>
                      <a:pt x="21" y="2"/>
                    </a:lnTo>
                    <a:lnTo>
                      <a:pt x="29" y="2"/>
                    </a:lnTo>
                    <a:lnTo>
                      <a:pt x="29" y="3"/>
                    </a:lnTo>
                    <a:lnTo>
                      <a:pt x="30" y="5"/>
                    </a:lnTo>
                    <a:lnTo>
                      <a:pt x="32" y="5"/>
                    </a:lnTo>
                    <a:lnTo>
                      <a:pt x="34" y="8"/>
                    </a:lnTo>
                    <a:lnTo>
                      <a:pt x="34" y="10"/>
                    </a:lnTo>
                    <a:lnTo>
                      <a:pt x="27" y="10"/>
                    </a:lnTo>
                    <a:lnTo>
                      <a:pt x="25" y="9"/>
                    </a:lnTo>
                    <a:lnTo>
                      <a:pt x="22" y="7"/>
                    </a:lnTo>
                    <a:lnTo>
                      <a:pt x="20" y="5"/>
                    </a:lnTo>
                    <a:lnTo>
                      <a:pt x="2" y="5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1" y="2"/>
                    </a:lnTo>
                    <a:lnTo>
                      <a:pt x="2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1314"/>
              <p:cNvSpPr>
                <a:spLocks/>
              </p:cNvSpPr>
              <p:nvPr/>
            </p:nvSpPr>
            <p:spPr bwMode="auto">
              <a:xfrm>
                <a:off x="8743854" y="4130386"/>
                <a:ext cx="33161" cy="58032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6" y="1"/>
                  </a:cxn>
                  <a:cxn ang="0">
                    <a:pos x="9" y="1"/>
                  </a:cxn>
                  <a:cxn ang="0">
                    <a:pos x="11" y="2"/>
                  </a:cxn>
                  <a:cxn ang="0">
                    <a:pos x="11" y="5"/>
                  </a:cxn>
                  <a:cxn ang="0">
                    <a:pos x="14" y="5"/>
                  </a:cxn>
                  <a:cxn ang="0">
                    <a:pos x="14" y="11"/>
                  </a:cxn>
                  <a:cxn ang="0">
                    <a:pos x="15" y="13"/>
                  </a:cxn>
                  <a:cxn ang="0">
                    <a:pos x="16" y="15"/>
                  </a:cxn>
                  <a:cxn ang="0">
                    <a:pos x="16" y="17"/>
                  </a:cxn>
                  <a:cxn ang="0">
                    <a:pos x="15" y="18"/>
                  </a:cxn>
                  <a:cxn ang="0">
                    <a:pos x="10" y="18"/>
                  </a:cxn>
                  <a:cxn ang="0">
                    <a:pos x="10" y="21"/>
                  </a:cxn>
                  <a:cxn ang="0">
                    <a:pos x="12" y="26"/>
                  </a:cxn>
                  <a:cxn ang="0">
                    <a:pos x="12" y="28"/>
                  </a:cxn>
                  <a:cxn ang="0">
                    <a:pos x="11" y="28"/>
                  </a:cxn>
                  <a:cxn ang="0">
                    <a:pos x="10" y="27"/>
                  </a:cxn>
                  <a:cxn ang="0">
                    <a:pos x="9" y="27"/>
                  </a:cxn>
                  <a:cxn ang="0">
                    <a:pos x="7" y="26"/>
                  </a:cxn>
                  <a:cxn ang="0">
                    <a:pos x="7" y="21"/>
                  </a:cxn>
                  <a:cxn ang="0">
                    <a:pos x="6" y="21"/>
                  </a:cxn>
                  <a:cxn ang="0">
                    <a:pos x="2" y="17"/>
                  </a:cxn>
                  <a:cxn ang="0">
                    <a:pos x="2" y="13"/>
                  </a:cxn>
                  <a:cxn ang="0">
                    <a:pos x="7" y="13"/>
                  </a:cxn>
                  <a:cxn ang="0">
                    <a:pos x="9" y="12"/>
                  </a:cxn>
                  <a:cxn ang="0">
                    <a:pos x="6" y="7"/>
                  </a:cxn>
                  <a:cxn ang="0">
                    <a:pos x="4" y="5"/>
                  </a:cxn>
                  <a:cxn ang="0">
                    <a:pos x="1" y="3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4" y="0"/>
                  </a:cxn>
                </a:cxnLst>
                <a:rect l="0" t="0" r="r" b="b"/>
                <a:pathLst>
                  <a:path w="16" h="28">
                    <a:moveTo>
                      <a:pt x="4" y="0"/>
                    </a:moveTo>
                    <a:lnTo>
                      <a:pt x="6" y="1"/>
                    </a:lnTo>
                    <a:lnTo>
                      <a:pt x="9" y="1"/>
                    </a:lnTo>
                    <a:lnTo>
                      <a:pt x="11" y="2"/>
                    </a:lnTo>
                    <a:lnTo>
                      <a:pt x="11" y="5"/>
                    </a:lnTo>
                    <a:lnTo>
                      <a:pt x="14" y="5"/>
                    </a:lnTo>
                    <a:lnTo>
                      <a:pt x="14" y="11"/>
                    </a:lnTo>
                    <a:lnTo>
                      <a:pt x="15" y="13"/>
                    </a:lnTo>
                    <a:lnTo>
                      <a:pt x="16" y="15"/>
                    </a:lnTo>
                    <a:lnTo>
                      <a:pt x="16" y="17"/>
                    </a:lnTo>
                    <a:lnTo>
                      <a:pt x="15" y="18"/>
                    </a:lnTo>
                    <a:lnTo>
                      <a:pt x="10" y="18"/>
                    </a:lnTo>
                    <a:lnTo>
                      <a:pt x="10" y="21"/>
                    </a:lnTo>
                    <a:lnTo>
                      <a:pt x="12" y="26"/>
                    </a:lnTo>
                    <a:lnTo>
                      <a:pt x="12" y="28"/>
                    </a:lnTo>
                    <a:lnTo>
                      <a:pt x="11" y="28"/>
                    </a:lnTo>
                    <a:lnTo>
                      <a:pt x="10" y="27"/>
                    </a:lnTo>
                    <a:lnTo>
                      <a:pt x="9" y="27"/>
                    </a:lnTo>
                    <a:lnTo>
                      <a:pt x="7" y="26"/>
                    </a:lnTo>
                    <a:lnTo>
                      <a:pt x="7" y="21"/>
                    </a:lnTo>
                    <a:lnTo>
                      <a:pt x="6" y="21"/>
                    </a:lnTo>
                    <a:lnTo>
                      <a:pt x="2" y="17"/>
                    </a:lnTo>
                    <a:lnTo>
                      <a:pt x="2" y="13"/>
                    </a:lnTo>
                    <a:lnTo>
                      <a:pt x="7" y="13"/>
                    </a:lnTo>
                    <a:lnTo>
                      <a:pt x="9" y="12"/>
                    </a:lnTo>
                    <a:lnTo>
                      <a:pt x="6" y="7"/>
                    </a:lnTo>
                    <a:lnTo>
                      <a:pt x="4" y="5"/>
                    </a:lnTo>
                    <a:lnTo>
                      <a:pt x="1" y="3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1318"/>
              <p:cNvSpPr>
                <a:spLocks/>
              </p:cNvSpPr>
              <p:nvPr/>
            </p:nvSpPr>
            <p:spPr bwMode="auto">
              <a:xfrm>
                <a:off x="8737523" y="4188309"/>
                <a:ext cx="18653" cy="1658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7" y="2"/>
                  </a:cxn>
                  <a:cxn ang="0">
                    <a:pos x="8" y="2"/>
                  </a:cxn>
                  <a:cxn ang="0">
                    <a:pos x="9" y="0"/>
                  </a:cxn>
                  <a:cxn ang="0">
                    <a:pos x="9" y="3"/>
                  </a:cxn>
                  <a:cxn ang="0">
                    <a:pos x="8" y="6"/>
                  </a:cxn>
                  <a:cxn ang="0">
                    <a:pos x="3" y="8"/>
                  </a:cxn>
                  <a:cxn ang="0">
                    <a:pos x="2" y="7"/>
                  </a:cxn>
                  <a:cxn ang="0">
                    <a:pos x="0" y="7"/>
                  </a:cxn>
                  <a:cxn ang="0">
                    <a:pos x="0" y="4"/>
                  </a:cxn>
                  <a:cxn ang="0">
                    <a:pos x="4" y="0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7" y="2"/>
                    </a:lnTo>
                    <a:lnTo>
                      <a:pt x="8" y="2"/>
                    </a:lnTo>
                    <a:lnTo>
                      <a:pt x="9" y="0"/>
                    </a:lnTo>
                    <a:lnTo>
                      <a:pt x="9" y="3"/>
                    </a:lnTo>
                    <a:lnTo>
                      <a:pt x="8" y="6"/>
                    </a:lnTo>
                    <a:lnTo>
                      <a:pt x="3" y="8"/>
                    </a:lnTo>
                    <a:lnTo>
                      <a:pt x="2" y="7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8" name="Group 1114"/>
            <p:cNvGrpSpPr/>
            <p:nvPr/>
          </p:nvGrpSpPr>
          <p:grpSpPr>
            <a:xfrm>
              <a:off x="3811932" y="2681222"/>
              <a:ext cx="2525965" cy="1861261"/>
              <a:chOff x="6389342" y="1817331"/>
              <a:chExt cx="3937813" cy="2901546"/>
            </a:xfrm>
            <a:grpFill/>
          </p:grpSpPr>
          <p:sp>
            <p:nvSpPr>
              <p:cNvPr id="87" name="Freeform 1297"/>
              <p:cNvSpPr>
                <a:spLocks/>
              </p:cNvSpPr>
              <p:nvPr/>
            </p:nvSpPr>
            <p:spPr bwMode="auto">
              <a:xfrm>
                <a:off x="7676385" y="4196599"/>
                <a:ext cx="47669" cy="95337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10" y="7"/>
                  </a:cxn>
                  <a:cxn ang="0">
                    <a:pos x="17" y="13"/>
                  </a:cxn>
                  <a:cxn ang="0">
                    <a:pos x="22" y="19"/>
                  </a:cxn>
                  <a:cxn ang="0">
                    <a:pos x="23" y="28"/>
                  </a:cxn>
                  <a:cxn ang="0">
                    <a:pos x="23" y="32"/>
                  </a:cxn>
                  <a:cxn ang="0">
                    <a:pos x="22" y="35"/>
                  </a:cxn>
                  <a:cxn ang="0">
                    <a:pos x="17" y="43"/>
                  </a:cxn>
                  <a:cxn ang="0">
                    <a:pos x="14" y="44"/>
                  </a:cxn>
                  <a:cxn ang="0">
                    <a:pos x="10" y="46"/>
                  </a:cxn>
                  <a:cxn ang="0">
                    <a:pos x="7" y="44"/>
                  </a:cxn>
                  <a:cxn ang="0">
                    <a:pos x="4" y="43"/>
                  </a:cxn>
                  <a:cxn ang="0">
                    <a:pos x="2" y="41"/>
                  </a:cxn>
                  <a:cxn ang="0">
                    <a:pos x="0" y="37"/>
                  </a:cxn>
                  <a:cxn ang="0">
                    <a:pos x="0" y="34"/>
                  </a:cxn>
                  <a:cxn ang="0">
                    <a:pos x="2" y="23"/>
                  </a:cxn>
                  <a:cxn ang="0">
                    <a:pos x="4" y="12"/>
                  </a:cxn>
                  <a:cxn ang="0">
                    <a:pos x="5" y="0"/>
                  </a:cxn>
                </a:cxnLst>
                <a:rect l="0" t="0" r="r" b="b"/>
                <a:pathLst>
                  <a:path w="23" h="46">
                    <a:moveTo>
                      <a:pt x="5" y="0"/>
                    </a:moveTo>
                    <a:lnTo>
                      <a:pt x="10" y="7"/>
                    </a:lnTo>
                    <a:lnTo>
                      <a:pt x="17" y="13"/>
                    </a:lnTo>
                    <a:lnTo>
                      <a:pt x="22" y="19"/>
                    </a:lnTo>
                    <a:lnTo>
                      <a:pt x="23" y="28"/>
                    </a:lnTo>
                    <a:lnTo>
                      <a:pt x="23" y="32"/>
                    </a:lnTo>
                    <a:lnTo>
                      <a:pt x="22" y="35"/>
                    </a:lnTo>
                    <a:lnTo>
                      <a:pt x="17" y="43"/>
                    </a:lnTo>
                    <a:lnTo>
                      <a:pt x="14" y="44"/>
                    </a:lnTo>
                    <a:lnTo>
                      <a:pt x="10" y="46"/>
                    </a:lnTo>
                    <a:lnTo>
                      <a:pt x="7" y="44"/>
                    </a:lnTo>
                    <a:lnTo>
                      <a:pt x="4" y="43"/>
                    </a:lnTo>
                    <a:lnTo>
                      <a:pt x="2" y="41"/>
                    </a:lnTo>
                    <a:lnTo>
                      <a:pt x="0" y="37"/>
                    </a:lnTo>
                    <a:lnTo>
                      <a:pt x="0" y="34"/>
                    </a:lnTo>
                    <a:lnTo>
                      <a:pt x="2" y="23"/>
                    </a:lnTo>
                    <a:lnTo>
                      <a:pt x="4" y="1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1298"/>
              <p:cNvSpPr>
                <a:spLocks/>
              </p:cNvSpPr>
              <p:nvPr/>
            </p:nvSpPr>
            <p:spPr bwMode="auto">
              <a:xfrm>
                <a:off x="8051513" y="4296080"/>
                <a:ext cx="254922" cy="275648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9" y="3"/>
                  </a:cxn>
                  <a:cxn ang="0">
                    <a:pos x="24" y="4"/>
                  </a:cxn>
                  <a:cxn ang="0">
                    <a:pos x="34" y="11"/>
                  </a:cxn>
                  <a:cxn ang="0">
                    <a:pos x="40" y="20"/>
                  </a:cxn>
                  <a:cxn ang="0">
                    <a:pos x="41" y="21"/>
                  </a:cxn>
                  <a:cxn ang="0">
                    <a:pos x="46" y="23"/>
                  </a:cxn>
                  <a:cxn ang="0">
                    <a:pos x="54" y="29"/>
                  </a:cxn>
                  <a:cxn ang="0">
                    <a:pos x="64" y="39"/>
                  </a:cxn>
                  <a:cxn ang="0">
                    <a:pos x="80" y="49"/>
                  </a:cxn>
                  <a:cxn ang="0">
                    <a:pos x="85" y="50"/>
                  </a:cxn>
                  <a:cxn ang="0">
                    <a:pos x="93" y="57"/>
                  </a:cxn>
                  <a:cxn ang="0">
                    <a:pos x="92" y="60"/>
                  </a:cxn>
                  <a:cxn ang="0">
                    <a:pos x="95" y="62"/>
                  </a:cxn>
                  <a:cxn ang="0">
                    <a:pos x="99" y="65"/>
                  </a:cxn>
                  <a:cxn ang="0">
                    <a:pos x="98" y="72"/>
                  </a:cxn>
                  <a:cxn ang="0">
                    <a:pos x="105" y="76"/>
                  </a:cxn>
                  <a:cxn ang="0">
                    <a:pos x="107" y="83"/>
                  </a:cxn>
                  <a:cxn ang="0">
                    <a:pos x="110" y="87"/>
                  </a:cxn>
                  <a:cxn ang="0">
                    <a:pos x="114" y="91"/>
                  </a:cxn>
                  <a:cxn ang="0">
                    <a:pos x="120" y="94"/>
                  </a:cxn>
                  <a:cxn ang="0">
                    <a:pos x="123" y="98"/>
                  </a:cxn>
                  <a:cxn ang="0">
                    <a:pos x="120" y="117"/>
                  </a:cxn>
                  <a:cxn ang="0">
                    <a:pos x="118" y="131"/>
                  </a:cxn>
                  <a:cxn ang="0">
                    <a:pos x="114" y="133"/>
                  </a:cxn>
                  <a:cxn ang="0">
                    <a:pos x="107" y="131"/>
                  </a:cxn>
                  <a:cxn ang="0">
                    <a:pos x="102" y="125"/>
                  </a:cxn>
                  <a:cxn ang="0">
                    <a:pos x="100" y="122"/>
                  </a:cxn>
                  <a:cxn ang="0">
                    <a:pos x="70" y="96"/>
                  </a:cxn>
                  <a:cxn ang="0">
                    <a:pos x="62" y="79"/>
                  </a:cxn>
                  <a:cxn ang="0">
                    <a:pos x="55" y="69"/>
                  </a:cxn>
                  <a:cxn ang="0">
                    <a:pos x="54" y="65"/>
                  </a:cxn>
                  <a:cxn ang="0">
                    <a:pos x="48" y="64"/>
                  </a:cxn>
                  <a:cxn ang="0">
                    <a:pos x="44" y="58"/>
                  </a:cxn>
                  <a:cxn ang="0">
                    <a:pos x="41" y="49"/>
                  </a:cxn>
                  <a:cxn ang="0">
                    <a:pos x="38" y="43"/>
                  </a:cxn>
                  <a:cxn ang="0">
                    <a:pos x="26" y="35"/>
                  </a:cxn>
                  <a:cxn ang="0">
                    <a:pos x="24" y="29"/>
                  </a:cxn>
                  <a:cxn ang="0">
                    <a:pos x="20" y="23"/>
                  </a:cxn>
                  <a:cxn ang="0">
                    <a:pos x="16" y="20"/>
                  </a:cxn>
                  <a:cxn ang="0">
                    <a:pos x="9" y="19"/>
                  </a:cxn>
                  <a:cxn ang="0">
                    <a:pos x="3" y="9"/>
                  </a:cxn>
                  <a:cxn ang="0">
                    <a:pos x="0" y="0"/>
                  </a:cxn>
                </a:cxnLst>
                <a:rect l="0" t="0" r="r" b="b"/>
                <a:pathLst>
                  <a:path w="123" h="133">
                    <a:moveTo>
                      <a:pt x="0" y="0"/>
                    </a:moveTo>
                    <a:lnTo>
                      <a:pt x="5" y="0"/>
                    </a:lnTo>
                    <a:lnTo>
                      <a:pt x="6" y="1"/>
                    </a:lnTo>
                    <a:lnTo>
                      <a:pt x="9" y="3"/>
                    </a:lnTo>
                    <a:lnTo>
                      <a:pt x="10" y="4"/>
                    </a:lnTo>
                    <a:lnTo>
                      <a:pt x="24" y="4"/>
                    </a:lnTo>
                    <a:lnTo>
                      <a:pt x="29" y="6"/>
                    </a:lnTo>
                    <a:lnTo>
                      <a:pt x="34" y="11"/>
                    </a:lnTo>
                    <a:lnTo>
                      <a:pt x="39" y="19"/>
                    </a:lnTo>
                    <a:lnTo>
                      <a:pt x="40" y="20"/>
                    </a:lnTo>
                    <a:lnTo>
                      <a:pt x="41" y="20"/>
                    </a:lnTo>
                    <a:lnTo>
                      <a:pt x="41" y="21"/>
                    </a:lnTo>
                    <a:lnTo>
                      <a:pt x="43" y="21"/>
                    </a:lnTo>
                    <a:lnTo>
                      <a:pt x="46" y="23"/>
                    </a:lnTo>
                    <a:lnTo>
                      <a:pt x="50" y="25"/>
                    </a:lnTo>
                    <a:lnTo>
                      <a:pt x="54" y="29"/>
                    </a:lnTo>
                    <a:lnTo>
                      <a:pt x="56" y="33"/>
                    </a:lnTo>
                    <a:lnTo>
                      <a:pt x="64" y="39"/>
                    </a:lnTo>
                    <a:lnTo>
                      <a:pt x="70" y="45"/>
                    </a:lnTo>
                    <a:lnTo>
                      <a:pt x="80" y="49"/>
                    </a:lnTo>
                    <a:lnTo>
                      <a:pt x="83" y="50"/>
                    </a:lnTo>
                    <a:lnTo>
                      <a:pt x="85" y="50"/>
                    </a:lnTo>
                    <a:lnTo>
                      <a:pt x="89" y="53"/>
                    </a:lnTo>
                    <a:lnTo>
                      <a:pt x="93" y="57"/>
                    </a:lnTo>
                    <a:lnTo>
                      <a:pt x="93" y="59"/>
                    </a:lnTo>
                    <a:lnTo>
                      <a:pt x="92" y="60"/>
                    </a:lnTo>
                    <a:lnTo>
                      <a:pt x="92" y="62"/>
                    </a:lnTo>
                    <a:lnTo>
                      <a:pt x="95" y="62"/>
                    </a:lnTo>
                    <a:lnTo>
                      <a:pt x="98" y="63"/>
                    </a:lnTo>
                    <a:lnTo>
                      <a:pt x="99" y="65"/>
                    </a:lnTo>
                    <a:lnTo>
                      <a:pt x="98" y="69"/>
                    </a:lnTo>
                    <a:lnTo>
                      <a:pt x="98" y="72"/>
                    </a:lnTo>
                    <a:lnTo>
                      <a:pt x="102" y="76"/>
                    </a:lnTo>
                    <a:lnTo>
                      <a:pt x="105" y="76"/>
                    </a:lnTo>
                    <a:lnTo>
                      <a:pt x="105" y="79"/>
                    </a:lnTo>
                    <a:lnTo>
                      <a:pt x="107" y="83"/>
                    </a:lnTo>
                    <a:lnTo>
                      <a:pt x="108" y="86"/>
                    </a:lnTo>
                    <a:lnTo>
                      <a:pt x="110" y="87"/>
                    </a:lnTo>
                    <a:lnTo>
                      <a:pt x="112" y="89"/>
                    </a:lnTo>
                    <a:lnTo>
                      <a:pt x="114" y="91"/>
                    </a:lnTo>
                    <a:lnTo>
                      <a:pt x="115" y="92"/>
                    </a:lnTo>
                    <a:lnTo>
                      <a:pt x="120" y="94"/>
                    </a:lnTo>
                    <a:lnTo>
                      <a:pt x="122" y="96"/>
                    </a:lnTo>
                    <a:lnTo>
                      <a:pt x="123" y="98"/>
                    </a:lnTo>
                    <a:lnTo>
                      <a:pt x="123" y="116"/>
                    </a:lnTo>
                    <a:lnTo>
                      <a:pt x="120" y="117"/>
                    </a:lnTo>
                    <a:lnTo>
                      <a:pt x="120" y="130"/>
                    </a:lnTo>
                    <a:lnTo>
                      <a:pt x="118" y="131"/>
                    </a:lnTo>
                    <a:lnTo>
                      <a:pt x="117" y="132"/>
                    </a:lnTo>
                    <a:lnTo>
                      <a:pt x="114" y="133"/>
                    </a:lnTo>
                    <a:lnTo>
                      <a:pt x="108" y="133"/>
                    </a:lnTo>
                    <a:lnTo>
                      <a:pt x="107" y="131"/>
                    </a:lnTo>
                    <a:lnTo>
                      <a:pt x="103" y="127"/>
                    </a:lnTo>
                    <a:lnTo>
                      <a:pt x="102" y="125"/>
                    </a:lnTo>
                    <a:lnTo>
                      <a:pt x="100" y="123"/>
                    </a:lnTo>
                    <a:lnTo>
                      <a:pt x="100" y="122"/>
                    </a:lnTo>
                    <a:lnTo>
                      <a:pt x="78" y="104"/>
                    </a:lnTo>
                    <a:lnTo>
                      <a:pt x="70" y="96"/>
                    </a:lnTo>
                    <a:lnTo>
                      <a:pt x="67" y="88"/>
                    </a:lnTo>
                    <a:lnTo>
                      <a:pt x="62" y="79"/>
                    </a:lnTo>
                    <a:lnTo>
                      <a:pt x="58" y="72"/>
                    </a:lnTo>
                    <a:lnTo>
                      <a:pt x="55" y="69"/>
                    </a:lnTo>
                    <a:lnTo>
                      <a:pt x="54" y="69"/>
                    </a:lnTo>
                    <a:lnTo>
                      <a:pt x="54" y="65"/>
                    </a:lnTo>
                    <a:lnTo>
                      <a:pt x="53" y="64"/>
                    </a:lnTo>
                    <a:lnTo>
                      <a:pt x="48" y="64"/>
                    </a:lnTo>
                    <a:lnTo>
                      <a:pt x="45" y="62"/>
                    </a:lnTo>
                    <a:lnTo>
                      <a:pt x="44" y="58"/>
                    </a:lnTo>
                    <a:lnTo>
                      <a:pt x="44" y="54"/>
                    </a:lnTo>
                    <a:lnTo>
                      <a:pt x="41" y="49"/>
                    </a:lnTo>
                    <a:lnTo>
                      <a:pt x="40" y="45"/>
                    </a:lnTo>
                    <a:lnTo>
                      <a:pt x="38" y="43"/>
                    </a:lnTo>
                    <a:lnTo>
                      <a:pt x="28" y="38"/>
                    </a:lnTo>
                    <a:lnTo>
                      <a:pt x="26" y="35"/>
                    </a:lnTo>
                    <a:lnTo>
                      <a:pt x="25" y="32"/>
                    </a:lnTo>
                    <a:lnTo>
                      <a:pt x="24" y="29"/>
                    </a:lnTo>
                    <a:lnTo>
                      <a:pt x="21" y="26"/>
                    </a:lnTo>
                    <a:lnTo>
                      <a:pt x="20" y="23"/>
                    </a:lnTo>
                    <a:lnTo>
                      <a:pt x="19" y="21"/>
                    </a:lnTo>
                    <a:lnTo>
                      <a:pt x="16" y="20"/>
                    </a:lnTo>
                    <a:lnTo>
                      <a:pt x="11" y="20"/>
                    </a:lnTo>
                    <a:lnTo>
                      <a:pt x="9" y="19"/>
                    </a:lnTo>
                    <a:lnTo>
                      <a:pt x="8" y="16"/>
                    </a:lnTo>
                    <a:lnTo>
                      <a:pt x="3" y="9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1299"/>
              <p:cNvSpPr>
                <a:spLocks/>
              </p:cNvSpPr>
              <p:nvPr/>
            </p:nvSpPr>
            <p:spPr bwMode="auto">
              <a:xfrm>
                <a:off x="8378974" y="4262920"/>
                <a:ext cx="244559" cy="267357"/>
              </a:xfrm>
              <a:custGeom>
                <a:avLst/>
                <a:gdLst/>
                <a:ahLst/>
                <a:cxnLst>
                  <a:cxn ang="0">
                    <a:pos x="97" y="0"/>
                  </a:cxn>
                  <a:cxn ang="0">
                    <a:pos x="100" y="2"/>
                  </a:cxn>
                  <a:cxn ang="0">
                    <a:pos x="108" y="16"/>
                  </a:cxn>
                  <a:cxn ang="0">
                    <a:pos x="113" y="17"/>
                  </a:cxn>
                  <a:cxn ang="0">
                    <a:pos x="118" y="19"/>
                  </a:cxn>
                  <a:cxn ang="0">
                    <a:pos x="117" y="24"/>
                  </a:cxn>
                  <a:cxn ang="0">
                    <a:pos x="109" y="25"/>
                  </a:cxn>
                  <a:cxn ang="0">
                    <a:pos x="111" y="29"/>
                  </a:cxn>
                  <a:cxn ang="0">
                    <a:pos x="107" y="30"/>
                  </a:cxn>
                  <a:cxn ang="0">
                    <a:pos x="100" y="34"/>
                  </a:cxn>
                  <a:cxn ang="0">
                    <a:pos x="100" y="36"/>
                  </a:cxn>
                  <a:cxn ang="0">
                    <a:pos x="98" y="40"/>
                  </a:cxn>
                  <a:cxn ang="0">
                    <a:pos x="104" y="55"/>
                  </a:cxn>
                  <a:cxn ang="0">
                    <a:pos x="116" y="66"/>
                  </a:cxn>
                  <a:cxn ang="0">
                    <a:pos x="103" y="71"/>
                  </a:cxn>
                  <a:cxn ang="0">
                    <a:pos x="99" y="81"/>
                  </a:cxn>
                  <a:cxn ang="0">
                    <a:pos x="95" y="90"/>
                  </a:cxn>
                  <a:cxn ang="0">
                    <a:pos x="93" y="95"/>
                  </a:cxn>
                  <a:cxn ang="0">
                    <a:pos x="87" y="105"/>
                  </a:cxn>
                  <a:cxn ang="0">
                    <a:pos x="89" y="112"/>
                  </a:cxn>
                  <a:cxn ang="0">
                    <a:pos x="85" y="118"/>
                  </a:cxn>
                  <a:cxn ang="0">
                    <a:pos x="84" y="123"/>
                  </a:cxn>
                  <a:cxn ang="0">
                    <a:pos x="77" y="128"/>
                  </a:cxn>
                  <a:cxn ang="0">
                    <a:pos x="69" y="129"/>
                  </a:cxn>
                  <a:cxn ang="0">
                    <a:pos x="65" y="125"/>
                  </a:cxn>
                  <a:cxn ang="0">
                    <a:pos x="62" y="123"/>
                  </a:cxn>
                  <a:cxn ang="0">
                    <a:pos x="55" y="119"/>
                  </a:cxn>
                  <a:cxn ang="0">
                    <a:pos x="45" y="118"/>
                  </a:cxn>
                  <a:cxn ang="0">
                    <a:pos x="42" y="122"/>
                  </a:cxn>
                  <a:cxn ang="0">
                    <a:pos x="34" y="120"/>
                  </a:cxn>
                  <a:cxn ang="0">
                    <a:pos x="30" y="114"/>
                  </a:cxn>
                  <a:cxn ang="0">
                    <a:pos x="25" y="115"/>
                  </a:cxn>
                  <a:cxn ang="0">
                    <a:pos x="15" y="110"/>
                  </a:cxn>
                  <a:cxn ang="0">
                    <a:pos x="14" y="99"/>
                  </a:cxn>
                  <a:cxn ang="0">
                    <a:pos x="11" y="90"/>
                  </a:cxn>
                  <a:cxn ang="0">
                    <a:pos x="6" y="89"/>
                  </a:cxn>
                  <a:cxn ang="0">
                    <a:pos x="1" y="79"/>
                  </a:cxn>
                  <a:cxn ang="0">
                    <a:pos x="0" y="73"/>
                  </a:cxn>
                  <a:cxn ang="0">
                    <a:pos x="3" y="68"/>
                  </a:cxn>
                  <a:cxn ang="0">
                    <a:pos x="21" y="66"/>
                  </a:cxn>
                  <a:cxn ang="0">
                    <a:pos x="28" y="56"/>
                  </a:cxn>
                  <a:cxn ang="0">
                    <a:pos x="30" y="53"/>
                  </a:cxn>
                  <a:cxn ang="0">
                    <a:pos x="34" y="48"/>
                  </a:cxn>
                  <a:cxn ang="0">
                    <a:pos x="43" y="46"/>
                  </a:cxn>
                  <a:cxn ang="0">
                    <a:pos x="50" y="39"/>
                  </a:cxn>
                  <a:cxn ang="0">
                    <a:pos x="52" y="36"/>
                  </a:cxn>
                  <a:cxn ang="0">
                    <a:pos x="58" y="31"/>
                  </a:cxn>
                  <a:cxn ang="0">
                    <a:pos x="59" y="30"/>
                  </a:cxn>
                  <a:cxn ang="0">
                    <a:pos x="62" y="26"/>
                  </a:cxn>
                  <a:cxn ang="0">
                    <a:pos x="72" y="24"/>
                  </a:cxn>
                  <a:cxn ang="0">
                    <a:pos x="75" y="21"/>
                  </a:cxn>
                  <a:cxn ang="0">
                    <a:pos x="89" y="2"/>
                  </a:cxn>
                </a:cxnLst>
                <a:rect l="0" t="0" r="r" b="b"/>
                <a:pathLst>
                  <a:path w="118" h="129">
                    <a:moveTo>
                      <a:pt x="94" y="0"/>
                    </a:moveTo>
                    <a:lnTo>
                      <a:pt x="97" y="0"/>
                    </a:lnTo>
                    <a:lnTo>
                      <a:pt x="99" y="1"/>
                    </a:lnTo>
                    <a:lnTo>
                      <a:pt x="100" y="2"/>
                    </a:lnTo>
                    <a:lnTo>
                      <a:pt x="100" y="12"/>
                    </a:lnTo>
                    <a:lnTo>
                      <a:pt x="108" y="16"/>
                    </a:lnTo>
                    <a:lnTo>
                      <a:pt x="111" y="16"/>
                    </a:lnTo>
                    <a:lnTo>
                      <a:pt x="113" y="17"/>
                    </a:lnTo>
                    <a:lnTo>
                      <a:pt x="116" y="17"/>
                    </a:lnTo>
                    <a:lnTo>
                      <a:pt x="118" y="19"/>
                    </a:lnTo>
                    <a:lnTo>
                      <a:pt x="118" y="22"/>
                    </a:lnTo>
                    <a:lnTo>
                      <a:pt x="117" y="24"/>
                    </a:lnTo>
                    <a:lnTo>
                      <a:pt x="111" y="24"/>
                    </a:lnTo>
                    <a:lnTo>
                      <a:pt x="109" y="25"/>
                    </a:lnTo>
                    <a:lnTo>
                      <a:pt x="109" y="29"/>
                    </a:lnTo>
                    <a:lnTo>
                      <a:pt x="111" y="29"/>
                    </a:lnTo>
                    <a:lnTo>
                      <a:pt x="109" y="30"/>
                    </a:lnTo>
                    <a:lnTo>
                      <a:pt x="107" y="30"/>
                    </a:lnTo>
                    <a:lnTo>
                      <a:pt x="102" y="32"/>
                    </a:lnTo>
                    <a:lnTo>
                      <a:pt x="100" y="34"/>
                    </a:lnTo>
                    <a:lnTo>
                      <a:pt x="99" y="34"/>
                    </a:lnTo>
                    <a:lnTo>
                      <a:pt x="100" y="36"/>
                    </a:lnTo>
                    <a:lnTo>
                      <a:pt x="100" y="37"/>
                    </a:lnTo>
                    <a:lnTo>
                      <a:pt x="98" y="40"/>
                    </a:lnTo>
                    <a:lnTo>
                      <a:pt x="99" y="46"/>
                    </a:lnTo>
                    <a:lnTo>
                      <a:pt x="104" y="55"/>
                    </a:lnTo>
                    <a:lnTo>
                      <a:pt x="109" y="63"/>
                    </a:lnTo>
                    <a:lnTo>
                      <a:pt x="116" y="66"/>
                    </a:lnTo>
                    <a:lnTo>
                      <a:pt x="113" y="71"/>
                    </a:lnTo>
                    <a:lnTo>
                      <a:pt x="103" y="71"/>
                    </a:lnTo>
                    <a:lnTo>
                      <a:pt x="100" y="76"/>
                    </a:lnTo>
                    <a:lnTo>
                      <a:pt x="99" y="81"/>
                    </a:lnTo>
                    <a:lnTo>
                      <a:pt x="98" y="85"/>
                    </a:lnTo>
                    <a:lnTo>
                      <a:pt x="95" y="90"/>
                    </a:lnTo>
                    <a:lnTo>
                      <a:pt x="95" y="94"/>
                    </a:lnTo>
                    <a:lnTo>
                      <a:pt x="93" y="95"/>
                    </a:lnTo>
                    <a:lnTo>
                      <a:pt x="87" y="102"/>
                    </a:lnTo>
                    <a:lnTo>
                      <a:pt x="87" y="105"/>
                    </a:lnTo>
                    <a:lnTo>
                      <a:pt x="89" y="108"/>
                    </a:lnTo>
                    <a:lnTo>
                      <a:pt x="89" y="112"/>
                    </a:lnTo>
                    <a:lnTo>
                      <a:pt x="88" y="114"/>
                    </a:lnTo>
                    <a:lnTo>
                      <a:pt x="85" y="118"/>
                    </a:lnTo>
                    <a:lnTo>
                      <a:pt x="84" y="120"/>
                    </a:lnTo>
                    <a:lnTo>
                      <a:pt x="84" y="123"/>
                    </a:lnTo>
                    <a:lnTo>
                      <a:pt x="80" y="124"/>
                    </a:lnTo>
                    <a:lnTo>
                      <a:pt x="77" y="128"/>
                    </a:lnTo>
                    <a:lnTo>
                      <a:pt x="74" y="129"/>
                    </a:lnTo>
                    <a:lnTo>
                      <a:pt x="69" y="129"/>
                    </a:lnTo>
                    <a:lnTo>
                      <a:pt x="67" y="128"/>
                    </a:lnTo>
                    <a:lnTo>
                      <a:pt x="65" y="125"/>
                    </a:lnTo>
                    <a:lnTo>
                      <a:pt x="65" y="124"/>
                    </a:lnTo>
                    <a:lnTo>
                      <a:pt x="62" y="123"/>
                    </a:lnTo>
                    <a:lnTo>
                      <a:pt x="59" y="122"/>
                    </a:lnTo>
                    <a:lnTo>
                      <a:pt x="55" y="119"/>
                    </a:lnTo>
                    <a:lnTo>
                      <a:pt x="52" y="118"/>
                    </a:lnTo>
                    <a:lnTo>
                      <a:pt x="45" y="118"/>
                    </a:lnTo>
                    <a:lnTo>
                      <a:pt x="44" y="120"/>
                    </a:lnTo>
                    <a:lnTo>
                      <a:pt x="42" y="122"/>
                    </a:lnTo>
                    <a:lnTo>
                      <a:pt x="37" y="122"/>
                    </a:lnTo>
                    <a:lnTo>
                      <a:pt x="34" y="120"/>
                    </a:lnTo>
                    <a:lnTo>
                      <a:pt x="34" y="114"/>
                    </a:lnTo>
                    <a:lnTo>
                      <a:pt x="30" y="114"/>
                    </a:lnTo>
                    <a:lnTo>
                      <a:pt x="28" y="115"/>
                    </a:lnTo>
                    <a:lnTo>
                      <a:pt x="25" y="115"/>
                    </a:lnTo>
                    <a:lnTo>
                      <a:pt x="19" y="114"/>
                    </a:lnTo>
                    <a:lnTo>
                      <a:pt x="15" y="110"/>
                    </a:lnTo>
                    <a:lnTo>
                      <a:pt x="14" y="105"/>
                    </a:lnTo>
                    <a:lnTo>
                      <a:pt x="14" y="99"/>
                    </a:lnTo>
                    <a:lnTo>
                      <a:pt x="11" y="94"/>
                    </a:lnTo>
                    <a:lnTo>
                      <a:pt x="11" y="90"/>
                    </a:lnTo>
                    <a:lnTo>
                      <a:pt x="10" y="89"/>
                    </a:lnTo>
                    <a:lnTo>
                      <a:pt x="6" y="89"/>
                    </a:lnTo>
                    <a:lnTo>
                      <a:pt x="4" y="87"/>
                    </a:lnTo>
                    <a:lnTo>
                      <a:pt x="1" y="79"/>
                    </a:lnTo>
                    <a:lnTo>
                      <a:pt x="1" y="76"/>
                    </a:lnTo>
                    <a:lnTo>
                      <a:pt x="0" y="73"/>
                    </a:lnTo>
                    <a:lnTo>
                      <a:pt x="0" y="69"/>
                    </a:lnTo>
                    <a:lnTo>
                      <a:pt x="3" y="68"/>
                    </a:lnTo>
                    <a:lnTo>
                      <a:pt x="19" y="68"/>
                    </a:lnTo>
                    <a:lnTo>
                      <a:pt x="21" y="66"/>
                    </a:lnTo>
                    <a:lnTo>
                      <a:pt x="24" y="64"/>
                    </a:lnTo>
                    <a:lnTo>
                      <a:pt x="28" y="56"/>
                    </a:lnTo>
                    <a:lnTo>
                      <a:pt x="28" y="54"/>
                    </a:lnTo>
                    <a:lnTo>
                      <a:pt x="30" y="53"/>
                    </a:lnTo>
                    <a:lnTo>
                      <a:pt x="31" y="50"/>
                    </a:lnTo>
                    <a:lnTo>
                      <a:pt x="34" y="48"/>
                    </a:lnTo>
                    <a:lnTo>
                      <a:pt x="37" y="46"/>
                    </a:lnTo>
                    <a:lnTo>
                      <a:pt x="43" y="46"/>
                    </a:lnTo>
                    <a:lnTo>
                      <a:pt x="48" y="44"/>
                    </a:lnTo>
                    <a:lnTo>
                      <a:pt x="50" y="39"/>
                    </a:lnTo>
                    <a:lnTo>
                      <a:pt x="52" y="37"/>
                    </a:lnTo>
                    <a:lnTo>
                      <a:pt x="52" y="36"/>
                    </a:lnTo>
                    <a:lnTo>
                      <a:pt x="57" y="31"/>
                    </a:lnTo>
                    <a:lnTo>
                      <a:pt x="58" y="31"/>
                    </a:lnTo>
                    <a:lnTo>
                      <a:pt x="58" y="30"/>
                    </a:lnTo>
                    <a:lnTo>
                      <a:pt x="59" y="30"/>
                    </a:lnTo>
                    <a:lnTo>
                      <a:pt x="60" y="29"/>
                    </a:lnTo>
                    <a:lnTo>
                      <a:pt x="62" y="26"/>
                    </a:lnTo>
                    <a:lnTo>
                      <a:pt x="67" y="24"/>
                    </a:lnTo>
                    <a:lnTo>
                      <a:pt x="72" y="24"/>
                    </a:lnTo>
                    <a:lnTo>
                      <a:pt x="74" y="22"/>
                    </a:lnTo>
                    <a:lnTo>
                      <a:pt x="75" y="21"/>
                    </a:lnTo>
                    <a:lnTo>
                      <a:pt x="79" y="15"/>
                    </a:lnTo>
                    <a:lnTo>
                      <a:pt x="89" y="2"/>
                    </a:lnTo>
                    <a:lnTo>
                      <a:pt x="9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1300"/>
              <p:cNvSpPr>
                <a:spLocks/>
              </p:cNvSpPr>
              <p:nvPr/>
            </p:nvSpPr>
            <p:spPr bwMode="auto">
              <a:xfrm>
                <a:off x="8615242" y="4389345"/>
                <a:ext cx="151296" cy="180312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72" y="4"/>
                  </a:cxn>
                  <a:cxn ang="0">
                    <a:pos x="67" y="14"/>
                  </a:cxn>
                  <a:cxn ang="0">
                    <a:pos x="55" y="17"/>
                  </a:cxn>
                  <a:cxn ang="0">
                    <a:pos x="49" y="14"/>
                  </a:cxn>
                  <a:cxn ang="0">
                    <a:pos x="38" y="15"/>
                  </a:cxn>
                  <a:cxn ang="0">
                    <a:pos x="19" y="17"/>
                  </a:cxn>
                  <a:cxn ang="0">
                    <a:pos x="17" y="19"/>
                  </a:cxn>
                  <a:cxn ang="0">
                    <a:pos x="19" y="33"/>
                  </a:cxn>
                  <a:cxn ang="0">
                    <a:pos x="27" y="36"/>
                  </a:cxn>
                  <a:cxn ang="0">
                    <a:pos x="30" y="33"/>
                  </a:cxn>
                  <a:cxn ang="0">
                    <a:pos x="49" y="27"/>
                  </a:cxn>
                  <a:cxn ang="0">
                    <a:pos x="53" y="29"/>
                  </a:cxn>
                  <a:cxn ang="0">
                    <a:pos x="43" y="37"/>
                  </a:cxn>
                  <a:cxn ang="0">
                    <a:pos x="32" y="42"/>
                  </a:cxn>
                  <a:cxn ang="0">
                    <a:pos x="33" y="46"/>
                  </a:cxn>
                  <a:cxn ang="0">
                    <a:pos x="37" y="52"/>
                  </a:cxn>
                  <a:cxn ang="0">
                    <a:pos x="40" y="57"/>
                  </a:cxn>
                  <a:cxn ang="0">
                    <a:pos x="39" y="61"/>
                  </a:cxn>
                  <a:cxn ang="0">
                    <a:pos x="40" y="64"/>
                  </a:cxn>
                  <a:cxn ang="0">
                    <a:pos x="44" y="68"/>
                  </a:cxn>
                  <a:cxn ang="0">
                    <a:pos x="45" y="70"/>
                  </a:cxn>
                  <a:cxn ang="0">
                    <a:pos x="42" y="72"/>
                  </a:cxn>
                  <a:cxn ang="0">
                    <a:pos x="38" y="75"/>
                  </a:cxn>
                  <a:cxn ang="0">
                    <a:pos x="37" y="77"/>
                  </a:cxn>
                  <a:cxn ang="0">
                    <a:pos x="32" y="73"/>
                  </a:cxn>
                  <a:cxn ang="0">
                    <a:pos x="27" y="66"/>
                  </a:cxn>
                  <a:cxn ang="0">
                    <a:pos x="27" y="52"/>
                  </a:cxn>
                  <a:cxn ang="0">
                    <a:pos x="19" y="53"/>
                  </a:cxn>
                  <a:cxn ang="0">
                    <a:pos x="17" y="57"/>
                  </a:cxn>
                  <a:cxn ang="0">
                    <a:pos x="20" y="67"/>
                  </a:cxn>
                  <a:cxn ang="0">
                    <a:pos x="19" y="78"/>
                  </a:cxn>
                  <a:cxn ang="0">
                    <a:pos x="18" y="85"/>
                  </a:cxn>
                  <a:cxn ang="0">
                    <a:pos x="14" y="87"/>
                  </a:cxn>
                  <a:cxn ang="0">
                    <a:pos x="10" y="85"/>
                  </a:cxn>
                  <a:cxn ang="0">
                    <a:pos x="8" y="81"/>
                  </a:cxn>
                  <a:cxn ang="0">
                    <a:pos x="4" y="62"/>
                  </a:cxn>
                  <a:cxn ang="0">
                    <a:pos x="0" y="59"/>
                  </a:cxn>
                  <a:cxn ang="0">
                    <a:pos x="2" y="49"/>
                  </a:cxn>
                  <a:cxn ang="0">
                    <a:pos x="7" y="34"/>
                  </a:cxn>
                  <a:cxn ang="0">
                    <a:pos x="10" y="28"/>
                  </a:cxn>
                  <a:cxn ang="0">
                    <a:pos x="14" y="13"/>
                  </a:cxn>
                  <a:cxn ang="0">
                    <a:pos x="27" y="5"/>
                  </a:cxn>
                  <a:cxn ang="0">
                    <a:pos x="58" y="10"/>
                  </a:cxn>
                  <a:cxn ang="0">
                    <a:pos x="71" y="0"/>
                  </a:cxn>
                </a:cxnLst>
                <a:rect l="0" t="0" r="r" b="b"/>
                <a:pathLst>
                  <a:path w="73" h="87">
                    <a:moveTo>
                      <a:pt x="71" y="0"/>
                    </a:moveTo>
                    <a:lnTo>
                      <a:pt x="73" y="0"/>
                    </a:lnTo>
                    <a:lnTo>
                      <a:pt x="73" y="4"/>
                    </a:lnTo>
                    <a:lnTo>
                      <a:pt x="72" y="4"/>
                    </a:lnTo>
                    <a:lnTo>
                      <a:pt x="69" y="12"/>
                    </a:lnTo>
                    <a:lnTo>
                      <a:pt x="67" y="14"/>
                    </a:lnTo>
                    <a:lnTo>
                      <a:pt x="59" y="17"/>
                    </a:lnTo>
                    <a:lnTo>
                      <a:pt x="55" y="17"/>
                    </a:lnTo>
                    <a:lnTo>
                      <a:pt x="53" y="15"/>
                    </a:lnTo>
                    <a:lnTo>
                      <a:pt x="49" y="14"/>
                    </a:lnTo>
                    <a:lnTo>
                      <a:pt x="42" y="14"/>
                    </a:lnTo>
                    <a:lnTo>
                      <a:pt x="38" y="15"/>
                    </a:lnTo>
                    <a:lnTo>
                      <a:pt x="22" y="15"/>
                    </a:lnTo>
                    <a:lnTo>
                      <a:pt x="19" y="17"/>
                    </a:lnTo>
                    <a:lnTo>
                      <a:pt x="18" y="17"/>
                    </a:lnTo>
                    <a:lnTo>
                      <a:pt x="17" y="19"/>
                    </a:lnTo>
                    <a:lnTo>
                      <a:pt x="17" y="26"/>
                    </a:lnTo>
                    <a:lnTo>
                      <a:pt x="19" y="33"/>
                    </a:lnTo>
                    <a:lnTo>
                      <a:pt x="24" y="36"/>
                    </a:lnTo>
                    <a:lnTo>
                      <a:pt x="27" y="36"/>
                    </a:lnTo>
                    <a:lnTo>
                      <a:pt x="28" y="34"/>
                    </a:lnTo>
                    <a:lnTo>
                      <a:pt x="30" y="33"/>
                    </a:lnTo>
                    <a:lnTo>
                      <a:pt x="43" y="28"/>
                    </a:lnTo>
                    <a:lnTo>
                      <a:pt x="49" y="27"/>
                    </a:lnTo>
                    <a:lnTo>
                      <a:pt x="53" y="27"/>
                    </a:lnTo>
                    <a:lnTo>
                      <a:pt x="53" y="29"/>
                    </a:lnTo>
                    <a:lnTo>
                      <a:pt x="47" y="33"/>
                    </a:lnTo>
                    <a:lnTo>
                      <a:pt x="43" y="37"/>
                    </a:lnTo>
                    <a:lnTo>
                      <a:pt x="38" y="41"/>
                    </a:lnTo>
                    <a:lnTo>
                      <a:pt x="32" y="42"/>
                    </a:lnTo>
                    <a:lnTo>
                      <a:pt x="32" y="43"/>
                    </a:lnTo>
                    <a:lnTo>
                      <a:pt x="33" y="46"/>
                    </a:lnTo>
                    <a:lnTo>
                      <a:pt x="35" y="48"/>
                    </a:lnTo>
                    <a:lnTo>
                      <a:pt x="37" y="52"/>
                    </a:lnTo>
                    <a:lnTo>
                      <a:pt x="39" y="54"/>
                    </a:lnTo>
                    <a:lnTo>
                      <a:pt x="40" y="57"/>
                    </a:lnTo>
                    <a:lnTo>
                      <a:pt x="42" y="58"/>
                    </a:lnTo>
                    <a:lnTo>
                      <a:pt x="39" y="61"/>
                    </a:lnTo>
                    <a:lnTo>
                      <a:pt x="39" y="62"/>
                    </a:lnTo>
                    <a:lnTo>
                      <a:pt x="40" y="64"/>
                    </a:lnTo>
                    <a:lnTo>
                      <a:pt x="43" y="66"/>
                    </a:lnTo>
                    <a:lnTo>
                      <a:pt x="44" y="68"/>
                    </a:lnTo>
                    <a:lnTo>
                      <a:pt x="45" y="68"/>
                    </a:lnTo>
                    <a:lnTo>
                      <a:pt x="45" y="70"/>
                    </a:lnTo>
                    <a:lnTo>
                      <a:pt x="44" y="71"/>
                    </a:lnTo>
                    <a:lnTo>
                      <a:pt x="42" y="72"/>
                    </a:lnTo>
                    <a:lnTo>
                      <a:pt x="40" y="73"/>
                    </a:lnTo>
                    <a:lnTo>
                      <a:pt x="38" y="75"/>
                    </a:lnTo>
                    <a:lnTo>
                      <a:pt x="37" y="76"/>
                    </a:lnTo>
                    <a:lnTo>
                      <a:pt x="37" y="77"/>
                    </a:lnTo>
                    <a:lnTo>
                      <a:pt x="32" y="77"/>
                    </a:lnTo>
                    <a:lnTo>
                      <a:pt x="32" y="73"/>
                    </a:lnTo>
                    <a:lnTo>
                      <a:pt x="29" y="68"/>
                    </a:lnTo>
                    <a:lnTo>
                      <a:pt x="27" y="66"/>
                    </a:lnTo>
                    <a:lnTo>
                      <a:pt x="24" y="61"/>
                    </a:lnTo>
                    <a:lnTo>
                      <a:pt x="27" y="52"/>
                    </a:lnTo>
                    <a:lnTo>
                      <a:pt x="20" y="52"/>
                    </a:lnTo>
                    <a:lnTo>
                      <a:pt x="19" y="53"/>
                    </a:lnTo>
                    <a:lnTo>
                      <a:pt x="18" y="56"/>
                    </a:lnTo>
                    <a:lnTo>
                      <a:pt x="17" y="57"/>
                    </a:lnTo>
                    <a:lnTo>
                      <a:pt x="17" y="59"/>
                    </a:lnTo>
                    <a:lnTo>
                      <a:pt x="20" y="67"/>
                    </a:lnTo>
                    <a:lnTo>
                      <a:pt x="20" y="75"/>
                    </a:lnTo>
                    <a:lnTo>
                      <a:pt x="19" y="78"/>
                    </a:lnTo>
                    <a:lnTo>
                      <a:pt x="19" y="81"/>
                    </a:lnTo>
                    <a:lnTo>
                      <a:pt x="18" y="85"/>
                    </a:lnTo>
                    <a:lnTo>
                      <a:pt x="17" y="86"/>
                    </a:lnTo>
                    <a:lnTo>
                      <a:pt x="14" y="87"/>
                    </a:lnTo>
                    <a:lnTo>
                      <a:pt x="12" y="87"/>
                    </a:lnTo>
                    <a:lnTo>
                      <a:pt x="10" y="85"/>
                    </a:lnTo>
                    <a:lnTo>
                      <a:pt x="9" y="83"/>
                    </a:lnTo>
                    <a:lnTo>
                      <a:pt x="8" y="81"/>
                    </a:lnTo>
                    <a:lnTo>
                      <a:pt x="8" y="62"/>
                    </a:lnTo>
                    <a:lnTo>
                      <a:pt x="4" y="62"/>
                    </a:lnTo>
                    <a:lnTo>
                      <a:pt x="3" y="61"/>
                    </a:lnTo>
                    <a:lnTo>
                      <a:pt x="0" y="59"/>
                    </a:lnTo>
                    <a:lnTo>
                      <a:pt x="0" y="57"/>
                    </a:lnTo>
                    <a:lnTo>
                      <a:pt x="2" y="49"/>
                    </a:lnTo>
                    <a:lnTo>
                      <a:pt x="4" y="43"/>
                    </a:lnTo>
                    <a:lnTo>
                      <a:pt x="7" y="34"/>
                    </a:lnTo>
                    <a:lnTo>
                      <a:pt x="8" y="33"/>
                    </a:lnTo>
                    <a:lnTo>
                      <a:pt x="10" y="28"/>
                    </a:lnTo>
                    <a:lnTo>
                      <a:pt x="12" y="20"/>
                    </a:lnTo>
                    <a:lnTo>
                      <a:pt x="14" y="13"/>
                    </a:lnTo>
                    <a:lnTo>
                      <a:pt x="19" y="8"/>
                    </a:lnTo>
                    <a:lnTo>
                      <a:pt x="27" y="5"/>
                    </a:lnTo>
                    <a:lnTo>
                      <a:pt x="54" y="10"/>
                    </a:lnTo>
                    <a:lnTo>
                      <a:pt x="58" y="10"/>
                    </a:lnTo>
                    <a:lnTo>
                      <a:pt x="63" y="5"/>
                    </a:lnTo>
                    <a:lnTo>
                      <a:pt x="7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1301"/>
              <p:cNvSpPr>
                <a:spLocks/>
              </p:cNvSpPr>
              <p:nvPr/>
            </p:nvSpPr>
            <p:spPr bwMode="auto">
              <a:xfrm>
                <a:off x="8296072" y="4571729"/>
                <a:ext cx="244559" cy="70465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20" y="0"/>
                  </a:cxn>
                  <a:cxn ang="0">
                    <a:pos x="29" y="3"/>
                  </a:cxn>
                  <a:cxn ang="0">
                    <a:pos x="35" y="7"/>
                  </a:cxn>
                  <a:cxn ang="0">
                    <a:pos x="43" y="10"/>
                  </a:cxn>
                  <a:cxn ang="0">
                    <a:pos x="51" y="13"/>
                  </a:cxn>
                  <a:cxn ang="0">
                    <a:pos x="56" y="10"/>
                  </a:cxn>
                  <a:cxn ang="0">
                    <a:pos x="58" y="9"/>
                  </a:cxn>
                  <a:cxn ang="0">
                    <a:pos x="63" y="7"/>
                  </a:cxn>
                  <a:cxn ang="0">
                    <a:pos x="66" y="7"/>
                  </a:cxn>
                  <a:cxn ang="0">
                    <a:pos x="70" y="9"/>
                  </a:cxn>
                  <a:cxn ang="0">
                    <a:pos x="75" y="12"/>
                  </a:cxn>
                  <a:cxn ang="0">
                    <a:pos x="78" y="14"/>
                  </a:cxn>
                  <a:cxn ang="0">
                    <a:pos x="82" y="14"/>
                  </a:cxn>
                  <a:cxn ang="0">
                    <a:pos x="94" y="13"/>
                  </a:cxn>
                  <a:cxn ang="0">
                    <a:pos x="97" y="13"/>
                  </a:cxn>
                  <a:cxn ang="0">
                    <a:pos x="95" y="14"/>
                  </a:cxn>
                  <a:cxn ang="0">
                    <a:pos x="94" y="14"/>
                  </a:cxn>
                  <a:cxn ang="0">
                    <a:pos x="92" y="15"/>
                  </a:cxn>
                  <a:cxn ang="0">
                    <a:pos x="82" y="15"/>
                  </a:cxn>
                  <a:cxn ang="0">
                    <a:pos x="89" y="21"/>
                  </a:cxn>
                  <a:cxn ang="0">
                    <a:pos x="100" y="21"/>
                  </a:cxn>
                  <a:cxn ang="0">
                    <a:pos x="102" y="23"/>
                  </a:cxn>
                  <a:cxn ang="0">
                    <a:pos x="102" y="24"/>
                  </a:cxn>
                  <a:cxn ang="0">
                    <a:pos x="104" y="26"/>
                  </a:cxn>
                  <a:cxn ang="0">
                    <a:pos x="112" y="26"/>
                  </a:cxn>
                  <a:cxn ang="0">
                    <a:pos x="114" y="27"/>
                  </a:cxn>
                  <a:cxn ang="0">
                    <a:pos x="115" y="28"/>
                  </a:cxn>
                  <a:cxn ang="0">
                    <a:pos x="117" y="28"/>
                  </a:cxn>
                  <a:cxn ang="0">
                    <a:pos x="118" y="29"/>
                  </a:cxn>
                  <a:cxn ang="0">
                    <a:pos x="118" y="31"/>
                  </a:cxn>
                  <a:cxn ang="0">
                    <a:pos x="117" y="32"/>
                  </a:cxn>
                  <a:cxn ang="0">
                    <a:pos x="115" y="34"/>
                  </a:cxn>
                  <a:cxn ang="0">
                    <a:pos x="113" y="34"/>
                  </a:cxn>
                  <a:cxn ang="0">
                    <a:pos x="110" y="33"/>
                  </a:cxn>
                  <a:cxn ang="0">
                    <a:pos x="108" y="31"/>
                  </a:cxn>
                  <a:cxn ang="0">
                    <a:pos x="105" y="31"/>
                  </a:cxn>
                  <a:cxn ang="0">
                    <a:pos x="105" y="34"/>
                  </a:cxn>
                  <a:cxn ang="0">
                    <a:pos x="84" y="31"/>
                  </a:cxn>
                  <a:cxn ang="0">
                    <a:pos x="63" y="29"/>
                  </a:cxn>
                  <a:cxn ang="0">
                    <a:pos x="58" y="27"/>
                  </a:cxn>
                  <a:cxn ang="0">
                    <a:pos x="55" y="24"/>
                  </a:cxn>
                  <a:cxn ang="0">
                    <a:pos x="53" y="23"/>
                  </a:cxn>
                  <a:cxn ang="0">
                    <a:pos x="41" y="23"/>
                  </a:cxn>
                  <a:cxn ang="0">
                    <a:pos x="30" y="21"/>
                  </a:cxn>
                  <a:cxn ang="0">
                    <a:pos x="16" y="21"/>
                  </a:cxn>
                  <a:cxn ang="0">
                    <a:pos x="14" y="19"/>
                  </a:cxn>
                  <a:cxn ang="0">
                    <a:pos x="11" y="17"/>
                  </a:cxn>
                  <a:cxn ang="0">
                    <a:pos x="9" y="13"/>
                  </a:cxn>
                  <a:cxn ang="0">
                    <a:pos x="6" y="12"/>
                  </a:cxn>
                  <a:cxn ang="0">
                    <a:pos x="4" y="9"/>
                  </a:cxn>
                  <a:cxn ang="0">
                    <a:pos x="0" y="9"/>
                  </a:cxn>
                  <a:cxn ang="0">
                    <a:pos x="0" y="8"/>
                  </a:cxn>
                  <a:cxn ang="0">
                    <a:pos x="2" y="7"/>
                  </a:cxn>
                  <a:cxn ang="0">
                    <a:pos x="6" y="3"/>
                  </a:cxn>
                  <a:cxn ang="0">
                    <a:pos x="9" y="2"/>
                  </a:cxn>
                  <a:cxn ang="0">
                    <a:pos x="10" y="2"/>
                  </a:cxn>
                  <a:cxn ang="0">
                    <a:pos x="13" y="3"/>
                  </a:cxn>
                  <a:cxn ang="0">
                    <a:pos x="15" y="3"/>
                  </a:cxn>
                  <a:cxn ang="0">
                    <a:pos x="18" y="2"/>
                  </a:cxn>
                  <a:cxn ang="0">
                    <a:pos x="19" y="0"/>
                  </a:cxn>
                </a:cxnLst>
                <a:rect l="0" t="0" r="r" b="b"/>
                <a:pathLst>
                  <a:path w="118" h="34">
                    <a:moveTo>
                      <a:pt x="19" y="0"/>
                    </a:moveTo>
                    <a:lnTo>
                      <a:pt x="20" y="0"/>
                    </a:lnTo>
                    <a:lnTo>
                      <a:pt x="29" y="3"/>
                    </a:lnTo>
                    <a:lnTo>
                      <a:pt x="35" y="7"/>
                    </a:lnTo>
                    <a:lnTo>
                      <a:pt x="43" y="10"/>
                    </a:lnTo>
                    <a:lnTo>
                      <a:pt x="51" y="13"/>
                    </a:lnTo>
                    <a:lnTo>
                      <a:pt x="56" y="10"/>
                    </a:lnTo>
                    <a:lnTo>
                      <a:pt x="58" y="9"/>
                    </a:lnTo>
                    <a:lnTo>
                      <a:pt x="63" y="7"/>
                    </a:lnTo>
                    <a:lnTo>
                      <a:pt x="66" y="7"/>
                    </a:lnTo>
                    <a:lnTo>
                      <a:pt x="70" y="9"/>
                    </a:lnTo>
                    <a:lnTo>
                      <a:pt x="75" y="12"/>
                    </a:lnTo>
                    <a:lnTo>
                      <a:pt x="78" y="14"/>
                    </a:lnTo>
                    <a:lnTo>
                      <a:pt x="82" y="14"/>
                    </a:lnTo>
                    <a:lnTo>
                      <a:pt x="94" y="13"/>
                    </a:lnTo>
                    <a:lnTo>
                      <a:pt x="97" y="13"/>
                    </a:lnTo>
                    <a:lnTo>
                      <a:pt x="95" y="14"/>
                    </a:lnTo>
                    <a:lnTo>
                      <a:pt x="94" y="14"/>
                    </a:lnTo>
                    <a:lnTo>
                      <a:pt x="92" y="15"/>
                    </a:lnTo>
                    <a:lnTo>
                      <a:pt x="82" y="15"/>
                    </a:lnTo>
                    <a:lnTo>
                      <a:pt x="89" y="21"/>
                    </a:lnTo>
                    <a:lnTo>
                      <a:pt x="100" y="21"/>
                    </a:lnTo>
                    <a:lnTo>
                      <a:pt x="102" y="23"/>
                    </a:lnTo>
                    <a:lnTo>
                      <a:pt x="102" y="24"/>
                    </a:lnTo>
                    <a:lnTo>
                      <a:pt x="104" y="26"/>
                    </a:lnTo>
                    <a:lnTo>
                      <a:pt x="112" y="26"/>
                    </a:lnTo>
                    <a:lnTo>
                      <a:pt x="114" y="27"/>
                    </a:lnTo>
                    <a:lnTo>
                      <a:pt x="115" y="28"/>
                    </a:lnTo>
                    <a:lnTo>
                      <a:pt x="117" y="28"/>
                    </a:lnTo>
                    <a:lnTo>
                      <a:pt x="118" y="29"/>
                    </a:lnTo>
                    <a:lnTo>
                      <a:pt x="118" y="31"/>
                    </a:lnTo>
                    <a:lnTo>
                      <a:pt x="117" y="32"/>
                    </a:lnTo>
                    <a:lnTo>
                      <a:pt x="115" y="34"/>
                    </a:lnTo>
                    <a:lnTo>
                      <a:pt x="113" y="34"/>
                    </a:lnTo>
                    <a:lnTo>
                      <a:pt x="110" y="33"/>
                    </a:lnTo>
                    <a:lnTo>
                      <a:pt x="108" y="31"/>
                    </a:lnTo>
                    <a:lnTo>
                      <a:pt x="105" y="31"/>
                    </a:lnTo>
                    <a:lnTo>
                      <a:pt x="105" y="34"/>
                    </a:lnTo>
                    <a:lnTo>
                      <a:pt x="84" y="31"/>
                    </a:lnTo>
                    <a:lnTo>
                      <a:pt x="63" y="29"/>
                    </a:lnTo>
                    <a:lnTo>
                      <a:pt x="58" y="27"/>
                    </a:lnTo>
                    <a:lnTo>
                      <a:pt x="55" y="24"/>
                    </a:lnTo>
                    <a:lnTo>
                      <a:pt x="53" y="23"/>
                    </a:lnTo>
                    <a:lnTo>
                      <a:pt x="41" y="23"/>
                    </a:lnTo>
                    <a:lnTo>
                      <a:pt x="30" y="21"/>
                    </a:lnTo>
                    <a:lnTo>
                      <a:pt x="16" y="21"/>
                    </a:lnTo>
                    <a:lnTo>
                      <a:pt x="14" y="19"/>
                    </a:lnTo>
                    <a:lnTo>
                      <a:pt x="11" y="17"/>
                    </a:lnTo>
                    <a:lnTo>
                      <a:pt x="9" y="13"/>
                    </a:lnTo>
                    <a:lnTo>
                      <a:pt x="6" y="12"/>
                    </a:lnTo>
                    <a:lnTo>
                      <a:pt x="4" y="9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2" y="7"/>
                    </a:lnTo>
                    <a:lnTo>
                      <a:pt x="6" y="3"/>
                    </a:lnTo>
                    <a:lnTo>
                      <a:pt x="9" y="2"/>
                    </a:lnTo>
                    <a:lnTo>
                      <a:pt x="10" y="2"/>
                    </a:lnTo>
                    <a:lnTo>
                      <a:pt x="13" y="3"/>
                    </a:lnTo>
                    <a:lnTo>
                      <a:pt x="15" y="3"/>
                    </a:lnTo>
                    <a:lnTo>
                      <a:pt x="18" y="2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1302"/>
              <p:cNvSpPr>
                <a:spLocks/>
              </p:cNvSpPr>
              <p:nvPr/>
            </p:nvSpPr>
            <p:spPr bwMode="auto">
              <a:xfrm>
                <a:off x="8642186" y="4629759"/>
                <a:ext cx="74611" cy="16580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4" y="3"/>
                  </a:cxn>
                  <a:cxn ang="0">
                    <a:pos x="30" y="5"/>
                  </a:cxn>
                  <a:cxn ang="0">
                    <a:pos x="27" y="6"/>
                  </a:cxn>
                  <a:cxn ang="0">
                    <a:pos x="24" y="8"/>
                  </a:cxn>
                  <a:cxn ang="0">
                    <a:pos x="1" y="8"/>
                  </a:cxn>
                  <a:cxn ang="0">
                    <a:pos x="0" y="6"/>
                  </a:cxn>
                  <a:cxn ang="0">
                    <a:pos x="0" y="3"/>
                  </a:cxn>
                  <a:cxn ang="0">
                    <a:pos x="2" y="1"/>
                  </a:cxn>
                  <a:cxn ang="0">
                    <a:pos x="11" y="1"/>
                  </a:cxn>
                  <a:cxn ang="0">
                    <a:pos x="15" y="3"/>
                  </a:cxn>
                  <a:cxn ang="0">
                    <a:pos x="17" y="3"/>
                  </a:cxn>
                  <a:cxn ang="0">
                    <a:pos x="20" y="4"/>
                  </a:cxn>
                  <a:cxn ang="0">
                    <a:pos x="27" y="4"/>
                  </a:cxn>
                  <a:cxn ang="0">
                    <a:pos x="31" y="3"/>
                  </a:cxn>
                  <a:cxn ang="0">
                    <a:pos x="36" y="0"/>
                  </a:cxn>
                </a:cxnLst>
                <a:rect l="0" t="0" r="r" b="b"/>
                <a:pathLst>
                  <a:path w="36" h="8">
                    <a:moveTo>
                      <a:pt x="36" y="0"/>
                    </a:moveTo>
                    <a:lnTo>
                      <a:pt x="34" y="3"/>
                    </a:lnTo>
                    <a:lnTo>
                      <a:pt x="30" y="5"/>
                    </a:lnTo>
                    <a:lnTo>
                      <a:pt x="27" y="6"/>
                    </a:lnTo>
                    <a:lnTo>
                      <a:pt x="24" y="8"/>
                    </a:lnTo>
                    <a:lnTo>
                      <a:pt x="1" y="8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2" y="1"/>
                    </a:lnTo>
                    <a:lnTo>
                      <a:pt x="11" y="1"/>
                    </a:lnTo>
                    <a:lnTo>
                      <a:pt x="15" y="3"/>
                    </a:lnTo>
                    <a:lnTo>
                      <a:pt x="17" y="3"/>
                    </a:lnTo>
                    <a:lnTo>
                      <a:pt x="20" y="4"/>
                    </a:lnTo>
                    <a:lnTo>
                      <a:pt x="27" y="4"/>
                    </a:lnTo>
                    <a:lnTo>
                      <a:pt x="31" y="3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1303"/>
              <p:cNvSpPr>
                <a:spLocks/>
              </p:cNvSpPr>
              <p:nvPr/>
            </p:nvSpPr>
            <p:spPr bwMode="auto">
              <a:xfrm>
                <a:off x="8569647" y="4631831"/>
                <a:ext cx="51814" cy="18653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25" y="0"/>
                  </a:cxn>
                  <a:cxn ang="0">
                    <a:pos x="25" y="7"/>
                  </a:cxn>
                  <a:cxn ang="0">
                    <a:pos x="21" y="7"/>
                  </a:cxn>
                  <a:cxn ang="0">
                    <a:pos x="17" y="5"/>
                  </a:cxn>
                  <a:cxn ang="0">
                    <a:pos x="15" y="7"/>
                  </a:cxn>
                  <a:cxn ang="0">
                    <a:pos x="14" y="8"/>
                  </a:cxn>
                  <a:cxn ang="0">
                    <a:pos x="11" y="9"/>
                  </a:cxn>
                  <a:cxn ang="0">
                    <a:pos x="6" y="9"/>
                  </a:cxn>
                  <a:cxn ang="0">
                    <a:pos x="2" y="8"/>
                  </a:cxn>
                  <a:cxn ang="0">
                    <a:pos x="1" y="8"/>
                  </a:cxn>
                  <a:cxn ang="0">
                    <a:pos x="0" y="7"/>
                  </a:cxn>
                  <a:cxn ang="0">
                    <a:pos x="0" y="4"/>
                  </a:cxn>
                  <a:cxn ang="0">
                    <a:pos x="1" y="3"/>
                  </a:cxn>
                  <a:cxn ang="0">
                    <a:pos x="12" y="3"/>
                  </a:cxn>
                  <a:cxn ang="0">
                    <a:pos x="15" y="4"/>
                  </a:cxn>
                  <a:cxn ang="0">
                    <a:pos x="15" y="0"/>
                  </a:cxn>
                </a:cxnLst>
                <a:rect l="0" t="0" r="r" b="b"/>
                <a:pathLst>
                  <a:path w="25" h="9">
                    <a:moveTo>
                      <a:pt x="15" y="0"/>
                    </a:moveTo>
                    <a:lnTo>
                      <a:pt x="25" y="0"/>
                    </a:lnTo>
                    <a:lnTo>
                      <a:pt x="25" y="7"/>
                    </a:lnTo>
                    <a:lnTo>
                      <a:pt x="21" y="7"/>
                    </a:lnTo>
                    <a:lnTo>
                      <a:pt x="17" y="5"/>
                    </a:lnTo>
                    <a:lnTo>
                      <a:pt x="15" y="7"/>
                    </a:lnTo>
                    <a:lnTo>
                      <a:pt x="14" y="8"/>
                    </a:lnTo>
                    <a:lnTo>
                      <a:pt x="11" y="9"/>
                    </a:lnTo>
                    <a:lnTo>
                      <a:pt x="6" y="9"/>
                    </a:lnTo>
                    <a:lnTo>
                      <a:pt x="2" y="8"/>
                    </a:lnTo>
                    <a:lnTo>
                      <a:pt x="1" y="8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1" y="3"/>
                    </a:lnTo>
                    <a:lnTo>
                      <a:pt x="12" y="3"/>
                    </a:lnTo>
                    <a:lnTo>
                      <a:pt x="15" y="4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1304"/>
              <p:cNvSpPr>
                <a:spLocks/>
              </p:cNvSpPr>
              <p:nvPr/>
            </p:nvSpPr>
            <p:spPr bwMode="auto">
              <a:xfrm>
                <a:off x="8623534" y="4656701"/>
                <a:ext cx="37305" cy="24870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3" y="0"/>
                  </a:cxn>
                  <a:cxn ang="0">
                    <a:pos x="13" y="2"/>
                  </a:cxn>
                  <a:cxn ang="0">
                    <a:pos x="18" y="7"/>
                  </a:cxn>
                  <a:cxn ang="0">
                    <a:pos x="18" y="10"/>
                  </a:cxn>
                  <a:cxn ang="0">
                    <a:pos x="15" y="12"/>
                  </a:cxn>
                  <a:cxn ang="0">
                    <a:pos x="13" y="12"/>
                  </a:cxn>
                  <a:cxn ang="0">
                    <a:pos x="11" y="10"/>
                  </a:cxn>
                  <a:cxn ang="0">
                    <a:pos x="11" y="7"/>
                  </a:cxn>
                  <a:cxn ang="0">
                    <a:pos x="4" y="7"/>
                  </a:cxn>
                  <a:cxn ang="0">
                    <a:pos x="1" y="6"/>
                  </a:cxn>
                  <a:cxn ang="0">
                    <a:pos x="0" y="5"/>
                  </a:cxn>
                  <a:cxn ang="0">
                    <a:pos x="0" y="1"/>
                  </a:cxn>
                  <a:cxn ang="0">
                    <a:pos x="3" y="0"/>
                  </a:cxn>
                </a:cxnLst>
                <a:rect l="0" t="0" r="r" b="b"/>
                <a:pathLst>
                  <a:path w="18" h="12">
                    <a:moveTo>
                      <a:pt x="3" y="0"/>
                    </a:moveTo>
                    <a:lnTo>
                      <a:pt x="13" y="0"/>
                    </a:lnTo>
                    <a:lnTo>
                      <a:pt x="13" y="2"/>
                    </a:lnTo>
                    <a:lnTo>
                      <a:pt x="18" y="7"/>
                    </a:lnTo>
                    <a:lnTo>
                      <a:pt x="18" y="10"/>
                    </a:lnTo>
                    <a:lnTo>
                      <a:pt x="15" y="12"/>
                    </a:lnTo>
                    <a:lnTo>
                      <a:pt x="13" y="12"/>
                    </a:lnTo>
                    <a:lnTo>
                      <a:pt x="11" y="10"/>
                    </a:lnTo>
                    <a:lnTo>
                      <a:pt x="11" y="7"/>
                    </a:lnTo>
                    <a:lnTo>
                      <a:pt x="4" y="7"/>
                    </a:lnTo>
                    <a:lnTo>
                      <a:pt x="1" y="6"/>
                    </a:lnTo>
                    <a:lnTo>
                      <a:pt x="0" y="5"/>
                    </a:lnTo>
                    <a:lnTo>
                      <a:pt x="0" y="1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1305"/>
              <p:cNvSpPr>
                <a:spLocks/>
              </p:cNvSpPr>
              <p:nvPr/>
            </p:nvSpPr>
            <p:spPr bwMode="auto">
              <a:xfrm>
                <a:off x="8550996" y="4631831"/>
                <a:ext cx="14508" cy="1450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0"/>
                  </a:cxn>
                  <a:cxn ang="0">
                    <a:pos x="5" y="2"/>
                  </a:cxn>
                  <a:cxn ang="0">
                    <a:pos x="6" y="3"/>
                  </a:cxn>
                  <a:cxn ang="0">
                    <a:pos x="7" y="3"/>
                  </a:cxn>
                  <a:cxn ang="0">
                    <a:pos x="6" y="5"/>
                  </a:cxn>
                  <a:cxn ang="0">
                    <a:pos x="5" y="7"/>
                  </a:cxn>
                  <a:cxn ang="0">
                    <a:pos x="2" y="7"/>
                  </a:cxn>
                  <a:cxn ang="0">
                    <a:pos x="0" y="4"/>
                  </a:cxn>
                  <a:cxn ang="0">
                    <a:pos x="0" y="0"/>
                  </a:cxn>
                </a:cxnLst>
                <a:rect l="0" t="0" r="r" b="b"/>
                <a:pathLst>
                  <a:path w="7" h="7">
                    <a:moveTo>
                      <a:pt x="0" y="0"/>
                    </a:moveTo>
                    <a:lnTo>
                      <a:pt x="5" y="0"/>
                    </a:lnTo>
                    <a:lnTo>
                      <a:pt x="5" y="2"/>
                    </a:lnTo>
                    <a:lnTo>
                      <a:pt x="6" y="3"/>
                    </a:lnTo>
                    <a:lnTo>
                      <a:pt x="7" y="3"/>
                    </a:lnTo>
                    <a:lnTo>
                      <a:pt x="6" y="5"/>
                    </a:lnTo>
                    <a:lnTo>
                      <a:pt x="5" y="7"/>
                    </a:lnTo>
                    <a:lnTo>
                      <a:pt x="2" y="7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1306"/>
              <p:cNvSpPr>
                <a:spLocks/>
              </p:cNvSpPr>
              <p:nvPr/>
            </p:nvSpPr>
            <p:spPr bwMode="auto">
              <a:xfrm>
                <a:off x="8729232" y="4638049"/>
                <a:ext cx="87046" cy="45595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37" y="0"/>
                  </a:cxn>
                  <a:cxn ang="0">
                    <a:pos x="42" y="1"/>
                  </a:cxn>
                  <a:cxn ang="0">
                    <a:pos x="36" y="6"/>
                  </a:cxn>
                  <a:cxn ang="0">
                    <a:pos x="26" y="9"/>
                  </a:cxn>
                  <a:cxn ang="0">
                    <a:pos x="18" y="10"/>
                  </a:cxn>
                  <a:cxn ang="0">
                    <a:pos x="17" y="10"/>
                  </a:cxn>
                  <a:cxn ang="0">
                    <a:pos x="17" y="15"/>
                  </a:cxn>
                  <a:cxn ang="0">
                    <a:pos x="14" y="17"/>
                  </a:cxn>
                  <a:cxn ang="0">
                    <a:pos x="11" y="20"/>
                  </a:cxn>
                  <a:cxn ang="0">
                    <a:pos x="3" y="22"/>
                  </a:cxn>
                  <a:cxn ang="0">
                    <a:pos x="0" y="20"/>
                  </a:cxn>
                  <a:cxn ang="0">
                    <a:pos x="0" y="15"/>
                  </a:cxn>
                  <a:cxn ang="0">
                    <a:pos x="4" y="11"/>
                  </a:cxn>
                  <a:cxn ang="0">
                    <a:pos x="9" y="9"/>
                  </a:cxn>
                  <a:cxn ang="0">
                    <a:pos x="12" y="9"/>
                  </a:cxn>
                  <a:cxn ang="0">
                    <a:pos x="14" y="7"/>
                  </a:cxn>
                  <a:cxn ang="0">
                    <a:pos x="16" y="7"/>
                  </a:cxn>
                  <a:cxn ang="0">
                    <a:pos x="16" y="4"/>
                  </a:cxn>
                  <a:cxn ang="0">
                    <a:pos x="22" y="1"/>
                  </a:cxn>
                  <a:cxn ang="0">
                    <a:pos x="29" y="0"/>
                  </a:cxn>
                </a:cxnLst>
                <a:rect l="0" t="0" r="r" b="b"/>
                <a:pathLst>
                  <a:path w="42" h="22">
                    <a:moveTo>
                      <a:pt x="29" y="0"/>
                    </a:moveTo>
                    <a:lnTo>
                      <a:pt x="37" y="0"/>
                    </a:lnTo>
                    <a:lnTo>
                      <a:pt x="42" y="1"/>
                    </a:lnTo>
                    <a:lnTo>
                      <a:pt x="36" y="6"/>
                    </a:lnTo>
                    <a:lnTo>
                      <a:pt x="26" y="9"/>
                    </a:lnTo>
                    <a:lnTo>
                      <a:pt x="18" y="10"/>
                    </a:lnTo>
                    <a:lnTo>
                      <a:pt x="17" y="10"/>
                    </a:lnTo>
                    <a:lnTo>
                      <a:pt x="17" y="15"/>
                    </a:lnTo>
                    <a:lnTo>
                      <a:pt x="14" y="17"/>
                    </a:lnTo>
                    <a:lnTo>
                      <a:pt x="11" y="20"/>
                    </a:lnTo>
                    <a:lnTo>
                      <a:pt x="3" y="22"/>
                    </a:lnTo>
                    <a:lnTo>
                      <a:pt x="0" y="20"/>
                    </a:lnTo>
                    <a:lnTo>
                      <a:pt x="0" y="15"/>
                    </a:lnTo>
                    <a:lnTo>
                      <a:pt x="4" y="11"/>
                    </a:lnTo>
                    <a:lnTo>
                      <a:pt x="9" y="9"/>
                    </a:lnTo>
                    <a:lnTo>
                      <a:pt x="12" y="9"/>
                    </a:lnTo>
                    <a:lnTo>
                      <a:pt x="14" y="7"/>
                    </a:lnTo>
                    <a:lnTo>
                      <a:pt x="16" y="7"/>
                    </a:lnTo>
                    <a:lnTo>
                      <a:pt x="16" y="4"/>
                    </a:lnTo>
                    <a:lnTo>
                      <a:pt x="22" y="1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1307"/>
              <p:cNvSpPr>
                <a:spLocks/>
              </p:cNvSpPr>
              <p:nvPr/>
            </p:nvSpPr>
            <p:spPr bwMode="auto">
              <a:xfrm>
                <a:off x="8789335" y="4505408"/>
                <a:ext cx="24870" cy="2072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5" y="0"/>
                  </a:cxn>
                  <a:cxn ang="0">
                    <a:pos x="7" y="1"/>
                  </a:cxn>
                  <a:cxn ang="0">
                    <a:pos x="12" y="3"/>
                  </a:cxn>
                  <a:cxn ang="0">
                    <a:pos x="12" y="6"/>
                  </a:cxn>
                  <a:cxn ang="0">
                    <a:pos x="10" y="7"/>
                  </a:cxn>
                  <a:cxn ang="0">
                    <a:pos x="9" y="10"/>
                  </a:cxn>
                  <a:cxn ang="0">
                    <a:pos x="8" y="10"/>
                  </a:cxn>
                  <a:cxn ang="0">
                    <a:pos x="3" y="7"/>
                  </a:cxn>
                  <a:cxn ang="0">
                    <a:pos x="0" y="2"/>
                  </a:cxn>
                  <a:cxn ang="0">
                    <a:pos x="0" y="1"/>
                  </a:cxn>
                  <a:cxn ang="0">
                    <a:pos x="3" y="0"/>
                  </a:cxn>
                </a:cxnLst>
                <a:rect l="0" t="0" r="r" b="b"/>
                <a:pathLst>
                  <a:path w="12" h="10">
                    <a:moveTo>
                      <a:pt x="3" y="0"/>
                    </a:moveTo>
                    <a:lnTo>
                      <a:pt x="5" y="0"/>
                    </a:lnTo>
                    <a:lnTo>
                      <a:pt x="7" y="1"/>
                    </a:lnTo>
                    <a:lnTo>
                      <a:pt x="12" y="3"/>
                    </a:lnTo>
                    <a:lnTo>
                      <a:pt x="12" y="6"/>
                    </a:lnTo>
                    <a:lnTo>
                      <a:pt x="10" y="7"/>
                    </a:lnTo>
                    <a:lnTo>
                      <a:pt x="9" y="10"/>
                    </a:lnTo>
                    <a:lnTo>
                      <a:pt x="8" y="10"/>
                    </a:lnTo>
                    <a:lnTo>
                      <a:pt x="3" y="7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1309"/>
              <p:cNvSpPr>
                <a:spLocks/>
              </p:cNvSpPr>
              <p:nvPr/>
            </p:nvSpPr>
            <p:spPr bwMode="auto">
              <a:xfrm>
                <a:off x="8824569" y="4374836"/>
                <a:ext cx="26945" cy="68394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6" y="7"/>
                  </a:cxn>
                  <a:cxn ang="0">
                    <a:pos x="10" y="10"/>
                  </a:cxn>
                  <a:cxn ang="0">
                    <a:pos x="13" y="11"/>
                  </a:cxn>
                  <a:cxn ang="0">
                    <a:pos x="13" y="12"/>
                  </a:cxn>
                  <a:cxn ang="0">
                    <a:pos x="12" y="14"/>
                  </a:cxn>
                  <a:cxn ang="0">
                    <a:pos x="10" y="15"/>
                  </a:cxn>
                  <a:cxn ang="0">
                    <a:pos x="10" y="17"/>
                  </a:cxn>
                  <a:cxn ang="0">
                    <a:pos x="12" y="20"/>
                  </a:cxn>
                  <a:cxn ang="0">
                    <a:pos x="12" y="22"/>
                  </a:cxn>
                  <a:cxn ang="0">
                    <a:pos x="11" y="22"/>
                  </a:cxn>
                  <a:cxn ang="0">
                    <a:pos x="8" y="24"/>
                  </a:cxn>
                  <a:cxn ang="0">
                    <a:pos x="3" y="24"/>
                  </a:cxn>
                  <a:cxn ang="0">
                    <a:pos x="3" y="26"/>
                  </a:cxn>
                  <a:cxn ang="0">
                    <a:pos x="5" y="29"/>
                  </a:cxn>
                  <a:cxn ang="0">
                    <a:pos x="8" y="33"/>
                  </a:cxn>
                  <a:cxn ang="0">
                    <a:pos x="6" y="33"/>
                  </a:cxn>
                  <a:cxn ang="0">
                    <a:pos x="5" y="30"/>
                  </a:cxn>
                  <a:cxn ang="0">
                    <a:pos x="3" y="29"/>
                  </a:cxn>
                  <a:cxn ang="0">
                    <a:pos x="2" y="26"/>
                  </a:cxn>
                  <a:cxn ang="0">
                    <a:pos x="2" y="16"/>
                  </a:cxn>
                  <a:cxn ang="0">
                    <a:pos x="1" y="15"/>
                  </a:cxn>
                  <a:cxn ang="0">
                    <a:pos x="0" y="12"/>
                  </a:cxn>
                  <a:cxn ang="0">
                    <a:pos x="0" y="4"/>
                  </a:cxn>
                  <a:cxn ang="0">
                    <a:pos x="3" y="0"/>
                  </a:cxn>
                </a:cxnLst>
                <a:rect l="0" t="0" r="r" b="b"/>
                <a:pathLst>
                  <a:path w="13" h="33">
                    <a:moveTo>
                      <a:pt x="3" y="0"/>
                    </a:moveTo>
                    <a:lnTo>
                      <a:pt x="6" y="7"/>
                    </a:lnTo>
                    <a:lnTo>
                      <a:pt x="10" y="10"/>
                    </a:lnTo>
                    <a:lnTo>
                      <a:pt x="13" y="11"/>
                    </a:lnTo>
                    <a:lnTo>
                      <a:pt x="13" y="12"/>
                    </a:lnTo>
                    <a:lnTo>
                      <a:pt x="12" y="14"/>
                    </a:lnTo>
                    <a:lnTo>
                      <a:pt x="10" y="15"/>
                    </a:lnTo>
                    <a:lnTo>
                      <a:pt x="10" y="17"/>
                    </a:lnTo>
                    <a:lnTo>
                      <a:pt x="12" y="20"/>
                    </a:lnTo>
                    <a:lnTo>
                      <a:pt x="12" y="22"/>
                    </a:lnTo>
                    <a:lnTo>
                      <a:pt x="11" y="22"/>
                    </a:lnTo>
                    <a:lnTo>
                      <a:pt x="8" y="24"/>
                    </a:lnTo>
                    <a:lnTo>
                      <a:pt x="3" y="24"/>
                    </a:lnTo>
                    <a:lnTo>
                      <a:pt x="3" y="26"/>
                    </a:lnTo>
                    <a:lnTo>
                      <a:pt x="5" y="29"/>
                    </a:lnTo>
                    <a:lnTo>
                      <a:pt x="8" y="33"/>
                    </a:lnTo>
                    <a:lnTo>
                      <a:pt x="6" y="33"/>
                    </a:lnTo>
                    <a:lnTo>
                      <a:pt x="5" y="30"/>
                    </a:lnTo>
                    <a:lnTo>
                      <a:pt x="3" y="29"/>
                    </a:lnTo>
                    <a:lnTo>
                      <a:pt x="2" y="26"/>
                    </a:lnTo>
                    <a:lnTo>
                      <a:pt x="2" y="16"/>
                    </a:lnTo>
                    <a:lnTo>
                      <a:pt x="1" y="15"/>
                    </a:lnTo>
                    <a:lnTo>
                      <a:pt x="0" y="12"/>
                    </a:lnTo>
                    <a:lnTo>
                      <a:pt x="0" y="4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1310"/>
              <p:cNvSpPr>
                <a:spLocks/>
              </p:cNvSpPr>
              <p:nvPr/>
            </p:nvSpPr>
            <p:spPr bwMode="auto">
              <a:xfrm>
                <a:off x="8884672" y="4706442"/>
                <a:ext cx="33161" cy="1243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6" y="0"/>
                  </a:cxn>
                  <a:cxn ang="0">
                    <a:pos x="16" y="6"/>
                  </a:cxn>
                  <a:cxn ang="0">
                    <a:pos x="8" y="6"/>
                  </a:cxn>
                  <a:cxn ang="0">
                    <a:pos x="5" y="5"/>
                  </a:cxn>
                  <a:cxn ang="0">
                    <a:pos x="0" y="2"/>
                  </a:cxn>
                  <a:cxn ang="0">
                    <a:pos x="5" y="1"/>
                  </a:cxn>
                  <a:cxn ang="0">
                    <a:pos x="8" y="1"/>
                  </a:cxn>
                  <a:cxn ang="0">
                    <a:pos x="12" y="0"/>
                  </a:cxn>
                </a:cxnLst>
                <a:rect l="0" t="0" r="r" b="b"/>
                <a:pathLst>
                  <a:path w="16" h="6">
                    <a:moveTo>
                      <a:pt x="12" y="0"/>
                    </a:moveTo>
                    <a:lnTo>
                      <a:pt x="16" y="0"/>
                    </a:lnTo>
                    <a:lnTo>
                      <a:pt x="16" y="6"/>
                    </a:lnTo>
                    <a:lnTo>
                      <a:pt x="8" y="6"/>
                    </a:lnTo>
                    <a:lnTo>
                      <a:pt x="5" y="5"/>
                    </a:lnTo>
                    <a:lnTo>
                      <a:pt x="0" y="2"/>
                    </a:lnTo>
                    <a:lnTo>
                      <a:pt x="5" y="1"/>
                    </a:lnTo>
                    <a:lnTo>
                      <a:pt x="8" y="1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1311"/>
              <p:cNvSpPr>
                <a:spLocks/>
              </p:cNvSpPr>
              <p:nvPr/>
            </p:nvSpPr>
            <p:spPr bwMode="auto">
              <a:xfrm>
                <a:off x="8698145" y="4194527"/>
                <a:ext cx="107772" cy="101554"/>
              </a:xfrm>
              <a:custGeom>
                <a:avLst/>
                <a:gdLst/>
                <a:ahLst/>
                <a:cxnLst>
                  <a:cxn ang="0">
                    <a:pos x="41" y="0"/>
                  </a:cxn>
                  <a:cxn ang="0">
                    <a:pos x="46" y="8"/>
                  </a:cxn>
                  <a:cxn ang="0">
                    <a:pos x="51" y="25"/>
                  </a:cxn>
                  <a:cxn ang="0">
                    <a:pos x="52" y="33"/>
                  </a:cxn>
                  <a:cxn ang="0">
                    <a:pos x="49" y="36"/>
                  </a:cxn>
                  <a:cxn ang="0">
                    <a:pos x="48" y="42"/>
                  </a:cxn>
                  <a:cxn ang="0">
                    <a:pos x="43" y="35"/>
                  </a:cxn>
                  <a:cxn ang="0">
                    <a:pos x="42" y="33"/>
                  </a:cxn>
                  <a:cxn ang="0">
                    <a:pos x="39" y="33"/>
                  </a:cxn>
                  <a:cxn ang="0">
                    <a:pos x="38" y="35"/>
                  </a:cxn>
                  <a:cxn ang="0">
                    <a:pos x="42" y="42"/>
                  </a:cxn>
                  <a:cxn ang="0">
                    <a:pos x="41" y="48"/>
                  </a:cxn>
                  <a:cxn ang="0">
                    <a:pos x="38" y="49"/>
                  </a:cxn>
                  <a:cxn ang="0">
                    <a:pos x="36" y="45"/>
                  </a:cxn>
                  <a:cxn ang="0">
                    <a:pos x="32" y="47"/>
                  </a:cxn>
                  <a:cxn ang="0">
                    <a:pos x="24" y="42"/>
                  </a:cxn>
                  <a:cxn ang="0">
                    <a:pos x="23" y="31"/>
                  </a:cxn>
                  <a:cxn ang="0">
                    <a:pos x="24" y="28"/>
                  </a:cxn>
                  <a:cxn ang="0">
                    <a:pos x="18" y="25"/>
                  </a:cxn>
                  <a:cxn ang="0">
                    <a:pos x="17" y="29"/>
                  </a:cxn>
                  <a:cxn ang="0">
                    <a:pos x="14" y="29"/>
                  </a:cxn>
                  <a:cxn ang="0">
                    <a:pos x="10" y="28"/>
                  </a:cxn>
                  <a:cxn ang="0">
                    <a:pos x="7" y="30"/>
                  </a:cxn>
                  <a:cxn ang="0">
                    <a:pos x="5" y="35"/>
                  </a:cxn>
                  <a:cxn ang="0">
                    <a:pos x="3" y="40"/>
                  </a:cxn>
                  <a:cxn ang="0">
                    <a:pos x="2" y="35"/>
                  </a:cxn>
                  <a:cxn ang="0">
                    <a:pos x="3" y="33"/>
                  </a:cxn>
                  <a:cxn ang="0">
                    <a:pos x="2" y="30"/>
                  </a:cxn>
                  <a:cxn ang="0">
                    <a:pos x="2" y="26"/>
                  </a:cxn>
                  <a:cxn ang="0">
                    <a:pos x="3" y="23"/>
                  </a:cxn>
                  <a:cxn ang="0">
                    <a:pos x="5" y="20"/>
                  </a:cxn>
                  <a:cxn ang="0">
                    <a:pos x="9" y="18"/>
                  </a:cxn>
                  <a:cxn ang="0">
                    <a:pos x="12" y="14"/>
                  </a:cxn>
                  <a:cxn ang="0">
                    <a:pos x="18" y="13"/>
                  </a:cxn>
                  <a:cxn ang="0">
                    <a:pos x="21" y="16"/>
                  </a:cxn>
                  <a:cxn ang="0">
                    <a:pos x="26" y="18"/>
                  </a:cxn>
                  <a:cxn ang="0">
                    <a:pos x="27" y="14"/>
                  </a:cxn>
                  <a:cxn ang="0">
                    <a:pos x="28" y="11"/>
                  </a:cxn>
                  <a:cxn ang="0">
                    <a:pos x="32" y="10"/>
                  </a:cxn>
                  <a:cxn ang="0">
                    <a:pos x="36" y="9"/>
                  </a:cxn>
                  <a:cxn ang="0">
                    <a:pos x="37" y="4"/>
                  </a:cxn>
                  <a:cxn ang="0">
                    <a:pos x="38" y="0"/>
                  </a:cxn>
                </a:cxnLst>
                <a:rect l="0" t="0" r="r" b="b"/>
                <a:pathLst>
                  <a:path w="52" h="49">
                    <a:moveTo>
                      <a:pt x="38" y="0"/>
                    </a:moveTo>
                    <a:lnTo>
                      <a:pt x="41" y="0"/>
                    </a:lnTo>
                    <a:lnTo>
                      <a:pt x="43" y="3"/>
                    </a:lnTo>
                    <a:lnTo>
                      <a:pt x="46" y="8"/>
                    </a:lnTo>
                    <a:lnTo>
                      <a:pt x="49" y="16"/>
                    </a:lnTo>
                    <a:lnTo>
                      <a:pt x="51" y="25"/>
                    </a:lnTo>
                    <a:lnTo>
                      <a:pt x="52" y="30"/>
                    </a:lnTo>
                    <a:lnTo>
                      <a:pt x="52" y="33"/>
                    </a:lnTo>
                    <a:lnTo>
                      <a:pt x="51" y="34"/>
                    </a:lnTo>
                    <a:lnTo>
                      <a:pt x="49" y="36"/>
                    </a:lnTo>
                    <a:lnTo>
                      <a:pt x="48" y="38"/>
                    </a:lnTo>
                    <a:lnTo>
                      <a:pt x="48" y="42"/>
                    </a:lnTo>
                    <a:lnTo>
                      <a:pt x="44" y="38"/>
                    </a:lnTo>
                    <a:lnTo>
                      <a:pt x="43" y="35"/>
                    </a:lnTo>
                    <a:lnTo>
                      <a:pt x="43" y="33"/>
                    </a:lnTo>
                    <a:lnTo>
                      <a:pt x="42" y="33"/>
                    </a:lnTo>
                    <a:lnTo>
                      <a:pt x="41" y="31"/>
                    </a:lnTo>
                    <a:lnTo>
                      <a:pt x="39" y="33"/>
                    </a:lnTo>
                    <a:lnTo>
                      <a:pt x="39" y="34"/>
                    </a:lnTo>
                    <a:lnTo>
                      <a:pt x="38" y="35"/>
                    </a:lnTo>
                    <a:lnTo>
                      <a:pt x="38" y="38"/>
                    </a:lnTo>
                    <a:lnTo>
                      <a:pt x="42" y="42"/>
                    </a:lnTo>
                    <a:lnTo>
                      <a:pt x="42" y="45"/>
                    </a:lnTo>
                    <a:lnTo>
                      <a:pt x="41" y="48"/>
                    </a:lnTo>
                    <a:lnTo>
                      <a:pt x="39" y="49"/>
                    </a:lnTo>
                    <a:lnTo>
                      <a:pt x="38" y="49"/>
                    </a:lnTo>
                    <a:lnTo>
                      <a:pt x="36" y="47"/>
                    </a:lnTo>
                    <a:lnTo>
                      <a:pt x="36" y="45"/>
                    </a:lnTo>
                    <a:lnTo>
                      <a:pt x="34" y="47"/>
                    </a:lnTo>
                    <a:lnTo>
                      <a:pt x="32" y="47"/>
                    </a:lnTo>
                    <a:lnTo>
                      <a:pt x="27" y="44"/>
                    </a:lnTo>
                    <a:lnTo>
                      <a:pt x="24" y="42"/>
                    </a:lnTo>
                    <a:lnTo>
                      <a:pt x="23" y="38"/>
                    </a:lnTo>
                    <a:lnTo>
                      <a:pt x="23" y="31"/>
                    </a:lnTo>
                    <a:lnTo>
                      <a:pt x="24" y="30"/>
                    </a:lnTo>
                    <a:lnTo>
                      <a:pt x="24" y="28"/>
                    </a:lnTo>
                    <a:lnTo>
                      <a:pt x="23" y="25"/>
                    </a:lnTo>
                    <a:lnTo>
                      <a:pt x="18" y="25"/>
                    </a:lnTo>
                    <a:lnTo>
                      <a:pt x="18" y="29"/>
                    </a:lnTo>
                    <a:lnTo>
                      <a:pt x="17" y="29"/>
                    </a:lnTo>
                    <a:lnTo>
                      <a:pt x="14" y="26"/>
                    </a:lnTo>
                    <a:lnTo>
                      <a:pt x="14" y="29"/>
                    </a:lnTo>
                    <a:lnTo>
                      <a:pt x="12" y="29"/>
                    </a:lnTo>
                    <a:lnTo>
                      <a:pt x="10" y="28"/>
                    </a:lnTo>
                    <a:lnTo>
                      <a:pt x="9" y="25"/>
                    </a:lnTo>
                    <a:lnTo>
                      <a:pt x="7" y="30"/>
                    </a:lnTo>
                    <a:lnTo>
                      <a:pt x="7" y="33"/>
                    </a:lnTo>
                    <a:lnTo>
                      <a:pt x="5" y="35"/>
                    </a:lnTo>
                    <a:lnTo>
                      <a:pt x="5" y="38"/>
                    </a:lnTo>
                    <a:lnTo>
                      <a:pt x="3" y="40"/>
                    </a:lnTo>
                    <a:lnTo>
                      <a:pt x="2" y="40"/>
                    </a:lnTo>
                    <a:lnTo>
                      <a:pt x="2" y="35"/>
                    </a:lnTo>
                    <a:lnTo>
                      <a:pt x="3" y="34"/>
                    </a:lnTo>
                    <a:lnTo>
                      <a:pt x="3" y="33"/>
                    </a:lnTo>
                    <a:lnTo>
                      <a:pt x="2" y="31"/>
                    </a:lnTo>
                    <a:lnTo>
                      <a:pt x="2" y="30"/>
                    </a:lnTo>
                    <a:lnTo>
                      <a:pt x="0" y="29"/>
                    </a:lnTo>
                    <a:lnTo>
                      <a:pt x="2" y="26"/>
                    </a:lnTo>
                    <a:lnTo>
                      <a:pt x="2" y="25"/>
                    </a:lnTo>
                    <a:lnTo>
                      <a:pt x="3" y="23"/>
                    </a:lnTo>
                    <a:lnTo>
                      <a:pt x="3" y="20"/>
                    </a:lnTo>
                    <a:lnTo>
                      <a:pt x="5" y="20"/>
                    </a:lnTo>
                    <a:lnTo>
                      <a:pt x="8" y="19"/>
                    </a:lnTo>
                    <a:lnTo>
                      <a:pt x="9" y="18"/>
                    </a:lnTo>
                    <a:lnTo>
                      <a:pt x="10" y="15"/>
                    </a:lnTo>
                    <a:lnTo>
                      <a:pt x="12" y="14"/>
                    </a:lnTo>
                    <a:lnTo>
                      <a:pt x="14" y="13"/>
                    </a:lnTo>
                    <a:lnTo>
                      <a:pt x="18" y="13"/>
                    </a:lnTo>
                    <a:lnTo>
                      <a:pt x="19" y="14"/>
                    </a:lnTo>
                    <a:lnTo>
                      <a:pt x="21" y="16"/>
                    </a:lnTo>
                    <a:lnTo>
                      <a:pt x="22" y="18"/>
                    </a:lnTo>
                    <a:lnTo>
                      <a:pt x="26" y="18"/>
                    </a:lnTo>
                    <a:lnTo>
                      <a:pt x="26" y="15"/>
                    </a:lnTo>
                    <a:lnTo>
                      <a:pt x="27" y="14"/>
                    </a:lnTo>
                    <a:lnTo>
                      <a:pt x="28" y="14"/>
                    </a:lnTo>
                    <a:lnTo>
                      <a:pt x="28" y="11"/>
                    </a:lnTo>
                    <a:lnTo>
                      <a:pt x="31" y="10"/>
                    </a:lnTo>
                    <a:lnTo>
                      <a:pt x="32" y="10"/>
                    </a:lnTo>
                    <a:lnTo>
                      <a:pt x="34" y="9"/>
                    </a:lnTo>
                    <a:lnTo>
                      <a:pt x="36" y="9"/>
                    </a:lnTo>
                    <a:lnTo>
                      <a:pt x="37" y="8"/>
                    </a:lnTo>
                    <a:lnTo>
                      <a:pt x="37" y="4"/>
                    </a:lnTo>
                    <a:lnTo>
                      <a:pt x="38" y="3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1312"/>
              <p:cNvSpPr>
                <a:spLocks/>
              </p:cNvSpPr>
              <p:nvPr/>
            </p:nvSpPr>
            <p:spPr bwMode="auto">
              <a:xfrm>
                <a:off x="8594517" y="4165511"/>
                <a:ext cx="55960" cy="58030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3"/>
                  </a:cxn>
                  <a:cxn ang="0">
                    <a:pos x="25" y="4"/>
                  </a:cxn>
                  <a:cxn ang="0">
                    <a:pos x="25" y="5"/>
                  </a:cxn>
                  <a:cxn ang="0">
                    <a:pos x="27" y="6"/>
                  </a:cxn>
                  <a:cxn ang="0">
                    <a:pos x="24" y="9"/>
                  </a:cxn>
                  <a:cxn ang="0">
                    <a:pos x="23" y="9"/>
                  </a:cxn>
                  <a:cxn ang="0">
                    <a:pos x="23" y="10"/>
                  </a:cxn>
                  <a:cxn ang="0">
                    <a:pos x="20" y="11"/>
                  </a:cxn>
                  <a:cxn ang="0">
                    <a:pos x="19" y="13"/>
                  </a:cxn>
                  <a:cxn ang="0">
                    <a:pos x="17" y="13"/>
                  </a:cxn>
                  <a:cxn ang="0">
                    <a:pos x="15" y="17"/>
                  </a:cxn>
                  <a:cxn ang="0">
                    <a:pos x="10" y="24"/>
                  </a:cxn>
                  <a:cxn ang="0">
                    <a:pos x="7" y="27"/>
                  </a:cxn>
                  <a:cxn ang="0">
                    <a:pos x="4" y="28"/>
                  </a:cxn>
                  <a:cxn ang="0">
                    <a:pos x="0" y="28"/>
                  </a:cxn>
                  <a:cxn ang="0">
                    <a:pos x="5" y="20"/>
                  </a:cxn>
                  <a:cxn ang="0">
                    <a:pos x="18" y="10"/>
                  </a:cxn>
                  <a:cxn ang="0">
                    <a:pos x="22" y="5"/>
                  </a:cxn>
                  <a:cxn ang="0">
                    <a:pos x="23" y="4"/>
                  </a:cxn>
                  <a:cxn ang="0">
                    <a:pos x="23" y="1"/>
                  </a:cxn>
                  <a:cxn ang="0">
                    <a:pos x="24" y="0"/>
                  </a:cxn>
                </a:cxnLst>
                <a:rect l="0" t="0" r="r" b="b"/>
                <a:pathLst>
                  <a:path w="27" h="28">
                    <a:moveTo>
                      <a:pt x="24" y="0"/>
                    </a:moveTo>
                    <a:lnTo>
                      <a:pt x="24" y="3"/>
                    </a:lnTo>
                    <a:lnTo>
                      <a:pt x="25" y="4"/>
                    </a:lnTo>
                    <a:lnTo>
                      <a:pt x="25" y="5"/>
                    </a:lnTo>
                    <a:lnTo>
                      <a:pt x="27" y="6"/>
                    </a:lnTo>
                    <a:lnTo>
                      <a:pt x="24" y="9"/>
                    </a:lnTo>
                    <a:lnTo>
                      <a:pt x="23" y="9"/>
                    </a:lnTo>
                    <a:lnTo>
                      <a:pt x="23" y="10"/>
                    </a:lnTo>
                    <a:lnTo>
                      <a:pt x="20" y="11"/>
                    </a:lnTo>
                    <a:lnTo>
                      <a:pt x="19" y="13"/>
                    </a:lnTo>
                    <a:lnTo>
                      <a:pt x="17" y="13"/>
                    </a:lnTo>
                    <a:lnTo>
                      <a:pt x="15" y="17"/>
                    </a:lnTo>
                    <a:lnTo>
                      <a:pt x="10" y="24"/>
                    </a:lnTo>
                    <a:lnTo>
                      <a:pt x="7" y="27"/>
                    </a:lnTo>
                    <a:lnTo>
                      <a:pt x="4" y="28"/>
                    </a:lnTo>
                    <a:lnTo>
                      <a:pt x="0" y="28"/>
                    </a:lnTo>
                    <a:lnTo>
                      <a:pt x="5" y="20"/>
                    </a:lnTo>
                    <a:lnTo>
                      <a:pt x="18" y="10"/>
                    </a:lnTo>
                    <a:lnTo>
                      <a:pt x="22" y="5"/>
                    </a:lnTo>
                    <a:lnTo>
                      <a:pt x="23" y="4"/>
                    </a:lnTo>
                    <a:lnTo>
                      <a:pt x="23" y="1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1313"/>
              <p:cNvSpPr>
                <a:spLocks/>
              </p:cNvSpPr>
              <p:nvPr/>
            </p:nvSpPr>
            <p:spPr bwMode="auto">
              <a:xfrm>
                <a:off x="8640113" y="3981055"/>
                <a:ext cx="101556" cy="149221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10" y="4"/>
                  </a:cxn>
                  <a:cxn ang="0">
                    <a:pos x="15" y="6"/>
                  </a:cxn>
                  <a:cxn ang="0">
                    <a:pos x="18" y="4"/>
                  </a:cxn>
                  <a:cxn ang="0">
                    <a:pos x="20" y="7"/>
                  </a:cxn>
                  <a:cxn ang="0">
                    <a:pos x="22" y="15"/>
                  </a:cxn>
                  <a:cxn ang="0">
                    <a:pos x="23" y="28"/>
                  </a:cxn>
                  <a:cxn ang="0">
                    <a:pos x="18" y="34"/>
                  </a:cxn>
                  <a:cxn ang="0">
                    <a:pos x="17" y="43"/>
                  </a:cxn>
                  <a:cxn ang="0">
                    <a:pos x="21" y="50"/>
                  </a:cxn>
                  <a:cxn ang="0">
                    <a:pos x="26" y="55"/>
                  </a:cxn>
                  <a:cxn ang="0">
                    <a:pos x="28" y="51"/>
                  </a:cxn>
                  <a:cxn ang="0">
                    <a:pos x="33" y="54"/>
                  </a:cxn>
                  <a:cxn ang="0">
                    <a:pos x="36" y="59"/>
                  </a:cxn>
                  <a:cxn ang="0">
                    <a:pos x="40" y="58"/>
                  </a:cxn>
                  <a:cxn ang="0">
                    <a:pos x="42" y="56"/>
                  </a:cxn>
                  <a:cxn ang="0">
                    <a:pos x="43" y="58"/>
                  </a:cxn>
                  <a:cxn ang="0">
                    <a:pos x="42" y="60"/>
                  </a:cxn>
                  <a:cxn ang="0">
                    <a:pos x="41" y="63"/>
                  </a:cxn>
                  <a:cxn ang="0">
                    <a:pos x="43" y="62"/>
                  </a:cxn>
                  <a:cxn ang="0">
                    <a:pos x="45" y="65"/>
                  </a:cxn>
                  <a:cxn ang="0">
                    <a:pos x="49" y="67"/>
                  </a:cxn>
                  <a:cxn ang="0">
                    <a:pos x="47" y="72"/>
                  </a:cxn>
                  <a:cxn ang="0">
                    <a:pos x="45" y="68"/>
                  </a:cxn>
                  <a:cxn ang="0">
                    <a:pos x="36" y="62"/>
                  </a:cxn>
                  <a:cxn ang="0">
                    <a:pos x="31" y="59"/>
                  </a:cxn>
                  <a:cxn ang="0">
                    <a:pos x="32" y="64"/>
                  </a:cxn>
                  <a:cxn ang="0">
                    <a:pos x="28" y="62"/>
                  </a:cxn>
                  <a:cxn ang="0">
                    <a:pos x="20" y="56"/>
                  </a:cxn>
                  <a:cxn ang="0">
                    <a:pos x="13" y="58"/>
                  </a:cxn>
                  <a:cxn ang="0">
                    <a:pos x="11" y="54"/>
                  </a:cxn>
                  <a:cxn ang="0">
                    <a:pos x="11" y="51"/>
                  </a:cxn>
                  <a:cxn ang="0">
                    <a:pos x="12" y="49"/>
                  </a:cxn>
                  <a:cxn ang="0">
                    <a:pos x="10" y="45"/>
                  </a:cxn>
                  <a:cxn ang="0">
                    <a:pos x="6" y="48"/>
                  </a:cxn>
                  <a:cxn ang="0">
                    <a:pos x="2" y="45"/>
                  </a:cxn>
                  <a:cxn ang="0">
                    <a:pos x="0" y="41"/>
                  </a:cxn>
                  <a:cxn ang="0">
                    <a:pos x="1" y="29"/>
                  </a:cxn>
                  <a:cxn ang="0">
                    <a:pos x="5" y="19"/>
                  </a:cxn>
                  <a:cxn ang="0">
                    <a:pos x="3" y="11"/>
                  </a:cxn>
                  <a:cxn ang="0">
                    <a:pos x="2" y="5"/>
                  </a:cxn>
                  <a:cxn ang="0">
                    <a:pos x="6" y="0"/>
                  </a:cxn>
                </a:cxnLst>
                <a:rect l="0" t="0" r="r" b="b"/>
                <a:pathLst>
                  <a:path w="49" h="72">
                    <a:moveTo>
                      <a:pt x="6" y="0"/>
                    </a:moveTo>
                    <a:lnTo>
                      <a:pt x="8" y="0"/>
                    </a:lnTo>
                    <a:lnTo>
                      <a:pt x="10" y="1"/>
                    </a:lnTo>
                    <a:lnTo>
                      <a:pt x="10" y="4"/>
                    </a:lnTo>
                    <a:lnTo>
                      <a:pt x="12" y="6"/>
                    </a:lnTo>
                    <a:lnTo>
                      <a:pt x="15" y="6"/>
                    </a:lnTo>
                    <a:lnTo>
                      <a:pt x="17" y="4"/>
                    </a:lnTo>
                    <a:lnTo>
                      <a:pt x="18" y="4"/>
                    </a:lnTo>
                    <a:lnTo>
                      <a:pt x="18" y="6"/>
                    </a:lnTo>
                    <a:lnTo>
                      <a:pt x="20" y="7"/>
                    </a:lnTo>
                    <a:lnTo>
                      <a:pt x="20" y="11"/>
                    </a:lnTo>
                    <a:lnTo>
                      <a:pt x="22" y="15"/>
                    </a:lnTo>
                    <a:lnTo>
                      <a:pt x="23" y="19"/>
                    </a:lnTo>
                    <a:lnTo>
                      <a:pt x="23" y="28"/>
                    </a:lnTo>
                    <a:lnTo>
                      <a:pt x="22" y="30"/>
                    </a:lnTo>
                    <a:lnTo>
                      <a:pt x="18" y="34"/>
                    </a:lnTo>
                    <a:lnTo>
                      <a:pt x="17" y="36"/>
                    </a:lnTo>
                    <a:lnTo>
                      <a:pt x="17" y="43"/>
                    </a:lnTo>
                    <a:lnTo>
                      <a:pt x="20" y="46"/>
                    </a:lnTo>
                    <a:lnTo>
                      <a:pt x="21" y="50"/>
                    </a:lnTo>
                    <a:lnTo>
                      <a:pt x="23" y="54"/>
                    </a:lnTo>
                    <a:lnTo>
                      <a:pt x="26" y="55"/>
                    </a:lnTo>
                    <a:lnTo>
                      <a:pt x="26" y="54"/>
                    </a:lnTo>
                    <a:lnTo>
                      <a:pt x="28" y="51"/>
                    </a:lnTo>
                    <a:lnTo>
                      <a:pt x="32" y="51"/>
                    </a:lnTo>
                    <a:lnTo>
                      <a:pt x="33" y="54"/>
                    </a:lnTo>
                    <a:lnTo>
                      <a:pt x="36" y="56"/>
                    </a:lnTo>
                    <a:lnTo>
                      <a:pt x="36" y="59"/>
                    </a:lnTo>
                    <a:lnTo>
                      <a:pt x="38" y="59"/>
                    </a:lnTo>
                    <a:lnTo>
                      <a:pt x="40" y="58"/>
                    </a:lnTo>
                    <a:lnTo>
                      <a:pt x="40" y="56"/>
                    </a:lnTo>
                    <a:lnTo>
                      <a:pt x="42" y="56"/>
                    </a:lnTo>
                    <a:lnTo>
                      <a:pt x="42" y="58"/>
                    </a:lnTo>
                    <a:lnTo>
                      <a:pt x="43" y="58"/>
                    </a:lnTo>
                    <a:lnTo>
                      <a:pt x="43" y="59"/>
                    </a:lnTo>
                    <a:lnTo>
                      <a:pt x="42" y="60"/>
                    </a:lnTo>
                    <a:lnTo>
                      <a:pt x="41" y="60"/>
                    </a:lnTo>
                    <a:lnTo>
                      <a:pt x="41" y="63"/>
                    </a:lnTo>
                    <a:lnTo>
                      <a:pt x="42" y="63"/>
                    </a:lnTo>
                    <a:lnTo>
                      <a:pt x="43" y="62"/>
                    </a:lnTo>
                    <a:lnTo>
                      <a:pt x="43" y="64"/>
                    </a:lnTo>
                    <a:lnTo>
                      <a:pt x="45" y="65"/>
                    </a:lnTo>
                    <a:lnTo>
                      <a:pt x="47" y="67"/>
                    </a:lnTo>
                    <a:lnTo>
                      <a:pt x="49" y="67"/>
                    </a:lnTo>
                    <a:lnTo>
                      <a:pt x="49" y="70"/>
                    </a:lnTo>
                    <a:lnTo>
                      <a:pt x="47" y="72"/>
                    </a:lnTo>
                    <a:lnTo>
                      <a:pt x="45" y="69"/>
                    </a:lnTo>
                    <a:lnTo>
                      <a:pt x="45" y="68"/>
                    </a:lnTo>
                    <a:lnTo>
                      <a:pt x="40" y="63"/>
                    </a:lnTo>
                    <a:lnTo>
                      <a:pt x="36" y="62"/>
                    </a:lnTo>
                    <a:lnTo>
                      <a:pt x="32" y="58"/>
                    </a:lnTo>
                    <a:lnTo>
                      <a:pt x="31" y="59"/>
                    </a:lnTo>
                    <a:lnTo>
                      <a:pt x="31" y="63"/>
                    </a:lnTo>
                    <a:lnTo>
                      <a:pt x="32" y="64"/>
                    </a:lnTo>
                    <a:lnTo>
                      <a:pt x="30" y="64"/>
                    </a:lnTo>
                    <a:lnTo>
                      <a:pt x="28" y="62"/>
                    </a:lnTo>
                    <a:lnTo>
                      <a:pt x="23" y="56"/>
                    </a:lnTo>
                    <a:lnTo>
                      <a:pt x="20" y="56"/>
                    </a:lnTo>
                    <a:lnTo>
                      <a:pt x="17" y="58"/>
                    </a:lnTo>
                    <a:lnTo>
                      <a:pt x="13" y="58"/>
                    </a:lnTo>
                    <a:lnTo>
                      <a:pt x="12" y="56"/>
                    </a:lnTo>
                    <a:lnTo>
                      <a:pt x="11" y="54"/>
                    </a:lnTo>
                    <a:lnTo>
                      <a:pt x="10" y="53"/>
                    </a:lnTo>
                    <a:lnTo>
                      <a:pt x="11" y="51"/>
                    </a:lnTo>
                    <a:lnTo>
                      <a:pt x="11" y="50"/>
                    </a:lnTo>
                    <a:lnTo>
                      <a:pt x="12" y="49"/>
                    </a:lnTo>
                    <a:lnTo>
                      <a:pt x="12" y="46"/>
                    </a:lnTo>
                    <a:lnTo>
                      <a:pt x="10" y="45"/>
                    </a:lnTo>
                    <a:lnTo>
                      <a:pt x="7" y="48"/>
                    </a:lnTo>
                    <a:lnTo>
                      <a:pt x="6" y="48"/>
                    </a:lnTo>
                    <a:lnTo>
                      <a:pt x="3" y="46"/>
                    </a:lnTo>
                    <a:lnTo>
                      <a:pt x="2" y="45"/>
                    </a:lnTo>
                    <a:lnTo>
                      <a:pt x="1" y="43"/>
                    </a:lnTo>
                    <a:lnTo>
                      <a:pt x="0" y="41"/>
                    </a:lnTo>
                    <a:lnTo>
                      <a:pt x="0" y="31"/>
                    </a:lnTo>
                    <a:lnTo>
                      <a:pt x="1" y="29"/>
                    </a:lnTo>
                    <a:lnTo>
                      <a:pt x="2" y="29"/>
                    </a:lnTo>
                    <a:lnTo>
                      <a:pt x="5" y="19"/>
                    </a:lnTo>
                    <a:lnTo>
                      <a:pt x="3" y="15"/>
                    </a:lnTo>
                    <a:lnTo>
                      <a:pt x="3" y="11"/>
                    </a:lnTo>
                    <a:lnTo>
                      <a:pt x="2" y="7"/>
                    </a:lnTo>
                    <a:lnTo>
                      <a:pt x="2" y="5"/>
                    </a:lnTo>
                    <a:lnTo>
                      <a:pt x="3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1315"/>
              <p:cNvSpPr>
                <a:spLocks/>
              </p:cNvSpPr>
              <p:nvPr/>
            </p:nvSpPr>
            <p:spPr bwMode="auto">
              <a:xfrm>
                <a:off x="8693999" y="4144786"/>
                <a:ext cx="29015" cy="37306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4" y="1"/>
                  </a:cxn>
                  <a:cxn ang="0">
                    <a:pos x="6" y="3"/>
                  </a:cxn>
                  <a:cxn ang="0">
                    <a:pos x="9" y="3"/>
                  </a:cxn>
                  <a:cxn ang="0">
                    <a:pos x="11" y="4"/>
                  </a:cxn>
                  <a:cxn ang="0">
                    <a:pos x="14" y="6"/>
                  </a:cxn>
                  <a:cxn ang="0">
                    <a:pos x="12" y="10"/>
                  </a:cxn>
                  <a:cxn ang="0">
                    <a:pos x="7" y="15"/>
                  </a:cxn>
                  <a:cxn ang="0">
                    <a:pos x="4" y="16"/>
                  </a:cxn>
                  <a:cxn ang="0">
                    <a:pos x="1" y="18"/>
                  </a:cxn>
                  <a:cxn ang="0">
                    <a:pos x="1" y="9"/>
                  </a:cxn>
                  <a:cxn ang="0">
                    <a:pos x="0" y="5"/>
                  </a:cxn>
                  <a:cxn ang="0">
                    <a:pos x="0" y="3"/>
                  </a:cxn>
                  <a:cxn ang="0">
                    <a:pos x="2" y="0"/>
                  </a:cxn>
                </a:cxnLst>
                <a:rect l="0" t="0" r="r" b="b"/>
                <a:pathLst>
                  <a:path w="14" h="18">
                    <a:moveTo>
                      <a:pt x="2" y="0"/>
                    </a:moveTo>
                    <a:lnTo>
                      <a:pt x="4" y="1"/>
                    </a:lnTo>
                    <a:lnTo>
                      <a:pt x="6" y="3"/>
                    </a:lnTo>
                    <a:lnTo>
                      <a:pt x="9" y="3"/>
                    </a:lnTo>
                    <a:lnTo>
                      <a:pt x="11" y="4"/>
                    </a:lnTo>
                    <a:lnTo>
                      <a:pt x="14" y="6"/>
                    </a:lnTo>
                    <a:lnTo>
                      <a:pt x="12" y="10"/>
                    </a:lnTo>
                    <a:lnTo>
                      <a:pt x="7" y="15"/>
                    </a:lnTo>
                    <a:lnTo>
                      <a:pt x="4" y="16"/>
                    </a:lnTo>
                    <a:lnTo>
                      <a:pt x="1" y="18"/>
                    </a:lnTo>
                    <a:lnTo>
                      <a:pt x="1" y="9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1316"/>
              <p:cNvSpPr>
                <a:spLocks/>
              </p:cNvSpPr>
              <p:nvPr/>
            </p:nvSpPr>
            <p:spPr bwMode="auto">
              <a:xfrm>
                <a:off x="8708507" y="4167583"/>
                <a:ext cx="26945" cy="4766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10" y="0"/>
                  </a:cxn>
                  <a:cxn ang="0">
                    <a:pos x="12" y="2"/>
                  </a:cxn>
                  <a:cxn ang="0">
                    <a:pos x="13" y="4"/>
                  </a:cxn>
                  <a:cxn ang="0">
                    <a:pos x="13" y="8"/>
                  </a:cxn>
                  <a:cxn ang="0">
                    <a:pos x="12" y="10"/>
                  </a:cxn>
                  <a:cxn ang="0">
                    <a:pos x="9" y="13"/>
                  </a:cxn>
                  <a:cxn ang="0">
                    <a:pos x="9" y="18"/>
                  </a:cxn>
                  <a:cxn ang="0">
                    <a:pos x="10" y="19"/>
                  </a:cxn>
                  <a:cxn ang="0">
                    <a:pos x="10" y="22"/>
                  </a:cxn>
                  <a:cxn ang="0">
                    <a:pos x="9" y="23"/>
                  </a:cxn>
                  <a:cxn ang="0">
                    <a:pos x="8" y="23"/>
                  </a:cxn>
                  <a:cxn ang="0">
                    <a:pos x="2" y="17"/>
                  </a:cxn>
                  <a:cxn ang="0">
                    <a:pos x="0" y="14"/>
                  </a:cxn>
                  <a:cxn ang="0">
                    <a:pos x="0" y="12"/>
                  </a:cxn>
                  <a:cxn ang="0">
                    <a:pos x="4" y="12"/>
                  </a:cxn>
                  <a:cxn ang="0">
                    <a:pos x="4" y="8"/>
                  </a:cxn>
                  <a:cxn ang="0">
                    <a:pos x="5" y="4"/>
                  </a:cxn>
                  <a:cxn ang="0">
                    <a:pos x="7" y="2"/>
                  </a:cxn>
                  <a:cxn ang="0">
                    <a:pos x="8" y="0"/>
                  </a:cxn>
                </a:cxnLst>
                <a:rect l="0" t="0" r="r" b="b"/>
                <a:pathLst>
                  <a:path w="13" h="23">
                    <a:moveTo>
                      <a:pt x="8" y="0"/>
                    </a:moveTo>
                    <a:lnTo>
                      <a:pt x="10" y="0"/>
                    </a:lnTo>
                    <a:lnTo>
                      <a:pt x="12" y="2"/>
                    </a:lnTo>
                    <a:lnTo>
                      <a:pt x="13" y="4"/>
                    </a:lnTo>
                    <a:lnTo>
                      <a:pt x="13" y="8"/>
                    </a:lnTo>
                    <a:lnTo>
                      <a:pt x="12" y="10"/>
                    </a:lnTo>
                    <a:lnTo>
                      <a:pt x="9" y="13"/>
                    </a:lnTo>
                    <a:lnTo>
                      <a:pt x="9" y="18"/>
                    </a:lnTo>
                    <a:lnTo>
                      <a:pt x="10" y="19"/>
                    </a:lnTo>
                    <a:lnTo>
                      <a:pt x="10" y="22"/>
                    </a:lnTo>
                    <a:lnTo>
                      <a:pt x="9" y="23"/>
                    </a:lnTo>
                    <a:lnTo>
                      <a:pt x="8" y="23"/>
                    </a:lnTo>
                    <a:lnTo>
                      <a:pt x="2" y="17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4" y="8"/>
                    </a:lnTo>
                    <a:lnTo>
                      <a:pt x="5" y="4"/>
                    </a:lnTo>
                    <a:lnTo>
                      <a:pt x="7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1317"/>
              <p:cNvSpPr>
                <a:spLocks noEditPoints="1"/>
              </p:cNvSpPr>
              <p:nvPr/>
            </p:nvSpPr>
            <p:spPr bwMode="auto">
              <a:xfrm>
                <a:off x="8733378" y="4171729"/>
                <a:ext cx="12435" cy="29015"/>
              </a:xfrm>
              <a:custGeom>
                <a:avLst/>
                <a:gdLst/>
                <a:ahLst/>
                <a:cxnLst>
                  <a:cxn ang="0">
                    <a:pos x="1" y="10"/>
                  </a:cxn>
                  <a:cxn ang="0">
                    <a:pos x="1" y="14"/>
                  </a:cxn>
                  <a:cxn ang="0">
                    <a:pos x="0" y="14"/>
                  </a:cxn>
                  <a:cxn ang="0">
                    <a:pos x="1" y="10"/>
                  </a:cxn>
                  <a:cxn ang="0">
                    <a:pos x="4" y="0"/>
                  </a:cxn>
                  <a:cxn ang="0">
                    <a:pos x="6" y="0"/>
                  </a:cxn>
                  <a:cxn ang="0">
                    <a:pos x="6" y="3"/>
                  </a:cxn>
                  <a:cxn ang="0">
                    <a:pos x="5" y="6"/>
                  </a:cxn>
                  <a:cxn ang="0">
                    <a:pos x="2" y="7"/>
                  </a:cxn>
                  <a:cxn ang="0">
                    <a:pos x="2" y="3"/>
                  </a:cxn>
                  <a:cxn ang="0">
                    <a:pos x="4" y="0"/>
                  </a:cxn>
                </a:cxnLst>
                <a:rect l="0" t="0" r="r" b="b"/>
                <a:pathLst>
                  <a:path w="6" h="14">
                    <a:moveTo>
                      <a:pt x="1" y="10"/>
                    </a:moveTo>
                    <a:lnTo>
                      <a:pt x="1" y="14"/>
                    </a:lnTo>
                    <a:lnTo>
                      <a:pt x="0" y="14"/>
                    </a:lnTo>
                    <a:lnTo>
                      <a:pt x="1" y="10"/>
                    </a:lnTo>
                    <a:close/>
                    <a:moveTo>
                      <a:pt x="4" y="0"/>
                    </a:moveTo>
                    <a:lnTo>
                      <a:pt x="6" y="0"/>
                    </a:lnTo>
                    <a:lnTo>
                      <a:pt x="6" y="3"/>
                    </a:lnTo>
                    <a:lnTo>
                      <a:pt x="5" y="6"/>
                    </a:lnTo>
                    <a:lnTo>
                      <a:pt x="2" y="7"/>
                    </a:lnTo>
                    <a:lnTo>
                      <a:pt x="2" y="3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1319"/>
              <p:cNvSpPr>
                <a:spLocks/>
              </p:cNvSpPr>
              <p:nvPr/>
            </p:nvSpPr>
            <p:spPr bwMode="auto">
              <a:xfrm>
                <a:off x="8718869" y="4130276"/>
                <a:ext cx="22799" cy="207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0"/>
                  </a:cxn>
                  <a:cxn ang="0">
                    <a:pos x="5" y="2"/>
                  </a:cxn>
                  <a:cxn ang="0">
                    <a:pos x="7" y="3"/>
                  </a:cxn>
                  <a:cxn ang="0">
                    <a:pos x="9" y="5"/>
                  </a:cxn>
                  <a:cxn ang="0">
                    <a:pos x="11" y="6"/>
                  </a:cxn>
                  <a:cxn ang="0">
                    <a:pos x="11" y="10"/>
                  </a:cxn>
                  <a:cxn ang="0">
                    <a:pos x="9" y="10"/>
                  </a:cxn>
                  <a:cxn ang="0">
                    <a:pos x="5" y="6"/>
                  </a:cxn>
                  <a:cxn ang="0">
                    <a:pos x="5" y="5"/>
                  </a:cxn>
                  <a:cxn ang="0">
                    <a:pos x="0" y="5"/>
                  </a:cxn>
                  <a:cxn ang="0">
                    <a:pos x="0" y="0"/>
                  </a:cxn>
                </a:cxnLst>
                <a:rect l="0" t="0" r="r" b="b"/>
                <a:pathLst>
                  <a:path w="11" h="10">
                    <a:moveTo>
                      <a:pt x="0" y="0"/>
                    </a:moveTo>
                    <a:lnTo>
                      <a:pt x="4" y="0"/>
                    </a:lnTo>
                    <a:lnTo>
                      <a:pt x="5" y="2"/>
                    </a:lnTo>
                    <a:lnTo>
                      <a:pt x="7" y="3"/>
                    </a:lnTo>
                    <a:lnTo>
                      <a:pt x="9" y="5"/>
                    </a:lnTo>
                    <a:lnTo>
                      <a:pt x="11" y="6"/>
                    </a:lnTo>
                    <a:lnTo>
                      <a:pt x="11" y="10"/>
                    </a:lnTo>
                    <a:lnTo>
                      <a:pt x="9" y="10"/>
                    </a:lnTo>
                    <a:lnTo>
                      <a:pt x="5" y="6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1320"/>
              <p:cNvSpPr>
                <a:spLocks/>
              </p:cNvSpPr>
              <p:nvPr/>
            </p:nvSpPr>
            <p:spPr bwMode="auto">
              <a:xfrm>
                <a:off x="8656693" y="4105408"/>
                <a:ext cx="26945" cy="290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0"/>
                  </a:cxn>
                  <a:cxn ang="0">
                    <a:pos x="7" y="2"/>
                  </a:cxn>
                  <a:cxn ang="0">
                    <a:pos x="8" y="3"/>
                  </a:cxn>
                  <a:cxn ang="0">
                    <a:pos x="10" y="4"/>
                  </a:cxn>
                  <a:cxn ang="0">
                    <a:pos x="12" y="5"/>
                  </a:cxn>
                  <a:cxn ang="0">
                    <a:pos x="13" y="8"/>
                  </a:cxn>
                  <a:cxn ang="0">
                    <a:pos x="13" y="12"/>
                  </a:cxn>
                  <a:cxn ang="0">
                    <a:pos x="12" y="14"/>
                  </a:cxn>
                  <a:cxn ang="0">
                    <a:pos x="9" y="14"/>
                  </a:cxn>
                  <a:cxn ang="0">
                    <a:pos x="8" y="12"/>
                  </a:cxn>
                  <a:cxn ang="0">
                    <a:pos x="4" y="8"/>
                  </a:cxn>
                  <a:cxn ang="0">
                    <a:pos x="3" y="4"/>
                  </a:cxn>
                  <a:cxn ang="0">
                    <a:pos x="2" y="3"/>
                  </a:cxn>
                  <a:cxn ang="0">
                    <a:pos x="0" y="0"/>
                  </a:cxn>
                </a:cxnLst>
                <a:rect l="0" t="0" r="r" b="b"/>
                <a:pathLst>
                  <a:path w="13" h="14">
                    <a:moveTo>
                      <a:pt x="0" y="0"/>
                    </a:moveTo>
                    <a:lnTo>
                      <a:pt x="4" y="0"/>
                    </a:lnTo>
                    <a:lnTo>
                      <a:pt x="7" y="2"/>
                    </a:lnTo>
                    <a:lnTo>
                      <a:pt x="8" y="3"/>
                    </a:lnTo>
                    <a:lnTo>
                      <a:pt x="10" y="4"/>
                    </a:lnTo>
                    <a:lnTo>
                      <a:pt x="12" y="5"/>
                    </a:lnTo>
                    <a:lnTo>
                      <a:pt x="13" y="8"/>
                    </a:lnTo>
                    <a:lnTo>
                      <a:pt x="13" y="12"/>
                    </a:lnTo>
                    <a:lnTo>
                      <a:pt x="12" y="14"/>
                    </a:lnTo>
                    <a:lnTo>
                      <a:pt x="9" y="14"/>
                    </a:lnTo>
                    <a:lnTo>
                      <a:pt x="8" y="12"/>
                    </a:lnTo>
                    <a:lnTo>
                      <a:pt x="4" y="8"/>
                    </a:lnTo>
                    <a:lnTo>
                      <a:pt x="3" y="4"/>
                    </a:lnTo>
                    <a:lnTo>
                      <a:pt x="2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1321"/>
              <p:cNvSpPr>
                <a:spLocks/>
              </p:cNvSpPr>
              <p:nvPr/>
            </p:nvSpPr>
            <p:spPr bwMode="auto">
              <a:xfrm>
                <a:off x="8685709" y="4111625"/>
                <a:ext cx="8291" cy="207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0"/>
                  </a:cxn>
                  <a:cxn ang="0">
                    <a:pos x="4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4" h="1">
                    <a:moveTo>
                      <a:pt x="0" y="0"/>
                    </a:moveTo>
                    <a:lnTo>
                      <a:pt x="4" y="0"/>
                    </a:lnTo>
                    <a:lnTo>
                      <a:pt x="4" y="1"/>
                    </a:lnTo>
                    <a:lnTo>
                      <a:pt x="1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1322"/>
              <p:cNvSpPr>
                <a:spLocks/>
              </p:cNvSpPr>
              <p:nvPr/>
            </p:nvSpPr>
            <p:spPr bwMode="auto">
              <a:xfrm>
                <a:off x="8646331" y="3806962"/>
                <a:ext cx="39378" cy="72538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8" y="2"/>
                  </a:cxn>
                  <a:cxn ang="0">
                    <a:pos x="19" y="8"/>
                  </a:cxn>
                  <a:cxn ang="0">
                    <a:pos x="18" y="17"/>
                  </a:cxn>
                  <a:cxn ang="0">
                    <a:pos x="14" y="26"/>
                  </a:cxn>
                  <a:cxn ang="0">
                    <a:pos x="10" y="32"/>
                  </a:cxn>
                  <a:cxn ang="0">
                    <a:pos x="5" y="35"/>
                  </a:cxn>
                  <a:cxn ang="0">
                    <a:pos x="3" y="35"/>
                  </a:cxn>
                  <a:cxn ang="0">
                    <a:pos x="2" y="34"/>
                  </a:cxn>
                  <a:cxn ang="0">
                    <a:pos x="0" y="31"/>
                  </a:cxn>
                  <a:cxn ang="0">
                    <a:pos x="0" y="23"/>
                  </a:cxn>
                  <a:cxn ang="0">
                    <a:pos x="2" y="17"/>
                  </a:cxn>
                  <a:cxn ang="0">
                    <a:pos x="5" y="8"/>
                  </a:cxn>
                  <a:cxn ang="0">
                    <a:pos x="9" y="2"/>
                  </a:cxn>
                  <a:cxn ang="0">
                    <a:pos x="14" y="0"/>
                  </a:cxn>
                </a:cxnLst>
                <a:rect l="0" t="0" r="r" b="b"/>
                <a:pathLst>
                  <a:path w="19" h="35">
                    <a:moveTo>
                      <a:pt x="14" y="0"/>
                    </a:moveTo>
                    <a:lnTo>
                      <a:pt x="18" y="2"/>
                    </a:lnTo>
                    <a:lnTo>
                      <a:pt x="19" y="8"/>
                    </a:lnTo>
                    <a:lnTo>
                      <a:pt x="18" y="17"/>
                    </a:lnTo>
                    <a:lnTo>
                      <a:pt x="14" y="26"/>
                    </a:lnTo>
                    <a:lnTo>
                      <a:pt x="10" y="32"/>
                    </a:lnTo>
                    <a:lnTo>
                      <a:pt x="5" y="35"/>
                    </a:lnTo>
                    <a:lnTo>
                      <a:pt x="3" y="35"/>
                    </a:lnTo>
                    <a:lnTo>
                      <a:pt x="2" y="34"/>
                    </a:lnTo>
                    <a:lnTo>
                      <a:pt x="0" y="31"/>
                    </a:lnTo>
                    <a:lnTo>
                      <a:pt x="0" y="23"/>
                    </a:lnTo>
                    <a:lnTo>
                      <a:pt x="2" y="17"/>
                    </a:lnTo>
                    <a:lnTo>
                      <a:pt x="5" y="8"/>
                    </a:lnTo>
                    <a:lnTo>
                      <a:pt x="9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1323"/>
              <p:cNvSpPr>
                <a:spLocks/>
              </p:cNvSpPr>
              <p:nvPr/>
            </p:nvSpPr>
            <p:spPr bwMode="auto">
              <a:xfrm>
                <a:off x="8368611" y="3935460"/>
                <a:ext cx="58031" cy="53886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24" y="2"/>
                  </a:cxn>
                  <a:cxn ang="0">
                    <a:pos x="26" y="3"/>
                  </a:cxn>
                  <a:cxn ang="0">
                    <a:pos x="28" y="4"/>
                  </a:cxn>
                  <a:cxn ang="0">
                    <a:pos x="28" y="7"/>
                  </a:cxn>
                  <a:cxn ang="0">
                    <a:pos x="26" y="9"/>
                  </a:cxn>
                  <a:cxn ang="0">
                    <a:pos x="25" y="13"/>
                  </a:cxn>
                  <a:cxn ang="0">
                    <a:pos x="20" y="21"/>
                  </a:cxn>
                  <a:cxn ang="0">
                    <a:pos x="16" y="23"/>
                  </a:cxn>
                  <a:cxn ang="0">
                    <a:pos x="13" y="24"/>
                  </a:cxn>
                  <a:cxn ang="0">
                    <a:pos x="10" y="26"/>
                  </a:cxn>
                  <a:cxn ang="0">
                    <a:pos x="6" y="26"/>
                  </a:cxn>
                  <a:cxn ang="0">
                    <a:pos x="4" y="24"/>
                  </a:cxn>
                  <a:cxn ang="0">
                    <a:pos x="1" y="19"/>
                  </a:cxn>
                  <a:cxn ang="0">
                    <a:pos x="1" y="16"/>
                  </a:cxn>
                  <a:cxn ang="0">
                    <a:pos x="0" y="13"/>
                  </a:cxn>
                  <a:cxn ang="0">
                    <a:pos x="0" y="11"/>
                  </a:cxn>
                  <a:cxn ang="0">
                    <a:pos x="1" y="11"/>
                  </a:cxn>
                  <a:cxn ang="0">
                    <a:pos x="5" y="9"/>
                  </a:cxn>
                  <a:cxn ang="0">
                    <a:pos x="18" y="2"/>
                  </a:cxn>
                  <a:cxn ang="0">
                    <a:pos x="23" y="0"/>
                  </a:cxn>
                </a:cxnLst>
                <a:rect l="0" t="0" r="r" b="b"/>
                <a:pathLst>
                  <a:path w="28" h="26">
                    <a:moveTo>
                      <a:pt x="23" y="0"/>
                    </a:moveTo>
                    <a:lnTo>
                      <a:pt x="24" y="2"/>
                    </a:lnTo>
                    <a:lnTo>
                      <a:pt x="26" y="3"/>
                    </a:lnTo>
                    <a:lnTo>
                      <a:pt x="28" y="4"/>
                    </a:lnTo>
                    <a:lnTo>
                      <a:pt x="28" y="7"/>
                    </a:lnTo>
                    <a:lnTo>
                      <a:pt x="26" y="9"/>
                    </a:lnTo>
                    <a:lnTo>
                      <a:pt x="25" y="13"/>
                    </a:lnTo>
                    <a:lnTo>
                      <a:pt x="20" y="21"/>
                    </a:lnTo>
                    <a:lnTo>
                      <a:pt x="16" y="23"/>
                    </a:lnTo>
                    <a:lnTo>
                      <a:pt x="13" y="24"/>
                    </a:lnTo>
                    <a:lnTo>
                      <a:pt x="10" y="26"/>
                    </a:lnTo>
                    <a:lnTo>
                      <a:pt x="6" y="26"/>
                    </a:lnTo>
                    <a:lnTo>
                      <a:pt x="4" y="24"/>
                    </a:lnTo>
                    <a:lnTo>
                      <a:pt x="1" y="19"/>
                    </a:lnTo>
                    <a:lnTo>
                      <a:pt x="1" y="16"/>
                    </a:lnTo>
                    <a:lnTo>
                      <a:pt x="0" y="13"/>
                    </a:lnTo>
                    <a:lnTo>
                      <a:pt x="0" y="11"/>
                    </a:lnTo>
                    <a:lnTo>
                      <a:pt x="1" y="11"/>
                    </a:lnTo>
                    <a:lnTo>
                      <a:pt x="5" y="9"/>
                    </a:lnTo>
                    <a:lnTo>
                      <a:pt x="18" y="2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1324"/>
              <p:cNvSpPr>
                <a:spLocks/>
              </p:cNvSpPr>
              <p:nvPr/>
            </p:nvSpPr>
            <p:spPr bwMode="auto">
              <a:xfrm>
                <a:off x="8289854" y="4466028"/>
                <a:ext cx="39378" cy="35233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9" y="0"/>
                  </a:cxn>
                  <a:cxn ang="0">
                    <a:pos x="10" y="4"/>
                  </a:cxn>
                  <a:cxn ang="0">
                    <a:pos x="10" y="6"/>
                  </a:cxn>
                  <a:cxn ang="0">
                    <a:pos x="13" y="9"/>
                  </a:cxn>
                  <a:cxn ang="0">
                    <a:pos x="14" y="11"/>
                  </a:cxn>
                  <a:cxn ang="0">
                    <a:pos x="17" y="14"/>
                  </a:cxn>
                  <a:cxn ang="0">
                    <a:pos x="19" y="14"/>
                  </a:cxn>
                  <a:cxn ang="0">
                    <a:pos x="19" y="17"/>
                  </a:cxn>
                  <a:cxn ang="0">
                    <a:pos x="16" y="17"/>
                  </a:cxn>
                  <a:cxn ang="0">
                    <a:pos x="13" y="15"/>
                  </a:cxn>
                  <a:cxn ang="0">
                    <a:pos x="10" y="15"/>
                  </a:cxn>
                  <a:cxn ang="0">
                    <a:pos x="10" y="12"/>
                  </a:cxn>
                  <a:cxn ang="0">
                    <a:pos x="5" y="7"/>
                  </a:cxn>
                  <a:cxn ang="0">
                    <a:pos x="2" y="7"/>
                  </a:cxn>
                  <a:cxn ang="0">
                    <a:pos x="0" y="6"/>
                  </a:cxn>
                  <a:cxn ang="0">
                    <a:pos x="0" y="5"/>
                  </a:cxn>
                  <a:cxn ang="0">
                    <a:pos x="2" y="4"/>
                  </a:cxn>
                  <a:cxn ang="0">
                    <a:pos x="3" y="1"/>
                  </a:cxn>
                  <a:cxn ang="0">
                    <a:pos x="7" y="0"/>
                  </a:cxn>
                </a:cxnLst>
                <a:rect l="0" t="0" r="r" b="b"/>
                <a:pathLst>
                  <a:path w="19" h="17">
                    <a:moveTo>
                      <a:pt x="7" y="0"/>
                    </a:moveTo>
                    <a:lnTo>
                      <a:pt x="9" y="0"/>
                    </a:lnTo>
                    <a:lnTo>
                      <a:pt x="10" y="4"/>
                    </a:lnTo>
                    <a:lnTo>
                      <a:pt x="10" y="6"/>
                    </a:lnTo>
                    <a:lnTo>
                      <a:pt x="13" y="9"/>
                    </a:lnTo>
                    <a:lnTo>
                      <a:pt x="14" y="11"/>
                    </a:lnTo>
                    <a:lnTo>
                      <a:pt x="17" y="14"/>
                    </a:lnTo>
                    <a:lnTo>
                      <a:pt x="19" y="14"/>
                    </a:lnTo>
                    <a:lnTo>
                      <a:pt x="19" y="17"/>
                    </a:lnTo>
                    <a:lnTo>
                      <a:pt x="16" y="17"/>
                    </a:lnTo>
                    <a:lnTo>
                      <a:pt x="13" y="15"/>
                    </a:lnTo>
                    <a:lnTo>
                      <a:pt x="10" y="15"/>
                    </a:lnTo>
                    <a:lnTo>
                      <a:pt x="10" y="12"/>
                    </a:lnTo>
                    <a:lnTo>
                      <a:pt x="5" y="7"/>
                    </a:lnTo>
                    <a:lnTo>
                      <a:pt x="2" y="7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2" y="4"/>
                    </a:lnTo>
                    <a:lnTo>
                      <a:pt x="3" y="1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1325"/>
              <p:cNvSpPr>
                <a:spLocks/>
              </p:cNvSpPr>
              <p:nvPr/>
            </p:nvSpPr>
            <p:spPr bwMode="auto">
              <a:xfrm>
                <a:off x="8349959" y="4490899"/>
                <a:ext cx="16580" cy="1658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0"/>
                  </a:cxn>
                  <a:cxn ang="0">
                    <a:pos x="5" y="2"/>
                  </a:cxn>
                  <a:cxn ang="0">
                    <a:pos x="7" y="2"/>
                  </a:cxn>
                  <a:cxn ang="0">
                    <a:pos x="8" y="3"/>
                  </a:cxn>
                  <a:cxn ang="0">
                    <a:pos x="8" y="4"/>
                  </a:cxn>
                  <a:cxn ang="0">
                    <a:pos x="7" y="7"/>
                  </a:cxn>
                  <a:cxn ang="0">
                    <a:pos x="5" y="8"/>
                  </a:cxn>
                  <a:cxn ang="0">
                    <a:pos x="3" y="8"/>
                  </a:cxn>
                  <a:cxn ang="0">
                    <a:pos x="2" y="7"/>
                  </a:cxn>
                  <a:cxn ang="0">
                    <a:pos x="0" y="4"/>
                  </a:cxn>
                  <a:cxn ang="0">
                    <a:pos x="0" y="0"/>
                  </a:cxn>
                </a:cxnLst>
                <a:rect l="0" t="0" r="r" b="b"/>
                <a:pathLst>
                  <a:path w="8" h="8">
                    <a:moveTo>
                      <a:pt x="0" y="0"/>
                    </a:moveTo>
                    <a:lnTo>
                      <a:pt x="4" y="0"/>
                    </a:lnTo>
                    <a:lnTo>
                      <a:pt x="5" y="2"/>
                    </a:lnTo>
                    <a:lnTo>
                      <a:pt x="7" y="2"/>
                    </a:lnTo>
                    <a:lnTo>
                      <a:pt x="8" y="3"/>
                    </a:lnTo>
                    <a:lnTo>
                      <a:pt x="8" y="4"/>
                    </a:lnTo>
                    <a:lnTo>
                      <a:pt x="7" y="7"/>
                    </a:lnTo>
                    <a:lnTo>
                      <a:pt x="5" y="8"/>
                    </a:lnTo>
                    <a:lnTo>
                      <a:pt x="3" y="8"/>
                    </a:lnTo>
                    <a:lnTo>
                      <a:pt x="2" y="7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1326"/>
              <p:cNvSpPr>
                <a:spLocks/>
              </p:cNvSpPr>
              <p:nvPr/>
            </p:nvSpPr>
            <p:spPr bwMode="auto">
              <a:xfrm>
                <a:off x="8136488" y="4455667"/>
                <a:ext cx="16580" cy="2279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4" y="5"/>
                  </a:cxn>
                  <a:cxn ang="0">
                    <a:pos x="7" y="6"/>
                  </a:cxn>
                  <a:cxn ang="0">
                    <a:pos x="8" y="9"/>
                  </a:cxn>
                  <a:cxn ang="0">
                    <a:pos x="8" y="11"/>
                  </a:cxn>
                  <a:cxn ang="0">
                    <a:pos x="7" y="10"/>
                  </a:cxn>
                  <a:cxn ang="0">
                    <a:pos x="4" y="9"/>
                  </a:cxn>
                  <a:cxn ang="0">
                    <a:pos x="3" y="6"/>
                  </a:cxn>
                  <a:cxn ang="0">
                    <a:pos x="0" y="4"/>
                  </a:cxn>
                  <a:cxn ang="0">
                    <a:pos x="0" y="0"/>
                  </a:cxn>
                </a:cxnLst>
                <a:rect l="0" t="0" r="r" b="b"/>
                <a:pathLst>
                  <a:path w="8" h="11">
                    <a:moveTo>
                      <a:pt x="0" y="0"/>
                    </a:moveTo>
                    <a:lnTo>
                      <a:pt x="3" y="0"/>
                    </a:lnTo>
                    <a:lnTo>
                      <a:pt x="3" y="2"/>
                    </a:lnTo>
                    <a:lnTo>
                      <a:pt x="4" y="5"/>
                    </a:lnTo>
                    <a:lnTo>
                      <a:pt x="7" y="6"/>
                    </a:lnTo>
                    <a:lnTo>
                      <a:pt x="8" y="9"/>
                    </a:lnTo>
                    <a:lnTo>
                      <a:pt x="8" y="11"/>
                    </a:lnTo>
                    <a:lnTo>
                      <a:pt x="7" y="10"/>
                    </a:lnTo>
                    <a:lnTo>
                      <a:pt x="4" y="9"/>
                    </a:lnTo>
                    <a:lnTo>
                      <a:pt x="3" y="6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1327"/>
              <p:cNvSpPr>
                <a:spLocks/>
              </p:cNvSpPr>
              <p:nvPr/>
            </p:nvSpPr>
            <p:spPr bwMode="auto">
              <a:xfrm>
                <a:off x="8105399" y="4403853"/>
                <a:ext cx="18653" cy="2072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5" y="2"/>
                  </a:cxn>
                  <a:cxn ang="0">
                    <a:pos x="7" y="5"/>
                  </a:cxn>
                  <a:cxn ang="0">
                    <a:pos x="8" y="6"/>
                  </a:cxn>
                  <a:cxn ang="0">
                    <a:pos x="9" y="8"/>
                  </a:cxn>
                  <a:cxn ang="0">
                    <a:pos x="9" y="10"/>
                  </a:cxn>
                  <a:cxn ang="0">
                    <a:pos x="8" y="10"/>
                  </a:cxn>
                  <a:cxn ang="0">
                    <a:pos x="3" y="5"/>
                  </a:cxn>
                  <a:cxn ang="0">
                    <a:pos x="2" y="2"/>
                  </a:cxn>
                  <a:cxn ang="0">
                    <a:pos x="0" y="1"/>
                  </a:cxn>
                  <a:cxn ang="0">
                    <a:pos x="3" y="0"/>
                  </a:cxn>
                </a:cxnLst>
                <a:rect l="0" t="0" r="r" b="b"/>
                <a:pathLst>
                  <a:path w="9" h="10">
                    <a:moveTo>
                      <a:pt x="3" y="0"/>
                    </a:moveTo>
                    <a:lnTo>
                      <a:pt x="5" y="2"/>
                    </a:lnTo>
                    <a:lnTo>
                      <a:pt x="7" y="5"/>
                    </a:lnTo>
                    <a:lnTo>
                      <a:pt x="8" y="6"/>
                    </a:lnTo>
                    <a:lnTo>
                      <a:pt x="9" y="8"/>
                    </a:lnTo>
                    <a:lnTo>
                      <a:pt x="9" y="10"/>
                    </a:lnTo>
                    <a:lnTo>
                      <a:pt x="8" y="10"/>
                    </a:lnTo>
                    <a:lnTo>
                      <a:pt x="3" y="5"/>
                    </a:lnTo>
                    <a:lnTo>
                      <a:pt x="2" y="2"/>
                    </a:lnTo>
                    <a:lnTo>
                      <a:pt x="0" y="1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1328"/>
              <p:cNvSpPr>
                <a:spLocks/>
              </p:cNvSpPr>
              <p:nvPr/>
            </p:nvSpPr>
            <p:spPr bwMode="auto">
              <a:xfrm>
                <a:off x="8876381" y="3578984"/>
                <a:ext cx="55960" cy="72538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5" y="0"/>
                  </a:cxn>
                  <a:cxn ang="0">
                    <a:pos x="17" y="1"/>
                  </a:cxn>
                  <a:cxn ang="0">
                    <a:pos x="20" y="4"/>
                  </a:cxn>
                  <a:cxn ang="0">
                    <a:pos x="24" y="4"/>
                  </a:cxn>
                  <a:cxn ang="0">
                    <a:pos x="24" y="8"/>
                  </a:cxn>
                  <a:cxn ang="0">
                    <a:pos x="27" y="10"/>
                  </a:cxn>
                  <a:cxn ang="0">
                    <a:pos x="27" y="15"/>
                  </a:cxn>
                  <a:cxn ang="0">
                    <a:pos x="24" y="15"/>
                  </a:cxn>
                  <a:cxn ang="0">
                    <a:pos x="21" y="24"/>
                  </a:cxn>
                  <a:cxn ang="0">
                    <a:pos x="19" y="32"/>
                  </a:cxn>
                  <a:cxn ang="0">
                    <a:pos x="14" y="35"/>
                  </a:cxn>
                  <a:cxn ang="0">
                    <a:pos x="12" y="35"/>
                  </a:cxn>
                  <a:cxn ang="0">
                    <a:pos x="12" y="34"/>
                  </a:cxn>
                  <a:cxn ang="0">
                    <a:pos x="7" y="32"/>
                  </a:cxn>
                  <a:cxn ang="0">
                    <a:pos x="6" y="29"/>
                  </a:cxn>
                  <a:cxn ang="0">
                    <a:pos x="6" y="27"/>
                  </a:cxn>
                  <a:cxn ang="0">
                    <a:pos x="7" y="25"/>
                  </a:cxn>
                  <a:cxn ang="0">
                    <a:pos x="9" y="23"/>
                  </a:cxn>
                  <a:cxn ang="0">
                    <a:pos x="11" y="20"/>
                  </a:cxn>
                  <a:cxn ang="0">
                    <a:pos x="12" y="15"/>
                  </a:cxn>
                  <a:cxn ang="0">
                    <a:pos x="10" y="13"/>
                  </a:cxn>
                  <a:cxn ang="0">
                    <a:pos x="10" y="11"/>
                  </a:cxn>
                  <a:cxn ang="0">
                    <a:pos x="9" y="10"/>
                  </a:cxn>
                  <a:cxn ang="0">
                    <a:pos x="9" y="13"/>
                  </a:cxn>
                  <a:cxn ang="0">
                    <a:pos x="7" y="13"/>
                  </a:cxn>
                  <a:cxn ang="0">
                    <a:pos x="5" y="15"/>
                  </a:cxn>
                  <a:cxn ang="0">
                    <a:pos x="2" y="15"/>
                  </a:cxn>
                  <a:cxn ang="0">
                    <a:pos x="1" y="14"/>
                  </a:cxn>
                  <a:cxn ang="0">
                    <a:pos x="0" y="11"/>
                  </a:cxn>
                  <a:cxn ang="0">
                    <a:pos x="0" y="10"/>
                  </a:cxn>
                  <a:cxn ang="0">
                    <a:pos x="5" y="5"/>
                  </a:cxn>
                  <a:cxn ang="0">
                    <a:pos x="7" y="4"/>
                  </a:cxn>
                  <a:cxn ang="0">
                    <a:pos x="11" y="0"/>
                  </a:cxn>
                </a:cxnLst>
                <a:rect l="0" t="0" r="r" b="b"/>
                <a:pathLst>
                  <a:path w="27" h="35">
                    <a:moveTo>
                      <a:pt x="11" y="0"/>
                    </a:moveTo>
                    <a:lnTo>
                      <a:pt x="15" y="0"/>
                    </a:lnTo>
                    <a:lnTo>
                      <a:pt x="17" y="1"/>
                    </a:lnTo>
                    <a:lnTo>
                      <a:pt x="20" y="4"/>
                    </a:lnTo>
                    <a:lnTo>
                      <a:pt x="24" y="4"/>
                    </a:lnTo>
                    <a:lnTo>
                      <a:pt x="24" y="8"/>
                    </a:lnTo>
                    <a:lnTo>
                      <a:pt x="27" y="10"/>
                    </a:lnTo>
                    <a:lnTo>
                      <a:pt x="27" y="15"/>
                    </a:lnTo>
                    <a:lnTo>
                      <a:pt x="24" y="15"/>
                    </a:lnTo>
                    <a:lnTo>
                      <a:pt x="21" y="24"/>
                    </a:lnTo>
                    <a:lnTo>
                      <a:pt x="19" y="32"/>
                    </a:lnTo>
                    <a:lnTo>
                      <a:pt x="14" y="35"/>
                    </a:lnTo>
                    <a:lnTo>
                      <a:pt x="12" y="35"/>
                    </a:lnTo>
                    <a:lnTo>
                      <a:pt x="12" y="34"/>
                    </a:lnTo>
                    <a:lnTo>
                      <a:pt x="7" y="32"/>
                    </a:lnTo>
                    <a:lnTo>
                      <a:pt x="6" y="29"/>
                    </a:lnTo>
                    <a:lnTo>
                      <a:pt x="6" y="27"/>
                    </a:lnTo>
                    <a:lnTo>
                      <a:pt x="7" y="25"/>
                    </a:lnTo>
                    <a:lnTo>
                      <a:pt x="9" y="23"/>
                    </a:lnTo>
                    <a:lnTo>
                      <a:pt x="11" y="20"/>
                    </a:lnTo>
                    <a:lnTo>
                      <a:pt x="12" y="15"/>
                    </a:lnTo>
                    <a:lnTo>
                      <a:pt x="10" y="13"/>
                    </a:lnTo>
                    <a:lnTo>
                      <a:pt x="10" y="11"/>
                    </a:lnTo>
                    <a:lnTo>
                      <a:pt x="9" y="10"/>
                    </a:lnTo>
                    <a:lnTo>
                      <a:pt x="9" y="13"/>
                    </a:lnTo>
                    <a:lnTo>
                      <a:pt x="7" y="13"/>
                    </a:lnTo>
                    <a:lnTo>
                      <a:pt x="5" y="15"/>
                    </a:lnTo>
                    <a:lnTo>
                      <a:pt x="2" y="15"/>
                    </a:lnTo>
                    <a:lnTo>
                      <a:pt x="1" y="14"/>
                    </a:lnTo>
                    <a:lnTo>
                      <a:pt x="0" y="11"/>
                    </a:lnTo>
                    <a:lnTo>
                      <a:pt x="0" y="10"/>
                    </a:lnTo>
                    <a:lnTo>
                      <a:pt x="5" y="5"/>
                    </a:lnTo>
                    <a:lnTo>
                      <a:pt x="7" y="4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1329"/>
              <p:cNvSpPr>
                <a:spLocks/>
              </p:cNvSpPr>
              <p:nvPr/>
            </p:nvSpPr>
            <p:spPr bwMode="auto">
              <a:xfrm>
                <a:off x="8940632" y="3564476"/>
                <a:ext cx="58031" cy="43524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5" y="0"/>
                  </a:cxn>
                  <a:cxn ang="0">
                    <a:pos x="26" y="1"/>
                  </a:cxn>
                  <a:cxn ang="0">
                    <a:pos x="28" y="3"/>
                  </a:cxn>
                  <a:cxn ang="0">
                    <a:pos x="28" y="7"/>
                  </a:cxn>
                  <a:cxn ang="0">
                    <a:pos x="25" y="12"/>
                  </a:cxn>
                  <a:cxn ang="0">
                    <a:pos x="24" y="13"/>
                  </a:cxn>
                  <a:cxn ang="0">
                    <a:pos x="20" y="13"/>
                  </a:cxn>
                  <a:cxn ang="0">
                    <a:pos x="18" y="11"/>
                  </a:cxn>
                  <a:cxn ang="0">
                    <a:pos x="16" y="11"/>
                  </a:cxn>
                  <a:cxn ang="0">
                    <a:pos x="14" y="13"/>
                  </a:cxn>
                  <a:cxn ang="0">
                    <a:pos x="11" y="18"/>
                  </a:cxn>
                  <a:cxn ang="0">
                    <a:pos x="6" y="21"/>
                  </a:cxn>
                  <a:cxn ang="0">
                    <a:pos x="4" y="18"/>
                  </a:cxn>
                  <a:cxn ang="0">
                    <a:pos x="4" y="15"/>
                  </a:cxn>
                  <a:cxn ang="0">
                    <a:pos x="1" y="13"/>
                  </a:cxn>
                  <a:cxn ang="0">
                    <a:pos x="0" y="12"/>
                  </a:cxn>
                  <a:cxn ang="0">
                    <a:pos x="0" y="10"/>
                  </a:cxn>
                  <a:cxn ang="0">
                    <a:pos x="1" y="10"/>
                  </a:cxn>
                  <a:cxn ang="0">
                    <a:pos x="3" y="8"/>
                  </a:cxn>
                  <a:cxn ang="0">
                    <a:pos x="5" y="7"/>
                  </a:cxn>
                  <a:cxn ang="0">
                    <a:pos x="9" y="3"/>
                  </a:cxn>
                  <a:cxn ang="0">
                    <a:pos x="14" y="3"/>
                  </a:cxn>
                  <a:cxn ang="0">
                    <a:pos x="16" y="2"/>
                  </a:cxn>
                  <a:cxn ang="0">
                    <a:pos x="18" y="1"/>
                  </a:cxn>
                  <a:cxn ang="0">
                    <a:pos x="20" y="0"/>
                  </a:cxn>
                </a:cxnLst>
                <a:rect l="0" t="0" r="r" b="b"/>
                <a:pathLst>
                  <a:path w="28" h="21">
                    <a:moveTo>
                      <a:pt x="20" y="0"/>
                    </a:moveTo>
                    <a:lnTo>
                      <a:pt x="25" y="0"/>
                    </a:lnTo>
                    <a:lnTo>
                      <a:pt x="26" y="1"/>
                    </a:lnTo>
                    <a:lnTo>
                      <a:pt x="28" y="3"/>
                    </a:lnTo>
                    <a:lnTo>
                      <a:pt x="28" y="7"/>
                    </a:lnTo>
                    <a:lnTo>
                      <a:pt x="25" y="12"/>
                    </a:lnTo>
                    <a:lnTo>
                      <a:pt x="24" y="13"/>
                    </a:lnTo>
                    <a:lnTo>
                      <a:pt x="20" y="13"/>
                    </a:lnTo>
                    <a:lnTo>
                      <a:pt x="18" y="11"/>
                    </a:lnTo>
                    <a:lnTo>
                      <a:pt x="16" y="11"/>
                    </a:lnTo>
                    <a:lnTo>
                      <a:pt x="14" y="13"/>
                    </a:lnTo>
                    <a:lnTo>
                      <a:pt x="11" y="18"/>
                    </a:lnTo>
                    <a:lnTo>
                      <a:pt x="6" y="21"/>
                    </a:lnTo>
                    <a:lnTo>
                      <a:pt x="4" y="18"/>
                    </a:lnTo>
                    <a:lnTo>
                      <a:pt x="4" y="15"/>
                    </a:lnTo>
                    <a:lnTo>
                      <a:pt x="1" y="13"/>
                    </a:lnTo>
                    <a:lnTo>
                      <a:pt x="0" y="12"/>
                    </a:lnTo>
                    <a:lnTo>
                      <a:pt x="0" y="10"/>
                    </a:lnTo>
                    <a:lnTo>
                      <a:pt x="1" y="10"/>
                    </a:lnTo>
                    <a:lnTo>
                      <a:pt x="3" y="8"/>
                    </a:lnTo>
                    <a:lnTo>
                      <a:pt x="5" y="7"/>
                    </a:lnTo>
                    <a:lnTo>
                      <a:pt x="9" y="3"/>
                    </a:lnTo>
                    <a:lnTo>
                      <a:pt x="14" y="3"/>
                    </a:lnTo>
                    <a:lnTo>
                      <a:pt x="16" y="2"/>
                    </a:lnTo>
                    <a:lnTo>
                      <a:pt x="18" y="1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1330"/>
              <p:cNvSpPr>
                <a:spLocks noEditPoints="1"/>
              </p:cNvSpPr>
              <p:nvPr/>
            </p:nvSpPr>
            <p:spPr bwMode="auto">
              <a:xfrm>
                <a:off x="8907469" y="3367587"/>
                <a:ext cx="269429" cy="221763"/>
              </a:xfrm>
              <a:custGeom>
                <a:avLst/>
                <a:gdLst/>
                <a:ahLst/>
                <a:cxnLst>
                  <a:cxn ang="0">
                    <a:pos x="73" y="57"/>
                  </a:cxn>
                  <a:cxn ang="0">
                    <a:pos x="73" y="56"/>
                  </a:cxn>
                  <a:cxn ang="0">
                    <a:pos x="120" y="0"/>
                  </a:cxn>
                  <a:cxn ang="0">
                    <a:pos x="123" y="2"/>
                  </a:cxn>
                  <a:cxn ang="0">
                    <a:pos x="124" y="7"/>
                  </a:cxn>
                  <a:cxn ang="0">
                    <a:pos x="125" y="14"/>
                  </a:cxn>
                  <a:cxn ang="0">
                    <a:pos x="130" y="25"/>
                  </a:cxn>
                  <a:cxn ang="0">
                    <a:pos x="129" y="30"/>
                  </a:cxn>
                  <a:cxn ang="0">
                    <a:pos x="124" y="41"/>
                  </a:cxn>
                  <a:cxn ang="0">
                    <a:pos x="119" y="42"/>
                  </a:cxn>
                  <a:cxn ang="0">
                    <a:pos x="118" y="62"/>
                  </a:cxn>
                  <a:cxn ang="0">
                    <a:pos x="113" y="68"/>
                  </a:cxn>
                  <a:cxn ang="0">
                    <a:pos x="114" y="75"/>
                  </a:cxn>
                  <a:cxn ang="0">
                    <a:pos x="115" y="78"/>
                  </a:cxn>
                  <a:cxn ang="0">
                    <a:pos x="110" y="82"/>
                  </a:cxn>
                  <a:cxn ang="0">
                    <a:pos x="105" y="81"/>
                  </a:cxn>
                  <a:cxn ang="0">
                    <a:pos x="99" y="85"/>
                  </a:cxn>
                  <a:cxn ang="0">
                    <a:pos x="95" y="90"/>
                  </a:cxn>
                  <a:cxn ang="0">
                    <a:pos x="93" y="88"/>
                  </a:cxn>
                  <a:cxn ang="0">
                    <a:pos x="86" y="90"/>
                  </a:cxn>
                  <a:cxn ang="0">
                    <a:pos x="83" y="93"/>
                  </a:cxn>
                  <a:cxn ang="0">
                    <a:pos x="75" y="92"/>
                  </a:cxn>
                  <a:cxn ang="0">
                    <a:pos x="73" y="88"/>
                  </a:cxn>
                  <a:cxn ang="0">
                    <a:pos x="69" y="86"/>
                  </a:cxn>
                  <a:cxn ang="0">
                    <a:pos x="66" y="91"/>
                  </a:cxn>
                  <a:cxn ang="0">
                    <a:pos x="69" y="95"/>
                  </a:cxn>
                  <a:cxn ang="0">
                    <a:pos x="66" y="96"/>
                  </a:cxn>
                  <a:cxn ang="0">
                    <a:pos x="63" y="98"/>
                  </a:cxn>
                  <a:cxn ang="0">
                    <a:pos x="58" y="105"/>
                  </a:cxn>
                  <a:cxn ang="0">
                    <a:pos x="54" y="105"/>
                  </a:cxn>
                  <a:cxn ang="0">
                    <a:pos x="51" y="102"/>
                  </a:cxn>
                  <a:cxn ang="0">
                    <a:pos x="53" y="96"/>
                  </a:cxn>
                  <a:cxn ang="0">
                    <a:pos x="49" y="91"/>
                  </a:cxn>
                  <a:cxn ang="0">
                    <a:pos x="39" y="88"/>
                  </a:cxn>
                  <a:cxn ang="0">
                    <a:pos x="37" y="92"/>
                  </a:cxn>
                  <a:cxn ang="0">
                    <a:pos x="30" y="93"/>
                  </a:cxn>
                  <a:cxn ang="0">
                    <a:pos x="17" y="97"/>
                  </a:cxn>
                  <a:cxn ang="0">
                    <a:pos x="0" y="98"/>
                  </a:cxn>
                  <a:cxn ang="0">
                    <a:pos x="4" y="96"/>
                  </a:cxn>
                  <a:cxn ang="0">
                    <a:pos x="11" y="90"/>
                  </a:cxn>
                  <a:cxn ang="0">
                    <a:pos x="27" y="78"/>
                  </a:cxn>
                  <a:cxn ang="0">
                    <a:pos x="59" y="76"/>
                  </a:cxn>
                  <a:cxn ang="0">
                    <a:pos x="66" y="66"/>
                  </a:cxn>
                  <a:cxn ang="0">
                    <a:pos x="69" y="62"/>
                  </a:cxn>
                  <a:cxn ang="0">
                    <a:pos x="71" y="58"/>
                  </a:cxn>
                  <a:cxn ang="0">
                    <a:pos x="73" y="62"/>
                  </a:cxn>
                  <a:cxn ang="0">
                    <a:pos x="79" y="61"/>
                  </a:cxn>
                  <a:cxn ang="0">
                    <a:pos x="85" y="57"/>
                  </a:cxn>
                  <a:cxn ang="0">
                    <a:pos x="100" y="43"/>
                  </a:cxn>
                  <a:cxn ang="0">
                    <a:pos x="108" y="23"/>
                  </a:cxn>
                  <a:cxn ang="0">
                    <a:pos x="106" y="20"/>
                  </a:cxn>
                  <a:cxn ang="0">
                    <a:pos x="105" y="15"/>
                  </a:cxn>
                  <a:cxn ang="0">
                    <a:pos x="109" y="8"/>
                  </a:cxn>
                  <a:cxn ang="0">
                    <a:pos x="115" y="4"/>
                  </a:cxn>
                  <a:cxn ang="0">
                    <a:pos x="116" y="7"/>
                  </a:cxn>
                  <a:cxn ang="0">
                    <a:pos x="120" y="5"/>
                  </a:cxn>
                  <a:cxn ang="0">
                    <a:pos x="118" y="4"/>
                  </a:cxn>
                </a:cxnLst>
                <a:rect l="0" t="0" r="r" b="b"/>
                <a:pathLst>
                  <a:path w="130" h="107">
                    <a:moveTo>
                      <a:pt x="73" y="56"/>
                    </a:moveTo>
                    <a:lnTo>
                      <a:pt x="73" y="57"/>
                    </a:lnTo>
                    <a:lnTo>
                      <a:pt x="71" y="58"/>
                    </a:lnTo>
                    <a:lnTo>
                      <a:pt x="73" y="56"/>
                    </a:lnTo>
                    <a:close/>
                    <a:moveTo>
                      <a:pt x="118" y="0"/>
                    </a:moveTo>
                    <a:lnTo>
                      <a:pt x="120" y="0"/>
                    </a:lnTo>
                    <a:lnTo>
                      <a:pt x="122" y="2"/>
                    </a:lnTo>
                    <a:lnTo>
                      <a:pt x="123" y="2"/>
                    </a:lnTo>
                    <a:lnTo>
                      <a:pt x="123" y="3"/>
                    </a:lnTo>
                    <a:lnTo>
                      <a:pt x="124" y="7"/>
                    </a:lnTo>
                    <a:lnTo>
                      <a:pt x="124" y="10"/>
                    </a:lnTo>
                    <a:lnTo>
                      <a:pt x="125" y="14"/>
                    </a:lnTo>
                    <a:lnTo>
                      <a:pt x="129" y="22"/>
                    </a:lnTo>
                    <a:lnTo>
                      <a:pt x="130" y="25"/>
                    </a:lnTo>
                    <a:lnTo>
                      <a:pt x="130" y="28"/>
                    </a:lnTo>
                    <a:lnTo>
                      <a:pt x="129" y="30"/>
                    </a:lnTo>
                    <a:lnTo>
                      <a:pt x="124" y="36"/>
                    </a:lnTo>
                    <a:lnTo>
                      <a:pt x="124" y="41"/>
                    </a:lnTo>
                    <a:lnTo>
                      <a:pt x="120" y="41"/>
                    </a:lnTo>
                    <a:lnTo>
                      <a:pt x="119" y="42"/>
                    </a:lnTo>
                    <a:lnTo>
                      <a:pt x="118" y="44"/>
                    </a:lnTo>
                    <a:lnTo>
                      <a:pt x="118" y="62"/>
                    </a:lnTo>
                    <a:lnTo>
                      <a:pt x="114" y="66"/>
                    </a:lnTo>
                    <a:lnTo>
                      <a:pt x="113" y="68"/>
                    </a:lnTo>
                    <a:lnTo>
                      <a:pt x="113" y="73"/>
                    </a:lnTo>
                    <a:lnTo>
                      <a:pt x="114" y="75"/>
                    </a:lnTo>
                    <a:lnTo>
                      <a:pt x="114" y="77"/>
                    </a:lnTo>
                    <a:lnTo>
                      <a:pt x="115" y="78"/>
                    </a:lnTo>
                    <a:lnTo>
                      <a:pt x="113" y="81"/>
                    </a:lnTo>
                    <a:lnTo>
                      <a:pt x="110" y="82"/>
                    </a:lnTo>
                    <a:lnTo>
                      <a:pt x="105" y="87"/>
                    </a:lnTo>
                    <a:lnTo>
                      <a:pt x="105" y="81"/>
                    </a:lnTo>
                    <a:lnTo>
                      <a:pt x="101" y="82"/>
                    </a:lnTo>
                    <a:lnTo>
                      <a:pt x="99" y="85"/>
                    </a:lnTo>
                    <a:lnTo>
                      <a:pt x="96" y="86"/>
                    </a:lnTo>
                    <a:lnTo>
                      <a:pt x="95" y="90"/>
                    </a:lnTo>
                    <a:lnTo>
                      <a:pt x="94" y="90"/>
                    </a:lnTo>
                    <a:lnTo>
                      <a:pt x="93" y="88"/>
                    </a:lnTo>
                    <a:lnTo>
                      <a:pt x="89" y="88"/>
                    </a:lnTo>
                    <a:lnTo>
                      <a:pt x="86" y="90"/>
                    </a:lnTo>
                    <a:lnTo>
                      <a:pt x="85" y="92"/>
                    </a:lnTo>
                    <a:lnTo>
                      <a:pt x="83" y="93"/>
                    </a:lnTo>
                    <a:lnTo>
                      <a:pt x="78" y="93"/>
                    </a:lnTo>
                    <a:lnTo>
                      <a:pt x="75" y="92"/>
                    </a:lnTo>
                    <a:lnTo>
                      <a:pt x="74" y="91"/>
                    </a:lnTo>
                    <a:lnTo>
                      <a:pt x="73" y="88"/>
                    </a:lnTo>
                    <a:lnTo>
                      <a:pt x="70" y="86"/>
                    </a:lnTo>
                    <a:lnTo>
                      <a:pt x="69" y="86"/>
                    </a:lnTo>
                    <a:lnTo>
                      <a:pt x="66" y="88"/>
                    </a:lnTo>
                    <a:lnTo>
                      <a:pt x="66" y="91"/>
                    </a:lnTo>
                    <a:lnTo>
                      <a:pt x="68" y="92"/>
                    </a:lnTo>
                    <a:lnTo>
                      <a:pt x="69" y="95"/>
                    </a:lnTo>
                    <a:lnTo>
                      <a:pt x="70" y="96"/>
                    </a:lnTo>
                    <a:lnTo>
                      <a:pt x="66" y="96"/>
                    </a:lnTo>
                    <a:lnTo>
                      <a:pt x="65" y="97"/>
                    </a:lnTo>
                    <a:lnTo>
                      <a:pt x="63" y="98"/>
                    </a:lnTo>
                    <a:lnTo>
                      <a:pt x="60" y="101"/>
                    </a:lnTo>
                    <a:lnTo>
                      <a:pt x="58" y="105"/>
                    </a:lnTo>
                    <a:lnTo>
                      <a:pt x="56" y="107"/>
                    </a:lnTo>
                    <a:lnTo>
                      <a:pt x="54" y="105"/>
                    </a:lnTo>
                    <a:lnTo>
                      <a:pt x="53" y="102"/>
                    </a:lnTo>
                    <a:lnTo>
                      <a:pt x="51" y="102"/>
                    </a:lnTo>
                    <a:lnTo>
                      <a:pt x="51" y="100"/>
                    </a:lnTo>
                    <a:lnTo>
                      <a:pt x="53" y="96"/>
                    </a:lnTo>
                    <a:lnTo>
                      <a:pt x="53" y="92"/>
                    </a:lnTo>
                    <a:lnTo>
                      <a:pt x="49" y="91"/>
                    </a:lnTo>
                    <a:lnTo>
                      <a:pt x="44" y="88"/>
                    </a:lnTo>
                    <a:lnTo>
                      <a:pt x="39" y="88"/>
                    </a:lnTo>
                    <a:lnTo>
                      <a:pt x="37" y="90"/>
                    </a:lnTo>
                    <a:lnTo>
                      <a:pt x="37" y="92"/>
                    </a:lnTo>
                    <a:lnTo>
                      <a:pt x="31" y="92"/>
                    </a:lnTo>
                    <a:lnTo>
                      <a:pt x="30" y="93"/>
                    </a:lnTo>
                    <a:lnTo>
                      <a:pt x="27" y="93"/>
                    </a:lnTo>
                    <a:lnTo>
                      <a:pt x="17" y="97"/>
                    </a:lnTo>
                    <a:lnTo>
                      <a:pt x="6" y="98"/>
                    </a:lnTo>
                    <a:lnTo>
                      <a:pt x="0" y="98"/>
                    </a:lnTo>
                    <a:lnTo>
                      <a:pt x="0" y="96"/>
                    </a:lnTo>
                    <a:lnTo>
                      <a:pt x="4" y="96"/>
                    </a:lnTo>
                    <a:lnTo>
                      <a:pt x="5" y="95"/>
                    </a:lnTo>
                    <a:lnTo>
                      <a:pt x="11" y="90"/>
                    </a:lnTo>
                    <a:lnTo>
                      <a:pt x="21" y="80"/>
                    </a:lnTo>
                    <a:lnTo>
                      <a:pt x="27" y="78"/>
                    </a:lnTo>
                    <a:lnTo>
                      <a:pt x="54" y="78"/>
                    </a:lnTo>
                    <a:lnTo>
                      <a:pt x="59" y="76"/>
                    </a:lnTo>
                    <a:lnTo>
                      <a:pt x="61" y="71"/>
                    </a:lnTo>
                    <a:lnTo>
                      <a:pt x="66" y="66"/>
                    </a:lnTo>
                    <a:lnTo>
                      <a:pt x="68" y="63"/>
                    </a:lnTo>
                    <a:lnTo>
                      <a:pt x="69" y="62"/>
                    </a:lnTo>
                    <a:lnTo>
                      <a:pt x="70" y="59"/>
                    </a:lnTo>
                    <a:lnTo>
                      <a:pt x="71" y="58"/>
                    </a:lnTo>
                    <a:lnTo>
                      <a:pt x="71" y="61"/>
                    </a:lnTo>
                    <a:lnTo>
                      <a:pt x="73" y="62"/>
                    </a:lnTo>
                    <a:lnTo>
                      <a:pt x="76" y="62"/>
                    </a:lnTo>
                    <a:lnTo>
                      <a:pt x="79" y="61"/>
                    </a:lnTo>
                    <a:lnTo>
                      <a:pt x="80" y="59"/>
                    </a:lnTo>
                    <a:lnTo>
                      <a:pt x="85" y="57"/>
                    </a:lnTo>
                    <a:lnTo>
                      <a:pt x="93" y="52"/>
                    </a:lnTo>
                    <a:lnTo>
                      <a:pt x="100" y="43"/>
                    </a:lnTo>
                    <a:lnTo>
                      <a:pt x="105" y="33"/>
                    </a:lnTo>
                    <a:lnTo>
                      <a:pt x="108" y="23"/>
                    </a:lnTo>
                    <a:lnTo>
                      <a:pt x="108" y="22"/>
                    </a:lnTo>
                    <a:lnTo>
                      <a:pt x="106" y="20"/>
                    </a:lnTo>
                    <a:lnTo>
                      <a:pt x="105" y="20"/>
                    </a:lnTo>
                    <a:lnTo>
                      <a:pt x="105" y="15"/>
                    </a:lnTo>
                    <a:lnTo>
                      <a:pt x="108" y="12"/>
                    </a:lnTo>
                    <a:lnTo>
                      <a:pt x="109" y="8"/>
                    </a:lnTo>
                    <a:lnTo>
                      <a:pt x="113" y="5"/>
                    </a:lnTo>
                    <a:lnTo>
                      <a:pt x="115" y="4"/>
                    </a:lnTo>
                    <a:lnTo>
                      <a:pt x="116" y="5"/>
                    </a:lnTo>
                    <a:lnTo>
                      <a:pt x="116" y="7"/>
                    </a:lnTo>
                    <a:lnTo>
                      <a:pt x="119" y="7"/>
                    </a:lnTo>
                    <a:lnTo>
                      <a:pt x="120" y="5"/>
                    </a:lnTo>
                    <a:lnTo>
                      <a:pt x="119" y="4"/>
                    </a:lnTo>
                    <a:lnTo>
                      <a:pt x="118" y="4"/>
                    </a:lnTo>
                    <a:lnTo>
                      <a:pt x="11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1331"/>
              <p:cNvSpPr>
                <a:spLocks/>
              </p:cNvSpPr>
              <p:nvPr/>
            </p:nvSpPr>
            <p:spPr bwMode="auto">
              <a:xfrm>
                <a:off x="9125086" y="3247378"/>
                <a:ext cx="138860" cy="11813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30" y="7"/>
                  </a:cxn>
                  <a:cxn ang="0">
                    <a:pos x="38" y="13"/>
                  </a:cxn>
                  <a:cxn ang="0">
                    <a:pos x="45" y="18"/>
                  </a:cxn>
                  <a:cxn ang="0">
                    <a:pos x="55" y="21"/>
                  </a:cxn>
                  <a:cxn ang="0">
                    <a:pos x="58" y="21"/>
                  </a:cxn>
                  <a:cxn ang="0">
                    <a:pos x="60" y="19"/>
                  </a:cxn>
                  <a:cxn ang="0">
                    <a:pos x="62" y="19"/>
                  </a:cxn>
                  <a:cxn ang="0">
                    <a:pos x="64" y="21"/>
                  </a:cxn>
                  <a:cxn ang="0">
                    <a:pos x="63" y="22"/>
                  </a:cxn>
                  <a:cxn ang="0">
                    <a:pos x="62" y="24"/>
                  </a:cxn>
                  <a:cxn ang="0">
                    <a:pos x="64" y="29"/>
                  </a:cxn>
                  <a:cxn ang="0">
                    <a:pos x="67" y="31"/>
                  </a:cxn>
                  <a:cxn ang="0">
                    <a:pos x="63" y="33"/>
                  </a:cxn>
                  <a:cxn ang="0">
                    <a:pos x="59" y="34"/>
                  </a:cxn>
                  <a:cxn ang="0">
                    <a:pos x="54" y="34"/>
                  </a:cxn>
                  <a:cxn ang="0">
                    <a:pos x="47" y="37"/>
                  </a:cxn>
                  <a:cxn ang="0">
                    <a:pos x="42" y="42"/>
                  </a:cxn>
                  <a:cxn ang="0">
                    <a:pos x="40" y="46"/>
                  </a:cxn>
                  <a:cxn ang="0">
                    <a:pos x="39" y="48"/>
                  </a:cxn>
                  <a:cxn ang="0">
                    <a:pos x="34" y="46"/>
                  </a:cxn>
                  <a:cxn ang="0">
                    <a:pos x="30" y="43"/>
                  </a:cxn>
                  <a:cxn ang="0">
                    <a:pos x="27" y="42"/>
                  </a:cxn>
                  <a:cxn ang="0">
                    <a:pos x="22" y="38"/>
                  </a:cxn>
                  <a:cxn ang="0">
                    <a:pos x="20" y="39"/>
                  </a:cxn>
                  <a:cxn ang="0">
                    <a:pos x="19" y="42"/>
                  </a:cxn>
                  <a:cxn ang="0">
                    <a:pos x="14" y="42"/>
                  </a:cxn>
                  <a:cxn ang="0">
                    <a:pos x="11" y="41"/>
                  </a:cxn>
                  <a:cxn ang="0">
                    <a:pos x="8" y="41"/>
                  </a:cxn>
                  <a:cxn ang="0">
                    <a:pos x="6" y="42"/>
                  </a:cxn>
                  <a:cxn ang="0">
                    <a:pos x="6" y="47"/>
                  </a:cxn>
                  <a:cxn ang="0">
                    <a:pos x="8" y="48"/>
                  </a:cxn>
                  <a:cxn ang="0">
                    <a:pos x="10" y="49"/>
                  </a:cxn>
                  <a:cxn ang="0">
                    <a:pos x="11" y="49"/>
                  </a:cxn>
                  <a:cxn ang="0">
                    <a:pos x="13" y="51"/>
                  </a:cxn>
                  <a:cxn ang="0">
                    <a:pos x="14" y="51"/>
                  </a:cxn>
                  <a:cxn ang="0">
                    <a:pos x="11" y="53"/>
                  </a:cxn>
                  <a:cxn ang="0">
                    <a:pos x="9" y="53"/>
                  </a:cxn>
                  <a:cxn ang="0">
                    <a:pos x="6" y="55"/>
                  </a:cxn>
                  <a:cxn ang="0">
                    <a:pos x="4" y="57"/>
                  </a:cxn>
                  <a:cxn ang="0">
                    <a:pos x="1" y="57"/>
                  </a:cxn>
                  <a:cxn ang="0">
                    <a:pos x="1" y="44"/>
                  </a:cxn>
                  <a:cxn ang="0">
                    <a:pos x="0" y="43"/>
                  </a:cxn>
                  <a:cxn ang="0">
                    <a:pos x="3" y="38"/>
                  </a:cxn>
                  <a:cxn ang="0">
                    <a:pos x="8" y="33"/>
                  </a:cxn>
                  <a:cxn ang="0">
                    <a:pos x="8" y="31"/>
                  </a:cxn>
                  <a:cxn ang="0">
                    <a:pos x="13" y="31"/>
                  </a:cxn>
                  <a:cxn ang="0">
                    <a:pos x="18" y="28"/>
                  </a:cxn>
                  <a:cxn ang="0">
                    <a:pos x="23" y="16"/>
                  </a:cxn>
                  <a:cxn ang="0">
                    <a:pos x="23" y="8"/>
                  </a:cxn>
                  <a:cxn ang="0">
                    <a:pos x="22" y="7"/>
                  </a:cxn>
                  <a:cxn ang="0">
                    <a:pos x="22" y="3"/>
                  </a:cxn>
                  <a:cxn ang="0">
                    <a:pos x="24" y="0"/>
                  </a:cxn>
                </a:cxnLst>
                <a:rect l="0" t="0" r="r" b="b"/>
                <a:pathLst>
                  <a:path w="67" h="57">
                    <a:moveTo>
                      <a:pt x="24" y="0"/>
                    </a:moveTo>
                    <a:lnTo>
                      <a:pt x="30" y="7"/>
                    </a:lnTo>
                    <a:lnTo>
                      <a:pt x="38" y="13"/>
                    </a:lnTo>
                    <a:lnTo>
                      <a:pt x="45" y="18"/>
                    </a:lnTo>
                    <a:lnTo>
                      <a:pt x="55" y="21"/>
                    </a:lnTo>
                    <a:lnTo>
                      <a:pt x="58" y="21"/>
                    </a:lnTo>
                    <a:lnTo>
                      <a:pt x="60" y="19"/>
                    </a:lnTo>
                    <a:lnTo>
                      <a:pt x="62" y="19"/>
                    </a:lnTo>
                    <a:lnTo>
                      <a:pt x="64" y="21"/>
                    </a:lnTo>
                    <a:lnTo>
                      <a:pt x="63" y="22"/>
                    </a:lnTo>
                    <a:lnTo>
                      <a:pt x="62" y="24"/>
                    </a:lnTo>
                    <a:lnTo>
                      <a:pt x="64" y="29"/>
                    </a:lnTo>
                    <a:lnTo>
                      <a:pt x="67" y="31"/>
                    </a:lnTo>
                    <a:lnTo>
                      <a:pt x="63" y="33"/>
                    </a:lnTo>
                    <a:lnTo>
                      <a:pt x="59" y="34"/>
                    </a:lnTo>
                    <a:lnTo>
                      <a:pt x="54" y="34"/>
                    </a:lnTo>
                    <a:lnTo>
                      <a:pt x="47" y="37"/>
                    </a:lnTo>
                    <a:lnTo>
                      <a:pt x="42" y="42"/>
                    </a:lnTo>
                    <a:lnTo>
                      <a:pt x="40" y="46"/>
                    </a:lnTo>
                    <a:lnTo>
                      <a:pt x="39" y="48"/>
                    </a:lnTo>
                    <a:lnTo>
                      <a:pt x="34" y="46"/>
                    </a:lnTo>
                    <a:lnTo>
                      <a:pt x="30" y="43"/>
                    </a:lnTo>
                    <a:lnTo>
                      <a:pt x="27" y="42"/>
                    </a:lnTo>
                    <a:lnTo>
                      <a:pt x="22" y="38"/>
                    </a:lnTo>
                    <a:lnTo>
                      <a:pt x="20" y="39"/>
                    </a:lnTo>
                    <a:lnTo>
                      <a:pt x="19" y="42"/>
                    </a:lnTo>
                    <a:lnTo>
                      <a:pt x="14" y="42"/>
                    </a:lnTo>
                    <a:lnTo>
                      <a:pt x="11" y="41"/>
                    </a:lnTo>
                    <a:lnTo>
                      <a:pt x="8" y="41"/>
                    </a:lnTo>
                    <a:lnTo>
                      <a:pt x="6" y="42"/>
                    </a:lnTo>
                    <a:lnTo>
                      <a:pt x="6" y="47"/>
                    </a:lnTo>
                    <a:lnTo>
                      <a:pt x="8" y="48"/>
                    </a:lnTo>
                    <a:lnTo>
                      <a:pt x="10" y="49"/>
                    </a:lnTo>
                    <a:lnTo>
                      <a:pt x="11" y="49"/>
                    </a:lnTo>
                    <a:lnTo>
                      <a:pt x="13" y="51"/>
                    </a:lnTo>
                    <a:lnTo>
                      <a:pt x="14" y="51"/>
                    </a:lnTo>
                    <a:lnTo>
                      <a:pt x="11" y="53"/>
                    </a:lnTo>
                    <a:lnTo>
                      <a:pt x="9" y="53"/>
                    </a:lnTo>
                    <a:lnTo>
                      <a:pt x="6" y="55"/>
                    </a:lnTo>
                    <a:lnTo>
                      <a:pt x="4" y="57"/>
                    </a:lnTo>
                    <a:lnTo>
                      <a:pt x="1" y="57"/>
                    </a:lnTo>
                    <a:lnTo>
                      <a:pt x="1" y="44"/>
                    </a:lnTo>
                    <a:lnTo>
                      <a:pt x="0" y="43"/>
                    </a:lnTo>
                    <a:lnTo>
                      <a:pt x="3" y="38"/>
                    </a:lnTo>
                    <a:lnTo>
                      <a:pt x="8" y="33"/>
                    </a:lnTo>
                    <a:lnTo>
                      <a:pt x="8" y="31"/>
                    </a:lnTo>
                    <a:lnTo>
                      <a:pt x="13" y="31"/>
                    </a:lnTo>
                    <a:lnTo>
                      <a:pt x="18" y="28"/>
                    </a:lnTo>
                    <a:lnTo>
                      <a:pt x="23" y="16"/>
                    </a:lnTo>
                    <a:lnTo>
                      <a:pt x="23" y="8"/>
                    </a:lnTo>
                    <a:lnTo>
                      <a:pt x="22" y="7"/>
                    </a:lnTo>
                    <a:lnTo>
                      <a:pt x="22" y="3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1332"/>
              <p:cNvSpPr>
                <a:spLocks/>
              </p:cNvSpPr>
              <p:nvPr/>
            </p:nvSpPr>
            <p:spPr bwMode="auto">
              <a:xfrm>
                <a:off x="9259801" y="3276396"/>
                <a:ext cx="20724" cy="20725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10" y="2"/>
                  </a:cxn>
                  <a:cxn ang="0">
                    <a:pos x="9" y="3"/>
                  </a:cxn>
                  <a:cxn ang="0">
                    <a:pos x="8" y="5"/>
                  </a:cxn>
                  <a:cxn ang="0">
                    <a:pos x="5" y="8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3" y="4"/>
                  </a:cxn>
                  <a:cxn ang="0">
                    <a:pos x="7" y="2"/>
                  </a:cxn>
                  <a:cxn ang="0">
                    <a:pos x="9" y="0"/>
                  </a:cxn>
                </a:cxnLst>
                <a:rect l="0" t="0" r="r" b="b"/>
                <a:pathLst>
                  <a:path w="10" h="10">
                    <a:moveTo>
                      <a:pt x="9" y="0"/>
                    </a:moveTo>
                    <a:lnTo>
                      <a:pt x="10" y="2"/>
                    </a:lnTo>
                    <a:lnTo>
                      <a:pt x="9" y="3"/>
                    </a:lnTo>
                    <a:lnTo>
                      <a:pt x="8" y="5"/>
                    </a:lnTo>
                    <a:lnTo>
                      <a:pt x="5" y="8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3" y="4"/>
                    </a:lnTo>
                    <a:lnTo>
                      <a:pt x="7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1333"/>
              <p:cNvSpPr>
                <a:spLocks/>
              </p:cNvSpPr>
              <p:nvPr/>
            </p:nvSpPr>
            <p:spPr bwMode="auto">
              <a:xfrm>
                <a:off x="9307469" y="3245307"/>
                <a:ext cx="31089" cy="2279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15" y="0"/>
                  </a:cxn>
                  <a:cxn ang="0">
                    <a:pos x="15" y="4"/>
                  </a:cxn>
                  <a:cxn ang="0">
                    <a:pos x="11" y="4"/>
                  </a:cxn>
                  <a:cxn ang="0">
                    <a:pos x="6" y="6"/>
                  </a:cxn>
                  <a:cxn ang="0">
                    <a:pos x="5" y="9"/>
                  </a:cxn>
                  <a:cxn ang="0">
                    <a:pos x="3" y="11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1" y="6"/>
                  </a:cxn>
                  <a:cxn ang="0">
                    <a:pos x="3" y="4"/>
                  </a:cxn>
                  <a:cxn ang="0">
                    <a:pos x="4" y="3"/>
                  </a:cxn>
                  <a:cxn ang="0">
                    <a:pos x="9" y="0"/>
                  </a:cxn>
                </a:cxnLst>
                <a:rect l="0" t="0" r="r" b="b"/>
                <a:pathLst>
                  <a:path w="15" h="11">
                    <a:moveTo>
                      <a:pt x="9" y="0"/>
                    </a:moveTo>
                    <a:lnTo>
                      <a:pt x="15" y="0"/>
                    </a:lnTo>
                    <a:lnTo>
                      <a:pt x="15" y="4"/>
                    </a:lnTo>
                    <a:lnTo>
                      <a:pt x="11" y="4"/>
                    </a:lnTo>
                    <a:lnTo>
                      <a:pt x="6" y="6"/>
                    </a:lnTo>
                    <a:lnTo>
                      <a:pt x="5" y="9"/>
                    </a:lnTo>
                    <a:lnTo>
                      <a:pt x="3" y="11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1" y="6"/>
                    </a:lnTo>
                    <a:lnTo>
                      <a:pt x="3" y="4"/>
                    </a:lnTo>
                    <a:lnTo>
                      <a:pt x="4" y="3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1334"/>
              <p:cNvSpPr>
                <a:spLocks/>
              </p:cNvSpPr>
              <p:nvPr/>
            </p:nvSpPr>
            <p:spPr bwMode="auto">
              <a:xfrm>
                <a:off x="9361354" y="3222508"/>
                <a:ext cx="18653" cy="14508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9" y="0"/>
                  </a:cxn>
                  <a:cxn ang="0">
                    <a:pos x="7" y="5"/>
                  </a:cxn>
                  <a:cxn ang="0">
                    <a:pos x="2" y="7"/>
                  </a:cxn>
                  <a:cxn ang="0">
                    <a:pos x="0" y="7"/>
                  </a:cxn>
                  <a:cxn ang="0">
                    <a:pos x="0" y="5"/>
                  </a:cxn>
                  <a:cxn ang="0">
                    <a:pos x="2" y="5"/>
                  </a:cxn>
                  <a:cxn ang="0">
                    <a:pos x="2" y="2"/>
                  </a:cxn>
                  <a:cxn ang="0">
                    <a:pos x="3" y="1"/>
                  </a:cxn>
                  <a:cxn ang="0">
                    <a:pos x="5" y="0"/>
                  </a:cxn>
                </a:cxnLst>
                <a:rect l="0" t="0" r="r" b="b"/>
                <a:pathLst>
                  <a:path w="9" h="7">
                    <a:moveTo>
                      <a:pt x="5" y="0"/>
                    </a:moveTo>
                    <a:lnTo>
                      <a:pt x="9" y="0"/>
                    </a:lnTo>
                    <a:lnTo>
                      <a:pt x="7" y="5"/>
                    </a:lnTo>
                    <a:lnTo>
                      <a:pt x="2" y="7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2" y="5"/>
                    </a:lnTo>
                    <a:lnTo>
                      <a:pt x="2" y="2"/>
                    </a:lnTo>
                    <a:lnTo>
                      <a:pt x="3" y="1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1335"/>
              <p:cNvSpPr>
                <a:spLocks/>
              </p:cNvSpPr>
              <p:nvPr/>
            </p:nvSpPr>
            <p:spPr bwMode="auto">
              <a:xfrm>
                <a:off x="9166536" y="2963443"/>
                <a:ext cx="70466" cy="267357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4" y="0"/>
                  </a:cxn>
                  <a:cxn ang="0">
                    <a:pos x="14" y="7"/>
                  </a:cxn>
                  <a:cxn ang="0">
                    <a:pos x="15" y="12"/>
                  </a:cxn>
                  <a:cxn ang="0">
                    <a:pos x="18" y="15"/>
                  </a:cxn>
                  <a:cxn ang="0">
                    <a:pos x="19" y="19"/>
                  </a:cxn>
                  <a:cxn ang="0">
                    <a:pos x="19" y="32"/>
                  </a:cxn>
                  <a:cxn ang="0">
                    <a:pos x="20" y="34"/>
                  </a:cxn>
                  <a:cxn ang="0">
                    <a:pos x="20" y="51"/>
                  </a:cxn>
                  <a:cxn ang="0">
                    <a:pos x="23" y="56"/>
                  </a:cxn>
                  <a:cxn ang="0">
                    <a:pos x="29" y="70"/>
                  </a:cxn>
                  <a:cxn ang="0">
                    <a:pos x="34" y="83"/>
                  </a:cxn>
                  <a:cxn ang="0">
                    <a:pos x="32" y="82"/>
                  </a:cxn>
                  <a:cxn ang="0">
                    <a:pos x="30" y="80"/>
                  </a:cxn>
                  <a:cxn ang="0">
                    <a:pos x="28" y="78"/>
                  </a:cxn>
                  <a:cxn ang="0">
                    <a:pos x="25" y="78"/>
                  </a:cxn>
                  <a:cxn ang="0">
                    <a:pos x="19" y="81"/>
                  </a:cxn>
                  <a:cxn ang="0">
                    <a:pos x="15" y="86"/>
                  </a:cxn>
                  <a:cxn ang="0">
                    <a:pos x="13" y="93"/>
                  </a:cxn>
                  <a:cxn ang="0">
                    <a:pos x="13" y="102"/>
                  </a:cxn>
                  <a:cxn ang="0">
                    <a:pos x="15" y="110"/>
                  </a:cxn>
                  <a:cxn ang="0">
                    <a:pos x="20" y="116"/>
                  </a:cxn>
                  <a:cxn ang="0">
                    <a:pos x="24" y="122"/>
                  </a:cxn>
                  <a:cxn ang="0">
                    <a:pos x="24" y="124"/>
                  </a:cxn>
                  <a:cxn ang="0">
                    <a:pos x="23" y="124"/>
                  </a:cxn>
                  <a:cxn ang="0">
                    <a:pos x="20" y="121"/>
                  </a:cxn>
                  <a:cxn ang="0">
                    <a:pos x="19" y="119"/>
                  </a:cxn>
                  <a:cxn ang="0">
                    <a:pos x="14" y="119"/>
                  </a:cxn>
                  <a:cxn ang="0">
                    <a:pos x="10" y="122"/>
                  </a:cxn>
                  <a:cxn ang="0">
                    <a:pos x="10" y="125"/>
                  </a:cxn>
                  <a:cxn ang="0">
                    <a:pos x="7" y="129"/>
                  </a:cxn>
                  <a:cxn ang="0">
                    <a:pos x="5" y="129"/>
                  </a:cxn>
                  <a:cxn ang="0">
                    <a:pos x="5" y="111"/>
                  </a:cxn>
                  <a:cxn ang="0">
                    <a:pos x="7" y="106"/>
                  </a:cxn>
                  <a:cxn ang="0">
                    <a:pos x="7" y="92"/>
                  </a:cxn>
                  <a:cxn ang="0">
                    <a:pos x="5" y="90"/>
                  </a:cxn>
                  <a:cxn ang="0">
                    <a:pos x="5" y="82"/>
                  </a:cxn>
                  <a:cxn ang="0">
                    <a:pos x="7" y="80"/>
                  </a:cxn>
                  <a:cxn ang="0">
                    <a:pos x="7" y="49"/>
                  </a:cxn>
                  <a:cxn ang="0">
                    <a:pos x="5" y="46"/>
                  </a:cxn>
                  <a:cxn ang="0">
                    <a:pos x="0" y="36"/>
                  </a:cxn>
                  <a:cxn ang="0">
                    <a:pos x="2" y="27"/>
                  </a:cxn>
                  <a:cxn ang="0">
                    <a:pos x="4" y="18"/>
                  </a:cxn>
                  <a:cxn ang="0">
                    <a:pos x="9" y="14"/>
                  </a:cxn>
                  <a:cxn ang="0">
                    <a:pos x="9" y="13"/>
                  </a:cxn>
                  <a:cxn ang="0">
                    <a:pos x="10" y="12"/>
                  </a:cxn>
                  <a:cxn ang="0">
                    <a:pos x="10" y="0"/>
                  </a:cxn>
                </a:cxnLst>
                <a:rect l="0" t="0" r="r" b="b"/>
                <a:pathLst>
                  <a:path w="34" h="129">
                    <a:moveTo>
                      <a:pt x="10" y="0"/>
                    </a:moveTo>
                    <a:lnTo>
                      <a:pt x="14" y="0"/>
                    </a:lnTo>
                    <a:lnTo>
                      <a:pt x="14" y="7"/>
                    </a:lnTo>
                    <a:lnTo>
                      <a:pt x="15" y="12"/>
                    </a:lnTo>
                    <a:lnTo>
                      <a:pt x="18" y="15"/>
                    </a:lnTo>
                    <a:lnTo>
                      <a:pt x="19" y="19"/>
                    </a:lnTo>
                    <a:lnTo>
                      <a:pt x="19" y="32"/>
                    </a:lnTo>
                    <a:lnTo>
                      <a:pt x="20" y="34"/>
                    </a:lnTo>
                    <a:lnTo>
                      <a:pt x="20" y="51"/>
                    </a:lnTo>
                    <a:lnTo>
                      <a:pt x="23" y="56"/>
                    </a:lnTo>
                    <a:lnTo>
                      <a:pt x="29" y="70"/>
                    </a:lnTo>
                    <a:lnTo>
                      <a:pt x="34" y="83"/>
                    </a:lnTo>
                    <a:lnTo>
                      <a:pt x="32" y="82"/>
                    </a:lnTo>
                    <a:lnTo>
                      <a:pt x="30" y="80"/>
                    </a:lnTo>
                    <a:lnTo>
                      <a:pt x="28" y="78"/>
                    </a:lnTo>
                    <a:lnTo>
                      <a:pt x="25" y="78"/>
                    </a:lnTo>
                    <a:lnTo>
                      <a:pt x="19" y="81"/>
                    </a:lnTo>
                    <a:lnTo>
                      <a:pt x="15" y="86"/>
                    </a:lnTo>
                    <a:lnTo>
                      <a:pt x="13" y="93"/>
                    </a:lnTo>
                    <a:lnTo>
                      <a:pt x="13" y="102"/>
                    </a:lnTo>
                    <a:lnTo>
                      <a:pt x="15" y="110"/>
                    </a:lnTo>
                    <a:lnTo>
                      <a:pt x="20" y="116"/>
                    </a:lnTo>
                    <a:lnTo>
                      <a:pt x="24" y="122"/>
                    </a:lnTo>
                    <a:lnTo>
                      <a:pt x="24" y="124"/>
                    </a:lnTo>
                    <a:lnTo>
                      <a:pt x="23" y="124"/>
                    </a:lnTo>
                    <a:lnTo>
                      <a:pt x="20" y="121"/>
                    </a:lnTo>
                    <a:lnTo>
                      <a:pt x="19" y="119"/>
                    </a:lnTo>
                    <a:lnTo>
                      <a:pt x="14" y="119"/>
                    </a:lnTo>
                    <a:lnTo>
                      <a:pt x="10" y="122"/>
                    </a:lnTo>
                    <a:lnTo>
                      <a:pt x="10" y="125"/>
                    </a:lnTo>
                    <a:lnTo>
                      <a:pt x="7" y="129"/>
                    </a:lnTo>
                    <a:lnTo>
                      <a:pt x="5" y="129"/>
                    </a:lnTo>
                    <a:lnTo>
                      <a:pt x="5" y="111"/>
                    </a:lnTo>
                    <a:lnTo>
                      <a:pt x="7" y="106"/>
                    </a:lnTo>
                    <a:lnTo>
                      <a:pt x="7" y="92"/>
                    </a:lnTo>
                    <a:lnTo>
                      <a:pt x="5" y="90"/>
                    </a:lnTo>
                    <a:lnTo>
                      <a:pt x="5" y="82"/>
                    </a:lnTo>
                    <a:lnTo>
                      <a:pt x="7" y="80"/>
                    </a:lnTo>
                    <a:lnTo>
                      <a:pt x="7" y="49"/>
                    </a:lnTo>
                    <a:lnTo>
                      <a:pt x="5" y="46"/>
                    </a:lnTo>
                    <a:lnTo>
                      <a:pt x="0" y="36"/>
                    </a:lnTo>
                    <a:lnTo>
                      <a:pt x="2" y="27"/>
                    </a:lnTo>
                    <a:lnTo>
                      <a:pt x="4" y="18"/>
                    </a:lnTo>
                    <a:lnTo>
                      <a:pt x="9" y="14"/>
                    </a:lnTo>
                    <a:lnTo>
                      <a:pt x="9" y="13"/>
                    </a:lnTo>
                    <a:lnTo>
                      <a:pt x="10" y="1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1336"/>
              <p:cNvSpPr>
                <a:spLocks/>
              </p:cNvSpPr>
              <p:nvPr/>
            </p:nvSpPr>
            <p:spPr bwMode="auto">
              <a:xfrm>
                <a:off x="10051508" y="2302304"/>
                <a:ext cx="84975" cy="35233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5" y="1"/>
                  </a:cxn>
                  <a:cxn ang="0">
                    <a:pos x="32" y="2"/>
                  </a:cxn>
                  <a:cxn ang="0">
                    <a:pos x="39" y="6"/>
                  </a:cxn>
                  <a:cxn ang="0">
                    <a:pos x="41" y="10"/>
                  </a:cxn>
                  <a:cxn ang="0">
                    <a:pos x="37" y="12"/>
                  </a:cxn>
                  <a:cxn ang="0">
                    <a:pos x="30" y="15"/>
                  </a:cxn>
                  <a:cxn ang="0">
                    <a:pos x="10" y="17"/>
                  </a:cxn>
                  <a:cxn ang="0">
                    <a:pos x="4" y="17"/>
                  </a:cxn>
                  <a:cxn ang="0">
                    <a:pos x="1" y="16"/>
                  </a:cxn>
                  <a:cxn ang="0">
                    <a:pos x="0" y="15"/>
                  </a:cxn>
                  <a:cxn ang="0">
                    <a:pos x="0" y="14"/>
                  </a:cxn>
                  <a:cxn ang="0">
                    <a:pos x="4" y="7"/>
                  </a:cxn>
                  <a:cxn ang="0">
                    <a:pos x="11" y="2"/>
                  </a:cxn>
                  <a:cxn ang="0">
                    <a:pos x="20" y="0"/>
                  </a:cxn>
                </a:cxnLst>
                <a:rect l="0" t="0" r="r" b="b"/>
                <a:pathLst>
                  <a:path w="41" h="17">
                    <a:moveTo>
                      <a:pt x="20" y="0"/>
                    </a:moveTo>
                    <a:lnTo>
                      <a:pt x="25" y="1"/>
                    </a:lnTo>
                    <a:lnTo>
                      <a:pt x="32" y="2"/>
                    </a:lnTo>
                    <a:lnTo>
                      <a:pt x="39" y="6"/>
                    </a:lnTo>
                    <a:lnTo>
                      <a:pt x="41" y="10"/>
                    </a:lnTo>
                    <a:lnTo>
                      <a:pt x="37" y="12"/>
                    </a:lnTo>
                    <a:lnTo>
                      <a:pt x="30" y="15"/>
                    </a:lnTo>
                    <a:lnTo>
                      <a:pt x="10" y="17"/>
                    </a:lnTo>
                    <a:lnTo>
                      <a:pt x="4" y="17"/>
                    </a:lnTo>
                    <a:lnTo>
                      <a:pt x="1" y="16"/>
                    </a:lnTo>
                    <a:lnTo>
                      <a:pt x="0" y="15"/>
                    </a:lnTo>
                    <a:lnTo>
                      <a:pt x="0" y="14"/>
                    </a:lnTo>
                    <a:lnTo>
                      <a:pt x="4" y="7"/>
                    </a:lnTo>
                    <a:lnTo>
                      <a:pt x="11" y="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1337"/>
              <p:cNvSpPr>
                <a:spLocks/>
              </p:cNvSpPr>
              <p:nvPr/>
            </p:nvSpPr>
            <p:spPr bwMode="auto">
              <a:xfrm>
                <a:off x="9796586" y="2372770"/>
                <a:ext cx="33161" cy="1865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" y="0"/>
                  </a:cxn>
                  <a:cxn ang="0">
                    <a:pos x="14" y="1"/>
                  </a:cxn>
                  <a:cxn ang="0">
                    <a:pos x="16" y="4"/>
                  </a:cxn>
                  <a:cxn ang="0">
                    <a:pos x="16" y="6"/>
                  </a:cxn>
                  <a:cxn ang="0">
                    <a:pos x="14" y="9"/>
                  </a:cxn>
                  <a:cxn ang="0">
                    <a:pos x="12" y="9"/>
                  </a:cxn>
                  <a:cxn ang="0">
                    <a:pos x="5" y="6"/>
                  </a:cxn>
                  <a:cxn ang="0">
                    <a:pos x="2" y="4"/>
                  </a:cxn>
                  <a:cxn ang="0">
                    <a:pos x="0" y="0"/>
                  </a:cxn>
                </a:cxnLst>
                <a:rect l="0" t="0" r="r" b="b"/>
                <a:pathLst>
                  <a:path w="16" h="9">
                    <a:moveTo>
                      <a:pt x="0" y="0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16" y="4"/>
                    </a:lnTo>
                    <a:lnTo>
                      <a:pt x="16" y="6"/>
                    </a:lnTo>
                    <a:lnTo>
                      <a:pt x="14" y="9"/>
                    </a:lnTo>
                    <a:lnTo>
                      <a:pt x="12" y="9"/>
                    </a:lnTo>
                    <a:lnTo>
                      <a:pt x="5" y="6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1338"/>
              <p:cNvSpPr>
                <a:spLocks/>
              </p:cNvSpPr>
              <p:nvPr/>
            </p:nvSpPr>
            <p:spPr bwMode="auto">
              <a:xfrm>
                <a:off x="9013170" y="2103342"/>
                <a:ext cx="14508" cy="1865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7" y="3"/>
                  </a:cxn>
                  <a:cxn ang="0">
                    <a:pos x="7" y="8"/>
                  </a:cxn>
                  <a:cxn ang="0">
                    <a:pos x="5" y="9"/>
                  </a:cxn>
                  <a:cxn ang="0">
                    <a:pos x="2" y="9"/>
                  </a:cxn>
                  <a:cxn ang="0">
                    <a:pos x="0" y="8"/>
                  </a:cxn>
                  <a:cxn ang="0">
                    <a:pos x="0" y="7"/>
                  </a:cxn>
                  <a:cxn ang="0">
                    <a:pos x="2" y="3"/>
                  </a:cxn>
                  <a:cxn ang="0">
                    <a:pos x="3" y="0"/>
                  </a:cxn>
                </a:cxnLst>
                <a:rect l="0" t="0" r="r" b="b"/>
                <a:pathLst>
                  <a:path w="7" h="9">
                    <a:moveTo>
                      <a:pt x="3" y="0"/>
                    </a:moveTo>
                    <a:lnTo>
                      <a:pt x="7" y="3"/>
                    </a:lnTo>
                    <a:lnTo>
                      <a:pt x="7" y="8"/>
                    </a:lnTo>
                    <a:lnTo>
                      <a:pt x="5" y="9"/>
                    </a:lnTo>
                    <a:lnTo>
                      <a:pt x="2" y="9"/>
                    </a:lnTo>
                    <a:lnTo>
                      <a:pt x="0" y="8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1339"/>
              <p:cNvSpPr>
                <a:spLocks/>
              </p:cNvSpPr>
              <p:nvPr/>
            </p:nvSpPr>
            <p:spPr bwMode="auto">
              <a:xfrm>
                <a:off x="8447368" y="2163445"/>
                <a:ext cx="35234" cy="2487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11" y="0"/>
                  </a:cxn>
                  <a:cxn ang="0">
                    <a:pos x="16" y="3"/>
                  </a:cxn>
                  <a:cxn ang="0">
                    <a:pos x="17" y="4"/>
                  </a:cxn>
                  <a:cxn ang="0">
                    <a:pos x="17" y="9"/>
                  </a:cxn>
                  <a:cxn ang="0">
                    <a:pos x="12" y="12"/>
                  </a:cxn>
                  <a:cxn ang="0">
                    <a:pos x="5" y="12"/>
                  </a:cxn>
                  <a:cxn ang="0">
                    <a:pos x="2" y="10"/>
                  </a:cxn>
                  <a:cxn ang="0">
                    <a:pos x="1" y="9"/>
                  </a:cxn>
                  <a:cxn ang="0">
                    <a:pos x="0" y="6"/>
                  </a:cxn>
                  <a:cxn ang="0">
                    <a:pos x="2" y="1"/>
                  </a:cxn>
                  <a:cxn ang="0">
                    <a:pos x="6" y="0"/>
                  </a:cxn>
                </a:cxnLst>
                <a:rect l="0" t="0" r="r" b="b"/>
                <a:pathLst>
                  <a:path w="17" h="12">
                    <a:moveTo>
                      <a:pt x="6" y="0"/>
                    </a:moveTo>
                    <a:lnTo>
                      <a:pt x="11" y="0"/>
                    </a:lnTo>
                    <a:lnTo>
                      <a:pt x="16" y="3"/>
                    </a:lnTo>
                    <a:lnTo>
                      <a:pt x="17" y="4"/>
                    </a:lnTo>
                    <a:lnTo>
                      <a:pt x="17" y="9"/>
                    </a:lnTo>
                    <a:lnTo>
                      <a:pt x="12" y="12"/>
                    </a:lnTo>
                    <a:lnTo>
                      <a:pt x="5" y="12"/>
                    </a:lnTo>
                    <a:lnTo>
                      <a:pt x="2" y="10"/>
                    </a:lnTo>
                    <a:lnTo>
                      <a:pt x="1" y="9"/>
                    </a:lnTo>
                    <a:lnTo>
                      <a:pt x="0" y="6"/>
                    </a:lnTo>
                    <a:lnTo>
                      <a:pt x="2" y="1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1340"/>
              <p:cNvSpPr>
                <a:spLocks/>
              </p:cNvSpPr>
              <p:nvPr/>
            </p:nvSpPr>
            <p:spPr bwMode="auto">
              <a:xfrm>
                <a:off x="8146850" y="1918885"/>
                <a:ext cx="147152" cy="82901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43" y="0"/>
                  </a:cxn>
                  <a:cxn ang="0">
                    <a:pos x="43" y="7"/>
                  </a:cxn>
                  <a:cxn ang="0">
                    <a:pos x="42" y="10"/>
                  </a:cxn>
                  <a:cxn ang="0">
                    <a:pos x="43" y="9"/>
                  </a:cxn>
                  <a:cxn ang="0">
                    <a:pos x="46" y="7"/>
                  </a:cxn>
                  <a:cxn ang="0">
                    <a:pos x="47" y="5"/>
                  </a:cxn>
                  <a:cxn ang="0">
                    <a:pos x="49" y="5"/>
                  </a:cxn>
                  <a:cxn ang="0">
                    <a:pos x="54" y="6"/>
                  </a:cxn>
                  <a:cxn ang="0">
                    <a:pos x="62" y="11"/>
                  </a:cxn>
                  <a:cxn ang="0">
                    <a:pos x="68" y="16"/>
                  </a:cxn>
                  <a:cxn ang="0">
                    <a:pos x="71" y="21"/>
                  </a:cxn>
                  <a:cxn ang="0">
                    <a:pos x="68" y="26"/>
                  </a:cxn>
                  <a:cxn ang="0">
                    <a:pos x="63" y="30"/>
                  </a:cxn>
                  <a:cxn ang="0">
                    <a:pos x="56" y="31"/>
                  </a:cxn>
                  <a:cxn ang="0">
                    <a:pos x="39" y="31"/>
                  </a:cxn>
                  <a:cxn ang="0">
                    <a:pos x="36" y="33"/>
                  </a:cxn>
                  <a:cxn ang="0">
                    <a:pos x="33" y="33"/>
                  </a:cxn>
                  <a:cxn ang="0">
                    <a:pos x="31" y="34"/>
                  </a:cxn>
                  <a:cxn ang="0">
                    <a:pos x="28" y="34"/>
                  </a:cxn>
                  <a:cxn ang="0">
                    <a:pos x="7" y="40"/>
                  </a:cxn>
                  <a:cxn ang="0">
                    <a:pos x="4" y="40"/>
                  </a:cxn>
                  <a:cxn ang="0">
                    <a:pos x="2" y="39"/>
                  </a:cxn>
                  <a:cxn ang="0">
                    <a:pos x="0" y="36"/>
                  </a:cxn>
                  <a:cxn ang="0">
                    <a:pos x="0" y="31"/>
                  </a:cxn>
                  <a:cxn ang="0">
                    <a:pos x="2" y="29"/>
                  </a:cxn>
                  <a:cxn ang="0">
                    <a:pos x="3" y="28"/>
                  </a:cxn>
                  <a:cxn ang="0">
                    <a:pos x="5" y="28"/>
                  </a:cxn>
                  <a:cxn ang="0">
                    <a:pos x="8" y="25"/>
                  </a:cxn>
                  <a:cxn ang="0">
                    <a:pos x="23" y="6"/>
                  </a:cxn>
                  <a:cxn ang="0">
                    <a:pos x="29" y="1"/>
                  </a:cxn>
                  <a:cxn ang="0">
                    <a:pos x="38" y="0"/>
                  </a:cxn>
                </a:cxnLst>
                <a:rect l="0" t="0" r="r" b="b"/>
                <a:pathLst>
                  <a:path w="71" h="40">
                    <a:moveTo>
                      <a:pt x="38" y="0"/>
                    </a:moveTo>
                    <a:lnTo>
                      <a:pt x="43" y="0"/>
                    </a:lnTo>
                    <a:lnTo>
                      <a:pt x="43" y="7"/>
                    </a:lnTo>
                    <a:lnTo>
                      <a:pt x="42" y="10"/>
                    </a:lnTo>
                    <a:lnTo>
                      <a:pt x="43" y="9"/>
                    </a:lnTo>
                    <a:lnTo>
                      <a:pt x="46" y="7"/>
                    </a:lnTo>
                    <a:lnTo>
                      <a:pt x="47" y="5"/>
                    </a:lnTo>
                    <a:lnTo>
                      <a:pt x="49" y="5"/>
                    </a:lnTo>
                    <a:lnTo>
                      <a:pt x="54" y="6"/>
                    </a:lnTo>
                    <a:lnTo>
                      <a:pt x="62" y="11"/>
                    </a:lnTo>
                    <a:lnTo>
                      <a:pt x="68" y="16"/>
                    </a:lnTo>
                    <a:lnTo>
                      <a:pt x="71" y="21"/>
                    </a:lnTo>
                    <a:lnTo>
                      <a:pt x="68" y="26"/>
                    </a:lnTo>
                    <a:lnTo>
                      <a:pt x="63" y="30"/>
                    </a:lnTo>
                    <a:lnTo>
                      <a:pt x="56" y="31"/>
                    </a:lnTo>
                    <a:lnTo>
                      <a:pt x="39" y="31"/>
                    </a:lnTo>
                    <a:lnTo>
                      <a:pt x="36" y="33"/>
                    </a:lnTo>
                    <a:lnTo>
                      <a:pt x="33" y="33"/>
                    </a:lnTo>
                    <a:lnTo>
                      <a:pt x="31" y="34"/>
                    </a:lnTo>
                    <a:lnTo>
                      <a:pt x="28" y="34"/>
                    </a:lnTo>
                    <a:lnTo>
                      <a:pt x="7" y="40"/>
                    </a:lnTo>
                    <a:lnTo>
                      <a:pt x="4" y="40"/>
                    </a:lnTo>
                    <a:lnTo>
                      <a:pt x="2" y="39"/>
                    </a:lnTo>
                    <a:lnTo>
                      <a:pt x="0" y="36"/>
                    </a:lnTo>
                    <a:lnTo>
                      <a:pt x="0" y="31"/>
                    </a:lnTo>
                    <a:lnTo>
                      <a:pt x="2" y="29"/>
                    </a:lnTo>
                    <a:lnTo>
                      <a:pt x="3" y="28"/>
                    </a:lnTo>
                    <a:lnTo>
                      <a:pt x="5" y="28"/>
                    </a:lnTo>
                    <a:lnTo>
                      <a:pt x="8" y="25"/>
                    </a:lnTo>
                    <a:lnTo>
                      <a:pt x="23" y="6"/>
                    </a:lnTo>
                    <a:lnTo>
                      <a:pt x="29" y="1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1341"/>
              <p:cNvSpPr>
                <a:spLocks/>
              </p:cNvSpPr>
              <p:nvPr/>
            </p:nvSpPr>
            <p:spPr bwMode="auto">
              <a:xfrm>
                <a:off x="7945814" y="1879507"/>
                <a:ext cx="55960" cy="2901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12" y="0"/>
                  </a:cxn>
                  <a:cxn ang="0">
                    <a:pos x="13" y="1"/>
                  </a:cxn>
                  <a:cxn ang="0">
                    <a:pos x="17" y="3"/>
                  </a:cxn>
                  <a:cxn ang="0">
                    <a:pos x="22" y="5"/>
                  </a:cxn>
                  <a:cxn ang="0">
                    <a:pos x="25" y="5"/>
                  </a:cxn>
                  <a:cxn ang="0">
                    <a:pos x="27" y="6"/>
                  </a:cxn>
                  <a:cxn ang="0">
                    <a:pos x="25" y="10"/>
                  </a:cxn>
                  <a:cxn ang="0">
                    <a:pos x="18" y="13"/>
                  </a:cxn>
                  <a:cxn ang="0">
                    <a:pos x="12" y="14"/>
                  </a:cxn>
                  <a:cxn ang="0">
                    <a:pos x="7" y="14"/>
                  </a:cxn>
                  <a:cxn ang="0">
                    <a:pos x="6" y="13"/>
                  </a:cxn>
                  <a:cxn ang="0">
                    <a:pos x="3" y="11"/>
                  </a:cxn>
                  <a:cxn ang="0">
                    <a:pos x="2" y="9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2" y="1"/>
                  </a:cxn>
                  <a:cxn ang="0">
                    <a:pos x="5" y="0"/>
                  </a:cxn>
                </a:cxnLst>
                <a:rect l="0" t="0" r="r" b="b"/>
                <a:pathLst>
                  <a:path w="27" h="14">
                    <a:moveTo>
                      <a:pt x="5" y="0"/>
                    </a:moveTo>
                    <a:lnTo>
                      <a:pt x="12" y="0"/>
                    </a:lnTo>
                    <a:lnTo>
                      <a:pt x="13" y="1"/>
                    </a:lnTo>
                    <a:lnTo>
                      <a:pt x="17" y="3"/>
                    </a:lnTo>
                    <a:lnTo>
                      <a:pt x="22" y="5"/>
                    </a:lnTo>
                    <a:lnTo>
                      <a:pt x="25" y="5"/>
                    </a:lnTo>
                    <a:lnTo>
                      <a:pt x="27" y="6"/>
                    </a:lnTo>
                    <a:lnTo>
                      <a:pt x="25" y="10"/>
                    </a:lnTo>
                    <a:lnTo>
                      <a:pt x="18" y="13"/>
                    </a:lnTo>
                    <a:lnTo>
                      <a:pt x="12" y="14"/>
                    </a:lnTo>
                    <a:lnTo>
                      <a:pt x="7" y="14"/>
                    </a:lnTo>
                    <a:lnTo>
                      <a:pt x="6" y="13"/>
                    </a:lnTo>
                    <a:lnTo>
                      <a:pt x="3" y="11"/>
                    </a:lnTo>
                    <a:lnTo>
                      <a:pt x="2" y="9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2" y="1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1342"/>
              <p:cNvSpPr>
                <a:spLocks/>
              </p:cNvSpPr>
              <p:nvPr/>
            </p:nvSpPr>
            <p:spPr bwMode="auto">
              <a:xfrm>
                <a:off x="7962396" y="1817331"/>
                <a:ext cx="201036" cy="140932"/>
              </a:xfrm>
              <a:custGeom>
                <a:avLst/>
                <a:gdLst/>
                <a:ahLst/>
                <a:cxnLst>
                  <a:cxn ang="0">
                    <a:pos x="43" y="0"/>
                  </a:cxn>
                  <a:cxn ang="0">
                    <a:pos x="51" y="1"/>
                  </a:cxn>
                  <a:cxn ang="0">
                    <a:pos x="57" y="5"/>
                  </a:cxn>
                  <a:cxn ang="0">
                    <a:pos x="63" y="10"/>
                  </a:cxn>
                  <a:cxn ang="0">
                    <a:pos x="68" y="15"/>
                  </a:cxn>
                  <a:cxn ang="0">
                    <a:pos x="66" y="15"/>
                  </a:cxn>
                  <a:cxn ang="0">
                    <a:pos x="64" y="16"/>
                  </a:cxn>
                  <a:cxn ang="0">
                    <a:pos x="63" y="16"/>
                  </a:cxn>
                  <a:cxn ang="0">
                    <a:pos x="63" y="24"/>
                  </a:cxn>
                  <a:cxn ang="0">
                    <a:pos x="62" y="26"/>
                  </a:cxn>
                  <a:cxn ang="0">
                    <a:pos x="61" y="28"/>
                  </a:cxn>
                  <a:cxn ang="0">
                    <a:pos x="57" y="30"/>
                  </a:cxn>
                  <a:cxn ang="0">
                    <a:pos x="54" y="31"/>
                  </a:cxn>
                  <a:cxn ang="0">
                    <a:pos x="67" y="31"/>
                  </a:cxn>
                  <a:cxn ang="0">
                    <a:pos x="69" y="33"/>
                  </a:cxn>
                  <a:cxn ang="0">
                    <a:pos x="72" y="35"/>
                  </a:cxn>
                  <a:cxn ang="0">
                    <a:pos x="88" y="35"/>
                  </a:cxn>
                  <a:cxn ang="0">
                    <a:pos x="91" y="36"/>
                  </a:cxn>
                  <a:cxn ang="0">
                    <a:pos x="94" y="40"/>
                  </a:cxn>
                  <a:cxn ang="0">
                    <a:pos x="97" y="44"/>
                  </a:cxn>
                  <a:cxn ang="0">
                    <a:pos x="94" y="45"/>
                  </a:cxn>
                  <a:cxn ang="0">
                    <a:pos x="94" y="51"/>
                  </a:cxn>
                  <a:cxn ang="0">
                    <a:pos x="93" y="54"/>
                  </a:cxn>
                  <a:cxn ang="0">
                    <a:pos x="92" y="55"/>
                  </a:cxn>
                  <a:cxn ang="0">
                    <a:pos x="89" y="55"/>
                  </a:cxn>
                  <a:cxn ang="0">
                    <a:pos x="87" y="56"/>
                  </a:cxn>
                  <a:cxn ang="0">
                    <a:pos x="86" y="56"/>
                  </a:cxn>
                  <a:cxn ang="0">
                    <a:pos x="88" y="58"/>
                  </a:cxn>
                  <a:cxn ang="0">
                    <a:pos x="89" y="59"/>
                  </a:cxn>
                  <a:cxn ang="0">
                    <a:pos x="92" y="60"/>
                  </a:cxn>
                  <a:cxn ang="0">
                    <a:pos x="92" y="62"/>
                  </a:cxn>
                  <a:cxn ang="0">
                    <a:pos x="89" y="67"/>
                  </a:cxn>
                  <a:cxn ang="0">
                    <a:pos x="87" y="68"/>
                  </a:cxn>
                  <a:cxn ang="0">
                    <a:pos x="84" y="68"/>
                  </a:cxn>
                  <a:cxn ang="0">
                    <a:pos x="67" y="65"/>
                  </a:cxn>
                  <a:cxn ang="0">
                    <a:pos x="53" y="63"/>
                  </a:cxn>
                  <a:cxn ang="0">
                    <a:pos x="38" y="60"/>
                  </a:cxn>
                  <a:cxn ang="0">
                    <a:pos x="33" y="59"/>
                  </a:cxn>
                  <a:cxn ang="0">
                    <a:pos x="28" y="54"/>
                  </a:cxn>
                  <a:cxn ang="0">
                    <a:pos x="22" y="49"/>
                  </a:cxn>
                  <a:cxn ang="0">
                    <a:pos x="17" y="45"/>
                  </a:cxn>
                  <a:cxn ang="0">
                    <a:pos x="28" y="41"/>
                  </a:cxn>
                  <a:cxn ang="0">
                    <a:pos x="37" y="36"/>
                  </a:cxn>
                  <a:cxn ang="0">
                    <a:pos x="47" y="33"/>
                  </a:cxn>
                  <a:cxn ang="0">
                    <a:pos x="41" y="33"/>
                  </a:cxn>
                  <a:cxn ang="0">
                    <a:pos x="37" y="31"/>
                  </a:cxn>
                  <a:cxn ang="0">
                    <a:pos x="30" y="31"/>
                  </a:cxn>
                  <a:cxn ang="0">
                    <a:pos x="15" y="29"/>
                  </a:cxn>
                  <a:cxn ang="0">
                    <a:pos x="0" y="24"/>
                  </a:cxn>
                  <a:cxn ang="0">
                    <a:pos x="18" y="14"/>
                  </a:cxn>
                  <a:cxn ang="0">
                    <a:pos x="25" y="7"/>
                  </a:cxn>
                  <a:cxn ang="0">
                    <a:pos x="33" y="2"/>
                  </a:cxn>
                  <a:cxn ang="0">
                    <a:pos x="43" y="0"/>
                  </a:cxn>
                </a:cxnLst>
                <a:rect l="0" t="0" r="r" b="b"/>
                <a:pathLst>
                  <a:path w="97" h="68">
                    <a:moveTo>
                      <a:pt x="43" y="0"/>
                    </a:moveTo>
                    <a:lnTo>
                      <a:pt x="51" y="1"/>
                    </a:lnTo>
                    <a:lnTo>
                      <a:pt x="57" y="5"/>
                    </a:lnTo>
                    <a:lnTo>
                      <a:pt x="63" y="10"/>
                    </a:lnTo>
                    <a:lnTo>
                      <a:pt x="68" y="15"/>
                    </a:lnTo>
                    <a:lnTo>
                      <a:pt x="66" y="15"/>
                    </a:lnTo>
                    <a:lnTo>
                      <a:pt x="64" y="16"/>
                    </a:lnTo>
                    <a:lnTo>
                      <a:pt x="63" y="16"/>
                    </a:lnTo>
                    <a:lnTo>
                      <a:pt x="63" y="24"/>
                    </a:lnTo>
                    <a:lnTo>
                      <a:pt x="62" y="26"/>
                    </a:lnTo>
                    <a:lnTo>
                      <a:pt x="61" y="28"/>
                    </a:lnTo>
                    <a:lnTo>
                      <a:pt x="57" y="30"/>
                    </a:lnTo>
                    <a:lnTo>
                      <a:pt x="54" y="31"/>
                    </a:lnTo>
                    <a:lnTo>
                      <a:pt x="67" y="31"/>
                    </a:lnTo>
                    <a:lnTo>
                      <a:pt x="69" y="33"/>
                    </a:lnTo>
                    <a:lnTo>
                      <a:pt x="72" y="35"/>
                    </a:lnTo>
                    <a:lnTo>
                      <a:pt x="88" y="35"/>
                    </a:lnTo>
                    <a:lnTo>
                      <a:pt x="91" y="36"/>
                    </a:lnTo>
                    <a:lnTo>
                      <a:pt x="94" y="40"/>
                    </a:lnTo>
                    <a:lnTo>
                      <a:pt x="97" y="44"/>
                    </a:lnTo>
                    <a:lnTo>
                      <a:pt x="94" y="45"/>
                    </a:lnTo>
                    <a:lnTo>
                      <a:pt x="94" y="51"/>
                    </a:lnTo>
                    <a:lnTo>
                      <a:pt x="93" y="54"/>
                    </a:lnTo>
                    <a:lnTo>
                      <a:pt x="92" y="55"/>
                    </a:lnTo>
                    <a:lnTo>
                      <a:pt x="89" y="55"/>
                    </a:lnTo>
                    <a:lnTo>
                      <a:pt x="87" y="56"/>
                    </a:lnTo>
                    <a:lnTo>
                      <a:pt x="86" y="56"/>
                    </a:lnTo>
                    <a:lnTo>
                      <a:pt x="88" y="58"/>
                    </a:lnTo>
                    <a:lnTo>
                      <a:pt x="89" y="59"/>
                    </a:lnTo>
                    <a:lnTo>
                      <a:pt x="92" y="60"/>
                    </a:lnTo>
                    <a:lnTo>
                      <a:pt x="92" y="62"/>
                    </a:lnTo>
                    <a:lnTo>
                      <a:pt x="89" y="67"/>
                    </a:lnTo>
                    <a:lnTo>
                      <a:pt x="87" y="68"/>
                    </a:lnTo>
                    <a:lnTo>
                      <a:pt x="84" y="68"/>
                    </a:lnTo>
                    <a:lnTo>
                      <a:pt x="67" y="65"/>
                    </a:lnTo>
                    <a:lnTo>
                      <a:pt x="53" y="63"/>
                    </a:lnTo>
                    <a:lnTo>
                      <a:pt x="38" y="60"/>
                    </a:lnTo>
                    <a:lnTo>
                      <a:pt x="33" y="59"/>
                    </a:lnTo>
                    <a:lnTo>
                      <a:pt x="28" y="54"/>
                    </a:lnTo>
                    <a:lnTo>
                      <a:pt x="22" y="49"/>
                    </a:lnTo>
                    <a:lnTo>
                      <a:pt x="17" y="45"/>
                    </a:lnTo>
                    <a:lnTo>
                      <a:pt x="28" y="41"/>
                    </a:lnTo>
                    <a:lnTo>
                      <a:pt x="37" y="36"/>
                    </a:lnTo>
                    <a:lnTo>
                      <a:pt x="47" y="33"/>
                    </a:lnTo>
                    <a:lnTo>
                      <a:pt x="41" y="33"/>
                    </a:lnTo>
                    <a:lnTo>
                      <a:pt x="37" y="31"/>
                    </a:lnTo>
                    <a:lnTo>
                      <a:pt x="30" y="31"/>
                    </a:lnTo>
                    <a:lnTo>
                      <a:pt x="15" y="29"/>
                    </a:lnTo>
                    <a:lnTo>
                      <a:pt x="0" y="24"/>
                    </a:lnTo>
                    <a:lnTo>
                      <a:pt x="18" y="14"/>
                    </a:lnTo>
                    <a:lnTo>
                      <a:pt x="25" y="7"/>
                    </a:lnTo>
                    <a:lnTo>
                      <a:pt x="33" y="2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1343"/>
              <p:cNvSpPr>
                <a:spLocks/>
              </p:cNvSpPr>
              <p:nvPr/>
            </p:nvSpPr>
            <p:spPr bwMode="auto">
              <a:xfrm>
                <a:off x="8049442" y="2039093"/>
                <a:ext cx="24870" cy="18653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12" y="0"/>
                  </a:cxn>
                  <a:cxn ang="0">
                    <a:pos x="12" y="4"/>
                  </a:cxn>
                  <a:cxn ang="0">
                    <a:pos x="11" y="6"/>
                  </a:cxn>
                  <a:cxn ang="0">
                    <a:pos x="9" y="9"/>
                  </a:cxn>
                  <a:cxn ang="0">
                    <a:pos x="4" y="9"/>
                  </a:cxn>
                  <a:cxn ang="0">
                    <a:pos x="0" y="5"/>
                  </a:cxn>
                  <a:cxn ang="0">
                    <a:pos x="2" y="4"/>
                  </a:cxn>
                  <a:cxn ang="0">
                    <a:pos x="6" y="0"/>
                  </a:cxn>
                </a:cxnLst>
                <a:rect l="0" t="0" r="r" b="b"/>
                <a:pathLst>
                  <a:path w="12" h="9">
                    <a:moveTo>
                      <a:pt x="6" y="0"/>
                    </a:moveTo>
                    <a:lnTo>
                      <a:pt x="12" y="0"/>
                    </a:lnTo>
                    <a:lnTo>
                      <a:pt x="12" y="4"/>
                    </a:lnTo>
                    <a:lnTo>
                      <a:pt x="11" y="6"/>
                    </a:lnTo>
                    <a:lnTo>
                      <a:pt x="9" y="9"/>
                    </a:lnTo>
                    <a:lnTo>
                      <a:pt x="4" y="9"/>
                    </a:lnTo>
                    <a:lnTo>
                      <a:pt x="0" y="5"/>
                    </a:lnTo>
                    <a:lnTo>
                      <a:pt x="2" y="4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1344"/>
              <p:cNvSpPr>
                <a:spLocks/>
              </p:cNvSpPr>
              <p:nvPr/>
            </p:nvSpPr>
            <p:spPr bwMode="auto">
              <a:xfrm>
                <a:off x="7925090" y="1819405"/>
                <a:ext cx="33161" cy="829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" y="0"/>
                  </a:cxn>
                  <a:cxn ang="0">
                    <a:pos x="16" y="4"/>
                  </a:cxn>
                  <a:cxn ang="0">
                    <a:pos x="3" y="4"/>
                  </a:cxn>
                  <a:cxn ang="0">
                    <a:pos x="1" y="3"/>
                  </a:cxn>
                  <a:cxn ang="0">
                    <a:pos x="0" y="0"/>
                  </a:cxn>
                </a:cxnLst>
                <a:rect l="0" t="0" r="r" b="b"/>
                <a:pathLst>
                  <a:path w="16" h="4">
                    <a:moveTo>
                      <a:pt x="0" y="0"/>
                    </a:moveTo>
                    <a:lnTo>
                      <a:pt x="15" y="0"/>
                    </a:lnTo>
                    <a:lnTo>
                      <a:pt x="16" y="4"/>
                    </a:lnTo>
                    <a:lnTo>
                      <a:pt x="3" y="4"/>
                    </a:lnTo>
                    <a:lnTo>
                      <a:pt x="1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1345"/>
              <p:cNvSpPr>
                <a:spLocks/>
              </p:cNvSpPr>
              <p:nvPr/>
            </p:nvSpPr>
            <p:spPr bwMode="auto">
              <a:xfrm>
                <a:off x="8323017" y="1983134"/>
                <a:ext cx="26945" cy="14508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3" y="0"/>
                  </a:cxn>
                  <a:cxn ang="0">
                    <a:pos x="12" y="3"/>
                  </a:cxn>
                  <a:cxn ang="0">
                    <a:pos x="10" y="5"/>
                  </a:cxn>
                  <a:cxn ang="0">
                    <a:pos x="7" y="7"/>
                  </a:cxn>
                  <a:cxn ang="0">
                    <a:pos x="5" y="7"/>
                  </a:cxn>
                  <a:cxn ang="0">
                    <a:pos x="2" y="5"/>
                  </a:cxn>
                  <a:cxn ang="0">
                    <a:pos x="1" y="4"/>
                  </a:cxn>
                  <a:cxn ang="0">
                    <a:pos x="1" y="3"/>
                  </a:cxn>
                  <a:cxn ang="0">
                    <a:pos x="0" y="2"/>
                  </a:cxn>
                  <a:cxn ang="0">
                    <a:pos x="3" y="0"/>
                  </a:cxn>
                </a:cxnLst>
                <a:rect l="0" t="0" r="r" b="b"/>
                <a:pathLst>
                  <a:path w="13" h="7">
                    <a:moveTo>
                      <a:pt x="3" y="0"/>
                    </a:moveTo>
                    <a:lnTo>
                      <a:pt x="13" y="0"/>
                    </a:lnTo>
                    <a:lnTo>
                      <a:pt x="12" y="3"/>
                    </a:lnTo>
                    <a:lnTo>
                      <a:pt x="10" y="5"/>
                    </a:lnTo>
                    <a:lnTo>
                      <a:pt x="7" y="7"/>
                    </a:lnTo>
                    <a:lnTo>
                      <a:pt x="5" y="7"/>
                    </a:lnTo>
                    <a:lnTo>
                      <a:pt x="2" y="5"/>
                    </a:lnTo>
                    <a:lnTo>
                      <a:pt x="1" y="4"/>
                    </a:lnTo>
                    <a:lnTo>
                      <a:pt x="1" y="3"/>
                    </a:lnTo>
                    <a:lnTo>
                      <a:pt x="0" y="2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1347"/>
              <p:cNvSpPr>
                <a:spLocks/>
              </p:cNvSpPr>
              <p:nvPr/>
            </p:nvSpPr>
            <p:spPr bwMode="auto">
              <a:xfrm>
                <a:off x="9058766" y="2084690"/>
                <a:ext cx="184456" cy="70466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7" y="0"/>
                  </a:cxn>
                  <a:cxn ang="0">
                    <a:pos x="25" y="3"/>
                  </a:cxn>
                  <a:cxn ang="0">
                    <a:pos x="35" y="11"/>
                  </a:cxn>
                  <a:cxn ang="0">
                    <a:pos x="42" y="13"/>
                  </a:cxn>
                  <a:cxn ang="0">
                    <a:pos x="42" y="9"/>
                  </a:cxn>
                  <a:cxn ang="0">
                    <a:pos x="46" y="2"/>
                  </a:cxn>
                  <a:cxn ang="0">
                    <a:pos x="49" y="2"/>
                  </a:cxn>
                  <a:cxn ang="0">
                    <a:pos x="57" y="3"/>
                  </a:cxn>
                  <a:cxn ang="0">
                    <a:pos x="80" y="11"/>
                  </a:cxn>
                  <a:cxn ang="0">
                    <a:pos x="89" y="13"/>
                  </a:cxn>
                  <a:cxn ang="0">
                    <a:pos x="87" y="17"/>
                  </a:cxn>
                  <a:cxn ang="0">
                    <a:pos x="85" y="19"/>
                  </a:cxn>
                  <a:cxn ang="0">
                    <a:pos x="81" y="27"/>
                  </a:cxn>
                  <a:cxn ang="0">
                    <a:pos x="69" y="27"/>
                  </a:cxn>
                  <a:cxn ang="0">
                    <a:pos x="66" y="28"/>
                  </a:cxn>
                  <a:cxn ang="0">
                    <a:pos x="64" y="31"/>
                  </a:cxn>
                  <a:cxn ang="0">
                    <a:pos x="59" y="31"/>
                  </a:cxn>
                  <a:cxn ang="0">
                    <a:pos x="57" y="28"/>
                  </a:cxn>
                  <a:cxn ang="0">
                    <a:pos x="55" y="27"/>
                  </a:cxn>
                  <a:cxn ang="0">
                    <a:pos x="51" y="27"/>
                  </a:cxn>
                  <a:cxn ang="0">
                    <a:pos x="50" y="28"/>
                  </a:cxn>
                  <a:cxn ang="0">
                    <a:pos x="47" y="29"/>
                  </a:cxn>
                  <a:cxn ang="0">
                    <a:pos x="42" y="29"/>
                  </a:cxn>
                  <a:cxn ang="0">
                    <a:pos x="38" y="33"/>
                  </a:cxn>
                  <a:cxn ang="0">
                    <a:pos x="33" y="33"/>
                  </a:cxn>
                  <a:cxn ang="0">
                    <a:pos x="28" y="28"/>
                  </a:cxn>
                  <a:cxn ang="0">
                    <a:pos x="25" y="32"/>
                  </a:cxn>
                  <a:cxn ang="0">
                    <a:pos x="20" y="34"/>
                  </a:cxn>
                  <a:cxn ang="0">
                    <a:pos x="10" y="32"/>
                  </a:cxn>
                  <a:cxn ang="0">
                    <a:pos x="2" y="26"/>
                  </a:cxn>
                  <a:cxn ang="0">
                    <a:pos x="0" y="17"/>
                  </a:cxn>
                  <a:cxn ang="0">
                    <a:pos x="1" y="12"/>
                  </a:cxn>
                  <a:cxn ang="0">
                    <a:pos x="2" y="8"/>
                  </a:cxn>
                  <a:cxn ang="0">
                    <a:pos x="6" y="4"/>
                  </a:cxn>
                  <a:cxn ang="0">
                    <a:pos x="10" y="3"/>
                  </a:cxn>
                  <a:cxn ang="0">
                    <a:pos x="13" y="0"/>
                  </a:cxn>
                </a:cxnLst>
                <a:rect l="0" t="0" r="r" b="b"/>
                <a:pathLst>
                  <a:path w="89" h="34">
                    <a:moveTo>
                      <a:pt x="13" y="0"/>
                    </a:moveTo>
                    <a:lnTo>
                      <a:pt x="17" y="0"/>
                    </a:lnTo>
                    <a:lnTo>
                      <a:pt x="25" y="3"/>
                    </a:lnTo>
                    <a:lnTo>
                      <a:pt x="35" y="11"/>
                    </a:lnTo>
                    <a:lnTo>
                      <a:pt x="42" y="13"/>
                    </a:lnTo>
                    <a:lnTo>
                      <a:pt x="42" y="9"/>
                    </a:lnTo>
                    <a:lnTo>
                      <a:pt x="46" y="2"/>
                    </a:lnTo>
                    <a:lnTo>
                      <a:pt x="49" y="2"/>
                    </a:lnTo>
                    <a:lnTo>
                      <a:pt x="57" y="3"/>
                    </a:lnTo>
                    <a:lnTo>
                      <a:pt x="80" y="11"/>
                    </a:lnTo>
                    <a:lnTo>
                      <a:pt x="89" y="13"/>
                    </a:lnTo>
                    <a:lnTo>
                      <a:pt x="87" y="17"/>
                    </a:lnTo>
                    <a:lnTo>
                      <a:pt x="85" y="19"/>
                    </a:lnTo>
                    <a:lnTo>
                      <a:pt x="81" y="27"/>
                    </a:lnTo>
                    <a:lnTo>
                      <a:pt x="69" y="27"/>
                    </a:lnTo>
                    <a:lnTo>
                      <a:pt x="66" y="28"/>
                    </a:lnTo>
                    <a:lnTo>
                      <a:pt x="64" y="31"/>
                    </a:lnTo>
                    <a:lnTo>
                      <a:pt x="59" y="31"/>
                    </a:lnTo>
                    <a:lnTo>
                      <a:pt x="57" y="28"/>
                    </a:lnTo>
                    <a:lnTo>
                      <a:pt x="55" y="27"/>
                    </a:lnTo>
                    <a:lnTo>
                      <a:pt x="51" y="27"/>
                    </a:lnTo>
                    <a:lnTo>
                      <a:pt x="50" y="28"/>
                    </a:lnTo>
                    <a:lnTo>
                      <a:pt x="47" y="29"/>
                    </a:lnTo>
                    <a:lnTo>
                      <a:pt x="42" y="29"/>
                    </a:lnTo>
                    <a:lnTo>
                      <a:pt x="38" y="33"/>
                    </a:lnTo>
                    <a:lnTo>
                      <a:pt x="33" y="33"/>
                    </a:lnTo>
                    <a:lnTo>
                      <a:pt x="28" y="28"/>
                    </a:lnTo>
                    <a:lnTo>
                      <a:pt x="25" y="32"/>
                    </a:lnTo>
                    <a:lnTo>
                      <a:pt x="20" y="34"/>
                    </a:lnTo>
                    <a:lnTo>
                      <a:pt x="10" y="32"/>
                    </a:lnTo>
                    <a:lnTo>
                      <a:pt x="2" y="26"/>
                    </a:lnTo>
                    <a:lnTo>
                      <a:pt x="0" y="17"/>
                    </a:lnTo>
                    <a:lnTo>
                      <a:pt x="1" y="12"/>
                    </a:lnTo>
                    <a:lnTo>
                      <a:pt x="2" y="8"/>
                    </a:lnTo>
                    <a:lnTo>
                      <a:pt x="6" y="4"/>
                    </a:lnTo>
                    <a:lnTo>
                      <a:pt x="10" y="3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1349"/>
              <p:cNvSpPr>
                <a:spLocks/>
              </p:cNvSpPr>
              <p:nvPr/>
            </p:nvSpPr>
            <p:spPr bwMode="auto">
              <a:xfrm>
                <a:off x="7042189" y="4132353"/>
                <a:ext cx="26945" cy="10363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13" y="0"/>
                  </a:cxn>
                  <a:cxn ang="0">
                    <a:pos x="8" y="5"/>
                  </a:cxn>
                  <a:cxn ang="0">
                    <a:pos x="4" y="5"/>
                  </a:cxn>
                  <a:cxn ang="0">
                    <a:pos x="1" y="4"/>
                  </a:cxn>
                  <a:cxn ang="0">
                    <a:pos x="0" y="1"/>
                  </a:cxn>
                  <a:cxn ang="0">
                    <a:pos x="7" y="0"/>
                  </a:cxn>
                </a:cxnLst>
                <a:rect l="0" t="0" r="r" b="b"/>
                <a:pathLst>
                  <a:path w="13" h="5">
                    <a:moveTo>
                      <a:pt x="7" y="0"/>
                    </a:moveTo>
                    <a:lnTo>
                      <a:pt x="13" y="0"/>
                    </a:lnTo>
                    <a:lnTo>
                      <a:pt x="8" y="5"/>
                    </a:lnTo>
                    <a:lnTo>
                      <a:pt x="4" y="5"/>
                    </a:lnTo>
                    <a:lnTo>
                      <a:pt x="1" y="4"/>
                    </a:lnTo>
                    <a:lnTo>
                      <a:pt x="0" y="1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1351"/>
              <p:cNvSpPr>
                <a:spLocks/>
              </p:cNvSpPr>
              <p:nvPr/>
            </p:nvSpPr>
            <p:spPr bwMode="auto">
              <a:xfrm>
                <a:off x="9131304" y="2194533"/>
                <a:ext cx="80829" cy="35233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6" y="2"/>
                  </a:cxn>
                  <a:cxn ang="0">
                    <a:pos x="30" y="3"/>
                  </a:cxn>
                  <a:cxn ang="0">
                    <a:pos x="35" y="7"/>
                  </a:cxn>
                  <a:cxn ang="0">
                    <a:pos x="37" y="12"/>
                  </a:cxn>
                  <a:cxn ang="0">
                    <a:pos x="39" y="17"/>
                  </a:cxn>
                  <a:cxn ang="0">
                    <a:pos x="26" y="17"/>
                  </a:cxn>
                  <a:cxn ang="0">
                    <a:pos x="19" y="13"/>
                  </a:cxn>
                  <a:cxn ang="0">
                    <a:pos x="10" y="12"/>
                  </a:cxn>
                  <a:cxn ang="0">
                    <a:pos x="2" y="10"/>
                  </a:cxn>
                  <a:cxn ang="0">
                    <a:pos x="0" y="12"/>
                  </a:cxn>
                  <a:cxn ang="0">
                    <a:pos x="5" y="5"/>
                  </a:cxn>
                  <a:cxn ang="0">
                    <a:pos x="11" y="2"/>
                  </a:cxn>
                  <a:cxn ang="0">
                    <a:pos x="20" y="0"/>
                  </a:cxn>
                </a:cxnLst>
                <a:rect l="0" t="0" r="r" b="b"/>
                <a:pathLst>
                  <a:path w="39" h="17">
                    <a:moveTo>
                      <a:pt x="20" y="0"/>
                    </a:moveTo>
                    <a:lnTo>
                      <a:pt x="26" y="2"/>
                    </a:lnTo>
                    <a:lnTo>
                      <a:pt x="30" y="3"/>
                    </a:lnTo>
                    <a:lnTo>
                      <a:pt x="35" y="7"/>
                    </a:lnTo>
                    <a:lnTo>
                      <a:pt x="37" y="12"/>
                    </a:lnTo>
                    <a:lnTo>
                      <a:pt x="39" y="17"/>
                    </a:lnTo>
                    <a:lnTo>
                      <a:pt x="26" y="17"/>
                    </a:lnTo>
                    <a:lnTo>
                      <a:pt x="19" y="13"/>
                    </a:lnTo>
                    <a:lnTo>
                      <a:pt x="10" y="12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5" y="5"/>
                    </a:lnTo>
                    <a:lnTo>
                      <a:pt x="11" y="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1352"/>
              <p:cNvSpPr>
                <a:spLocks/>
              </p:cNvSpPr>
              <p:nvPr/>
            </p:nvSpPr>
            <p:spPr bwMode="auto">
              <a:xfrm>
                <a:off x="9280526" y="2117850"/>
                <a:ext cx="109845" cy="3523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1"/>
                  </a:cxn>
                  <a:cxn ang="0">
                    <a:pos x="14" y="2"/>
                  </a:cxn>
                  <a:cxn ang="0">
                    <a:pos x="26" y="5"/>
                  </a:cxn>
                  <a:cxn ang="0">
                    <a:pos x="37" y="6"/>
                  </a:cxn>
                  <a:cxn ang="0">
                    <a:pos x="46" y="7"/>
                  </a:cxn>
                  <a:cxn ang="0">
                    <a:pos x="51" y="7"/>
                  </a:cxn>
                  <a:cxn ang="0">
                    <a:pos x="53" y="10"/>
                  </a:cxn>
                  <a:cxn ang="0">
                    <a:pos x="53" y="11"/>
                  </a:cxn>
                  <a:cxn ang="0">
                    <a:pos x="52" y="13"/>
                  </a:cxn>
                  <a:cxn ang="0">
                    <a:pos x="51" y="15"/>
                  </a:cxn>
                  <a:cxn ang="0">
                    <a:pos x="48" y="16"/>
                  </a:cxn>
                  <a:cxn ang="0">
                    <a:pos x="44" y="16"/>
                  </a:cxn>
                  <a:cxn ang="0">
                    <a:pos x="41" y="17"/>
                  </a:cxn>
                  <a:cxn ang="0">
                    <a:pos x="34" y="17"/>
                  </a:cxn>
                  <a:cxn ang="0">
                    <a:pos x="26" y="16"/>
                  </a:cxn>
                  <a:cxn ang="0">
                    <a:pos x="17" y="13"/>
                  </a:cxn>
                  <a:cxn ang="0">
                    <a:pos x="8" y="8"/>
                  </a:cxn>
                  <a:cxn ang="0">
                    <a:pos x="6" y="2"/>
                  </a:cxn>
                  <a:cxn ang="0">
                    <a:pos x="0" y="0"/>
                  </a:cxn>
                </a:cxnLst>
                <a:rect l="0" t="0" r="r" b="b"/>
                <a:pathLst>
                  <a:path w="53" h="17">
                    <a:moveTo>
                      <a:pt x="0" y="0"/>
                    </a:moveTo>
                    <a:lnTo>
                      <a:pt x="6" y="1"/>
                    </a:lnTo>
                    <a:lnTo>
                      <a:pt x="14" y="2"/>
                    </a:lnTo>
                    <a:lnTo>
                      <a:pt x="26" y="5"/>
                    </a:lnTo>
                    <a:lnTo>
                      <a:pt x="37" y="6"/>
                    </a:lnTo>
                    <a:lnTo>
                      <a:pt x="46" y="7"/>
                    </a:lnTo>
                    <a:lnTo>
                      <a:pt x="51" y="7"/>
                    </a:lnTo>
                    <a:lnTo>
                      <a:pt x="53" y="10"/>
                    </a:lnTo>
                    <a:lnTo>
                      <a:pt x="53" y="11"/>
                    </a:lnTo>
                    <a:lnTo>
                      <a:pt x="52" y="13"/>
                    </a:lnTo>
                    <a:lnTo>
                      <a:pt x="51" y="15"/>
                    </a:lnTo>
                    <a:lnTo>
                      <a:pt x="48" y="16"/>
                    </a:lnTo>
                    <a:lnTo>
                      <a:pt x="44" y="16"/>
                    </a:lnTo>
                    <a:lnTo>
                      <a:pt x="41" y="17"/>
                    </a:lnTo>
                    <a:lnTo>
                      <a:pt x="34" y="17"/>
                    </a:lnTo>
                    <a:lnTo>
                      <a:pt x="26" y="16"/>
                    </a:lnTo>
                    <a:lnTo>
                      <a:pt x="17" y="13"/>
                    </a:lnTo>
                    <a:lnTo>
                      <a:pt x="8" y="8"/>
                    </a:lnTo>
                    <a:lnTo>
                      <a:pt x="6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1353"/>
              <p:cNvSpPr>
                <a:spLocks/>
              </p:cNvSpPr>
              <p:nvPr/>
            </p:nvSpPr>
            <p:spPr bwMode="auto">
              <a:xfrm>
                <a:off x="9127159" y="2173808"/>
                <a:ext cx="24870" cy="2072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7" y="0"/>
                  </a:cxn>
                  <a:cxn ang="0">
                    <a:pos x="12" y="3"/>
                  </a:cxn>
                  <a:cxn ang="0">
                    <a:pos x="12" y="7"/>
                  </a:cxn>
                  <a:cxn ang="0">
                    <a:pos x="10" y="9"/>
                  </a:cxn>
                  <a:cxn ang="0">
                    <a:pos x="8" y="10"/>
                  </a:cxn>
                  <a:cxn ang="0">
                    <a:pos x="3" y="10"/>
                  </a:cxn>
                  <a:cxn ang="0">
                    <a:pos x="2" y="9"/>
                  </a:cxn>
                  <a:cxn ang="0">
                    <a:pos x="0" y="7"/>
                  </a:cxn>
                  <a:cxn ang="0">
                    <a:pos x="0" y="3"/>
                  </a:cxn>
                  <a:cxn ang="0">
                    <a:pos x="5" y="0"/>
                  </a:cxn>
                </a:cxnLst>
                <a:rect l="0" t="0" r="r" b="b"/>
                <a:pathLst>
                  <a:path w="12" h="10">
                    <a:moveTo>
                      <a:pt x="5" y="0"/>
                    </a:moveTo>
                    <a:lnTo>
                      <a:pt x="7" y="0"/>
                    </a:lnTo>
                    <a:lnTo>
                      <a:pt x="12" y="3"/>
                    </a:lnTo>
                    <a:lnTo>
                      <a:pt x="12" y="7"/>
                    </a:lnTo>
                    <a:lnTo>
                      <a:pt x="10" y="9"/>
                    </a:lnTo>
                    <a:lnTo>
                      <a:pt x="8" y="10"/>
                    </a:lnTo>
                    <a:lnTo>
                      <a:pt x="3" y="10"/>
                    </a:lnTo>
                    <a:lnTo>
                      <a:pt x="2" y="9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1358"/>
              <p:cNvSpPr>
                <a:spLocks/>
              </p:cNvSpPr>
              <p:nvPr/>
            </p:nvSpPr>
            <p:spPr bwMode="auto">
              <a:xfrm>
                <a:off x="6389342" y="2018369"/>
                <a:ext cx="3937813" cy="2379269"/>
              </a:xfrm>
              <a:custGeom>
                <a:avLst/>
                <a:gdLst/>
                <a:ahLst/>
                <a:cxnLst>
                  <a:cxn ang="0">
                    <a:pos x="944" y="103"/>
                  </a:cxn>
                  <a:cxn ang="0">
                    <a:pos x="1190" y="99"/>
                  </a:cxn>
                  <a:cxn ang="0">
                    <a:pos x="1318" y="137"/>
                  </a:cxn>
                  <a:cxn ang="0">
                    <a:pos x="1552" y="177"/>
                  </a:cxn>
                  <a:cxn ang="0">
                    <a:pos x="1861" y="229"/>
                  </a:cxn>
                  <a:cxn ang="0">
                    <a:pos x="1781" y="271"/>
                  </a:cxn>
                  <a:cxn ang="0">
                    <a:pos x="1645" y="362"/>
                  </a:cxn>
                  <a:cxn ang="0">
                    <a:pos x="1551" y="464"/>
                  </a:cxn>
                  <a:cxn ang="0">
                    <a:pos x="1576" y="352"/>
                  </a:cxn>
                  <a:cxn ang="0">
                    <a:pos x="1537" y="334"/>
                  </a:cxn>
                  <a:cxn ang="0">
                    <a:pos x="1286" y="430"/>
                  </a:cxn>
                  <a:cxn ang="0">
                    <a:pos x="1320" y="551"/>
                  </a:cxn>
                  <a:cxn ang="0">
                    <a:pos x="1178" y="673"/>
                  </a:cxn>
                  <a:cxn ang="0">
                    <a:pos x="1171" y="743"/>
                  </a:cxn>
                  <a:cxn ang="0">
                    <a:pos x="1163" y="703"/>
                  </a:cxn>
                  <a:cxn ang="0">
                    <a:pos x="1103" y="681"/>
                  </a:cxn>
                  <a:cxn ang="0">
                    <a:pos x="1063" y="693"/>
                  </a:cxn>
                  <a:cxn ang="0">
                    <a:pos x="1117" y="708"/>
                  </a:cxn>
                  <a:cxn ang="0">
                    <a:pos x="1094" y="758"/>
                  </a:cxn>
                  <a:cxn ang="0">
                    <a:pos x="1063" y="876"/>
                  </a:cxn>
                  <a:cxn ang="0">
                    <a:pos x="976" y="913"/>
                  </a:cxn>
                  <a:cxn ang="0">
                    <a:pos x="949" y="972"/>
                  </a:cxn>
                  <a:cxn ang="0">
                    <a:pos x="916" y="1064"/>
                  </a:cxn>
                  <a:cxn ang="0">
                    <a:pos x="881" y="1020"/>
                  </a:cxn>
                  <a:cxn ang="0">
                    <a:pos x="851" y="1054"/>
                  </a:cxn>
                  <a:cxn ang="0">
                    <a:pos x="905" y="1138"/>
                  </a:cxn>
                  <a:cxn ang="0">
                    <a:pos x="840" y="1064"/>
                  </a:cxn>
                  <a:cxn ang="0">
                    <a:pos x="827" y="970"/>
                  </a:cxn>
                  <a:cxn ang="0">
                    <a:pos x="791" y="953"/>
                  </a:cxn>
                  <a:cxn ang="0">
                    <a:pos x="714" y="905"/>
                  </a:cxn>
                  <a:cxn ang="0">
                    <a:pos x="626" y="981"/>
                  </a:cxn>
                  <a:cxn ang="0">
                    <a:pos x="599" y="1068"/>
                  </a:cxn>
                  <a:cxn ang="0">
                    <a:pos x="549" y="975"/>
                  </a:cxn>
                  <a:cxn ang="0">
                    <a:pos x="527" y="915"/>
                  </a:cxn>
                  <a:cxn ang="0">
                    <a:pos x="471" y="865"/>
                  </a:cxn>
                  <a:cxn ang="0">
                    <a:pos x="362" y="856"/>
                  </a:cxn>
                  <a:cxn ang="0">
                    <a:pos x="273" y="802"/>
                  </a:cxn>
                  <a:cxn ang="0">
                    <a:pos x="293" y="863"/>
                  </a:cxn>
                  <a:cxn ang="0">
                    <a:pos x="382" y="893"/>
                  </a:cxn>
                  <a:cxn ang="0">
                    <a:pos x="359" y="942"/>
                  </a:cxn>
                  <a:cxn ang="0">
                    <a:pos x="251" y="1006"/>
                  </a:cxn>
                  <a:cxn ang="0">
                    <a:pos x="189" y="963"/>
                  </a:cxn>
                  <a:cxn ang="0">
                    <a:pos x="127" y="865"/>
                  </a:cxn>
                  <a:cxn ang="0">
                    <a:pos x="111" y="751"/>
                  </a:cxn>
                  <a:cxn ang="0">
                    <a:pos x="74" y="724"/>
                  </a:cxn>
                  <a:cxn ang="0">
                    <a:pos x="13" y="704"/>
                  </a:cxn>
                  <a:cxn ang="0">
                    <a:pos x="35" y="658"/>
                  </a:cxn>
                  <a:cxn ang="0">
                    <a:pos x="181" y="649"/>
                  </a:cxn>
                  <a:cxn ang="0">
                    <a:pos x="251" y="675"/>
                  </a:cxn>
                  <a:cxn ang="0">
                    <a:pos x="315" y="715"/>
                  </a:cxn>
                  <a:cxn ang="0">
                    <a:pos x="322" y="646"/>
                  </a:cxn>
                  <a:cxn ang="0">
                    <a:pos x="329" y="595"/>
                  </a:cxn>
                  <a:cxn ang="0">
                    <a:pos x="353" y="583"/>
                  </a:cxn>
                  <a:cxn ang="0">
                    <a:pos x="392" y="588"/>
                  </a:cxn>
                  <a:cxn ang="0">
                    <a:pos x="367" y="548"/>
                  </a:cxn>
                  <a:cxn ang="0">
                    <a:pos x="362" y="493"/>
                  </a:cxn>
                  <a:cxn ang="0">
                    <a:pos x="370" y="386"/>
                  </a:cxn>
                  <a:cxn ang="0">
                    <a:pos x="391" y="297"/>
                  </a:cxn>
                  <a:cxn ang="0">
                    <a:pos x="429" y="195"/>
                  </a:cxn>
                  <a:cxn ang="0">
                    <a:pos x="473" y="143"/>
                  </a:cxn>
                  <a:cxn ang="0">
                    <a:pos x="559" y="206"/>
                  </a:cxn>
                  <a:cxn ang="0">
                    <a:pos x="593" y="124"/>
                  </a:cxn>
                  <a:cxn ang="0">
                    <a:pos x="746" y="46"/>
                  </a:cxn>
                </a:cxnLst>
                <a:rect l="0" t="0" r="r" b="b"/>
                <a:pathLst>
                  <a:path w="1900" h="1148">
                    <a:moveTo>
                      <a:pt x="906" y="0"/>
                    </a:moveTo>
                    <a:lnTo>
                      <a:pt x="917" y="1"/>
                    </a:lnTo>
                    <a:lnTo>
                      <a:pt x="926" y="6"/>
                    </a:lnTo>
                    <a:lnTo>
                      <a:pt x="933" y="14"/>
                    </a:lnTo>
                    <a:lnTo>
                      <a:pt x="936" y="22"/>
                    </a:lnTo>
                    <a:lnTo>
                      <a:pt x="979" y="22"/>
                    </a:lnTo>
                    <a:lnTo>
                      <a:pt x="1000" y="29"/>
                    </a:lnTo>
                    <a:lnTo>
                      <a:pt x="1013" y="35"/>
                    </a:lnTo>
                    <a:lnTo>
                      <a:pt x="1018" y="41"/>
                    </a:lnTo>
                    <a:lnTo>
                      <a:pt x="1018" y="49"/>
                    </a:lnTo>
                    <a:lnTo>
                      <a:pt x="1013" y="55"/>
                    </a:lnTo>
                    <a:lnTo>
                      <a:pt x="1005" y="61"/>
                    </a:lnTo>
                    <a:lnTo>
                      <a:pt x="994" y="68"/>
                    </a:lnTo>
                    <a:lnTo>
                      <a:pt x="981" y="74"/>
                    </a:lnTo>
                    <a:lnTo>
                      <a:pt x="959" y="87"/>
                    </a:lnTo>
                    <a:lnTo>
                      <a:pt x="950" y="90"/>
                    </a:lnTo>
                    <a:lnTo>
                      <a:pt x="945" y="95"/>
                    </a:lnTo>
                    <a:lnTo>
                      <a:pt x="945" y="97"/>
                    </a:lnTo>
                    <a:lnTo>
                      <a:pt x="944" y="98"/>
                    </a:lnTo>
                    <a:lnTo>
                      <a:pt x="944" y="103"/>
                    </a:lnTo>
                    <a:lnTo>
                      <a:pt x="945" y="104"/>
                    </a:lnTo>
                    <a:lnTo>
                      <a:pt x="949" y="104"/>
                    </a:lnTo>
                    <a:lnTo>
                      <a:pt x="961" y="98"/>
                    </a:lnTo>
                    <a:lnTo>
                      <a:pt x="973" y="90"/>
                    </a:lnTo>
                    <a:lnTo>
                      <a:pt x="986" y="79"/>
                    </a:lnTo>
                    <a:lnTo>
                      <a:pt x="994" y="85"/>
                    </a:lnTo>
                    <a:lnTo>
                      <a:pt x="1007" y="90"/>
                    </a:lnTo>
                    <a:lnTo>
                      <a:pt x="1039" y="98"/>
                    </a:lnTo>
                    <a:lnTo>
                      <a:pt x="1057" y="102"/>
                    </a:lnTo>
                    <a:lnTo>
                      <a:pt x="1071" y="104"/>
                    </a:lnTo>
                    <a:lnTo>
                      <a:pt x="1079" y="105"/>
                    </a:lnTo>
                    <a:lnTo>
                      <a:pt x="1123" y="105"/>
                    </a:lnTo>
                    <a:lnTo>
                      <a:pt x="1123" y="99"/>
                    </a:lnTo>
                    <a:lnTo>
                      <a:pt x="1128" y="92"/>
                    </a:lnTo>
                    <a:lnTo>
                      <a:pt x="1131" y="90"/>
                    </a:lnTo>
                    <a:lnTo>
                      <a:pt x="1135" y="89"/>
                    </a:lnTo>
                    <a:lnTo>
                      <a:pt x="1140" y="89"/>
                    </a:lnTo>
                    <a:lnTo>
                      <a:pt x="1163" y="92"/>
                    </a:lnTo>
                    <a:lnTo>
                      <a:pt x="1180" y="95"/>
                    </a:lnTo>
                    <a:lnTo>
                      <a:pt x="1190" y="99"/>
                    </a:lnTo>
                    <a:lnTo>
                      <a:pt x="1196" y="104"/>
                    </a:lnTo>
                    <a:lnTo>
                      <a:pt x="1197" y="108"/>
                    </a:lnTo>
                    <a:lnTo>
                      <a:pt x="1195" y="115"/>
                    </a:lnTo>
                    <a:lnTo>
                      <a:pt x="1191" y="119"/>
                    </a:lnTo>
                    <a:lnTo>
                      <a:pt x="1192" y="127"/>
                    </a:lnTo>
                    <a:lnTo>
                      <a:pt x="1195" y="136"/>
                    </a:lnTo>
                    <a:lnTo>
                      <a:pt x="1200" y="143"/>
                    </a:lnTo>
                    <a:lnTo>
                      <a:pt x="1206" y="149"/>
                    </a:lnTo>
                    <a:lnTo>
                      <a:pt x="1215" y="152"/>
                    </a:lnTo>
                    <a:lnTo>
                      <a:pt x="1220" y="149"/>
                    </a:lnTo>
                    <a:lnTo>
                      <a:pt x="1221" y="147"/>
                    </a:lnTo>
                    <a:lnTo>
                      <a:pt x="1222" y="143"/>
                    </a:lnTo>
                    <a:lnTo>
                      <a:pt x="1224" y="141"/>
                    </a:lnTo>
                    <a:lnTo>
                      <a:pt x="1225" y="137"/>
                    </a:lnTo>
                    <a:lnTo>
                      <a:pt x="1225" y="134"/>
                    </a:lnTo>
                    <a:lnTo>
                      <a:pt x="1234" y="136"/>
                    </a:lnTo>
                    <a:lnTo>
                      <a:pt x="1244" y="143"/>
                    </a:lnTo>
                    <a:lnTo>
                      <a:pt x="1251" y="144"/>
                    </a:lnTo>
                    <a:lnTo>
                      <a:pt x="1316" y="144"/>
                    </a:lnTo>
                    <a:lnTo>
                      <a:pt x="1318" y="137"/>
                    </a:lnTo>
                    <a:lnTo>
                      <a:pt x="1320" y="128"/>
                    </a:lnTo>
                    <a:lnTo>
                      <a:pt x="1325" y="122"/>
                    </a:lnTo>
                    <a:lnTo>
                      <a:pt x="1331" y="117"/>
                    </a:lnTo>
                    <a:lnTo>
                      <a:pt x="1342" y="113"/>
                    </a:lnTo>
                    <a:lnTo>
                      <a:pt x="1355" y="112"/>
                    </a:lnTo>
                    <a:lnTo>
                      <a:pt x="1385" y="114"/>
                    </a:lnTo>
                    <a:lnTo>
                      <a:pt x="1413" y="118"/>
                    </a:lnTo>
                    <a:lnTo>
                      <a:pt x="1438" y="126"/>
                    </a:lnTo>
                    <a:lnTo>
                      <a:pt x="1446" y="129"/>
                    </a:lnTo>
                    <a:lnTo>
                      <a:pt x="1451" y="134"/>
                    </a:lnTo>
                    <a:lnTo>
                      <a:pt x="1454" y="141"/>
                    </a:lnTo>
                    <a:lnTo>
                      <a:pt x="1459" y="146"/>
                    </a:lnTo>
                    <a:lnTo>
                      <a:pt x="1466" y="149"/>
                    </a:lnTo>
                    <a:lnTo>
                      <a:pt x="1476" y="151"/>
                    </a:lnTo>
                    <a:lnTo>
                      <a:pt x="1496" y="148"/>
                    </a:lnTo>
                    <a:lnTo>
                      <a:pt x="1506" y="148"/>
                    </a:lnTo>
                    <a:lnTo>
                      <a:pt x="1525" y="149"/>
                    </a:lnTo>
                    <a:lnTo>
                      <a:pt x="1537" y="154"/>
                    </a:lnTo>
                    <a:lnTo>
                      <a:pt x="1547" y="163"/>
                    </a:lnTo>
                    <a:lnTo>
                      <a:pt x="1552" y="177"/>
                    </a:lnTo>
                    <a:lnTo>
                      <a:pt x="1646" y="178"/>
                    </a:lnTo>
                    <a:lnTo>
                      <a:pt x="1650" y="180"/>
                    </a:lnTo>
                    <a:lnTo>
                      <a:pt x="1654" y="183"/>
                    </a:lnTo>
                    <a:lnTo>
                      <a:pt x="1659" y="187"/>
                    </a:lnTo>
                    <a:lnTo>
                      <a:pt x="1665" y="192"/>
                    </a:lnTo>
                    <a:lnTo>
                      <a:pt x="1669" y="195"/>
                    </a:lnTo>
                    <a:lnTo>
                      <a:pt x="1673" y="196"/>
                    </a:lnTo>
                    <a:lnTo>
                      <a:pt x="1675" y="195"/>
                    </a:lnTo>
                    <a:lnTo>
                      <a:pt x="1675" y="188"/>
                    </a:lnTo>
                    <a:lnTo>
                      <a:pt x="1673" y="178"/>
                    </a:lnTo>
                    <a:lnTo>
                      <a:pt x="1673" y="175"/>
                    </a:lnTo>
                    <a:lnTo>
                      <a:pt x="1678" y="172"/>
                    </a:lnTo>
                    <a:lnTo>
                      <a:pt x="1684" y="171"/>
                    </a:lnTo>
                    <a:lnTo>
                      <a:pt x="1693" y="171"/>
                    </a:lnTo>
                    <a:lnTo>
                      <a:pt x="1728" y="175"/>
                    </a:lnTo>
                    <a:lnTo>
                      <a:pt x="1759" y="183"/>
                    </a:lnTo>
                    <a:lnTo>
                      <a:pt x="1789" y="196"/>
                    </a:lnTo>
                    <a:lnTo>
                      <a:pt x="1815" y="210"/>
                    </a:lnTo>
                    <a:lnTo>
                      <a:pt x="1828" y="216"/>
                    </a:lnTo>
                    <a:lnTo>
                      <a:pt x="1861" y="229"/>
                    </a:lnTo>
                    <a:lnTo>
                      <a:pt x="1877" y="236"/>
                    </a:lnTo>
                    <a:lnTo>
                      <a:pt x="1890" y="245"/>
                    </a:lnTo>
                    <a:lnTo>
                      <a:pt x="1900" y="254"/>
                    </a:lnTo>
                    <a:lnTo>
                      <a:pt x="1882" y="259"/>
                    </a:lnTo>
                    <a:lnTo>
                      <a:pt x="1876" y="264"/>
                    </a:lnTo>
                    <a:lnTo>
                      <a:pt x="1872" y="270"/>
                    </a:lnTo>
                    <a:lnTo>
                      <a:pt x="1867" y="283"/>
                    </a:lnTo>
                    <a:lnTo>
                      <a:pt x="1862" y="285"/>
                    </a:lnTo>
                    <a:lnTo>
                      <a:pt x="1851" y="281"/>
                    </a:lnTo>
                    <a:lnTo>
                      <a:pt x="1838" y="273"/>
                    </a:lnTo>
                    <a:lnTo>
                      <a:pt x="1826" y="263"/>
                    </a:lnTo>
                    <a:lnTo>
                      <a:pt x="1812" y="254"/>
                    </a:lnTo>
                    <a:lnTo>
                      <a:pt x="1797" y="250"/>
                    </a:lnTo>
                    <a:lnTo>
                      <a:pt x="1794" y="250"/>
                    </a:lnTo>
                    <a:lnTo>
                      <a:pt x="1792" y="251"/>
                    </a:lnTo>
                    <a:lnTo>
                      <a:pt x="1792" y="254"/>
                    </a:lnTo>
                    <a:lnTo>
                      <a:pt x="1791" y="255"/>
                    </a:lnTo>
                    <a:lnTo>
                      <a:pt x="1791" y="264"/>
                    </a:lnTo>
                    <a:lnTo>
                      <a:pt x="1787" y="268"/>
                    </a:lnTo>
                    <a:lnTo>
                      <a:pt x="1781" y="271"/>
                    </a:lnTo>
                    <a:lnTo>
                      <a:pt x="1768" y="276"/>
                    </a:lnTo>
                    <a:lnTo>
                      <a:pt x="1763" y="281"/>
                    </a:lnTo>
                    <a:lnTo>
                      <a:pt x="1762" y="289"/>
                    </a:lnTo>
                    <a:lnTo>
                      <a:pt x="1763" y="292"/>
                    </a:lnTo>
                    <a:lnTo>
                      <a:pt x="1767" y="295"/>
                    </a:lnTo>
                    <a:lnTo>
                      <a:pt x="1772" y="299"/>
                    </a:lnTo>
                    <a:lnTo>
                      <a:pt x="1777" y="304"/>
                    </a:lnTo>
                    <a:lnTo>
                      <a:pt x="1779" y="308"/>
                    </a:lnTo>
                    <a:lnTo>
                      <a:pt x="1779" y="312"/>
                    </a:lnTo>
                    <a:lnTo>
                      <a:pt x="1776" y="315"/>
                    </a:lnTo>
                    <a:lnTo>
                      <a:pt x="1766" y="318"/>
                    </a:lnTo>
                    <a:lnTo>
                      <a:pt x="1749" y="319"/>
                    </a:lnTo>
                    <a:lnTo>
                      <a:pt x="1734" y="323"/>
                    </a:lnTo>
                    <a:lnTo>
                      <a:pt x="1719" y="332"/>
                    </a:lnTo>
                    <a:lnTo>
                      <a:pt x="1705" y="343"/>
                    </a:lnTo>
                    <a:lnTo>
                      <a:pt x="1690" y="354"/>
                    </a:lnTo>
                    <a:lnTo>
                      <a:pt x="1674" y="362"/>
                    </a:lnTo>
                    <a:lnTo>
                      <a:pt x="1656" y="366"/>
                    </a:lnTo>
                    <a:lnTo>
                      <a:pt x="1651" y="365"/>
                    </a:lnTo>
                    <a:lnTo>
                      <a:pt x="1645" y="362"/>
                    </a:lnTo>
                    <a:lnTo>
                      <a:pt x="1639" y="358"/>
                    </a:lnTo>
                    <a:lnTo>
                      <a:pt x="1630" y="356"/>
                    </a:lnTo>
                    <a:lnTo>
                      <a:pt x="1621" y="356"/>
                    </a:lnTo>
                    <a:lnTo>
                      <a:pt x="1613" y="358"/>
                    </a:lnTo>
                    <a:lnTo>
                      <a:pt x="1602" y="366"/>
                    </a:lnTo>
                    <a:lnTo>
                      <a:pt x="1592" y="378"/>
                    </a:lnTo>
                    <a:lnTo>
                      <a:pt x="1581" y="398"/>
                    </a:lnTo>
                    <a:lnTo>
                      <a:pt x="1580" y="402"/>
                    </a:lnTo>
                    <a:lnTo>
                      <a:pt x="1580" y="412"/>
                    </a:lnTo>
                    <a:lnTo>
                      <a:pt x="1581" y="415"/>
                    </a:lnTo>
                    <a:lnTo>
                      <a:pt x="1581" y="417"/>
                    </a:lnTo>
                    <a:lnTo>
                      <a:pt x="1579" y="422"/>
                    </a:lnTo>
                    <a:lnTo>
                      <a:pt x="1575" y="427"/>
                    </a:lnTo>
                    <a:lnTo>
                      <a:pt x="1570" y="434"/>
                    </a:lnTo>
                    <a:lnTo>
                      <a:pt x="1567" y="441"/>
                    </a:lnTo>
                    <a:lnTo>
                      <a:pt x="1565" y="446"/>
                    </a:lnTo>
                    <a:lnTo>
                      <a:pt x="1561" y="450"/>
                    </a:lnTo>
                    <a:lnTo>
                      <a:pt x="1556" y="454"/>
                    </a:lnTo>
                    <a:lnTo>
                      <a:pt x="1552" y="458"/>
                    </a:lnTo>
                    <a:lnTo>
                      <a:pt x="1551" y="464"/>
                    </a:lnTo>
                    <a:lnTo>
                      <a:pt x="1542" y="468"/>
                    </a:lnTo>
                    <a:lnTo>
                      <a:pt x="1535" y="475"/>
                    </a:lnTo>
                    <a:lnTo>
                      <a:pt x="1530" y="485"/>
                    </a:lnTo>
                    <a:lnTo>
                      <a:pt x="1520" y="503"/>
                    </a:lnTo>
                    <a:lnTo>
                      <a:pt x="1515" y="495"/>
                    </a:lnTo>
                    <a:lnTo>
                      <a:pt x="1511" y="484"/>
                    </a:lnTo>
                    <a:lnTo>
                      <a:pt x="1507" y="469"/>
                    </a:lnTo>
                    <a:lnTo>
                      <a:pt x="1505" y="454"/>
                    </a:lnTo>
                    <a:lnTo>
                      <a:pt x="1503" y="440"/>
                    </a:lnTo>
                    <a:lnTo>
                      <a:pt x="1503" y="430"/>
                    </a:lnTo>
                    <a:lnTo>
                      <a:pt x="1506" y="419"/>
                    </a:lnTo>
                    <a:lnTo>
                      <a:pt x="1512" y="409"/>
                    </a:lnTo>
                    <a:lnTo>
                      <a:pt x="1521" y="402"/>
                    </a:lnTo>
                    <a:lnTo>
                      <a:pt x="1528" y="397"/>
                    </a:lnTo>
                    <a:lnTo>
                      <a:pt x="1539" y="387"/>
                    </a:lnTo>
                    <a:lnTo>
                      <a:pt x="1549" y="375"/>
                    </a:lnTo>
                    <a:lnTo>
                      <a:pt x="1556" y="362"/>
                    </a:lnTo>
                    <a:lnTo>
                      <a:pt x="1562" y="357"/>
                    </a:lnTo>
                    <a:lnTo>
                      <a:pt x="1569" y="354"/>
                    </a:lnTo>
                    <a:lnTo>
                      <a:pt x="1576" y="352"/>
                    </a:lnTo>
                    <a:lnTo>
                      <a:pt x="1585" y="348"/>
                    </a:lnTo>
                    <a:lnTo>
                      <a:pt x="1596" y="341"/>
                    </a:lnTo>
                    <a:lnTo>
                      <a:pt x="1601" y="333"/>
                    </a:lnTo>
                    <a:lnTo>
                      <a:pt x="1602" y="328"/>
                    </a:lnTo>
                    <a:lnTo>
                      <a:pt x="1601" y="324"/>
                    </a:lnTo>
                    <a:lnTo>
                      <a:pt x="1594" y="319"/>
                    </a:lnTo>
                    <a:lnTo>
                      <a:pt x="1591" y="319"/>
                    </a:lnTo>
                    <a:lnTo>
                      <a:pt x="1580" y="333"/>
                    </a:lnTo>
                    <a:lnTo>
                      <a:pt x="1570" y="343"/>
                    </a:lnTo>
                    <a:lnTo>
                      <a:pt x="1564" y="348"/>
                    </a:lnTo>
                    <a:lnTo>
                      <a:pt x="1559" y="349"/>
                    </a:lnTo>
                    <a:lnTo>
                      <a:pt x="1555" y="349"/>
                    </a:lnTo>
                    <a:lnTo>
                      <a:pt x="1554" y="347"/>
                    </a:lnTo>
                    <a:lnTo>
                      <a:pt x="1552" y="343"/>
                    </a:lnTo>
                    <a:lnTo>
                      <a:pt x="1554" y="341"/>
                    </a:lnTo>
                    <a:lnTo>
                      <a:pt x="1555" y="337"/>
                    </a:lnTo>
                    <a:lnTo>
                      <a:pt x="1556" y="334"/>
                    </a:lnTo>
                    <a:lnTo>
                      <a:pt x="1547" y="333"/>
                    </a:lnTo>
                    <a:lnTo>
                      <a:pt x="1542" y="333"/>
                    </a:lnTo>
                    <a:lnTo>
                      <a:pt x="1537" y="334"/>
                    </a:lnTo>
                    <a:lnTo>
                      <a:pt x="1532" y="334"/>
                    </a:lnTo>
                    <a:lnTo>
                      <a:pt x="1517" y="336"/>
                    </a:lnTo>
                    <a:lnTo>
                      <a:pt x="1506" y="342"/>
                    </a:lnTo>
                    <a:lnTo>
                      <a:pt x="1497" y="351"/>
                    </a:lnTo>
                    <a:lnTo>
                      <a:pt x="1491" y="362"/>
                    </a:lnTo>
                    <a:lnTo>
                      <a:pt x="1486" y="377"/>
                    </a:lnTo>
                    <a:lnTo>
                      <a:pt x="1463" y="377"/>
                    </a:lnTo>
                    <a:lnTo>
                      <a:pt x="1456" y="376"/>
                    </a:lnTo>
                    <a:lnTo>
                      <a:pt x="1448" y="372"/>
                    </a:lnTo>
                    <a:lnTo>
                      <a:pt x="1439" y="370"/>
                    </a:lnTo>
                    <a:lnTo>
                      <a:pt x="1428" y="368"/>
                    </a:lnTo>
                    <a:lnTo>
                      <a:pt x="1417" y="368"/>
                    </a:lnTo>
                    <a:lnTo>
                      <a:pt x="1401" y="370"/>
                    </a:lnTo>
                    <a:lnTo>
                      <a:pt x="1382" y="372"/>
                    </a:lnTo>
                    <a:lnTo>
                      <a:pt x="1364" y="375"/>
                    </a:lnTo>
                    <a:lnTo>
                      <a:pt x="1352" y="377"/>
                    </a:lnTo>
                    <a:lnTo>
                      <a:pt x="1339" y="383"/>
                    </a:lnTo>
                    <a:lnTo>
                      <a:pt x="1326" y="392"/>
                    </a:lnTo>
                    <a:lnTo>
                      <a:pt x="1296" y="422"/>
                    </a:lnTo>
                    <a:lnTo>
                      <a:pt x="1286" y="430"/>
                    </a:lnTo>
                    <a:lnTo>
                      <a:pt x="1278" y="439"/>
                    </a:lnTo>
                    <a:lnTo>
                      <a:pt x="1274" y="448"/>
                    </a:lnTo>
                    <a:lnTo>
                      <a:pt x="1275" y="450"/>
                    </a:lnTo>
                    <a:lnTo>
                      <a:pt x="1278" y="456"/>
                    </a:lnTo>
                    <a:lnTo>
                      <a:pt x="1283" y="461"/>
                    </a:lnTo>
                    <a:lnTo>
                      <a:pt x="1290" y="465"/>
                    </a:lnTo>
                    <a:lnTo>
                      <a:pt x="1299" y="465"/>
                    </a:lnTo>
                    <a:lnTo>
                      <a:pt x="1310" y="460"/>
                    </a:lnTo>
                    <a:lnTo>
                      <a:pt x="1316" y="459"/>
                    </a:lnTo>
                    <a:lnTo>
                      <a:pt x="1323" y="464"/>
                    </a:lnTo>
                    <a:lnTo>
                      <a:pt x="1330" y="470"/>
                    </a:lnTo>
                    <a:lnTo>
                      <a:pt x="1334" y="479"/>
                    </a:lnTo>
                    <a:lnTo>
                      <a:pt x="1337" y="487"/>
                    </a:lnTo>
                    <a:lnTo>
                      <a:pt x="1334" y="499"/>
                    </a:lnTo>
                    <a:lnTo>
                      <a:pt x="1329" y="509"/>
                    </a:lnTo>
                    <a:lnTo>
                      <a:pt x="1326" y="517"/>
                    </a:lnTo>
                    <a:lnTo>
                      <a:pt x="1325" y="524"/>
                    </a:lnTo>
                    <a:lnTo>
                      <a:pt x="1326" y="532"/>
                    </a:lnTo>
                    <a:lnTo>
                      <a:pt x="1325" y="539"/>
                    </a:lnTo>
                    <a:lnTo>
                      <a:pt x="1320" y="551"/>
                    </a:lnTo>
                    <a:lnTo>
                      <a:pt x="1314" y="562"/>
                    </a:lnTo>
                    <a:lnTo>
                      <a:pt x="1306" y="570"/>
                    </a:lnTo>
                    <a:lnTo>
                      <a:pt x="1298" y="580"/>
                    </a:lnTo>
                    <a:lnTo>
                      <a:pt x="1289" y="593"/>
                    </a:lnTo>
                    <a:lnTo>
                      <a:pt x="1279" y="609"/>
                    </a:lnTo>
                    <a:lnTo>
                      <a:pt x="1268" y="621"/>
                    </a:lnTo>
                    <a:lnTo>
                      <a:pt x="1256" y="631"/>
                    </a:lnTo>
                    <a:lnTo>
                      <a:pt x="1245" y="635"/>
                    </a:lnTo>
                    <a:lnTo>
                      <a:pt x="1235" y="635"/>
                    </a:lnTo>
                    <a:lnTo>
                      <a:pt x="1226" y="632"/>
                    </a:lnTo>
                    <a:lnTo>
                      <a:pt x="1220" y="631"/>
                    </a:lnTo>
                    <a:lnTo>
                      <a:pt x="1217" y="631"/>
                    </a:lnTo>
                    <a:lnTo>
                      <a:pt x="1209" y="639"/>
                    </a:lnTo>
                    <a:lnTo>
                      <a:pt x="1204" y="646"/>
                    </a:lnTo>
                    <a:lnTo>
                      <a:pt x="1199" y="656"/>
                    </a:lnTo>
                    <a:lnTo>
                      <a:pt x="1193" y="661"/>
                    </a:lnTo>
                    <a:lnTo>
                      <a:pt x="1190" y="664"/>
                    </a:lnTo>
                    <a:lnTo>
                      <a:pt x="1185" y="669"/>
                    </a:lnTo>
                    <a:lnTo>
                      <a:pt x="1181" y="671"/>
                    </a:lnTo>
                    <a:lnTo>
                      <a:pt x="1178" y="673"/>
                    </a:lnTo>
                    <a:lnTo>
                      <a:pt x="1175" y="673"/>
                    </a:lnTo>
                    <a:lnTo>
                      <a:pt x="1175" y="676"/>
                    </a:lnTo>
                    <a:lnTo>
                      <a:pt x="1176" y="680"/>
                    </a:lnTo>
                    <a:lnTo>
                      <a:pt x="1177" y="683"/>
                    </a:lnTo>
                    <a:lnTo>
                      <a:pt x="1182" y="688"/>
                    </a:lnTo>
                    <a:lnTo>
                      <a:pt x="1190" y="697"/>
                    </a:lnTo>
                    <a:lnTo>
                      <a:pt x="1195" y="708"/>
                    </a:lnTo>
                    <a:lnTo>
                      <a:pt x="1197" y="722"/>
                    </a:lnTo>
                    <a:lnTo>
                      <a:pt x="1197" y="727"/>
                    </a:lnTo>
                    <a:lnTo>
                      <a:pt x="1196" y="731"/>
                    </a:lnTo>
                    <a:lnTo>
                      <a:pt x="1195" y="733"/>
                    </a:lnTo>
                    <a:lnTo>
                      <a:pt x="1192" y="736"/>
                    </a:lnTo>
                    <a:lnTo>
                      <a:pt x="1188" y="737"/>
                    </a:lnTo>
                    <a:lnTo>
                      <a:pt x="1187" y="737"/>
                    </a:lnTo>
                    <a:lnTo>
                      <a:pt x="1185" y="738"/>
                    </a:lnTo>
                    <a:lnTo>
                      <a:pt x="1181" y="738"/>
                    </a:lnTo>
                    <a:lnTo>
                      <a:pt x="1178" y="739"/>
                    </a:lnTo>
                    <a:lnTo>
                      <a:pt x="1176" y="742"/>
                    </a:lnTo>
                    <a:lnTo>
                      <a:pt x="1173" y="743"/>
                    </a:lnTo>
                    <a:lnTo>
                      <a:pt x="1171" y="743"/>
                    </a:lnTo>
                    <a:lnTo>
                      <a:pt x="1168" y="746"/>
                    </a:lnTo>
                    <a:lnTo>
                      <a:pt x="1162" y="746"/>
                    </a:lnTo>
                    <a:lnTo>
                      <a:pt x="1162" y="743"/>
                    </a:lnTo>
                    <a:lnTo>
                      <a:pt x="1165" y="741"/>
                    </a:lnTo>
                    <a:lnTo>
                      <a:pt x="1162" y="738"/>
                    </a:lnTo>
                    <a:lnTo>
                      <a:pt x="1162" y="734"/>
                    </a:lnTo>
                    <a:lnTo>
                      <a:pt x="1165" y="729"/>
                    </a:lnTo>
                    <a:lnTo>
                      <a:pt x="1166" y="728"/>
                    </a:lnTo>
                    <a:lnTo>
                      <a:pt x="1166" y="727"/>
                    </a:lnTo>
                    <a:lnTo>
                      <a:pt x="1165" y="724"/>
                    </a:lnTo>
                    <a:lnTo>
                      <a:pt x="1165" y="722"/>
                    </a:lnTo>
                    <a:lnTo>
                      <a:pt x="1163" y="719"/>
                    </a:lnTo>
                    <a:lnTo>
                      <a:pt x="1162" y="719"/>
                    </a:lnTo>
                    <a:lnTo>
                      <a:pt x="1160" y="717"/>
                    </a:lnTo>
                    <a:lnTo>
                      <a:pt x="1160" y="713"/>
                    </a:lnTo>
                    <a:lnTo>
                      <a:pt x="1162" y="713"/>
                    </a:lnTo>
                    <a:lnTo>
                      <a:pt x="1165" y="712"/>
                    </a:lnTo>
                    <a:lnTo>
                      <a:pt x="1166" y="709"/>
                    </a:lnTo>
                    <a:lnTo>
                      <a:pt x="1166" y="708"/>
                    </a:lnTo>
                    <a:lnTo>
                      <a:pt x="1163" y="703"/>
                    </a:lnTo>
                    <a:lnTo>
                      <a:pt x="1161" y="700"/>
                    </a:lnTo>
                    <a:lnTo>
                      <a:pt x="1157" y="699"/>
                    </a:lnTo>
                    <a:lnTo>
                      <a:pt x="1153" y="699"/>
                    </a:lnTo>
                    <a:lnTo>
                      <a:pt x="1151" y="702"/>
                    </a:lnTo>
                    <a:lnTo>
                      <a:pt x="1150" y="702"/>
                    </a:lnTo>
                    <a:lnTo>
                      <a:pt x="1147" y="699"/>
                    </a:lnTo>
                    <a:lnTo>
                      <a:pt x="1146" y="697"/>
                    </a:lnTo>
                    <a:lnTo>
                      <a:pt x="1146" y="692"/>
                    </a:lnTo>
                    <a:lnTo>
                      <a:pt x="1150" y="688"/>
                    </a:lnTo>
                    <a:lnTo>
                      <a:pt x="1150" y="676"/>
                    </a:lnTo>
                    <a:lnTo>
                      <a:pt x="1146" y="676"/>
                    </a:lnTo>
                    <a:lnTo>
                      <a:pt x="1143" y="675"/>
                    </a:lnTo>
                    <a:lnTo>
                      <a:pt x="1142" y="674"/>
                    </a:lnTo>
                    <a:lnTo>
                      <a:pt x="1140" y="673"/>
                    </a:lnTo>
                    <a:lnTo>
                      <a:pt x="1137" y="673"/>
                    </a:lnTo>
                    <a:lnTo>
                      <a:pt x="1127" y="675"/>
                    </a:lnTo>
                    <a:lnTo>
                      <a:pt x="1119" y="679"/>
                    </a:lnTo>
                    <a:lnTo>
                      <a:pt x="1111" y="683"/>
                    </a:lnTo>
                    <a:lnTo>
                      <a:pt x="1103" y="685"/>
                    </a:lnTo>
                    <a:lnTo>
                      <a:pt x="1103" y="681"/>
                    </a:lnTo>
                    <a:lnTo>
                      <a:pt x="1106" y="679"/>
                    </a:lnTo>
                    <a:lnTo>
                      <a:pt x="1108" y="674"/>
                    </a:lnTo>
                    <a:lnTo>
                      <a:pt x="1111" y="670"/>
                    </a:lnTo>
                    <a:lnTo>
                      <a:pt x="1111" y="668"/>
                    </a:lnTo>
                    <a:lnTo>
                      <a:pt x="1108" y="663"/>
                    </a:lnTo>
                    <a:lnTo>
                      <a:pt x="1103" y="660"/>
                    </a:lnTo>
                    <a:lnTo>
                      <a:pt x="1101" y="660"/>
                    </a:lnTo>
                    <a:lnTo>
                      <a:pt x="1097" y="664"/>
                    </a:lnTo>
                    <a:lnTo>
                      <a:pt x="1097" y="665"/>
                    </a:lnTo>
                    <a:lnTo>
                      <a:pt x="1093" y="670"/>
                    </a:lnTo>
                    <a:lnTo>
                      <a:pt x="1083" y="678"/>
                    </a:lnTo>
                    <a:lnTo>
                      <a:pt x="1079" y="680"/>
                    </a:lnTo>
                    <a:lnTo>
                      <a:pt x="1074" y="683"/>
                    </a:lnTo>
                    <a:lnTo>
                      <a:pt x="1071" y="683"/>
                    </a:lnTo>
                    <a:lnTo>
                      <a:pt x="1068" y="684"/>
                    </a:lnTo>
                    <a:lnTo>
                      <a:pt x="1066" y="684"/>
                    </a:lnTo>
                    <a:lnTo>
                      <a:pt x="1063" y="685"/>
                    </a:lnTo>
                    <a:lnTo>
                      <a:pt x="1062" y="688"/>
                    </a:lnTo>
                    <a:lnTo>
                      <a:pt x="1062" y="690"/>
                    </a:lnTo>
                    <a:lnTo>
                      <a:pt x="1063" y="693"/>
                    </a:lnTo>
                    <a:lnTo>
                      <a:pt x="1064" y="694"/>
                    </a:lnTo>
                    <a:lnTo>
                      <a:pt x="1069" y="697"/>
                    </a:lnTo>
                    <a:lnTo>
                      <a:pt x="1073" y="700"/>
                    </a:lnTo>
                    <a:lnTo>
                      <a:pt x="1074" y="703"/>
                    </a:lnTo>
                    <a:lnTo>
                      <a:pt x="1074" y="704"/>
                    </a:lnTo>
                    <a:lnTo>
                      <a:pt x="1076" y="707"/>
                    </a:lnTo>
                    <a:lnTo>
                      <a:pt x="1081" y="709"/>
                    </a:lnTo>
                    <a:lnTo>
                      <a:pt x="1089" y="709"/>
                    </a:lnTo>
                    <a:lnTo>
                      <a:pt x="1091" y="708"/>
                    </a:lnTo>
                    <a:lnTo>
                      <a:pt x="1091" y="707"/>
                    </a:lnTo>
                    <a:lnTo>
                      <a:pt x="1092" y="704"/>
                    </a:lnTo>
                    <a:lnTo>
                      <a:pt x="1093" y="703"/>
                    </a:lnTo>
                    <a:lnTo>
                      <a:pt x="1093" y="702"/>
                    </a:lnTo>
                    <a:lnTo>
                      <a:pt x="1094" y="700"/>
                    </a:lnTo>
                    <a:lnTo>
                      <a:pt x="1097" y="700"/>
                    </a:lnTo>
                    <a:lnTo>
                      <a:pt x="1099" y="702"/>
                    </a:lnTo>
                    <a:lnTo>
                      <a:pt x="1103" y="705"/>
                    </a:lnTo>
                    <a:lnTo>
                      <a:pt x="1106" y="707"/>
                    </a:lnTo>
                    <a:lnTo>
                      <a:pt x="1114" y="707"/>
                    </a:lnTo>
                    <a:lnTo>
                      <a:pt x="1117" y="708"/>
                    </a:lnTo>
                    <a:lnTo>
                      <a:pt x="1118" y="709"/>
                    </a:lnTo>
                    <a:lnTo>
                      <a:pt x="1111" y="714"/>
                    </a:lnTo>
                    <a:lnTo>
                      <a:pt x="1102" y="717"/>
                    </a:lnTo>
                    <a:lnTo>
                      <a:pt x="1094" y="722"/>
                    </a:lnTo>
                    <a:lnTo>
                      <a:pt x="1089" y="728"/>
                    </a:lnTo>
                    <a:lnTo>
                      <a:pt x="1088" y="731"/>
                    </a:lnTo>
                    <a:lnTo>
                      <a:pt x="1087" y="732"/>
                    </a:lnTo>
                    <a:lnTo>
                      <a:pt x="1084" y="733"/>
                    </a:lnTo>
                    <a:lnTo>
                      <a:pt x="1083" y="734"/>
                    </a:lnTo>
                    <a:lnTo>
                      <a:pt x="1081" y="736"/>
                    </a:lnTo>
                    <a:lnTo>
                      <a:pt x="1081" y="738"/>
                    </a:lnTo>
                    <a:lnTo>
                      <a:pt x="1082" y="742"/>
                    </a:lnTo>
                    <a:lnTo>
                      <a:pt x="1083" y="744"/>
                    </a:lnTo>
                    <a:lnTo>
                      <a:pt x="1087" y="747"/>
                    </a:lnTo>
                    <a:lnTo>
                      <a:pt x="1089" y="748"/>
                    </a:lnTo>
                    <a:lnTo>
                      <a:pt x="1092" y="748"/>
                    </a:lnTo>
                    <a:lnTo>
                      <a:pt x="1092" y="756"/>
                    </a:lnTo>
                    <a:lnTo>
                      <a:pt x="1093" y="756"/>
                    </a:lnTo>
                    <a:lnTo>
                      <a:pt x="1093" y="757"/>
                    </a:lnTo>
                    <a:lnTo>
                      <a:pt x="1094" y="758"/>
                    </a:lnTo>
                    <a:lnTo>
                      <a:pt x="1096" y="761"/>
                    </a:lnTo>
                    <a:lnTo>
                      <a:pt x="1096" y="763"/>
                    </a:lnTo>
                    <a:lnTo>
                      <a:pt x="1097" y="766"/>
                    </a:lnTo>
                    <a:lnTo>
                      <a:pt x="1102" y="773"/>
                    </a:lnTo>
                    <a:lnTo>
                      <a:pt x="1106" y="781"/>
                    </a:lnTo>
                    <a:lnTo>
                      <a:pt x="1108" y="790"/>
                    </a:lnTo>
                    <a:lnTo>
                      <a:pt x="1109" y="801"/>
                    </a:lnTo>
                    <a:lnTo>
                      <a:pt x="1108" y="810"/>
                    </a:lnTo>
                    <a:lnTo>
                      <a:pt x="1104" y="817"/>
                    </a:lnTo>
                    <a:lnTo>
                      <a:pt x="1103" y="825"/>
                    </a:lnTo>
                    <a:lnTo>
                      <a:pt x="1098" y="829"/>
                    </a:lnTo>
                    <a:lnTo>
                      <a:pt x="1092" y="835"/>
                    </a:lnTo>
                    <a:lnTo>
                      <a:pt x="1087" y="842"/>
                    </a:lnTo>
                    <a:lnTo>
                      <a:pt x="1083" y="848"/>
                    </a:lnTo>
                    <a:lnTo>
                      <a:pt x="1081" y="854"/>
                    </a:lnTo>
                    <a:lnTo>
                      <a:pt x="1077" y="861"/>
                    </a:lnTo>
                    <a:lnTo>
                      <a:pt x="1073" y="868"/>
                    </a:lnTo>
                    <a:lnTo>
                      <a:pt x="1067" y="870"/>
                    </a:lnTo>
                    <a:lnTo>
                      <a:pt x="1064" y="875"/>
                    </a:lnTo>
                    <a:lnTo>
                      <a:pt x="1063" y="876"/>
                    </a:lnTo>
                    <a:lnTo>
                      <a:pt x="1060" y="878"/>
                    </a:lnTo>
                    <a:lnTo>
                      <a:pt x="1054" y="881"/>
                    </a:lnTo>
                    <a:lnTo>
                      <a:pt x="1049" y="886"/>
                    </a:lnTo>
                    <a:lnTo>
                      <a:pt x="1043" y="892"/>
                    </a:lnTo>
                    <a:lnTo>
                      <a:pt x="1037" y="895"/>
                    </a:lnTo>
                    <a:lnTo>
                      <a:pt x="1027" y="897"/>
                    </a:lnTo>
                    <a:lnTo>
                      <a:pt x="1024" y="897"/>
                    </a:lnTo>
                    <a:lnTo>
                      <a:pt x="1022" y="895"/>
                    </a:lnTo>
                    <a:lnTo>
                      <a:pt x="1019" y="893"/>
                    </a:lnTo>
                    <a:lnTo>
                      <a:pt x="1015" y="893"/>
                    </a:lnTo>
                    <a:lnTo>
                      <a:pt x="1015" y="895"/>
                    </a:lnTo>
                    <a:lnTo>
                      <a:pt x="1013" y="898"/>
                    </a:lnTo>
                    <a:lnTo>
                      <a:pt x="1012" y="900"/>
                    </a:lnTo>
                    <a:lnTo>
                      <a:pt x="1005" y="904"/>
                    </a:lnTo>
                    <a:lnTo>
                      <a:pt x="999" y="905"/>
                    </a:lnTo>
                    <a:lnTo>
                      <a:pt x="991" y="908"/>
                    </a:lnTo>
                    <a:lnTo>
                      <a:pt x="989" y="909"/>
                    </a:lnTo>
                    <a:lnTo>
                      <a:pt x="985" y="909"/>
                    </a:lnTo>
                    <a:lnTo>
                      <a:pt x="981" y="910"/>
                    </a:lnTo>
                    <a:lnTo>
                      <a:pt x="976" y="913"/>
                    </a:lnTo>
                    <a:lnTo>
                      <a:pt x="975" y="915"/>
                    </a:lnTo>
                    <a:lnTo>
                      <a:pt x="975" y="919"/>
                    </a:lnTo>
                    <a:lnTo>
                      <a:pt x="974" y="920"/>
                    </a:lnTo>
                    <a:lnTo>
                      <a:pt x="974" y="922"/>
                    </a:lnTo>
                    <a:lnTo>
                      <a:pt x="971" y="922"/>
                    </a:lnTo>
                    <a:lnTo>
                      <a:pt x="969" y="919"/>
                    </a:lnTo>
                    <a:lnTo>
                      <a:pt x="969" y="912"/>
                    </a:lnTo>
                    <a:lnTo>
                      <a:pt x="961" y="909"/>
                    </a:lnTo>
                    <a:lnTo>
                      <a:pt x="958" y="909"/>
                    </a:lnTo>
                    <a:lnTo>
                      <a:pt x="950" y="907"/>
                    </a:lnTo>
                    <a:lnTo>
                      <a:pt x="944" y="913"/>
                    </a:lnTo>
                    <a:lnTo>
                      <a:pt x="936" y="919"/>
                    </a:lnTo>
                    <a:lnTo>
                      <a:pt x="929" y="924"/>
                    </a:lnTo>
                    <a:lnTo>
                      <a:pt x="924" y="932"/>
                    </a:lnTo>
                    <a:lnTo>
                      <a:pt x="921" y="941"/>
                    </a:lnTo>
                    <a:lnTo>
                      <a:pt x="921" y="942"/>
                    </a:lnTo>
                    <a:lnTo>
                      <a:pt x="925" y="946"/>
                    </a:lnTo>
                    <a:lnTo>
                      <a:pt x="934" y="956"/>
                    </a:lnTo>
                    <a:lnTo>
                      <a:pt x="940" y="964"/>
                    </a:lnTo>
                    <a:lnTo>
                      <a:pt x="949" y="972"/>
                    </a:lnTo>
                    <a:lnTo>
                      <a:pt x="958" y="982"/>
                    </a:lnTo>
                    <a:lnTo>
                      <a:pt x="963" y="996"/>
                    </a:lnTo>
                    <a:lnTo>
                      <a:pt x="965" y="1011"/>
                    </a:lnTo>
                    <a:lnTo>
                      <a:pt x="964" y="1019"/>
                    </a:lnTo>
                    <a:lnTo>
                      <a:pt x="961" y="1025"/>
                    </a:lnTo>
                    <a:lnTo>
                      <a:pt x="960" y="1031"/>
                    </a:lnTo>
                    <a:lnTo>
                      <a:pt x="950" y="1035"/>
                    </a:lnTo>
                    <a:lnTo>
                      <a:pt x="944" y="1039"/>
                    </a:lnTo>
                    <a:lnTo>
                      <a:pt x="935" y="1044"/>
                    </a:lnTo>
                    <a:lnTo>
                      <a:pt x="934" y="1045"/>
                    </a:lnTo>
                    <a:lnTo>
                      <a:pt x="933" y="1047"/>
                    </a:lnTo>
                    <a:lnTo>
                      <a:pt x="931" y="1049"/>
                    </a:lnTo>
                    <a:lnTo>
                      <a:pt x="930" y="1051"/>
                    </a:lnTo>
                    <a:lnTo>
                      <a:pt x="929" y="1053"/>
                    </a:lnTo>
                    <a:lnTo>
                      <a:pt x="925" y="1053"/>
                    </a:lnTo>
                    <a:lnTo>
                      <a:pt x="925" y="1056"/>
                    </a:lnTo>
                    <a:lnTo>
                      <a:pt x="922" y="1058"/>
                    </a:lnTo>
                    <a:lnTo>
                      <a:pt x="921" y="1060"/>
                    </a:lnTo>
                    <a:lnTo>
                      <a:pt x="917" y="1064"/>
                    </a:lnTo>
                    <a:lnTo>
                      <a:pt x="916" y="1064"/>
                    </a:lnTo>
                    <a:lnTo>
                      <a:pt x="914" y="1061"/>
                    </a:lnTo>
                    <a:lnTo>
                      <a:pt x="912" y="1059"/>
                    </a:lnTo>
                    <a:lnTo>
                      <a:pt x="912" y="1051"/>
                    </a:lnTo>
                    <a:lnTo>
                      <a:pt x="914" y="1050"/>
                    </a:lnTo>
                    <a:lnTo>
                      <a:pt x="912" y="1047"/>
                    </a:lnTo>
                    <a:lnTo>
                      <a:pt x="911" y="1044"/>
                    </a:lnTo>
                    <a:lnTo>
                      <a:pt x="905" y="1044"/>
                    </a:lnTo>
                    <a:lnTo>
                      <a:pt x="900" y="1041"/>
                    </a:lnTo>
                    <a:lnTo>
                      <a:pt x="897" y="1039"/>
                    </a:lnTo>
                    <a:lnTo>
                      <a:pt x="897" y="1036"/>
                    </a:lnTo>
                    <a:lnTo>
                      <a:pt x="895" y="1036"/>
                    </a:lnTo>
                    <a:lnTo>
                      <a:pt x="892" y="1035"/>
                    </a:lnTo>
                    <a:lnTo>
                      <a:pt x="891" y="1034"/>
                    </a:lnTo>
                    <a:lnTo>
                      <a:pt x="891" y="1032"/>
                    </a:lnTo>
                    <a:lnTo>
                      <a:pt x="890" y="1031"/>
                    </a:lnTo>
                    <a:lnTo>
                      <a:pt x="890" y="1029"/>
                    </a:lnTo>
                    <a:lnTo>
                      <a:pt x="889" y="1027"/>
                    </a:lnTo>
                    <a:lnTo>
                      <a:pt x="887" y="1025"/>
                    </a:lnTo>
                    <a:lnTo>
                      <a:pt x="884" y="1022"/>
                    </a:lnTo>
                    <a:lnTo>
                      <a:pt x="881" y="1020"/>
                    </a:lnTo>
                    <a:lnTo>
                      <a:pt x="870" y="1016"/>
                    </a:lnTo>
                    <a:lnTo>
                      <a:pt x="869" y="1015"/>
                    </a:lnTo>
                    <a:lnTo>
                      <a:pt x="869" y="1014"/>
                    </a:lnTo>
                    <a:lnTo>
                      <a:pt x="867" y="1012"/>
                    </a:lnTo>
                    <a:lnTo>
                      <a:pt x="867" y="1011"/>
                    </a:lnTo>
                    <a:lnTo>
                      <a:pt x="866" y="1009"/>
                    </a:lnTo>
                    <a:lnTo>
                      <a:pt x="864" y="1007"/>
                    </a:lnTo>
                    <a:lnTo>
                      <a:pt x="860" y="1006"/>
                    </a:lnTo>
                    <a:lnTo>
                      <a:pt x="856" y="1006"/>
                    </a:lnTo>
                    <a:lnTo>
                      <a:pt x="855" y="1007"/>
                    </a:lnTo>
                    <a:lnTo>
                      <a:pt x="855" y="1014"/>
                    </a:lnTo>
                    <a:lnTo>
                      <a:pt x="856" y="1015"/>
                    </a:lnTo>
                    <a:lnTo>
                      <a:pt x="856" y="1019"/>
                    </a:lnTo>
                    <a:lnTo>
                      <a:pt x="855" y="1026"/>
                    </a:lnTo>
                    <a:lnTo>
                      <a:pt x="851" y="1032"/>
                    </a:lnTo>
                    <a:lnTo>
                      <a:pt x="846" y="1037"/>
                    </a:lnTo>
                    <a:lnTo>
                      <a:pt x="845" y="1045"/>
                    </a:lnTo>
                    <a:lnTo>
                      <a:pt x="845" y="1049"/>
                    </a:lnTo>
                    <a:lnTo>
                      <a:pt x="846" y="1051"/>
                    </a:lnTo>
                    <a:lnTo>
                      <a:pt x="851" y="1054"/>
                    </a:lnTo>
                    <a:lnTo>
                      <a:pt x="852" y="1055"/>
                    </a:lnTo>
                    <a:lnTo>
                      <a:pt x="855" y="1056"/>
                    </a:lnTo>
                    <a:lnTo>
                      <a:pt x="858" y="1060"/>
                    </a:lnTo>
                    <a:lnTo>
                      <a:pt x="858" y="1064"/>
                    </a:lnTo>
                    <a:lnTo>
                      <a:pt x="857" y="1064"/>
                    </a:lnTo>
                    <a:lnTo>
                      <a:pt x="861" y="1075"/>
                    </a:lnTo>
                    <a:lnTo>
                      <a:pt x="862" y="1078"/>
                    </a:lnTo>
                    <a:lnTo>
                      <a:pt x="869" y="1083"/>
                    </a:lnTo>
                    <a:lnTo>
                      <a:pt x="876" y="1086"/>
                    </a:lnTo>
                    <a:lnTo>
                      <a:pt x="884" y="1092"/>
                    </a:lnTo>
                    <a:lnTo>
                      <a:pt x="891" y="1095"/>
                    </a:lnTo>
                    <a:lnTo>
                      <a:pt x="896" y="1103"/>
                    </a:lnTo>
                    <a:lnTo>
                      <a:pt x="897" y="1112"/>
                    </a:lnTo>
                    <a:lnTo>
                      <a:pt x="897" y="1115"/>
                    </a:lnTo>
                    <a:lnTo>
                      <a:pt x="896" y="1117"/>
                    </a:lnTo>
                    <a:lnTo>
                      <a:pt x="896" y="1123"/>
                    </a:lnTo>
                    <a:lnTo>
                      <a:pt x="897" y="1125"/>
                    </a:lnTo>
                    <a:lnTo>
                      <a:pt x="901" y="1129"/>
                    </a:lnTo>
                    <a:lnTo>
                      <a:pt x="904" y="1134"/>
                    </a:lnTo>
                    <a:lnTo>
                      <a:pt x="905" y="1138"/>
                    </a:lnTo>
                    <a:lnTo>
                      <a:pt x="905" y="1141"/>
                    </a:lnTo>
                    <a:lnTo>
                      <a:pt x="906" y="1142"/>
                    </a:lnTo>
                    <a:lnTo>
                      <a:pt x="907" y="1146"/>
                    </a:lnTo>
                    <a:lnTo>
                      <a:pt x="902" y="1146"/>
                    </a:lnTo>
                    <a:lnTo>
                      <a:pt x="901" y="1147"/>
                    </a:lnTo>
                    <a:lnTo>
                      <a:pt x="900" y="1147"/>
                    </a:lnTo>
                    <a:lnTo>
                      <a:pt x="899" y="1148"/>
                    </a:lnTo>
                    <a:lnTo>
                      <a:pt x="897" y="1148"/>
                    </a:lnTo>
                    <a:lnTo>
                      <a:pt x="894" y="1144"/>
                    </a:lnTo>
                    <a:lnTo>
                      <a:pt x="892" y="1144"/>
                    </a:lnTo>
                    <a:lnTo>
                      <a:pt x="880" y="1137"/>
                    </a:lnTo>
                    <a:lnTo>
                      <a:pt x="871" y="1127"/>
                    </a:lnTo>
                    <a:lnTo>
                      <a:pt x="864" y="1114"/>
                    </a:lnTo>
                    <a:lnTo>
                      <a:pt x="860" y="1099"/>
                    </a:lnTo>
                    <a:lnTo>
                      <a:pt x="855" y="1084"/>
                    </a:lnTo>
                    <a:lnTo>
                      <a:pt x="852" y="1079"/>
                    </a:lnTo>
                    <a:lnTo>
                      <a:pt x="850" y="1073"/>
                    </a:lnTo>
                    <a:lnTo>
                      <a:pt x="846" y="1066"/>
                    </a:lnTo>
                    <a:lnTo>
                      <a:pt x="842" y="1064"/>
                    </a:lnTo>
                    <a:lnTo>
                      <a:pt x="840" y="1064"/>
                    </a:lnTo>
                    <a:lnTo>
                      <a:pt x="840" y="1065"/>
                    </a:lnTo>
                    <a:lnTo>
                      <a:pt x="838" y="1065"/>
                    </a:lnTo>
                    <a:lnTo>
                      <a:pt x="837" y="1064"/>
                    </a:lnTo>
                    <a:lnTo>
                      <a:pt x="837" y="1061"/>
                    </a:lnTo>
                    <a:lnTo>
                      <a:pt x="840" y="1046"/>
                    </a:lnTo>
                    <a:lnTo>
                      <a:pt x="841" y="1046"/>
                    </a:lnTo>
                    <a:lnTo>
                      <a:pt x="840" y="1045"/>
                    </a:lnTo>
                    <a:lnTo>
                      <a:pt x="840" y="1040"/>
                    </a:lnTo>
                    <a:lnTo>
                      <a:pt x="841" y="1036"/>
                    </a:lnTo>
                    <a:lnTo>
                      <a:pt x="841" y="1031"/>
                    </a:lnTo>
                    <a:lnTo>
                      <a:pt x="840" y="1019"/>
                    </a:lnTo>
                    <a:lnTo>
                      <a:pt x="832" y="998"/>
                    </a:lnTo>
                    <a:lnTo>
                      <a:pt x="831" y="988"/>
                    </a:lnTo>
                    <a:lnTo>
                      <a:pt x="830" y="988"/>
                    </a:lnTo>
                    <a:lnTo>
                      <a:pt x="828" y="987"/>
                    </a:lnTo>
                    <a:lnTo>
                      <a:pt x="828" y="985"/>
                    </a:lnTo>
                    <a:lnTo>
                      <a:pt x="830" y="982"/>
                    </a:lnTo>
                    <a:lnTo>
                      <a:pt x="830" y="973"/>
                    </a:lnTo>
                    <a:lnTo>
                      <a:pt x="828" y="971"/>
                    </a:lnTo>
                    <a:lnTo>
                      <a:pt x="827" y="970"/>
                    </a:lnTo>
                    <a:lnTo>
                      <a:pt x="826" y="970"/>
                    </a:lnTo>
                    <a:lnTo>
                      <a:pt x="823" y="968"/>
                    </a:lnTo>
                    <a:lnTo>
                      <a:pt x="822" y="967"/>
                    </a:lnTo>
                    <a:lnTo>
                      <a:pt x="822" y="966"/>
                    </a:lnTo>
                    <a:lnTo>
                      <a:pt x="821" y="963"/>
                    </a:lnTo>
                    <a:lnTo>
                      <a:pt x="820" y="962"/>
                    </a:lnTo>
                    <a:lnTo>
                      <a:pt x="815" y="968"/>
                    </a:lnTo>
                    <a:lnTo>
                      <a:pt x="811" y="975"/>
                    </a:lnTo>
                    <a:lnTo>
                      <a:pt x="806" y="980"/>
                    </a:lnTo>
                    <a:lnTo>
                      <a:pt x="798" y="981"/>
                    </a:lnTo>
                    <a:lnTo>
                      <a:pt x="796" y="981"/>
                    </a:lnTo>
                    <a:lnTo>
                      <a:pt x="793" y="980"/>
                    </a:lnTo>
                    <a:lnTo>
                      <a:pt x="793" y="978"/>
                    </a:lnTo>
                    <a:lnTo>
                      <a:pt x="792" y="976"/>
                    </a:lnTo>
                    <a:lnTo>
                      <a:pt x="792" y="967"/>
                    </a:lnTo>
                    <a:lnTo>
                      <a:pt x="793" y="964"/>
                    </a:lnTo>
                    <a:lnTo>
                      <a:pt x="793" y="957"/>
                    </a:lnTo>
                    <a:lnTo>
                      <a:pt x="792" y="956"/>
                    </a:lnTo>
                    <a:lnTo>
                      <a:pt x="792" y="954"/>
                    </a:lnTo>
                    <a:lnTo>
                      <a:pt x="791" y="953"/>
                    </a:lnTo>
                    <a:lnTo>
                      <a:pt x="786" y="942"/>
                    </a:lnTo>
                    <a:lnTo>
                      <a:pt x="779" y="932"/>
                    </a:lnTo>
                    <a:lnTo>
                      <a:pt x="776" y="928"/>
                    </a:lnTo>
                    <a:lnTo>
                      <a:pt x="772" y="925"/>
                    </a:lnTo>
                    <a:lnTo>
                      <a:pt x="768" y="922"/>
                    </a:lnTo>
                    <a:lnTo>
                      <a:pt x="766" y="918"/>
                    </a:lnTo>
                    <a:lnTo>
                      <a:pt x="763" y="910"/>
                    </a:lnTo>
                    <a:lnTo>
                      <a:pt x="763" y="905"/>
                    </a:lnTo>
                    <a:lnTo>
                      <a:pt x="762" y="902"/>
                    </a:lnTo>
                    <a:lnTo>
                      <a:pt x="761" y="899"/>
                    </a:lnTo>
                    <a:lnTo>
                      <a:pt x="758" y="897"/>
                    </a:lnTo>
                    <a:lnTo>
                      <a:pt x="747" y="893"/>
                    </a:lnTo>
                    <a:lnTo>
                      <a:pt x="744" y="900"/>
                    </a:lnTo>
                    <a:lnTo>
                      <a:pt x="741" y="905"/>
                    </a:lnTo>
                    <a:lnTo>
                      <a:pt x="733" y="908"/>
                    </a:lnTo>
                    <a:lnTo>
                      <a:pt x="723" y="908"/>
                    </a:lnTo>
                    <a:lnTo>
                      <a:pt x="720" y="907"/>
                    </a:lnTo>
                    <a:lnTo>
                      <a:pt x="718" y="904"/>
                    </a:lnTo>
                    <a:lnTo>
                      <a:pt x="715" y="903"/>
                    </a:lnTo>
                    <a:lnTo>
                      <a:pt x="714" y="905"/>
                    </a:lnTo>
                    <a:lnTo>
                      <a:pt x="712" y="908"/>
                    </a:lnTo>
                    <a:lnTo>
                      <a:pt x="704" y="912"/>
                    </a:lnTo>
                    <a:lnTo>
                      <a:pt x="703" y="913"/>
                    </a:lnTo>
                    <a:lnTo>
                      <a:pt x="702" y="918"/>
                    </a:lnTo>
                    <a:lnTo>
                      <a:pt x="702" y="922"/>
                    </a:lnTo>
                    <a:lnTo>
                      <a:pt x="700" y="924"/>
                    </a:lnTo>
                    <a:lnTo>
                      <a:pt x="698" y="927"/>
                    </a:lnTo>
                    <a:lnTo>
                      <a:pt x="689" y="933"/>
                    </a:lnTo>
                    <a:lnTo>
                      <a:pt x="680" y="938"/>
                    </a:lnTo>
                    <a:lnTo>
                      <a:pt x="673" y="943"/>
                    </a:lnTo>
                    <a:lnTo>
                      <a:pt x="649" y="967"/>
                    </a:lnTo>
                    <a:lnTo>
                      <a:pt x="648" y="970"/>
                    </a:lnTo>
                    <a:lnTo>
                      <a:pt x="645" y="972"/>
                    </a:lnTo>
                    <a:lnTo>
                      <a:pt x="643" y="973"/>
                    </a:lnTo>
                    <a:lnTo>
                      <a:pt x="640" y="976"/>
                    </a:lnTo>
                    <a:lnTo>
                      <a:pt x="639" y="976"/>
                    </a:lnTo>
                    <a:lnTo>
                      <a:pt x="635" y="977"/>
                    </a:lnTo>
                    <a:lnTo>
                      <a:pt x="633" y="978"/>
                    </a:lnTo>
                    <a:lnTo>
                      <a:pt x="629" y="980"/>
                    </a:lnTo>
                    <a:lnTo>
                      <a:pt x="626" y="981"/>
                    </a:lnTo>
                    <a:lnTo>
                      <a:pt x="623" y="985"/>
                    </a:lnTo>
                    <a:lnTo>
                      <a:pt x="623" y="993"/>
                    </a:lnTo>
                    <a:lnTo>
                      <a:pt x="624" y="997"/>
                    </a:lnTo>
                    <a:lnTo>
                      <a:pt x="625" y="1002"/>
                    </a:lnTo>
                    <a:lnTo>
                      <a:pt x="625" y="1006"/>
                    </a:lnTo>
                    <a:lnTo>
                      <a:pt x="624" y="1020"/>
                    </a:lnTo>
                    <a:lnTo>
                      <a:pt x="621" y="1031"/>
                    </a:lnTo>
                    <a:lnTo>
                      <a:pt x="623" y="1041"/>
                    </a:lnTo>
                    <a:lnTo>
                      <a:pt x="621" y="1042"/>
                    </a:lnTo>
                    <a:lnTo>
                      <a:pt x="621" y="1044"/>
                    </a:lnTo>
                    <a:lnTo>
                      <a:pt x="616" y="1044"/>
                    </a:lnTo>
                    <a:lnTo>
                      <a:pt x="614" y="1046"/>
                    </a:lnTo>
                    <a:lnTo>
                      <a:pt x="613" y="1049"/>
                    </a:lnTo>
                    <a:lnTo>
                      <a:pt x="611" y="1053"/>
                    </a:lnTo>
                    <a:lnTo>
                      <a:pt x="611" y="1055"/>
                    </a:lnTo>
                    <a:lnTo>
                      <a:pt x="609" y="1058"/>
                    </a:lnTo>
                    <a:lnTo>
                      <a:pt x="606" y="1059"/>
                    </a:lnTo>
                    <a:lnTo>
                      <a:pt x="605" y="1059"/>
                    </a:lnTo>
                    <a:lnTo>
                      <a:pt x="601" y="1063"/>
                    </a:lnTo>
                    <a:lnTo>
                      <a:pt x="599" y="1068"/>
                    </a:lnTo>
                    <a:lnTo>
                      <a:pt x="596" y="1070"/>
                    </a:lnTo>
                    <a:lnTo>
                      <a:pt x="591" y="1070"/>
                    </a:lnTo>
                    <a:lnTo>
                      <a:pt x="590" y="1068"/>
                    </a:lnTo>
                    <a:lnTo>
                      <a:pt x="590" y="1066"/>
                    </a:lnTo>
                    <a:lnTo>
                      <a:pt x="589" y="1066"/>
                    </a:lnTo>
                    <a:lnTo>
                      <a:pt x="586" y="1064"/>
                    </a:lnTo>
                    <a:lnTo>
                      <a:pt x="586" y="1063"/>
                    </a:lnTo>
                    <a:lnTo>
                      <a:pt x="581" y="1049"/>
                    </a:lnTo>
                    <a:lnTo>
                      <a:pt x="576" y="1036"/>
                    </a:lnTo>
                    <a:lnTo>
                      <a:pt x="569" y="1025"/>
                    </a:lnTo>
                    <a:lnTo>
                      <a:pt x="566" y="1022"/>
                    </a:lnTo>
                    <a:lnTo>
                      <a:pt x="565" y="1017"/>
                    </a:lnTo>
                    <a:lnTo>
                      <a:pt x="565" y="1014"/>
                    </a:lnTo>
                    <a:lnTo>
                      <a:pt x="562" y="1006"/>
                    </a:lnTo>
                    <a:lnTo>
                      <a:pt x="560" y="1002"/>
                    </a:lnTo>
                    <a:lnTo>
                      <a:pt x="559" y="1000"/>
                    </a:lnTo>
                    <a:lnTo>
                      <a:pt x="559" y="997"/>
                    </a:lnTo>
                    <a:lnTo>
                      <a:pt x="557" y="993"/>
                    </a:lnTo>
                    <a:lnTo>
                      <a:pt x="554" y="985"/>
                    </a:lnTo>
                    <a:lnTo>
                      <a:pt x="549" y="975"/>
                    </a:lnTo>
                    <a:lnTo>
                      <a:pt x="545" y="964"/>
                    </a:lnTo>
                    <a:lnTo>
                      <a:pt x="541" y="952"/>
                    </a:lnTo>
                    <a:lnTo>
                      <a:pt x="539" y="941"/>
                    </a:lnTo>
                    <a:lnTo>
                      <a:pt x="539" y="939"/>
                    </a:lnTo>
                    <a:lnTo>
                      <a:pt x="537" y="937"/>
                    </a:lnTo>
                    <a:lnTo>
                      <a:pt x="537" y="936"/>
                    </a:lnTo>
                    <a:lnTo>
                      <a:pt x="539" y="932"/>
                    </a:lnTo>
                    <a:lnTo>
                      <a:pt x="539" y="929"/>
                    </a:lnTo>
                    <a:lnTo>
                      <a:pt x="540" y="927"/>
                    </a:lnTo>
                    <a:lnTo>
                      <a:pt x="540" y="919"/>
                    </a:lnTo>
                    <a:lnTo>
                      <a:pt x="539" y="914"/>
                    </a:lnTo>
                    <a:lnTo>
                      <a:pt x="536" y="910"/>
                    </a:lnTo>
                    <a:lnTo>
                      <a:pt x="536" y="905"/>
                    </a:lnTo>
                    <a:lnTo>
                      <a:pt x="539" y="903"/>
                    </a:lnTo>
                    <a:lnTo>
                      <a:pt x="539" y="902"/>
                    </a:lnTo>
                    <a:lnTo>
                      <a:pt x="535" y="902"/>
                    </a:lnTo>
                    <a:lnTo>
                      <a:pt x="532" y="907"/>
                    </a:lnTo>
                    <a:lnTo>
                      <a:pt x="531" y="910"/>
                    </a:lnTo>
                    <a:lnTo>
                      <a:pt x="529" y="913"/>
                    </a:lnTo>
                    <a:lnTo>
                      <a:pt x="527" y="915"/>
                    </a:lnTo>
                    <a:lnTo>
                      <a:pt x="522" y="920"/>
                    </a:lnTo>
                    <a:lnTo>
                      <a:pt x="518" y="920"/>
                    </a:lnTo>
                    <a:lnTo>
                      <a:pt x="511" y="918"/>
                    </a:lnTo>
                    <a:lnTo>
                      <a:pt x="505" y="913"/>
                    </a:lnTo>
                    <a:lnTo>
                      <a:pt x="500" y="907"/>
                    </a:lnTo>
                    <a:lnTo>
                      <a:pt x="495" y="902"/>
                    </a:lnTo>
                    <a:lnTo>
                      <a:pt x="497" y="900"/>
                    </a:lnTo>
                    <a:lnTo>
                      <a:pt x="505" y="900"/>
                    </a:lnTo>
                    <a:lnTo>
                      <a:pt x="507" y="899"/>
                    </a:lnTo>
                    <a:lnTo>
                      <a:pt x="508" y="898"/>
                    </a:lnTo>
                    <a:lnTo>
                      <a:pt x="510" y="895"/>
                    </a:lnTo>
                    <a:lnTo>
                      <a:pt x="511" y="894"/>
                    </a:lnTo>
                    <a:lnTo>
                      <a:pt x="507" y="893"/>
                    </a:lnTo>
                    <a:lnTo>
                      <a:pt x="501" y="893"/>
                    </a:lnTo>
                    <a:lnTo>
                      <a:pt x="492" y="890"/>
                    </a:lnTo>
                    <a:lnTo>
                      <a:pt x="483" y="885"/>
                    </a:lnTo>
                    <a:lnTo>
                      <a:pt x="477" y="879"/>
                    </a:lnTo>
                    <a:lnTo>
                      <a:pt x="476" y="876"/>
                    </a:lnTo>
                    <a:lnTo>
                      <a:pt x="473" y="873"/>
                    </a:lnTo>
                    <a:lnTo>
                      <a:pt x="471" y="865"/>
                    </a:lnTo>
                    <a:lnTo>
                      <a:pt x="470" y="864"/>
                    </a:lnTo>
                    <a:lnTo>
                      <a:pt x="467" y="863"/>
                    </a:lnTo>
                    <a:lnTo>
                      <a:pt x="451" y="863"/>
                    </a:lnTo>
                    <a:lnTo>
                      <a:pt x="449" y="864"/>
                    </a:lnTo>
                    <a:lnTo>
                      <a:pt x="447" y="865"/>
                    </a:lnTo>
                    <a:lnTo>
                      <a:pt x="444" y="865"/>
                    </a:lnTo>
                    <a:lnTo>
                      <a:pt x="433" y="863"/>
                    </a:lnTo>
                    <a:lnTo>
                      <a:pt x="431" y="865"/>
                    </a:lnTo>
                    <a:lnTo>
                      <a:pt x="414" y="865"/>
                    </a:lnTo>
                    <a:lnTo>
                      <a:pt x="403" y="864"/>
                    </a:lnTo>
                    <a:lnTo>
                      <a:pt x="389" y="863"/>
                    </a:lnTo>
                    <a:lnTo>
                      <a:pt x="377" y="861"/>
                    </a:lnTo>
                    <a:lnTo>
                      <a:pt x="375" y="861"/>
                    </a:lnTo>
                    <a:lnTo>
                      <a:pt x="373" y="860"/>
                    </a:lnTo>
                    <a:lnTo>
                      <a:pt x="370" y="860"/>
                    </a:lnTo>
                    <a:lnTo>
                      <a:pt x="368" y="859"/>
                    </a:lnTo>
                    <a:lnTo>
                      <a:pt x="365" y="859"/>
                    </a:lnTo>
                    <a:lnTo>
                      <a:pt x="364" y="858"/>
                    </a:lnTo>
                    <a:lnTo>
                      <a:pt x="363" y="858"/>
                    </a:lnTo>
                    <a:lnTo>
                      <a:pt x="362" y="856"/>
                    </a:lnTo>
                    <a:lnTo>
                      <a:pt x="359" y="851"/>
                    </a:lnTo>
                    <a:lnTo>
                      <a:pt x="359" y="848"/>
                    </a:lnTo>
                    <a:lnTo>
                      <a:pt x="353" y="841"/>
                    </a:lnTo>
                    <a:lnTo>
                      <a:pt x="348" y="841"/>
                    </a:lnTo>
                    <a:lnTo>
                      <a:pt x="345" y="842"/>
                    </a:lnTo>
                    <a:lnTo>
                      <a:pt x="344" y="844"/>
                    </a:lnTo>
                    <a:lnTo>
                      <a:pt x="343" y="846"/>
                    </a:lnTo>
                    <a:lnTo>
                      <a:pt x="342" y="848"/>
                    </a:lnTo>
                    <a:lnTo>
                      <a:pt x="322" y="848"/>
                    </a:lnTo>
                    <a:lnTo>
                      <a:pt x="314" y="842"/>
                    </a:lnTo>
                    <a:lnTo>
                      <a:pt x="308" y="836"/>
                    </a:lnTo>
                    <a:lnTo>
                      <a:pt x="304" y="834"/>
                    </a:lnTo>
                    <a:lnTo>
                      <a:pt x="301" y="832"/>
                    </a:lnTo>
                    <a:lnTo>
                      <a:pt x="298" y="832"/>
                    </a:lnTo>
                    <a:lnTo>
                      <a:pt x="295" y="831"/>
                    </a:lnTo>
                    <a:lnTo>
                      <a:pt x="291" y="829"/>
                    </a:lnTo>
                    <a:lnTo>
                      <a:pt x="290" y="827"/>
                    </a:lnTo>
                    <a:lnTo>
                      <a:pt x="290" y="822"/>
                    </a:lnTo>
                    <a:lnTo>
                      <a:pt x="280" y="807"/>
                    </a:lnTo>
                    <a:lnTo>
                      <a:pt x="273" y="802"/>
                    </a:lnTo>
                    <a:lnTo>
                      <a:pt x="265" y="800"/>
                    </a:lnTo>
                    <a:lnTo>
                      <a:pt x="263" y="800"/>
                    </a:lnTo>
                    <a:lnTo>
                      <a:pt x="260" y="802"/>
                    </a:lnTo>
                    <a:lnTo>
                      <a:pt x="256" y="810"/>
                    </a:lnTo>
                    <a:lnTo>
                      <a:pt x="256" y="819"/>
                    </a:lnTo>
                    <a:lnTo>
                      <a:pt x="258" y="822"/>
                    </a:lnTo>
                    <a:lnTo>
                      <a:pt x="261" y="831"/>
                    </a:lnTo>
                    <a:lnTo>
                      <a:pt x="266" y="840"/>
                    </a:lnTo>
                    <a:lnTo>
                      <a:pt x="274" y="848"/>
                    </a:lnTo>
                    <a:lnTo>
                      <a:pt x="281" y="851"/>
                    </a:lnTo>
                    <a:lnTo>
                      <a:pt x="281" y="855"/>
                    </a:lnTo>
                    <a:lnTo>
                      <a:pt x="283" y="856"/>
                    </a:lnTo>
                    <a:lnTo>
                      <a:pt x="283" y="859"/>
                    </a:lnTo>
                    <a:lnTo>
                      <a:pt x="284" y="861"/>
                    </a:lnTo>
                    <a:lnTo>
                      <a:pt x="286" y="860"/>
                    </a:lnTo>
                    <a:lnTo>
                      <a:pt x="288" y="859"/>
                    </a:lnTo>
                    <a:lnTo>
                      <a:pt x="289" y="856"/>
                    </a:lnTo>
                    <a:lnTo>
                      <a:pt x="291" y="854"/>
                    </a:lnTo>
                    <a:lnTo>
                      <a:pt x="293" y="856"/>
                    </a:lnTo>
                    <a:lnTo>
                      <a:pt x="293" y="863"/>
                    </a:lnTo>
                    <a:lnTo>
                      <a:pt x="291" y="865"/>
                    </a:lnTo>
                    <a:lnTo>
                      <a:pt x="289" y="868"/>
                    </a:lnTo>
                    <a:lnTo>
                      <a:pt x="289" y="871"/>
                    </a:lnTo>
                    <a:lnTo>
                      <a:pt x="291" y="876"/>
                    </a:lnTo>
                    <a:lnTo>
                      <a:pt x="296" y="879"/>
                    </a:lnTo>
                    <a:lnTo>
                      <a:pt x="300" y="879"/>
                    </a:lnTo>
                    <a:lnTo>
                      <a:pt x="304" y="880"/>
                    </a:lnTo>
                    <a:lnTo>
                      <a:pt x="306" y="880"/>
                    </a:lnTo>
                    <a:lnTo>
                      <a:pt x="320" y="879"/>
                    </a:lnTo>
                    <a:lnTo>
                      <a:pt x="329" y="874"/>
                    </a:lnTo>
                    <a:lnTo>
                      <a:pt x="337" y="868"/>
                    </a:lnTo>
                    <a:lnTo>
                      <a:pt x="343" y="860"/>
                    </a:lnTo>
                    <a:lnTo>
                      <a:pt x="350" y="853"/>
                    </a:lnTo>
                    <a:lnTo>
                      <a:pt x="350" y="868"/>
                    </a:lnTo>
                    <a:lnTo>
                      <a:pt x="357" y="876"/>
                    </a:lnTo>
                    <a:lnTo>
                      <a:pt x="364" y="881"/>
                    </a:lnTo>
                    <a:lnTo>
                      <a:pt x="375" y="885"/>
                    </a:lnTo>
                    <a:lnTo>
                      <a:pt x="378" y="886"/>
                    </a:lnTo>
                    <a:lnTo>
                      <a:pt x="380" y="892"/>
                    </a:lnTo>
                    <a:lnTo>
                      <a:pt x="382" y="893"/>
                    </a:lnTo>
                    <a:lnTo>
                      <a:pt x="383" y="895"/>
                    </a:lnTo>
                    <a:lnTo>
                      <a:pt x="383" y="894"/>
                    </a:lnTo>
                    <a:lnTo>
                      <a:pt x="384" y="895"/>
                    </a:lnTo>
                    <a:lnTo>
                      <a:pt x="387" y="897"/>
                    </a:lnTo>
                    <a:lnTo>
                      <a:pt x="388" y="898"/>
                    </a:lnTo>
                    <a:lnTo>
                      <a:pt x="391" y="899"/>
                    </a:lnTo>
                    <a:lnTo>
                      <a:pt x="391" y="900"/>
                    </a:lnTo>
                    <a:lnTo>
                      <a:pt x="389" y="907"/>
                    </a:lnTo>
                    <a:lnTo>
                      <a:pt x="385" y="912"/>
                    </a:lnTo>
                    <a:lnTo>
                      <a:pt x="380" y="917"/>
                    </a:lnTo>
                    <a:lnTo>
                      <a:pt x="379" y="923"/>
                    </a:lnTo>
                    <a:lnTo>
                      <a:pt x="375" y="923"/>
                    </a:lnTo>
                    <a:lnTo>
                      <a:pt x="372" y="924"/>
                    </a:lnTo>
                    <a:lnTo>
                      <a:pt x="367" y="929"/>
                    </a:lnTo>
                    <a:lnTo>
                      <a:pt x="367" y="932"/>
                    </a:lnTo>
                    <a:lnTo>
                      <a:pt x="365" y="934"/>
                    </a:lnTo>
                    <a:lnTo>
                      <a:pt x="365" y="938"/>
                    </a:lnTo>
                    <a:lnTo>
                      <a:pt x="364" y="939"/>
                    </a:lnTo>
                    <a:lnTo>
                      <a:pt x="363" y="942"/>
                    </a:lnTo>
                    <a:lnTo>
                      <a:pt x="359" y="942"/>
                    </a:lnTo>
                    <a:lnTo>
                      <a:pt x="357" y="944"/>
                    </a:lnTo>
                    <a:lnTo>
                      <a:pt x="355" y="947"/>
                    </a:lnTo>
                    <a:lnTo>
                      <a:pt x="354" y="948"/>
                    </a:lnTo>
                    <a:lnTo>
                      <a:pt x="352" y="953"/>
                    </a:lnTo>
                    <a:lnTo>
                      <a:pt x="347" y="953"/>
                    </a:lnTo>
                    <a:lnTo>
                      <a:pt x="342" y="958"/>
                    </a:lnTo>
                    <a:lnTo>
                      <a:pt x="340" y="961"/>
                    </a:lnTo>
                    <a:lnTo>
                      <a:pt x="338" y="963"/>
                    </a:lnTo>
                    <a:lnTo>
                      <a:pt x="338" y="966"/>
                    </a:lnTo>
                    <a:lnTo>
                      <a:pt x="330" y="967"/>
                    </a:lnTo>
                    <a:lnTo>
                      <a:pt x="320" y="970"/>
                    </a:lnTo>
                    <a:lnTo>
                      <a:pt x="311" y="972"/>
                    </a:lnTo>
                    <a:lnTo>
                      <a:pt x="304" y="976"/>
                    </a:lnTo>
                    <a:lnTo>
                      <a:pt x="301" y="981"/>
                    </a:lnTo>
                    <a:lnTo>
                      <a:pt x="303" y="983"/>
                    </a:lnTo>
                    <a:lnTo>
                      <a:pt x="304" y="985"/>
                    </a:lnTo>
                    <a:lnTo>
                      <a:pt x="271" y="995"/>
                    </a:lnTo>
                    <a:lnTo>
                      <a:pt x="266" y="997"/>
                    </a:lnTo>
                    <a:lnTo>
                      <a:pt x="259" y="1002"/>
                    </a:lnTo>
                    <a:lnTo>
                      <a:pt x="251" y="1006"/>
                    </a:lnTo>
                    <a:lnTo>
                      <a:pt x="245" y="1010"/>
                    </a:lnTo>
                    <a:lnTo>
                      <a:pt x="232" y="1010"/>
                    </a:lnTo>
                    <a:lnTo>
                      <a:pt x="229" y="1012"/>
                    </a:lnTo>
                    <a:lnTo>
                      <a:pt x="226" y="1015"/>
                    </a:lnTo>
                    <a:lnTo>
                      <a:pt x="221" y="1017"/>
                    </a:lnTo>
                    <a:lnTo>
                      <a:pt x="216" y="1017"/>
                    </a:lnTo>
                    <a:lnTo>
                      <a:pt x="214" y="1019"/>
                    </a:lnTo>
                    <a:lnTo>
                      <a:pt x="212" y="1019"/>
                    </a:lnTo>
                    <a:lnTo>
                      <a:pt x="202" y="1014"/>
                    </a:lnTo>
                    <a:lnTo>
                      <a:pt x="201" y="1014"/>
                    </a:lnTo>
                    <a:lnTo>
                      <a:pt x="202" y="1012"/>
                    </a:lnTo>
                    <a:lnTo>
                      <a:pt x="202" y="1011"/>
                    </a:lnTo>
                    <a:lnTo>
                      <a:pt x="196" y="998"/>
                    </a:lnTo>
                    <a:lnTo>
                      <a:pt x="194" y="988"/>
                    </a:lnTo>
                    <a:lnTo>
                      <a:pt x="191" y="986"/>
                    </a:lnTo>
                    <a:lnTo>
                      <a:pt x="191" y="980"/>
                    </a:lnTo>
                    <a:lnTo>
                      <a:pt x="192" y="977"/>
                    </a:lnTo>
                    <a:lnTo>
                      <a:pt x="192" y="968"/>
                    </a:lnTo>
                    <a:lnTo>
                      <a:pt x="191" y="966"/>
                    </a:lnTo>
                    <a:lnTo>
                      <a:pt x="189" y="963"/>
                    </a:lnTo>
                    <a:lnTo>
                      <a:pt x="186" y="962"/>
                    </a:lnTo>
                    <a:lnTo>
                      <a:pt x="178" y="954"/>
                    </a:lnTo>
                    <a:lnTo>
                      <a:pt x="173" y="947"/>
                    </a:lnTo>
                    <a:lnTo>
                      <a:pt x="168" y="938"/>
                    </a:lnTo>
                    <a:lnTo>
                      <a:pt x="167" y="931"/>
                    </a:lnTo>
                    <a:lnTo>
                      <a:pt x="156" y="925"/>
                    </a:lnTo>
                    <a:lnTo>
                      <a:pt x="151" y="917"/>
                    </a:lnTo>
                    <a:lnTo>
                      <a:pt x="150" y="903"/>
                    </a:lnTo>
                    <a:lnTo>
                      <a:pt x="150" y="899"/>
                    </a:lnTo>
                    <a:lnTo>
                      <a:pt x="148" y="895"/>
                    </a:lnTo>
                    <a:lnTo>
                      <a:pt x="145" y="888"/>
                    </a:lnTo>
                    <a:lnTo>
                      <a:pt x="143" y="884"/>
                    </a:lnTo>
                    <a:lnTo>
                      <a:pt x="141" y="883"/>
                    </a:lnTo>
                    <a:lnTo>
                      <a:pt x="136" y="878"/>
                    </a:lnTo>
                    <a:lnTo>
                      <a:pt x="131" y="878"/>
                    </a:lnTo>
                    <a:lnTo>
                      <a:pt x="130" y="876"/>
                    </a:lnTo>
                    <a:lnTo>
                      <a:pt x="128" y="874"/>
                    </a:lnTo>
                    <a:lnTo>
                      <a:pt x="128" y="869"/>
                    </a:lnTo>
                    <a:lnTo>
                      <a:pt x="127" y="868"/>
                    </a:lnTo>
                    <a:lnTo>
                      <a:pt x="127" y="865"/>
                    </a:lnTo>
                    <a:lnTo>
                      <a:pt x="126" y="861"/>
                    </a:lnTo>
                    <a:lnTo>
                      <a:pt x="121" y="856"/>
                    </a:lnTo>
                    <a:lnTo>
                      <a:pt x="108" y="836"/>
                    </a:lnTo>
                    <a:lnTo>
                      <a:pt x="107" y="835"/>
                    </a:lnTo>
                    <a:lnTo>
                      <a:pt x="106" y="832"/>
                    </a:lnTo>
                    <a:lnTo>
                      <a:pt x="101" y="827"/>
                    </a:lnTo>
                    <a:lnTo>
                      <a:pt x="101" y="824"/>
                    </a:lnTo>
                    <a:lnTo>
                      <a:pt x="102" y="820"/>
                    </a:lnTo>
                    <a:lnTo>
                      <a:pt x="102" y="816"/>
                    </a:lnTo>
                    <a:lnTo>
                      <a:pt x="103" y="812"/>
                    </a:lnTo>
                    <a:lnTo>
                      <a:pt x="103" y="809"/>
                    </a:lnTo>
                    <a:lnTo>
                      <a:pt x="94" y="787"/>
                    </a:lnTo>
                    <a:lnTo>
                      <a:pt x="94" y="786"/>
                    </a:lnTo>
                    <a:lnTo>
                      <a:pt x="97" y="783"/>
                    </a:lnTo>
                    <a:lnTo>
                      <a:pt x="98" y="783"/>
                    </a:lnTo>
                    <a:lnTo>
                      <a:pt x="98" y="782"/>
                    </a:lnTo>
                    <a:lnTo>
                      <a:pt x="102" y="771"/>
                    </a:lnTo>
                    <a:lnTo>
                      <a:pt x="104" y="761"/>
                    </a:lnTo>
                    <a:lnTo>
                      <a:pt x="107" y="756"/>
                    </a:lnTo>
                    <a:lnTo>
                      <a:pt x="111" y="751"/>
                    </a:lnTo>
                    <a:lnTo>
                      <a:pt x="114" y="747"/>
                    </a:lnTo>
                    <a:lnTo>
                      <a:pt x="116" y="741"/>
                    </a:lnTo>
                    <a:lnTo>
                      <a:pt x="116" y="736"/>
                    </a:lnTo>
                    <a:lnTo>
                      <a:pt x="114" y="732"/>
                    </a:lnTo>
                    <a:lnTo>
                      <a:pt x="113" y="727"/>
                    </a:lnTo>
                    <a:lnTo>
                      <a:pt x="113" y="722"/>
                    </a:lnTo>
                    <a:lnTo>
                      <a:pt x="114" y="720"/>
                    </a:lnTo>
                    <a:lnTo>
                      <a:pt x="116" y="720"/>
                    </a:lnTo>
                    <a:lnTo>
                      <a:pt x="116" y="715"/>
                    </a:lnTo>
                    <a:lnTo>
                      <a:pt x="114" y="717"/>
                    </a:lnTo>
                    <a:lnTo>
                      <a:pt x="112" y="718"/>
                    </a:lnTo>
                    <a:lnTo>
                      <a:pt x="111" y="719"/>
                    </a:lnTo>
                    <a:lnTo>
                      <a:pt x="104" y="719"/>
                    </a:lnTo>
                    <a:lnTo>
                      <a:pt x="102" y="718"/>
                    </a:lnTo>
                    <a:lnTo>
                      <a:pt x="101" y="715"/>
                    </a:lnTo>
                    <a:lnTo>
                      <a:pt x="96" y="719"/>
                    </a:lnTo>
                    <a:lnTo>
                      <a:pt x="92" y="722"/>
                    </a:lnTo>
                    <a:lnTo>
                      <a:pt x="87" y="724"/>
                    </a:lnTo>
                    <a:lnTo>
                      <a:pt x="79" y="726"/>
                    </a:lnTo>
                    <a:lnTo>
                      <a:pt x="74" y="724"/>
                    </a:lnTo>
                    <a:lnTo>
                      <a:pt x="69" y="720"/>
                    </a:lnTo>
                    <a:lnTo>
                      <a:pt x="66" y="717"/>
                    </a:lnTo>
                    <a:lnTo>
                      <a:pt x="59" y="715"/>
                    </a:lnTo>
                    <a:lnTo>
                      <a:pt x="57" y="715"/>
                    </a:lnTo>
                    <a:lnTo>
                      <a:pt x="54" y="717"/>
                    </a:lnTo>
                    <a:lnTo>
                      <a:pt x="53" y="719"/>
                    </a:lnTo>
                    <a:lnTo>
                      <a:pt x="50" y="722"/>
                    </a:lnTo>
                    <a:lnTo>
                      <a:pt x="49" y="724"/>
                    </a:lnTo>
                    <a:lnTo>
                      <a:pt x="48" y="726"/>
                    </a:lnTo>
                    <a:lnTo>
                      <a:pt x="45" y="726"/>
                    </a:lnTo>
                    <a:lnTo>
                      <a:pt x="40" y="724"/>
                    </a:lnTo>
                    <a:lnTo>
                      <a:pt x="35" y="720"/>
                    </a:lnTo>
                    <a:lnTo>
                      <a:pt x="30" y="718"/>
                    </a:lnTo>
                    <a:lnTo>
                      <a:pt x="22" y="718"/>
                    </a:lnTo>
                    <a:lnTo>
                      <a:pt x="24" y="715"/>
                    </a:lnTo>
                    <a:lnTo>
                      <a:pt x="23" y="714"/>
                    </a:lnTo>
                    <a:lnTo>
                      <a:pt x="20" y="713"/>
                    </a:lnTo>
                    <a:lnTo>
                      <a:pt x="18" y="710"/>
                    </a:lnTo>
                    <a:lnTo>
                      <a:pt x="15" y="709"/>
                    </a:lnTo>
                    <a:lnTo>
                      <a:pt x="13" y="704"/>
                    </a:lnTo>
                    <a:lnTo>
                      <a:pt x="14" y="703"/>
                    </a:lnTo>
                    <a:lnTo>
                      <a:pt x="12" y="700"/>
                    </a:lnTo>
                    <a:lnTo>
                      <a:pt x="8" y="698"/>
                    </a:lnTo>
                    <a:lnTo>
                      <a:pt x="0" y="695"/>
                    </a:lnTo>
                    <a:lnTo>
                      <a:pt x="4" y="692"/>
                    </a:lnTo>
                    <a:lnTo>
                      <a:pt x="7" y="690"/>
                    </a:lnTo>
                    <a:lnTo>
                      <a:pt x="8" y="689"/>
                    </a:lnTo>
                    <a:lnTo>
                      <a:pt x="9" y="687"/>
                    </a:lnTo>
                    <a:lnTo>
                      <a:pt x="9" y="679"/>
                    </a:lnTo>
                    <a:lnTo>
                      <a:pt x="4" y="679"/>
                    </a:lnTo>
                    <a:lnTo>
                      <a:pt x="2" y="678"/>
                    </a:lnTo>
                    <a:lnTo>
                      <a:pt x="2" y="676"/>
                    </a:lnTo>
                    <a:lnTo>
                      <a:pt x="4" y="671"/>
                    </a:lnTo>
                    <a:lnTo>
                      <a:pt x="9" y="668"/>
                    </a:lnTo>
                    <a:lnTo>
                      <a:pt x="27" y="665"/>
                    </a:lnTo>
                    <a:lnTo>
                      <a:pt x="34" y="664"/>
                    </a:lnTo>
                    <a:lnTo>
                      <a:pt x="39" y="663"/>
                    </a:lnTo>
                    <a:lnTo>
                      <a:pt x="37" y="660"/>
                    </a:lnTo>
                    <a:lnTo>
                      <a:pt x="35" y="660"/>
                    </a:lnTo>
                    <a:lnTo>
                      <a:pt x="35" y="658"/>
                    </a:lnTo>
                    <a:lnTo>
                      <a:pt x="38" y="656"/>
                    </a:lnTo>
                    <a:lnTo>
                      <a:pt x="62" y="656"/>
                    </a:lnTo>
                    <a:lnTo>
                      <a:pt x="64" y="654"/>
                    </a:lnTo>
                    <a:lnTo>
                      <a:pt x="68" y="653"/>
                    </a:lnTo>
                    <a:lnTo>
                      <a:pt x="72" y="650"/>
                    </a:lnTo>
                    <a:lnTo>
                      <a:pt x="74" y="648"/>
                    </a:lnTo>
                    <a:lnTo>
                      <a:pt x="81" y="646"/>
                    </a:lnTo>
                    <a:lnTo>
                      <a:pt x="89" y="645"/>
                    </a:lnTo>
                    <a:lnTo>
                      <a:pt x="98" y="645"/>
                    </a:lnTo>
                    <a:lnTo>
                      <a:pt x="104" y="646"/>
                    </a:lnTo>
                    <a:lnTo>
                      <a:pt x="112" y="649"/>
                    </a:lnTo>
                    <a:lnTo>
                      <a:pt x="118" y="650"/>
                    </a:lnTo>
                    <a:lnTo>
                      <a:pt x="121" y="654"/>
                    </a:lnTo>
                    <a:lnTo>
                      <a:pt x="127" y="656"/>
                    </a:lnTo>
                    <a:lnTo>
                      <a:pt x="133" y="658"/>
                    </a:lnTo>
                    <a:lnTo>
                      <a:pt x="138" y="659"/>
                    </a:lnTo>
                    <a:lnTo>
                      <a:pt x="162" y="659"/>
                    </a:lnTo>
                    <a:lnTo>
                      <a:pt x="168" y="658"/>
                    </a:lnTo>
                    <a:lnTo>
                      <a:pt x="175" y="653"/>
                    </a:lnTo>
                    <a:lnTo>
                      <a:pt x="181" y="649"/>
                    </a:lnTo>
                    <a:lnTo>
                      <a:pt x="190" y="648"/>
                    </a:lnTo>
                    <a:lnTo>
                      <a:pt x="195" y="648"/>
                    </a:lnTo>
                    <a:lnTo>
                      <a:pt x="200" y="650"/>
                    </a:lnTo>
                    <a:lnTo>
                      <a:pt x="202" y="653"/>
                    </a:lnTo>
                    <a:lnTo>
                      <a:pt x="202" y="655"/>
                    </a:lnTo>
                    <a:lnTo>
                      <a:pt x="205" y="660"/>
                    </a:lnTo>
                    <a:lnTo>
                      <a:pt x="206" y="664"/>
                    </a:lnTo>
                    <a:lnTo>
                      <a:pt x="209" y="666"/>
                    </a:lnTo>
                    <a:lnTo>
                      <a:pt x="214" y="669"/>
                    </a:lnTo>
                    <a:lnTo>
                      <a:pt x="215" y="670"/>
                    </a:lnTo>
                    <a:lnTo>
                      <a:pt x="216" y="670"/>
                    </a:lnTo>
                    <a:lnTo>
                      <a:pt x="221" y="674"/>
                    </a:lnTo>
                    <a:lnTo>
                      <a:pt x="225" y="679"/>
                    </a:lnTo>
                    <a:lnTo>
                      <a:pt x="230" y="683"/>
                    </a:lnTo>
                    <a:lnTo>
                      <a:pt x="236" y="685"/>
                    </a:lnTo>
                    <a:lnTo>
                      <a:pt x="240" y="685"/>
                    </a:lnTo>
                    <a:lnTo>
                      <a:pt x="242" y="684"/>
                    </a:lnTo>
                    <a:lnTo>
                      <a:pt x="244" y="681"/>
                    </a:lnTo>
                    <a:lnTo>
                      <a:pt x="249" y="676"/>
                    </a:lnTo>
                    <a:lnTo>
                      <a:pt x="251" y="675"/>
                    </a:lnTo>
                    <a:lnTo>
                      <a:pt x="252" y="675"/>
                    </a:lnTo>
                    <a:lnTo>
                      <a:pt x="254" y="674"/>
                    </a:lnTo>
                    <a:lnTo>
                      <a:pt x="256" y="674"/>
                    </a:lnTo>
                    <a:lnTo>
                      <a:pt x="258" y="676"/>
                    </a:lnTo>
                    <a:lnTo>
                      <a:pt x="258" y="678"/>
                    </a:lnTo>
                    <a:lnTo>
                      <a:pt x="259" y="680"/>
                    </a:lnTo>
                    <a:lnTo>
                      <a:pt x="260" y="681"/>
                    </a:lnTo>
                    <a:lnTo>
                      <a:pt x="260" y="687"/>
                    </a:lnTo>
                    <a:lnTo>
                      <a:pt x="265" y="692"/>
                    </a:lnTo>
                    <a:lnTo>
                      <a:pt x="266" y="694"/>
                    </a:lnTo>
                    <a:lnTo>
                      <a:pt x="266" y="702"/>
                    </a:lnTo>
                    <a:lnTo>
                      <a:pt x="269" y="707"/>
                    </a:lnTo>
                    <a:lnTo>
                      <a:pt x="279" y="707"/>
                    </a:lnTo>
                    <a:lnTo>
                      <a:pt x="281" y="708"/>
                    </a:lnTo>
                    <a:lnTo>
                      <a:pt x="283" y="710"/>
                    </a:lnTo>
                    <a:lnTo>
                      <a:pt x="284" y="712"/>
                    </a:lnTo>
                    <a:lnTo>
                      <a:pt x="285" y="714"/>
                    </a:lnTo>
                    <a:lnTo>
                      <a:pt x="290" y="717"/>
                    </a:lnTo>
                    <a:lnTo>
                      <a:pt x="304" y="717"/>
                    </a:lnTo>
                    <a:lnTo>
                      <a:pt x="315" y="715"/>
                    </a:lnTo>
                    <a:lnTo>
                      <a:pt x="324" y="714"/>
                    </a:lnTo>
                    <a:lnTo>
                      <a:pt x="324" y="707"/>
                    </a:lnTo>
                    <a:lnTo>
                      <a:pt x="319" y="702"/>
                    </a:lnTo>
                    <a:lnTo>
                      <a:pt x="319" y="697"/>
                    </a:lnTo>
                    <a:lnTo>
                      <a:pt x="322" y="694"/>
                    </a:lnTo>
                    <a:lnTo>
                      <a:pt x="323" y="692"/>
                    </a:lnTo>
                    <a:lnTo>
                      <a:pt x="323" y="689"/>
                    </a:lnTo>
                    <a:lnTo>
                      <a:pt x="322" y="684"/>
                    </a:lnTo>
                    <a:lnTo>
                      <a:pt x="320" y="680"/>
                    </a:lnTo>
                    <a:lnTo>
                      <a:pt x="316" y="676"/>
                    </a:lnTo>
                    <a:lnTo>
                      <a:pt x="313" y="674"/>
                    </a:lnTo>
                    <a:lnTo>
                      <a:pt x="308" y="673"/>
                    </a:lnTo>
                    <a:lnTo>
                      <a:pt x="309" y="668"/>
                    </a:lnTo>
                    <a:lnTo>
                      <a:pt x="314" y="663"/>
                    </a:lnTo>
                    <a:lnTo>
                      <a:pt x="316" y="661"/>
                    </a:lnTo>
                    <a:lnTo>
                      <a:pt x="328" y="661"/>
                    </a:lnTo>
                    <a:lnTo>
                      <a:pt x="327" y="659"/>
                    </a:lnTo>
                    <a:lnTo>
                      <a:pt x="325" y="655"/>
                    </a:lnTo>
                    <a:lnTo>
                      <a:pt x="323" y="650"/>
                    </a:lnTo>
                    <a:lnTo>
                      <a:pt x="322" y="646"/>
                    </a:lnTo>
                    <a:lnTo>
                      <a:pt x="319" y="646"/>
                    </a:lnTo>
                    <a:lnTo>
                      <a:pt x="316" y="648"/>
                    </a:lnTo>
                    <a:lnTo>
                      <a:pt x="314" y="650"/>
                    </a:lnTo>
                    <a:lnTo>
                      <a:pt x="310" y="651"/>
                    </a:lnTo>
                    <a:lnTo>
                      <a:pt x="308" y="653"/>
                    </a:lnTo>
                    <a:lnTo>
                      <a:pt x="306" y="642"/>
                    </a:lnTo>
                    <a:lnTo>
                      <a:pt x="301" y="634"/>
                    </a:lnTo>
                    <a:lnTo>
                      <a:pt x="295" y="626"/>
                    </a:lnTo>
                    <a:lnTo>
                      <a:pt x="289" y="617"/>
                    </a:lnTo>
                    <a:lnTo>
                      <a:pt x="288" y="616"/>
                    </a:lnTo>
                    <a:lnTo>
                      <a:pt x="285" y="615"/>
                    </a:lnTo>
                    <a:lnTo>
                      <a:pt x="280" y="610"/>
                    </a:lnTo>
                    <a:lnTo>
                      <a:pt x="280" y="606"/>
                    </a:lnTo>
                    <a:lnTo>
                      <a:pt x="284" y="605"/>
                    </a:lnTo>
                    <a:lnTo>
                      <a:pt x="290" y="601"/>
                    </a:lnTo>
                    <a:lnTo>
                      <a:pt x="299" y="597"/>
                    </a:lnTo>
                    <a:lnTo>
                      <a:pt x="308" y="596"/>
                    </a:lnTo>
                    <a:lnTo>
                      <a:pt x="315" y="597"/>
                    </a:lnTo>
                    <a:lnTo>
                      <a:pt x="323" y="597"/>
                    </a:lnTo>
                    <a:lnTo>
                      <a:pt x="329" y="595"/>
                    </a:lnTo>
                    <a:lnTo>
                      <a:pt x="328" y="592"/>
                    </a:lnTo>
                    <a:lnTo>
                      <a:pt x="325" y="590"/>
                    </a:lnTo>
                    <a:lnTo>
                      <a:pt x="325" y="583"/>
                    </a:lnTo>
                    <a:lnTo>
                      <a:pt x="328" y="582"/>
                    </a:lnTo>
                    <a:lnTo>
                      <a:pt x="328" y="585"/>
                    </a:lnTo>
                    <a:lnTo>
                      <a:pt x="329" y="585"/>
                    </a:lnTo>
                    <a:lnTo>
                      <a:pt x="329" y="586"/>
                    </a:lnTo>
                    <a:lnTo>
                      <a:pt x="330" y="587"/>
                    </a:lnTo>
                    <a:lnTo>
                      <a:pt x="334" y="588"/>
                    </a:lnTo>
                    <a:lnTo>
                      <a:pt x="337" y="590"/>
                    </a:lnTo>
                    <a:lnTo>
                      <a:pt x="338" y="590"/>
                    </a:lnTo>
                    <a:lnTo>
                      <a:pt x="342" y="587"/>
                    </a:lnTo>
                    <a:lnTo>
                      <a:pt x="342" y="586"/>
                    </a:lnTo>
                    <a:lnTo>
                      <a:pt x="344" y="583"/>
                    </a:lnTo>
                    <a:lnTo>
                      <a:pt x="347" y="583"/>
                    </a:lnTo>
                    <a:lnTo>
                      <a:pt x="348" y="582"/>
                    </a:lnTo>
                    <a:lnTo>
                      <a:pt x="349" y="582"/>
                    </a:lnTo>
                    <a:lnTo>
                      <a:pt x="350" y="583"/>
                    </a:lnTo>
                    <a:lnTo>
                      <a:pt x="352" y="582"/>
                    </a:lnTo>
                    <a:lnTo>
                      <a:pt x="353" y="583"/>
                    </a:lnTo>
                    <a:lnTo>
                      <a:pt x="355" y="585"/>
                    </a:lnTo>
                    <a:lnTo>
                      <a:pt x="358" y="583"/>
                    </a:lnTo>
                    <a:lnTo>
                      <a:pt x="359" y="582"/>
                    </a:lnTo>
                    <a:lnTo>
                      <a:pt x="362" y="582"/>
                    </a:lnTo>
                    <a:lnTo>
                      <a:pt x="363" y="581"/>
                    </a:lnTo>
                    <a:lnTo>
                      <a:pt x="365" y="582"/>
                    </a:lnTo>
                    <a:lnTo>
                      <a:pt x="367" y="583"/>
                    </a:lnTo>
                    <a:lnTo>
                      <a:pt x="367" y="587"/>
                    </a:lnTo>
                    <a:lnTo>
                      <a:pt x="368" y="587"/>
                    </a:lnTo>
                    <a:lnTo>
                      <a:pt x="369" y="588"/>
                    </a:lnTo>
                    <a:lnTo>
                      <a:pt x="373" y="588"/>
                    </a:lnTo>
                    <a:lnTo>
                      <a:pt x="375" y="590"/>
                    </a:lnTo>
                    <a:lnTo>
                      <a:pt x="375" y="591"/>
                    </a:lnTo>
                    <a:lnTo>
                      <a:pt x="379" y="591"/>
                    </a:lnTo>
                    <a:lnTo>
                      <a:pt x="380" y="590"/>
                    </a:lnTo>
                    <a:lnTo>
                      <a:pt x="382" y="587"/>
                    </a:lnTo>
                    <a:lnTo>
                      <a:pt x="383" y="586"/>
                    </a:lnTo>
                    <a:lnTo>
                      <a:pt x="385" y="588"/>
                    </a:lnTo>
                    <a:lnTo>
                      <a:pt x="389" y="590"/>
                    </a:lnTo>
                    <a:lnTo>
                      <a:pt x="392" y="588"/>
                    </a:lnTo>
                    <a:lnTo>
                      <a:pt x="393" y="587"/>
                    </a:lnTo>
                    <a:lnTo>
                      <a:pt x="397" y="587"/>
                    </a:lnTo>
                    <a:lnTo>
                      <a:pt x="398" y="580"/>
                    </a:lnTo>
                    <a:lnTo>
                      <a:pt x="399" y="578"/>
                    </a:lnTo>
                    <a:lnTo>
                      <a:pt x="398" y="577"/>
                    </a:lnTo>
                    <a:lnTo>
                      <a:pt x="398" y="576"/>
                    </a:lnTo>
                    <a:lnTo>
                      <a:pt x="392" y="576"/>
                    </a:lnTo>
                    <a:lnTo>
                      <a:pt x="391" y="575"/>
                    </a:lnTo>
                    <a:lnTo>
                      <a:pt x="391" y="573"/>
                    </a:lnTo>
                    <a:lnTo>
                      <a:pt x="387" y="572"/>
                    </a:lnTo>
                    <a:lnTo>
                      <a:pt x="385" y="572"/>
                    </a:lnTo>
                    <a:lnTo>
                      <a:pt x="385" y="570"/>
                    </a:lnTo>
                    <a:lnTo>
                      <a:pt x="382" y="568"/>
                    </a:lnTo>
                    <a:lnTo>
                      <a:pt x="382" y="567"/>
                    </a:lnTo>
                    <a:lnTo>
                      <a:pt x="380" y="562"/>
                    </a:lnTo>
                    <a:lnTo>
                      <a:pt x="379" y="559"/>
                    </a:lnTo>
                    <a:lnTo>
                      <a:pt x="373" y="559"/>
                    </a:lnTo>
                    <a:lnTo>
                      <a:pt x="369" y="561"/>
                    </a:lnTo>
                    <a:lnTo>
                      <a:pt x="369" y="557"/>
                    </a:lnTo>
                    <a:lnTo>
                      <a:pt x="367" y="548"/>
                    </a:lnTo>
                    <a:lnTo>
                      <a:pt x="365" y="543"/>
                    </a:lnTo>
                    <a:lnTo>
                      <a:pt x="367" y="539"/>
                    </a:lnTo>
                    <a:lnTo>
                      <a:pt x="370" y="533"/>
                    </a:lnTo>
                    <a:lnTo>
                      <a:pt x="375" y="528"/>
                    </a:lnTo>
                    <a:lnTo>
                      <a:pt x="377" y="520"/>
                    </a:lnTo>
                    <a:lnTo>
                      <a:pt x="378" y="518"/>
                    </a:lnTo>
                    <a:lnTo>
                      <a:pt x="375" y="517"/>
                    </a:lnTo>
                    <a:lnTo>
                      <a:pt x="368" y="520"/>
                    </a:lnTo>
                    <a:lnTo>
                      <a:pt x="364" y="524"/>
                    </a:lnTo>
                    <a:lnTo>
                      <a:pt x="355" y="522"/>
                    </a:lnTo>
                    <a:lnTo>
                      <a:pt x="352" y="515"/>
                    </a:lnTo>
                    <a:lnTo>
                      <a:pt x="349" y="508"/>
                    </a:lnTo>
                    <a:lnTo>
                      <a:pt x="353" y="505"/>
                    </a:lnTo>
                    <a:lnTo>
                      <a:pt x="358" y="509"/>
                    </a:lnTo>
                    <a:lnTo>
                      <a:pt x="365" y="509"/>
                    </a:lnTo>
                    <a:lnTo>
                      <a:pt x="369" y="507"/>
                    </a:lnTo>
                    <a:lnTo>
                      <a:pt x="370" y="500"/>
                    </a:lnTo>
                    <a:lnTo>
                      <a:pt x="370" y="493"/>
                    </a:lnTo>
                    <a:lnTo>
                      <a:pt x="365" y="492"/>
                    </a:lnTo>
                    <a:lnTo>
                      <a:pt x="362" y="493"/>
                    </a:lnTo>
                    <a:lnTo>
                      <a:pt x="355" y="492"/>
                    </a:lnTo>
                    <a:lnTo>
                      <a:pt x="352" y="485"/>
                    </a:lnTo>
                    <a:lnTo>
                      <a:pt x="352" y="478"/>
                    </a:lnTo>
                    <a:lnTo>
                      <a:pt x="355" y="470"/>
                    </a:lnTo>
                    <a:lnTo>
                      <a:pt x="359" y="459"/>
                    </a:lnTo>
                    <a:lnTo>
                      <a:pt x="365" y="454"/>
                    </a:lnTo>
                    <a:lnTo>
                      <a:pt x="370" y="446"/>
                    </a:lnTo>
                    <a:lnTo>
                      <a:pt x="372" y="441"/>
                    </a:lnTo>
                    <a:lnTo>
                      <a:pt x="369" y="434"/>
                    </a:lnTo>
                    <a:lnTo>
                      <a:pt x="363" y="427"/>
                    </a:lnTo>
                    <a:lnTo>
                      <a:pt x="360" y="424"/>
                    </a:lnTo>
                    <a:lnTo>
                      <a:pt x="363" y="421"/>
                    </a:lnTo>
                    <a:lnTo>
                      <a:pt x="360" y="416"/>
                    </a:lnTo>
                    <a:lnTo>
                      <a:pt x="363" y="415"/>
                    </a:lnTo>
                    <a:lnTo>
                      <a:pt x="367" y="412"/>
                    </a:lnTo>
                    <a:lnTo>
                      <a:pt x="372" y="402"/>
                    </a:lnTo>
                    <a:lnTo>
                      <a:pt x="370" y="395"/>
                    </a:lnTo>
                    <a:lnTo>
                      <a:pt x="367" y="390"/>
                    </a:lnTo>
                    <a:lnTo>
                      <a:pt x="367" y="385"/>
                    </a:lnTo>
                    <a:lnTo>
                      <a:pt x="370" y="386"/>
                    </a:lnTo>
                    <a:lnTo>
                      <a:pt x="372" y="382"/>
                    </a:lnTo>
                    <a:lnTo>
                      <a:pt x="370" y="377"/>
                    </a:lnTo>
                    <a:lnTo>
                      <a:pt x="370" y="373"/>
                    </a:lnTo>
                    <a:lnTo>
                      <a:pt x="369" y="366"/>
                    </a:lnTo>
                    <a:lnTo>
                      <a:pt x="369" y="365"/>
                    </a:lnTo>
                    <a:lnTo>
                      <a:pt x="370" y="357"/>
                    </a:lnTo>
                    <a:lnTo>
                      <a:pt x="369" y="352"/>
                    </a:lnTo>
                    <a:lnTo>
                      <a:pt x="368" y="354"/>
                    </a:lnTo>
                    <a:lnTo>
                      <a:pt x="367" y="354"/>
                    </a:lnTo>
                    <a:lnTo>
                      <a:pt x="367" y="352"/>
                    </a:lnTo>
                    <a:lnTo>
                      <a:pt x="372" y="339"/>
                    </a:lnTo>
                    <a:lnTo>
                      <a:pt x="370" y="329"/>
                    </a:lnTo>
                    <a:lnTo>
                      <a:pt x="373" y="323"/>
                    </a:lnTo>
                    <a:lnTo>
                      <a:pt x="374" y="317"/>
                    </a:lnTo>
                    <a:lnTo>
                      <a:pt x="377" y="310"/>
                    </a:lnTo>
                    <a:lnTo>
                      <a:pt x="375" y="305"/>
                    </a:lnTo>
                    <a:lnTo>
                      <a:pt x="377" y="302"/>
                    </a:lnTo>
                    <a:lnTo>
                      <a:pt x="380" y="300"/>
                    </a:lnTo>
                    <a:lnTo>
                      <a:pt x="385" y="300"/>
                    </a:lnTo>
                    <a:lnTo>
                      <a:pt x="391" y="297"/>
                    </a:lnTo>
                    <a:lnTo>
                      <a:pt x="396" y="288"/>
                    </a:lnTo>
                    <a:lnTo>
                      <a:pt x="404" y="281"/>
                    </a:lnTo>
                    <a:lnTo>
                      <a:pt x="414" y="273"/>
                    </a:lnTo>
                    <a:lnTo>
                      <a:pt x="417" y="264"/>
                    </a:lnTo>
                    <a:lnTo>
                      <a:pt x="422" y="256"/>
                    </a:lnTo>
                    <a:lnTo>
                      <a:pt x="427" y="255"/>
                    </a:lnTo>
                    <a:lnTo>
                      <a:pt x="433" y="251"/>
                    </a:lnTo>
                    <a:lnTo>
                      <a:pt x="436" y="246"/>
                    </a:lnTo>
                    <a:lnTo>
                      <a:pt x="436" y="243"/>
                    </a:lnTo>
                    <a:lnTo>
                      <a:pt x="438" y="241"/>
                    </a:lnTo>
                    <a:lnTo>
                      <a:pt x="441" y="241"/>
                    </a:lnTo>
                    <a:lnTo>
                      <a:pt x="442" y="235"/>
                    </a:lnTo>
                    <a:lnTo>
                      <a:pt x="442" y="225"/>
                    </a:lnTo>
                    <a:lnTo>
                      <a:pt x="436" y="225"/>
                    </a:lnTo>
                    <a:lnTo>
                      <a:pt x="432" y="221"/>
                    </a:lnTo>
                    <a:lnTo>
                      <a:pt x="432" y="215"/>
                    </a:lnTo>
                    <a:lnTo>
                      <a:pt x="434" y="212"/>
                    </a:lnTo>
                    <a:lnTo>
                      <a:pt x="436" y="205"/>
                    </a:lnTo>
                    <a:lnTo>
                      <a:pt x="432" y="200"/>
                    </a:lnTo>
                    <a:lnTo>
                      <a:pt x="429" y="195"/>
                    </a:lnTo>
                    <a:lnTo>
                      <a:pt x="431" y="188"/>
                    </a:lnTo>
                    <a:lnTo>
                      <a:pt x="429" y="183"/>
                    </a:lnTo>
                    <a:lnTo>
                      <a:pt x="428" y="181"/>
                    </a:lnTo>
                    <a:lnTo>
                      <a:pt x="431" y="182"/>
                    </a:lnTo>
                    <a:lnTo>
                      <a:pt x="434" y="183"/>
                    </a:lnTo>
                    <a:lnTo>
                      <a:pt x="437" y="183"/>
                    </a:lnTo>
                    <a:lnTo>
                      <a:pt x="444" y="186"/>
                    </a:lnTo>
                    <a:lnTo>
                      <a:pt x="462" y="195"/>
                    </a:lnTo>
                    <a:lnTo>
                      <a:pt x="471" y="200"/>
                    </a:lnTo>
                    <a:lnTo>
                      <a:pt x="480" y="204"/>
                    </a:lnTo>
                    <a:lnTo>
                      <a:pt x="487" y="206"/>
                    </a:lnTo>
                    <a:lnTo>
                      <a:pt x="492" y="207"/>
                    </a:lnTo>
                    <a:lnTo>
                      <a:pt x="495" y="206"/>
                    </a:lnTo>
                    <a:lnTo>
                      <a:pt x="495" y="202"/>
                    </a:lnTo>
                    <a:lnTo>
                      <a:pt x="490" y="193"/>
                    </a:lnTo>
                    <a:lnTo>
                      <a:pt x="482" y="186"/>
                    </a:lnTo>
                    <a:lnTo>
                      <a:pt x="477" y="176"/>
                    </a:lnTo>
                    <a:lnTo>
                      <a:pt x="472" y="165"/>
                    </a:lnTo>
                    <a:lnTo>
                      <a:pt x="471" y="152"/>
                    </a:lnTo>
                    <a:lnTo>
                      <a:pt x="473" y="143"/>
                    </a:lnTo>
                    <a:lnTo>
                      <a:pt x="480" y="134"/>
                    </a:lnTo>
                    <a:lnTo>
                      <a:pt x="490" y="124"/>
                    </a:lnTo>
                    <a:lnTo>
                      <a:pt x="500" y="117"/>
                    </a:lnTo>
                    <a:lnTo>
                      <a:pt x="511" y="112"/>
                    </a:lnTo>
                    <a:lnTo>
                      <a:pt x="521" y="112"/>
                    </a:lnTo>
                    <a:lnTo>
                      <a:pt x="534" y="115"/>
                    </a:lnTo>
                    <a:lnTo>
                      <a:pt x="540" y="118"/>
                    </a:lnTo>
                    <a:lnTo>
                      <a:pt x="541" y="122"/>
                    </a:lnTo>
                    <a:lnTo>
                      <a:pt x="539" y="127"/>
                    </a:lnTo>
                    <a:lnTo>
                      <a:pt x="535" y="132"/>
                    </a:lnTo>
                    <a:lnTo>
                      <a:pt x="534" y="138"/>
                    </a:lnTo>
                    <a:lnTo>
                      <a:pt x="534" y="146"/>
                    </a:lnTo>
                    <a:lnTo>
                      <a:pt x="535" y="158"/>
                    </a:lnTo>
                    <a:lnTo>
                      <a:pt x="537" y="172"/>
                    </a:lnTo>
                    <a:lnTo>
                      <a:pt x="540" y="187"/>
                    </a:lnTo>
                    <a:lnTo>
                      <a:pt x="544" y="200"/>
                    </a:lnTo>
                    <a:lnTo>
                      <a:pt x="549" y="209"/>
                    </a:lnTo>
                    <a:lnTo>
                      <a:pt x="555" y="212"/>
                    </a:lnTo>
                    <a:lnTo>
                      <a:pt x="559" y="211"/>
                    </a:lnTo>
                    <a:lnTo>
                      <a:pt x="559" y="206"/>
                    </a:lnTo>
                    <a:lnTo>
                      <a:pt x="557" y="200"/>
                    </a:lnTo>
                    <a:lnTo>
                      <a:pt x="554" y="192"/>
                    </a:lnTo>
                    <a:lnTo>
                      <a:pt x="551" y="185"/>
                    </a:lnTo>
                    <a:lnTo>
                      <a:pt x="550" y="177"/>
                    </a:lnTo>
                    <a:lnTo>
                      <a:pt x="556" y="165"/>
                    </a:lnTo>
                    <a:lnTo>
                      <a:pt x="556" y="157"/>
                    </a:lnTo>
                    <a:lnTo>
                      <a:pt x="552" y="149"/>
                    </a:lnTo>
                    <a:lnTo>
                      <a:pt x="547" y="143"/>
                    </a:lnTo>
                    <a:lnTo>
                      <a:pt x="544" y="136"/>
                    </a:lnTo>
                    <a:lnTo>
                      <a:pt x="554" y="131"/>
                    </a:lnTo>
                    <a:lnTo>
                      <a:pt x="561" y="122"/>
                    </a:lnTo>
                    <a:lnTo>
                      <a:pt x="565" y="112"/>
                    </a:lnTo>
                    <a:lnTo>
                      <a:pt x="567" y="115"/>
                    </a:lnTo>
                    <a:lnTo>
                      <a:pt x="569" y="122"/>
                    </a:lnTo>
                    <a:lnTo>
                      <a:pt x="570" y="127"/>
                    </a:lnTo>
                    <a:lnTo>
                      <a:pt x="572" y="133"/>
                    </a:lnTo>
                    <a:lnTo>
                      <a:pt x="575" y="136"/>
                    </a:lnTo>
                    <a:lnTo>
                      <a:pt x="579" y="137"/>
                    </a:lnTo>
                    <a:lnTo>
                      <a:pt x="585" y="133"/>
                    </a:lnTo>
                    <a:lnTo>
                      <a:pt x="593" y="124"/>
                    </a:lnTo>
                    <a:lnTo>
                      <a:pt x="606" y="124"/>
                    </a:lnTo>
                    <a:lnTo>
                      <a:pt x="616" y="126"/>
                    </a:lnTo>
                    <a:lnTo>
                      <a:pt x="624" y="127"/>
                    </a:lnTo>
                    <a:lnTo>
                      <a:pt x="629" y="127"/>
                    </a:lnTo>
                    <a:lnTo>
                      <a:pt x="634" y="124"/>
                    </a:lnTo>
                    <a:lnTo>
                      <a:pt x="631" y="119"/>
                    </a:lnTo>
                    <a:lnTo>
                      <a:pt x="630" y="114"/>
                    </a:lnTo>
                    <a:lnTo>
                      <a:pt x="629" y="110"/>
                    </a:lnTo>
                    <a:lnTo>
                      <a:pt x="628" y="108"/>
                    </a:lnTo>
                    <a:lnTo>
                      <a:pt x="630" y="99"/>
                    </a:lnTo>
                    <a:lnTo>
                      <a:pt x="638" y="94"/>
                    </a:lnTo>
                    <a:lnTo>
                      <a:pt x="649" y="90"/>
                    </a:lnTo>
                    <a:lnTo>
                      <a:pt x="660" y="89"/>
                    </a:lnTo>
                    <a:lnTo>
                      <a:pt x="692" y="89"/>
                    </a:lnTo>
                    <a:lnTo>
                      <a:pt x="697" y="87"/>
                    </a:lnTo>
                    <a:lnTo>
                      <a:pt x="702" y="80"/>
                    </a:lnTo>
                    <a:lnTo>
                      <a:pt x="705" y="73"/>
                    </a:lnTo>
                    <a:lnTo>
                      <a:pt x="709" y="66"/>
                    </a:lnTo>
                    <a:lnTo>
                      <a:pt x="725" y="55"/>
                    </a:lnTo>
                    <a:lnTo>
                      <a:pt x="746" y="46"/>
                    </a:lnTo>
                    <a:lnTo>
                      <a:pt x="766" y="41"/>
                    </a:lnTo>
                    <a:lnTo>
                      <a:pt x="783" y="37"/>
                    </a:lnTo>
                    <a:lnTo>
                      <a:pt x="800" y="35"/>
                    </a:lnTo>
                    <a:lnTo>
                      <a:pt x="810" y="32"/>
                    </a:lnTo>
                    <a:lnTo>
                      <a:pt x="810" y="37"/>
                    </a:lnTo>
                    <a:lnTo>
                      <a:pt x="815" y="40"/>
                    </a:lnTo>
                    <a:lnTo>
                      <a:pt x="823" y="40"/>
                    </a:lnTo>
                    <a:lnTo>
                      <a:pt x="832" y="37"/>
                    </a:lnTo>
                    <a:lnTo>
                      <a:pt x="852" y="30"/>
                    </a:lnTo>
                    <a:lnTo>
                      <a:pt x="865" y="24"/>
                    </a:lnTo>
                    <a:lnTo>
                      <a:pt x="871" y="17"/>
                    </a:lnTo>
                    <a:lnTo>
                      <a:pt x="879" y="11"/>
                    </a:lnTo>
                    <a:lnTo>
                      <a:pt x="886" y="6"/>
                    </a:lnTo>
                    <a:lnTo>
                      <a:pt x="895" y="1"/>
                    </a:lnTo>
                    <a:lnTo>
                      <a:pt x="90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9" name="Group 187"/>
            <p:cNvGrpSpPr/>
            <p:nvPr/>
          </p:nvGrpSpPr>
          <p:grpSpPr>
            <a:xfrm>
              <a:off x="3261533" y="2662595"/>
              <a:ext cx="1248362" cy="1136683"/>
              <a:chOff x="5531311" y="1788316"/>
              <a:chExt cx="1946114" cy="1772016"/>
            </a:xfrm>
            <a:grpFill/>
          </p:grpSpPr>
          <p:sp>
            <p:nvSpPr>
              <p:cNvPr id="50" name="Freeform 1364"/>
              <p:cNvSpPr>
                <a:spLocks/>
              </p:cNvSpPr>
              <p:nvPr/>
            </p:nvSpPr>
            <p:spPr bwMode="auto">
              <a:xfrm>
                <a:off x="5531311" y="2942718"/>
                <a:ext cx="103627" cy="126425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37" y="0"/>
                  </a:cxn>
                  <a:cxn ang="0">
                    <a:pos x="44" y="3"/>
                  </a:cxn>
                  <a:cxn ang="0">
                    <a:pos x="47" y="7"/>
                  </a:cxn>
                  <a:cxn ang="0">
                    <a:pos x="49" y="9"/>
                  </a:cxn>
                  <a:cxn ang="0">
                    <a:pos x="50" y="13"/>
                  </a:cxn>
                  <a:cxn ang="0">
                    <a:pos x="50" y="18"/>
                  </a:cxn>
                  <a:cxn ang="0">
                    <a:pos x="48" y="19"/>
                  </a:cxn>
                  <a:cxn ang="0">
                    <a:pos x="47" y="20"/>
                  </a:cxn>
                  <a:cxn ang="0">
                    <a:pos x="45" y="20"/>
                  </a:cxn>
                  <a:cxn ang="0">
                    <a:pos x="43" y="22"/>
                  </a:cxn>
                  <a:cxn ang="0">
                    <a:pos x="43" y="39"/>
                  </a:cxn>
                  <a:cxn ang="0">
                    <a:pos x="44" y="42"/>
                  </a:cxn>
                  <a:cxn ang="0">
                    <a:pos x="44" y="47"/>
                  </a:cxn>
                  <a:cxn ang="0">
                    <a:pos x="43" y="48"/>
                  </a:cxn>
                  <a:cxn ang="0">
                    <a:pos x="38" y="51"/>
                  </a:cxn>
                  <a:cxn ang="0">
                    <a:pos x="32" y="51"/>
                  </a:cxn>
                  <a:cxn ang="0">
                    <a:pos x="28" y="52"/>
                  </a:cxn>
                  <a:cxn ang="0">
                    <a:pos x="25" y="53"/>
                  </a:cxn>
                  <a:cxn ang="0">
                    <a:pos x="22" y="56"/>
                  </a:cxn>
                  <a:cxn ang="0">
                    <a:pos x="18" y="59"/>
                  </a:cxn>
                  <a:cxn ang="0">
                    <a:pos x="14" y="61"/>
                  </a:cxn>
                  <a:cxn ang="0">
                    <a:pos x="10" y="61"/>
                  </a:cxn>
                  <a:cxn ang="0">
                    <a:pos x="3" y="58"/>
                  </a:cxn>
                  <a:cxn ang="0">
                    <a:pos x="2" y="56"/>
                  </a:cxn>
                  <a:cxn ang="0">
                    <a:pos x="0" y="52"/>
                  </a:cxn>
                  <a:cxn ang="0">
                    <a:pos x="2" y="46"/>
                  </a:cxn>
                  <a:cxn ang="0">
                    <a:pos x="5" y="41"/>
                  </a:cxn>
                  <a:cxn ang="0">
                    <a:pos x="9" y="37"/>
                  </a:cxn>
                  <a:cxn ang="0">
                    <a:pos x="12" y="30"/>
                  </a:cxn>
                  <a:cxn ang="0">
                    <a:pos x="7" y="28"/>
                  </a:cxn>
                  <a:cxn ang="0">
                    <a:pos x="5" y="25"/>
                  </a:cxn>
                  <a:cxn ang="0">
                    <a:pos x="4" y="22"/>
                  </a:cxn>
                  <a:cxn ang="0">
                    <a:pos x="4" y="19"/>
                  </a:cxn>
                  <a:cxn ang="0">
                    <a:pos x="5" y="18"/>
                  </a:cxn>
                  <a:cxn ang="0">
                    <a:pos x="10" y="18"/>
                  </a:cxn>
                  <a:cxn ang="0">
                    <a:pos x="20" y="13"/>
                  </a:cxn>
                  <a:cxn ang="0">
                    <a:pos x="18" y="10"/>
                  </a:cxn>
                  <a:cxn ang="0">
                    <a:pos x="18" y="8"/>
                  </a:cxn>
                  <a:cxn ang="0">
                    <a:pos x="19" y="7"/>
                  </a:cxn>
                  <a:cxn ang="0">
                    <a:pos x="20" y="4"/>
                  </a:cxn>
                  <a:cxn ang="0">
                    <a:pos x="24" y="3"/>
                  </a:cxn>
                  <a:cxn ang="0">
                    <a:pos x="27" y="0"/>
                  </a:cxn>
                </a:cxnLst>
                <a:rect l="0" t="0" r="r" b="b"/>
                <a:pathLst>
                  <a:path w="50" h="61">
                    <a:moveTo>
                      <a:pt x="27" y="0"/>
                    </a:moveTo>
                    <a:lnTo>
                      <a:pt x="37" y="0"/>
                    </a:lnTo>
                    <a:lnTo>
                      <a:pt x="44" y="3"/>
                    </a:lnTo>
                    <a:lnTo>
                      <a:pt x="47" y="7"/>
                    </a:lnTo>
                    <a:lnTo>
                      <a:pt x="49" y="9"/>
                    </a:lnTo>
                    <a:lnTo>
                      <a:pt x="50" y="13"/>
                    </a:lnTo>
                    <a:lnTo>
                      <a:pt x="50" y="18"/>
                    </a:lnTo>
                    <a:lnTo>
                      <a:pt x="48" y="19"/>
                    </a:lnTo>
                    <a:lnTo>
                      <a:pt x="47" y="20"/>
                    </a:lnTo>
                    <a:lnTo>
                      <a:pt x="45" y="20"/>
                    </a:lnTo>
                    <a:lnTo>
                      <a:pt x="43" y="22"/>
                    </a:lnTo>
                    <a:lnTo>
                      <a:pt x="43" y="39"/>
                    </a:lnTo>
                    <a:lnTo>
                      <a:pt x="44" y="42"/>
                    </a:lnTo>
                    <a:lnTo>
                      <a:pt x="44" y="47"/>
                    </a:lnTo>
                    <a:lnTo>
                      <a:pt x="43" y="48"/>
                    </a:lnTo>
                    <a:lnTo>
                      <a:pt x="38" y="51"/>
                    </a:lnTo>
                    <a:lnTo>
                      <a:pt x="32" y="51"/>
                    </a:lnTo>
                    <a:lnTo>
                      <a:pt x="28" y="52"/>
                    </a:lnTo>
                    <a:lnTo>
                      <a:pt x="25" y="53"/>
                    </a:lnTo>
                    <a:lnTo>
                      <a:pt x="22" y="56"/>
                    </a:lnTo>
                    <a:lnTo>
                      <a:pt x="18" y="59"/>
                    </a:lnTo>
                    <a:lnTo>
                      <a:pt x="14" y="61"/>
                    </a:lnTo>
                    <a:lnTo>
                      <a:pt x="10" y="61"/>
                    </a:lnTo>
                    <a:lnTo>
                      <a:pt x="3" y="58"/>
                    </a:lnTo>
                    <a:lnTo>
                      <a:pt x="2" y="56"/>
                    </a:lnTo>
                    <a:lnTo>
                      <a:pt x="0" y="52"/>
                    </a:lnTo>
                    <a:lnTo>
                      <a:pt x="2" y="46"/>
                    </a:lnTo>
                    <a:lnTo>
                      <a:pt x="5" y="41"/>
                    </a:lnTo>
                    <a:lnTo>
                      <a:pt x="9" y="37"/>
                    </a:lnTo>
                    <a:lnTo>
                      <a:pt x="12" y="30"/>
                    </a:lnTo>
                    <a:lnTo>
                      <a:pt x="7" y="28"/>
                    </a:lnTo>
                    <a:lnTo>
                      <a:pt x="5" y="25"/>
                    </a:lnTo>
                    <a:lnTo>
                      <a:pt x="4" y="22"/>
                    </a:lnTo>
                    <a:lnTo>
                      <a:pt x="4" y="19"/>
                    </a:lnTo>
                    <a:lnTo>
                      <a:pt x="5" y="18"/>
                    </a:lnTo>
                    <a:lnTo>
                      <a:pt x="10" y="18"/>
                    </a:lnTo>
                    <a:lnTo>
                      <a:pt x="20" y="13"/>
                    </a:lnTo>
                    <a:lnTo>
                      <a:pt x="18" y="10"/>
                    </a:lnTo>
                    <a:lnTo>
                      <a:pt x="18" y="8"/>
                    </a:lnTo>
                    <a:lnTo>
                      <a:pt x="19" y="7"/>
                    </a:lnTo>
                    <a:lnTo>
                      <a:pt x="20" y="4"/>
                    </a:lnTo>
                    <a:lnTo>
                      <a:pt x="24" y="3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1380"/>
              <p:cNvSpPr>
                <a:spLocks/>
              </p:cNvSpPr>
              <p:nvPr/>
            </p:nvSpPr>
            <p:spPr bwMode="auto">
              <a:xfrm>
                <a:off x="6824572" y="1840131"/>
                <a:ext cx="167876" cy="51814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31" y="0"/>
                  </a:cxn>
                  <a:cxn ang="0">
                    <a:pos x="40" y="1"/>
                  </a:cxn>
                  <a:cxn ang="0">
                    <a:pos x="48" y="4"/>
                  </a:cxn>
                  <a:cxn ang="0">
                    <a:pos x="55" y="5"/>
                  </a:cxn>
                  <a:cxn ang="0">
                    <a:pos x="58" y="5"/>
                  </a:cxn>
                  <a:cxn ang="0">
                    <a:pos x="61" y="4"/>
                  </a:cxn>
                  <a:cxn ang="0">
                    <a:pos x="64" y="1"/>
                  </a:cxn>
                  <a:cxn ang="0">
                    <a:pos x="66" y="0"/>
                  </a:cxn>
                  <a:cxn ang="0">
                    <a:pos x="73" y="0"/>
                  </a:cxn>
                  <a:cxn ang="0">
                    <a:pos x="76" y="3"/>
                  </a:cxn>
                  <a:cxn ang="0">
                    <a:pos x="81" y="5"/>
                  </a:cxn>
                  <a:cxn ang="0">
                    <a:pos x="81" y="8"/>
                  </a:cxn>
                  <a:cxn ang="0">
                    <a:pos x="80" y="9"/>
                  </a:cxn>
                  <a:cxn ang="0">
                    <a:pos x="76" y="9"/>
                  </a:cxn>
                  <a:cxn ang="0">
                    <a:pos x="75" y="10"/>
                  </a:cxn>
                  <a:cxn ang="0">
                    <a:pos x="73" y="10"/>
                  </a:cxn>
                  <a:cxn ang="0">
                    <a:pos x="70" y="13"/>
                  </a:cxn>
                  <a:cxn ang="0">
                    <a:pos x="68" y="13"/>
                  </a:cxn>
                  <a:cxn ang="0">
                    <a:pos x="66" y="12"/>
                  </a:cxn>
                  <a:cxn ang="0">
                    <a:pos x="66" y="14"/>
                  </a:cxn>
                  <a:cxn ang="0">
                    <a:pos x="64" y="15"/>
                  </a:cxn>
                  <a:cxn ang="0">
                    <a:pos x="55" y="15"/>
                  </a:cxn>
                  <a:cxn ang="0">
                    <a:pos x="50" y="18"/>
                  </a:cxn>
                  <a:cxn ang="0">
                    <a:pos x="48" y="23"/>
                  </a:cxn>
                  <a:cxn ang="0">
                    <a:pos x="46" y="24"/>
                  </a:cxn>
                  <a:cxn ang="0">
                    <a:pos x="44" y="25"/>
                  </a:cxn>
                  <a:cxn ang="0">
                    <a:pos x="42" y="23"/>
                  </a:cxn>
                  <a:cxn ang="0">
                    <a:pos x="40" y="20"/>
                  </a:cxn>
                  <a:cxn ang="0">
                    <a:pos x="32" y="20"/>
                  </a:cxn>
                  <a:cxn ang="0">
                    <a:pos x="30" y="19"/>
                  </a:cxn>
                  <a:cxn ang="0">
                    <a:pos x="29" y="17"/>
                  </a:cxn>
                  <a:cxn ang="0">
                    <a:pos x="34" y="14"/>
                  </a:cxn>
                  <a:cxn ang="0">
                    <a:pos x="35" y="14"/>
                  </a:cxn>
                  <a:cxn ang="0">
                    <a:pos x="37" y="13"/>
                  </a:cxn>
                  <a:cxn ang="0">
                    <a:pos x="31" y="13"/>
                  </a:cxn>
                  <a:cxn ang="0">
                    <a:pos x="30" y="12"/>
                  </a:cxn>
                  <a:cxn ang="0">
                    <a:pos x="31" y="10"/>
                  </a:cxn>
                  <a:cxn ang="0">
                    <a:pos x="34" y="10"/>
                  </a:cxn>
                  <a:cxn ang="0">
                    <a:pos x="36" y="8"/>
                  </a:cxn>
                  <a:cxn ang="0">
                    <a:pos x="31" y="7"/>
                  </a:cxn>
                  <a:cxn ang="0">
                    <a:pos x="27" y="5"/>
                  </a:cxn>
                  <a:cxn ang="0">
                    <a:pos x="24" y="5"/>
                  </a:cxn>
                  <a:cxn ang="0">
                    <a:pos x="20" y="7"/>
                  </a:cxn>
                  <a:cxn ang="0">
                    <a:pos x="16" y="9"/>
                  </a:cxn>
                  <a:cxn ang="0">
                    <a:pos x="12" y="10"/>
                  </a:cxn>
                  <a:cxn ang="0">
                    <a:pos x="5" y="10"/>
                  </a:cxn>
                  <a:cxn ang="0">
                    <a:pos x="0" y="8"/>
                  </a:cxn>
                  <a:cxn ang="0">
                    <a:pos x="5" y="4"/>
                  </a:cxn>
                  <a:cxn ang="0">
                    <a:pos x="14" y="1"/>
                  </a:cxn>
                  <a:cxn ang="0">
                    <a:pos x="24" y="0"/>
                  </a:cxn>
                </a:cxnLst>
                <a:rect l="0" t="0" r="r" b="b"/>
                <a:pathLst>
                  <a:path w="81" h="25">
                    <a:moveTo>
                      <a:pt x="24" y="0"/>
                    </a:moveTo>
                    <a:lnTo>
                      <a:pt x="31" y="0"/>
                    </a:lnTo>
                    <a:lnTo>
                      <a:pt x="40" y="1"/>
                    </a:lnTo>
                    <a:lnTo>
                      <a:pt x="48" y="4"/>
                    </a:lnTo>
                    <a:lnTo>
                      <a:pt x="55" y="5"/>
                    </a:lnTo>
                    <a:lnTo>
                      <a:pt x="58" y="5"/>
                    </a:lnTo>
                    <a:lnTo>
                      <a:pt x="61" y="4"/>
                    </a:lnTo>
                    <a:lnTo>
                      <a:pt x="64" y="1"/>
                    </a:lnTo>
                    <a:lnTo>
                      <a:pt x="66" y="0"/>
                    </a:lnTo>
                    <a:lnTo>
                      <a:pt x="73" y="0"/>
                    </a:lnTo>
                    <a:lnTo>
                      <a:pt x="76" y="3"/>
                    </a:lnTo>
                    <a:lnTo>
                      <a:pt x="81" y="5"/>
                    </a:lnTo>
                    <a:lnTo>
                      <a:pt x="81" y="8"/>
                    </a:lnTo>
                    <a:lnTo>
                      <a:pt x="80" y="9"/>
                    </a:lnTo>
                    <a:lnTo>
                      <a:pt x="76" y="9"/>
                    </a:lnTo>
                    <a:lnTo>
                      <a:pt x="75" y="10"/>
                    </a:lnTo>
                    <a:lnTo>
                      <a:pt x="73" y="10"/>
                    </a:lnTo>
                    <a:lnTo>
                      <a:pt x="70" y="13"/>
                    </a:lnTo>
                    <a:lnTo>
                      <a:pt x="68" y="13"/>
                    </a:lnTo>
                    <a:lnTo>
                      <a:pt x="66" y="12"/>
                    </a:lnTo>
                    <a:lnTo>
                      <a:pt x="66" y="14"/>
                    </a:lnTo>
                    <a:lnTo>
                      <a:pt x="64" y="15"/>
                    </a:lnTo>
                    <a:lnTo>
                      <a:pt x="55" y="15"/>
                    </a:lnTo>
                    <a:lnTo>
                      <a:pt x="50" y="18"/>
                    </a:lnTo>
                    <a:lnTo>
                      <a:pt x="48" y="23"/>
                    </a:lnTo>
                    <a:lnTo>
                      <a:pt x="46" y="24"/>
                    </a:lnTo>
                    <a:lnTo>
                      <a:pt x="44" y="25"/>
                    </a:lnTo>
                    <a:lnTo>
                      <a:pt x="42" y="23"/>
                    </a:lnTo>
                    <a:lnTo>
                      <a:pt x="40" y="20"/>
                    </a:lnTo>
                    <a:lnTo>
                      <a:pt x="32" y="20"/>
                    </a:lnTo>
                    <a:lnTo>
                      <a:pt x="30" y="19"/>
                    </a:lnTo>
                    <a:lnTo>
                      <a:pt x="29" y="17"/>
                    </a:lnTo>
                    <a:lnTo>
                      <a:pt x="34" y="14"/>
                    </a:lnTo>
                    <a:lnTo>
                      <a:pt x="35" y="14"/>
                    </a:lnTo>
                    <a:lnTo>
                      <a:pt x="37" y="13"/>
                    </a:lnTo>
                    <a:lnTo>
                      <a:pt x="31" y="13"/>
                    </a:lnTo>
                    <a:lnTo>
                      <a:pt x="30" y="12"/>
                    </a:lnTo>
                    <a:lnTo>
                      <a:pt x="31" y="10"/>
                    </a:lnTo>
                    <a:lnTo>
                      <a:pt x="34" y="10"/>
                    </a:lnTo>
                    <a:lnTo>
                      <a:pt x="36" y="8"/>
                    </a:lnTo>
                    <a:lnTo>
                      <a:pt x="31" y="7"/>
                    </a:lnTo>
                    <a:lnTo>
                      <a:pt x="27" y="5"/>
                    </a:lnTo>
                    <a:lnTo>
                      <a:pt x="24" y="5"/>
                    </a:lnTo>
                    <a:lnTo>
                      <a:pt x="20" y="7"/>
                    </a:lnTo>
                    <a:lnTo>
                      <a:pt x="16" y="9"/>
                    </a:lnTo>
                    <a:lnTo>
                      <a:pt x="12" y="10"/>
                    </a:lnTo>
                    <a:lnTo>
                      <a:pt x="5" y="10"/>
                    </a:lnTo>
                    <a:lnTo>
                      <a:pt x="0" y="8"/>
                    </a:lnTo>
                    <a:lnTo>
                      <a:pt x="5" y="4"/>
                    </a:lnTo>
                    <a:lnTo>
                      <a:pt x="14" y="1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52" name="Group 1112"/>
              <p:cNvGrpSpPr/>
              <p:nvPr/>
            </p:nvGrpSpPr>
            <p:grpSpPr>
              <a:xfrm>
                <a:off x="5601781" y="1788316"/>
                <a:ext cx="1875644" cy="1772016"/>
                <a:chOff x="5601779" y="1788317"/>
                <a:chExt cx="1875644" cy="1772016"/>
              </a:xfrm>
              <a:grpFill/>
            </p:grpSpPr>
            <p:sp>
              <p:nvSpPr>
                <p:cNvPr id="54" name="Freeform 1232"/>
                <p:cNvSpPr>
                  <a:spLocks/>
                </p:cNvSpPr>
                <p:nvPr/>
              </p:nvSpPr>
              <p:spPr bwMode="auto">
                <a:xfrm>
                  <a:off x="6339601" y="3545825"/>
                  <a:ext cx="53886" cy="829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" y="0"/>
                    </a:cxn>
                    <a:cxn ang="0">
                      <a:pos x="26" y="2"/>
                    </a:cxn>
                    <a:cxn ang="0">
                      <a:pos x="23" y="4"/>
                    </a:cxn>
                    <a:cxn ang="0">
                      <a:pos x="13" y="4"/>
                    </a:cxn>
                    <a:cxn ang="0">
                      <a:pos x="9" y="2"/>
                    </a:cxn>
                    <a:cxn ang="0">
                      <a:pos x="4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6" h="4">
                      <a:moveTo>
                        <a:pt x="0" y="0"/>
                      </a:moveTo>
                      <a:lnTo>
                        <a:pt x="14" y="0"/>
                      </a:lnTo>
                      <a:lnTo>
                        <a:pt x="26" y="2"/>
                      </a:lnTo>
                      <a:lnTo>
                        <a:pt x="23" y="4"/>
                      </a:lnTo>
                      <a:lnTo>
                        <a:pt x="13" y="4"/>
                      </a:lnTo>
                      <a:lnTo>
                        <a:pt x="9" y="2"/>
                      </a:lnTo>
                      <a:lnTo>
                        <a:pt x="4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Freeform 1346"/>
                <p:cNvSpPr>
                  <a:spLocks/>
                </p:cNvSpPr>
                <p:nvPr/>
              </p:nvSpPr>
              <p:spPr bwMode="auto">
                <a:xfrm>
                  <a:off x="7266024" y="1806970"/>
                  <a:ext cx="60104" cy="39379"/>
                </a:xfrm>
                <a:custGeom>
                  <a:avLst/>
                  <a:gdLst/>
                  <a:ahLst/>
                  <a:cxnLst>
                    <a:cxn ang="0">
                      <a:pos x="23" y="0"/>
                    </a:cxn>
                    <a:cxn ang="0">
                      <a:pos x="29" y="14"/>
                    </a:cxn>
                    <a:cxn ang="0">
                      <a:pos x="24" y="15"/>
                    </a:cxn>
                    <a:cxn ang="0">
                      <a:pos x="18" y="16"/>
                    </a:cxn>
                    <a:cxn ang="0">
                      <a:pos x="11" y="19"/>
                    </a:cxn>
                    <a:cxn ang="0">
                      <a:pos x="4" y="19"/>
                    </a:cxn>
                    <a:cxn ang="0">
                      <a:pos x="0" y="15"/>
                    </a:cxn>
                    <a:cxn ang="0">
                      <a:pos x="0" y="12"/>
                    </a:cxn>
                    <a:cxn ang="0">
                      <a:pos x="3" y="7"/>
                    </a:cxn>
                    <a:cxn ang="0">
                      <a:pos x="9" y="4"/>
                    </a:cxn>
                    <a:cxn ang="0">
                      <a:pos x="16" y="1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9" h="19">
                      <a:moveTo>
                        <a:pt x="23" y="0"/>
                      </a:moveTo>
                      <a:lnTo>
                        <a:pt x="29" y="14"/>
                      </a:lnTo>
                      <a:lnTo>
                        <a:pt x="24" y="15"/>
                      </a:lnTo>
                      <a:lnTo>
                        <a:pt x="18" y="16"/>
                      </a:lnTo>
                      <a:lnTo>
                        <a:pt x="11" y="19"/>
                      </a:lnTo>
                      <a:lnTo>
                        <a:pt x="4" y="19"/>
                      </a:lnTo>
                      <a:lnTo>
                        <a:pt x="0" y="15"/>
                      </a:lnTo>
                      <a:lnTo>
                        <a:pt x="0" y="12"/>
                      </a:lnTo>
                      <a:lnTo>
                        <a:pt x="3" y="7"/>
                      </a:lnTo>
                      <a:lnTo>
                        <a:pt x="9" y="4"/>
                      </a:lnTo>
                      <a:lnTo>
                        <a:pt x="16" y="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Freeform 1348"/>
                <p:cNvSpPr>
                  <a:spLocks/>
                </p:cNvSpPr>
                <p:nvPr/>
              </p:nvSpPr>
              <p:spPr bwMode="auto">
                <a:xfrm>
                  <a:off x="6542709" y="3535463"/>
                  <a:ext cx="49741" cy="24870"/>
                </a:xfrm>
                <a:custGeom>
                  <a:avLst/>
                  <a:gdLst/>
                  <a:ahLst/>
                  <a:cxnLst>
                    <a:cxn ang="0">
                      <a:pos x="24" y="0"/>
                    </a:cxn>
                    <a:cxn ang="0">
                      <a:pos x="23" y="2"/>
                    </a:cxn>
                    <a:cxn ang="0">
                      <a:pos x="22" y="2"/>
                    </a:cxn>
                    <a:cxn ang="0">
                      <a:pos x="20" y="4"/>
                    </a:cxn>
                    <a:cxn ang="0">
                      <a:pos x="18" y="4"/>
                    </a:cxn>
                    <a:cxn ang="0">
                      <a:pos x="18" y="7"/>
                    </a:cxn>
                    <a:cxn ang="0">
                      <a:pos x="15" y="9"/>
                    </a:cxn>
                    <a:cxn ang="0">
                      <a:pos x="13" y="11"/>
                    </a:cxn>
                    <a:cxn ang="0">
                      <a:pos x="9" y="12"/>
                    </a:cxn>
                    <a:cxn ang="0">
                      <a:pos x="5" y="12"/>
                    </a:cxn>
                    <a:cxn ang="0">
                      <a:pos x="3" y="10"/>
                    </a:cxn>
                    <a:cxn ang="0">
                      <a:pos x="2" y="10"/>
                    </a:cxn>
                    <a:cxn ang="0">
                      <a:pos x="0" y="9"/>
                    </a:cxn>
                    <a:cxn ang="0">
                      <a:pos x="12" y="4"/>
                    </a:cxn>
                    <a:cxn ang="0">
                      <a:pos x="24" y="0"/>
                    </a:cxn>
                  </a:cxnLst>
                  <a:rect l="0" t="0" r="r" b="b"/>
                  <a:pathLst>
                    <a:path w="24" h="12">
                      <a:moveTo>
                        <a:pt x="24" y="0"/>
                      </a:moveTo>
                      <a:lnTo>
                        <a:pt x="23" y="2"/>
                      </a:lnTo>
                      <a:lnTo>
                        <a:pt x="22" y="2"/>
                      </a:lnTo>
                      <a:lnTo>
                        <a:pt x="20" y="4"/>
                      </a:lnTo>
                      <a:lnTo>
                        <a:pt x="18" y="4"/>
                      </a:lnTo>
                      <a:lnTo>
                        <a:pt x="18" y="7"/>
                      </a:lnTo>
                      <a:lnTo>
                        <a:pt x="15" y="9"/>
                      </a:lnTo>
                      <a:lnTo>
                        <a:pt x="13" y="11"/>
                      </a:lnTo>
                      <a:lnTo>
                        <a:pt x="9" y="12"/>
                      </a:lnTo>
                      <a:lnTo>
                        <a:pt x="5" y="12"/>
                      </a:lnTo>
                      <a:lnTo>
                        <a:pt x="3" y="10"/>
                      </a:lnTo>
                      <a:lnTo>
                        <a:pt x="2" y="10"/>
                      </a:lnTo>
                      <a:lnTo>
                        <a:pt x="0" y="9"/>
                      </a:lnTo>
                      <a:lnTo>
                        <a:pt x="12" y="4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7" name="Freeform 1350"/>
                <p:cNvSpPr>
                  <a:spLocks/>
                </p:cNvSpPr>
                <p:nvPr/>
              </p:nvSpPr>
              <p:spPr bwMode="auto">
                <a:xfrm>
                  <a:off x="7442189" y="2219404"/>
                  <a:ext cx="35234" cy="24870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9" y="0"/>
                    </a:cxn>
                    <a:cxn ang="0">
                      <a:pos x="13" y="3"/>
                    </a:cxn>
                    <a:cxn ang="0">
                      <a:pos x="14" y="6"/>
                    </a:cxn>
                    <a:cxn ang="0">
                      <a:pos x="17" y="8"/>
                    </a:cxn>
                    <a:cxn ang="0">
                      <a:pos x="14" y="10"/>
                    </a:cxn>
                    <a:cxn ang="0">
                      <a:pos x="12" y="10"/>
                    </a:cxn>
                    <a:cxn ang="0">
                      <a:pos x="4" y="12"/>
                    </a:cxn>
                    <a:cxn ang="0">
                      <a:pos x="0" y="12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17" h="12">
                      <a:moveTo>
                        <a:pt x="7" y="0"/>
                      </a:moveTo>
                      <a:lnTo>
                        <a:pt x="9" y="0"/>
                      </a:lnTo>
                      <a:lnTo>
                        <a:pt x="13" y="3"/>
                      </a:lnTo>
                      <a:lnTo>
                        <a:pt x="14" y="6"/>
                      </a:lnTo>
                      <a:lnTo>
                        <a:pt x="17" y="8"/>
                      </a:lnTo>
                      <a:lnTo>
                        <a:pt x="14" y="10"/>
                      </a:lnTo>
                      <a:lnTo>
                        <a:pt x="12" y="10"/>
                      </a:lnTo>
                      <a:lnTo>
                        <a:pt x="4" y="12"/>
                      </a:lnTo>
                      <a:lnTo>
                        <a:pt x="0" y="12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Freeform 1354"/>
                <p:cNvSpPr>
                  <a:spLocks/>
                </p:cNvSpPr>
                <p:nvPr/>
              </p:nvSpPr>
              <p:spPr bwMode="auto">
                <a:xfrm>
                  <a:off x="6975869" y="3203858"/>
                  <a:ext cx="14508" cy="207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7" y="0"/>
                    </a:cxn>
                    <a:cxn ang="0">
                      <a:pos x="3" y="1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7" h="1">
                      <a:moveTo>
                        <a:pt x="1" y="0"/>
                      </a:moveTo>
                      <a:lnTo>
                        <a:pt x="7" y="0"/>
                      </a:lnTo>
                      <a:lnTo>
                        <a:pt x="3" y="1"/>
                      </a:lnTo>
                      <a:lnTo>
                        <a:pt x="0" y="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9" name="Freeform 1355"/>
                <p:cNvSpPr>
                  <a:spLocks/>
                </p:cNvSpPr>
                <p:nvPr/>
              </p:nvSpPr>
              <p:spPr bwMode="auto">
                <a:xfrm>
                  <a:off x="7110583" y="2437020"/>
                  <a:ext cx="18653" cy="10363"/>
                </a:xfrm>
                <a:custGeom>
                  <a:avLst/>
                  <a:gdLst/>
                  <a:ahLst/>
                  <a:cxnLst>
                    <a:cxn ang="0">
                      <a:pos x="9" y="0"/>
                    </a:cxn>
                    <a:cxn ang="0">
                      <a:pos x="6" y="5"/>
                    </a:cxn>
                    <a:cxn ang="0">
                      <a:pos x="4" y="5"/>
                    </a:cxn>
                    <a:cxn ang="0">
                      <a:pos x="2" y="4"/>
                    </a:cxn>
                    <a:cxn ang="0">
                      <a:pos x="0" y="4"/>
                    </a:cxn>
                    <a:cxn ang="0">
                      <a:pos x="5" y="2"/>
                    </a:cxn>
                    <a:cxn ang="0">
                      <a:pos x="9" y="0"/>
                    </a:cxn>
                  </a:cxnLst>
                  <a:rect l="0" t="0" r="r" b="b"/>
                  <a:pathLst>
                    <a:path w="9" h="5">
                      <a:moveTo>
                        <a:pt x="9" y="0"/>
                      </a:moveTo>
                      <a:lnTo>
                        <a:pt x="6" y="5"/>
                      </a:lnTo>
                      <a:lnTo>
                        <a:pt x="4" y="5"/>
                      </a:lnTo>
                      <a:lnTo>
                        <a:pt x="2" y="4"/>
                      </a:lnTo>
                      <a:lnTo>
                        <a:pt x="0" y="4"/>
                      </a:lnTo>
                      <a:lnTo>
                        <a:pt x="5" y="2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" name="Freeform 1356"/>
                <p:cNvSpPr>
                  <a:spLocks/>
                </p:cNvSpPr>
                <p:nvPr/>
              </p:nvSpPr>
              <p:spPr bwMode="auto">
                <a:xfrm>
                  <a:off x="7160324" y="2426657"/>
                  <a:ext cx="26944" cy="35234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7" y="0"/>
                    </a:cxn>
                    <a:cxn ang="0">
                      <a:pos x="10" y="1"/>
                    </a:cxn>
                    <a:cxn ang="0">
                      <a:pos x="11" y="4"/>
                    </a:cxn>
                    <a:cxn ang="0">
                      <a:pos x="13" y="5"/>
                    </a:cxn>
                    <a:cxn ang="0">
                      <a:pos x="8" y="7"/>
                    </a:cxn>
                    <a:cxn ang="0">
                      <a:pos x="8" y="9"/>
                    </a:cxn>
                    <a:cxn ang="0">
                      <a:pos x="10" y="10"/>
                    </a:cxn>
                    <a:cxn ang="0">
                      <a:pos x="10" y="13"/>
                    </a:cxn>
                    <a:cxn ang="0">
                      <a:pos x="7" y="15"/>
                    </a:cxn>
                    <a:cxn ang="0">
                      <a:pos x="5" y="17"/>
                    </a:cxn>
                    <a:cxn ang="0">
                      <a:pos x="2" y="15"/>
                    </a:cxn>
                    <a:cxn ang="0">
                      <a:pos x="0" y="13"/>
                    </a:cxn>
                    <a:cxn ang="0">
                      <a:pos x="0" y="10"/>
                    </a:cxn>
                    <a:cxn ang="0">
                      <a:pos x="1" y="8"/>
                    </a:cxn>
                    <a:cxn ang="0">
                      <a:pos x="3" y="5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3" h="17">
                      <a:moveTo>
                        <a:pt x="1" y="0"/>
                      </a:moveTo>
                      <a:lnTo>
                        <a:pt x="7" y="0"/>
                      </a:lnTo>
                      <a:lnTo>
                        <a:pt x="10" y="1"/>
                      </a:lnTo>
                      <a:lnTo>
                        <a:pt x="11" y="4"/>
                      </a:lnTo>
                      <a:lnTo>
                        <a:pt x="13" y="5"/>
                      </a:lnTo>
                      <a:lnTo>
                        <a:pt x="8" y="7"/>
                      </a:lnTo>
                      <a:lnTo>
                        <a:pt x="8" y="9"/>
                      </a:lnTo>
                      <a:lnTo>
                        <a:pt x="10" y="10"/>
                      </a:lnTo>
                      <a:lnTo>
                        <a:pt x="10" y="13"/>
                      </a:lnTo>
                      <a:lnTo>
                        <a:pt x="7" y="15"/>
                      </a:lnTo>
                      <a:lnTo>
                        <a:pt x="5" y="17"/>
                      </a:lnTo>
                      <a:lnTo>
                        <a:pt x="2" y="15"/>
                      </a:lnTo>
                      <a:lnTo>
                        <a:pt x="0" y="13"/>
                      </a:lnTo>
                      <a:lnTo>
                        <a:pt x="0" y="10"/>
                      </a:lnTo>
                      <a:lnTo>
                        <a:pt x="1" y="8"/>
                      </a:lnTo>
                      <a:lnTo>
                        <a:pt x="3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" name="Rectangle 1357"/>
                <p:cNvSpPr>
                  <a:spLocks noChangeArrowheads="1"/>
                </p:cNvSpPr>
                <p:nvPr/>
              </p:nvSpPr>
              <p:spPr bwMode="auto">
                <a:xfrm>
                  <a:off x="7002812" y="3201784"/>
                  <a:ext cx="10363" cy="2073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2" name="Freeform 1359"/>
                <p:cNvSpPr>
                  <a:spLocks/>
                </p:cNvSpPr>
                <p:nvPr/>
              </p:nvSpPr>
              <p:spPr bwMode="auto">
                <a:xfrm>
                  <a:off x="7029755" y="3205930"/>
                  <a:ext cx="12435" cy="829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4" y="0"/>
                    </a:cxn>
                    <a:cxn ang="0">
                      <a:pos x="6" y="3"/>
                    </a:cxn>
                    <a:cxn ang="0">
                      <a:pos x="6" y="4"/>
                    </a:cxn>
                    <a:cxn ang="0">
                      <a:pos x="4" y="3"/>
                    </a:cxn>
                    <a:cxn ang="0">
                      <a:pos x="0" y="2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6" h="4">
                      <a:moveTo>
                        <a:pt x="1" y="0"/>
                      </a:moveTo>
                      <a:lnTo>
                        <a:pt x="4" y="0"/>
                      </a:lnTo>
                      <a:lnTo>
                        <a:pt x="6" y="3"/>
                      </a:lnTo>
                      <a:lnTo>
                        <a:pt x="6" y="4"/>
                      </a:lnTo>
                      <a:lnTo>
                        <a:pt x="4" y="3"/>
                      </a:lnTo>
                      <a:lnTo>
                        <a:pt x="0" y="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" name="Freeform 1360"/>
                <p:cNvSpPr>
                  <a:spLocks/>
                </p:cNvSpPr>
                <p:nvPr/>
              </p:nvSpPr>
              <p:spPr bwMode="auto">
                <a:xfrm>
                  <a:off x="6020431" y="1889872"/>
                  <a:ext cx="335750" cy="184456"/>
                </a:xfrm>
                <a:custGeom>
                  <a:avLst/>
                  <a:gdLst/>
                  <a:ahLst/>
                  <a:cxnLst>
                    <a:cxn ang="0">
                      <a:pos x="80" y="4"/>
                    </a:cxn>
                    <a:cxn ang="0">
                      <a:pos x="82" y="16"/>
                    </a:cxn>
                    <a:cxn ang="0">
                      <a:pos x="87" y="11"/>
                    </a:cxn>
                    <a:cxn ang="0">
                      <a:pos x="94" y="15"/>
                    </a:cxn>
                    <a:cxn ang="0">
                      <a:pos x="93" y="21"/>
                    </a:cxn>
                    <a:cxn ang="0">
                      <a:pos x="111" y="27"/>
                    </a:cxn>
                    <a:cxn ang="0">
                      <a:pos x="131" y="39"/>
                    </a:cxn>
                    <a:cxn ang="0">
                      <a:pos x="134" y="43"/>
                    </a:cxn>
                    <a:cxn ang="0">
                      <a:pos x="147" y="49"/>
                    </a:cxn>
                    <a:cxn ang="0">
                      <a:pos x="157" y="57"/>
                    </a:cxn>
                    <a:cxn ang="0">
                      <a:pos x="162" y="59"/>
                    </a:cxn>
                    <a:cxn ang="0">
                      <a:pos x="136" y="68"/>
                    </a:cxn>
                    <a:cxn ang="0">
                      <a:pos x="118" y="66"/>
                    </a:cxn>
                    <a:cxn ang="0">
                      <a:pos x="122" y="58"/>
                    </a:cxn>
                    <a:cxn ang="0">
                      <a:pos x="122" y="53"/>
                    </a:cxn>
                    <a:cxn ang="0">
                      <a:pos x="116" y="43"/>
                    </a:cxn>
                    <a:cxn ang="0">
                      <a:pos x="118" y="40"/>
                    </a:cxn>
                    <a:cxn ang="0">
                      <a:pos x="104" y="38"/>
                    </a:cxn>
                    <a:cxn ang="0">
                      <a:pos x="92" y="58"/>
                    </a:cxn>
                    <a:cxn ang="0">
                      <a:pos x="88" y="66"/>
                    </a:cxn>
                    <a:cxn ang="0">
                      <a:pos x="83" y="68"/>
                    </a:cxn>
                    <a:cxn ang="0">
                      <a:pos x="72" y="89"/>
                    </a:cxn>
                    <a:cxn ang="0">
                      <a:pos x="43" y="72"/>
                    </a:cxn>
                    <a:cxn ang="0">
                      <a:pos x="58" y="63"/>
                    </a:cxn>
                    <a:cxn ang="0">
                      <a:pos x="68" y="62"/>
                    </a:cxn>
                    <a:cxn ang="0">
                      <a:pos x="59" y="59"/>
                    </a:cxn>
                    <a:cxn ang="0">
                      <a:pos x="38" y="60"/>
                    </a:cxn>
                    <a:cxn ang="0">
                      <a:pos x="34" y="54"/>
                    </a:cxn>
                    <a:cxn ang="0">
                      <a:pos x="47" y="50"/>
                    </a:cxn>
                    <a:cxn ang="0">
                      <a:pos x="67" y="40"/>
                    </a:cxn>
                    <a:cxn ang="0">
                      <a:pos x="52" y="38"/>
                    </a:cxn>
                    <a:cxn ang="0">
                      <a:pos x="44" y="39"/>
                    </a:cxn>
                    <a:cxn ang="0">
                      <a:pos x="40" y="45"/>
                    </a:cxn>
                    <a:cxn ang="0">
                      <a:pos x="26" y="45"/>
                    </a:cxn>
                    <a:cxn ang="0">
                      <a:pos x="21" y="38"/>
                    </a:cxn>
                    <a:cxn ang="0">
                      <a:pos x="14" y="27"/>
                    </a:cxn>
                    <a:cxn ang="0">
                      <a:pos x="6" y="23"/>
                    </a:cxn>
                    <a:cxn ang="0">
                      <a:pos x="0" y="15"/>
                    </a:cxn>
                    <a:cxn ang="0">
                      <a:pos x="5" y="9"/>
                    </a:cxn>
                    <a:cxn ang="0">
                      <a:pos x="23" y="5"/>
                    </a:cxn>
                    <a:cxn ang="0">
                      <a:pos x="30" y="13"/>
                    </a:cxn>
                    <a:cxn ang="0">
                      <a:pos x="39" y="18"/>
                    </a:cxn>
                    <a:cxn ang="0">
                      <a:pos x="38" y="13"/>
                    </a:cxn>
                    <a:cxn ang="0">
                      <a:pos x="49" y="6"/>
                    </a:cxn>
                    <a:cxn ang="0">
                      <a:pos x="55" y="16"/>
                    </a:cxn>
                    <a:cxn ang="0">
                      <a:pos x="63" y="24"/>
                    </a:cxn>
                    <a:cxn ang="0">
                      <a:pos x="58" y="11"/>
                    </a:cxn>
                    <a:cxn ang="0">
                      <a:pos x="62" y="0"/>
                    </a:cxn>
                  </a:cxnLst>
                  <a:rect l="0" t="0" r="r" b="b"/>
                  <a:pathLst>
                    <a:path w="162" h="89">
                      <a:moveTo>
                        <a:pt x="62" y="0"/>
                      </a:moveTo>
                      <a:lnTo>
                        <a:pt x="69" y="0"/>
                      </a:lnTo>
                      <a:lnTo>
                        <a:pt x="80" y="4"/>
                      </a:lnTo>
                      <a:lnTo>
                        <a:pt x="83" y="9"/>
                      </a:lnTo>
                      <a:lnTo>
                        <a:pt x="83" y="13"/>
                      </a:lnTo>
                      <a:lnTo>
                        <a:pt x="82" y="16"/>
                      </a:lnTo>
                      <a:lnTo>
                        <a:pt x="83" y="15"/>
                      </a:lnTo>
                      <a:lnTo>
                        <a:pt x="85" y="14"/>
                      </a:lnTo>
                      <a:lnTo>
                        <a:pt x="87" y="11"/>
                      </a:lnTo>
                      <a:lnTo>
                        <a:pt x="92" y="11"/>
                      </a:lnTo>
                      <a:lnTo>
                        <a:pt x="93" y="13"/>
                      </a:lnTo>
                      <a:lnTo>
                        <a:pt x="94" y="15"/>
                      </a:lnTo>
                      <a:lnTo>
                        <a:pt x="94" y="18"/>
                      </a:lnTo>
                      <a:lnTo>
                        <a:pt x="93" y="19"/>
                      </a:lnTo>
                      <a:lnTo>
                        <a:pt x="93" y="21"/>
                      </a:lnTo>
                      <a:lnTo>
                        <a:pt x="98" y="21"/>
                      </a:lnTo>
                      <a:lnTo>
                        <a:pt x="103" y="23"/>
                      </a:lnTo>
                      <a:lnTo>
                        <a:pt x="111" y="27"/>
                      </a:lnTo>
                      <a:lnTo>
                        <a:pt x="119" y="30"/>
                      </a:lnTo>
                      <a:lnTo>
                        <a:pt x="126" y="35"/>
                      </a:lnTo>
                      <a:lnTo>
                        <a:pt x="131" y="39"/>
                      </a:lnTo>
                      <a:lnTo>
                        <a:pt x="133" y="39"/>
                      </a:lnTo>
                      <a:lnTo>
                        <a:pt x="134" y="40"/>
                      </a:lnTo>
                      <a:lnTo>
                        <a:pt x="134" y="43"/>
                      </a:lnTo>
                      <a:lnTo>
                        <a:pt x="133" y="45"/>
                      </a:lnTo>
                      <a:lnTo>
                        <a:pt x="147" y="45"/>
                      </a:lnTo>
                      <a:lnTo>
                        <a:pt x="147" y="49"/>
                      </a:lnTo>
                      <a:lnTo>
                        <a:pt x="148" y="52"/>
                      </a:lnTo>
                      <a:lnTo>
                        <a:pt x="149" y="53"/>
                      </a:lnTo>
                      <a:lnTo>
                        <a:pt x="157" y="57"/>
                      </a:lnTo>
                      <a:lnTo>
                        <a:pt x="158" y="57"/>
                      </a:lnTo>
                      <a:lnTo>
                        <a:pt x="161" y="58"/>
                      </a:lnTo>
                      <a:lnTo>
                        <a:pt x="162" y="59"/>
                      </a:lnTo>
                      <a:lnTo>
                        <a:pt x="144" y="69"/>
                      </a:lnTo>
                      <a:lnTo>
                        <a:pt x="136" y="73"/>
                      </a:lnTo>
                      <a:lnTo>
                        <a:pt x="136" y="68"/>
                      </a:lnTo>
                      <a:lnTo>
                        <a:pt x="137" y="67"/>
                      </a:lnTo>
                      <a:lnTo>
                        <a:pt x="133" y="66"/>
                      </a:lnTo>
                      <a:lnTo>
                        <a:pt x="118" y="66"/>
                      </a:lnTo>
                      <a:lnTo>
                        <a:pt x="121" y="60"/>
                      </a:lnTo>
                      <a:lnTo>
                        <a:pt x="122" y="59"/>
                      </a:lnTo>
                      <a:lnTo>
                        <a:pt x="122" y="58"/>
                      </a:lnTo>
                      <a:lnTo>
                        <a:pt x="123" y="57"/>
                      </a:lnTo>
                      <a:lnTo>
                        <a:pt x="124" y="54"/>
                      </a:lnTo>
                      <a:lnTo>
                        <a:pt x="122" y="53"/>
                      </a:lnTo>
                      <a:lnTo>
                        <a:pt x="121" y="50"/>
                      </a:lnTo>
                      <a:lnTo>
                        <a:pt x="118" y="48"/>
                      </a:lnTo>
                      <a:lnTo>
                        <a:pt x="116" y="43"/>
                      </a:lnTo>
                      <a:lnTo>
                        <a:pt x="118" y="42"/>
                      </a:lnTo>
                      <a:lnTo>
                        <a:pt x="122" y="42"/>
                      </a:lnTo>
                      <a:lnTo>
                        <a:pt x="118" y="40"/>
                      </a:lnTo>
                      <a:lnTo>
                        <a:pt x="116" y="39"/>
                      </a:lnTo>
                      <a:lnTo>
                        <a:pt x="112" y="35"/>
                      </a:lnTo>
                      <a:lnTo>
                        <a:pt x="104" y="38"/>
                      </a:lnTo>
                      <a:lnTo>
                        <a:pt x="99" y="43"/>
                      </a:lnTo>
                      <a:lnTo>
                        <a:pt x="94" y="49"/>
                      </a:lnTo>
                      <a:lnTo>
                        <a:pt x="92" y="58"/>
                      </a:lnTo>
                      <a:lnTo>
                        <a:pt x="89" y="64"/>
                      </a:lnTo>
                      <a:lnTo>
                        <a:pt x="89" y="66"/>
                      </a:lnTo>
                      <a:lnTo>
                        <a:pt x="88" y="66"/>
                      </a:lnTo>
                      <a:lnTo>
                        <a:pt x="87" y="67"/>
                      </a:lnTo>
                      <a:lnTo>
                        <a:pt x="84" y="67"/>
                      </a:lnTo>
                      <a:lnTo>
                        <a:pt x="83" y="68"/>
                      </a:lnTo>
                      <a:lnTo>
                        <a:pt x="78" y="74"/>
                      </a:lnTo>
                      <a:lnTo>
                        <a:pt x="75" y="83"/>
                      </a:lnTo>
                      <a:lnTo>
                        <a:pt x="72" y="89"/>
                      </a:lnTo>
                      <a:lnTo>
                        <a:pt x="57" y="82"/>
                      </a:lnTo>
                      <a:lnTo>
                        <a:pt x="48" y="77"/>
                      </a:lnTo>
                      <a:lnTo>
                        <a:pt x="43" y="72"/>
                      </a:lnTo>
                      <a:lnTo>
                        <a:pt x="40" y="64"/>
                      </a:lnTo>
                      <a:lnTo>
                        <a:pt x="55" y="64"/>
                      </a:lnTo>
                      <a:lnTo>
                        <a:pt x="58" y="63"/>
                      </a:lnTo>
                      <a:lnTo>
                        <a:pt x="62" y="63"/>
                      </a:lnTo>
                      <a:lnTo>
                        <a:pt x="64" y="62"/>
                      </a:lnTo>
                      <a:lnTo>
                        <a:pt x="68" y="62"/>
                      </a:lnTo>
                      <a:lnTo>
                        <a:pt x="65" y="60"/>
                      </a:lnTo>
                      <a:lnTo>
                        <a:pt x="63" y="60"/>
                      </a:lnTo>
                      <a:lnTo>
                        <a:pt x="59" y="59"/>
                      </a:lnTo>
                      <a:lnTo>
                        <a:pt x="45" y="59"/>
                      </a:lnTo>
                      <a:lnTo>
                        <a:pt x="43" y="60"/>
                      </a:lnTo>
                      <a:lnTo>
                        <a:pt x="38" y="60"/>
                      </a:lnTo>
                      <a:lnTo>
                        <a:pt x="35" y="59"/>
                      </a:lnTo>
                      <a:lnTo>
                        <a:pt x="34" y="57"/>
                      </a:lnTo>
                      <a:lnTo>
                        <a:pt x="34" y="54"/>
                      </a:lnTo>
                      <a:lnTo>
                        <a:pt x="37" y="52"/>
                      </a:lnTo>
                      <a:lnTo>
                        <a:pt x="39" y="50"/>
                      </a:lnTo>
                      <a:lnTo>
                        <a:pt x="47" y="50"/>
                      </a:lnTo>
                      <a:lnTo>
                        <a:pt x="53" y="47"/>
                      </a:lnTo>
                      <a:lnTo>
                        <a:pt x="60" y="44"/>
                      </a:lnTo>
                      <a:lnTo>
                        <a:pt x="67" y="40"/>
                      </a:lnTo>
                      <a:lnTo>
                        <a:pt x="55" y="40"/>
                      </a:lnTo>
                      <a:lnTo>
                        <a:pt x="54" y="39"/>
                      </a:lnTo>
                      <a:lnTo>
                        <a:pt x="52" y="38"/>
                      </a:lnTo>
                      <a:lnTo>
                        <a:pt x="50" y="37"/>
                      </a:lnTo>
                      <a:lnTo>
                        <a:pt x="47" y="37"/>
                      </a:lnTo>
                      <a:lnTo>
                        <a:pt x="44" y="39"/>
                      </a:lnTo>
                      <a:lnTo>
                        <a:pt x="43" y="42"/>
                      </a:lnTo>
                      <a:lnTo>
                        <a:pt x="42" y="43"/>
                      </a:lnTo>
                      <a:lnTo>
                        <a:pt x="40" y="45"/>
                      </a:lnTo>
                      <a:lnTo>
                        <a:pt x="38" y="47"/>
                      </a:lnTo>
                      <a:lnTo>
                        <a:pt x="30" y="47"/>
                      </a:lnTo>
                      <a:lnTo>
                        <a:pt x="26" y="45"/>
                      </a:lnTo>
                      <a:lnTo>
                        <a:pt x="21" y="40"/>
                      </a:lnTo>
                      <a:lnTo>
                        <a:pt x="25" y="40"/>
                      </a:lnTo>
                      <a:lnTo>
                        <a:pt x="21" y="38"/>
                      </a:lnTo>
                      <a:lnTo>
                        <a:pt x="19" y="37"/>
                      </a:lnTo>
                      <a:lnTo>
                        <a:pt x="14" y="32"/>
                      </a:lnTo>
                      <a:lnTo>
                        <a:pt x="14" y="27"/>
                      </a:lnTo>
                      <a:lnTo>
                        <a:pt x="11" y="25"/>
                      </a:lnTo>
                      <a:lnTo>
                        <a:pt x="8" y="25"/>
                      </a:lnTo>
                      <a:lnTo>
                        <a:pt x="6" y="23"/>
                      </a:lnTo>
                      <a:lnTo>
                        <a:pt x="3" y="19"/>
                      </a:lnTo>
                      <a:lnTo>
                        <a:pt x="1" y="16"/>
                      </a:lnTo>
                      <a:lnTo>
                        <a:pt x="0" y="15"/>
                      </a:lnTo>
                      <a:lnTo>
                        <a:pt x="1" y="14"/>
                      </a:lnTo>
                      <a:lnTo>
                        <a:pt x="3" y="11"/>
                      </a:lnTo>
                      <a:lnTo>
                        <a:pt x="5" y="9"/>
                      </a:lnTo>
                      <a:lnTo>
                        <a:pt x="9" y="8"/>
                      </a:lnTo>
                      <a:lnTo>
                        <a:pt x="11" y="5"/>
                      </a:lnTo>
                      <a:lnTo>
                        <a:pt x="23" y="5"/>
                      </a:lnTo>
                      <a:lnTo>
                        <a:pt x="34" y="6"/>
                      </a:lnTo>
                      <a:lnTo>
                        <a:pt x="33" y="9"/>
                      </a:lnTo>
                      <a:lnTo>
                        <a:pt x="30" y="13"/>
                      </a:lnTo>
                      <a:lnTo>
                        <a:pt x="35" y="15"/>
                      </a:lnTo>
                      <a:lnTo>
                        <a:pt x="37" y="16"/>
                      </a:lnTo>
                      <a:lnTo>
                        <a:pt x="39" y="18"/>
                      </a:lnTo>
                      <a:lnTo>
                        <a:pt x="39" y="16"/>
                      </a:lnTo>
                      <a:lnTo>
                        <a:pt x="38" y="15"/>
                      </a:lnTo>
                      <a:lnTo>
                        <a:pt x="38" y="13"/>
                      </a:lnTo>
                      <a:lnTo>
                        <a:pt x="39" y="10"/>
                      </a:lnTo>
                      <a:lnTo>
                        <a:pt x="43" y="6"/>
                      </a:lnTo>
                      <a:lnTo>
                        <a:pt x="49" y="6"/>
                      </a:lnTo>
                      <a:lnTo>
                        <a:pt x="50" y="9"/>
                      </a:lnTo>
                      <a:lnTo>
                        <a:pt x="53" y="11"/>
                      </a:lnTo>
                      <a:lnTo>
                        <a:pt x="55" y="16"/>
                      </a:lnTo>
                      <a:lnTo>
                        <a:pt x="58" y="20"/>
                      </a:lnTo>
                      <a:lnTo>
                        <a:pt x="59" y="23"/>
                      </a:lnTo>
                      <a:lnTo>
                        <a:pt x="63" y="24"/>
                      </a:lnTo>
                      <a:lnTo>
                        <a:pt x="62" y="20"/>
                      </a:lnTo>
                      <a:lnTo>
                        <a:pt x="59" y="15"/>
                      </a:lnTo>
                      <a:lnTo>
                        <a:pt x="58" y="11"/>
                      </a:lnTo>
                      <a:lnTo>
                        <a:pt x="58" y="4"/>
                      </a:lnTo>
                      <a:lnTo>
                        <a:pt x="59" y="1"/>
                      </a:lnTo>
                      <a:lnTo>
                        <a:pt x="6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" name="Freeform 1361"/>
                <p:cNvSpPr>
                  <a:spLocks/>
                </p:cNvSpPr>
                <p:nvPr/>
              </p:nvSpPr>
              <p:spPr bwMode="auto">
                <a:xfrm>
                  <a:off x="6194524" y="1860856"/>
                  <a:ext cx="221762" cy="80829"/>
                </a:xfrm>
                <a:custGeom>
                  <a:avLst/>
                  <a:gdLst/>
                  <a:ahLst/>
                  <a:cxnLst>
                    <a:cxn ang="0">
                      <a:pos x="58" y="0"/>
                    </a:cxn>
                    <a:cxn ang="0">
                      <a:pos x="63" y="0"/>
                    </a:cxn>
                    <a:cxn ang="0">
                      <a:pos x="63" y="10"/>
                    </a:cxn>
                    <a:cxn ang="0">
                      <a:pos x="65" y="10"/>
                    </a:cxn>
                    <a:cxn ang="0">
                      <a:pos x="67" y="9"/>
                    </a:cxn>
                    <a:cxn ang="0">
                      <a:pos x="69" y="8"/>
                    </a:cxn>
                    <a:cxn ang="0">
                      <a:pos x="70" y="7"/>
                    </a:cxn>
                    <a:cxn ang="0">
                      <a:pos x="88" y="7"/>
                    </a:cxn>
                    <a:cxn ang="0">
                      <a:pos x="93" y="8"/>
                    </a:cxn>
                    <a:cxn ang="0">
                      <a:pos x="97" y="9"/>
                    </a:cxn>
                    <a:cxn ang="0">
                      <a:pos x="102" y="12"/>
                    </a:cxn>
                    <a:cxn ang="0">
                      <a:pos x="104" y="15"/>
                    </a:cxn>
                    <a:cxn ang="0">
                      <a:pos x="107" y="18"/>
                    </a:cxn>
                    <a:cxn ang="0">
                      <a:pos x="98" y="24"/>
                    </a:cxn>
                    <a:cxn ang="0">
                      <a:pos x="87" y="30"/>
                    </a:cxn>
                    <a:cxn ang="0">
                      <a:pos x="74" y="37"/>
                    </a:cxn>
                    <a:cxn ang="0">
                      <a:pos x="64" y="39"/>
                    </a:cxn>
                    <a:cxn ang="0">
                      <a:pos x="59" y="39"/>
                    </a:cxn>
                    <a:cxn ang="0">
                      <a:pos x="55" y="37"/>
                    </a:cxn>
                    <a:cxn ang="0">
                      <a:pos x="53" y="35"/>
                    </a:cxn>
                    <a:cxn ang="0">
                      <a:pos x="50" y="32"/>
                    </a:cxn>
                    <a:cxn ang="0">
                      <a:pos x="27" y="32"/>
                    </a:cxn>
                    <a:cxn ang="0">
                      <a:pos x="24" y="30"/>
                    </a:cxn>
                    <a:cxn ang="0">
                      <a:pos x="23" y="29"/>
                    </a:cxn>
                    <a:cxn ang="0">
                      <a:pos x="22" y="27"/>
                    </a:cxn>
                    <a:cxn ang="0">
                      <a:pos x="22" y="24"/>
                    </a:cxn>
                    <a:cxn ang="0">
                      <a:pos x="30" y="24"/>
                    </a:cxn>
                    <a:cxn ang="0">
                      <a:pos x="35" y="23"/>
                    </a:cxn>
                    <a:cxn ang="0">
                      <a:pos x="32" y="23"/>
                    </a:cxn>
                    <a:cxn ang="0">
                      <a:pos x="28" y="22"/>
                    </a:cxn>
                    <a:cxn ang="0">
                      <a:pos x="15" y="22"/>
                    </a:cxn>
                    <a:cxn ang="0">
                      <a:pos x="13" y="23"/>
                    </a:cxn>
                    <a:cxn ang="0">
                      <a:pos x="10" y="23"/>
                    </a:cxn>
                    <a:cxn ang="0">
                      <a:pos x="8" y="22"/>
                    </a:cxn>
                    <a:cxn ang="0">
                      <a:pos x="6" y="19"/>
                    </a:cxn>
                    <a:cxn ang="0">
                      <a:pos x="6" y="17"/>
                    </a:cxn>
                    <a:cxn ang="0">
                      <a:pos x="3" y="12"/>
                    </a:cxn>
                    <a:cxn ang="0">
                      <a:pos x="0" y="7"/>
                    </a:cxn>
                    <a:cxn ang="0">
                      <a:pos x="6" y="7"/>
                    </a:cxn>
                    <a:cxn ang="0">
                      <a:pos x="12" y="9"/>
                    </a:cxn>
                    <a:cxn ang="0">
                      <a:pos x="13" y="9"/>
                    </a:cxn>
                    <a:cxn ang="0">
                      <a:pos x="15" y="8"/>
                    </a:cxn>
                    <a:cxn ang="0">
                      <a:pos x="15" y="7"/>
                    </a:cxn>
                    <a:cxn ang="0">
                      <a:pos x="22" y="7"/>
                    </a:cxn>
                    <a:cxn ang="0">
                      <a:pos x="20" y="2"/>
                    </a:cxn>
                    <a:cxn ang="0">
                      <a:pos x="32" y="2"/>
                    </a:cxn>
                    <a:cxn ang="0">
                      <a:pos x="33" y="3"/>
                    </a:cxn>
                    <a:cxn ang="0">
                      <a:pos x="35" y="4"/>
                    </a:cxn>
                    <a:cxn ang="0">
                      <a:pos x="38" y="7"/>
                    </a:cxn>
                    <a:cxn ang="0">
                      <a:pos x="42" y="8"/>
                    </a:cxn>
                    <a:cxn ang="0">
                      <a:pos x="47" y="10"/>
                    </a:cxn>
                    <a:cxn ang="0">
                      <a:pos x="48" y="10"/>
                    </a:cxn>
                    <a:cxn ang="0">
                      <a:pos x="53" y="8"/>
                    </a:cxn>
                    <a:cxn ang="0">
                      <a:pos x="54" y="5"/>
                    </a:cxn>
                    <a:cxn ang="0">
                      <a:pos x="57" y="3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107" h="39">
                      <a:moveTo>
                        <a:pt x="58" y="0"/>
                      </a:moveTo>
                      <a:lnTo>
                        <a:pt x="63" y="0"/>
                      </a:lnTo>
                      <a:lnTo>
                        <a:pt x="63" y="10"/>
                      </a:lnTo>
                      <a:lnTo>
                        <a:pt x="65" y="10"/>
                      </a:lnTo>
                      <a:lnTo>
                        <a:pt x="67" y="9"/>
                      </a:lnTo>
                      <a:lnTo>
                        <a:pt x="69" y="8"/>
                      </a:lnTo>
                      <a:lnTo>
                        <a:pt x="70" y="7"/>
                      </a:lnTo>
                      <a:lnTo>
                        <a:pt x="88" y="7"/>
                      </a:lnTo>
                      <a:lnTo>
                        <a:pt x="93" y="8"/>
                      </a:lnTo>
                      <a:lnTo>
                        <a:pt x="97" y="9"/>
                      </a:lnTo>
                      <a:lnTo>
                        <a:pt x="102" y="12"/>
                      </a:lnTo>
                      <a:lnTo>
                        <a:pt x="104" y="15"/>
                      </a:lnTo>
                      <a:lnTo>
                        <a:pt x="107" y="18"/>
                      </a:lnTo>
                      <a:lnTo>
                        <a:pt x="98" y="24"/>
                      </a:lnTo>
                      <a:lnTo>
                        <a:pt x="87" y="30"/>
                      </a:lnTo>
                      <a:lnTo>
                        <a:pt x="74" y="37"/>
                      </a:lnTo>
                      <a:lnTo>
                        <a:pt x="64" y="39"/>
                      </a:lnTo>
                      <a:lnTo>
                        <a:pt x="59" y="39"/>
                      </a:lnTo>
                      <a:lnTo>
                        <a:pt x="55" y="37"/>
                      </a:lnTo>
                      <a:lnTo>
                        <a:pt x="53" y="35"/>
                      </a:lnTo>
                      <a:lnTo>
                        <a:pt x="50" y="32"/>
                      </a:lnTo>
                      <a:lnTo>
                        <a:pt x="27" y="32"/>
                      </a:lnTo>
                      <a:lnTo>
                        <a:pt x="24" y="30"/>
                      </a:lnTo>
                      <a:lnTo>
                        <a:pt x="23" y="29"/>
                      </a:lnTo>
                      <a:lnTo>
                        <a:pt x="22" y="27"/>
                      </a:lnTo>
                      <a:lnTo>
                        <a:pt x="22" y="24"/>
                      </a:lnTo>
                      <a:lnTo>
                        <a:pt x="30" y="24"/>
                      </a:lnTo>
                      <a:lnTo>
                        <a:pt x="35" y="23"/>
                      </a:lnTo>
                      <a:lnTo>
                        <a:pt x="32" y="23"/>
                      </a:lnTo>
                      <a:lnTo>
                        <a:pt x="28" y="22"/>
                      </a:lnTo>
                      <a:lnTo>
                        <a:pt x="15" y="22"/>
                      </a:lnTo>
                      <a:lnTo>
                        <a:pt x="13" y="23"/>
                      </a:lnTo>
                      <a:lnTo>
                        <a:pt x="10" y="23"/>
                      </a:lnTo>
                      <a:lnTo>
                        <a:pt x="8" y="22"/>
                      </a:lnTo>
                      <a:lnTo>
                        <a:pt x="6" y="19"/>
                      </a:lnTo>
                      <a:lnTo>
                        <a:pt x="6" y="17"/>
                      </a:lnTo>
                      <a:lnTo>
                        <a:pt x="3" y="12"/>
                      </a:lnTo>
                      <a:lnTo>
                        <a:pt x="0" y="7"/>
                      </a:lnTo>
                      <a:lnTo>
                        <a:pt x="6" y="7"/>
                      </a:lnTo>
                      <a:lnTo>
                        <a:pt x="12" y="9"/>
                      </a:lnTo>
                      <a:lnTo>
                        <a:pt x="13" y="9"/>
                      </a:lnTo>
                      <a:lnTo>
                        <a:pt x="15" y="8"/>
                      </a:lnTo>
                      <a:lnTo>
                        <a:pt x="15" y="7"/>
                      </a:lnTo>
                      <a:lnTo>
                        <a:pt x="22" y="7"/>
                      </a:lnTo>
                      <a:lnTo>
                        <a:pt x="20" y="2"/>
                      </a:lnTo>
                      <a:lnTo>
                        <a:pt x="32" y="2"/>
                      </a:lnTo>
                      <a:lnTo>
                        <a:pt x="33" y="3"/>
                      </a:lnTo>
                      <a:lnTo>
                        <a:pt x="35" y="4"/>
                      </a:lnTo>
                      <a:lnTo>
                        <a:pt x="38" y="7"/>
                      </a:lnTo>
                      <a:lnTo>
                        <a:pt x="42" y="8"/>
                      </a:lnTo>
                      <a:lnTo>
                        <a:pt x="47" y="10"/>
                      </a:lnTo>
                      <a:lnTo>
                        <a:pt x="48" y="10"/>
                      </a:lnTo>
                      <a:lnTo>
                        <a:pt x="53" y="8"/>
                      </a:lnTo>
                      <a:lnTo>
                        <a:pt x="54" y="5"/>
                      </a:lnTo>
                      <a:lnTo>
                        <a:pt x="57" y="3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" name="Freeform 1362"/>
                <p:cNvSpPr>
                  <a:spLocks/>
                </p:cNvSpPr>
                <p:nvPr/>
              </p:nvSpPr>
              <p:spPr bwMode="auto">
                <a:xfrm>
                  <a:off x="6018359" y="1952048"/>
                  <a:ext cx="31089" cy="35234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4" y="13"/>
                    </a:cxn>
                    <a:cxn ang="0">
                      <a:pos x="15" y="17"/>
                    </a:cxn>
                    <a:cxn ang="0">
                      <a:pos x="12" y="15"/>
                    </a:cxn>
                    <a:cxn ang="0">
                      <a:pos x="9" y="14"/>
                    </a:cxn>
                    <a:cxn ang="0">
                      <a:pos x="6" y="12"/>
                    </a:cxn>
                    <a:cxn ang="0">
                      <a:pos x="2" y="9"/>
                    </a:cxn>
                    <a:cxn ang="0">
                      <a:pos x="0" y="4"/>
                    </a:cxn>
                    <a:cxn ang="0">
                      <a:pos x="0" y="2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5" h="17">
                      <a:moveTo>
                        <a:pt x="1" y="0"/>
                      </a:moveTo>
                      <a:lnTo>
                        <a:pt x="14" y="13"/>
                      </a:lnTo>
                      <a:lnTo>
                        <a:pt x="15" y="17"/>
                      </a:lnTo>
                      <a:lnTo>
                        <a:pt x="12" y="15"/>
                      </a:lnTo>
                      <a:lnTo>
                        <a:pt x="9" y="14"/>
                      </a:lnTo>
                      <a:lnTo>
                        <a:pt x="6" y="12"/>
                      </a:lnTo>
                      <a:lnTo>
                        <a:pt x="2" y="9"/>
                      </a:ln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6" name="Freeform 1363"/>
                <p:cNvSpPr>
                  <a:spLocks/>
                </p:cNvSpPr>
                <p:nvPr/>
              </p:nvSpPr>
              <p:spPr bwMode="auto">
                <a:xfrm>
                  <a:off x="6020431" y="1949974"/>
                  <a:ext cx="2073" cy="207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1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lnTo>
                        <a:pt x="1" y="1"/>
                      </a:lnTo>
                      <a:lnTo>
                        <a:pt x="0" y="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" name="Freeform 1365"/>
                <p:cNvSpPr>
                  <a:spLocks/>
                </p:cNvSpPr>
                <p:nvPr/>
              </p:nvSpPr>
              <p:spPr bwMode="auto">
                <a:xfrm>
                  <a:off x="5601779" y="2837019"/>
                  <a:ext cx="20725" cy="1865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10" y="0"/>
                    </a:cxn>
                    <a:cxn ang="0">
                      <a:pos x="9" y="2"/>
                    </a:cxn>
                    <a:cxn ang="0">
                      <a:pos x="8" y="6"/>
                    </a:cxn>
                    <a:cxn ang="0">
                      <a:pos x="3" y="9"/>
                    </a:cxn>
                    <a:cxn ang="0">
                      <a:pos x="0" y="6"/>
                    </a:cxn>
                    <a:cxn ang="0">
                      <a:pos x="0" y="3"/>
                    </a:cxn>
                    <a:cxn ang="0">
                      <a:pos x="3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0" h="9">
                      <a:moveTo>
                        <a:pt x="5" y="0"/>
                      </a:moveTo>
                      <a:lnTo>
                        <a:pt x="10" y="0"/>
                      </a:lnTo>
                      <a:lnTo>
                        <a:pt x="9" y="2"/>
                      </a:lnTo>
                      <a:lnTo>
                        <a:pt x="8" y="6"/>
                      </a:lnTo>
                      <a:lnTo>
                        <a:pt x="3" y="9"/>
                      </a:lnTo>
                      <a:lnTo>
                        <a:pt x="0" y="6"/>
                      </a:lnTo>
                      <a:lnTo>
                        <a:pt x="0" y="3"/>
                      </a:lnTo>
                      <a:lnTo>
                        <a:pt x="3" y="1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8" name="Freeform 1366"/>
                <p:cNvSpPr>
                  <a:spLocks/>
                </p:cNvSpPr>
                <p:nvPr/>
              </p:nvSpPr>
              <p:spPr bwMode="auto">
                <a:xfrm>
                  <a:off x="5614214" y="2826657"/>
                  <a:ext cx="198963" cy="288083"/>
                </a:xfrm>
                <a:custGeom>
                  <a:avLst/>
                  <a:gdLst/>
                  <a:ahLst/>
                  <a:cxnLst>
                    <a:cxn ang="0">
                      <a:pos x="38" y="2"/>
                    </a:cxn>
                    <a:cxn ang="0">
                      <a:pos x="36" y="7"/>
                    </a:cxn>
                    <a:cxn ang="0">
                      <a:pos x="29" y="11"/>
                    </a:cxn>
                    <a:cxn ang="0">
                      <a:pos x="29" y="17"/>
                    </a:cxn>
                    <a:cxn ang="0">
                      <a:pos x="49" y="31"/>
                    </a:cxn>
                    <a:cxn ang="0">
                      <a:pos x="41" y="42"/>
                    </a:cxn>
                    <a:cxn ang="0">
                      <a:pos x="44" y="45"/>
                    </a:cxn>
                    <a:cxn ang="0">
                      <a:pos x="54" y="49"/>
                    </a:cxn>
                    <a:cxn ang="0">
                      <a:pos x="61" y="63"/>
                    </a:cxn>
                    <a:cxn ang="0">
                      <a:pos x="77" y="78"/>
                    </a:cxn>
                    <a:cxn ang="0">
                      <a:pos x="81" y="88"/>
                    </a:cxn>
                    <a:cxn ang="0">
                      <a:pos x="79" y="97"/>
                    </a:cxn>
                    <a:cxn ang="0">
                      <a:pos x="88" y="93"/>
                    </a:cxn>
                    <a:cxn ang="0">
                      <a:pos x="96" y="102"/>
                    </a:cxn>
                    <a:cxn ang="0">
                      <a:pos x="88" y="113"/>
                    </a:cxn>
                    <a:cxn ang="0">
                      <a:pos x="92" y="119"/>
                    </a:cxn>
                    <a:cxn ang="0">
                      <a:pos x="86" y="127"/>
                    </a:cxn>
                    <a:cxn ang="0">
                      <a:pos x="58" y="129"/>
                    </a:cxn>
                    <a:cxn ang="0">
                      <a:pos x="39" y="130"/>
                    </a:cxn>
                    <a:cxn ang="0">
                      <a:pos x="31" y="132"/>
                    </a:cxn>
                    <a:cxn ang="0">
                      <a:pos x="20" y="137"/>
                    </a:cxn>
                    <a:cxn ang="0">
                      <a:pos x="14" y="137"/>
                    </a:cxn>
                    <a:cxn ang="0">
                      <a:pos x="32" y="122"/>
                    </a:cxn>
                    <a:cxn ang="0">
                      <a:pos x="42" y="119"/>
                    </a:cxn>
                    <a:cxn ang="0">
                      <a:pos x="42" y="114"/>
                    </a:cxn>
                    <a:cxn ang="0">
                      <a:pos x="37" y="118"/>
                    </a:cxn>
                    <a:cxn ang="0">
                      <a:pos x="28" y="114"/>
                    </a:cxn>
                    <a:cxn ang="0">
                      <a:pos x="20" y="114"/>
                    </a:cxn>
                    <a:cxn ang="0">
                      <a:pos x="17" y="113"/>
                    </a:cxn>
                    <a:cxn ang="0">
                      <a:pos x="23" y="105"/>
                    </a:cxn>
                    <a:cxn ang="0">
                      <a:pos x="26" y="91"/>
                    </a:cxn>
                    <a:cxn ang="0">
                      <a:pos x="34" y="88"/>
                    </a:cxn>
                    <a:cxn ang="0">
                      <a:pos x="43" y="75"/>
                    </a:cxn>
                    <a:cxn ang="0">
                      <a:pos x="37" y="74"/>
                    </a:cxn>
                    <a:cxn ang="0">
                      <a:pos x="36" y="66"/>
                    </a:cxn>
                    <a:cxn ang="0">
                      <a:pos x="31" y="64"/>
                    </a:cxn>
                    <a:cxn ang="0">
                      <a:pos x="17" y="64"/>
                    </a:cxn>
                    <a:cxn ang="0">
                      <a:pos x="20" y="46"/>
                    </a:cxn>
                    <a:cxn ang="0">
                      <a:pos x="14" y="45"/>
                    </a:cxn>
                    <a:cxn ang="0">
                      <a:pos x="14" y="50"/>
                    </a:cxn>
                    <a:cxn ang="0">
                      <a:pos x="12" y="42"/>
                    </a:cxn>
                    <a:cxn ang="0">
                      <a:pos x="10" y="37"/>
                    </a:cxn>
                    <a:cxn ang="0">
                      <a:pos x="7" y="32"/>
                    </a:cxn>
                    <a:cxn ang="0">
                      <a:pos x="5" y="25"/>
                    </a:cxn>
                    <a:cxn ang="0">
                      <a:pos x="0" y="19"/>
                    </a:cxn>
                    <a:cxn ang="0">
                      <a:pos x="10" y="21"/>
                    </a:cxn>
                    <a:cxn ang="0">
                      <a:pos x="9" y="15"/>
                    </a:cxn>
                    <a:cxn ang="0">
                      <a:pos x="14" y="12"/>
                    </a:cxn>
                    <a:cxn ang="0">
                      <a:pos x="17" y="6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96" h="139">
                      <a:moveTo>
                        <a:pt x="20" y="0"/>
                      </a:moveTo>
                      <a:lnTo>
                        <a:pt x="36" y="0"/>
                      </a:lnTo>
                      <a:lnTo>
                        <a:pt x="38" y="2"/>
                      </a:lnTo>
                      <a:lnTo>
                        <a:pt x="38" y="3"/>
                      </a:lnTo>
                      <a:lnTo>
                        <a:pt x="37" y="6"/>
                      </a:lnTo>
                      <a:lnTo>
                        <a:pt x="36" y="7"/>
                      </a:lnTo>
                      <a:lnTo>
                        <a:pt x="33" y="8"/>
                      </a:lnTo>
                      <a:lnTo>
                        <a:pt x="32" y="10"/>
                      </a:lnTo>
                      <a:lnTo>
                        <a:pt x="29" y="11"/>
                      </a:lnTo>
                      <a:lnTo>
                        <a:pt x="28" y="14"/>
                      </a:lnTo>
                      <a:lnTo>
                        <a:pt x="28" y="15"/>
                      </a:lnTo>
                      <a:lnTo>
                        <a:pt x="29" y="17"/>
                      </a:lnTo>
                      <a:lnTo>
                        <a:pt x="53" y="17"/>
                      </a:lnTo>
                      <a:lnTo>
                        <a:pt x="53" y="25"/>
                      </a:lnTo>
                      <a:lnTo>
                        <a:pt x="49" y="31"/>
                      </a:lnTo>
                      <a:lnTo>
                        <a:pt x="46" y="36"/>
                      </a:lnTo>
                      <a:lnTo>
                        <a:pt x="43" y="42"/>
                      </a:lnTo>
                      <a:lnTo>
                        <a:pt x="41" y="42"/>
                      </a:lnTo>
                      <a:lnTo>
                        <a:pt x="39" y="44"/>
                      </a:lnTo>
                      <a:lnTo>
                        <a:pt x="39" y="45"/>
                      </a:lnTo>
                      <a:lnTo>
                        <a:pt x="44" y="45"/>
                      </a:lnTo>
                      <a:lnTo>
                        <a:pt x="47" y="46"/>
                      </a:lnTo>
                      <a:lnTo>
                        <a:pt x="49" y="46"/>
                      </a:lnTo>
                      <a:lnTo>
                        <a:pt x="54" y="49"/>
                      </a:lnTo>
                      <a:lnTo>
                        <a:pt x="56" y="51"/>
                      </a:lnTo>
                      <a:lnTo>
                        <a:pt x="57" y="55"/>
                      </a:lnTo>
                      <a:lnTo>
                        <a:pt x="61" y="63"/>
                      </a:lnTo>
                      <a:lnTo>
                        <a:pt x="63" y="65"/>
                      </a:lnTo>
                      <a:lnTo>
                        <a:pt x="67" y="68"/>
                      </a:lnTo>
                      <a:lnTo>
                        <a:pt x="77" y="78"/>
                      </a:lnTo>
                      <a:lnTo>
                        <a:pt x="77" y="81"/>
                      </a:lnTo>
                      <a:lnTo>
                        <a:pt x="79" y="86"/>
                      </a:lnTo>
                      <a:lnTo>
                        <a:pt x="81" y="88"/>
                      </a:lnTo>
                      <a:lnTo>
                        <a:pt x="82" y="90"/>
                      </a:lnTo>
                      <a:lnTo>
                        <a:pt x="79" y="93"/>
                      </a:lnTo>
                      <a:lnTo>
                        <a:pt x="79" y="97"/>
                      </a:lnTo>
                      <a:lnTo>
                        <a:pt x="82" y="94"/>
                      </a:lnTo>
                      <a:lnTo>
                        <a:pt x="84" y="93"/>
                      </a:lnTo>
                      <a:lnTo>
                        <a:pt x="88" y="93"/>
                      </a:lnTo>
                      <a:lnTo>
                        <a:pt x="92" y="94"/>
                      </a:lnTo>
                      <a:lnTo>
                        <a:pt x="96" y="98"/>
                      </a:lnTo>
                      <a:lnTo>
                        <a:pt x="96" y="102"/>
                      </a:lnTo>
                      <a:lnTo>
                        <a:pt x="93" y="107"/>
                      </a:lnTo>
                      <a:lnTo>
                        <a:pt x="91" y="109"/>
                      </a:lnTo>
                      <a:lnTo>
                        <a:pt x="88" y="113"/>
                      </a:lnTo>
                      <a:lnTo>
                        <a:pt x="83" y="118"/>
                      </a:lnTo>
                      <a:lnTo>
                        <a:pt x="87" y="119"/>
                      </a:lnTo>
                      <a:lnTo>
                        <a:pt x="92" y="119"/>
                      </a:lnTo>
                      <a:lnTo>
                        <a:pt x="92" y="122"/>
                      </a:lnTo>
                      <a:lnTo>
                        <a:pt x="90" y="124"/>
                      </a:lnTo>
                      <a:lnTo>
                        <a:pt x="86" y="127"/>
                      </a:lnTo>
                      <a:lnTo>
                        <a:pt x="83" y="128"/>
                      </a:lnTo>
                      <a:lnTo>
                        <a:pt x="64" y="128"/>
                      </a:lnTo>
                      <a:lnTo>
                        <a:pt x="58" y="129"/>
                      </a:lnTo>
                      <a:lnTo>
                        <a:pt x="43" y="132"/>
                      </a:lnTo>
                      <a:lnTo>
                        <a:pt x="41" y="132"/>
                      </a:lnTo>
                      <a:lnTo>
                        <a:pt x="39" y="130"/>
                      </a:lnTo>
                      <a:lnTo>
                        <a:pt x="37" y="129"/>
                      </a:lnTo>
                      <a:lnTo>
                        <a:pt x="36" y="129"/>
                      </a:lnTo>
                      <a:lnTo>
                        <a:pt x="31" y="132"/>
                      </a:lnTo>
                      <a:lnTo>
                        <a:pt x="29" y="134"/>
                      </a:lnTo>
                      <a:lnTo>
                        <a:pt x="29" y="137"/>
                      </a:lnTo>
                      <a:lnTo>
                        <a:pt x="20" y="137"/>
                      </a:lnTo>
                      <a:lnTo>
                        <a:pt x="18" y="139"/>
                      </a:lnTo>
                      <a:lnTo>
                        <a:pt x="14" y="139"/>
                      </a:lnTo>
                      <a:lnTo>
                        <a:pt x="14" y="137"/>
                      </a:lnTo>
                      <a:lnTo>
                        <a:pt x="27" y="124"/>
                      </a:lnTo>
                      <a:lnTo>
                        <a:pt x="28" y="122"/>
                      </a:lnTo>
                      <a:lnTo>
                        <a:pt x="32" y="122"/>
                      </a:lnTo>
                      <a:lnTo>
                        <a:pt x="34" y="120"/>
                      </a:lnTo>
                      <a:lnTo>
                        <a:pt x="39" y="120"/>
                      </a:lnTo>
                      <a:lnTo>
                        <a:pt x="42" y="119"/>
                      </a:lnTo>
                      <a:lnTo>
                        <a:pt x="43" y="118"/>
                      </a:lnTo>
                      <a:lnTo>
                        <a:pt x="43" y="115"/>
                      </a:lnTo>
                      <a:lnTo>
                        <a:pt x="42" y="114"/>
                      </a:lnTo>
                      <a:lnTo>
                        <a:pt x="41" y="115"/>
                      </a:lnTo>
                      <a:lnTo>
                        <a:pt x="38" y="117"/>
                      </a:lnTo>
                      <a:lnTo>
                        <a:pt x="37" y="118"/>
                      </a:lnTo>
                      <a:lnTo>
                        <a:pt x="32" y="118"/>
                      </a:lnTo>
                      <a:lnTo>
                        <a:pt x="29" y="117"/>
                      </a:lnTo>
                      <a:lnTo>
                        <a:pt x="28" y="114"/>
                      </a:lnTo>
                      <a:lnTo>
                        <a:pt x="26" y="113"/>
                      </a:lnTo>
                      <a:lnTo>
                        <a:pt x="22" y="113"/>
                      </a:lnTo>
                      <a:lnTo>
                        <a:pt x="20" y="114"/>
                      </a:lnTo>
                      <a:lnTo>
                        <a:pt x="20" y="115"/>
                      </a:lnTo>
                      <a:lnTo>
                        <a:pt x="19" y="115"/>
                      </a:lnTo>
                      <a:lnTo>
                        <a:pt x="17" y="113"/>
                      </a:lnTo>
                      <a:lnTo>
                        <a:pt x="17" y="110"/>
                      </a:lnTo>
                      <a:lnTo>
                        <a:pt x="22" y="108"/>
                      </a:lnTo>
                      <a:lnTo>
                        <a:pt x="23" y="105"/>
                      </a:lnTo>
                      <a:lnTo>
                        <a:pt x="28" y="103"/>
                      </a:lnTo>
                      <a:lnTo>
                        <a:pt x="28" y="97"/>
                      </a:lnTo>
                      <a:lnTo>
                        <a:pt x="26" y="91"/>
                      </a:lnTo>
                      <a:lnTo>
                        <a:pt x="26" y="89"/>
                      </a:lnTo>
                      <a:lnTo>
                        <a:pt x="31" y="89"/>
                      </a:lnTo>
                      <a:lnTo>
                        <a:pt x="34" y="88"/>
                      </a:lnTo>
                      <a:lnTo>
                        <a:pt x="42" y="83"/>
                      </a:lnTo>
                      <a:lnTo>
                        <a:pt x="43" y="80"/>
                      </a:lnTo>
                      <a:lnTo>
                        <a:pt x="43" y="75"/>
                      </a:lnTo>
                      <a:lnTo>
                        <a:pt x="41" y="75"/>
                      </a:lnTo>
                      <a:lnTo>
                        <a:pt x="38" y="74"/>
                      </a:lnTo>
                      <a:lnTo>
                        <a:pt x="37" y="74"/>
                      </a:lnTo>
                      <a:lnTo>
                        <a:pt x="34" y="73"/>
                      </a:lnTo>
                      <a:lnTo>
                        <a:pt x="34" y="68"/>
                      </a:lnTo>
                      <a:lnTo>
                        <a:pt x="36" y="66"/>
                      </a:lnTo>
                      <a:lnTo>
                        <a:pt x="36" y="65"/>
                      </a:lnTo>
                      <a:lnTo>
                        <a:pt x="37" y="64"/>
                      </a:lnTo>
                      <a:lnTo>
                        <a:pt x="31" y="64"/>
                      </a:lnTo>
                      <a:lnTo>
                        <a:pt x="26" y="66"/>
                      </a:lnTo>
                      <a:lnTo>
                        <a:pt x="19" y="66"/>
                      </a:lnTo>
                      <a:lnTo>
                        <a:pt x="17" y="64"/>
                      </a:lnTo>
                      <a:lnTo>
                        <a:pt x="17" y="60"/>
                      </a:lnTo>
                      <a:lnTo>
                        <a:pt x="20" y="56"/>
                      </a:lnTo>
                      <a:lnTo>
                        <a:pt x="20" y="46"/>
                      </a:lnTo>
                      <a:lnTo>
                        <a:pt x="18" y="46"/>
                      </a:lnTo>
                      <a:lnTo>
                        <a:pt x="15" y="45"/>
                      </a:lnTo>
                      <a:lnTo>
                        <a:pt x="14" y="45"/>
                      </a:lnTo>
                      <a:lnTo>
                        <a:pt x="13" y="46"/>
                      </a:lnTo>
                      <a:lnTo>
                        <a:pt x="13" y="49"/>
                      </a:lnTo>
                      <a:lnTo>
                        <a:pt x="14" y="50"/>
                      </a:lnTo>
                      <a:lnTo>
                        <a:pt x="10" y="50"/>
                      </a:lnTo>
                      <a:lnTo>
                        <a:pt x="10" y="42"/>
                      </a:lnTo>
                      <a:lnTo>
                        <a:pt x="12" y="42"/>
                      </a:lnTo>
                      <a:lnTo>
                        <a:pt x="13" y="41"/>
                      </a:lnTo>
                      <a:lnTo>
                        <a:pt x="13" y="37"/>
                      </a:lnTo>
                      <a:lnTo>
                        <a:pt x="10" y="37"/>
                      </a:lnTo>
                      <a:lnTo>
                        <a:pt x="9" y="36"/>
                      </a:lnTo>
                      <a:lnTo>
                        <a:pt x="7" y="35"/>
                      </a:lnTo>
                      <a:lnTo>
                        <a:pt x="7" y="32"/>
                      </a:lnTo>
                      <a:lnTo>
                        <a:pt x="9" y="30"/>
                      </a:lnTo>
                      <a:lnTo>
                        <a:pt x="9" y="26"/>
                      </a:lnTo>
                      <a:lnTo>
                        <a:pt x="5" y="25"/>
                      </a:lnTo>
                      <a:lnTo>
                        <a:pt x="3" y="24"/>
                      </a:lnTo>
                      <a:lnTo>
                        <a:pt x="0" y="21"/>
                      </a:lnTo>
                      <a:lnTo>
                        <a:pt x="0" y="19"/>
                      </a:lnTo>
                      <a:lnTo>
                        <a:pt x="7" y="19"/>
                      </a:lnTo>
                      <a:lnTo>
                        <a:pt x="9" y="21"/>
                      </a:lnTo>
                      <a:lnTo>
                        <a:pt x="10" y="21"/>
                      </a:lnTo>
                      <a:lnTo>
                        <a:pt x="10" y="19"/>
                      </a:lnTo>
                      <a:lnTo>
                        <a:pt x="9" y="17"/>
                      </a:lnTo>
                      <a:lnTo>
                        <a:pt x="9" y="15"/>
                      </a:lnTo>
                      <a:lnTo>
                        <a:pt x="10" y="14"/>
                      </a:lnTo>
                      <a:lnTo>
                        <a:pt x="13" y="12"/>
                      </a:lnTo>
                      <a:lnTo>
                        <a:pt x="14" y="12"/>
                      </a:lnTo>
                      <a:lnTo>
                        <a:pt x="14" y="10"/>
                      </a:lnTo>
                      <a:lnTo>
                        <a:pt x="15" y="8"/>
                      </a:lnTo>
                      <a:lnTo>
                        <a:pt x="17" y="6"/>
                      </a:lnTo>
                      <a:lnTo>
                        <a:pt x="17" y="3"/>
                      </a:lnTo>
                      <a:lnTo>
                        <a:pt x="19" y="2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" name="Freeform 1367"/>
                <p:cNvSpPr>
                  <a:spLocks/>
                </p:cNvSpPr>
                <p:nvPr/>
              </p:nvSpPr>
              <p:spPr bwMode="auto">
                <a:xfrm>
                  <a:off x="5655665" y="2973806"/>
                  <a:ext cx="12435" cy="1036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6" y="0"/>
                    </a:cxn>
                    <a:cxn ang="0">
                      <a:pos x="6" y="2"/>
                    </a:cxn>
                    <a:cxn ang="0">
                      <a:pos x="4" y="4"/>
                    </a:cxn>
                    <a:cxn ang="0">
                      <a:pos x="4" y="5"/>
                    </a:cxn>
                    <a:cxn ang="0">
                      <a:pos x="0" y="5"/>
                    </a:cxn>
                    <a:cxn ang="0">
                      <a:pos x="0" y="3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6" h="5">
                      <a:moveTo>
                        <a:pt x="3" y="0"/>
                      </a:moveTo>
                      <a:lnTo>
                        <a:pt x="6" y="0"/>
                      </a:lnTo>
                      <a:lnTo>
                        <a:pt x="6" y="2"/>
                      </a:lnTo>
                      <a:lnTo>
                        <a:pt x="4" y="4"/>
                      </a:lnTo>
                      <a:lnTo>
                        <a:pt x="4" y="5"/>
                      </a:lnTo>
                      <a:lnTo>
                        <a:pt x="0" y="5"/>
                      </a:lnTo>
                      <a:lnTo>
                        <a:pt x="0" y="3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0" name="Freeform 1368"/>
                <p:cNvSpPr>
                  <a:spLocks/>
                </p:cNvSpPr>
                <p:nvPr/>
              </p:nvSpPr>
              <p:spPr bwMode="auto">
                <a:xfrm>
                  <a:off x="6068100" y="3469142"/>
                  <a:ext cx="64249" cy="39379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9" y="0"/>
                    </a:cxn>
                    <a:cxn ang="0">
                      <a:pos x="11" y="2"/>
                    </a:cxn>
                    <a:cxn ang="0">
                      <a:pos x="12" y="2"/>
                    </a:cxn>
                    <a:cxn ang="0">
                      <a:pos x="15" y="3"/>
                    </a:cxn>
                    <a:cxn ang="0">
                      <a:pos x="20" y="3"/>
                    </a:cxn>
                    <a:cxn ang="0">
                      <a:pos x="25" y="0"/>
                    </a:cxn>
                    <a:cxn ang="0">
                      <a:pos x="31" y="0"/>
                    </a:cxn>
                    <a:cxn ang="0">
                      <a:pos x="30" y="4"/>
                    </a:cxn>
                    <a:cxn ang="0">
                      <a:pos x="29" y="7"/>
                    </a:cxn>
                    <a:cxn ang="0">
                      <a:pos x="27" y="8"/>
                    </a:cxn>
                    <a:cxn ang="0">
                      <a:pos x="27" y="10"/>
                    </a:cxn>
                    <a:cxn ang="0">
                      <a:pos x="29" y="12"/>
                    </a:cxn>
                    <a:cxn ang="0">
                      <a:pos x="30" y="14"/>
                    </a:cxn>
                    <a:cxn ang="0">
                      <a:pos x="30" y="17"/>
                    </a:cxn>
                    <a:cxn ang="0">
                      <a:pos x="27" y="19"/>
                    </a:cxn>
                    <a:cxn ang="0">
                      <a:pos x="26" y="19"/>
                    </a:cxn>
                    <a:cxn ang="0">
                      <a:pos x="24" y="17"/>
                    </a:cxn>
                    <a:cxn ang="0">
                      <a:pos x="19" y="14"/>
                    </a:cxn>
                    <a:cxn ang="0">
                      <a:pos x="15" y="12"/>
                    </a:cxn>
                    <a:cxn ang="0">
                      <a:pos x="5" y="7"/>
                    </a:cxn>
                    <a:cxn ang="0">
                      <a:pos x="3" y="7"/>
                    </a:cxn>
                    <a:cxn ang="0">
                      <a:pos x="2" y="5"/>
                    </a:cxn>
                    <a:cxn ang="0">
                      <a:pos x="1" y="5"/>
                    </a:cxn>
                    <a:cxn ang="0">
                      <a:pos x="0" y="4"/>
                    </a:cxn>
                    <a:cxn ang="0">
                      <a:pos x="0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1" h="19">
                      <a:moveTo>
                        <a:pt x="3" y="0"/>
                      </a:moveTo>
                      <a:lnTo>
                        <a:pt x="9" y="0"/>
                      </a:lnTo>
                      <a:lnTo>
                        <a:pt x="11" y="2"/>
                      </a:lnTo>
                      <a:lnTo>
                        <a:pt x="12" y="2"/>
                      </a:lnTo>
                      <a:lnTo>
                        <a:pt x="15" y="3"/>
                      </a:lnTo>
                      <a:lnTo>
                        <a:pt x="20" y="3"/>
                      </a:lnTo>
                      <a:lnTo>
                        <a:pt x="25" y="0"/>
                      </a:lnTo>
                      <a:lnTo>
                        <a:pt x="31" y="0"/>
                      </a:lnTo>
                      <a:lnTo>
                        <a:pt x="30" y="4"/>
                      </a:lnTo>
                      <a:lnTo>
                        <a:pt x="29" y="7"/>
                      </a:lnTo>
                      <a:lnTo>
                        <a:pt x="27" y="8"/>
                      </a:lnTo>
                      <a:lnTo>
                        <a:pt x="27" y="10"/>
                      </a:lnTo>
                      <a:lnTo>
                        <a:pt x="29" y="12"/>
                      </a:lnTo>
                      <a:lnTo>
                        <a:pt x="30" y="14"/>
                      </a:lnTo>
                      <a:lnTo>
                        <a:pt x="30" y="17"/>
                      </a:lnTo>
                      <a:lnTo>
                        <a:pt x="27" y="19"/>
                      </a:lnTo>
                      <a:lnTo>
                        <a:pt x="26" y="19"/>
                      </a:lnTo>
                      <a:lnTo>
                        <a:pt x="24" y="17"/>
                      </a:lnTo>
                      <a:lnTo>
                        <a:pt x="19" y="14"/>
                      </a:lnTo>
                      <a:lnTo>
                        <a:pt x="15" y="12"/>
                      </a:lnTo>
                      <a:lnTo>
                        <a:pt x="5" y="7"/>
                      </a:lnTo>
                      <a:lnTo>
                        <a:pt x="3" y="7"/>
                      </a:lnTo>
                      <a:lnTo>
                        <a:pt x="2" y="5"/>
                      </a:lnTo>
                      <a:lnTo>
                        <a:pt x="1" y="5"/>
                      </a:ln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" name="Freeform 1369"/>
                <p:cNvSpPr>
                  <a:spLocks/>
                </p:cNvSpPr>
                <p:nvPr/>
              </p:nvSpPr>
              <p:spPr bwMode="auto">
                <a:xfrm>
                  <a:off x="5974835" y="3332355"/>
                  <a:ext cx="22799" cy="43524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10" y="0"/>
                    </a:cxn>
                    <a:cxn ang="0">
                      <a:pos x="10" y="2"/>
                    </a:cxn>
                    <a:cxn ang="0">
                      <a:pos x="11" y="5"/>
                    </a:cxn>
                    <a:cxn ang="0">
                      <a:pos x="10" y="8"/>
                    </a:cxn>
                    <a:cxn ang="0">
                      <a:pos x="8" y="14"/>
                    </a:cxn>
                    <a:cxn ang="0">
                      <a:pos x="8" y="19"/>
                    </a:cxn>
                    <a:cxn ang="0">
                      <a:pos x="7" y="21"/>
                    </a:cxn>
                    <a:cxn ang="0">
                      <a:pos x="6" y="20"/>
                    </a:cxn>
                    <a:cxn ang="0">
                      <a:pos x="5" y="17"/>
                    </a:cxn>
                    <a:cxn ang="0">
                      <a:pos x="2" y="10"/>
                    </a:cxn>
                    <a:cxn ang="0">
                      <a:pos x="0" y="5"/>
                    </a:cxn>
                    <a:cxn ang="0">
                      <a:pos x="1" y="3"/>
                    </a:cxn>
                    <a:cxn ang="0">
                      <a:pos x="5" y="3"/>
                    </a:cxn>
                    <a:cxn ang="0">
                      <a:pos x="6" y="1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11" h="21">
                      <a:moveTo>
                        <a:pt x="8" y="0"/>
                      </a:moveTo>
                      <a:lnTo>
                        <a:pt x="10" y="0"/>
                      </a:lnTo>
                      <a:lnTo>
                        <a:pt x="10" y="2"/>
                      </a:lnTo>
                      <a:lnTo>
                        <a:pt x="11" y="5"/>
                      </a:lnTo>
                      <a:lnTo>
                        <a:pt x="10" y="8"/>
                      </a:lnTo>
                      <a:lnTo>
                        <a:pt x="8" y="14"/>
                      </a:lnTo>
                      <a:lnTo>
                        <a:pt x="8" y="19"/>
                      </a:lnTo>
                      <a:lnTo>
                        <a:pt x="7" y="21"/>
                      </a:lnTo>
                      <a:lnTo>
                        <a:pt x="6" y="20"/>
                      </a:lnTo>
                      <a:lnTo>
                        <a:pt x="5" y="17"/>
                      </a:lnTo>
                      <a:lnTo>
                        <a:pt x="2" y="10"/>
                      </a:lnTo>
                      <a:lnTo>
                        <a:pt x="0" y="5"/>
                      </a:lnTo>
                      <a:lnTo>
                        <a:pt x="1" y="3"/>
                      </a:lnTo>
                      <a:lnTo>
                        <a:pt x="5" y="3"/>
                      </a:lnTo>
                      <a:lnTo>
                        <a:pt x="6" y="1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2" name="Freeform 1370"/>
                <p:cNvSpPr>
                  <a:spLocks/>
                </p:cNvSpPr>
                <p:nvPr/>
              </p:nvSpPr>
              <p:spPr bwMode="auto">
                <a:xfrm>
                  <a:off x="5968618" y="3382096"/>
                  <a:ext cx="33161" cy="62176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10" y="0"/>
                    </a:cxn>
                    <a:cxn ang="0">
                      <a:pos x="13" y="2"/>
                    </a:cxn>
                    <a:cxn ang="0">
                      <a:pos x="14" y="2"/>
                    </a:cxn>
                    <a:cxn ang="0">
                      <a:pos x="15" y="6"/>
                    </a:cxn>
                    <a:cxn ang="0">
                      <a:pos x="16" y="8"/>
                    </a:cxn>
                    <a:cxn ang="0">
                      <a:pos x="16" y="18"/>
                    </a:cxn>
                    <a:cxn ang="0">
                      <a:pos x="15" y="22"/>
                    </a:cxn>
                    <a:cxn ang="0">
                      <a:pos x="14" y="25"/>
                    </a:cxn>
                    <a:cxn ang="0">
                      <a:pos x="9" y="30"/>
                    </a:cxn>
                    <a:cxn ang="0">
                      <a:pos x="4" y="30"/>
                    </a:cxn>
                    <a:cxn ang="0">
                      <a:pos x="3" y="27"/>
                    </a:cxn>
                    <a:cxn ang="0">
                      <a:pos x="1" y="26"/>
                    </a:cxn>
                    <a:cxn ang="0">
                      <a:pos x="1" y="21"/>
                    </a:cxn>
                    <a:cxn ang="0">
                      <a:pos x="4" y="13"/>
                    </a:cxn>
                    <a:cxn ang="0">
                      <a:pos x="4" y="11"/>
                    </a:cxn>
                    <a:cxn ang="0">
                      <a:pos x="0" y="7"/>
                    </a:cxn>
                    <a:cxn ang="0">
                      <a:pos x="0" y="5"/>
                    </a:cxn>
                    <a:cxn ang="0">
                      <a:pos x="3" y="3"/>
                    </a:cxn>
                    <a:cxn ang="0">
                      <a:pos x="5" y="1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16" h="30">
                      <a:moveTo>
                        <a:pt x="8" y="0"/>
                      </a:moveTo>
                      <a:lnTo>
                        <a:pt x="10" y="0"/>
                      </a:lnTo>
                      <a:lnTo>
                        <a:pt x="13" y="2"/>
                      </a:lnTo>
                      <a:lnTo>
                        <a:pt x="14" y="2"/>
                      </a:lnTo>
                      <a:lnTo>
                        <a:pt x="15" y="6"/>
                      </a:lnTo>
                      <a:lnTo>
                        <a:pt x="16" y="8"/>
                      </a:lnTo>
                      <a:lnTo>
                        <a:pt x="16" y="18"/>
                      </a:lnTo>
                      <a:lnTo>
                        <a:pt x="15" y="22"/>
                      </a:lnTo>
                      <a:lnTo>
                        <a:pt x="14" y="25"/>
                      </a:lnTo>
                      <a:lnTo>
                        <a:pt x="9" y="30"/>
                      </a:lnTo>
                      <a:lnTo>
                        <a:pt x="4" y="30"/>
                      </a:lnTo>
                      <a:lnTo>
                        <a:pt x="3" y="27"/>
                      </a:lnTo>
                      <a:lnTo>
                        <a:pt x="1" y="26"/>
                      </a:lnTo>
                      <a:lnTo>
                        <a:pt x="1" y="21"/>
                      </a:lnTo>
                      <a:lnTo>
                        <a:pt x="4" y="13"/>
                      </a:lnTo>
                      <a:lnTo>
                        <a:pt x="4" y="11"/>
                      </a:lnTo>
                      <a:lnTo>
                        <a:pt x="0" y="7"/>
                      </a:lnTo>
                      <a:lnTo>
                        <a:pt x="0" y="5"/>
                      </a:lnTo>
                      <a:lnTo>
                        <a:pt x="3" y="3"/>
                      </a:lnTo>
                      <a:lnTo>
                        <a:pt x="5" y="1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" name="Freeform 1371"/>
                <p:cNvSpPr>
                  <a:spLocks/>
                </p:cNvSpPr>
                <p:nvPr/>
              </p:nvSpPr>
              <p:spPr bwMode="auto">
                <a:xfrm>
                  <a:off x="5833903" y="3417328"/>
                  <a:ext cx="18653" cy="16580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6" y="1"/>
                    </a:cxn>
                    <a:cxn ang="0">
                      <a:pos x="9" y="4"/>
                    </a:cxn>
                    <a:cxn ang="0">
                      <a:pos x="9" y="5"/>
                    </a:cxn>
                    <a:cxn ang="0">
                      <a:pos x="6" y="8"/>
                    </a:cxn>
                    <a:cxn ang="0">
                      <a:pos x="4" y="8"/>
                    </a:cxn>
                    <a:cxn ang="0">
                      <a:pos x="0" y="4"/>
                    </a:cxn>
                    <a:cxn ang="0">
                      <a:pos x="2" y="1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9" h="8">
                      <a:moveTo>
                        <a:pt x="6" y="0"/>
                      </a:moveTo>
                      <a:lnTo>
                        <a:pt x="6" y="1"/>
                      </a:lnTo>
                      <a:lnTo>
                        <a:pt x="9" y="4"/>
                      </a:lnTo>
                      <a:lnTo>
                        <a:pt x="9" y="5"/>
                      </a:lnTo>
                      <a:lnTo>
                        <a:pt x="6" y="8"/>
                      </a:lnTo>
                      <a:lnTo>
                        <a:pt x="4" y="8"/>
                      </a:lnTo>
                      <a:lnTo>
                        <a:pt x="0" y="4"/>
                      </a:lnTo>
                      <a:lnTo>
                        <a:pt x="2" y="1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Freeform 1372"/>
                <p:cNvSpPr>
                  <a:spLocks/>
                </p:cNvSpPr>
                <p:nvPr/>
              </p:nvSpPr>
              <p:spPr bwMode="auto">
                <a:xfrm>
                  <a:off x="6007995" y="2932355"/>
                  <a:ext cx="20725" cy="2694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7" y="3"/>
                    </a:cxn>
                    <a:cxn ang="0">
                      <a:pos x="9" y="4"/>
                    </a:cxn>
                    <a:cxn ang="0">
                      <a:pos x="9" y="5"/>
                    </a:cxn>
                    <a:cxn ang="0">
                      <a:pos x="10" y="7"/>
                    </a:cxn>
                    <a:cxn ang="0">
                      <a:pos x="10" y="12"/>
                    </a:cxn>
                    <a:cxn ang="0">
                      <a:pos x="9" y="13"/>
                    </a:cxn>
                    <a:cxn ang="0">
                      <a:pos x="9" y="10"/>
                    </a:cxn>
                    <a:cxn ang="0">
                      <a:pos x="6" y="10"/>
                    </a:cxn>
                    <a:cxn ang="0">
                      <a:pos x="4" y="9"/>
                    </a:cxn>
                    <a:cxn ang="0">
                      <a:pos x="2" y="8"/>
                    </a:cxn>
                    <a:cxn ang="0">
                      <a:pos x="0" y="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0" h="13">
                      <a:moveTo>
                        <a:pt x="0" y="0"/>
                      </a:moveTo>
                      <a:lnTo>
                        <a:pt x="7" y="0"/>
                      </a:lnTo>
                      <a:lnTo>
                        <a:pt x="7" y="3"/>
                      </a:lnTo>
                      <a:lnTo>
                        <a:pt x="9" y="4"/>
                      </a:lnTo>
                      <a:lnTo>
                        <a:pt x="9" y="5"/>
                      </a:lnTo>
                      <a:lnTo>
                        <a:pt x="10" y="7"/>
                      </a:lnTo>
                      <a:lnTo>
                        <a:pt x="10" y="12"/>
                      </a:lnTo>
                      <a:lnTo>
                        <a:pt x="9" y="13"/>
                      </a:lnTo>
                      <a:lnTo>
                        <a:pt x="9" y="10"/>
                      </a:lnTo>
                      <a:lnTo>
                        <a:pt x="6" y="10"/>
                      </a:lnTo>
                      <a:lnTo>
                        <a:pt x="4" y="9"/>
                      </a:lnTo>
                      <a:lnTo>
                        <a:pt x="2" y="8"/>
                      </a:lnTo>
                      <a:lnTo>
                        <a:pt x="0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5" name="Freeform 1373"/>
                <p:cNvSpPr>
                  <a:spLocks/>
                </p:cNvSpPr>
                <p:nvPr/>
              </p:nvSpPr>
              <p:spPr bwMode="auto">
                <a:xfrm>
                  <a:off x="6032866" y="2909558"/>
                  <a:ext cx="39379" cy="53886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12" y="0"/>
                    </a:cxn>
                    <a:cxn ang="0">
                      <a:pos x="14" y="1"/>
                    </a:cxn>
                    <a:cxn ang="0">
                      <a:pos x="15" y="2"/>
                    </a:cxn>
                    <a:cxn ang="0">
                      <a:pos x="19" y="10"/>
                    </a:cxn>
                    <a:cxn ang="0">
                      <a:pos x="17" y="11"/>
                    </a:cxn>
                    <a:cxn ang="0">
                      <a:pos x="13" y="19"/>
                    </a:cxn>
                    <a:cxn ang="0">
                      <a:pos x="13" y="21"/>
                    </a:cxn>
                    <a:cxn ang="0">
                      <a:pos x="12" y="24"/>
                    </a:cxn>
                    <a:cxn ang="0">
                      <a:pos x="9" y="26"/>
                    </a:cxn>
                    <a:cxn ang="0">
                      <a:pos x="3" y="26"/>
                    </a:cxn>
                    <a:cxn ang="0">
                      <a:pos x="0" y="24"/>
                    </a:cxn>
                    <a:cxn ang="0">
                      <a:pos x="0" y="23"/>
                    </a:cxn>
                    <a:cxn ang="0">
                      <a:pos x="3" y="23"/>
                    </a:cxn>
                    <a:cxn ang="0">
                      <a:pos x="3" y="24"/>
                    </a:cxn>
                    <a:cxn ang="0">
                      <a:pos x="8" y="21"/>
                    </a:cxn>
                    <a:cxn ang="0">
                      <a:pos x="9" y="20"/>
                    </a:cxn>
                    <a:cxn ang="0">
                      <a:pos x="9" y="19"/>
                    </a:cxn>
                    <a:cxn ang="0">
                      <a:pos x="7" y="18"/>
                    </a:cxn>
                    <a:cxn ang="0">
                      <a:pos x="3" y="15"/>
                    </a:cxn>
                    <a:cxn ang="0">
                      <a:pos x="2" y="14"/>
                    </a:cxn>
                    <a:cxn ang="0">
                      <a:pos x="0" y="11"/>
                    </a:cxn>
                    <a:cxn ang="0">
                      <a:pos x="0" y="10"/>
                    </a:cxn>
                    <a:cxn ang="0">
                      <a:pos x="3" y="5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19" h="26">
                      <a:moveTo>
                        <a:pt x="8" y="0"/>
                      </a:moveTo>
                      <a:lnTo>
                        <a:pt x="12" y="0"/>
                      </a:lnTo>
                      <a:lnTo>
                        <a:pt x="14" y="1"/>
                      </a:lnTo>
                      <a:lnTo>
                        <a:pt x="15" y="2"/>
                      </a:lnTo>
                      <a:lnTo>
                        <a:pt x="19" y="10"/>
                      </a:lnTo>
                      <a:lnTo>
                        <a:pt x="17" y="11"/>
                      </a:lnTo>
                      <a:lnTo>
                        <a:pt x="13" y="19"/>
                      </a:lnTo>
                      <a:lnTo>
                        <a:pt x="13" y="21"/>
                      </a:lnTo>
                      <a:lnTo>
                        <a:pt x="12" y="24"/>
                      </a:lnTo>
                      <a:lnTo>
                        <a:pt x="9" y="26"/>
                      </a:lnTo>
                      <a:lnTo>
                        <a:pt x="3" y="26"/>
                      </a:lnTo>
                      <a:lnTo>
                        <a:pt x="0" y="24"/>
                      </a:lnTo>
                      <a:lnTo>
                        <a:pt x="0" y="23"/>
                      </a:lnTo>
                      <a:lnTo>
                        <a:pt x="3" y="23"/>
                      </a:lnTo>
                      <a:lnTo>
                        <a:pt x="3" y="24"/>
                      </a:lnTo>
                      <a:lnTo>
                        <a:pt x="8" y="21"/>
                      </a:lnTo>
                      <a:lnTo>
                        <a:pt x="9" y="20"/>
                      </a:lnTo>
                      <a:lnTo>
                        <a:pt x="9" y="19"/>
                      </a:lnTo>
                      <a:lnTo>
                        <a:pt x="7" y="18"/>
                      </a:lnTo>
                      <a:lnTo>
                        <a:pt x="3" y="15"/>
                      </a:lnTo>
                      <a:lnTo>
                        <a:pt x="2" y="14"/>
                      </a:lnTo>
                      <a:lnTo>
                        <a:pt x="0" y="11"/>
                      </a:lnTo>
                      <a:lnTo>
                        <a:pt x="0" y="10"/>
                      </a:lnTo>
                      <a:lnTo>
                        <a:pt x="3" y="5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6" name="Freeform 1374"/>
                <p:cNvSpPr>
                  <a:spLocks/>
                </p:cNvSpPr>
                <p:nvPr/>
              </p:nvSpPr>
              <p:spPr bwMode="auto">
                <a:xfrm>
                  <a:off x="6202814" y="2847382"/>
                  <a:ext cx="18653" cy="31089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9" y="0"/>
                    </a:cxn>
                    <a:cxn ang="0">
                      <a:pos x="5" y="4"/>
                    </a:cxn>
                    <a:cxn ang="0">
                      <a:pos x="5" y="9"/>
                    </a:cxn>
                    <a:cxn ang="0">
                      <a:pos x="1" y="12"/>
                    </a:cxn>
                    <a:cxn ang="0">
                      <a:pos x="0" y="15"/>
                    </a:cxn>
                    <a:cxn ang="0">
                      <a:pos x="0" y="6"/>
                    </a:cxn>
                    <a:cxn ang="0">
                      <a:pos x="1" y="4"/>
                    </a:cxn>
                    <a:cxn ang="0">
                      <a:pos x="4" y="2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9" h="15">
                      <a:moveTo>
                        <a:pt x="5" y="0"/>
                      </a:moveTo>
                      <a:lnTo>
                        <a:pt x="9" y="0"/>
                      </a:lnTo>
                      <a:lnTo>
                        <a:pt x="5" y="4"/>
                      </a:lnTo>
                      <a:lnTo>
                        <a:pt x="5" y="9"/>
                      </a:lnTo>
                      <a:lnTo>
                        <a:pt x="1" y="12"/>
                      </a:lnTo>
                      <a:lnTo>
                        <a:pt x="0" y="15"/>
                      </a:lnTo>
                      <a:lnTo>
                        <a:pt x="0" y="6"/>
                      </a:lnTo>
                      <a:lnTo>
                        <a:pt x="1" y="4"/>
                      </a:lnTo>
                      <a:lnTo>
                        <a:pt x="4" y="2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7" name="Freeform 1375"/>
                <p:cNvSpPr>
                  <a:spLocks/>
                </p:cNvSpPr>
                <p:nvPr/>
              </p:nvSpPr>
              <p:spPr bwMode="auto">
                <a:xfrm>
                  <a:off x="6287788" y="2805931"/>
                  <a:ext cx="29015" cy="35234"/>
                </a:xfrm>
                <a:custGeom>
                  <a:avLst/>
                  <a:gdLst/>
                  <a:ahLst/>
                  <a:cxnLst>
                    <a:cxn ang="0">
                      <a:pos x="10" y="0"/>
                    </a:cxn>
                    <a:cxn ang="0">
                      <a:pos x="14" y="3"/>
                    </a:cxn>
                    <a:cxn ang="0">
                      <a:pos x="14" y="5"/>
                    </a:cxn>
                    <a:cxn ang="0">
                      <a:pos x="13" y="7"/>
                    </a:cxn>
                    <a:cxn ang="0">
                      <a:pos x="12" y="8"/>
                    </a:cxn>
                    <a:cxn ang="0">
                      <a:pos x="12" y="13"/>
                    </a:cxn>
                    <a:cxn ang="0">
                      <a:pos x="10" y="15"/>
                    </a:cxn>
                    <a:cxn ang="0">
                      <a:pos x="9" y="15"/>
                    </a:cxn>
                    <a:cxn ang="0">
                      <a:pos x="8" y="16"/>
                    </a:cxn>
                    <a:cxn ang="0">
                      <a:pos x="5" y="17"/>
                    </a:cxn>
                    <a:cxn ang="0">
                      <a:pos x="3" y="17"/>
                    </a:cxn>
                    <a:cxn ang="0">
                      <a:pos x="0" y="15"/>
                    </a:cxn>
                    <a:cxn ang="0">
                      <a:pos x="0" y="12"/>
                    </a:cxn>
                    <a:cxn ang="0">
                      <a:pos x="5" y="10"/>
                    </a:cxn>
                    <a:cxn ang="0">
                      <a:pos x="7" y="8"/>
                    </a:cxn>
                    <a:cxn ang="0">
                      <a:pos x="9" y="8"/>
                    </a:cxn>
                    <a:cxn ang="0">
                      <a:pos x="7" y="6"/>
                    </a:cxn>
                    <a:cxn ang="0">
                      <a:pos x="7" y="2"/>
                    </a:cxn>
                    <a:cxn ang="0">
                      <a:pos x="9" y="1"/>
                    </a:cxn>
                    <a:cxn ang="0">
                      <a:pos x="10" y="0"/>
                    </a:cxn>
                  </a:cxnLst>
                  <a:rect l="0" t="0" r="r" b="b"/>
                  <a:pathLst>
                    <a:path w="14" h="17">
                      <a:moveTo>
                        <a:pt x="10" y="0"/>
                      </a:moveTo>
                      <a:lnTo>
                        <a:pt x="14" y="3"/>
                      </a:lnTo>
                      <a:lnTo>
                        <a:pt x="14" y="5"/>
                      </a:lnTo>
                      <a:lnTo>
                        <a:pt x="13" y="7"/>
                      </a:lnTo>
                      <a:lnTo>
                        <a:pt x="12" y="8"/>
                      </a:lnTo>
                      <a:lnTo>
                        <a:pt x="12" y="13"/>
                      </a:lnTo>
                      <a:lnTo>
                        <a:pt x="10" y="15"/>
                      </a:lnTo>
                      <a:lnTo>
                        <a:pt x="9" y="15"/>
                      </a:lnTo>
                      <a:lnTo>
                        <a:pt x="8" y="16"/>
                      </a:lnTo>
                      <a:lnTo>
                        <a:pt x="5" y="17"/>
                      </a:lnTo>
                      <a:lnTo>
                        <a:pt x="3" y="17"/>
                      </a:lnTo>
                      <a:lnTo>
                        <a:pt x="0" y="15"/>
                      </a:lnTo>
                      <a:lnTo>
                        <a:pt x="0" y="12"/>
                      </a:lnTo>
                      <a:lnTo>
                        <a:pt x="5" y="10"/>
                      </a:lnTo>
                      <a:lnTo>
                        <a:pt x="7" y="8"/>
                      </a:lnTo>
                      <a:lnTo>
                        <a:pt x="9" y="8"/>
                      </a:lnTo>
                      <a:lnTo>
                        <a:pt x="7" y="6"/>
                      </a:lnTo>
                      <a:lnTo>
                        <a:pt x="7" y="2"/>
                      </a:lnTo>
                      <a:lnTo>
                        <a:pt x="9" y="1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8" name="Freeform 1376"/>
                <p:cNvSpPr>
                  <a:spLocks noEditPoints="1"/>
                </p:cNvSpPr>
                <p:nvPr/>
              </p:nvSpPr>
              <p:spPr bwMode="auto">
                <a:xfrm>
                  <a:off x="7135454" y="2345829"/>
                  <a:ext cx="6218" cy="6218"/>
                </a:xfrm>
                <a:custGeom>
                  <a:avLst/>
                  <a:gdLst/>
                  <a:ahLst/>
                  <a:cxnLst>
                    <a:cxn ang="0">
                      <a:pos x="2" y="1"/>
                    </a:cxn>
                    <a:cxn ang="0">
                      <a:pos x="3" y="3"/>
                    </a:cxn>
                    <a:cxn ang="0">
                      <a:pos x="2" y="1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lnTo>
                        <a:pt x="3" y="3"/>
                      </a:lnTo>
                      <a:lnTo>
                        <a:pt x="2" y="1"/>
                      </a:lnTo>
                      <a:close/>
                      <a:moveTo>
                        <a:pt x="0" y="0"/>
                      </a:moveTo>
                      <a:lnTo>
                        <a:pt x="2" y="1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9" name="Freeform 1377"/>
                <p:cNvSpPr>
                  <a:spLocks/>
                </p:cNvSpPr>
                <p:nvPr/>
              </p:nvSpPr>
              <p:spPr bwMode="auto">
                <a:xfrm>
                  <a:off x="7141672" y="2352046"/>
                  <a:ext cx="2073" cy="207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1" y="1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" name="Freeform 1378"/>
                <p:cNvSpPr>
                  <a:spLocks/>
                </p:cNvSpPr>
                <p:nvPr/>
              </p:nvSpPr>
              <p:spPr bwMode="auto">
                <a:xfrm>
                  <a:off x="6998666" y="2047384"/>
                  <a:ext cx="420725" cy="308808"/>
                </a:xfrm>
                <a:custGeom>
                  <a:avLst/>
                  <a:gdLst/>
                  <a:ahLst/>
                  <a:cxnLst>
                    <a:cxn ang="0">
                      <a:pos x="189" y="0"/>
                    </a:cxn>
                    <a:cxn ang="0">
                      <a:pos x="201" y="6"/>
                    </a:cxn>
                    <a:cxn ang="0">
                      <a:pos x="203" y="10"/>
                    </a:cxn>
                    <a:cxn ang="0">
                      <a:pos x="194" y="20"/>
                    </a:cxn>
                    <a:cxn ang="0">
                      <a:pos x="177" y="26"/>
                    </a:cxn>
                    <a:cxn ang="0">
                      <a:pos x="149" y="36"/>
                    </a:cxn>
                    <a:cxn ang="0">
                      <a:pos x="124" y="41"/>
                    </a:cxn>
                    <a:cxn ang="0">
                      <a:pos x="122" y="45"/>
                    </a:cxn>
                    <a:cxn ang="0">
                      <a:pos x="119" y="49"/>
                    </a:cxn>
                    <a:cxn ang="0">
                      <a:pos x="115" y="51"/>
                    </a:cxn>
                    <a:cxn ang="0">
                      <a:pos x="104" y="56"/>
                    </a:cxn>
                    <a:cxn ang="0">
                      <a:pos x="83" y="68"/>
                    </a:cxn>
                    <a:cxn ang="0">
                      <a:pos x="58" y="90"/>
                    </a:cxn>
                    <a:cxn ang="0">
                      <a:pos x="46" y="120"/>
                    </a:cxn>
                    <a:cxn ang="0">
                      <a:pos x="54" y="137"/>
                    </a:cxn>
                    <a:cxn ang="0">
                      <a:pos x="69" y="148"/>
                    </a:cxn>
                    <a:cxn ang="0">
                      <a:pos x="70" y="149"/>
                    </a:cxn>
                    <a:cxn ang="0">
                      <a:pos x="38" y="148"/>
                    </a:cxn>
                    <a:cxn ang="0">
                      <a:pos x="35" y="147"/>
                    </a:cxn>
                    <a:cxn ang="0">
                      <a:pos x="24" y="144"/>
                    </a:cxn>
                    <a:cxn ang="0">
                      <a:pos x="22" y="134"/>
                    </a:cxn>
                    <a:cxn ang="0">
                      <a:pos x="19" y="132"/>
                    </a:cxn>
                    <a:cxn ang="0">
                      <a:pos x="5" y="130"/>
                    </a:cxn>
                    <a:cxn ang="0">
                      <a:pos x="0" y="124"/>
                    </a:cxn>
                    <a:cxn ang="0">
                      <a:pos x="4" y="117"/>
                    </a:cxn>
                    <a:cxn ang="0">
                      <a:pos x="10" y="112"/>
                    </a:cxn>
                    <a:cxn ang="0">
                      <a:pos x="12" y="101"/>
                    </a:cxn>
                    <a:cxn ang="0">
                      <a:pos x="17" y="95"/>
                    </a:cxn>
                    <a:cxn ang="0">
                      <a:pos x="25" y="91"/>
                    </a:cxn>
                    <a:cxn ang="0">
                      <a:pos x="31" y="90"/>
                    </a:cxn>
                    <a:cxn ang="0">
                      <a:pos x="25" y="81"/>
                    </a:cxn>
                    <a:cxn ang="0">
                      <a:pos x="36" y="70"/>
                    </a:cxn>
                    <a:cxn ang="0">
                      <a:pos x="46" y="56"/>
                    </a:cxn>
                    <a:cxn ang="0">
                      <a:pos x="45" y="52"/>
                    </a:cxn>
                    <a:cxn ang="0">
                      <a:pos x="44" y="49"/>
                    </a:cxn>
                    <a:cxn ang="0">
                      <a:pos x="46" y="45"/>
                    </a:cxn>
                    <a:cxn ang="0">
                      <a:pos x="56" y="44"/>
                    </a:cxn>
                    <a:cxn ang="0">
                      <a:pos x="64" y="42"/>
                    </a:cxn>
                    <a:cxn ang="0">
                      <a:pos x="80" y="32"/>
                    </a:cxn>
                    <a:cxn ang="0">
                      <a:pos x="100" y="23"/>
                    </a:cxn>
                    <a:cxn ang="0">
                      <a:pos x="105" y="21"/>
                    </a:cxn>
                    <a:cxn ang="0">
                      <a:pos x="117" y="18"/>
                    </a:cxn>
                    <a:cxn ang="0">
                      <a:pos x="123" y="23"/>
                    </a:cxn>
                    <a:cxn ang="0">
                      <a:pos x="138" y="21"/>
                    </a:cxn>
                    <a:cxn ang="0">
                      <a:pos x="174" y="2"/>
                    </a:cxn>
                  </a:cxnLst>
                  <a:rect l="0" t="0" r="r" b="b"/>
                  <a:pathLst>
                    <a:path w="203" h="149">
                      <a:moveTo>
                        <a:pt x="187" y="0"/>
                      </a:moveTo>
                      <a:lnTo>
                        <a:pt x="189" y="0"/>
                      </a:lnTo>
                      <a:lnTo>
                        <a:pt x="193" y="1"/>
                      </a:lnTo>
                      <a:lnTo>
                        <a:pt x="201" y="6"/>
                      </a:lnTo>
                      <a:lnTo>
                        <a:pt x="202" y="7"/>
                      </a:lnTo>
                      <a:lnTo>
                        <a:pt x="203" y="10"/>
                      </a:lnTo>
                      <a:lnTo>
                        <a:pt x="201" y="16"/>
                      </a:lnTo>
                      <a:lnTo>
                        <a:pt x="194" y="20"/>
                      </a:lnTo>
                      <a:lnTo>
                        <a:pt x="187" y="23"/>
                      </a:lnTo>
                      <a:lnTo>
                        <a:pt x="177" y="26"/>
                      </a:lnTo>
                      <a:lnTo>
                        <a:pt x="168" y="29"/>
                      </a:lnTo>
                      <a:lnTo>
                        <a:pt x="149" y="36"/>
                      </a:lnTo>
                      <a:lnTo>
                        <a:pt x="137" y="37"/>
                      </a:lnTo>
                      <a:lnTo>
                        <a:pt x="124" y="41"/>
                      </a:lnTo>
                      <a:lnTo>
                        <a:pt x="123" y="42"/>
                      </a:lnTo>
                      <a:lnTo>
                        <a:pt x="122" y="45"/>
                      </a:lnTo>
                      <a:lnTo>
                        <a:pt x="120" y="46"/>
                      </a:lnTo>
                      <a:lnTo>
                        <a:pt x="119" y="49"/>
                      </a:lnTo>
                      <a:lnTo>
                        <a:pt x="118" y="50"/>
                      </a:lnTo>
                      <a:lnTo>
                        <a:pt x="115" y="51"/>
                      </a:lnTo>
                      <a:lnTo>
                        <a:pt x="109" y="52"/>
                      </a:lnTo>
                      <a:lnTo>
                        <a:pt x="104" y="56"/>
                      </a:lnTo>
                      <a:lnTo>
                        <a:pt x="100" y="59"/>
                      </a:lnTo>
                      <a:lnTo>
                        <a:pt x="83" y="68"/>
                      </a:lnTo>
                      <a:lnTo>
                        <a:pt x="69" y="78"/>
                      </a:lnTo>
                      <a:lnTo>
                        <a:pt x="58" y="90"/>
                      </a:lnTo>
                      <a:lnTo>
                        <a:pt x="50" y="105"/>
                      </a:lnTo>
                      <a:lnTo>
                        <a:pt x="46" y="120"/>
                      </a:lnTo>
                      <a:lnTo>
                        <a:pt x="49" y="130"/>
                      </a:lnTo>
                      <a:lnTo>
                        <a:pt x="54" y="137"/>
                      </a:lnTo>
                      <a:lnTo>
                        <a:pt x="61" y="142"/>
                      </a:lnTo>
                      <a:lnTo>
                        <a:pt x="69" y="148"/>
                      </a:lnTo>
                      <a:lnTo>
                        <a:pt x="70" y="148"/>
                      </a:lnTo>
                      <a:lnTo>
                        <a:pt x="70" y="149"/>
                      </a:lnTo>
                      <a:lnTo>
                        <a:pt x="39" y="149"/>
                      </a:lnTo>
                      <a:lnTo>
                        <a:pt x="38" y="148"/>
                      </a:lnTo>
                      <a:lnTo>
                        <a:pt x="36" y="148"/>
                      </a:lnTo>
                      <a:lnTo>
                        <a:pt x="35" y="147"/>
                      </a:lnTo>
                      <a:lnTo>
                        <a:pt x="25" y="147"/>
                      </a:lnTo>
                      <a:lnTo>
                        <a:pt x="24" y="144"/>
                      </a:lnTo>
                      <a:lnTo>
                        <a:pt x="24" y="137"/>
                      </a:lnTo>
                      <a:lnTo>
                        <a:pt x="22" y="134"/>
                      </a:lnTo>
                      <a:lnTo>
                        <a:pt x="21" y="133"/>
                      </a:lnTo>
                      <a:lnTo>
                        <a:pt x="19" y="132"/>
                      </a:lnTo>
                      <a:lnTo>
                        <a:pt x="6" y="132"/>
                      </a:lnTo>
                      <a:lnTo>
                        <a:pt x="5" y="130"/>
                      </a:lnTo>
                      <a:lnTo>
                        <a:pt x="2" y="129"/>
                      </a:lnTo>
                      <a:lnTo>
                        <a:pt x="0" y="124"/>
                      </a:lnTo>
                      <a:lnTo>
                        <a:pt x="0" y="120"/>
                      </a:lnTo>
                      <a:lnTo>
                        <a:pt x="4" y="117"/>
                      </a:lnTo>
                      <a:lnTo>
                        <a:pt x="9" y="114"/>
                      </a:lnTo>
                      <a:lnTo>
                        <a:pt x="10" y="112"/>
                      </a:lnTo>
                      <a:lnTo>
                        <a:pt x="12" y="110"/>
                      </a:lnTo>
                      <a:lnTo>
                        <a:pt x="12" y="101"/>
                      </a:lnTo>
                      <a:lnTo>
                        <a:pt x="15" y="96"/>
                      </a:lnTo>
                      <a:lnTo>
                        <a:pt x="17" y="95"/>
                      </a:lnTo>
                      <a:lnTo>
                        <a:pt x="21" y="93"/>
                      </a:lnTo>
                      <a:lnTo>
                        <a:pt x="25" y="91"/>
                      </a:lnTo>
                      <a:lnTo>
                        <a:pt x="29" y="91"/>
                      </a:lnTo>
                      <a:lnTo>
                        <a:pt x="31" y="90"/>
                      </a:lnTo>
                      <a:lnTo>
                        <a:pt x="29" y="85"/>
                      </a:lnTo>
                      <a:lnTo>
                        <a:pt x="25" y="81"/>
                      </a:lnTo>
                      <a:lnTo>
                        <a:pt x="29" y="76"/>
                      </a:lnTo>
                      <a:lnTo>
                        <a:pt x="36" y="70"/>
                      </a:lnTo>
                      <a:lnTo>
                        <a:pt x="43" y="64"/>
                      </a:lnTo>
                      <a:lnTo>
                        <a:pt x="46" y="56"/>
                      </a:lnTo>
                      <a:lnTo>
                        <a:pt x="46" y="55"/>
                      </a:lnTo>
                      <a:lnTo>
                        <a:pt x="45" y="52"/>
                      </a:lnTo>
                      <a:lnTo>
                        <a:pt x="44" y="51"/>
                      </a:lnTo>
                      <a:lnTo>
                        <a:pt x="44" y="49"/>
                      </a:lnTo>
                      <a:lnTo>
                        <a:pt x="45" y="46"/>
                      </a:lnTo>
                      <a:lnTo>
                        <a:pt x="46" y="45"/>
                      </a:lnTo>
                      <a:lnTo>
                        <a:pt x="51" y="45"/>
                      </a:lnTo>
                      <a:lnTo>
                        <a:pt x="56" y="44"/>
                      </a:lnTo>
                      <a:lnTo>
                        <a:pt x="60" y="42"/>
                      </a:lnTo>
                      <a:lnTo>
                        <a:pt x="64" y="42"/>
                      </a:lnTo>
                      <a:lnTo>
                        <a:pt x="71" y="40"/>
                      </a:lnTo>
                      <a:lnTo>
                        <a:pt x="80" y="32"/>
                      </a:lnTo>
                      <a:lnTo>
                        <a:pt x="90" y="26"/>
                      </a:lnTo>
                      <a:lnTo>
                        <a:pt x="100" y="23"/>
                      </a:lnTo>
                      <a:lnTo>
                        <a:pt x="103" y="23"/>
                      </a:lnTo>
                      <a:lnTo>
                        <a:pt x="105" y="21"/>
                      </a:lnTo>
                      <a:lnTo>
                        <a:pt x="110" y="18"/>
                      </a:lnTo>
                      <a:lnTo>
                        <a:pt x="117" y="18"/>
                      </a:lnTo>
                      <a:lnTo>
                        <a:pt x="119" y="20"/>
                      </a:lnTo>
                      <a:lnTo>
                        <a:pt x="123" y="23"/>
                      </a:lnTo>
                      <a:lnTo>
                        <a:pt x="125" y="23"/>
                      </a:lnTo>
                      <a:lnTo>
                        <a:pt x="138" y="21"/>
                      </a:lnTo>
                      <a:lnTo>
                        <a:pt x="163" y="8"/>
                      </a:lnTo>
                      <a:lnTo>
                        <a:pt x="174" y="2"/>
                      </a:lnTo>
                      <a:lnTo>
                        <a:pt x="18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1" name="Freeform 1379"/>
                <p:cNvSpPr>
                  <a:spLocks/>
                </p:cNvSpPr>
                <p:nvPr/>
              </p:nvSpPr>
              <p:spPr bwMode="auto">
                <a:xfrm>
                  <a:off x="6961361" y="1869146"/>
                  <a:ext cx="6218" cy="621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" y="0"/>
                    </a:cxn>
                    <a:cxn ang="0">
                      <a:pos x="0" y="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" h="3">
                      <a:moveTo>
                        <a:pt x="0" y="0"/>
                      </a:moveTo>
                      <a:lnTo>
                        <a:pt x="3" y="0"/>
                      </a:lnTo>
                      <a:lnTo>
                        <a:pt x="0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2" name="Freeform 1381"/>
                <p:cNvSpPr>
                  <a:spLocks/>
                </p:cNvSpPr>
                <p:nvPr/>
              </p:nvSpPr>
              <p:spPr bwMode="auto">
                <a:xfrm>
                  <a:off x="7187268" y="1831841"/>
                  <a:ext cx="64249" cy="37306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22" y="0"/>
                    </a:cxn>
                    <a:cxn ang="0">
                      <a:pos x="18" y="4"/>
                    </a:cxn>
                    <a:cxn ang="0">
                      <a:pos x="31" y="4"/>
                    </a:cxn>
                    <a:cxn ang="0">
                      <a:pos x="31" y="9"/>
                    </a:cxn>
                    <a:cxn ang="0">
                      <a:pos x="28" y="12"/>
                    </a:cxn>
                    <a:cxn ang="0">
                      <a:pos x="21" y="12"/>
                    </a:cxn>
                    <a:cxn ang="0">
                      <a:pos x="23" y="17"/>
                    </a:cxn>
                    <a:cxn ang="0">
                      <a:pos x="18" y="18"/>
                    </a:cxn>
                    <a:cxn ang="0">
                      <a:pos x="4" y="18"/>
                    </a:cxn>
                    <a:cxn ang="0">
                      <a:pos x="0" y="17"/>
                    </a:cxn>
                    <a:cxn ang="0">
                      <a:pos x="0" y="13"/>
                    </a:cxn>
                    <a:cxn ang="0">
                      <a:pos x="3" y="9"/>
                    </a:cxn>
                    <a:cxn ang="0">
                      <a:pos x="4" y="8"/>
                    </a:cxn>
                    <a:cxn ang="0">
                      <a:pos x="8" y="5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31" h="18">
                      <a:moveTo>
                        <a:pt x="8" y="0"/>
                      </a:moveTo>
                      <a:lnTo>
                        <a:pt x="22" y="0"/>
                      </a:lnTo>
                      <a:lnTo>
                        <a:pt x="18" y="4"/>
                      </a:lnTo>
                      <a:lnTo>
                        <a:pt x="31" y="4"/>
                      </a:lnTo>
                      <a:lnTo>
                        <a:pt x="31" y="9"/>
                      </a:lnTo>
                      <a:lnTo>
                        <a:pt x="28" y="12"/>
                      </a:lnTo>
                      <a:lnTo>
                        <a:pt x="21" y="12"/>
                      </a:lnTo>
                      <a:lnTo>
                        <a:pt x="23" y="17"/>
                      </a:lnTo>
                      <a:lnTo>
                        <a:pt x="18" y="18"/>
                      </a:lnTo>
                      <a:lnTo>
                        <a:pt x="4" y="18"/>
                      </a:lnTo>
                      <a:lnTo>
                        <a:pt x="0" y="17"/>
                      </a:lnTo>
                      <a:lnTo>
                        <a:pt x="0" y="13"/>
                      </a:lnTo>
                      <a:lnTo>
                        <a:pt x="3" y="9"/>
                      </a:lnTo>
                      <a:lnTo>
                        <a:pt x="4" y="8"/>
                      </a:lnTo>
                      <a:lnTo>
                        <a:pt x="8" y="5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3" name="Freeform 1382"/>
                <p:cNvSpPr>
                  <a:spLocks/>
                </p:cNvSpPr>
                <p:nvPr/>
              </p:nvSpPr>
              <p:spPr bwMode="auto">
                <a:xfrm>
                  <a:off x="7102293" y="1865001"/>
                  <a:ext cx="68394" cy="22799"/>
                </a:xfrm>
                <a:custGeom>
                  <a:avLst/>
                  <a:gdLst/>
                  <a:ahLst/>
                  <a:cxnLst>
                    <a:cxn ang="0">
                      <a:pos x="16" y="0"/>
                    </a:cxn>
                    <a:cxn ang="0">
                      <a:pos x="25" y="0"/>
                    </a:cxn>
                    <a:cxn ang="0">
                      <a:pos x="28" y="1"/>
                    </a:cxn>
                    <a:cxn ang="0">
                      <a:pos x="30" y="3"/>
                    </a:cxn>
                    <a:cxn ang="0">
                      <a:pos x="33" y="5"/>
                    </a:cxn>
                    <a:cxn ang="0">
                      <a:pos x="29" y="5"/>
                    </a:cxn>
                    <a:cxn ang="0">
                      <a:pos x="28" y="6"/>
                    </a:cxn>
                    <a:cxn ang="0">
                      <a:pos x="25" y="7"/>
                    </a:cxn>
                    <a:cxn ang="0">
                      <a:pos x="21" y="11"/>
                    </a:cxn>
                    <a:cxn ang="0">
                      <a:pos x="16" y="11"/>
                    </a:cxn>
                    <a:cxn ang="0">
                      <a:pos x="15" y="8"/>
                    </a:cxn>
                    <a:cxn ang="0">
                      <a:pos x="13" y="7"/>
                    </a:cxn>
                    <a:cxn ang="0">
                      <a:pos x="11" y="7"/>
                    </a:cxn>
                    <a:cxn ang="0">
                      <a:pos x="10" y="10"/>
                    </a:cxn>
                    <a:cxn ang="0">
                      <a:pos x="9" y="11"/>
                    </a:cxn>
                    <a:cxn ang="0">
                      <a:pos x="3" y="11"/>
                    </a:cxn>
                    <a:cxn ang="0">
                      <a:pos x="0" y="8"/>
                    </a:cxn>
                    <a:cxn ang="0">
                      <a:pos x="3" y="5"/>
                    </a:cxn>
                    <a:cxn ang="0">
                      <a:pos x="9" y="2"/>
                    </a:cxn>
                    <a:cxn ang="0">
                      <a:pos x="16" y="0"/>
                    </a:cxn>
                  </a:cxnLst>
                  <a:rect l="0" t="0" r="r" b="b"/>
                  <a:pathLst>
                    <a:path w="33" h="11">
                      <a:moveTo>
                        <a:pt x="16" y="0"/>
                      </a:moveTo>
                      <a:lnTo>
                        <a:pt x="25" y="0"/>
                      </a:lnTo>
                      <a:lnTo>
                        <a:pt x="28" y="1"/>
                      </a:lnTo>
                      <a:lnTo>
                        <a:pt x="30" y="3"/>
                      </a:lnTo>
                      <a:lnTo>
                        <a:pt x="33" y="5"/>
                      </a:lnTo>
                      <a:lnTo>
                        <a:pt x="29" y="5"/>
                      </a:lnTo>
                      <a:lnTo>
                        <a:pt x="28" y="6"/>
                      </a:lnTo>
                      <a:lnTo>
                        <a:pt x="25" y="7"/>
                      </a:lnTo>
                      <a:lnTo>
                        <a:pt x="21" y="11"/>
                      </a:lnTo>
                      <a:lnTo>
                        <a:pt x="16" y="11"/>
                      </a:lnTo>
                      <a:lnTo>
                        <a:pt x="15" y="8"/>
                      </a:lnTo>
                      <a:lnTo>
                        <a:pt x="13" y="7"/>
                      </a:lnTo>
                      <a:lnTo>
                        <a:pt x="11" y="7"/>
                      </a:lnTo>
                      <a:lnTo>
                        <a:pt x="10" y="10"/>
                      </a:lnTo>
                      <a:lnTo>
                        <a:pt x="9" y="11"/>
                      </a:lnTo>
                      <a:lnTo>
                        <a:pt x="3" y="11"/>
                      </a:lnTo>
                      <a:lnTo>
                        <a:pt x="0" y="8"/>
                      </a:lnTo>
                      <a:lnTo>
                        <a:pt x="3" y="5"/>
                      </a:lnTo>
                      <a:lnTo>
                        <a:pt x="9" y="2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4" name="Freeform 1383"/>
                <p:cNvSpPr>
                  <a:spLocks/>
                </p:cNvSpPr>
                <p:nvPr/>
              </p:nvSpPr>
              <p:spPr bwMode="auto">
                <a:xfrm>
                  <a:off x="7067061" y="1788317"/>
                  <a:ext cx="99482" cy="70466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47" y="0"/>
                    </a:cxn>
                    <a:cxn ang="0">
                      <a:pos x="47" y="5"/>
                    </a:cxn>
                    <a:cxn ang="0">
                      <a:pos x="43" y="9"/>
                    </a:cxn>
                    <a:cxn ang="0">
                      <a:pos x="43" y="10"/>
                    </a:cxn>
                    <a:cxn ang="0">
                      <a:pos x="40" y="13"/>
                    </a:cxn>
                    <a:cxn ang="0">
                      <a:pos x="35" y="15"/>
                    </a:cxn>
                    <a:cxn ang="0">
                      <a:pos x="31" y="16"/>
                    </a:cxn>
                    <a:cxn ang="0">
                      <a:pos x="27" y="19"/>
                    </a:cxn>
                    <a:cxn ang="0">
                      <a:pos x="25" y="21"/>
                    </a:cxn>
                    <a:cxn ang="0">
                      <a:pos x="33" y="23"/>
                    </a:cxn>
                    <a:cxn ang="0">
                      <a:pos x="48" y="28"/>
                    </a:cxn>
                    <a:cxn ang="0">
                      <a:pos x="46" y="29"/>
                    </a:cxn>
                    <a:cxn ang="0">
                      <a:pos x="36" y="29"/>
                    </a:cxn>
                    <a:cxn ang="0">
                      <a:pos x="28" y="32"/>
                    </a:cxn>
                    <a:cxn ang="0">
                      <a:pos x="23" y="33"/>
                    </a:cxn>
                    <a:cxn ang="0">
                      <a:pos x="20" y="34"/>
                    </a:cxn>
                    <a:cxn ang="0">
                      <a:pos x="8" y="30"/>
                    </a:cxn>
                    <a:cxn ang="0">
                      <a:pos x="2" y="28"/>
                    </a:cxn>
                    <a:cxn ang="0">
                      <a:pos x="0" y="26"/>
                    </a:cxn>
                    <a:cxn ang="0">
                      <a:pos x="5" y="21"/>
                    </a:cxn>
                    <a:cxn ang="0">
                      <a:pos x="22" y="21"/>
                    </a:cxn>
                    <a:cxn ang="0">
                      <a:pos x="20" y="20"/>
                    </a:cxn>
                    <a:cxn ang="0">
                      <a:pos x="18" y="20"/>
                    </a:cxn>
                    <a:cxn ang="0">
                      <a:pos x="17" y="19"/>
                    </a:cxn>
                    <a:cxn ang="0">
                      <a:pos x="16" y="19"/>
                    </a:cxn>
                    <a:cxn ang="0">
                      <a:pos x="15" y="20"/>
                    </a:cxn>
                    <a:cxn ang="0">
                      <a:pos x="15" y="15"/>
                    </a:cxn>
                    <a:cxn ang="0">
                      <a:pos x="22" y="14"/>
                    </a:cxn>
                    <a:cxn ang="0">
                      <a:pos x="32" y="9"/>
                    </a:cxn>
                    <a:cxn ang="0">
                      <a:pos x="40" y="8"/>
                    </a:cxn>
                    <a:cxn ang="0">
                      <a:pos x="40" y="5"/>
                    </a:cxn>
                    <a:cxn ang="0">
                      <a:pos x="41" y="3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48" h="34">
                      <a:moveTo>
                        <a:pt x="46" y="0"/>
                      </a:moveTo>
                      <a:lnTo>
                        <a:pt x="47" y="0"/>
                      </a:lnTo>
                      <a:lnTo>
                        <a:pt x="47" y="5"/>
                      </a:lnTo>
                      <a:lnTo>
                        <a:pt x="43" y="9"/>
                      </a:lnTo>
                      <a:lnTo>
                        <a:pt x="43" y="10"/>
                      </a:lnTo>
                      <a:lnTo>
                        <a:pt x="40" y="13"/>
                      </a:lnTo>
                      <a:lnTo>
                        <a:pt x="35" y="15"/>
                      </a:lnTo>
                      <a:lnTo>
                        <a:pt x="31" y="16"/>
                      </a:lnTo>
                      <a:lnTo>
                        <a:pt x="27" y="19"/>
                      </a:lnTo>
                      <a:lnTo>
                        <a:pt x="25" y="21"/>
                      </a:lnTo>
                      <a:lnTo>
                        <a:pt x="33" y="23"/>
                      </a:lnTo>
                      <a:lnTo>
                        <a:pt x="48" y="28"/>
                      </a:lnTo>
                      <a:lnTo>
                        <a:pt x="46" y="29"/>
                      </a:lnTo>
                      <a:lnTo>
                        <a:pt x="36" y="29"/>
                      </a:lnTo>
                      <a:lnTo>
                        <a:pt x="28" y="32"/>
                      </a:lnTo>
                      <a:lnTo>
                        <a:pt x="23" y="33"/>
                      </a:lnTo>
                      <a:lnTo>
                        <a:pt x="20" y="34"/>
                      </a:lnTo>
                      <a:lnTo>
                        <a:pt x="8" y="30"/>
                      </a:lnTo>
                      <a:lnTo>
                        <a:pt x="2" y="28"/>
                      </a:lnTo>
                      <a:lnTo>
                        <a:pt x="0" y="26"/>
                      </a:lnTo>
                      <a:lnTo>
                        <a:pt x="5" y="21"/>
                      </a:lnTo>
                      <a:lnTo>
                        <a:pt x="22" y="21"/>
                      </a:lnTo>
                      <a:lnTo>
                        <a:pt x="20" y="20"/>
                      </a:lnTo>
                      <a:lnTo>
                        <a:pt x="18" y="20"/>
                      </a:lnTo>
                      <a:lnTo>
                        <a:pt x="17" y="19"/>
                      </a:lnTo>
                      <a:lnTo>
                        <a:pt x="16" y="19"/>
                      </a:lnTo>
                      <a:lnTo>
                        <a:pt x="15" y="20"/>
                      </a:lnTo>
                      <a:lnTo>
                        <a:pt x="15" y="15"/>
                      </a:lnTo>
                      <a:lnTo>
                        <a:pt x="22" y="14"/>
                      </a:lnTo>
                      <a:lnTo>
                        <a:pt x="32" y="9"/>
                      </a:lnTo>
                      <a:lnTo>
                        <a:pt x="40" y="8"/>
                      </a:lnTo>
                      <a:lnTo>
                        <a:pt x="40" y="5"/>
                      </a:lnTo>
                      <a:lnTo>
                        <a:pt x="41" y="3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5" name="Freeform 1384"/>
                <p:cNvSpPr>
                  <a:spLocks/>
                </p:cNvSpPr>
                <p:nvPr/>
              </p:nvSpPr>
              <p:spPr bwMode="auto">
                <a:xfrm>
                  <a:off x="6915765" y="2397642"/>
                  <a:ext cx="49741" cy="39379"/>
                </a:xfrm>
                <a:custGeom>
                  <a:avLst/>
                  <a:gdLst/>
                  <a:ahLst/>
                  <a:cxnLst>
                    <a:cxn ang="0">
                      <a:pos x="9" y="0"/>
                    </a:cxn>
                    <a:cxn ang="0">
                      <a:pos x="12" y="0"/>
                    </a:cxn>
                    <a:cxn ang="0">
                      <a:pos x="15" y="2"/>
                    </a:cxn>
                    <a:cxn ang="0">
                      <a:pos x="17" y="4"/>
                    </a:cxn>
                    <a:cxn ang="0">
                      <a:pos x="20" y="5"/>
                    </a:cxn>
                    <a:cxn ang="0">
                      <a:pos x="24" y="7"/>
                    </a:cxn>
                    <a:cxn ang="0">
                      <a:pos x="24" y="12"/>
                    </a:cxn>
                    <a:cxn ang="0">
                      <a:pos x="16" y="17"/>
                    </a:cxn>
                    <a:cxn ang="0">
                      <a:pos x="6" y="19"/>
                    </a:cxn>
                    <a:cxn ang="0">
                      <a:pos x="4" y="19"/>
                    </a:cxn>
                    <a:cxn ang="0">
                      <a:pos x="1" y="18"/>
                    </a:cxn>
                    <a:cxn ang="0">
                      <a:pos x="0" y="17"/>
                    </a:cxn>
                    <a:cxn ang="0">
                      <a:pos x="0" y="13"/>
                    </a:cxn>
                    <a:cxn ang="0">
                      <a:pos x="1" y="10"/>
                    </a:cxn>
                    <a:cxn ang="0">
                      <a:pos x="2" y="9"/>
                    </a:cxn>
                    <a:cxn ang="0">
                      <a:pos x="4" y="7"/>
                    </a:cxn>
                    <a:cxn ang="0">
                      <a:pos x="4" y="5"/>
                    </a:cxn>
                    <a:cxn ang="0">
                      <a:pos x="5" y="4"/>
                    </a:cxn>
                    <a:cxn ang="0">
                      <a:pos x="6" y="4"/>
                    </a:cxn>
                    <a:cxn ang="0">
                      <a:pos x="7" y="2"/>
                    </a:cxn>
                    <a:cxn ang="0">
                      <a:pos x="9" y="0"/>
                    </a:cxn>
                  </a:cxnLst>
                  <a:rect l="0" t="0" r="r" b="b"/>
                  <a:pathLst>
                    <a:path w="24" h="19">
                      <a:moveTo>
                        <a:pt x="9" y="0"/>
                      </a:moveTo>
                      <a:lnTo>
                        <a:pt x="12" y="0"/>
                      </a:lnTo>
                      <a:lnTo>
                        <a:pt x="15" y="2"/>
                      </a:lnTo>
                      <a:lnTo>
                        <a:pt x="17" y="4"/>
                      </a:lnTo>
                      <a:lnTo>
                        <a:pt x="20" y="5"/>
                      </a:lnTo>
                      <a:lnTo>
                        <a:pt x="24" y="7"/>
                      </a:lnTo>
                      <a:lnTo>
                        <a:pt x="24" y="12"/>
                      </a:lnTo>
                      <a:lnTo>
                        <a:pt x="16" y="17"/>
                      </a:lnTo>
                      <a:lnTo>
                        <a:pt x="6" y="19"/>
                      </a:lnTo>
                      <a:lnTo>
                        <a:pt x="4" y="19"/>
                      </a:lnTo>
                      <a:lnTo>
                        <a:pt x="1" y="18"/>
                      </a:lnTo>
                      <a:lnTo>
                        <a:pt x="0" y="17"/>
                      </a:lnTo>
                      <a:lnTo>
                        <a:pt x="0" y="13"/>
                      </a:lnTo>
                      <a:lnTo>
                        <a:pt x="1" y="10"/>
                      </a:lnTo>
                      <a:lnTo>
                        <a:pt x="2" y="9"/>
                      </a:lnTo>
                      <a:lnTo>
                        <a:pt x="4" y="7"/>
                      </a:lnTo>
                      <a:lnTo>
                        <a:pt x="4" y="5"/>
                      </a:lnTo>
                      <a:lnTo>
                        <a:pt x="5" y="4"/>
                      </a:lnTo>
                      <a:lnTo>
                        <a:pt x="6" y="4"/>
                      </a:lnTo>
                      <a:lnTo>
                        <a:pt x="7" y="2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6" name="Freeform 1385"/>
                <p:cNvSpPr>
                  <a:spLocks/>
                </p:cNvSpPr>
                <p:nvPr/>
              </p:nvSpPr>
              <p:spPr bwMode="auto">
                <a:xfrm>
                  <a:off x="7166542" y="2364481"/>
                  <a:ext cx="39379" cy="29015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7" y="0"/>
                    </a:cxn>
                    <a:cxn ang="0">
                      <a:pos x="10" y="1"/>
                    </a:cxn>
                    <a:cxn ang="0">
                      <a:pos x="13" y="3"/>
                    </a:cxn>
                    <a:cxn ang="0">
                      <a:pos x="19" y="9"/>
                    </a:cxn>
                    <a:cxn ang="0">
                      <a:pos x="19" y="13"/>
                    </a:cxn>
                    <a:cxn ang="0">
                      <a:pos x="18" y="14"/>
                    </a:cxn>
                    <a:cxn ang="0">
                      <a:pos x="10" y="14"/>
                    </a:cxn>
                    <a:cxn ang="0">
                      <a:pos x="7" y="11"/>
                    </a:cxn>
                    <a:cxn ang="0">
                      <a:pos x="4" y="10"/>
                    </a:cxn>
                    <a:cxn ang="0">
                      <a:pos x="2" y="6"/>
                    </a:cxn>
                    <a:cxn ang="0">
                      <a:pos x="0" y="4"/>
                    </a:cxn>
                    <a:cxn ang="0">
                      <a:pos x="0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19" h="14">
                      <a:moveTo>
                        <a:pt x="3" y="0"/>
                      </a:moveTo>
                      <a:lnTo>
                        <a:pt x="7" y="0"/>
                      </a:lnTo>
                      <a:lnTo>
                        <a:pt x="10" y="1"/>
                      </a:lnTo>
                      <a:lnTo>
                        <a:pt x="13" y="3"/>
                      </a:lnTo>
                      <a:lnTo>
                        <a:pt x="19" y="9"/>
                      </a:lnTo>
                      <a:lnTo>
                        <a:pt x="19" y="13"/>
                      </a:lnTo>
                      <a:lnTo>
                        <a:pt x="18" y="14"/>
                      </a:lnTo>
                      <a:lnTo>
                        <a:pt x="10" y="14"/>
                      </a:lnTo>
                      <a:lnTo>
                        <a:pt x="7" y="11"/>
                      </a:lnTo>
                      <a:lnTo>
                        <a:pt x="4" y="10"/>
                      </a:lnTo>
                      <a:lnTo>
                        <a:pt x="2" y="6"/>
                      </a:lnTo>
                      <a:lnTo>
                        <a:pt x="0" y="4"/>
                      </a:lnTo>
                      <a:lnTo>
                        <a:pt x="0" y="1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53" name="Freeform 1386"/>
              <p:cNvSpPr>
                <a:spLocks noEditPoints="1"/>
              </p:cNvSpPr>
              <p:nvPr/>
            </p:nvSpPr>
            <p:spPr bwMode="auto">
              <a:xfrm>
                <a:off x="5547893" y="2335466"/>
                <a:ext cx="1757507" cy="1189635"/>
              </a:xfrm>
              <a:custGeom>
                <a:avLst/>
                <a:gdLst/>
                <a:ahLst/>
                <a:cxnLst>
                  <a:cxn ang="0">
                    <a:pos x="278" y="43"/>
                  </a:cxn>
                  <a:cxn ang="0">
                    <a:pos x="451" y="14"/>
                  </a:cxn>
                  <a:cxn ang="0">
                    <a:pos x="582" y="79"/>
                  </a:cxn>
                  <a:cxn ang="0">
                    <a:pos x="556" y="126"/>
                  </a:cxn>
                  <a:cxn ang="0">
                    <a:pos x="617" y="61"/>
                  </a:cxn>
                  <a:cxn ang="0">
                    <a:pos x="714" y="45"/>
                  </a:cxn>
                  <a:cxn ang="0">
                    <a:pos x="779" y="52"/>
                  </a:cxn>
                  <a:cxn ang="0">
                    <a:pos x="805" y="37"/>
                  </a:cxn>
                  <a:cxn ang="0">
                    <a:pos x="848" y="82"/>
                  </a:cxn>
                  <a:cxn ang="0">
                    <a:pos x="783" y="157"/>
                  </a:cxn>
                  <a:cxn ang="0">
                    <a:pos x="773" y="237"/>
                  </a:cxn>
                  <a:cxn ang="0">
                    <a:pos x="761" y="339"/>
                  </a:cxn>
                  <a:cxn ang="0">
                    <a:pos x="781" y="375"/>
                  </a:cxn>
                  <a:cxn ang="0">
                    <a:pos x="798" y="423"/>
                  </a:cxn>
                  <a:cxn ang="0">
                    <a:pos x="775" y="435"/>
                  </a:cxn>
                  <a:cxn ang="0">
                    <a:pos x="748" y="433"/>
                  </a:cxn>
                  <a:cxn ang="0">
                    <a:pos x="721" y="423"/>
                  </a:cxn>
                  <a:cxn ang="0">
                    <a:pos x="669" y="428"/>
                  </a:cxn>
                  <a:cxn ang="0">
                    <a:pos x="669" y="498"/>
                  </a:cxn>
                  <a:cxn ang="0">
                    <a:pos x="648" y="531"/>
                  </a:cxn>
                  <a:cxn ang="0">
                    <a:pos x="587" y="497"/>
                  </a:cxn>
                  <a:cxn ang="0">
                    <a:pos x="542" y="427"/>
                  </a:cxn>
                  <a:cxn ang="0">
                    <a:pos x="520" y="448"/>
                  </a:cxn>
                  <a:cxn ang="0">
                    <a:pos x="448" y="445"/>
                  </a:cxn>
                  <a:cxn ang="0">
                    <a:pos x="426" y="507"/>
                  </a:cxn>
                  <a:cxn ang="0">
                    <a:pos x="371" y="515"/>
                  </a:cxn>
                  <a:cxn ang="0">
                    <a:pos x="382" y="549"/>
                  </a:cxn>
                  <a:cxn ang="0">
                    <a:pos x="366" y="564"/>
                  </a:cxn>
                  <a:cxn ang="0">
                    <a:pos x="331" y="517"/>
                  </a:cxn>
                  <a:cxn ang="0">
                    <a:pos x="263" y="448"/>
                  </a:cxn>
                  <a:cxn ang="0">
                    <a:pos x="265" y="473"/>
                  </a:cxn>
                  <a:cxn ang="0">
                    <a:pos x="301" y="505"/>
                  </a:cxn>
                  <a:cxn ang="0">
                    <a:pos x="303" y="534"/>
                  </a:cxn>
                  <a:cxn ang="0">
                    <a:pos x="291" y="530"/>
                  </a:cxn>
                  <a:cxn ang="0">
                    <a:pos x="243" y="491"/>
                  </a:cxn>
                  <a:cxn ang="0">
                    <a:pos x="163" y="473"/>
                  </a:cxn>
                  <a:cxn ang="0">
                    <a:pos x="105" y="534"/>
                  </a:cxn>
                  <a:cxn ang="0">
                    <a:pos x="35" y="564"/>
                  </a:cxn>
                  <a:cxn ang="0">
                    <a:pos x="9" y="496"/>
                  </a:cxn>
                  <a:cxn ang="0">
                    <a:pos x="93" y="473"/>
                  </a:cxn>
                  <a:cxn ang="0">
                    <a:pos x="80" y="415"/>
                  </a:cxn>
                  <a:cxn ang="0">
                    <a:pos x="90" y="393"/>
                  </a:cxn>
                  <a:cxn ang="0">
                    <a:pos x="135" y="361"/>
                  </a:cxn>
                  <a:cxn ang="0">
                    <a:pos x="199" y="320"/>
                  </a:cxn>
                  <a:cxn ang="0">
                    <a:pos x="224" y="262"/>
                  </a:cxn>
                  <a:cxn ang="0">
                    <a:pos x="227" y="307"/>
                  </a:cxn>
                  <a:cxn ang="0">
                    <a:pos x="273" y="313"/>
                  </a:cxn>
                  <a:cxn ang="0">
                    <a:pos x="336" y="298"/>
                  </a:cxn>
                  <a:cxn ang="0">
                    <a:pos x="386" y="256"/>
                  </a:cxn>
                  <a:cxn ang="0">
                    <a:pos x="431" y="196"/>
                  </a:cxn>
                  <a:cxn ang="0">
                    <a:pos x="355" y="185"/>
                  </a:cxn>
                  <a:cxn ang="0">
                    <a:pos x="398" y="112"/>
                  </a:cxn>
                  <a:cxn ang="0">
                    <a:pos x="301" y="184"/>
                  </a:cxn>
                  <a:cxn ang="0">
                    <a:pos x="296" y="245"/>
                  </a:cxn>
                  <a:cxn ang="0">
                    <a:pos x="256" y="289"/>
                  </a:cxn>
                  <a:cxn ang="0">
                    <a:pos x="231" y="222"/>
                  </a:cxn>
                  <a:cxn ang="0">
                    <a:pos x="177" y="220"/>
                  </a:cxn>
                  <a:cxn ang="0">
                    <a:pos x="182" y="166"/>
                  </a:cxn>
                  <a:cxn ang="0">
                    <a:pos x="249" y="103"/>
                  </a:cxn>
                  <a:cxn ang="0">
                    <a:pos x="305" y="48"/>
                  </a:cxn>
                  <a:cxn ang="0">
                    <a:pos x="335" y="24"/>
                  </a:cxn>
                  <a:cxn ang="0">
                    <a:pos x="371" y="4"/>
                  </a:cxn>
                  <a:cxn ang="0">
                    <a:pos x="409" y="6"/>
                  </a:cxn>
                </a:cxnLst>
                <a:rect l="0" t="0" r="r" b="b"/>
                <a:pathLst>
                  <a:path w="848" h="574">
                    <a:moveTo>
                      <a:pt x="288" y="39"/>
                    </a:moveTo>
                    <a:lnTo>
                      <a:pt x="290" y="42"/>
                    </a:lnTo>
                    <a:lnTo>
                      <a:pt x="290" y="47"/>
                    </a:lnTo>
                    <a:lnTo>
                      <a:pt x="293" y="47"/>
                    </a:lnTo>
                    <a:lnTo>
                      <a:pt x="296" y="48"/>
                    </a:lnTo>
                    <a:lnTo>
                      <a:pt x="297" y="49"/>
                    </a:lnTo>
                    <a:lnTo>
                      <a:pt x="288" y="52"/>
                    </a:lnTo>
                    <a:lnTo>
                      <a:pt x="281" y="56"/>
                    </a:lnTo>
                    <a:lnTo>
                      <a:pt x="273" y="57"/>
                    </a:lnTo>
                    <a:lnTo>
                      <a:pt x="275" y="54"/>
                    </a:lnTo>
                    <a:lnTo>
                      <a:pt x="280" y="52"/>
                    </a:lnTo>
                    <a:lnTo>
                      <a:pt x="281" y="51"/>
                    </a:lnTo>
                    <a:lnTo>
                      <a:pt x="278" y="51"/>
                    </a:lnTo>
                    <a:lnTo>
                      <a:pt x="277" y="49"/>
                    </a:lnTo>
                    <a:lnTo>
                      <a:pt x="275" y="49"/>
                    </a:lnTo>
                    <a:lnTo>
                      <a:pt x="277" y="44"/>
                    </a:lnTo>
                    <a:lnTo>
                      <a:pt x="278" y="43"/>
                    </a:lnTo>
                    <a:lnTo>
                      <a:pt x="283" y="43"/>
                    </a:lnTo>
                    <a:lnTo>
                      <a:pt x="285" y="44"/>
                    </a:lnTo>
                    <a:lnTo>
                      <a:pt x="287" y="42"/>
                    </a:lnTo>
                    <a:lnTo>
                      <a:pt x="288" y="39"/>
                    </a:lnTo>
                    <a:close/>
                    <a:moveTo>
                      <a:pt x="429" y="0"/>
                    </a:moveTo>
                    <a:lnTo>
                      <a:pt x="429" y="8"/>
                    </a:lnTo>
                    <a:lnTo>
                      <a:pt x="430" y="9"/>
                    </a:lnTo>
                    <a:lnTo>
                      <a:pt x="433" y="9"/>
                    </a:lnTo>
                    <a:lnTo>
                      <a:pt x="434" y="6"/>
                    </a:lnTo>
                    <a:lnTo>
                      <a:pt x="435" y="5"/>
                    </a:lnTo>
                    <a:lnTo>
                      <a:pt x="436" y="3"/>
                    </a:lnTo>
                    <a:lnTo>
                      <a:pt x="440" y="3"/>
                    </a:lnTo>
                    <a:lnTo>
                      <a:pt x="445" y="5"/>
                    </a:lnTo>
                    <a:lnTo>
                      <a:pt x="448" y="8"/>
                    </a:lnTo>
                    <a:lnTo>
                      <a:pt x="451" y="9"/>
                    </a:lnTo>
                    <a:lnTo>
                      <a:pt x="453" y="10"/>
                    </a:lnTo>
                    <a:lnTo>
                      <a:pt x="451" y="14"/>
                    </a:lnTo>
                    <a:lnTo>
                      <a:pt x="444" y="18"/>
                    </a:lnTo>
                    <a:lnTo>
                      <a:pt x="441" y="18"/>
                    </a:lnTo>
                    <a:lnTo>
                      <a:pt x="436" y="19"/>
                    </a:lnTo>
                    <a:lnTo>
                      <a:pt x="439" y="22"/>
                    </a:lnTo>
                    <a:lnTo>
                      <a:pt x="441" y="23"/>
                    </a:lnTo>
                    <a:lnTo>
                      <a:pt x="444" y="25"/>
                    </a:lnTo>
                    <a:lnTo>
                      <a:pt x="446" y="27"/>
                    </a:lnTo>
                    <a:lnTo>
                      <a:pt x="450" y="27"/>
                    </a:lnTo>
                    <a:lnTo>
                      <a:pt x="453" y="28"/>
                    </a:lnTo>
                    <a:lnTo>
                      <a:pt x="468" y="28"/>
                    </a:lnTo>
                    <a:lnTo>
                      <a:pt x="477" y="29"/>
                    </a:lnTo>
                    <a:lnTo>
                      <a:pt x="489" y="34"/>
                    </a:lnTo>
                    <a:lnTo>
                      <a:pt x="534" y="53"/>
                    </a:lnTo>
                    <a:lnTo>
                      <a:pt x="546" y="57"/>
                    </a:lnTo>
                    <a:lnTo>
                      <a:pt x="564" y="64"/>
                    </a:lnTo>
                    <a:lnTo>
                      <a:pt x="576" y="72"/>
                    </a:lnTo>
                    <a:lnTo>
                      <a:pt x="582" y="79"/>
                    </a:lnTo>
                    <a:lnTo>
                      <a:pt x="582" y="86"/>
                    </a:lnTo>
                    <a:lnTo>
                      <a:pt x="578" y="92"/>
                    </a:lnTo>
                    <a:lnTo>
                      <a:pt x="572" y="97"/>
                    </a:lnTo>
                    <a:lnTo>
                      <a:pt x="563" y="101"/>
                    </a:lnTo>
                    <a:lnTo>
                      <a:pt x="556" y="102"/>
                    </a:lnTo>
                    <a:lnTo>
                      <a:pt x="547" y="101"/>
                    </a:lnTo>
                    <a:lnTo>
                      <a:pt x="532" y="98"/>
                    </a:lnTo>
                    <a:lnTo>
                      <a:pt x="518" y="97"/>
                    </a:lnTo>
                    <a:lnTo>
                      <a:pt x="503" y="97"/>
                    </a:lnTo>
                    <a:lnTo>
                      <a:pt x="505" y="103"/>
                    </a:lnTo>
                    <a:lnTo>
                      <a:pt x="508" y="112"/>
                    </a:lnTo>
                    <a:lnTo>
                      <a:pt x="515" y="127"/>
                    </a:lnTo>
                    <a:lnTo>
                      <a:pt x="522" y="134"/>
                    </a:lnTo>
                    <a:lnTo>
                      <a:pt x="531" y="136"/>
                    </a:lnTo>
                    <a:lnTo>
                      <a:pt x="531" y="120"/>
                    </a:lnTo>
                    <a:lnTo>
                      <a:pt x="544" y="125"/>
                    </a:lnTo>
                    <a:lnTo>
                      <a:pt x="556" y="126"/>
                    </a:lnTo>
                    <a:lnTo>
                      <a:pt x="563" y="123"/>
                    </a:lnTo>
                    <a:lnTo>
                      <a:pt x="568" y="120"/>
                    </a:lnTo>
                    <a:lnTo>
                      <a:pt x="576" y="110"/>
                    </a:lnTo>
                    <a:lnTo>
                      <a:pt x="578" y="103"/>
                    </a:lnTo>
                    <a:lnTo>
                      <a:pt x="581" y="100"/>
                    </a:lnTo>
                    <a:lnTo>
                      <a:pt x="584" y="97"/>
                    </a:lnTo>
                    <a:lnTo>
                      <a:pt x="591" y="96"/>
                    </a:lnTo>
                    <a:lnTo>
                      <a:pt x="597" y="97"/>
                    </a:lnTo>
                    <a:lnTo>
                      <a:pt x="611" y="97"/>
                    </a:lnTo>
                    <a:lnTo>
                      <a:pt x="615" y="95"/>
                    </a:lnTo>
                    <a:lnTo>
                      <a:pt x="616" y="90"/>
                    </a:lnTo>
                    <a:lnTo>
                      <a:pt x="616" y="86"/>
                    </a:lnTo>
                    <a:lnTo>
                      <a:pt x="615" y="83"/>
                    </a:lnTo>
                    <a:lnTo>
                      <a:pt x="612" y="81"/>
                    </a:lnTo>
                    <a:lnTo>
                      <a:pt x="611" y="78"/>
                    </a:lnTo>
                    <a:lnTo>
                      <a:pt x="611" y="77"/>
                    </a:lnTo>
                    <a:lnTo>
                      <a:pt x="617" y="61"/>
                    </a:lnTo>
                    <a:lnTo>
                      <a:pt x="622" y="52"/>
                    </a:lnTo>
                    <a:lnTo>
                      <a:pt x="627" y="48"/>
                    </a:lnTo>
                    <a:lnTo>
                      <a:pt x="630" y="49"/>
                    </a:lnTo>
                    <a:lnTo>
                      <a:pt x="632" y="54"/>
                    </a:lnTo>
                    <a:lnTo>
                      <a:pt x="633" y="61"/>
                    </a:lnTo>
                    <a:lnTo>
                      <a:pt x="632" y="68"/>
                    </a:lnTo>
                    <a:lnTo>
                      <a:pt x="631" y="74"/>
                    </a:lnTo>
                    <a:lnTo>
                      <a:pt x="631" y="79"/>
                    </a:lnTo>
                    <a:lnTo>
                      <a:pt x="638" y="83"/>
                    </a:lnTo>
                    <a:lnTo>
                      <a:pt x="641" y="83"/>
                    </a:lnTo>
                    <a:lnTo>
                      <a:pt x="647" y="82"/>
                    </a:lnTo>
                    <a:lnTo>
                      <a:pt x="657" y="77"/>
                    </a:lnTo>
                    <a:lnTo>
                      <a:pt x="667" y="69"/>
                    </a:lnTo>
                    <a:lnTo>
                      <a:pt x="680" y="62"/>
                    </a:lnTo>
                    <a:lnTo>
                      <a:pt x="692" y="56"/>
                    </a:lnTo>
                    <a:lnTo>
                      <a:pt x="704" y="49"/>
                    </a:lnTo>
                    <a:lnTo>
                      <a:pt x="714" y="45"/>
                    </a:lnTo>
                    <a:lnTo>
                      <a:pt x="721" y="47"/>
                    </a:lnTo>
                    <a:lnTo>
                      <a:pt x="726" y="52"/>
                    </a:lnTo>
                    <a:lnTo>
                      <a:pt x="731" y="54"/>
                    </a:lnTo>
                    <a:lnTo>
                      <a:pt x="736" y="54"/>
                    </a:lnTo>
                    <a:lnTo>
                      <a:pt x="740" y="56"/>
                    </a:lnTo>
                    <a:lnTo>
                      <a:pt x="745" y="54"/>
                    </a:lnTo>
                    <a:lnTo>
                      <a:pt x="749" y="54"/>
                    </a:lnTo>
                    <a:lnTo>
                      <a:pt x="750" y="53"/>
                    </a:lnTo>
                    <a:lnTo>
                      <a:pt x="756" y="53"/>
                    </a:lnTo>
                    <a:lnTo>
                      <a:pt x="758" y="54"/>
                    </a:lnTo>
                    <a:lnTo>
                      <a:pt x="760" y="54"/>
                    </a:lnTo>
                    <a:lnTo>
                      <a:pt x="763" y="49"/>
                    </a:lnTo>
                    <a:lnTo>
                      <a:pt x="769" y="48"/>
                    </a:lnTo>
                    <a:lnTo>
                      <a:pt x="774" y="45"/>
                    </a:lnTo>
                    <a:lnTo>
                      <a:pt x="779" y="44"/>
                    </a:lnTo>
                    <a:lnTo>
                      <a:pt x="781" y="49"/>
                    </a:lnTo>
                    <a:lnTo>
                      <a:pt x="779" y="52"/>
                    </a:lnTo>
                    <a:lnTo>
                      <a:pt x="778" y="54"/>
                    </a:lnTo>
                    <a:lnTo>
                      <a:pt x="778" y="57"/>
                    </a:lnTo>
                    <a:lnTo>
                      <a:pt x="780" y="59"/>
                    </a:lnTo>
                    <a:lnTo>
                      <a:pt x="783" y="61"/>
                    </a:lnTo>
                    <a:lnTo>
                      <a:pt x="785" y="59"/>
                    </a:lnTo>
                    <a:lnTo>
                      <a:pt x="788" y="57"/>
                    </a:lnTo>
                    <a:lnTo>
                      <a:pt x="788" y="54"/>
                    </a:lnTo>
                    <a:lnTo>
                      <a:pt x="786" y="53"/>
                    </a:lnTo>
                    <a:lnTo>
                      <a:pt x="786" y="51"/>
                    </a:lnTo>
                    <a:lnTo>
                      <a:pt x="791" y="49"/>
                    </a:lnTo>
                    <a:lnTo>
                      <a:pt x="794" y="51"/>
                    </a:lnTo>
                    <a:lnTo>
                      <a:pt x="795" y="52"/>
                    </a:lnTo>
                    <a:lnTo>
                      <a:pt x="798" y="53"/>
                    </a:lnTo>
                    <a:lnTo>
                      <a:pt x="802" y="53"/>
                    </a:lnTo>
                    <a:lnTo>
                      <a:pt x="803" y="52"/>
                    </a:lnTo>
                    <a:lnTo>
                      <a:pt x="805" y="44"/>
                    </a:lnTo>
                    <a:lnTo>
                      <a:pt x="805" y="37"/>
                    </a:lnTo>
                    <a:lnTo>
                      <a:pt x="803" y="32"/>
                    </a:lnTo>
                    <a:lnTo>
                      <a:pt x="803" y="29"/>
                    </a:lnTo>
                    <a:lnTo>
                      <a:pt x="805" y="27"/>
                    </a:lnTo>
                    <a:lnTo>
                      <a:pt x="812" y="25"/>
                    </a:lnTo>
                    <a:lnTo>
                      <a:pt x="820" y="25"/>
                    </a:lnTo>
                    <a:lnTo>
                      <a:pt x="834" y="28"/>
                    </a:lnTo>
                    <a:lnTo>
                      <a:pt x="835" y="30"/>
                    </a:lnTo>
                    <a:lnTo>
                      <a:pt x="837" y="35"/>
                    </a:lnTo>
                    <a:lnTo>
                      <a:pt x="835" y="42"/>
                    </a:lnTo>
                    <a:lnTo>
                      <a:pt x="838" y="47"/>
                    </a:lnTo>
                    <a:lnTo>
                      <a:pt x="842" y="52"/>
                    </a:lnTo>
                    <a:lnTo>
                      <a:pt x="840" y="59"/>
                    </a:lnTo>
                    <a:lnTo>
                      <a:pt x="838" y="62"/>
                    </a:lnTo>
                    <a:lnTo>
                      <a:pt x="838" y="68"/>
                    </a:lnTo>
                    <a:lnTo>
                      <a:pt x="842" y="72"/>
                    </a:lnTo>
                    <a:lnTo>
                      <a:pt x="848" y="72"/>
                    </a:lnTo>
                    <a:lnTo>
                      <a:pt x="848" y="82"/>
                    </a:lnTo>
                    <a:lnTo>
                      <a:pt x="847" y="88"/>
                    </a:lnTo>
                    <a:lnTo>
                      <a:pt x="844" y="88"/>
                    </a:lnTo>
                    <a:lnTo>
                      <a:pt x="842" y="90"/>
                    </a:lnTo>
                    <a:lnTo>
                      <a:pt x="842" y="93"/>
                    </a:lnTo>
                    <a:lnTo>
                      <a:pt x="839" y="98"/>
                    </a:lnTo>
                    <a:lnTo>
                      <a:pt x="833" y="102"/>
                    </a:lnTo>
                    <a:lnTo>
                      <a:pt x="828" y="103"/>
                    </a:lnTo>
                    <a:lnTo>
                      <a:pt x="823" y="111"/>
                    </a:lnTo>
                    <a:lnTo>
                      <a:pt x="820" y="120"/>
                    </a:lnTo>
                    <a:lnTo>
                      <a:pt x="810" y="128"/>
                    </a:lnTo>
                    <a:lnTo>
                      <a:pt x="802" y="135"/>
                    </a:lnTo>
                    <a:lnTo>
                      <a:pt x="797" y="144"/>
                    </a:lnTo>
                    <a:lnTo>
                      <a:pt x="791" y="147"/>
                    </a:lnTo>
                    <a:lnTo>
                      <a:pt x="786" y="147"/>
                    </a:lnTo>
                    <a:lnTo>
                      <a:pt x="783" y="149"/>
                    </a:lnTo>
                    <a:lnTo>
                      <a:pt x="781" y="152"/>
                    </a:lnTo>
                    <a:lnTo>
                      <a:pt x="783" y="157"/>
                    </a:lnTo>
                    <a:lnTo>
                      <a:pt x="780" y="164"/>
                    </a:lnTo>
                    <a:lnTo>
                      <a:pt x="779" y="170"/>
                    </a:lnTo>
                    <a:lnTo>
                      <a:pt x="776" y="176"/>
                    </a:lnTo>
                    <a:lnTo>
                      <a:pt x="778" y="186"/>
                    </a:lnTo>
                    <a:lnTo>
                      <a:pt x="773" y="199"/>
                    </a:lnTo>
                    <a:lnTo>
                      <a:pt x="773" y="201"/>
                    </a:lnTo>
                    <a:lnTo>
                      <a:pt x="774" y="201"/>
                    </a:lnTo>
                    <a:lnTo>
                      <a:pt x="775" y="199"/>
                    </a:lnTo>
                    <a:lnTo>
                      <a:pt x="776" y="204"/>
                    </a:lnTo>
                    <a:lnTo>
                      <a:pt x="775" y="212"/>
                    </a:lnTo>
                    <a:lnTo>
                      <a:pt x="775" y="213"/>
                    </a:lnTo>
                    <a:lnTo>
                      <a:pt x="776" y="220"/>
                    </a:lnTo>
                    <a:lnTo>
                      <a:pt x="776" y="224"/>
                    </a:lnTo>
                    <a:lnTo>
                      <a:pt x="778" y="229"/>
                    </a:lnTo>
                    <a:lnTo>
                      <a:pt x="776" y="233"/>
                    </a:lnTo>
                    <a:lnTo>
                      <a:pt x="773" y="232"/>
                    </a:lnTo>
                    <a:lnTo>
                      <a:pt x="773" y="237"/>
                    </a:lnTo>
                    <a:lnTo>
                      <a:pt x="776" y="242"/>
                    </a:lnTo>
                    <a:lnTo>
                      <a:pt x="778" y="249"/>
                    </a:lnTo>
                    <a:lnTo>
                      <a:pt x="773" y="259"/>
                    </a:lnTo>
                    <a:lnTo>
                      <a:pt x="769" y="262"/>
                    </a:lnTo>
                    <a:lnTo>
                      <a:pt x="766" y="263"/>
                    </a:lnTo>
                    <a:lnTo>
                      <a:pt x="769" y="268"/>
                    </a:lnTo>
                    <a:lnTo>
                      <a:pt x="766" y="271"/>
                    </a:lnTo>
                    <a:lnTo>
                      <a:pt x="769" y="274"/>
                    </a:lnTo>
                    <a:lnTo>
                      <a:pt x="775" y="281"/>
                    </a:lnTo>
                    <a:lnTo>
                      <a:pt x="778" y="288"/>
                    </a:lnTo>
                    <a:lnTo>
                      <a:pt x="776" y="293"/>
                    </a:lnTo>
                    <a:lnTo>
                      <a:pt x="771" y="301"/>
                    </a:lnTo>
                    <a:lnTo>
                      <a:pt x="765" y="306"/>
                    </a:lnTo>
                    <a:lnTo>
                      <a:pt x="761" y="317"/>
                    </a:lnTo>
                    <a:lnTo>
                      <a:pt x="758" y="325"/>
                    </a:lnTo>
                    <a:lnTo>
                      <a:pt x="758" y="332"/>
                    </a:lnTo>
                    <a:lnTo>
                      <a:pt x="761" y="339"/>
                    </a:lnTo>
                    <a:lnTo>
                      <a:pt x="768" y="340"/>
                    </a:lnTo>
                    <a:lnTo>
                      <a:pt x="771" y="339"/>
                    </a:lnTo>
                    <a:lnTo>
                      <a:pt x="776" y="340"/>
                    </a:lnTo>
                    <a:lnTo>
                      <a:pt x="776" y="347"/>
                    </a:lnTo>
                    <a:lnTo>
                      <a:pt x="775" y="354"/>
                    </a:lnTo>
                    <a:lnTo>
                      <a:pt x="771" y="356"/>
                    </a:lnTo>
                    <a:lnTo>
                      <a:pt x="764" y="356"/>
                    </a:lnTo>
                    <a:lnTo>
                      <a:pt x="759" y="352"/>
                    </a:lnTo>
                    <a:lnTo>
                      <a:pt x="755" y="355"/>
                    </a:lnTo>
                    <a:lnTo>
                      <a:pt x="758" y="362"/>
                    </a:lnTo>
                    <a:lnTo>
                      <a:pt x="761" y="369"/>
                    </a:lnTo>
                    <a:lnTo>
                      <a:pt x="770" y="371"/>
                    </a:lnTo>
                    <a:lnTo>
                      <a:pt x="774" y="367"/>
                    </a:lnTo>
                    <a:lnTo>
                      <a:pt x="781" y="364"/>
                    </a:lnTo>
                    <a:lnTo>
                      <a:pt x="784" y="365"/>
                    </a:lnTo>
                    <a:lnTo>
                      <a:pt x="783" y="367"/>
                    </a:lnTo>
                    <a:lnTo>
                      <a:pt x="781" y="375"/>
                    </a:lnTo>
                    <a:lnTo>
                      <a:pt x="776" y="380"/>
                    </a:lnTo>
                    <a:lnTo>
                      <a:pt x="773" y="386"/>
                    </a:lnTo>
                    <a:lnTo>
                      <a:pt x="771" y="390"/>
                    </a:lnTo>
                    <a:lnTo>
                      <a:pt x="773" y="395"/>
                    </a:lnTo>
                    <a:lnTo>
                      <a:pt x="775" y="404"/>
                    </a:lnTo>
                    <a:lnTo>
                      <a:pt x="775" y="408"/>
                    </a:lnTo>
                    <a:lnTo>
                      <a:pt x="779" y="406"/>
                    </a:lnTo>
                    <a:lnTo>
                      <a:pt x="785" y="406"/>
                    </a:lnTo>
                    <a:lnTo>
                      <a:pt x="786" y="409"/>
                    </a:lnTo>
                    <a:lnTo>
                      <a:pt x="788" y="414"/>
                    </a:lnTo>
                    <a:lnTo>
                      <a:pt x="788" y="415"/>
                    </a:lnTo>
                    <a:lnTo>
                      <a:pt x="791" y="417"/>
                    </a:lnTo>
                    <a:lnTo>
                      <a:pt x="791" y="419"/>
                    </a:lnTo>
                    <a:lnTo>
                      <a:pt x="793" y="419"/>
                    </a:lnTo>
                    <a:lnTo>
                      <a:pt x="797" y="420"/>
                    </a:lnTo>
                    <a:lnTo>
                      <a:pt x="797" y="422"/>
                    </a:lnTo>
                    <a:lnTo>
                      <a:pt x="798" y="423"/>
                    </a:lnTo>
                    <a:lnTo>
                      <a:pt x="804" y="423"/>
                    </a:lnTo>
                    <a:lnTo>
                      <a:pt x="804" y="424"/>
                    </a:lnTo>
                    <a:lnTo>
                      <a:pt x="805" y="425"/>
                    </a:lnTo>
                    <a:lnTo>
                      <a:pt x="804" y="427"/>
                    </a:lnTo>
                    <a:lnTo>
                      <a:pt x="803" y="434"/>
                    </a:lnTo>
                    <a:lnTo>
                      <a:pt x="799" y="434"/>
                    </a:lnTo>
                    <a:lnTo>
                      <a:pt x="798" y="435"/>
                    </a:lnTo>
                    <a:lnTo>
                      <a:pt x="795" y="437"/>
                    </a:lnTo>
                    <a:lnTo>
                      <a:pt x="791" y="435"/>
                    </a:lnTo>
                    <a:lnTo>
                      <a:pt x="789" y="433"/>
                    </a:lnTo>
                    <a:lnTo>
                      <a:pt x="788" y="434"/>
                    </a:lnTo>
                    <a:lnTo>
                      <a:pt x="786" y="437"/>
                    </a:lnTo>
                    <a:lnTo>
                      <a:pt x="785" y="438"/>
                    </a:lnTo>
                    <a:lnTo>
                      <a:pt x="781" y="438"/>
                    </a:lnTo>
                    <a:lnTo>
                      <a:pt x="781" y="437"/>
                    </a:lnTo>
                    <a:lnTo>
                      <a:pt x="779" y="435"/>
                    </a:lnTo>
                    <a:lnTo>
                      <a:pt x="775" y="435"/>
                    </a:lnTo>
                    <a:lnTo>
                      <a:pt x="774" y="434"/>
                    </a:lnTo>
                    <a:lnTo>
                      <a:pt x="773" y="434"/>
                    </a:lnTo>
                    <a:lnTo>
                      <a:pt x="773" y="430"/>
                    </a:lnTo>
                    <a:lnTo>
                      <a:pt x="771" y="429"/>
                    </a:lnTo>
                    <a:lnTo>
                      <a:pt x="769" y="428"/>
                    </a:lnTo>
                    <a:lnTo>
                      <a:pt x="768" y="429"/>
                    </a:lnTo>
                    <a:lnTo>
                      <a:pt x="765" y="429"/>
                    </a:lnTo>
                    <a:lnTo>
                      <a:pt x="764" y="430"/>
                    </a:lnTo>
                    <a:lnTo>
                      <a:pt x="761" y="432"/>
                    </a:lnTo>
                    <a:lnTo>
                      <a:pt x="759" y="430"/>
                    </a:lnTo>
                    <a:lnTo>
                      <a:pt x="758" y="429"/>
                    </a:lnTo>
                    <a:lnTo>
                      <a:pt x="756" y="430"/>
                    </a:lnTo>
                    <a:lnTo>
                      <a:pt x="755" y="429"/>
                    </a:lnTo>
                    <a:lnTo>
                      <a:pt x="754" y="429"/>
                    </a:lnTo>
                    <a:lnTo>
                      <a:pt x="753" y="430"/>
                    </a:lnTo>
                    <a:lnTo>
                      <a:pt x="750" y="430"/>
                    </a:lnTo>
                    <a:lnTo>
                      <a:pt x="748" y="433"/>
                    </a:lnTo>
                    <a:lnTo>
                      <a:pt x="748" y="434"/>
                    </a:lnTo>
                    <a:lnTo>
                      <a:pt x="744" y="437"/>
                    </a:lnTo>
                    <a:lnTo>
                      <a:pt x="743" y="437"/>
                    </a:lnTo>
                    <a:lnTo>
                      <a:pt x="740" y="435"/>
                    </a:lnTo>
                    <a:lnTo>
                      <a:pt x="736" y="434"/>
                    </a:lnTo>
                    <a:lnTo>
                      <a:pt x="735" y="433"/>
                    </a:lnTo>
                    <a:lnTo>
                      <a:pt x="735" y="432"/>
                    </a:lnTo>
                    <a:lnTo>
                      <a:pt x="734" y="432"/>
                    </a:lnTo>
                    <a:lnTo>
                      <a:pt x="734" y="429"/>
                    </a:lnTo>
                    <a:lnTo>
                      <a:pt x="731" y="430"/>
                    </a:lnTo>
                    <a:lnTo>
                      <a:pt x="731" y="437"/>
                    </a:lnTo>
                    <a:lnTo>
                      <a:pt x="730" y="433"/>
                    </a:lnTo>
                    <a:lnTo>
                      <a:pt x="728" y="430"/>
                    </a:lnTo>
                    <a:lnTo>
                      <a:pt x="726" y="428"/>
                    </a:lnTo>
                    <a:lnTo>
                      <a:pt x="724" y="425"/>
                    </a:lnTo>
                    <a:lnTo>
                      <a:pt x="721" y="424"/>
                    </a:lnTo>
                    <a:lnTo>
                      <a:pt x="721" y="423"/>
                    </a:lnTo>
                    <a:lnTo>
                      <a:pt x="719" y="420"/>
                    </a:lnTo>
                    <a:lnTo>
                      <a:pt x="716" y="420"/>
                    </a:lnTo>
                    <a:lnTo>
                      <a:pt x="715" y="422"/>
                    </a:lnTo>
                    <a:lnTo>
                      <a:pt x="714" y="420"/>
                    </a:lnTo>
                    <a:lnTo>
                      <a:pt x="710" y="420"/>
                    </a:lnTo>
                    <a:lnTo>
                      <a:pt x="707" y="419"/>
                    </a:lnTo>
                    <a:lnTo>
                      <a:pt x="707" y="418"/>
                    </a:lnTo>
                    <a:lnTo>
                      <a:pt x="702" y="418"/>
                    </a:lnTo>
                    <a:lnTo>
                      <a:pt x="702" y="419"/>
                    </a:lnTo>
                    <a:lnTo>
                      <a:pt x="690" y="419"/>
                    </a:lnTo>
                    <a:lnTo>
                      <a:pt x="689" y="420"/>
                    </a:lnTo>
                    <a:lnTo>
                      <a:pt x="687" y="420"/>
                    </a:lnTo>
                    <a:lnTo>
                      <a:pt x="685" y="422"/>
                    </a:lnTo>
                    <a:lnTo>
                      <a:pt x="679" y="424"/>
                    </a:lnTo>
                    <a:lnTo>
                      <a:pt x="671" y="427"/>
                    </a:lnTo>
                    <a:lnTo>
                      <a:pt x="670" y="427"/>
                    </a:lnTo>
                    <a:lnTo>
                      <a:pt x="669" y="428"/>
                    </a:lnTo>
                    <a:lnTo>
                      <a:pt x="665" y="429"/>
                    </a:lnTo>
                    <a:lnTo>
                      <a:pt x="657" y="433"/>
                    </a:lnTo>
                    <a:lnTo>
                      <a:pt x="656" y="433"/>
                    </a:lnTo>
                    <a:lnTo>
                      <a:pt x="655" y="434"/>
                    </a:lnTo>
                    <a:lnTo>
                      <a:pt x="653" y="437"/>
                    </a:lnTo>
                    <a:lnTo>
                      <a:pt x="651" y="440"/>
                    </a:lnTo>
                    <a:lnTo>
                      <a:pt x="650" y="444"/>
                    </a:lnTo>
                    <a:lnTo>
                      <a:pt x="647" y="447"/>
                    </a:lnTo>
                    <a:lnTo>
                      <a:pt x="646" y="450"/>
                    </a:lnTo>
                    <a:lnTo>
                      <a:pt x="646" y="452"/>
                    </a:lnTo>
                    <a:lnTo>
                      <a:pt x="647" y="454"/>
                    </a:lnTo>
                    <a:lnTo>
                      <a:pt x="648" y="458"/>
                    </a:lnTo>
                    <a:lnTo>
                      <a:pt x="651" y="461"/>
                    </a:lnTo>
                    <a:lnTo>
                      <a:pt x="655" y="468"/>
                    </a:lnTo>
                    <a:lnTo>
                      <a:pt x="657" y="477"/>
                    </a:lnTo>
                    <a:lnTo>
                      <a:pt x="661" y="488"/>
                    </a:lnTo>
                    <a:lnTo>
                      <a:pt x="669" y="498"/>
                    </a:lnTo>
                    <a:lnTo>
                      <a:pt x="676" y="507"/>
                    </a:lnTo>
                    <a:lnTo>
                      <a:pt x="682" y="512"/>
                    </a:lnTo>
                    <a:lnTo>
                      <a:pt x="677" y="517"/>
                    </a:lnTo>
                    <a:lnTo>
                      <a:pt x="675" y="525"/>
                    </a:lnTo>
                    <a:lnTo>
                      <a:pt x="671" y="532"/>
                    </a:lnTo>
                    <a:lnTo>
                      <a:pt x="666" y="531"/>
                    </a:lnTo>
                    <a:lnTo>
                      <a:pt x="666" y="528"/>
                    </a:lnTo>
                    <a:lnTo>
                      <a:pt x="665" y="527"/>
                    </a:lnTo>
                    <a:lnTo>
                      <a:pt x="664" y="525"/>
                    </a:lnTo>
                    <a:lnTo>
                      <a:pt x="664" y="523"/>
                    </a:lnTo>
                    <a:lnTo>
                      <a:pt x="662" y="521"/>
                    </a:lnTo>
                    <a:lnTo>
                      <a:pt x="660" y="521"/>
                    </a:lnTo>
                    <a:lnTo>
                      <a:pt x="658" y="522"/>
                    </a:lnTo>
                    <a:lnTo>
                      <a:pt x="657" y="522"/>
                    </a:lnTo>
                    <a:lnTo>
                      <a:pt x="655" y="523"/>
                    </a:lnTo>
                    <a:lnTo>
                      <a:pt x="650" y="528"/>
                    </a:lnTo>
                    <a:lnTo>
                      <a:pt x="648" y="531"/>
                    </a:lnTo>
                    <a:lnTo>
                      <a:pt x="646" y="532"/>
                    </a:lnTo>
                    <a:lnTo>
                      <a:pt x="642" y="532"/>
                    </a:lnTo>
                    <a:lnTo>
                      <a:pt x="636" y="530"/>
                    </a:lnTo>
                    <a:lnTo>
                      <a:pt x="631" y="526"/>
                    </a:lnTo>
                    <a:lnTo>
                      <a:pt x="627" y="521"/>
                    </a:lnTo>
                    <a:lnTo>
                      <a:pt x="622" y="517"/>
                    </a:lnTo>
                    <a:lnTo>
                      <a:pt x="621" y="517"/>
                    </a:lnTo>
                    <a:lnTo>
                      <a:pt x="620" y="516"/>
                    </a:lnTo>
                    <a:lnTo>
                      <a:pt x="615" y="513"/>
                    </a:lnTo>
                    <a:lnTo>
                      <a:pt x="612" y="511"/>
                    </a:lnTo>
                    <a:lnTo>
                      <a:pt x="611" y="507"/>
                    </a:lnTo>
                    <a:lnTo>
                      <a:pt x="608" y="502"/>
                    </a:lnTo>
                    <a:lnTo>
                      <a:pt x="608" y="500"/>
                    </a:lnTo>
                    <a:lnTo>
                      <a:pt x="606" y="497"/>
                    </a:lnTo>
                    <a:lnTo>
                      <a:pt x="601" y="495"/>
                    </a:lnTo>
                    <a:lnTo>
                      <a:pt x="592" y="495"/>
                    </a:lnTo>
                    <a:lnTo>
                      <a:pt x="587" y="497"/>
                    </a:lnTo>
                    <a:lnTo>
                      <a:pt x="586" y="497"/>
                    </a:lnTo>
                    <a:lnTo>
                      <a:pt x="583" y="487"/>
                    </a:lnTo>
                    <a:lnTo>
                      <a:pt x="578" y="478"/>
                    </a:lnTo>
                    <a:lnTo>
                      <a:pt x="571" y="472"/>
                    </a:lnTo>
                    <a:lnTo>
                      <a:pt x="562" y="467"/>
                    </a:lnTo>
                    <a:lnTo>
                      <a:pt x="552" y="463"/>
                    </a:lnTo>
                    <a:lnTo>
                      <a:pt x="542" y="458"/>
                    </a:lnTo>
                    <a:lnTo>
                      <a:pt x="534" y="452"/>
                    </a:lnTo>
                    <a:lnTo>
                      <a:pt x="529" y="444"/>
                    </a:lnTo>
                    <a:lnTo>
                      <a:pt x="536" y="442"/>
                    </a:lnTo>
                    <a:lnTo>
                      <a:pt x="539" y="440"/>
                    </a:lnTo>
                    <a:lnTo>
                      <a:pt x="543" y="438"/>
                    </a:lnTo>
                    <a:lnTo>
                      <a:pt x="544" y="435"/>
                    </a:lnTo>
                    <a:lnTo>
                      <a:pt x="544" y="432"/>
                    </a:lnTo>
                    <a:lnTo>
                      <a:pt x="543" y="429"/>
                    </a:lnTo>
                    <a:lnTo>
                      <a:pt x="542" y="428"/>
                    </a:lnTo>
                    <a:lnTo>
                      <a:pt x="542" y="427"/>
                    </a:lnTo>
                    <a:lnTo>
                      <a:pt x="541" y="425"/>
                    </a:lnTo>
                    <a:lnTo>
                      <a:pt x="543" y="423"/>
                    </a:lnTo>
                    <a:lnTo>
                      <a:pt x="546" y="422"/>
                    </a:lnTo>
                    <a:lnTo>
                      <a:pt x="547" y="419"/>
                    </a:lnTo>
                    <a:lnTo>
                      <a:pt x="548" y="418"/>
                    </a:lnTo>
                    <a:lnTo>
                      <a:pt x="541" y="420"/>
                    </a:lnTo>
                    <a:lnTo>
                      <a:pt x="529" y="425"/>
                    </a:lnTo>
                    <a:lnTo>
                      <a:pt x="519" y="429"/>
                    </a:lnTo>
                    <a:lnTo>
                      <a:pt x="508" y="437"/>
                    </a:lnTo>
                    <a:lnTo>
                      <a:pt x="508" y="439"/>
                    </a:lnTo>
                    <a:lnTo>
                      <a:pt x="509" y="440"/>
                    </a:lnTo>
                    <a:lnTo>
                      <a:pt x="512" y="442"/>
                    </a:lnTo>
                    <a:lnTo>
                      <a:pt x="513" y="443"/>
                    </a:lnTo>
                    <a:lnTo>
                      <a:pt x="520" y="443"/>
                    </a:lnTo>
                    <a:lnTo>
                      <a:pt x="523" y="444"/>
                    </a:lnTo>
                    <a:lnTo>
                      <a:pt x="526" y="444"/>
                    </a:lnTo>
                    <a:lnTo>
                      <a:pt x="520" y="448"/>
                    </a:lnTo>
                    <a:lnTo>
                      <a:pt x="513" y="452"/>
                    </a:lnTo>
                    <a:lnTo>
                      <a:pt x="504" y="456"/>
                    </a:lnTo>
                    <a:lnTo>
                      <a:pt x="498" y="457"/>
                    </a:lnTo>
                    <a:lnTo>
                      <a:pt x="494" y="454"/>
                    </a:lnTo>
                    <a:lnTo>
                      <a:pt x="488" y="449"/>
                    </a:lnTo>
                    <a:lnTo>
                      <a:pt x="483" y="442"/>
                    </a:lnTo>
                    <a:lnTo>
                      <a:pt x="477" y="434"/>
                    </a:lnTo>
                    <a:lnTo>
                      <a:pt x="470" y="429"/>
                    </a:lnTo>
                    <a:lnTo>
                      <a:pt x="467" y="427"/>
                    </a:lnTo>
                    <a:lnTo>
                      <a:pt x="463" y="427"/>
                    </a:lnTo>
                    <a:lnTo>
                      <a:pt x="460" y="429"/>
                    </a:lnTo>
                    <a:lnTo>
                      <a:pt x="458" y="430"/>
                    </a:lnTo>
                    <a:lnTo>
                      <a:pt x="455" y="433"/>
                    </a:lnTo>
                    <a:lnTo>
                      <a:pt x="454" y="435"/>
                    </a:lnTo>
                    <a:lnTo>
                      <a:pt x="451" y="438"/>
                    </a:lnTo>
                    <a:lnTo>
                      <a:pt x="448" y="439"/>
                    </a:lnTo>
                    <a:lnTo>
                      <a:pt x="448" y="445"/>
                    </a:lnTo>
                    <a:lnTo>
                      <a:pt x="445" y="447"/>
                    </a:lnTo>
                    <a:lnTo>
                      <a:pt x="443" y="447"/>
                    </a:lnTo>
                    <a:lnTo>
                      <a:pt x="441" y="448"/>
                    </a:lnTo>
                    <a:lnTo>
                      <a:pt x="439" y="449"/>
                    </a:lnTo>
                    <a:lnTo>
                      <a:pt x="439" y="454"/>
                    </a:lnTo>
                    <a:lnTo>
                      <a:pt x="438" y="457"/>
                    </a:lnTo>
                    <a:lnTo>
                      <a:pt x="436" y="457"/>
                    </a:lnTo>
                    <a:lnTo>
                      <a:pt x="436" y="468"/>
                    </a:lnTo>
                    <a:lnTo>
                      <a:pt x="431" y="476"/>
                    </a:lnTo>
                    <a:lnTo>
                      <a:pt x="428" y="479"/>
                    </a:lnTo>
                    <a:lnTo>
                      <a:pt x="425" y="487"/>
                    </a:lnTo>
                    <a:lnTo>
                      <a:pt x="428" y="495"/>
                    </a:lnTo>
                    <a:lnTo>
                      <a:pt x="431" y="497"/>
                    </a:lnTo>
                    <a:lnTo>
                      <a:pt x="439" y="505"/>
                    </a:lnTo>
                    <a:lnTo>
                      <a:pt x="438" y="506"/>
                    </a:lnTo>
                    <a:lnTo>
                      <a:pt x="430" y="506"/>
                    </a:lnTo>
                    <a:lnTo>
                      <a:pt x="426" y="507"/>
                    </a:lnTo>
                    <a:lnTo>
                      <a:pt x="423" y="507"/>
                    </a:lnTo>
                    <a:lnTo>
                      <a:pt x="420" y="508"/>
                    </a:lnTo>
                    <a:lnTo>
                      <a:pt x="414" y="515"/>
                    </a:lnTo>
                    <a:lnTo>
                      <a:pt x="409" y="515"/>
                    </a:lnTo>
                    <a:lnTo>
                      <a:pt x="405" y="512"/>
                    </a:lnTo>
                    <a:lnTo>
                      <a:pt x="400" y="510"/>
                    </a:lnTo>
                    <a:lnTo>
                      <a:pt x="398" y="507"/>
                    </a:lnTo>
                    <a:lnTo>
                      <a:pt x="390" y="507"/>
                    </a:lnTo>
                    <a:lnTo>
                      <a:pt x="387" y="508"/>
                    </a:lnTo>
                    <a:lnTo>
                      <a:pt x="386" y="510"/>
                    </a:lnTo>
                    <a:lnTo>
                      <a:pt x="381" y="512"/>
                    </a:lnTo>
                    <a:lnTo>
                      <a:pt x="381" y="521"/>
                    </a:lnTo>
                    <a:lnTo>
                      <a:pt x="379" y="521"/>
                    </a:lnTo>
                    <a:lnTo>
                      <a:pt x="376" y="520"/>
                    </a:lnTo>
                    <a:lnTo>
                      <a:pt x="375" y="517"/>
                    </a:lnTo>
                    <a:lnTo>
                      <a:pt x="374" y="516"/>
                    </a:lnTo>
                    <a:lnTo>
                      <a:pt x="371" y="515"/>
                    </a:lnTo>
                    <a:lnTo>
                      <a:pt x="369" y="515"/>
                    </a:lnTo>
                    <a:lnTo>
                      <a:pt x="367" y="516"/>
                    </a:lnTo>
                    <a:lnTo>
                      <a:pt x="366" y="518"/>
                    </a:lnTo>
                    <a:lnTo>
                      <a:pt x="366" y="520"/>
                    </a:lnTo>
                    <a:lnTo>
                      <a:pt x="374" y="528"/>
                    </a:lnTo>
                    <a:lnTo>
                      <a:pt x="374" y="531"/>
                    </a:lnTo>
                    <a:lnTo>
                      <a:pt x="372" y="532"/>
                    </a:lnTo>
                    <a:lnTo>
                      <a:pt x="372" y="535"/>
                    </a:lnTo>
                    <a:lnTo>
                      <a:pt x="375" y="536"/>
                    </a:lnTo>
                    <a:lnTo>
                      <a:pt x="376" y="539"/>
                    </a:lnTo>
                    <a:lnTo>
                      <a:pt x="379" y="541"/>
                    </a:lnTo>
                    <a:lnTo>
                      <a:pt x="382" y="542"/>
                    </a:lnTo>
                    <a:lnTo>
                      <a:pt x="384" y="545"/>
                    </a:lnTo>
                    <a:lnTo>
                      <a:pt x="386" y="545"/>
                    </a:lnTo>
                    <a:lnTo>
                      <a:pt x="387" y="546"/>
                    </a:lnTo>
                    <a:lnTo>
                      <a:pt x="387" y="549"/>
                    </a:lnTo>
                    <a:lnTo>
                      <a:pt x="382" y="549"/>
                    </a:lnTo>
                    <a:lnTo>
                      <a:pt x="381" y="550"/>
                    </a:lnTo>
                    <a:lnTo>
                      <a:pt x="381" y="551"/>
                    </a:lnTo>
                    <a:lnTo>
                      <a:pt x="380" y="551"/>
                    </a:lnTo>
                    <a:lnTo>
                      <a:pt x="377" y="550"/>
                    </a:lnTo>
                    <a:lnTo>
                      <a:pt x="374" y="547"/>
                    </a:lnTo>
                    <a:lnTo>
                      <a:pt x="371" y="546"/>
                    </a:lnTo>
                    <a:lnTo>
                      <a:pt x="370" y="545"/>
                    </a:lnTo>
                    <a:lnTo>
                      <a:pt x="370" y="547"/>
                    </a:lnTo>
                    <a:lnTo>
                      <a:pt x="371" y="549"/>
                    </a:lnTo>
                    <a:lnTo>
                      <a:pt x="371" y="551"/>
                    </a:lnTo>
                    <a:lnTo>
                      <a:pt x="372" y="552"/>
                    </a:lnTo>
                    <a:lnTo>
                      <a:pt x="372" y="556"/>
                    </a:lnTo>
                    <a:lnTo>
                      <a:pt x="371" y="557"/>
                    </a:lnTo>
                    <a:lnTo>
                      <a:pt x="371" y="560"/>
                    </a:lnTo>
                    <a:lnTo>
                      <a:pt x="370" y="561"/>
                    </a:lnTo>
                    <a:lnTo>
                      <a:pt x="372" y="564"/>
                    </a:lnTo>
                    <a:lnTo>
                      <a:pt x="366" y="564"/>
                    </a:lnTo>
                    <a:lnTo>
                      <a:pt x="361" y="562"/>
                    </a:lnTo>
                    <a:lnTo>
                      <a:pt x="357" y="560"/>
                    </a:lnTo>
                    <a:lnTo>
                      <a:pt x="355" y="556"/>
                    </a:lnTo>
                    <a:lnTo>
                      <a:pt x="354" y="551"/>
                    </a:lnTo>
                    <a:lnTo>
                      <a:pt x="354" y="549"/>
                    </a:lnTo>
                    <a:lnTo>
                      <a:pt x="355" y="547"/>
                    </a:lnTo>
                    <a:lnTo>
                      <a:pt x="357" y="546"/>
                    </a:lnTo>
                    <a:lnTo>
                      <a:pt x="359" y="546"/>
                    </a:lnTo>
                    <a:lnTo>
                      <a:pt x="360" y="545"/>
                    </a:lnTo>
                    <a:lnTo>
                      <a:pt x="351" y="545"/>
                    </a:lnTo>
                    <a:lnTo>
                      <a:pt x="351" y="542"/>
                    </a:lnTo>
                    <a:lnTo>
                      <a:pt x="350" y="541"/>
                    </a:lnTo>
                    <a:lnTo>
                      <a:pt x="350" y="540"/>
                    </a:lnTo>
                    <a:lnTo>
                      <a:pt x="349" y="536"/>
                    </a:lnTo>
                    <a:lnTo>
                      <a:pt x="346" y="534"/>
                    </a:lnTo>
                    <a:lnTo>
                      <a:pt x="344" y="530"/>
                    </a:lnTo>
                    <a:lnTo>
                      <a:pt x="331" y="517"/>
                    </a:lnTo>
                    <a:lnTo>
                      <a:pt x="330" y="513"/>
                    </a:lnTo>
                    <a:lnTo>
                      <a:pt x="330" y="500"/>
                    </a:lnTo>
                    <a:lnTo>
                      <a:pt x="329" y="496"/>
                    </a:lnTo>
                    <a:lnTo>
                      <a:pt x="327" y="493"/>
                    </a:lnTo>
                    <a:lnTo>
                      <a:pt x="322" y="486"/>
                    </a:lnTo>
                    <a:lnTo>
                      <a:pt x="318" y="483"/>
                    </a:lnTo>
                    <a:lnTo>
                      <a:pt x="316" y="482"/>
                    </a:lnTo>
                    <a:lnTo>
                      <a:pt x="308" y="479"/>
                    </a:lnTo>
                    <a:lnTo>
                      <a:pt x="306" y="478"/>
                    </a:lnTo>
                    <a:lnTo>
                      <a:pt x="303" y="473"/>
                    </a:lnTo>
                    <a:lnTo>
                      <a:pt x="297" y="473"/>
                    </a:lnTo>
                    <a:lnTo>
                      <a:pt x="291" y="471"/>
                    </a:lnTo>
                    <a:lnTo>
                      <a:pt x="285" y="464"/>
                    </a:lnTo>
                    <a:lnTo>
                      <a:pt x="280" y="457"/>
                    </a:lnTo>
                    <a:lnTo>
                      <a:pt x="278" y="449"/>
                    </a:lnTo>
                    <a:lnTo>
                      <a:pt x="265" y="449"/>
                    </a:lnTo>
                    <a:lnTo>
                      <a:pt x="263" y="448"/>
                    </a:lnTo>
                    <a:lnTo>
                      <a:pt x="262" y="445"/>
                    </a:lnTo>
                    <a:lnTo>
                      <a:pt x="262" y="440"/>
                    </a:lnTo>
                    <a:lnTo>
                      <a:pt x="261" y="439"/>
                    </a:lnTo>
                    <a:lnTo>
                      <a:pt x="258" y="440"/>
                    </a:lnTo>
                    <a:lnTo>
                      <a:pt x="257" y="440"/>
                    </a:lnTo>
                    <a:lnTo>
                      <a:pt x="253" y="442"/>
                    </a:lnTo>
                    <a:lnTo>
                      <a:pt x="251" y="443"/>
                    </a:lnTo>
                    <a:lnTo>
                      <a:pt x="249" y="443"/>
                    </a:lnTo>
                    <a:lnTo>
                      <a:pt x="247" y="445"/>
                    </a:lnTo>
                    <a:lnTo>
                      <a:pt x="247" y="447"/>
                    </a:lnTo>
                    <a:lnTo>
                      <a:pt x="248" y="448"/>
                    </a:lnTo>
                    <a:lnTo>
                      <a:pt x="249" y="448"/>
                    </a:lnTo>
                    <a:lnTo>
                      <a:pt x="248" y="452"/>
                    </a:lnTo>
                    <a:lnTo>
                      <a:pt x="248" y="459"/>
                    </a:lnTo>
                    <a:lnTo>
                      <a:pt x="249" y="462"/>
                    </a:lnTo>
                    <a:lnTo>
                      <a:pt x="257" y="466"/>
                    </a:lnTo>
                    <a:lnTo>
                      <a:pt x="265" y="473"/>
                    </a:lnTo>
                    <a:lnTo>
                      <a:pt x="267" y="478"/>
                    </a:lnTo>
                    <a:lnTo>
                      <a:pt x="268" y="483"/>
                    </a:lnTo>
                    <a:lnTo>
                      <a:pt x="271" y="487"/>
                    </a:lnTo>
                    <a:lnTo>
                      <a:pt x="272" y="491"/>
                    </a:lnTo>
                    <a:lnTo>
                      <a:pt x="275" y="492"/>
                    </a:lnTo>
                    <a:lnTo>
                      <a:pt x="278" y="493"/>
                    </a:lnTo>
                    <a:lnTo>
                      <a:pt x="281" y="495"/>
                    </a:lnTo>
                    <a:lnTo>
                      <a:pt x="285" y="495"/>
                    </a:lnTo>
                    <a:lnTo>
                      <a:pt x="287" y="493"/>
                    </a:lnTo>
                    <a:lnTo>
                      <a:pt x="291" y="493"/>
                    </a:lnTo>
                    <a:lnTo>
                      <a:pt x="291" y="495"/>
                    </a:lnTo>
                    <a:lnTo>
                      <a:pt x="290" y="497"/>
                    </a:lnTo>
                    <a:lnTo>
                      <a:pt x="290" y="500"/>
                    </a:lnTo>
                    <a:lnTo>
                      <a:pt x="292" y="502"/>
                    </a:lnTo>
                    <a:lnTo>
                      <a:pt x="295" y="502"/>
                    </a:lnTo>
                    <a:lnTo>
                      <a:pt x="300" y="505"/>
                    </a:lnTo>
                    <a:lnTo>
                      <a:pt x="301" y="505"/>
                    </a:lnTo>
                    <a:lnTo>
                      <a:pt x="305" y="506"/>
                    </a:lnTo>
                    <a:lnTo>
                      <a:pt x="307" y="508"/>
                    </a:lnTo>
                    <a:lnTo>
                      <a:pt x="311" y="510"/>
                    </a:lnTo>
                    <a:lnTo>
                      <a:pt x="316" y="515"/>
                    </a:lnTo>
                    <a:lnTo>
                      <a:pt x="317" y="517"/>
                    </a:lnTo>
                    <a:lnTo>
                      <a:pt x="317" y="521"/>
                    </a:lnTo>
                    <a:lnTo>
                      <a:pt x="315" y="520"/>
                    </a:lnTo>
                    <a:lnTo>
                      <a:pt x="311" y="516"/>
                    </a:lnTo>
                    <a:lnTo>
                      <a:pt x="308" y="515"/>
                    </a:lnTo>
                    <a:lnTo>
                      <a:pt x="301" y="515"/>
                    </a:lnTo>
                    <a:lnTo>
                      <a:pt x="298" y="516"/>
                    </a:lnTo>
                    <a:lnTo>
                      <a:pt x="296" y="521"/>
                    </a:lnTo>
                    <a:lnTo>
                      <a:pt x="296" y="523"/>
                    </a:lnTo>
                    <a:lnTo>
                      <a:pt x="298" y="525"/>
                    </a:lnTo>
                    <a:lnTo>
                      <a:pt x="300" y="527"/>
                    </a:lnTo>
                    <a:lnTo>
                      <a:pt x="303" y="531"/>
                    </a:lnTo>
                    <a:lnTo>
                      <a:pt x="303" y="534"/>
                    </a:lnTo>
                    <a:lnTo>
                      <a:pt x="302" y="534"/>
                    </a:lnTo>
                    <a:lnTo>
                      <a:pt x="301" y="535"/>
                    </a:lnTo>
                    <a:lnTo>
                      <a:pt x="297" y="535"/>
                    </a:lnTo>
                    <a:lnTo>
                      <a:pt x="296" y="536"/>
                    </a:lnTo>
                    <a:lnTo>
                      <a:pt x="295" y="539"/>
                    </a:lnTo>
                    <a:lnTo>
                      <a:pt x="295" y="541"/>
                    </a:lnTo>
                    <a:lnTo>
                      <a:pt x="292" y="546"/>
                    </a:lnTo>
                    <a:lnTo>
                      <a:pt x="291" y="547"/>
                    </a:lnTo>
                    <a:lnTo>
                      <a:pt x="287" y="547"/>
                    </a:lnTo>
                    <a:lnTo>
                      <a:pt x="286" y="546"/>
                    </a:lnTo>
                    <a:lnTo>
                      <a:pt x="285" y="546"/>
                    </a:lnTo>
                    <a:lnTo>
                      <a:pt x="285" y="545"/>
                    </a:lnTo>
                    <a:lnTo>
                      <a:pt x="287" y="544"/>
                    </a:lnTo>
                    <a:lnTo>
                      <a:pt x="288" y="542"/>
                    </a:lnTo>
                    <a:lnTo>
                      <a:pt x="290" y="540"/>
                    </a:lnTo>
                    <a:lnTo>
                      <a:pt x="291" y="536"/>
                    </a:lnTo>
                    <a:lnTo>
                      <a:pt x="291" y="530"/>
                    </a:lnTo>
                    <a:lnTo>
                      <a:pt x="290" y="528"/>
                    </a:lnTo>
                    <a:lnTo>
                      <a:pt x="288" y="526"/>
                    </a:lnTo>
                    <a:lnTo>
                      <a:pt x="288" y="525"/>
                    </a:lnTo>
                    <a:lnTo>
                      <a:pt x="287" y="522"/>
                    </a:lnTo>
                    <a:lnTo>
                      <a:pt x="286" y="522"/>
                    </a:lnTo>
                    <a:lnTo>
                      <a:pt x="285" y="520"/>
                    </a:lnTo>
                    <a:lnTo>
                      <a:pt x="282" y="518"/>
                    </a:lnTo>
                    <a:lnTo>
                      <a:pt x="280" y="516"/>
                    </a:lnTo>
                    <a:lnTo>
                      <a:pt x="278" y="513"/>
                    </a:lnTo>
                    <a:lnTo>
                      <a:pt x="276" y="511"/>
                    </a:lnTo>
                    <a:lnTo>
                      <a:pt x="276" y="510"/>
                    </a:lnTo>
                    <a:lnTo>
                      <a:pt x="272" y="510"/>
                    </a:lnTo>
                    <a:lnTo>
                      <a:pt x="268" y="506"/>
                    </a:lnTo>
                    <a:lnTo>
                      <a:pt x="258" y="503"/>
                    </a:lnTo>
                    <a:lnTo>
                      <a:pt x="252" y="498"/>
                    </a:lnTo>
                    <a:lnTo>
                      <a:pt x="246" y="492"/>
                    </a:lnTo>
                    <a:lnTo>
                      <a:pt x="243" y="491"/>
                    </a:lnTo>
                    <a:lnTo>
                      <a:pt x="242" y="489"/>
                    </a:lnTo>
                    <a:lnTo>
                      <a:pt x="237" y="487"/>
                    </a:lnTo>
                    <a:lnTo>
                      <a:pt x="236" y="484"/>
                    </a:lnTo>
                    <a:lnTo>
                      <a:pt x="232" y="478"/>
                    </a:lnTo>
                    <a:lnTo>
                      <a:pt x="229" y="472"/>
                    </a:lnTo>
                    <a:lnTo>
                      <a:pt x="224" y="466"/>
                    </a:lnTo>
                    <a:lnTo>
                      <a:pt x="219" y="461"/>
                    </a:lnTo>
                    <a:lnTo>
                      <a:pt x="211" y="459"/>
                    </a:lnTo>
                    <a:lnTo>
                      <a:pt x="207" y="459"/>
                    </a:lnTo>
                    <a:lnTo>
                      <a:pt x="206" y="461"/>
                    </a:lnTo>
                    <a:lnTo>
                      <a:pt x="203" y="462"/>
                    </a:lnTo>
                    <a:lnTo>
                      <a:pt x="199" y="466"/>
                    </a:lnTo>
                    <a:lnTo>
                      <a:pt x="192" y="471"/>
                    </a:lnTo>
                    <a:lnTo>
                      <a:pt x="185" y="474"/>
                    </a:lnTo>
                    <a:lnTo>
                      <a:pt x="178" y="477"/>
                    </a:lnTo>
                    <a:lnTo>
                      <a:pt x="170" y="476"/>
                    </a:lnTo>
                    <a:lnTo>
                      <a:pt x="163" y="473"/>
                    </a:lnTo>
                    <a:lnTo>
                      <a:pt x="155" y="472"/>
                    </a:lnTo>
                    <a:lnTo>
                      <a:pt x="152" y="472"/>
                    </a:lnTo>
                    <a:lnTo>
                      <a:pt x="148" y="474"/>
                    </a:lnTo>
                    <a:lnTo>
                      <a:pt x="144" y="476"/>
                    </a:lnTo>
                    <a:lnTo>
                      <a:pt x="143" y="479"/>
                    </a:lnTo>
                    <a:lnTo>
                      <a:pt x="142" y="482"/>
                    </a:lnTo>
                    <a:lnTo>
                      <a:pt x="144" y="492"/>
                    </a:lnTo>
                    <a:lnTo>
                      <a:pt x="143" y="496"/>
                    </a:lnTo>
                    <a:lnTo>
                      <a:pt x="140" y="498"/>
                    </a:lnTo>
                    <a:lnTo>
                      <a:pt x="137" y="500"/>
                    </a:lnTo>
                    <a:lnTo>
                      <a:pt x="133" y="502"/>
                    </a:lnTo>
                    <a:lnTo>
                      <a:pt x="125" y="505"/>
                    </a:lnTo>
                    <a:lnTo>
                      <a:pt x="119" y="508"/>
                    </a:lnTo>
                    <a:lnTo>
                      <a:pt x="113" y="515"/>
                    </a:lnTo>
                    <a:lnTo>
                      <a:pt x="108" y="523"/>
                    </a:lnTo>
                    <a:lnTo>
                      <a:pt x="105" y="532"/>
                    </a:lnTo>
                    <a:lnTo>
                      <a:pt x="105" y="534"/>
                    </a:lnTo>
                    <a:lnTo>
                      <a:pt x="106" y="535"/>
                    </a:lnTo>
                    <a:lnTo>
                      <a:pt x="109" y="536"/>
                    </a:lnTo>
                    <a:lnTo>
                      <a:pt x="110" y="537"/>
                    </a:lnTo>
                    <a:lnTo>
                      <a:pt x="103" y="547"/>
                    </a:lnTo>
                    <a:lnTo>
                      <a:pt x="99" y="551"/>
                    </a:lnTo>
                    <a:lnTo>
                      <a:pt x="91" y="555"/>
                    </a:lnTo>
                    <a:lnTo>
                      <a:pt x="88" y="562"/>
                    </a:lnTo>
                    <a:lnTo>
                      <a:pt x="83" y="565"/>
                    </a:lnTo>
                    <a:lnTo>
                      <a:pt x="71" y="565"/>
                    </a:lnTo>
                    <a:lnTo>
                      <a:pt x="69" y="566"/>
                    </a:lnTo>
                    <a:lnTo>
                      <a:pt x="68" y="566"/>
                    </a:lnTo>
                    <a:lnTo>
                      <a:pt x="59" y="569"/>
                    </a:lnTo>
                    <a:lnTo>
                      <a:pt x="51" y="571"/>
                    </a:lnTo>
                    <a:lnTo>
                      <a:pt x="42" y="574"/>
                    </a:lnTo>
                    <a:lnTo>
                      <a:pt x="41" y="573"/>
                    </a:lnTo>
                    <a:lnTo>
                      <a:pt x="39" y="571"/>
                    </a:lnTo>
                    <a:lnTo>
                      <a:pt x="35" y="564"/>
                    </a:lnTo>
                    <a:lnTo>
                      <a:pt x="32" y="561"/>
                    </a:lnTo>
                    <a:lnTo>
                      <a:pt x="27" y="559"/>
                    </a:lnTo>
                    <a:lnTo>
                      <a:pt x="22" y="559"/>
                    </a:lnTo>
                    <a:lnTo>
                      <a:pt x="19" y="560"/>
                    </a:lnTo>
                    <a:lnTo>
                      <a:pt x="14" y="561"/>
                    </a:lnTo>
                    <a:lnTo>
                      <a:pt x="7" y="561"/>
                    </a:lnTo>
                    <a:lnTo>
                      <a:pt x="6" y="560"/>
                    </a:lnTo>
                    <a:lnTo>
                      <a:pt x="6" y="542"/>
                    </a:lnTo>
                    <a:lnTo>
                      <a:pt x="4" y="542"/>
                    </a:lnTo>
                    <a:lnTo>
                      <a:pt x="0" y="539"/>
                    </a:lnTo>
                    <a:lnTo>
                      <a:pt x="0" y="534"/>
                    </a:lnTo>
                    <a:lnTo>
                      <a:pt x="1" y="531"/>
                    </a:lnTo>
                    <a:lnTo>
                      <a:pt x="4" y="530"/>
                    </a:lnTo>
                    <a:lnTo>
                      <a:pt x="5" y="528"/>
                    </a:lnTo>
                    <a:lnTo>
                      <a:pt x="5" y="527"/>
                    </a:lnTo>
                    <a:lnTo>
                      <a:pt x="6" y="511"/>
                    </a:lnTo>
                    <a:lnTo>
                      <a:pt x="9" y="496"/>
                    </a:lnTo>
                    <a:lnTo>
                      <a:pt x="9" y="492"/>
                    </a:lnTo>
                    <a:lnTo>
                      <a:pt x="7" y="488"/>
                    </a:lnTo>
                    <a:lnTo>
                      <a:pt x="5" y="484"/>
                    </a:lnTo>
                    <a:lnTo>
                      <a:pt x="4" y="482"/>
                    </a:lnTo>
                    <a:lnTo>
                      <a:pt x="4" y="478"/>
                    </a:lnTo>
                    <a:lnTo>
                      <a:pt x="11" y="474"/>
                    </a:lnTo>
                    <a:lnTo>
                      <a:pt x="14" y="472"/>
                    </a:lnTo>
                    <a:lnTo>
                      <a:pt x="19" y="469"/>
                    </a:lnTo>
                    <a:lnTo>
                      <a:pt x="21" y="469"/>
                    </a:lnTo>
                    <a:lnTo>
                      <a:pt x="22" y="471"/>
                    </a:lnTo>
                    <a:lnTo>
                      <a:pt x="44" y="471"/>
                    </a:lnTo>
                    <a:lnTo>
                      <a:pt x="51" y="473"/>
                    </a:lnTo>
                    <a:lnTo>
                      <a:pt x="76" y="473"/>
                    </a:lnTo>
                    <a:lnTo>
                      <a:pt x="79" y="474"/>
                    </a:lnTo>
                    <a:lnTo>
                      <a:pt x="85" y="474"/>
                    </a:lnTo>
                    <a:lnTo>
                      <a:pt x="88" y="473"/>
                    </a:lnTo>
                    <a:lnTo>
                      <a:pt x="93" y="473"/>
                    </a:lnTo>
                    <a:lnTo>
                      <a:pt x="93" y="469"/>
                    </a:lnTo>
                    <a:lnTo>
                      <a:pt x="94" y="466"/>
                    </a:lnTo>
                    <a:lnTo>
                      <a:pt x="98" y="458"/>
                    </a:lnTo>
                    <a:lnTo>
                      <a:pt x="98" y="450"/>
                    </a:lnTo>
                    <a:lnTo>
                      <a:pt x="96" y="448"/>
                    </a:lnTo>
                    <a:lnTo>
                      <a:pt x="96" y="444"/>
                    </a:lnTo>
                    <a:lnTo>
                      <a:pt x="98" y="440"/>
                    </a:lnTo>
                    <a:lnTo>
                      <a:pt x="98" y="435"/>
                    </a:lnTo>
                    <a:lnTo>
                      <a:pt x="95" y="433"/>
                    </a:lnTo>
                    <a:lnTo>
                      <a:pt x="95" y="432"/>
                    </a:lnTo>
                    <a:lnTo>
                      <a:pt x="91" y="432"/>
                    </a:lnTo>
                    <a:lnTo>
                      <a:pt x="89" y="429"/>
                    </a:lnTo>
                    <a:lnTo>
                      <a:pt x="85" y="422"/>
                    </a:lnTo>
                    <a:lnTo>
                      <a:pt x="85" y="418"/>
                    </a:lnTo>
                    <a:lnTo>
                      <a:pt x="84" y="418"/>
                    </a:lnTo>
                    <a:lnTo>
                      <a:pt x="81" y="415"/>
                    </a:lnTo>
                    <a:lnTo>
                      <a:pt x="80" y="415"/>
                    </a:lnTo>
                    <a:lnTo>
                      <a:pt x="74" y="413"/>
                    </a:lnTo>
                    <a:lnTo>
                      <a:pt x="65" y="410"/>
                    </a:lnTo>
                    <a:lnTo>
                      <a:pt x="58" y="406"/>
                    </a:lnTo>
                    <a:lnTo>
                      <a:pt x="55" y="403"/>
                    </a:lnTo>
                    <a:lnTo>
                      <a:pt x="55" y="401"/>
                    </a:lnTo>
                    <a:lnTo>
                      <a:pt x="56" y="400"/>
                    </a:lnTo>
                    <a:lnTo>
                      <a:pt x="58" y="398"/>
                    </a:lnTo>
                    <a:lnTo>
                      <a:pt x="65" y="395"/>
                    </a:lnTo>
                    <a:lnTo>
                      <a:pt x="68" y="395"/>
                    </a:lnTo>
                    <a:lnTo>
                      <a:pt x="70" y="394"/>
                    </a:lnTo>
                    <a:lnTo>
                      <a:pt x="71" y="395"/>
                    </a:lnTo>
                    <a:lnTo>
                      <a:pt x="79" y="399"/>
                    </a:lnTo>
                    <a:lnTo>
                      <a:pt x="84" y="399"/>
                    </a:lnTo>
                    <a:lnTo>
                      <a:pt x="89" y="396"/>
                    </a:lnTo>
                    <a:lnTo>
                      <a:pt x="91" y="396"/>
                    </a:lnTo>
                    <a:lnTo>
                      <a:pt x="91" y="394"/>
                    </a:lnTo>
                    <a:lnTo>
                      <a:pt x="90" y="393"/>
                    </a:lnTo>
                    <a:lnTo>
                      <a:pt x="89" y="390"/>
                    </a:lnTo>
                    <a:lnTo>
                      <a:pt x="89" y="383"/>
                    </a:lnTo>
                    <a:lnTo>
                      <a:pt x="93" y="383"/>
                    </a:lnTo>
                    <a:lnTo>
                      <a:pt x="95" y="384"/>
                    </a:lnTo>
                    <a:lnTo>
                      <a:pt x="99" y="386"/>
                    </a:lnTo>
                    <a:lnTo>
                      <a:pt x="101" y="388"/>
                    </a:lnTo>
                    <a:lnTo>
                      <a:pt x="108" y="388"/>
                    </a:lnTo>
                    <a:lnTo>
                      <a:pt x="110" y="386"/>
                    </a:lnTo>
                    <a:lnTo>
                      <a:pt x="111" y="384"/>
                    </a:lnTo>
                    <a:lnTo>
                      <a:pt x="111" y="381"/>
                    </a:lnTo>
                    <a:lnTo>
                      <a:pt x="116" y="381"/>
                    </a:lnTo>
                    <a:lnTo>
                      <a:pt x="120" y="379"/>
                    </a:lnTo>
                    <a:lnTo>
                      <a:pt x="123" y="378"/>
                    </a:lnTo>
                    <a:lnTo>
                      <a:pt x="128" y="370"/>
                    </a:lnTo>
                    <a:lnTo>
                      <a:pt x="130" y="362"/>
                    </a:lnTo>
                    <a:lnTo>
                      <a:pt x="133" y="362"/>
                    </a:lnTo>
                    <a:lnTo>
                      <a:pt x="135" y="361"/>
                    </a:lnTo>
                    <a:lnTo>
                      <a:pt x="139" y="360"/>
                    </a:lnTo>
                    <a:lnTo>
                      <a:pt x="152" y="355"/>
                    </a:lnTo>
                    <a:lnTo>
                      <a:pt x="155" y="352"/>
                    </a:lnTo>
                    <a:lnTo>
                      <a:pt x="157" y="351"/>
                    </a:lnTo>
                    <a:lnTo>
                      <a:pt x="158" y="349"/>
                    </a:lnTo>
                    <a:lnTo>
                      <a:pt x="158" y="339"/>
                    </a:lnTo>
                    <a:lnTo>
                      <a:pt x="159" y="337"/>
                    </a:lnTo>
                    <a:lnTo>
                      <a:pt x="162" y="336"/>
                    </a:lnTo>
                    <a:lnTo>
                      <a:pt x="162" y="335"/>
                    </a:lnTo>
                    <a:lnTo>
                      <a:pt x="174" y="325"/>
                    </a:lnTo>
                    <a:lnTo>
                      <a:pt x="183" y="323"/>
                    </a:lnTo>
                    <a:lnTo>
                      <a:pt x="189" y="323"/>
                    </a:lnTo>
                    <a:lnTo>
                      <a:pt x="189" y="322"/>
                    </a:lnTo>
                    <a:lnTo>
                      <a:pt x="192" y="320"/>
                    </a:lnTo>
                    <a:lnTo>
                      <a:pt x="194" y="318"/>
                    </a:lnTo>
                    <a:lnTo>
                      <a:pt x="197" y="318"/>
                    </a:lnTo>
                    <a:lnTo>
                      <a:pt x="199" y="320"/>
                    </a:lnTo>
                    <a:lnTo>
                      <a:pt x="203" y="320"/>
                    </a:lnTo>
                    <a:lnTo>
                      <a:pt x="208" y="317"/>
                    </a:lnTo>
                    <a:lnTo>
                      <a:pt x="209" y="315"/>
                    </a:lnTo>
                    <a:lnTo>
                      <a:pt x="211" y="313"/>
                    </a:lnTo>
                    <a:lnTo>
                      <a:pt x="211" y="311"/>
                    </a:lnTo>
                    <a:lnTo>
                      <a:pt x="209" y="308"/>
                    </a:lnTo>
                    <a:lnTo>
                      <a:pt x="209" y="306"/>
                    </a:lnTo>
                    <a:lnTo>
                      <a:pt x="208" y="303"/>
                    </a:lnTo>
                    <a:lnTo>
                      <a:pt x="208" y="302"/>
                    </a:lnTo>
                    <a:lnTo>
                      <a:pt x="206" y="293"/>
                    </a:lnTo>
                    <a:lnTo>
                      <a:pt x="202" y="287"/>
                    </a:lnTo>
                    <a:lnTo>
                      <a:pt x="201" y="278"/>
                    </a:lnTo>
                    <a:lnTo>
                      <a:pt x="202" y="271"/>
                    </a:lnTo>
                    <a:lnTo>
                      <a:pt x="207" y="264"/>
                    </a:lnTo>
                    <a:lnTo>
                      <a:pt x="226" y="253"/>
                    </a:lnTo>
                    <a:lnTo>
                      <a:pt x="226" y="258"/>
                    </a:lnTo>
                    <a:lnTo>
                      <a:pt x="224" y="262"/>
                    </a:lnTo>
                    <a:lnTo>
                      <a:pt x="223" y="264"/>
                    </a:lnTo>
                    <a:lnTo>
                      <a:pt x="223" y="271"/>
                    </a:lnTo>
                    <a:lnTo>
                      <a:pt x="226" y="272"/>
                    </a:lnTo>
                    <a:lnTo>
                      <a:pt x="227" y="272"/>
                    </a:lnTo>
                    <a:lnTo>
                      <a:pt x="229" y="273"/>
                    </a:lnTo>
                    <a:lnTo>
                      <a:pt x="231" y="273"/>
                    </a:lnTo>
                    <a:lnTo>
                      <a:pt x="231" y="277"/>
                    </a:lnTo>
                    <a:lnTo>
                      <a:pt x="224" y="283"/>
                    </a:lnTo>
                    <a:lnTo>
                      <a:pt x="221" y="286"/>
                    </a:lnTo>
                    <a:lnTo>
                      <a:pt x="219" y="288"/>
                    </a:lnTo>
                    <a:lnTo>
                      <a:pt x="217" y="292"/>
                    </a:lnTo>
                    <a:lnTo>
                      <a:pt x="217" y="298"/>
                    </a:lnTo>
                    <a:lnTo>
                      <a:pt x="218" y="301"/>
                    </a:lnTo>
                    <a:lnTo>
                      <a:pt x="221" y="302"/>
                    </a:lnTo>
                    <a:lnTo>
                      <a:pt x="222" y="302"/>
                    </a:lnTo>
                    <a:lnTo>
                      <a:pt x="222" y="307"/>
                    </a:lnTo>
                    <a:lnTo>
                      <a:pt x="227" y="307"/>
                    </a:lnTo>
                    <a:lnTo>
                      <a:pt x="229" y="308"/>
                    </a:lnTo>
                    <a:lnTo>
                      <a:pt x="232" y="308"/>
                    </a:lnTo>
                    <a:lnTo>
                      <a:pt x="232" y="311"/>
                    </a:lnTo>
                    <a:lnTo>
                      <a:pt x="234" y="313"/>
                    </a:lnTo>
                    <a:lnTo>
                      <a:pt x="244" y="311"/>
                    </a:lnTo>
                    <a:lnTo>
                      <a:pt x="253" y="307"/>
                    </a:lnTo>
                    <a:lnTo>
                      <a:pt x="262" y="306"/>
                    </a:lnTo>
                    <a:lnTo>
                      <a:pt x="261" y="307"/>
                    </a:lnTo>
                    <a:lnTo>
                      <a:pt x="261" y="308"/>
                    </a:lnTo>
                    <a:lnTo>
                      <a:pt x="260" y="310"/>
                    </a:lnTo>
                    <a:lnTo>
                      <a:pt x="260" y="311"/>
                    </a:lnTo>
                    <a:lnTo>
                      <a:pt x="262" y="312"/>
                    </a:lnTo>
                    <a:lnTo>
                      <a:pt x="265" y="315"/>
                    </a:lnTo>
                    <a:lnTo>
                      <a:pt x="267" y="316"/>
                    </a:lnTo>
                    <a:lnTo>
                      <a:pt x="270" y="316"/>
                    </a:lnTo>
                    <a:lnTo>
                      <a:pt x="272" y="313"/>
                    </a:lnTo>
                    <a:lnTo>
                      <a:pt x="273" y="313"/>
                    </a:lnTo>
                    <a:lnTo>
                      <a:pt x="275" y="312"/>
                    </a:lnTo>
                    <a:lnTo>
                      <a:pt x="280" y="310"/>
                    </a:lnTo>
                    <a:lnTo>
                      <a:pt x="283" y="310"/>
                    </a:lnTo>
                    <a:lnTo>
                      <a:pt x="287" y="308"/>
                    </a:lnTo>
                    <a:lnTo>
                      <a:pt x="292" y="307"/>
                    </a:lnTo>
                    <a:lnTo>
                      <a:pt x="295" y="306"/>
                    </a:lnTo>
                    <a:lnTo>
                      <a:pt x="297" y="303"/>
                    </a:lnTo>
                    <a:lnTo>
                      <a:pt x="305" y="301"/>
                    </a:lnTo>
                    <a:lnTo>
                      <a:pt x="307" y="300"/>
                    </a:lnTo>
                    <a:lnTo>
                      <a:pt x="318" y="300"/>
                    </a:lnTo>
                    <a:lnTo>
                      <a:pt x="321" y="301"/>
                    </a:lnTo>
                    <a:lnTo>
                      <a:pt x="320" y="302"/>
                    </a:lnTo>
                    <a:lnTo>
                      <a:pt x="320" y="306"/>
                    </a:lnTo>
                    <a:lnTo>
                      <a:pt x="325" y="306"/>
                    </a:lnTo>
                    <a:lnTo>
                      <a:pt x="330" y="305"/>
                    </a:lnTo>
                    <a:lnTo>
                      <a:pt x="334" y="305"/>
                    </a:lnTo>
                    <a:lnTo>
                      <a:pt x="336" y="298"/>
                    </a:lnTo>
                    <a:lnTo>
                      <a:pt x="340" y="293"/>
                    </a:lnTo>
                    <a:lnTo>
                      <a:pt x="344" y="289"/>
                    </a:lnTo>
                    <a:lnTo>
                      <a:pt x="347" y="284"/>
                    </a:lnTo>
                    <a:lnTo>
                      <a:pt x="349" y="277"/>
                    </a:lnTo>
                    <a:lnTo>
                      <a:pt x="350" y="268"/>
                    </a:lnTo>
                    <a:lnTo>
                      <a:pt x="354" y="258"/>
                    </a:lnTo>
                    <a:lnTo>
                      <a:pt x="359" y="251"/>
                    </a:lnTo>
                    <a:lnTo>
                      <a:pt x="364" y="248"/>
                    </a:lnTo>
                    <a:lnTo>
                      <a:pt x="366" y="248"/>
                    </a:lnTo>
                    <a:lnTo>
                      <a:pt x="369" y="251"/>
                    </a:lnTo>
                    <a:lnTo>
                      <a:pt x="371" y="252"/>
                    </a:lnTo>
                    <a:lnTo>
                      <a:pt x="372" y="254"/>
                    </a:lnTo>
                    <a:lnTo>
                      <a:pt x="375" y="256"/>
                    </a:lnTo>
                    <a:lnTo>
                      <a:pt x="377" y="258"/>
                    </a:lnTo>
                    <a:lnTo>
                      <a:pt x="380" y="258"/>
                    </a:lnTo>
                    <a:lnTo>
                      <a:pt x="382" y="257"/>
                    </a:lnTo>
                    <a:lnTo>
                      <a:pt x="386" y="256"/>
                    </a:lnTo>
                    <a:lnTo>
                      <a:pt x="387" y="252"/>
                    </a:lnTo>
                    <a:lnTo>
                      <a:pt x="387" y="247"/>
                    </a:lnTo>
                    <a:lnTo>
                      <a:pt x="384" y="240"/>
                    </a:lnTo>
                    <a:lnTo>
                      <a:pt x="376" y="232"/>
                    </a:lnTo>
                    <a:lnTo>
                      <a:pt x="375" y="228"/>
                    </a:lnTo>
                    <a:lnTo>
                      <a:pt x="379" y="224"/>
                    </a:lnTo>
                    <a:lnTo>
                      <a:pt x="385" y="220"/>
                    </a:lnTo>
                    <a:lnTo>
                      <a:pt x="393" y="219"/>
                    </a:lnTo>
                    <a:lnTo>
                      <a:pt x="399" y="218"/>
                    </a:lnTo>
                    <a:lnTo>
                      <a:pt x="410" y="219"/>
                    </a:lnTo>
                    <a:lnTo>
                      <a:pt x="419" y="220"/>
                    </a:lnTo>
                    <a:lnTo>
                      <a:pt x="426" y="219"/>
                    </a:lnTo>
                    <a:lnTo>
                      <a:pt x="441" y="212"/>
                    </a:lnTo>
                    <a:lnTo>
                      <a:pt x="439" y="206"/>
                    </a:lnTo>
                    <a:lnTo>
                      <a:pt x="436" y="203"/>
                    </a:lnTo>
                    <a:lnTo>
                      <a:pt x="434" y="200"/>
                    </a:lnTo>
                    <a:lnTo>
                      <a:pt x="431" y="196"/>
                    </a:lnTo>
                    <a:lnTo>
                      <a:pt x="426" y="201"/>
                    </a:lnTo>
                    <a:lnTo>
                      <a:pt x="418" y="204"/>
                    </a:lnTo>
                    <a:lnTo>
                      <a:pt x="409" y="205"/>
                    </a:lnTo>
                    <a:lnTo>
                      <a:pt x="401" y="205"/>
                    </a:lnTo>
                    <a:lnTo>
                      <a:pt x="389" y="209"/>
                    </a:lnTo>
                    <a:lnTo>
                      <a:pt x="376" y="212"/>
                    </a:lnTo>
                    <a:lnTo>
                      <a:pt x="372" y="212"/>
                    </a:lnTo>
                    <a:lnTo>
                      <a:pt x="370" y="210"/>
                    </a:lnTo>
                    <a:lnTo>
                      <a:pt x="369" y="209"/>
                    </a:lnTo>
                    <a:lnTo>
                      <a:pt x="367" y="206"/>
                    </a:lnTo>
                    <a:lnTo>
                      <a:pt x="364" y="206"/>
                    </a:lnTo>
                    <a:lnTo>
                      <a:pt x="359" y="204"/>
                    </a:lnTo>
                    <a:lnTo>
                      <a:pt x="355" y="203"/>
                    </a:lnTo>
                    <a:lnTo>
                      <a:pt x="352" y="199"/>
                    </a:lnTo>
                    <a:lnTo>
                      <a:pt x="350" y="191"/>
                    </a:lnTo>
                    <a:lnTo>
                      <a:pt x="352" y="186"/>
                    </a:lnTo>
                    <a:lnTo>
                      <a:pt x="355" y="185"/>
                    </a:lnTo>
                    <a:lnTo>
                      <a:pt x="356" y="183"/>
                    </a:lnTo>
                    <a:lnTo>
                      <a:pt x="354" y="181"/>
                    </a:lnTo>
                    <a:lnTo>
                      <a:pt x="351" y="176"/>
                    </a:lnTo>
                    <a:lnTo>
                      <a:pt x="350" y="173"/>
                    </a:lnTo>
                    <a:lnTo>
                      <a:pt x="349" y="170"/>
                    </a:lnTo>
                    <a:lnTo>
                      <a:pt x="349" y="159"/>
                    </a:lnTo>
                    <a:lnTo>
                      <a:pt x="357" y="156"/>
                    </a:lnTo>
                    <a:lnTo>
                      <a:pt x="365" y="151"/>
                    </a:lnTo>
                    <a:lnTo>
                      <a:pt x="372" y="144"/>
                    </a:lnTo>
                    <a:lnTo>
                      <a:pt x="379" y="136"/>
                    </a:lnTo>
                    <a:lnTo>
                      <a:pt x="385" y="131"/>
                    </a:lnTo>
                    <a:lnTo>
                      <a:pt x="387" y="130"/>
                    </a:lnTo>
                    <a:lnTo>
                      <a:pt x="391" y="127"/>
                    </a:lnTo>
                    <a:lnTo>
                      <a:pt x="395" y="126"/>
                    </a:lnTo>
                    <a:lnTo>
                      <a:pt x="398" y="123"/>
                    </a:lnTo>
                    <a:lnTo>
                      <a:pt x="400" y="118"/>
                    </a:lnTo>
                    <a:lnTo>
                      <a:pt x="398" y="112"/>
                    </a:lnTo>
                    <a:lnTo>
                      <a:pt x="393" y="108"/>
                    </a:lnTo>
                    <a:lnTo>
                      <a:pt x="384" y="106"/>
                    </a:lnTo>
                    <a:lnTo>
                      <a:pt x="376" y="106"/>
                    </a:lnTo>
                    <a:lnTo>
                      <a:pt x="366" y="107"/>
                    </a:lnTo>
                    <a:lnTo>
                      <a:pt x="359" y="110"/>
                    </a:lnTo>
                    <a:lnTo>
                      <a:pt x="354" y="115"/>
                    </a:lnTo>
                    <a:lnTo>
                      <a:pt x="352" y="122"/>
                    </a:lnTo>
                    <a:lnTo>
                      <a:pt x="352" y="132"/>
                    </a:lnTo>
                    <a:lnTo>
                      <a:pt x="350" y="139"/>
                    </a:lnTo>
                    <a:lnTo>
                      <a:pt x="342" y="145"/>
                    </a:lnTo>
                    <a:lnTo>
                      <a:pt x="325" y="154"/>
                    </a:lnTo>
                    <a:lnTo>
                      <a:pt x="310" y="164"/>
                    </a:lnTo>
                    <a:lnTo>
                      <a:pt x="306" y="167"/>
                    </a:lnTo>
                    <a:lnTo>
                      <a:pt x="305" y="170"/>
                    </a:lnTo>
                    <a:lnTo>
                      <a:pt x="305" y="180"/>
                    </a:lnTo>
                    <a:lnTo>
                      <a:pt x="303" y="183"/>
                    </a:lnTo>
                    <a:lnTo>
                      <a:pt x="301" y="184"/>
                    </a:lnTo>
                    <a:lnTo>
                      <a:pt x="301" y="191"/>
                    </a:lnTo>
                    <a:lnTo>
                      <a:pt x="303" y="195"/>
                    </a:lnTo>
                    <a:lnTo>
                      <a:pt x="305" y="199"/>
                    </a:lnTo>
                    <a:lnTo>
                      <a:pt x="310" y="200"/>
                    </a:lnTo>
                    <a:lnTo>
                      <a:pt x="315" y="203"/>
                    </a:lnTo>
                    <a:lnTo>
                      <a:pt x="318" y="206"/>
                    </a:lnTo>
                    <a:lnTo>
                      <a:pt x="321" y="210"/>
                    </a:lnTo>
                    <a:lnTo>
                      <a:pt x="322" y="215"/>
                    </a:lnTo>
                    <a:lnTo>
                      <a:pt x="321" y="218"/>
                    </a:lnTo>
                    <a:lnTo>
                      <a:pt x="320" y="222"/>
                    </a:lnTo>
                    <a:lnTo>
                      <a:pt x="315" y="227"/>
                    </a:lnTo>
                    <a:lnTo>
                      <a:pt x="311" y="229"/>
                    </a:lnTo>
                    <a:lnTo>
                      <a:pt x="308" y="232"/>
                    </a:lnTo>
                    <a:lnTo>
                      <a:pt x="306" y="232"/>
                    </a:lnTo>
                    <a:lnTo>
                      <a:pt x="301" y="234"/>
                    </a:lnTo>
                    <a:lnTo>
                      <a:pt x="297" y="238"/>
                    </a:lnTo>
                    <a:lnTo>
                      <a:pt x="296" y="245"/>
                    </a:lnTo>
                    <a:lnTo>
                      <a:pt x="295" y="252"/>
                    </a:lnTo>
                    <a:lnTo>
                      <a:pt x="295" y="254"/>
                    </a:lnTo>
                    <a:lnTo>
                      <a:pt x="296" y="257"/>
                    </a:lnTo>
                    <a:lnTo>
                      <a:pt x="297" y="258"/>
                    </a:lnTo>
                    <a:lnTo>
                      <a:pt x="300" y="258"/>
                    </a:lnTo>
                    <a:lnTo>
                      <a:pt x="301" y="259"/>
                    </a:lnTo>
                    <a:lnTo>
                      <a:pt x="298" y="267"/>
                    </a:lnTo>
                    <a:lnTo>
                      <a:pt x="296" y="269"/>
                    </a:lnTo>
                    <a:lnTo>
                      <a:pt x="293" y="271"/>
                    </a:lnTo>
                    <a:lnTo>
                      <a:pt x="292" y="273"/>
                    </a:lnTo>
                    <a:lnTo>
                      <a:pt x="290" y="276"/>
                    </a:lnTo>
                    <a:lnTo>
                      <a:pt x="290" y="278"/>
                    </a:lnTo>
                    <a:lnTo>
                      <a:pt x="278" y="278"/>
                    </a:lnTo>
                    <a:lnTo>
                      <a:pt x="273" y="281"/>
                    </a:lnTo>
                    <a:lnTo>
                      <a:pt x="265" y="289"/>
                    </a:lnTo>
                    <a:lnTo>
                      <a:pt x="258" y="292"/>
                    </a:lnTo>
                    <a:lnTo>
                      <a:pt x="256" y="289"/>
                    </a:lnTo>
                    <a:lnTo>
                      <a:pt x="253" y="283"/>
                    </a:lnTo>
                    <a:lnTo>
                      <a:pt x="249" y="272"/>
                    </a:lnTo>
                    <a:lnTo>
                      <a:pt x="251" y="269"/>
                    </a:lnTo>
                    <a:lnTo>
                      <a:pt x="251" y="268"/>
                    </a:lnTo>
                    <a:lnTo>
                      <a:pt x="246" y="262"/>
                    </a:lnTo>
                    <a:lnTo>
                      <a:pt x="243" y="254"/>
                    </a:lnTo>
                    <a:lnTo>
                      <a:pt x="242" y="247"/>
                    </a:lnTo>
                    <a:lnTo>
                      <a:pt x="241" y="244"/>
                    </a:lnTo>
                    <a:lnTo>
                      <a:pt x="237" y="242"/>
                    </a:lnTo>
                    <a:lnTo>
                      <a:pt x="237" y="239"/>
                    </a:lnTo>
                    <a:lnTo>
                      <a:pt x="234" y="238"/>
                    </a:lnTo>
                    <a:lnTo>
                      <a:pt x="233" y="235"/>
                    </a:lnTo>
                    <a:lnTo>
                      <a:pt x="233" y="229"/>
                    </a:lnTo>
                    <a:lnTo>
                      <a:pt x="234" y="228"/>
                    </a:lnTo>
                    <a:lnTo>
                      <a:pt x="236" y="225"/>
                    </a:lnTo>
                    <a:lnTo>
                      <a:pt x="232" y="224"/>
                    </a:lnTo>
                    <a:lnTo>
                      <a:pt x="231" y="222"/>
                    </a:lnTo>
                    <a:lnTo>
                      <a:pt x="228" y="219"/>
                    </a:lnTo>
                    <a:lnTo>
                      <a:pt x="227" y="217"/>
                    </a:lnTo>
                    <a:lnTo>
                      <a:pt x="219" y="225"/>
                    </a:lnTo>
                    <a:lnTo>
                      <a:pt x="211" y="234"/>
                    </a:lnTo>
                    <a:lnTo>
                      <a:pt x="201" y="242"/>
                    </a:lnTo>
                    <a:lnTo>
                      <a:pt x="188" y="244"/>
                    </a:lnTo>
                    <a:lnTo>
                      <a:pt x="187" y="244"/>
                    </a:lnTo>
                    <a:lnTo>
                      <a:pt x="184" y="243"/>
                    </a:lnTo>
                    <a:lnTo>
                      <a:pt x="182" y="240"/>
                    </a:lnTo>
                    <a:lnTo>
                      <a:pt x="178" y="239"/>
                    </a:lnTo>
                    <a:lnTo>
                      <a:pt x="175" y="237"/>
                    </a:lnTo>
                    <a:lnTo>
                      <a:pt x="173" y="235"/>
                    </a:lnTo>
                    <a:lnTo>
                      <a:pt x="170" y="233"/>
                    </a:lnTo>
                    <a:lnTo>
                      <a:pt x="173" y="228"/>
                    </a:lnTo>
                    <a:lnTo>
                      <a:pt x="175" y="227"/>
                    </a:lnTo>
                    <a:lnTo>
                      <a:pt x="177" y="227"/>
                    </a:lnTo>
                    <a:lnTo>
                      <a:pt x="177" y="220"/>
                    </a:lnTo>
                    <a:lnTo>
                      <a:pt x="170" y="220"/>
                    </a:lnTo>
                    <a:lnTo>
                      <a:pt x="169" y="222"/>
                    </a:lnTo>
                    <a:lnTo>
                      <a:pt x="167" y="223"/>
                    </a:lnTo>
                    <a:lnTo>
                      <a:pt x="167" y="220"/>
                    </a:lnTo>
                    <a:lnTo>
                      <a:pt x="169" y="217"/>
                    </a:lnTo>
                    <a:lnTo>
                      <a:pt x="170" y="214"/>
                    </a:lnTo>
                    <a:lnTo>
                      <a:pt x="173" y="212"/>
                    </a:lnTo>
                    <a:lnTo>
                      <a:pt x="168" y="203"/>
                    </a:lnTo>
                    <a:lnTo>
                      <a:pt x="167" y="194"/>
                    </a:lnTo>
                    <a:lnTo>
                      <a:pt x="167" y="180"/>
                    </a:lnTo>
                    <a:lnTo>
                      <a:pt x="168" y="179"/>
                    </a:lnTo>
                    <a:lnTo>
                      <a:pt x="170" y="178"/>
                    </a:lnTo>
                    <a:lnTo>
                      <a:pt x="172" y="176"/>
                    </a:lnTo>
                    <a:lnTo>
                      <a:pt x="174" y="175"/>
                    </a:lnTo>
                    <a:lnTo>
                      <a:pt x="175" y="174"/>
                    </a:lnTo>
                    <a:lnTo>
                      <a:pt x="178" y="170"/>
                    </a:lnTo>
                    <a:lnTo>
                      <a:pt x="182" y="166"/>
                    </a:lnTo>
                    <a:lnTo>
                      <a:pt x="184" y="162"/>
                    </a:lnTo>
                    <a:lnTo>
                      <a:pt x="188" y="160"/>
                    </a:lnTo>
                    <a:lnTo>
                      <a:pt x="193" y="159"/>
                    </a:lnTo>
                    <a:lnTo>
                      <a:pt x="198" y="156"/>
                    </a:lnTo>
                    <a:lnTo>
                      <a:pt x="202" y="152"/>
                    </a:lnTo>
                    <a:lnTo>
                      <a:pt x="208" y="150"/>
                    </a:lnTo>
                    <a:lnTo>
                      <a:pt x="217" y="149"/>
                    </a:lnTo>
                    <a:lnTo>
                      <a:pt x="213" y="147"/>
                    </a:lnTo>
                    <a:lnTo>
                      <a:pt x="211" y="147"/>
                    </a:lnTo>
                    <a:lnTo>
                      <a:pt x="207" y="146"/>
                    </a:lnTo>
                    <a:lnTo>
                      <a:pt x="219" y="141"/>
                    </a:lnTo>
                    <a:lnTo>
                      <a:pt x="228" y="134"/>
                    </a:lnTo>
                    <a:lnTo>
                      <a:pt x="236" y="125"/>
                    </a:lnTo>
                    <a:lnTo>
                      <a:pt x="244" y="117"/>
                    </a:lnTo>
                    <a:lnTo>
                      <a:pt x="248" y="110"/>
                    </a:lnTo>
                    <a:lnTo>
                      <a:pt x="249" y="106"/>
                    </a:lnTo>
                    <a:lnTo>
                      <a:pt x="249" y="103"/>
                    </a:lnTo>
                    <a:lnTo>
                      <a:pt x="252" y="101"/>
                    </a:lnTo>
                    <a:lnTo>
                      <a:pt x="252" y="100"/>
                    </a:lnTo>
                    <a:lnTo>
                      <a:pt x="253" y="98"/>
                    </a:lnTo>
                    <a:lnTo>
                      <a:pt x="254" y="96"/>
                    </a:lnTo>
                    <a:lnTo>
                      <a:pt x="254" y="95"/>
                    </a:lnTo>
                    <a:lnTo>
                      <a:pt x="256" y="93"/>
                    </a:lnTo>
                    <a:lnTo>
                      <a:pt x="256" y="92"/>
                    </a:lnTo>
                    <a:lnTo>
                      <a:pt x="260" y="86"/>
                    </a:lnTo>
                    <a:lnTo>
                      <a:pt x="263" y="81"/>
                    </a:lnTo>
                    <a:lnTo>
                      <a:pt x="268" y="77"/>
                    </a:lnTo>
                    <a:lnTo>
                      <a:pt x="275" y="74"/>
                    </a:lnTo>
                    <a:lnTo>
                      <a:pt x="283" y="68"/>
                    </a:lnTo>
                    <a:lnTo>
                      <a:pt x="292" y="59"/>
                    </a:lnTo>
                    <a:lnTo>
                      <a:pt x="297" y="49"/>
                    </a:lnTo>
                    <a:lnTo>
                      <a:pt x="300" y="51"/>
                    </a:lnTo>
                    <a:lnTo>
                      <a:pt x="302" y="51"/>
                    </a:lnTo>
                    <a:lnTo>
                      <a:pt x="305" y="48"/>
                    </a:lnTo>
                    <a:lnTo>
                      <a:pt x="307" y="43"/>
                    </a:lnTo>
                    <a:lnTo>
                      <a:pt x="310" y="40"/>
                    </a:lnTo>
                    <a:lnTo>
                      <a:pt x="308" y="39"/>
                    </a:lnTo>
                    <a:lnTo>
                      <a:pt x="303" y="39"/>
                    </a:lnTo>
                    <a:lnTo>
                      <a:pt x="305" y="37"/>
                    </a:lnTo>
                    <a:lnTo>
                      <a:pt x="307" y="34"/>
                    </a:lnTo>
                    <a:lnTo>
                      <a:pt x="310" y="33"/>
                    </a:lnTo>
                    <a:lnTo>
                      <a:pt x="317" y="33"/>
                    </a:lnTo>
                    <a:lnTo>
                      <a:pt x="321" y="32"/>
                    </a:lnTo>
                    <a:lnTo>
                      <a:pt x="320" y="30"/>
                    </a:lnTo>
                    <a:lnTo>
                      <a:pt x="318" y="30"/>
                    </a:lnTo>
                    <a:lnTo>
                      <a:pt x="317" y="29"/>
                    </a:lnTo>
                    <a:lnTo>
                      <a:pt x="320" y="27"/>
                    </a:lnTo>
                    <a:lnTo>
                      <a:pt x="324" y="25"/>
                    </a:lnTo>
                    <a:lnTo>
                      <a:pt x="327" y="25"/>
                    </a:lnTo>
                    <a:lnTo>
                      <a:pt x="331" y="24"/>
                    </a:lnTo>
                    <a:lnTo>
                      <a:pt x="335" y="24"/>
                    </a:lnTo>
                    <a:lnTo>
                      <a:pt x="335" y="29"/>
                    </a:lnTo>
                    <a:lnTo>
                      <a:pt x="337" y="28"/>
                    </a:lnTo>
                    <a:lnTo>
                      <a:pt x="339" y="27"/>
                    </a:lnTo>
                    <a:lnTo>
                      <a:pt x="340" y="24"/>
                    </a:lnTo>
                    <a:lnTo>
                      <a:pt x="346" y="18"/>
                    </a:lnTo>
                    <a:lnTo>
                      <a:pt x="350" y="18"/>
                    </a:lnTo>
                    <a:lnTo>
                      <a:pt x="350" y="24"/>
                    </a:lnTo>
                    <a:lnTo>
                      <a:pt x="356" y="18"/>
                    </a:lnTo>
                    <a:lnTo>
                      <a:pt x="362" y="17"/>
                    </a:lnTo>
                    <a:lnTo>
                      <a:pt x="370" y="13"/>
                    </a:lnTo>
                    <a:lnTo>
                      <a:pt x="367" y="12"/>
                    </a:lnTo>
                    <a:lnTo>
                      <a:pt x="365" y="12"/>
                    </a:lnTo>
                    <a:lnTo>
                      <a:pt x="364" y="10"/>
                    </a:lnTo>
                    <a:lnTo>
                      <a:pt x="364" y="8"/>
                    </a:lnTo>
                    <a:lnTo>
                      <a:pt x="366" y="5"/>
                    </a:lnTo>
                    <a:lnTo>
                      <a:pt x="369" y="5"/>
                    </a:lnTo>
                    <a:lnTo>
                      <a:pt x="371" y="4"/>
                    </a:lnTo>
                    <a:lnTo>
                      <a:pt x="372" y="3"/>
                    </a:lnTo>
                    <a:lnTo>
                      <a:pt x="375" y="5"/>
                    </a:lnTo>
                    <a:lnTo>
                      <a:pt x="380" y="8"/>
                    </a:lnTo>
                    <a:lnTo>
                      <a:pt x="385" y="6"/>
                    </a:lnTo>
                    <a:lnTo>
                      <a:pt x="390" y="4"/>
                    </a:lnTo>
                    <a:lnTo>
                      <a:pt x="396" y="3"/>
                    </a:lnTo>
                    <a:lnTo>
                      <a:pt x="401" y="1"/>
                    </a:lnTo>
                    <a:lnTo>
                      <a:pt x="403" y="3"/>
                    </a:lnTo>
                    <a:lnTo>
                      <a:pt x="403" y="5"/>
                    </a:lnTo>
                    <a:lnTo>
                      <a:pt x="396" y="12"/>
                    </a:lnTo>
                    <a:lnTo>
                      <a:pt x="394" y="17"/>
                    </a:lnTo>
                    <a:lnTo>
                      <a:pt x="396" y="17"/>
                    </a:lnTo>
                    <a:lnTo>
                      <a:pt x="399" y="15"/>
                    </a:lnTo>
                    <a:lnTo>
                      <a:pt x="401" y="13"/>
                    </a:lnTo>
                    <a:lnTo>
                      <a:pt x="404" y="12"/>
                    </a:lnTo>
                    <a:lnTo>
                      <a:pt x="406" y="8"/>
                    </a:lnTo>
                    <a:lnTo>
                      <a:pt x="409" y="6"/>
                    </a:lnTo>
                    <a:lnTo>
                      <a:pt x="411" y="4"/>
                    </a:lnTo>
                    <a:lnTo>
                      <a:pt x="413" y="8"/>
                    </a:lnTo>
                    <a:lnTo>
                      <a:pt x="413" y="12"/>
                    </a:lnTo>
                    <a:lnTo>
                      <a:pt x="416" y="8"/>
                    </a:lnTo>
                    <a:lnTo>
                      <a:pt x="419" y="6"/>
                    </a:lnTo>
                    <a:lnTo>
                      <a:pt x="423" y="4"/>
                    </a:lnTo>
                    <a:lnTo>
                      <a:pt x="425" y="3"/>
                    </a:lnTo>
                    <a:lnTo>
                      <a:pt x="42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ENVIRONMENTAL</a:t>
            </a:r>
            <a:r>
              <a:rPr lang="en-US" sz="4800" dirty="0" smtClean="0">
                <a:solidFill>
                  <a:schemeClr val="bg1"/>
                </a:solidFill>
              </a:rPr>
              <a:t> Graphics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kern="0" dirty="0">
                <a:solidFill>
                  <a:schemeClr val="bg1"/>
                </a:solidFill>
              </a:rPr>
              <a:t>This is a sample text.</a:t>
            </a:r>
          </a:p>
          <a:p>
            <a:pPr>
              <a:lnSpc>
                <a:spcPct val="70000"/>
              </a:lnSpc>
            </a:pPr>
            <a:r>
              <a:rPr lang="en-US" kern="0" dirty="0">
                <a:solidFill>
                  <a:schemeClr val="bg1"/>
                </a:solidFill>
              </a:rPr>
              <a:t>Insert your desired text here. 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7052738" y="1481292"/>
            <a:ext cx="3936688" cy="3928908"/>
            <a:chOff x="7299551" y="1676400"/>
            <a:chExt cx="3443061" cy="3436257"/>
          </a:xfrm>
        </p:grpSpPr>
        <p:grpSp>
          <p:nvGrpSpPr>
            <p:cNvPr id="3" name="Group 2"/>
            <p:cNvGrpSpPr/>
            <p:nvPr/>
          </p:nvGrpSpPr>
          <p:grpSpPr>
            <a:xfrm>
              <a:off x="7299551" y="1676400"/>
              <a:ext cx="3443061" cy="3428546"/>
              <a:chOff x="7008812" y="1752600"/>
              <a:chExt cx="3443061" cy="3428546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7008812" y="1752600"/>
                <a:ext cx="1672318" cy="167231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8779555" y="1752600"/>
                <a:ext cx="1672318" cy="167231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7008812" y="3508828"/>
                <a:ext cx="1672318" cy="167231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8779555" y="3508828"/>
                <a:ext cx="1672318" cy="16723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Freeform 25"/>
            <p:cNvSpPr/>
            <p:nvPr/>
          </p:nvSpPr>
          <p:spPr>
            <a:xfrm>
              <a:off x="7603387" y="3653971"/>
              <a:ext cx="1373699" cy="1458686"/>
            </a:xfrm>
            <a:custGeom>
              <a:avLst/>
              <a:gdLst>
                <a:gd name="connsiteX0" fmla="*/ 544021 w 1458857"/>
                <a:gd name="connsiteY0" fmla="*/ 1456888 h 1545825"/>
                <a:gd name="connsiteX1" fmla="*/ 14249 w 1458857"/>
                <a:gd name="connsiteY1" fmla="*/ 930745 h 1545825"/>
                <a:gd name="connsiteX2" fmla="*/ 141249 w 1458857"/>
                <a:gd name="connsiteY2" fmla="*/ 829145 h 1545825"/>
                <a:gd name="connsiteX3" fmla="*/ 28764 w 1458857"/>
                <a:gd name="connsiteY3" fmla="*/ 713030 h 1545825"/>
                <a:gd name="connsiteX4" fmla="*/ 75935 w 1458857"/>
                <a:gd name="connsiteY4" fmla="*/ 716659 h 1545825"/>
                <a:gd name="connsiteX5" fmla="*/ 246478 w 1458857"/>
                <a:gd name="connsiteY5" fmla="*/ 756573 h 1545825"/>
                <a:gd name="connsiteX6" fmla="*/ 32392 w 1458857"/>
                <a:gd name="connsiteY6" fmla="*/ 557002 h 1545825"/>
                <a:gd name="connsiteX7" fmla="*/ 166649 w 1458857"/>
                <a:gd name="connsiteY7" fmla="*/ 466288 h 1545825"/>
                <a:gd name="connsiteX8" fmla="*/ 14249 w 1458857"/>
                <a:gd name="connsiteY8" fmla="*/ 353802 h 1545825"/>
                <a:gd name="connsiteX9" fmla="*/ 57792 w 1458857"/>
                <a:gd name="connsiteY9" fmla="*/ 335659 h 1545825"/>
                <a:gd name="connsiteX10" fmla="*/ 217449 w 1458857"/>
                <a:gd name="connsiteY10" fmla="*/ 415488 h 1545825"/>
                <a:gd name="connsiteX11" fmla="*/ 250106 w 1458857"/>
                <a:gd name="connsiteY11" fmla="*/ 212288 h 1545825"/>
                <a:gd name="connsiteX12" fmla="*/ 507735 w 1458857"/>
                <a:gd name="connsiteY12" fmla="*/ 448145 h 1545825"/>
                <a:gd name="connsiteX13" fmla="*/ 507735 w 1458857"/>
                <a:gd name="connsiteY13" fmla="*/ 339288 h 1545825"/>
                <a:gd name="connsiteX14" fmla="*/ 344449 w 1458857"/>
                <a:gd name="connsiteY14" fmla="*/ 179630 h 1545825"/>
                <a:gd name="connsiteX15" fmla="*/ 511364 w 1458857"/>
                <a:gd name="connsiteY15" fmla="*/ 237688 h 1545825"/>
                <a:gd name="connsiteX16" fmla="*/ 540392 w 1458857"/>
                <a:gd name="connsiteY16" fmla="*/ 1830 h 1545825"/>
                <a:gd name="connsiteX17" fmla="*/ 689164 w 1458857"/>
                <a:gd name="connsiteY17" fmla="*/ 128830 h 1545825"/>
                <a:gd name="connsiteX18" fmla="*/ 736335 w 1458857"/>
                <a:gd name="connsiteY18" fmla="*/ 139716 h 1545825"/>
                <a:gd name="connsiteX19" fmla="*/ 827049 w 1458857"/>
                <a:gd name="connsiteY19" fmla="*/ 215916 h 1545825"/>
                <a:gd name="connsiteX20" fmla="*/ 870592 w 1458857"/>
                <a:gd name="connsiteY20" fmla="*/ 215916 h 1545825"/>
                <a:gd name="connsiteX21" fmla="*/ 979449 w 1458857"/>
                <a:gd name="connsiteY21" fmla="*/ 321145 h 1545825"/>
                <a:gd name="connsiteX22" fmla="*/ 1070164 w 1458857"/>
                <a:gd name="connsiteY22" fmla="*/ 310259 h 1545825"/>
                <a:gd name="connsiteX23" fmla="*/ 1382221 w 1458857"/>
                <a:gd name="connsiteY23" fmla="*/ 615059 h 1545825"/>
                <a:gd name="connsiteX24" fmla="*/ 1382221 w 1458857"/>
                <a:gd name="connsiteY24" fmla="*/ 1460516 h 1545825"/>
                <a:gd name="connsiteX25" fmla="*/ 544021 w 1458857"/>
                <a:gd name="connsiteY25" fmla="*/ 1456888 h 1545825"/>
                <a:gd name="connsiteX0" fmla="*/ 544021 w 1458857"/>
                <a:gd name="connsiteY0" fmla="*/ 1456888 h 1460516"/>
                <a:gd name="connsiteX1" fmla="*/ 14249 w 1458857"/>
                <a:gd name="connsiteY1" fmla="*/ 930745 h 1460516"/>
                <a:gd name="connsiteX2" fmla="*/ 141249 w 1458857"/>
                <a:gd name="connsiteY2" fmla="*/ 829145 h 1460516"/>
                <a:gd name="connsiteX3" fmla="*/ 28764 w 1458857"/>
                <a:gd name="connsiteY3" fmla="*/ 713030 h 1460516"/>
                <a:gd name="connsiteX4" fmla="*/ 75935 w 1458857"/>
                <a:gd name="connsiteY4" fmla="*/ 716659 h 1460516"/>
                <a:gd name="connsiteX5" fmla="*/ 246478 w 1458857"/>
                <a:gd name="connsiteY5" fmla="*/ 756573 h 1460516"/>
                <a:gd name="connsiteX6" fmla="*/ 32392 w 1458857"/>
                <a:gd name="connsiteY6" fmla="*/ 557002 h 1460516"/>
                <a:gd name="connsiteX7" fmla="*/ 166649 w 1458857"/>
                <a:gd name="connsiteY7" fmla="*/ 466288 h 1460516"/>
                <a:gd name="connsiteX8" fmla="*/ 14249 w 1458857"/>
                <a:gd name="connsiteY8" fmla="*/ 353802 h 1460516"/>
                <a:gd name="connsiteX9" fmla="*/ 57792 w 1458857"/>
                <a:gd name="connsiteY9" fmla="*/ 335659 h 1460516"/>
                <a:gd name="connsiteX10" fmla="*/ 217449 w 1458857"/>
                <a:gd name="connsiteY10" fmla="*/ 415488 h 1460516"/>
                <a:gd name="connsiteX11" fmla="*/ 250106 w 1458857"/>
                <a:gd name="connsiteY11" fmla="*/ 212288 h 1460516"/>
                <a:gd name="connsiteX12" fmla="*/ 507735 w 1458857"/>
                <a:gd name="connsiteY12" fmla="*/ 448145 h 1460516"/>
                <a:gd name="connsiteX13" fmla="*/ 507735 w 1458857"/>
                <a:gd name="connsiteY13" fmla="*/ 339288 h 1460516"/>
                <a:gd name="connsiteX14" fmla="*/ 344449 w 1458857"/>
                <a:gd name="connsiteY14" fmla="*/ 179630 h 1460516"/>
                <a:gd name="connsiteX15" fmla="*/ 511364 w 1458857"/>
                <a:gd name="connsiteY15" fmla="*/ 237688 h 1460516"/>
                <a:gd name="connsiteX16" fmla="*/ 540392 w 1458857"/>
                <a:gd name="connsiteY16" fmla="*/ 1830 h 1460516"/>
                <a:gd name="connsiteX17" fmla="*/ 689164 w 1458857"/>
                <a:gd name="connsiteY17" fmla="*/ 128830 h 1460516"/>
                <a:gd name="connsiteX18" fmla="*/ 736335 w 1458857"/>
                <a:gd name="connsiteY18" fmla="*/ 139716 h 1460516"/>
                <a:gd name="connsiteX19" fmla="*/ 827049 w 1458857"/>
                <a:gd name="connsiteY19" fmla="*/ 215916 h 1460516"/>
                <a:gd name="connsiteX20" fmla="*/ 870592 w 1458857"/>
                <a:gd name="connsiteY20" fmla="*/ 215916 h 1460516"/>
                <a:gd name="connsiteX21" fmla="*/ 979449 w 1458857"/>
                <a:gd name="connsiteY21" fmla="*/ 321145 h 1460516"/>
                <a:gd name="connsiteX22" fmla="*/ 1070164 w 1458857"/>
                <a:gd name="connsiteY22" fmla="*/ 310259 h 1460516"/>
                <a:gd name="connsiteX23" fmla="*/ 1382221 w 1458857"/>
                <a:gd name="connsiteY23" fmla="*/ 615059 h 1460516"/>
                <a:gd name="connsiteX24" fmla="*/ 1382221 w 1458857"/>
                <a:gd name="connsiteY24" fmla="*/ 1460516 h 1460516"/>
                <a:gd name="connsiteX25" fmla="*/ 544021 w 1458857"/>
                <a:gd name="connsiteY25" fmla="*/ 1456888 h 1460516"/>
                <a:gd name="connsiteX0" fmla="*/ 544021 w 1382221"/>
                <a:gd name="connsiteY0" fmla="*/ 1456888 h 1460516"/>
                <a:gd name="connsiteX1" fmla="*/ 14249 w 1382221"/>
                <a:gd name="connsiteY1" fmla="*/ 930745 h 1460516"/>
                <a:gd name="connsiteX2" fmla="*/ 141249 w 1382221"/>
                <a:gd name="connsiteY2" fmla="*/ 829145 h 1460516"/>
                <a:gd name="connsiteX3" fmla="*/ 28764 w 1382221"/>
                <a:gd name="connsiteY3" fmla="*/ 713030 h 1460516"/>
                <a:gd name="connsiteX4" fmla="*/ 75935 w 1382221"/>
                <a:gd name="connsiteY4" fmla="*/ 716659 h 1460516"/>
                <a:gd name="connsiteX5" fmla="*/ 246478 w 1382221"/>
                <a:gd name="connsiteY5" fmla="*/ 756573 h 1460516"/>
                <a:gd name="connsiteX6" fmla="*/ 32392 w 1382221"/>
                <a:gd name="connsiteY6" fmla="*/ 557002 h 1460516"/>
                <a:gd name="connsiteX7" fmla="*/ 166649 w 1382221"/>
                <a:gd name="connsiteY7" fmla="*/ 466288 h 1460516"/>
                <a:gd name="connsiteX8" fmla="*/ 14249 w 1382221"/>
                <a:gd name="connsiteY8" fmla="*/ 353802 h 1460516"/>
                <a:gd name="connsiteX9" fmla="*/ 57792 w 1382221"/>
                <a:gd name="connsiteY9" fmla="*/ 335659 h 1460516"/>
                <a:gd name="connsiteX10" fmla="*/ 217449 w 1382221"/>
                <a:gd name="connsiteY10" fmla="*/ 415488 h 1460516"/>
                <a:gd name="connsiteX11" fmla="*/ 250106 w 1382221"/>
                <a:gd name="connsiteY11" fmla="*/ 212288 h 1460516"/>
                <a:gd name="connsiteX12" fmla="*/ 507735 w 1382221"/>
                <a:gd name="connsiteY12" fmla="*/ 448145 h 1460516"/>
                <a:gd name="connsiteX13" fmla="*/ 507735 w 1382221"/>
                <a:gd name="connsiteY13" fmla="*/ 339288 h 1460516"/>
                <a:gd name="connsiteX14" fmla="*/ 344449 w 1382221"/>
                <a:gd name="connsiteY14" fmla="*/ 179630 h 1460516"/>
                <a:gd name="connsiteX15" fmla="*/ 511364 w 1382221"/>
                <a:gd name="connsiteY15" fmla="*/ 237688 h 1460516"/>
                <a:gd name="connsiteX16" fmla="*/ 540392 w 1382221"/>
                <a:gd name="connsiteY16" fmla="*/ 1830 h 1460516"/>
                <a:gd name="connsiteX17" fmla="*/ 689164 w 1382221"/>
                <a:gd name="connsiteY17" fmla="*/ 128830 h 1460516"/>
                <a:gd name="connsiteX18" fmla="*/ 736335 w 1382221"/>
                <a:gd name="connsiteY18" fmla="*/ 139716 h 1460516"/>
                <a:gd name="connsiteX19" fmla="*/ 827049 w 1382221"/>
                <a:gd name="connsiteY19" fmla="*/ 215916 h 1460516"/>
                <a:gd name="connsiteX20" fmla="*/ 870592 w 1382221"/>
                <a:gd name="connsiteY20" fmla="*/ 215916 h 1460516"/>
                <a:gd name="connsiteX21" fmla="*/ 979449 w 1382221"/>
                <a:gd name="connsiteY21" fmla="*/ 321145 h 1460516"/>
                <a:gd name="connsiteX22" fmla="*/ 1070164 w 1382221"/>
                <a:gd name="connsiteY22" fmla="*/ 310259 h 1460516"/>
                <a:gd name="connsiteX23" fmla="*/ 1382221 w 1382221"/>
                <a:gd name="connsiteY23" fmla="*/ 615059 h 1460516"/>
                <a:gd name="connsiteX24" fmla="*/ 1382221 w 1382221"/>
                <a:gd name="connsiteY24" fmla="*/ 1460516 h 1460516"/>
                <a:gd name="connsiteX25" fmla="*/ 544021 w 1382221"/>
                <a:gd name="connsiteY25" fmla="*/ 1456888 h 1460516"/>
                <a:gd name="connsiteX0" fmla="*/ 544021 w 1382221"/>
                <a:gd name="connsiteY0" fmla="*/ 1456888 h 1460516"/>
                <a:gd name="connsiteX1" fmla="*/ 14249 w 1382221"/>
                <a:gd name="connsiteY1" fmla="*/ 930745 h 1460516"/>
                <a:gd name="connsiteX2" fmla="*/ 141249 w 1382221"/>
                <a:gd name="connsiteY2" fmla="*/ 829145 h 1460516"/>
                <a:gd name="connsiteX3" fmla="*/ 28764 w 1382221"/>
                <a:gd name="connsiteY3" fmla="*/ 713030 h 1460516"/>
                <a:gd name="connsiteX4" fmla="*/ 75935 w 1382221"/>
                <a:gd name="connsiteY4" fmla="*/ 716659 h 1460516"/>
                <a:gd name="connsiteX5" fmla="*/ 246478 w 1382221"/>
                <a:gd name="connsiteY5" fmla="*/ 756573 h 1460516"/>
                <a:gd name="connsiteX6" fmla="*/ 32392 w 1382221"/>
                <a:gd name="connsiteY6" fmla="*/ 557002 h 1460516"/>
                <a:gd name="connsiteX7" fmla="*/ 166649 w 1382221"/>
                <a:gd name="connsiteY7" fmla="*/ 466288 h 1460516"/>
                <a:gd name="connsiteX8" fmla="*/ 14249 w 1382221"/>
                <a:gd name="connsiteY8" fmla="*/ 353802 h 1460516"/>
                <a:gd name="connsiteX9" fmla="*/ 57792 w 1382221"/>
                <a:gd name="connsiteY9" fmla="*/ 335659 h 1460516"/>
                <a:gd name="connsiteX10" fmla="*/ 217449 w 1382221"/>
                <a:gd name="connsiteY10" fmla="*/ 415488 h 1460516"/>
                <a:gd name="connsiteX11" fmla="*/ 250106 w 1382221"/>
                <a:gd name="connsiteY11" fmla="*/ 212288 h 1460516"/>
                <a:gd name="connsiteX12" fmla="*/ 507735 w 1382221"/>
                <a:gd name="connsiteY12" fmla="*/ 448145 h 1460516"/>
                <a:gd name="connsiteX13" fmla="*/ 507735 w 1382221"/>
                <a:gd name="connsiteY13" fmla="*/ 339288 h 1460516"/>
                <a:gd name="connsiteX14" fmla="*/ 344449 w 1382221"/>
                <a:gd name="connsiteY14" fmla="*/ 179630 h 1460516"/>
                <a:gd name="connsiteX15" fmla="*/ 511364 w 1382221"/>
                <a:gd name="connsiteY15" fmla="*/ 237688 h 1460516"/>
                <a:gd name="connsiteX16" fmla="*/ 540392 w 1382221"/>
                <a:gd name="connsiteY16" fmla="*/ 1830 h 1460516"/>
                <a:gd name="connsiteX17" fmla="*/ 689164 w 1382221"/>
                <a:gd name="connsiteY17" fmla="*/ 128830 h 1460516"/>
                <a:gd name="connsiteX18" fmla="*/ 736335 w 1382221"/>
                <a:gd name="connsiteY18" fmla="*/ 139716 h 1460516"/>
                <a:gd name="connsiteX19" fmla="*/ 827049 w 1382221"/>
                <a:gd name="connsiteY19" fmla="*/ 215916 h 1460516"/>
                <a:gd name="connsiteX20" fmla="*/ 870592 w 1382221"/>
                <a:gd name="connsiteY20" fmla="*/ 215916 h 1460516"/>
                <a:gd name="connsiteX21" fmla="*/ 979449 w 1382221"/>
                <a:gd name="connsiteY21" fmla="*/ 321145 h 1460516"/>
                <a:gd name="connsiteX22" fmla="*/ 1070164 w 1382221"/>
                <a:gd name="connsiteY22" fmla="*/ 310259 h 1460516"/>
                <a:gd name="connsiteX23" fmla="*/ 1382221 w 1382221"/>
                <a:gd name="connsiteY23" fmla="*/ 615059 h 1460516"/>
                <a:gd name="connsiteX24" fmla="*/ 1382221 w 1382221"/>
                <a:gd name="connsiteY24" fmla="*/ 1460516 h 1460516"/>
                <a:gd name="connsiteX25" fmla="*/ 544021 w 1382221"/>
                <a:gd name="connsiteY25" fmla="*/ 1456888 h 1460516"/>
                <a:gd name="connsiteX0" fmla="*/ 544021 w 1382221"/>
                <a:gd name="connsiteY0" fmla="*/ 1456888 h 1460516"/>
                <a:gd name="connsiteX1" fmla="*/ 14249 w 1382221"/>
                <a:gd name="connsiteY1" fmla="*/ 930745 h 1460516"/>
                <a:gd name="connsiteX2" fmla="*/ 141249 w 1382221"/>
                <a:gd name="connsiteY2" fmla="*/ 829145 h 1460516"/>
                <a:gd name="connsiteX3" fmla="*/ 28764 w 1382221"/>
                <a:gd name="connsiteY3" fmla="*/ 713030 h 1460516"/>
                <a:gd name="connsiteX4" fmla="*/ 75935 w 1382221"/>
                <a:gd name="connsiteY4" fmla="*/ 716659 h 1460516"/>
                <a:gd name="connsiteX5" fmla="*/ 246478 w 1382221"/>
                <a:gd name="connsiteY5" fmla="*/ 756573 h 1460516"/>
                <a:gd name="connsiteX6" fmla="*/ 32392 w 1382221"/>
                <a:gd name="connsiteY6" fmla="*/ 557002 h 1460516"/>
                <a:gd name="connsiteX7" fmla="*/ 166649 w 1382221"/>
                <a:gd name="connsiteY7" fmla="*/ 466288 h 1460516"/>
                <a:gd name="connsiteX8" fmla="*/ 14249 w 1382221"/>
                <a:gd name="connsiteY8" fmla="*/ 353802 h 1460516"/>
                <a:gd name="connsiteX9" fmla="*/ 57792 w 1382221"/>
                <a:gd name="connsiteY9" fmla="*/ 335659 h 1460516"/>
                <a:gd name="connsiteX10" fmla="*/ 217449 w 1382221"/>
                <a:gd name="connsiteY10" fmla="*/ 415488 h 1460516"/>
                <a:gd name="connsiteX11" fmla="*/ 250106 w 1382221"/>
                <a:gd name="connsiteY11" fmla="*/ 212288 h 1460516"/>
                <a:gd name="connsiteX12" fmla="*/ 507735 w 1382221"/>
                <a:gd name="connsiteY12" fmla="*/ 448145 h 1460516"/>
                <a:gd name="connsiteX13" fmla="*/ 507735 w 1382221"/>
                <a:gd name="connsiteY13" fmla="*/ 339288 h 1460516"/>
                <a:gd name="connsiteX14" fmla="*/ 344449 w 1382221"/>
                <a:gd name="connsiteY14" fmla="*/ 179630 h 1460516"/>
                <a:gd name="connsiteX15" fmla="*/ 511364 w 1382221"/>
                <a:gd name="connsiteY15" fmla="*/ 237688 h 1460516"/>
                <a:gd name="connsiteX16" fmla="*/ 540392 w 1382221"/>
                <a:gd name="connsiteY16" fmla="*/ 1830 h 1460516"/>
                <a:gd name="connsiteX17" fmla="*/ 689164 w 1382221"/>
                <a:gd name="connsiteY17" fmla="*/ 128830 h 1460516"/>
                <a:gd name="connsiteX18" fmla="*/ 736335 w 1382221"/>
                <a:gd name="connsiteY18" fmla="*/ 139716 h 1460516"/>
                <a:gd name="connsiteX19" fmla="*/ 827049 w 1382221"/>
                <a:gd name="connsiteY19" fmla="*/ 215916 h 1460516"/>
                <a:gd name="connsiteX20" fmla="*/ 870592 w 1382221"/>
                <a:gd name="connsiteY20" fmla="*/ 215916 h 1460516"/>
                <a:gd name="connsiteX21" fmla="*/ 979449 w 1382221"/>
                <a:gd name="connsiteY21" fmla="*/ 321145 h 1460516"/>
                <a:gd name="connsiteX22" fmla="*/ 1070164 w 1382221"/>
                <a:gd name="connsiteY22" fmla="*/ 310259 h 1460516"/>
                <a:gd name="connsiteX23" fmla="*/ 1382221 w 1382221"/>
                <a:gd name="connsiteY23" fmla="*/ 615059 h 1460516"/>
                <a:gd name="connsiteX24" fmla="*/ 1382221 w 1382221"/>
                <a:gd name="connsiteY24" fmla="*/ 1460516 h 1460516"/>
                <a:gd name="connsiteX25" fmla="*/ 544021 w 1382221"/>
                <a:gd name="connsiteY25" fmla="*/ 1456888 h 1460516"/>
                <a:gd name="connsiteX0" fmla="*/ 535499 w 1373699"/>
                <a:gd name="connsiteY0" fmla="*/ 1456888 h 1460516"/>
                <a:gd name="connsiteX1" fmla="*/ 5727 w 1373699"/>
                <a:gd name="connsiteY1" fmla="*/ 930745 h 1460516"/>
                <a:gd name="connsiteX2" fmla="*/ 132727 w 1373699"/>
                <a:gd name="connsiteY2" fmla="*/ 829145 h 1460516"/>
                <a:gd name="connsiteX3" fmla="*/ 20242 w 1373699"/>
                <a:gd name="connsiteY3" fmla="*/ 713030 h 1460516"/>
                <a:gd name="connsiteX4" fmla="*/ 67413 w 1373699"/>
                <a:gd name="connsiteY4" fmla="*/ 716659 h 1460516"/>
                <a:gd name="connsiteX5" fmla="*/ 237956 w 1373699"/>
                <a:gd name="connsiteY5" fmla="*/ 756573 h 1460516"/>
                <a:gd name="connsiteX6" fmla="*/ 23870 w 1373699"/>
                <a:gd name="connsiteY6" fmla="*/ 557002 h 1460516"/>
                <a:gd name="connsiteX7" fmla="*/ 158127 w 1373699"/>
                <a:gd name="connsiteY7" fmla="*/ 466288 h 1460516"/>
                <a:gd name="connsiteX8" fmla="*/ 5727 w 1373699"/>
                <a:gd name="connsiteY8" fmla="*/ 353802 h 1460516"/>
                <a:gd name="connsiteX9" fmla="*/ 49270 w 1373699"/>
                <a:gd name="connsiteY9" fmla="*/ 335659 h 1460516"/>
                <a:gd name="connsiteX10" fmla="*/ 208927 w 1373699"/>
                <a:gd name="connsiteY10" fmla="*/ 415488 h 1460516"/>
                <a:gd name="connsiteX11" fmla="*/ 241584 w 1373699"/>
                <a:gd name="connsiteY11" fmla="*/ 212288 h 1460516"/>
                <a:gd name="connsiteX12" fmla="*/ 499213 w 1373699"/>
                <a:gd name="connsiteY12" fmla="*/ 448145 h 1460516"/>
                <a:gd name="connsiteX13" fmla="*/ 499213 w 1373699"/>
                <a:gd name="connsiteY13" fmla="*/ 339288 h 1460516"/>
                <a:gd name="connsiteX14" fmla="*/ 335927 w 1373699"/>
                <a:gd name="connsiteY14" fmla="*/ 179630 h 1460516"/>
                <a:gd name="connsiteX15" fmla="*/ 502842 w 1373699"/>
                <a:gd name="connsiteY15" fmla="*/ 237688 h 1460516"/>
                <a:gd name="connsiteX16" fmla="*/ 531870 w 1373699"/>
                <a:gd name="connsiteY16" fmla="*/ 1830 h 1460516"/>
                <a:gd name="connsiteX17" fmla="*/ 680642 w 1373699"/>
                <a:gd name="connsiteY17" fmla="*/ 128830 h 1460516"/>
                <a:gd name="connsiteX18" fmla="*/ 727813 w 1373699"/>
                <a:gd name="connsiteY18" fmla="*/ 139716 h 1460516"/>
                <a:gd name="connsiteX19" fmla="*/ 818527 w 1373699"/>
                <a:gd name="connsiteY19" fmla="*/ 215916 h 1460516"/>
                <a:gd name="connsiteX20" fmla="*/ 862070 w 1373699"/>
                <a:gd name="connsiteY20" fmla="*/ 215916 h 1460516"/>
                <a:gd name="connsiteX21" fmla="*/ 970927 w 1373699"/>
                <a:gd name="connsiteY21" fmla="*/ 321145 h 1460516"/>
                <a:gd name="connsiteX22" fmla="*/ 1061642 w 1373699"/>
                <a:gd name="connsiteY22" fmla="*/ 310259 h 1460516"/>
                <a:gd name="connsiteX23" fmla="*/ 1373699 w 1373699"/>
                <a:gd name="connsiteY23" fmla="*/ 615059 h 1460516"/>
                <a:gd name="connsiteX24" fmla="*/ 1373699 w 1373699"/>
                <a:gd name="connsiteY24" fmla="*/ 1460516 h 1460516"/>
                <a:gd name="connsiteX25" fmla="*/ 535499 w 1373699"/>
                <a:gd name="connsiteY25" fmla="*/ 1456888 h 1460516"/>
                <a:gd name="connsiteX0" fmla="*/ 535499 w 1373699"/>
                <a:gd name="connsiteY0" fmla="*/ 1456888 h 1460516"/>
                <a:gd name="connsiteX1" fmla="*/ 5727 w 1373699"/>
                <a:gd name="connsiteY1" fmla="*/ 930745 h 1460516"/>
                <a:gd name="connsiteX2" fmla="*/ 132727 w 1373699"/>
                <a:gd name="connsiteY2" fmla="*/ 829145 h 1460516"/>
                <a:gd name="connsiteX3" fmla="*/ 20242 w 1373699"/>
                <a:gd name="connsiteY3" fmla="*/ 713030 h 1460516"/>
                <a:gd name="connsiteX4" fmla="*/ 67413 w 1373699"/>
                <a:gd name="connsiteY4" fmla="*/ 716659 h 1460516"/>
                <a:gd name="connsiteX5" fmla="*/ 237956 w 1373699"/>
                <a:gd name="connsiteY5" fmla="*/ 756573 h 1460516"/>
                <a:gd name="connsiteX6" fmla="*/ 23870 w 1373699"/>
                <a:gd name="connsiteY6" fmla="*/ 557002 h 1460516"/>
                <a:gd name="connsiteX7" fmla="*/ 158127 w 1373699"/>
                <a:gd name="connsiteY7" fmla="*/ 466288 h 1460516"/>
                <a:gd name="connsiteX8" fmla="*/ 5727 w 1373699"/>
                <a:gd name="connsiteY8" fmla="*/ 353802 h 1460516"/>
                <a:gd name="connsiteX9" fmla="*/ 49270 w 1373699"/>
                <a:gd name="connsiteY9" fmla="*/ 335659 h 1460516"/>
                <a:gd name="connsiteX10" fmla="*/ 208927 w 1373699"/>
                <a:gd name="connsiteY10" fmla="*/ 415488 h 1460516"/>
                <a:gd name="connsiteX11" fmla="*/ 241584 w 1373699"/>
                <a:gd name="connsiteY11" fmla="*/ 212288 h 1460516"/>
                <a:gd name="connsiteX12" fmla="*/ 499213 w 1373699"/>
                <a:gd name="connsiteY12" fmla="*/ 448145 h 1460516"/>
                <a:gd name="connsiteX13" fmla="*/ 499213 w 1373699"/>
                <a:gd name="connsiteY13" fmla="*/ 339288 h 1460516"/>
                <a:gd name="connsiteX14" fmla="*/ 335927 w 1373699"/>
                <a:gd name="connsiteY14" fmla="*/ 179630 h 1460516"/>
                <a:gd name="connsiteX15" fmla="*/ 502842 w 1373699"/>
                <a:gd name="connsiteY15" fmla="*/ 237688 h 1460516"/>
                <a:gd name="connsiteX16" fmla="*/ 531870 w 1373699"/>
                <a:gd name="connsiteY16" fmla="*/ 1830 h 1460516"/>
                <a:gd name="connsiteX17" fmla="*/ 680642 w 1373699"/>
                <a:gd name="connsiteY17" fmla="*/ 128830 h 1460516"/>
                <a:gd name="connsiteX18" fmla="*/ 727813 w 1373699"/>
                <a:gd name="connsiteY18" fmla="*/ 139716 h 1460516"/>
                <a:gd name="connsiteX19" fmla="*/ 818527 w 1373699"/>
                <a:gd name="connsiteY19" fmla="*/ 215916 h 1460516"/>
                <a:gd name="connsiteX20" fmla="*/ 862070 w 1373699"/>
                <a:gd name="connsiteY20" fmla="*/ 215916 h 1460516"/>
                <a:gd name="connsiteX21" fmla="*/ 970927 w 1373699"/>
                <a:gd name="connsiteY21" fmla="*/ 321145 h 1460516"/>
                <a:gd name="connsiteX22" fmla="*/ 1061642 w 1373699"/>
                <a:gd name="connsiteY22" fmla="*/ 310259 h 1460516"/>
                <a:gd name="connsiteX23" fmla="*/ 1373699 w 1373699"/>
                <a:gd name="connsiteY23" fmla="*/ 615059 h 1460516"/>
                <a:gd name="connsiteX24" fmla="*/ 1373699 w 1373699"/>
                <a:gd name="connsiteY24" fmla="*/ 1460516 h 1460516"/>
                <a:gd name="connsiteX25" fmla="*/ 535499 w 1373699"/>
                <a:gd name="connsiteY25" fmla="*/ 1456888 h 1460516"/>
                <a:gd name="connsiteX0" fmla="*/ 535499 w 1373699"/>
                <a:gd name="connsiteY0" fmla="*/ 1456888 h 1460516"/>
                <a:gd name="connsiteX1" fmla="*/ 5727 w 1373699"/>
                <a:gd name="connsiteY1" fmla="*/ 930745 h 1460516"/>
                <a:gd name="connsiteX2" fmla="*/ 132727 w 1373699"/>
                <a:gd name="connsiteY2" fmla="*/ 829145 h 1460516"/>
                <a:gd name="connsiteX3" fmla="*/ 20242 w 1373699"/>
                <a:gd name="connsiteY3" fmla="*/ 713030 h 1460516"/>
                <a:gd name="connsiteX4" fmla="*/ 67413 w 1373699"/>
                <a:gd name="connsiteY4" fmla="*/ 716659 h 1460516"/>
                <a:gd name="connsiteX5" fmla="*/ 237956 w 1373699"/>
                <a:gd name="connsiteY5" fmla="*/ 756573 h 1460516"/>
                <a:gd name="connsiteX6" fmla="*/ 23870 w 1373699"/>
                <a:gd name="connsiteY6" fmla="*/ 557002 h 1460516"/>
                <a:gd name="connsiteX7" fmla="*/ 158127 w 1373699"/>
                <a:gd name="connsiteY7" fmla="*/ 466288 h 1460516"/>
                <a:gd name="connsiteX8" fmla="*/ 5727 w 1373699"/>
                <a:gd name="connsiteY8" fmla="*/ 353802 h 1460516"/>
                <a:gd name="connsiteX9" fmla="*/ 49270 w 1373699"/>
                <a:gd name="connsiteY9" fmla="*/ 335659 h 1460516"/>
                <a:gd name="connsiteX10" fmla="*/ 208927 w 1373699"/>
                <a:gd name="connsiteY10" fmla="*/ 415488 h 1460516"/>
                <a:gd name="connsiteX11" fmla="*/ 241584 w 1373699"/>
                <a:gd name="connsiteY11" fmla="*/ 212288 h 1460516"/>
                <a:gd name="connsiteX12" fmla="*/ 499213 w 1373699"/>
                <a:gd name="connsiteY12" fmla="*/ 448145 h 1460516"/>
                <a:gd name="connsiteX13" fmla="*/ 499213 w 1373699"/>
                <a:gd name="connsiteY13" fmla="*/ 339288 h 1460516"/>
                <a:gd name="connsiteX14" fmla="*/ 335927 w 1373699"/>
                <a:gd name="connsiteY14" fmla="*/ 179630 h 1460516"/>
                <a:gd name="connsiteX15" fmla="*/ 502842 w 1373699"/>
                <a:gd name="connsiteY15" fmla="*/ 237688 h 1460516"/>
                <a:gd name="connsiteX16" fmla="*/ 531870 w 1373699"/>
                <a:gd name="connsiteY16" fmla="*/ 1830 h 1460516"/>
                <a:gd name="connsiteX17" fmla="*/ 680642 w 1373699"/>
                <a:gd name="connsiteY17" fmla="*/ 128830 h 1460516"/>
                <a:gd name="connsiteX18" fmla="*/ 727813 w 1373699"/>
                <a:gd name="connsiteY18" fmla="*/ 139716 h 1460516"/>
                <a:gd name="connsiteX19" fmla="*/ 818527 w 1373699"/>
                <a:gd name="connsiteY19" fmla="*/ 215916 h 1460516"/>
                <a:gd name="connsiteX20" fmla="*/ 862070 w 1373699"/>
                <a:gd name="connsiteY20" fmla="*/ 215916 h 1460516"/>
                <a:gd name="connsiteX21" fmla="*/ 970927 w 1373699"/>
                <a:gd name="connsiteY21" fmla="*/ 321145 h 1460516"/>
                <a:gd name="connsiteX22" fmla="*/ 1061642 w 1373699"/>
                <a:gd name="connsiteY22" fmla="*/ 310259 h 1460516"/>
                <a:gd name="connsiteX23" fmla="*/ 1373699 w 1373699"/>
                <a:gd name="connsiteY23" fmla="*/ 615059 h 1460516"/>
                <a:gd name="connsiteX24" fmla="*/ 1373699 w 1373699"/>
                <a:gd name="connsiteY24" fmla="*/ 1460516 h 1460516"/>
                <a:gd name="connsiteX25" fmla="*/ 535499 w 1373699"/>
                <a:gd name="connsiteY25" fmla="*/ 1456888 h 1460516"/>
                <a:gd name="connsiteX0" fmla="*/ 535499 w 1373699"/>
                <a:gd name="connsiteY0" fmla="*/ 1456888 h 1460516"/>
                <a:gd name="connsiteX1" fmla="*/ 5727 w 1373699"/>
                <a:gd name="connsiteY1" fmla="*/ 930745 h 1460516"/>
                <a:gd name="connsiteX2" fmla="*/ 132727 w 1373699"/>
                <a:gd name="connsiteY2" fmla="*/ 829145 h 1460516"/>
                <a:gd name="connsiteX3" fmla="*/ 20242 w 1373699"/>
                <a:gd name="connsiteY3" fmla="*/ 713030 h 1460516"/>
                <a:gd name="connsiteX4" fmla="*/ 67413 w 1373699"/>
                <a:gd name="connsiteY4" fmla="*/ 716659 h 1460516"/>
                <a:gd name="connsiteX5" fmla="*/ 237956 w 1373699"/>
                <a:gd name="connsiteY5" fmla="*/ 756573 h 1460516"/>
                <a:gd name="connsiteX6" fmla="*/ 23870 w 1373699"/>
                <a:gd name="connsiteY6" fmla="*/ 557002 h 1460516"/>
                <a:gd name="connsiteX7" fmla="*/ 158127 w 1373699"/>
                <a:gd name="connsiteY7" fmla="*/ 466288 h 1460516"/>
                <a:gd name="connsiteX8" fmla="*/ 5727 w 1373699"/>
                <a:gd name="connsiteY8" fmla="*/ 353802 h 1460516"/>
                <a:gd name="connsiteX9" fmla="*/ 49270 w 1373699"/>
                <a:gd name="connsiteY9" fmla="*/ 335659 h 1460516"/>
                <a:gd name="connsiteX10" fmla="*/ 208927 w 1373699"/>
                <a:gd name="connsiteY10" fmla="*/ 415488 h 1460516"/>
                <a:gd name="connsiteX11" fmla="*/ 241584 w 1373699"/>
                <a:gd name="connsiteY11" fmla="*/ 212288 h 1460516"/>
                <a:gd name="connsiteX12" fmla="*/ 499213 w 1373699"/>
                <a:gd name="connsiteY12" fmla="*/ 448145 h 1460516"/>
                <a:gd name="connsiteX13" fmla="*/ 499213 w 1373699"/>
                <a:gd name="connsiteY13" fmla="*/ 339288 h 1460516"/>
                <a:gd name="connsiteX14" fmla="*/ 335927 w 1373699"/>
                <a:gd name="connsiteY14" fmla="*/ 179630 h 1460516"/>
                <a:gd name="connsiteX15" fmla="*/ 502842 w 1373699"/>
                <a:gd name="connsiteY15" fmla="*/ 237688 h 1460516"/>
                <a:gd name="connsiteX16" fmla="*/ 531870 w 1373699"/>
                <a:gd name="connsiteY16" fmla="*/ 1830 h 1460516"/>
                <a:gd name="connsiteX17" fmla="*/ 680642 w 1373699"/>
                <a:gd name="connsiteY17" fmla="*/ 128830 h 1460516"/>
                <a:gd name="connsiteX18" fmla="*/ 727813 w 1373699"/>
                <a:gd name="connsiteY18" fmla="*/ 139716 h 1460516"/>
                <a:gd name="connsiteX19" fmla="*/ 818527 w 1373699"/>
                <a:gd name="connsiteY19" fmla="*/ 215916 h 1460516"/>
                <a:gd name="connsiteX20" fmla="*/ 862070 w 1373699"/>
                <a:gd name="connsiteY20" fmla="*/ 215916 h 1460516"/>
                <a:gd name="connsiteX21" fmla="*/ 970927 w 1373699"/>
                <a:gd name="connsiteY21" fmla="*/ 321145 h 1460516"/>
                <a:gd name="connsiteX22" fmla="*/ 1061642 w 1373699"/>
                <a:gd name="connsiteY22" fmla="*/ 310259 h 1460516"/>
                <a:gd name="connsiteX23" fmla="*/ 1373699 w 1373699"/>
                <a:gd name="connsiteY23" fmla="*/ 615059 h 1460516"/>
                <a:gd name="connsiteX24" fmla="*/ 1373699 w 1373699"/>
                <a:gd name="connsiteY24" fmla="*/ 1460516 h 1460516"/>
                <a:gd name="connsiteX25" fmla="*/ 535499 w 1373699"/>
                <a:gd name="connsiteY25" fmla="*/ 1456888 h 1460516"/>
                <a:gd name="connsiteX0" fmla="*/ 535499 w 1373699"/>
                <a:gd name="connsiteY0" fmla="*/ 1456888 h 1460516"/>
                <a:gd name="connsiteX1" fmla="*/ 5727 w 1373699"/>
                <a:gd name="connsiteY1" fmla="*/ 930745 h 1460516"/>
                <a:gd name="connsiteX2" fmla="*/ 132727 w 1373699"/>
                <a:gd name="connsiteY2" fmla="*/ 829145 h 1460516"/>
                <a:gd name="connsiteX3" fmla="*/ 20242 w 1373699"/>
                <a:gd name="connsiteY3" fmla="*/ 713030 h 1460516"/>
                <a:gd name="connsiteX4" fmla="*/ 67413 w 1373699"/>
                <a:gd name="connsiteY4" fmla="*/ 716659 h 1460516"/>
                <a:gd name="connsiteX5" fmla="*/ 237956 w 1373699"/>
                <a:gd name="connsiteY5" fmla="*/ 756573 h 1460516"/>
                <a:gd name="connsiteX6" fmla="*/ 23870 w 1373699"/>
                <a:gd name="connsiteY6" fmla="*/ 557002 h 1460516"/>
                <a:gd name="connsiteX7" fmla="*/ 158127 w 1373699"/>
                <a:gd name="connsiteY7" fmla="*/ 466288 h 1460516"/>
                <a:gd name="connsiteX8" fmla="*/ 5727 w 1373699"/>
                <a:gd name="connsiteY8" fmla="*/ 353802 h 1460516"/>
                <a:gd name="connsiteX9" fmla="*/ 49270 w 1373699"/>
                <a:gd name="connsiteY9" fmla="*/ 335659 h 1460516"/>
                <a:gd name="connsiteX10" fmla="*/ 208927 w 1373699"/>
                <a:gd name="connsiteY10" fmla="*/ 415488 h 1460516"/>
                <a:gd name="connsiteX11" fmla="*/ 241584 w 1373699"/>
                <a:gd name="connsiteY11" fmla="*/ 212288 h 1460516"/>
                <a:gd name="connsiteX12" fmla="*/ 499213 w 1373699"/>
                <a:gd name="connsiteY12" fmla="*/ 448145 h 1460516"/>
                <a:gd name="connsiteX13" fmla="*/ 499213 w 1373699"/>
                <a:gd name="connsiteY13" fmla="*/ 339288 h 1460516"/>
                <a:gd name="connsiteX14" fmla="*/ 335927 w 1373699"/>
                <a:gd name="connsiteY14" fmla="*/ 179630 h 1460516"/>
                <a:gd name="connsiteX15" fmla="*/ 502842 w 1373699"/>
                <a:gd name="connsiteY15" fmla="*/ 237688 h 1460516"/>
                <a:gd name="connsiteX16" fmla="*/ 531870 w 1373699"/>
                <a:gd name="connsiteY16" fmla="*/ 1830 h 1460516"/>
                <a:gd name="connsiteX17" fmla="*/ 680642 w 1373699"/>
                <a:gd name="connsiteY17" fmla="*/ 128830 h 1460516"/>
                <a:gd name="connsiteX18" fmla="*/ 727813 w 1373699"/>
                <a:gd name="connsiteY18" fmla="*/ 139716 h 1460516"/>
                <a:gd name="connsiteX19" fmla="*/ 818527 w 1373699"/>
                <a:gd name="connsiteY19" fmla="*/ 215916 h 1460516"/>
                <a:gd name="connsiteX20" fmla="*/ 862070 w 1373699"/>
                <a:gd name="connsiteY20" fmla="*/ 215916 h 1460516"/>
                <a:gd name="connsiteX21" fmla="*/ 970927 w 1373699"/>
                <a:gd name="connsiteY21" fmla="*/ 321145 h 1460516"/>
                <a:gd name="connsiteX22" fmla="*/ 1061642 w 1373699"/>
                <a:gd name="connsiteY22" fmla="*/ 310259 h 1460516"/>
                <a:gd name="connsiteX23" fmla="*/ 1373699 w 1373699"/>
                <a:gd name="connsiteY23" fmla="*/ 615059 h 1460516"/>
                <a:gd name="connsiteX24" fmla="*/ 1373699 w 1373699"/>
                <a:gd name="connsiteY24" fmla="*/ 1460516 h 1460516"/>
                <a:gd name="connsiteX25" fmla="*/ 535499 w 1373699"/>
                <a:gd name="connsiteY25" fmla="*/ 1456888 h 1460516"/>
                <a:gd name="connsiteX0" fmla="*/ 535499 w 1373699"/>
                <a:gd name="connsiteY0" fmla="*/ 1456888 h 1460516"/>
                <a:gd name="connsiteX1" fmla="*/ 5727 w 1373699"/>
                <a:gd name="connsiteY1" fmla="*/ 930745 h 1460516"/>
                <a:gd name="connsiteX2" fmla="*/ 132727 w 1373699"/>
                <a:gd name="connsiteY2" fmla="*/ 829145 h 1460516"/>
                <a:gd name="connsiteX3" fmla="*/ 20242 w 1373699"/>
                <a:gd name="connsiteY3" fmla="*/ 713030 h 1460516"/>
                <a:gd name="connsiteX4" fmla="*/ 67413 w 1373699"/>
                <a:gd name="connsiteY4" fmla="*/ 716659 h 1460516"/>
                <a:gd name="connsiteX5" fmla="*/ 237956 w 1373699"/>
                <a:gd name="connsiteY5" fmla="*/ 756573 h 1460516"/>
                <a:gd name="connsiteX6" fmla="*/ 23870 w 1373699"/>
                <a:gd name="connsiteY6" fmla="*/ 557002 h 1460516"/>
                <a:gd name="connsiteX7" fmla="*/ 158127 w 1373699"/>
                <a:gd name="connsiteY7" fmla="*/ 466288 h 1460516"/>
                <a:gd name="connsiteX8" fmla="*/ 5727 w 1373699"/>
                <a:gd name="connsiteY8" fmla="*/ 353802 h 1460516"/>
                <a:gd name="connsiteX9" fmla="*/ 49270 w 1373699"/>
                <a:gd name="connsiteY9" fmla="*/ 335659 h 1460516"/>
                <a:gd name="connsiteX10" fmla="*/ 208927 w 1373699"/>
                <a:gd name="connsiteY10" fmla="*/ 415488 h 1460516"/>
                <a:gd name="connsiteX11" fmla="*/ 241584 w 1373699"/>
                <a:gd name="connsiteY11" fmla="*/ 212288 h 1460516"/>
                <a:gd name="connsiteX12" fmla="*/ 499213 w 1373699"/>
                <a:gd name="connsiteY12" fmla="*/ 448145 h 1460516"/>
                <a:gd name="connsiteX13" fmla="*/ 499213 w 1373699"/>
                <a:gd name="connsiteY13" fmla="*/ 339288 h 1460516"/>
                <a:gd name="connsiteX14" fmla="*/ 335927 w 1373699"/>
                <a:gd name="connsiteY14" fmla="*/ 179630 h 1460516"/>
                <a:gd name="connsiteX15" fmla="*/ 502842 w 1373699"/>
                <a:gd name="connsiteY15" fmla="*/ 237688 h 1460516"/>
                <a:gd name="connsiteX16" fmla="*/ 531870 w 1373699"/>
                <a:gd name="connsiteY16" fmla="*/ 1830 h 1460516"/>
                <a:gd name="connsiteX17" fmla="*/ 680642 w 1373699"/>
                <a:gd name="connsiteY17" fmla="*/ 128830 h 1460516"/>
                <a:gd name="connsiteX18" fmla="*/ 727813 w 1373699"/>
                <a:gd name="connsiteY18" fmla="*/ 139716 h 1460516"/>
                <a:gd name="connsiteX19" fmla="*/ 818527 w 1373699"/>
                <a:gd name="connsiteY19" fmla="*/ 215916 h 1460516"/>
                <a:gd name="connsiteX20" fmla="*/ 862070 w 1373699"/>
                <a:gd name="connsiteY20" fmla="*/ 215916 h 1460516"/>
                <a:gd name="connsiteX21" fmla="*/ 970927 w 1373699"/>
                <a:gd name="connsiteY21" fmla="*/ 321145 h 1460516"/>
                <a:gd name="connsiteX22" fmla="*/ 1061642 w 1373699"/>
                <a:gd name="connsiteY22" fmla="*/ 310259 h 1460516"/>
                <a:gd name="connsiteX23" fmla="*/ 1373699 w 1373699"/>
                <a:gd name="connsiteY23" fmla="*/ 615059 h 1460516"/>
                <a:gd name="connsiteX24" fmla="*/ 1373699 w 1373699"/>
                <a:gd name="connsiteY24" fmla="*/ 1460516 h 1460516"/>
                <a:gd name="connsiteX25" fmla="*/ 535499 w 1373699"/>
                <a:gd name="connsiteY25" fmla="*/ 1456888 h 1460516"/>
                <a:gd name="connsiteX0" fmla="*/ 535499 w 1373699"/>
                <a:gd name="connsiteY0" fmla="*/ 1455058 h 1458686"/>
                <a:gd name="connsiteX1" fmla="*/ 5727 w 1373699"/>
                <a:gd name="connsiteY1" fmla="*/ 928915 h 1458686"/>
                <a:gd name="connsiteX2" fmla="*/ 132727 w 1373699"/>
                <a:gd name="connsiteY2" fmla="*/ 827315 h 1458686"/>
                <a:gd name="connsiteX3" fmla="*/ 20242 w 1373699"/>
                <a:gd name="connsiteY3" fmla="*/ 711200 h 1458686"/>
                <a:gd name="connsiteX4" fmla="*/ 67413 w 1373699"/>
                <a:gd name="connsiteY4" fmla="*/ 714829 h 1458686"/>
                <a:gd name="connsiteX5" fmla="*/ 237956 w 1373699"/>
                <a:gd name="connsiteY5" fmla="*/ 754743 h 1458686"/>
                <a:gd name="connsiteX6" fmla="*/ 23870 w 1373699"/>
                <a:gd name="connsiteY6" fmla="*/ 555172 h 1458686"/>
                <a:gd name="connsiteX7" fmla="*/ 158127 w 1373699"/>
                <a:gd name="connsiteY7" fmla="*/ 464458 h 1458686"/>
                <a:gd name="connsiteX8" fmla="*/ 5727 w 1373699"/>
                <a:gd name="connsiteY8" fmla="*/ 351972 h 1458686"/>
                <a:gd name="connsiteX9" fmla="*/ 49270 w 1373699"/>
                <a:gd name="connsiteY9" fmla="*/ 333829 h 1458686"/>
                <a:gd name="connsiteX10" fmla="*/ 208927 w 1373699"/>
                <a:gd name="connsiteY10" fmla="*/ 413658 h 1458686"/>
                <a:gd name="connsiteX11" fmla="*/ 241584 w 1373699"/>
                <a:gd name="connsiteY11" fmla="*/ 210458 h 1458686"/>
                <a:gd name="connsiteX12" fmla="*/ 499213 w 1373699"/>
                <a:gd name="connsiteY12" fmla="*/ 446315 h 1458686"/>
                <a:gd name="connsiteX13" fmla="*/ 499213 w 1373699"/>
                <a:gd name="connsiteY13" fmla="*/ 337458 h 1458686"/>
                <a:gd name="connsiteX14" fmla="*/ 335927 w 1373699"/>
                <a:gd name="connsiteY14" fmla="*/ 177800 h 1458686"/>
                <a:gd name="connsiteX15" fmla="*/ 502842 w 1373699"/>
                <a:gd name="connsiteY15" fmla="*/ 235858 h 1458686"/>
                <a:gd name="connsiteX16" fmla="*/ 531870 w 1373699"/>
                <a:gd name="connsiteY16" fmla="*/ 0 h 1458686"/>
                <a:gd name="connsiteX17" fmla="*/ 680642 w 1373699"/>
                <a:gd name="connsiteY17" fmla="*/ 127000 h 1458686"/>
                <a:gd name="connsiteX18" fmla="*/ 727813 w 1373699"/>
                <a:gd name="connsiteY18" fmla="*/ 137886 h 1458686"/>
                <a:gd name="connsiteX19" fmla="*/ 818527 w 1373699"/>
                <a:gd name="connsiteY19" fmla="*/ 214086 h 1458686"/>
                <a:gd name="connsiteX20" fmla="*/ 862070 w 1373699"/>
                <a:gd name="connsiteY20" fmla="*/ 214086 h 1458686"/>
                <a:gd name="connsiteX21" fmla="*/ 970927 w 1373699"/>
                <a:gd name="connsiteY21" fmla="*/ 319315 h 1458686"/>
                <a:gd name="connsiteX22" fmla="*/ 1061642 w 1373699"/>
                <a:gd name="connsiteY22" fmla="*/ 308429 h 1458686"/>
                <a:gd name="connsiteX23" fmla="*/ 1373699 w 1373699"/>
                <a:gd name="connsiteY23" fmla="*/ 613229 h 1458686"/>
                <a:gd name="connsiteX24" fmla="*/ 1373699 w 1373699"/>
                <a:gd name="connsiteY24" fmla="*/ 1458686 h 1458686"/>
                <a:gd name="connsiteX25" fmla="*/ 535499 w 1373699"/>
                <a:gd name="connsiteY25" fmla="*/ 1455058 h 1458686"/>
                <a:gd name="connsiteX0" fmla="*/ 535499 w 1373699"/>
                <a:gd name="connsiteY0" fmla="*/ 1455058 h 1458686"/>
                <a:gd name="connsiteX1" fmla="*/ 5727 w 1373699"/>
                <a:gd name="connsiteY1" fmla="*/ 928915 h 1458686"/>
                <a:gd name="connsiteX2" fmla="*/ 132727 w 1373699"/>
                <a:gd name="connsiteY2" fmla="*/ 827315 h 1458686"/>
                <a:gd name="connsiteX3" fmla="*/ 20242 w 1373699"/>
                <a:gd name="connsiteY3" fmla="*/ 711200 h 1458686"/>
                <a:gd name="connsiteX4" fmla="*/ 67413 w 1373699"/>
                <a:gd name="connsiteY4" fmla="*/ 714829 h 1458686"/>
                <a:gd name="connsiteX5" fmla="*/ 237956 w 1373699"/>
                <a:gd name="connsiteY5" fmla="*/ 754743 h 1458686"/>
                <a:gd name="connsiteX6" fmla="*/ 23870 w 1373699"/>
                <a:gd name="connsiteY6" fmla="*/ 555172 h 1458686"/>
                <a:gd name="connsiteX7" fmla="*/ 158127 w 1373699"/>
                <a:gd name="connsiteY7" fmla="*/ 464458 h 1458686"/>
                <a:gd name="connsiteX8" fmla="*/ 5727 w 1373699"/>
                <a:gd name="connsiteY8" fmla="*/ 351972 h 1458686"/>
                <a:gd name="connsiteX9" fmla="*/ 49270 w 1373699"/>
                <a:gd name="connsiteY9" fmla="*/ 333829 h 1458686"/>
                <a:gd name="connsiteX10" fmla="*/ 208927 w 1373699"/>
                <a:gd name="connsiteY10" fmla="*/ 413658 h 1458686"/>
                <a:gd name="connsiteX11" fmla="*/ 241584 w 1373699"/>
                <a:gd name="connsiteY11" fmla="*/ 210458 h 1458686"/>
                <a:gd name="connsiteX12" fmla="*/ 499213 w 1373699"/>
                <a:gd name="connsiteY12" fmla="*/ 446315 h 1458686"/>
                <a:gd name="connsiteX13" fmla="*/ 499213 w 1373699"/>
                <a:gd name="connsiteY13" fmla="*/ 337458 h 1458686"/>
                <a:gd name="connsiteX14" fmla="*/ 335927 w 1373699"/>
                <a:gd name="connsiteY14" fmla="*/ 177800 h 1458686"/>
                <a:gd name="connsiteX15" fmla="*/ 502842 w 1373699"/>
                <a:gd name="connsiteY15" fmla="*/ 235858 h 1458686"/>
                <a:gd name="connsiteX16" fmla="*/ 531870 w 1373699"/>
                <a:gd name="connsiteY16" fmla="*/ 0 h 1458686"/>
                <a:gd name="connsiteX17" fmla="*/ 680642 w 1373699"/>
                <a:gd name="connsiteY17" fmla="*/ 127000 h 1458686"/>
                <a:gd name="connsiteX18" fmla="*/ 727813 w 1373699"/>
                <a:gd name="connsiteY18" fmla="*/ 137886 h 1458686"/>
                <a:gd name="connsiteX19" fmla="*/ 818527 w 1373699"/>
                <a:gd name="connsiteY19" fmla="*/ 214086 h 1458686"/>
                <a:gd name="connsiteX20" fmla="*/ 862070 w 1373699"/>
                <a:gd name="connsiteY20" fmla="*/ 214086 h 1458686"/>
                <a:gd name="connsiteX21" fmla="*/ 970927 w 1373699"/>
                <a:gd name="connsiteY21" fmla="*/ 319315 h 1458686"/>
                <a:gd name="connsiteX22" fmla="*/ 1061642 w 1373699"/>
                <a:gd name="connsiteY22" fmla="*/ 308429 h 1458686"/>
                <a:gd name="connsiteX23" fmla="*/ 1373699 w 1373699"/>
                <a:gd name="connsiteY23" fmla="*/ 613229 h 1458686"/>
                <a:gd name="connsiteX24" fmla="*/ 1373699 w 1373699"/>
                <a:gd name="connsiteY24" fmla="*/ 1458686 h 1458686"/>
                <a:gd name="connsiteX25" fmla="*/ 535499 w 1373699"/>
                <a:gd name="connsiteY25" fmla="*/ 1455058 h 1458686"/>
                <a:gd name="connsiteX0" fmla="*/ 535499 w 1373699"/>
                <a:gd name="connsiteY0" fmla="*/ 1455058 h 1458686"/>
                <a:gd name="connsiteX1" fmla="*/ 5727 w 1373699"/>
                <a:gd name="connsiteY1" fmla="*/ 928915 h 1458686"/>
                <a:gd name="connsiteX2" fmla="*/ 132727 w 1373699"/>
                <a:gd name="connsiteY2" fmla="*/ 827315 h 1458686"/>
                <a:gd name="connsiteX3" fmla="*/ 20242 w 1373699"/>
                <a:gd name="connsiteY3" fmla="*/ 711200 h 1458686"/>
                <a:gd name="connsiteX4" fmla="*/ 67413 w 1373699"/>
                <a:gd name="connsiteY4" fmla="*/ 714829 h 1458686"/>
                <a:gd name="connsiteX5" fmla="*/ 237956 w 1373699"/>
                <a:gd name="connsiteY5" fmla="*/ 754743 h 1458686"/>
                <a:gd name="connsiteX6" fmla="*/ 23870 w 1373699"/>
                <a:gd name="connsiteY6" fmla="*/ 555172 h 1458686"/>
                <a:gd name="connsiteX7" fmla="*/ 158127 w 1373699"/>
                <a:gd name="connsiteY7" fmla="*/ 464458 h 1458686"/>
                <a:gd name="connsiteX8" fmla="*/ 5727 w 1373699"/>
                <a:gd name="connsiteY8" fmla="*/ 351972 h 1458686"/>
                <a:gd name="connsiteX9" fmla="*/ 49270 w 1373699"/>
                <a:gd name="connsiteY9" fmla="*/ 333829 h 1458686"/>
                <a:gd name="connsiteX10" fmla="*/ 208927 w 1373699"/>
                <a:gd name="connsiteY10" fmla="*/ 413658 h 1458686"/>
                <a:gd name="connsiteX11" fmla="*/ 241584 w 1373699"/>
                <a:gd name="connsiteY11" fmla="*/ 210458 h 1458686"/>
                <a:gd name="connsiteX12" fmla="*/ 499213 w 1373699"/>
                <a:gd name="connsiteY12" fmla="*/ 446315 h 1458686"/>
                <a:gd name="connsiteX13" fmla="*/ 499213 w 1373699"/>
                <a:gd name="connsiteY13" fmla="*/ 337458 h 1458686"/>
                <a:gd name="connsiteX14" fmla="*/ 335927 w 1373699"/>
                <a:gd name="connsiteY14" fmla="*/ 177800 h 1458686"/>
                <a:gd name="connsiteX15" fmla="*/ 502842 w 1373699"/>
                <a:gd name="connsiteY15" fmla="*/ 235858 h 1458686"/>
                <a:gd name="connsiteX16" fmla="*/ 531870 w 1373699"/>
                <a:gd name="connsiteY16" fmla="*/ 0 h 1458686"/>
                <a:gd name="connsiteX17" fmla="*/ 680642 w 1373699"/>
                <a:gd name="connsiteY17" fmla="*/ 127000 h 1458686"/>
                <a:gd name="connsiteX18" fmla="*/ 727813 w 1373699"/>
                <a:gd name="connsiteY18" fmla="*/ 137886 h 1458686"/>
                <a:gd name="connsiteX19" fmla="*/ 818527 w 1373699"/>
                <a:gd name="connsiteY19" fmla="*/ 214086 h 1458686"/>
                <a:gd name="connsiteX20" fmla="*/ 862070 w 1373699"/>
                <a:gd name="connsiteY20" fmla="*/ 214086 h 1458686"/>
                <a:gd name="connsiteX21" fmla="*/ 970927 w 1373699"/>
                <a:gd name="connsiteY21" fmla="*/ 319315 h 1458686"/>
                <a:gd name="connsiteX22" fmla="*/ 1061642 w 1373699"/>
                <a:gd name="connsiteY22" fmla="*/ 308429 h 1458686"/>
                <a:gd name="connsiteX23" fmla="*/ 1373699 w 1373699"/>
                <a:gd name="connsiteY23" fmla="*/ 613229 h 1458686"/>
                <a:gd name="connsiteX24" fmla="*/ 1373699 w 1373699"/>
                <a:gd name="connsiteY24" fmla="*/ 1458686 h 1458686"/>
                <a:gd name="connsiteX25" fmla="*/ 535499 w 1373699"/>
                <a:gd name="connsiteY25" fmla="*/ 1455058 h 1458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73699" h="1458686">
                  <a:moveTo>
                    <a:pt x="535499" y="1455058"/>
                  </a:moveTo>
                  <a:lnTo>
                    <a:pt x="5727" y="928915"/>
                  </a:lnTo>
                  <a:lnTo>
                    <a:pt x="132727" y="827315"/>
                  </a:lnTo>
                  <a:lnTo>
                    <a:pt x="20242" y="711200"/>
                  </a:lnTo>
                  <a:cubicBezTo>
                    <a:pt x="9356" y="692452"/>
                    <a:pt x="31127" y="707572"/>
                    <a:pt x="67413" y="714829"/>
                  </a:cubicBezTo>
                  <a:cubicBezTo>
                    <a:pt x="103699" y="722086"/>
                    <a:pt x="245213" y="781353"/>
                    <a:pt x="237956" y="754743"/>
                  </a:cubicBezTo>
                  <a:lnTo>
                    <a:pt x="23870" y="555172"/>
                  </a:lnTo>
                  <a:cubicBezTo>
                    <a:pt x="10565" y="506791"/>
                    <a:pt x="161151" y="498325"/>
                    <a:pt x="158127" y="464458"/>
                  </a:cubicBezTo>
                  <a:lnTo>
                    <a:pt x="5727" y="351972"/>
                  </a:lnTo>
                  <a:cubicBezTo>
                    <a:pt x="-12416" y="330201"/>
                    <a:pt x="15404" y="323548"/>
                    <a:pt x="49270" y="333829"/>
                  </a:cubicBezTo>
                  <a:cubicBezTo>
                    <a:pt x="83136" y="344110"/>
                    <a:pt x="176875" y="434220"/>
                    <a:pt x="208927" y="413658"/>
                  </a:cubicBezTo>
                  <a:cubicBezTo>
                    <a:pt x="240979" y="393096"/>
                    <a:pt x="193203" y="205015"/>
                    <a:pt x="241584" y="210458"/>
                  </a:cubicBezTo>
                  <a:lnTo>
                    <a:pt x="499213" y="446315"/>
                  </a:lnTo>
                  <a:cubicBezTo>
                    <a:pt x="542151" y="467482"/>
                    <a:pt x="526427" y="382210"/>
                    <a:pt x="499213" y="337458"/>
                  </a:cubicBezTo>
                  <a:lnTo>
                    <a:pt x="335927" y="177800"/>
                  </a:lnTo>
                  <a:cubicBezTo>
                    <a:pt x="336532" y="160867"/>
                    <a:pt x="470185" y="265491"/>
                    <a:pt x="502842" y="235858"/>
                  </a:cubicBezTo>
                  <a:cubicBezTo>
                    <a:pt x="535499" y="206225"/>
                    <a:pt x="502237" y="18143"/>
                    <a:pt x="531870" y="0"/>
                  </a:cubicBezTo>
                  <a:lnTo>
                    <a:pt x="680642" y="127000"/>
                  </a:lnTo>
                  <a:cubicBezTo>
                    <a:pt x="713299" y="149981"/>
                    <a:pt x="704832" y="123372"/>
                    <a:pt x="727813" y="137886"/>
                  </a:cubicBezTo>
                  <a:lnTo>
                    <a:pt x="818527" y="214086"/>
                  </a:lnTo>
                  <a:cubicBezTo>
                    <a:pt x="840903" y="226786"/>
                    <a:pt x="836670" y="196548"/>
                    <a:pt x="862070" y="214086"/>
                  </a:cubicBezTo>
                  <a:lnTo>
                    <a:pt x="970927" y="319315"/>
                  </a:lnTo>
                  <a:cubicBezTo>
                    <a:pt x="1004189" y="335039"/>
                    <a:pt x="994513" y="259443"/>
                    <a:pt x="1061642" y="308429"/>
                  </a:cubicBezTo>
                  <a:lnTo>
                    <a:pt x="1373699" y="613229"/>
                  </a:lnTo>
                  <a:lnTo>
                    <a:pt x="1373699" y="1458686"/>
                  </a:lnTo>
                  <a:lnTo>
                    <a:pt x="535499" y="1455058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9504114" y="3639129"/>
              <a:ext cx="1236008" cy="1463245"/>
              <a:chOff x="7999413" y="5029200"/>
              <a:chExt cx="1220787" cy="1445226"/>
            </a:xfrm>
          </p:grpSpPr>
          <p:sp>
            <p:nvSpPr>
              <p:cNvPr id="12" name="Freeform 5"/>
              <p:cNvSpPr>
                <a:spLocks/>
              </p:cNvSpPr>
              <p:nvPr/>
            </p:nvSpPr>
            <p:spPr bwMode="auto">
              <a:xfrm>
                <a:off x="8009613" y="5029200"/>
                <a:ext cx="1210587" cy="1445226"/>
              </a:xfrm>
              <a:custGeom>
                <a:avLst/>
                <a:gdLst>
                  <a:gd name="T0" fmla="*/ 33 w 148"/>
                  <a:gd name="T1" fmla="*/ 0 h 177"/>
                  <a:gd name="T2" fmla="*/ 3 w 148"/>
                  <a:gd name="T3" fmla="*/ 55 h 177"/>
                  <a:gd name="T4" fmla="*/ 6 w 148"/>
                  <a:gd name="T5" fmla="*/ 60 h 177"/>
                  <a:gd name="T6" fmla="*/ 7 w 148"/>
                  <a:gd name="T7" fmla="*/ 62 h 177"/>
                  <a:gd name="T8" fmla="*/ 9 w 148"/>
                  <a:gd name="T9" fmla="*/ 64 h 177"/>
                  <a:gd name="T10" fmla="*/ 11 w 148"/>
                  <a:gd name="T11" fmla="*/ 66 h 177"/>
                  <a:gd name="T12" fmla="*/ 13 w 148"/>
                  <a:gd name="T13" fmla="*/ 68 h 177"/>
                  <a:gd name="T14" fmla="*/ 15 w 148"/>
                  <a:gd name="T15" fmla="*/ 69 h 177"/>
                  <a:gd name="T16" fmla="*/ 17 w 148"/>
                  <a:gd name="T17" fmla="*/ 71 h 177"/>
                  <a:gd name="T18" fmla="*/ 3 w 148"/>
                  <a:gd name="T19" fmla="*/ 101 h 177"/>
                  <a:gd name="T20" fmla="*/ 6 w 148"/>
                  <a:gd name="T21" fmla="*/ 106 h 177"/>
                  <a:gd name="T22" fmla="*/ 7 w 148"/>
                  <a:gd name="T23" fmla="*/ 108 h 177"/>
                  <a:gd name="T24" fmla="*/ 9 w 148"/>
                  <a:gd name="T25" fmla="*/ 110 h 177"/>
                  <a:gd name="T26" fmla="*/ 11 w 148"/>
                  <a:gd name="T27" fmla="*/ 111 h 177"/>
                  <a:gd name="T28" fmla="*/ 13 w 148"/>
                  <a:gd name="T29" fmla="*/ 113 h 177"/>
                  <a:gd name="T30" fmla="*/ 15 w 148"/>
                  <a:gd name="T31" fmla="*/ 115 h 177"/>
                  <a:gd name="T32" fmla="*/ 17 w 148"/>
                  <a:gd name="T33" fmla="*/ 117 h 177"/>
                  <a:gd name="T34" fmla="*/ 0 w 148"/>
                  <a:gd name="T35" fmla="*/ 152 h 177"/>
                  <a:gd name="T36" fmla="*/ 3 w 148"/>
                  <a:gd name="T37" fmla="*/ 157 h 177"/>
                  <a:gd name="T38" fmla="*/ 4 w 148"/>
                  <a:gd name="T39" fmla="*/ 159 h 177"/>
                  <a:gd name="T40" fmla="*/ 6 w 148"/>
                  <a:gd name="T41" fmla="*/ 161 h 177"/>
                  <a:gd name="T42" fmla="*/ 8 w 148"/>
                  <a:gd name="T43" fmla="*/ 163 h 177"/>
                  <a:gd name="T44" fmla="*/ 10 w 148"/>
                  <a:gd name="T45" fmla="*/ 165 h 177"/>
                  <a:gd name="T46" fmla="*/ 12 w 148"/>
                  <a:gd name="T47" fmla="*/ 166 h 177"/>
                  <a:gd name="T48" fmla="*/ 14 w 148"/>
                  <a:gd name="T49" fmla="*/ 168 h 177"/>
                  <a:gd name="T50" fmla="*/ 16 w 148"/>
                  <a:gd name="T51" fmla="*/ 170 h 177"/>
                  <a:gd name="T52" fmla="*/ 18 w 148"/>
                  <a:gd name="T53" fmla="*/ 172 h 177"/>
                  <a:gd name="T54" fmla="*/ 20 w 148"/>
                  <a:gd name="T55" fmla="*/ 174 h 177"/>
                  <a:gd name="T56" fmla="*/ 22 w 148"/>
                  <a:gd name="T57" fmla="*/ 176 h 177"/>
                  <a:gd name="T58" fmla="*/ 23 w 148"/>
                  <a:gd name="T59" fmla="*/ 177 h 177"/>
                  <a:gd name="T60" fmla="*/ 148 w 148"/>
                  <a:gd name="T61" fmla="*/ 60 h 177"/>
                  <a:gd name="T62" fmla="*/ 146 w 148"/>
                  <a:gd name="T63" fmla="*/ 59 h 177"/>
                  <a:gd name="T64" fmla="*/ 144 w 148"/>
                  <a:gd name="T65" fmla="*/ 57 h 177"/>
                  <a:gd name="T66" fmla="*/ 143 w 148"/>
                  <a:gd name="T67" fmla="*/ 55 h 177"/>
                  <a:gd name="T68" fmla="*/ 141 w 148"/>
                  <a:gd name="T69" fmla="*/ 53 h 177"/>
                  <a:gd name="T70" fmla="*/ 139 w 148"/>
                  <a:gd name="T71" fmla="*/ 51 h 177"/>
                  <a:gd name="T72" fmla="*/ 137 w 148"/>
                  <a:gd name="T73" fmla="*/ 49 h 177"/>
                  <a:gd name="T74" fmla="*/ 135 w 148"/>
                  <a:gd name="T75" fmla="*/ 47 h 177"/>
                  <a:gd name="T76" fmla="*/ 133 w 148"/>
                  <a:gd name="T77" fmla="*/ 45 h 177"/>
                  <a:gd name="T78" fmla="*/ 131 w 148"/>
                  <a:gd name="T79" fmla="*/ 43 h 177"/>
                  <a:gd name="T80" fmla="*/ 129 w 148"/>
                  <a:gd name="T81" fmla="*/ 41 h 177"/>
                  <a:gd name="T82" fmla="*/ 127 w 148"/>
                  <a:gd name="T83" fmla="*/ 39 h 177"/>
                  <a:gd name="T84" fmla="*/ 125 w 148"/>
                  <a:gd name="T85" fmla="*/ 38 h 177"/>
                  <a:gd name="T86" fmla="*/ 123 w 148"/>
                  <a:gd name="T87" fmla="*/ 36 h 177"/>
                  <a:gd name="T88" fmla="*/ 122 w 148"/>
                  <a:gd name="T89" fmla="*/ 34 h 177"/>
                  <a:gd name="T90" fmla="*/ 120 w 148"/>
                  <a:gd name="T91" fmla="*/ 32 h 177"/>
                  <a:gd name="T92" fmla="*/ 118 w 148"/>
                  <a:gd name="T93" fmla="*/ 30 h 177"/>
                  <a:gd name="T94" fmla="*/ 116 w 148"/>
                  <a:gd name="T95" fmla="*/ 28 h 177"/>
                  <a:gd name="T96" fmla="*/ 114 w 148"/>
                  <a:gd name="T97" fmla="*/ 26 h 177"/>
                  <a:gd name="T98" fmla="*/ 112 w 148"/>
                  <a:gd name="T99" fmla="*/ 24 h 177"/>
                  <a:gd name="T100" fmla="*/ 110 w 148"/>
                  <a:gd name="T101" fmla="*/ 22 h 177"/>
                  <a:gd name="T102" fmla="*/ 108 w 148"/>
                  <a:gd name="T103" fmla="*/ 20 h 177"/>
                  <a:gd name="T104" fmla="*/ 106 w 148"/>
                  <a:gd name="T105" fmla="*/ 18 h 177"/>
                  <a:gd name="T106" fmla="*/ 104 w 148"/>
                  <a:gd name="T107" fmla="*/ 17 h 177"/>
                  <a:gd name="T108" fmla="*/ 102 w 148"/>
                  <a:gd name="T109" fmla="*/ 15 h 177"/>
                  <a:gd name="T110" fmla="*/ 101 w 148"/>
                  <a:gd name="T111" fmla="*/ 13 h 177"/>
                  <a:gd name="T112" fmla="*/ 99 w 148"/>
                  <a:gd name="T113" fmla="*/ 11 h 177"/>
                  <a:gd name="T114" fmla="*/ 97 w 148"/>
                  <a:gd name="T115" fmla="*/ 9 h 177"/>
                  <a:gd name="T116" fmla="*/ 95 w 148"/>
                  <a:gd name="T117" fmla="*/ 7 h 177"/>
                  <a:gd name="T118" fmla="*/ 93 w 148"/>
                  <a:gd name="T119" fmla="*/ 5 h 177"/>
                  <a:gd name="T120" fmla="*/ 91 w 148"/>
                  <a:gd name="T121" fmla="*/ 3 h 177"/>
                  <a:gd name="T122" fmla="*/ 89 w 148"/>
                  <a:gd name="T123" fmla="*/ 1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48" h="177">
                    <a:moveTo>
                      <a:pt x="86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31" y="0"/>
                      <a:pt x="30" y="1"/>
                      <a:pt x="30" y="2"/>
                    </a:cubicBezTo>
                    <a:cubicBezTo>
                      <a:pt x="3" y="55"/>
                      <a:pt x="3" y="55"/>
                      <a:pt x="3" y="55"/>
                    </a:cubicBezTo>
                    <a:cubicBezTo>
                      <a:pt x="3" y="56"/>
                      <a:pt x="3" y="58"/>
                      <a:pt x="5" y="59"/>
                    </a:cubicBezTo>
                    <a:cubicBezTo>
                      <a:pt x="5" y="59"/>
                      <a:pt x="5" y="60"/>
                      <a:pt x="6" y="60"/>
                    </a:cubicBezTo>
                    <a:cubicBezTo>
                      <a:pt x="6" y="60"/>
                      <a:pt x="6" y="61"/>
                      <a:pt x="7" y="61"/>
                    </a:cubicBezTo>
                    <a:cubicBezTo>
                      <a:pt x="7" y="61"/>
                      <a:pt x="7" y="62"/>
                      <a:pt x="7" y="62"/>
                    </a:cubicBezTo>
                    <a:cubicBezTo>
                      <a:pt x="8" y="62"/>
                      <a:pt x="8" y="63"/>
                      <a:pt x="8" y="63"/>
                    </a:cubicBezTo>
                    <a:cubicBezTo>
                      <a:pt x="9" y="63"/>
                      <a:pt x="9" y="63"/>
                      <a:pt x="9" y="64"/>
                    </a:cubicBezTo>
                    <a:cubicBezTo>
                      <a:pt x="10" y="64"/>
                      <a:pt x="10" y="64"/>
                      <a:pt x="10" y="65"/>
                    </a:cubicBezTo>
                    <a:cubicBezTo>
                      <a:pt x="11" y="65"/>
                      <a:pt x="11" y="65"/>
                      <a:pt x="11" y="66"/>
                    </a:cubicBezTo>
                    <a:cubicBezTo>
                      <a:pt x="12" y="66"/>
                      <a:pt x="12" y="66"/>
                      <a:pt x="12" y="67"/>
                    </a:cubicBezTo>
                    <a:cubicBezTo>
                      <a:pt x="12" y="67"/>
                      <a:pt x="13" y="67"/>
                      <a:pt x="13" y="68"/>
                    </a:cubicBezTo>
                    <a:cubicBezTo>
                      <a:pt x="13" y="68"/>
                      <a:pt x="14" y="68"/>
                      <a:pt x="14" y="69"/>
                    </a:cubicBezTo>
                    <a:cubicBezTo>
                      <a:pt x="14" y="69"/>
                      <a:pt x="15" y="69"/>
                      <a:pt x="15" y="69"/>
                    </a:cubicBezTo>
                    <a:cubicBezTo>
                      <a:pt x="15" y="70"/>
                      <a:pt x="16" y="70"/>
                      <a:pt x="16" y="70"/>
                    </a:cubicBezTo>
                    <a:cubicBezTo>
                      <a:pt x="16" y="71"/>
                      <a:pt x="17" y="71"/>
                      <a:pt x="17" y="71"/>
                    </a:cubicBezTo>
                    <a:cubicBezTo>
                      <a:pt x="18" y="72"/>
                      <a:pt x="18" y="72"/>
                      <a:pt x="18" y="72"/>
                    </a:cubicBezTo>
                    <a:cubicBezTo>
                      <a:pt x="3" y="101"/>
                      <a:pt x="3" y="101"/>
                      <a:pt x="3" y="101"/>
                    </a:cubicBezTo>
                    <a:cubicBezTo>
                      <a:pt x="3" y="102"/>
                      <a:pt x="3" y="104"/>
                      <a:pt x="5" y="105"/>
                    </a:cubicBezTo>
                    <a:cubicBezTo>
                      <a:pt x="5" y="105"/>
                      <a:pt x="5" y="105"/>
                      <a:pt x="6" y="106"/>
                    </a:cubicBezTo>
                    <a:cubicBezTo>
                      <a:pt x="6" y="106"/>
                      <a:pt x="6" y="106"/>
                      <a:pt x="7" y="107"/>
                    </a:cubicBezTo>
                    <a:cubicBezTo>
                      <a:pt x="7" y="107"/>
                      <a:pt x="7" y="107"/>
                      <a:pt x="7" y="108"/>
                    </a:cubicBezTo>
                    <a:cubicBezTo>
                      <a:pt x="8" y="108"/>
                      <a:pt x="8" y="108"/>
                      <a:pt x="8" y="109"/>
                    </a:cubicBezTo>
                    <a:cubicBezTo>
                      <a:pt x="9" y="109"/>
                      <a:pt x="9" y="109"/>
                      <a:pt x="9" y="110"/>
                    </a:cubicBezTo>
                    <a:cubicBezTo>
                      <a:pt x="10" y="110"/>
                      <a:pt x="10" y="110"/>
                      <a:pt x="10" y="110"/>
                    </a:cubicBezTo>
                    <a:cubicBezTo>
                      <a:pt x="11" y="111"/>
                      <a:pt x="11" y="111"/>
                      <a:pt x="11" y="111"/>
                    </a:cubicBezTo>
                    <a:cubicBezTo>
                      <a:pt x="12" y="112"/>
                      <a:pt x="12" y="112"/>
                      <a:pt x="12" y="112"/>
                    </a:cubicBezTo>
                    <a:cubicBezTo>
                      <a:pt x="12" y="113"/>
                      <a:pt x="13" y="113"/>
                      <a:pt x="13" y="113"/>
                    </a:cubicBezTo>
                    <a:cubicBezTo>
                      <a:pt x="13" y="114"/>
                      <a:pt x="14" y="114"/>
                      <a:pt x="14" y="114"/>
                    </a:cubicBezTo>
                    <a:cubicBezTo>
                      <a:pt x="14" y="115"/>
                      <a:pt x="15" y="115"/>
                      <a:pt x="15" y="115"/>
                    </a:cubicBezTo>
                    <a:cubicBezTo>
                      <a:pt x="15" y="116"/>
                      <a:pt x="16" y="116"/>
                      <a:pt x="16" y="116"/>
                    </a:cubicBezTo>
                    <a:cubicBezTo>
                      <a:pt x="16" y="117"/>
                      <a:pt x="17" y="117"/>
                      <a:pt x="17" y="117"/>
                    </a:cubicBezTo>
                    <a:cubicBezTo>
                      <a:pt x="17" y="117"/>
                      <a:pt x="17" y="117"/>
                      <a:pt x="17" y="117"/>
                    </a:cubicBezTo>
                    <a:cubicBezTo>
                      <a:pt x="0" y="152"/>
                      <a:pt x="0" y="152"/>
                      <a:pt x="0" y="152"/>
                    </a:cubicBezTo>
                    <a:cubicBezTo>
                      <a:pt x="0" y="154"/>
                      <a:pt x="0" y="155"/>
                      <a:pt x="2" y="156"/>
                    </a:cubicBezTo>
                    <a:cubicBezTo>
                      <a:pt x="2" y="156"/>
                      <a:pt x="2" y="157"/>
                      <a:pt x="3" y="157"/>
                    </a:cubicBezTo>
                    <a:cubicBezTo>
                      <a:pt x="3" y="157"/>
                      <a:pt x="3" y="158"/>
                      <a:pt x="4" y="158"/>
                    </a:cubicBezTo>
                    <a:cubicBezTo>
                      <a:pt x="4" y="158"/>
                      <a:pt x="4" y="159"/>
                      <a:pt x="4" y="159"/>
                    </a:cubicBezTo>
                    <a:cubicBezTo>
                      <a:pt x="5" y="159"/>
                      <a:pt x="5" y="160"/>
                      <a:pt x="5" y="160"/>
                    </a:cubicBezTo>
                    <a:cubicBezTo>
                      <a:pt x="6" y="160"/>
                      <a:pt x="6" y="160"/>
                      <a:pt x="6" y="161"/>
                    </a:cubicBezTo>
                    <a:cubicBezTo>
                      <a:pt x="7" y="161"/>
                      <a:pt x="7" y="161"/>
                      <a:pt x="7" y="162"/>
                    </a:cubicBezTo>
                    <a:cubicBezTo>
                      <a:pt x="8" y="162"/>
                      <a:pt x="8" y="162"/>
                      <a:pt x="8" y="163"/>
                    </a:cubicBezTo>
                    <a:cubicBezTo>
                      <a:pt x="9" y="163"/>
                      <a:pt x="9" y="163"/>
                      <a:pt x="9" y="164"/>
                    </a:cubicBezTo>
                    <a:cubicBezTo>
                      <a:pt x="9" y="164"/>
                      <a:pt x="10" y="164"/>
                      <a:pt x="10" y="165"/>
                    </a:cubicBezTo>
                    <a:cubicBezTo>
                      <a:pt x="10" y="165"/>
                      <a:pt x="11" y="165"/>
                      <a:pt x="11" y="165"/>
                    </a:cubicBezTo>
                    <a:cubicBezTo>
                      <a:pt x="11" y="166"/>
                      <a:pt x="12" y="166"/>
                      <a:pt x="12" y="166"/>
                    </a:cubicBezTo>
                    <a:cubicBezTo>
                      <a:pt x="12" y="167"/>
                      <a:pt x="13" y="167"/>
                      <a:pt x="13" y="167"/>
                    </a:cubicBezTo>
                    <a:cubicBezTo>
                      <a:pt x="13" y="168"/>
                      <a:pt x="14" y="168"/>
                      <a:pt x="14" y="168"/>
                    </a:cubicBezTo>
                    <a:cubicBezTo>
                      <a:pt x="14" y="169"/>
                      <a:pt x="15" y="169"/>
                      <a:pt x="15" y="169"/>
                    </a:cubicBezTo>
                    <a:cubicBezTo>
                      <a:pt x="15" y="170"/>
                      <a:pt x="16" y="170"/>
                      <a:pt x="16" y="170"/>
                    </a:cubicBezTo>
                    <a:cubicBezTo>
                      <a:pt x="16" y="171"/>
                      <a:pt x="17" y="171"/>
                      <a:pt x="17" y="171"/>
                    </a:cubicBezTo>
                    <a:cubicBezTo>
                      <a:pt x="17" y="172"/>
                      <a:pt x="17" y="172"/>
                      <a:pt x="18" y="172"/>
                    </a:cubicBezTo>
                    <a:cubicBezTo>
                      <a:pt x="18" y="173"/>
                      <a:pt x="18" y="173"/>
                      <a:pt x="19" y="173"/>
                    </a:cubicBezTo>
                    <a:cubicBezTo>
                      <a:pt x="19" y="174"/>
                      <a:pt x="19" y="174"/>
                      <a:pt x="20" y="174"/>
                    </a:cubicBezTo>
                    <a:cubicBezTo>
                      <a:pt x="20" y="174"/>
                      <a:pt x="20" y="175"/>
                      <a:pt x="21" y="175"/>
                    </a:cubicBezTo>
                    <a:cubicBezTo>
                      <a:pt x="21" y="175"/>
                      <a:pt x="21" y="176"/>
                      <a:pt x="22" y="176"/>
                    </a:cubicBezTo>
                    <a:cubicBezTo>
                      <a:pt x="22" y="176"/>
                      <a:pt x="22" y="177"/>
                      <a:pt x="23" y="177"/>
                    </a:cubicBezTo>
                    <a:cubicBezTo>
                      <a:pt x="23" y="177"/>
                      <a:pt x="23" y="177"/>
                      <a:pt x="23" y="177"/>
                    </a:cubicBezTo>
                    <a:cubicBezTo>
                      <a:pt x="148" y="177"/>
                      <a:pt x="148" y="177"/>
                      <a:pt x="148" y="177"/>
                    </a:cubicBezTo>
                    <a:cubicBezTo>
                      <a:pt x="148" y="60"/>
                      <a:pt x="148" y="60"/>
                      <a:pt x="148" y="60"/>
                    </a:cubicBezTo>
                    <a:cubicBezTo>
                      <a:pt x="147" y="60"/>
                      <a:pt x="147" y="60"/>
                      <a:pt x="147" y="60"/>
                    </a:cubicBezTo>
                    <a:cubicBezTo>
                      <a:pt x="147" y="59"/>
                      <a:pt x="147" y="59"/>
                      <a:pt x="146" y="59"/>
                    </a:cubicBezTo>
                    <a:cubicBezTo>
                      <a:pt x="146" y="58"/>
                      <a:pt x="146" y="58"/>
                      <a:pt x="145" y="58"/>
                    </a:cubicBezTo>
                    <a:cubicBezTo>
                      <a:pt x="145" y="57"/>
                      <a:pt x="145" y="57"/>
                      <a:pt x="144" y="57"/>
                    </a:cubicBezTo>
                    <a:cubicBezTo>
                      <a:pt x="144" y="56"/>
                      <a:pt x="144" y="56"/>
                      <a:pt x="143" y="56"/>
                    </a:cubicBezTo>
                    <a:cubicBezTo>
                      <a:pt x="143" y="55"/>
                      <a:pt x="143" y="55"/>
                      <a:pt x="143" y="55"/>
                    </a:cubicBezTo>
                    <a:cubicBezTo>
                      <a:pt x="142" y="54"/>
                      <a:pt x="142" y="54"/>
                      <a:pt x="142" y="54"/>
                    </a:cubicBezTo>
                    <a:cubicBezTo>
                      <a:pt x="141" y="53"/>
                      <a:pt x="141" y="53"/>
                      <a:pt x="141" y="53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39" y="52"/>
                      <a:pt x="139" y="51"/>
                      <a:pt x="139" y="51"/>
                    </a:cubicBezTo>
                    <a:cubicBezTo>
                      <a:pt x="138" y="51"/>
                      <a:pt x="138" y="50"/>
                      <a:pt x="138" y="50"/>
                    </a:cubicBezTo>
                    <a:cubicBezTo>
                      <a:pt x="137" y="50"/>
                      <a:pt x="137" y="49"/>
                      <a:pt x="137" y="49"/>
                    </a:cubicBezTo>
                    <a:cubicBezTo>
                      <a:pt x="137" y="49"/>
                      <a:pt x="136" y="48"/>
                      <a:pt x="136" y="48"/>
                    </a:cubicBezTo>
                    <a:cubicBezTo>
                      <a:pt x="136" y="48"/>
                      <a:pt x="135" y="47"/>
                      <a:pt x="135" y="47"/>
                    </a:cubicBezTo>
                    <a:cubicBezTo>
                      <a:pt x="135" y="47"/>
                      <a:pt x="134" y="46"/>
                      <a:pt x="134" y="46"/>
                    </a:cubicBezTo>
                    <a:cubicBezTo>
                      <a:pt x="134" y="46"/>
                      <a:pt x="133" y="45"/>
                      <a:pt x="133" y="45"/>
                    </a:cubicBezTo>
                    <a:cubicBezTo>
                      <a:pt x="133" y="45"/>
                      <a:pt x="132" y="45"/>
                      <a:pt x="132" y="44"/>
                    </a:cubicBezTo>
                    <a:cubicBezTo>
                      <a:pt x="132" y="44"/>
                      <a:pt x="131" y="44"/>
                      <a:pt x="131" y="43"/>
                    </a:cubicBezTo>
                    <a:cubicBezTo>
                      <a:pt x="131" y="43"/>
                      <a:pt x="130" y="43"/>
                      <a:pt x="130" y="42"/>
                    </a:cubicBezTo>
                    <a:cubicBezTo>
                      <a:pt x="130" y="42"/>
                      <a:pt x="130" y="42"/>
                      <a:pt x="129" y="41"/>
                    </a:cubicBezTo>
                    <a:cubicBezTo>
                      <a:pt x="129" y="41"/>
                      <a:pt x="129" y="41"/>
                      <a:pt x="128" y="40"/>
                    </a:cubicBezTo>
                    <a:cubicBezTo>
                      <a:pt x="128" y="40"/>
                      <a:pt x="128" y="40"/>
                      <a:pt x="127" y="39"/>
                    </a:cubicBezTo>
                    <a:cubicBezTo>
                      <a:pt x="127" y="39"/>
                      <a:pt x="127" y="39"/>
                      <a:pt x="126" y="39"/>
                    </a:cubicBezTo>
                    <a:cubicBezTo>
                      <a:pt x="126" y="38"/>
                      <a:pt x="126" y="38"/>
                      <a:pt x="125" y="38"/>
                    </a:cubicBezTo>
                    <a:cubicBezTo>
                      <a:pt x="125" y="37"/>
                      <a:pt x="125" y="37"/>
                      <a:pt x="124" y="37"/>
                    </a:cubicBezTo>
                    <a:cubicBezTo>
                      <a:pt x="124" y="36"/>
                      <a:pt x="124" y="36"/>
                      <a:pt x="123" y="36"/>
                    </a:cubicBezTo>
                    <a:cubicBezTo>
                      <a:pt x="123" y="35"/>
                      <a:pt x="123" y="35"/>
                      <a:pt x="122" y="35"/>
                    </a:cubicBezTo>
                    <a:cubicBezTo>
                      <a:pt x="122" y="34"/>
                      <a:pt x="122" y="34"/>
                      <a:pt x="122" y="34"/>
                    </a:cubicBezTo>
                    <a:cubicBezTo>
                      <a:pt x="121" y="33"/>
                      <a:pt x="121" y="33"/>
                      <a:pt x="121" y="33"/>
                    </a:cubicBezTo>
                    <a:cubicBezTo>
                      <a:pt x="120" y="32"/>
                      <a:pt x="120" y="32"/>
                      <a:pt x="120" y="32"/>
                    </a:cubicBezTo>
                    <a:cubicBezTo>
                      <a:pt x="119" y="31"/>
                      <a:pt x="119" y="31"/>
                      <a:pt x="119" y="31"/>
                    </a:cubicBezTo>
                    <a:cubicBezTo>
                      <a:pt x="118" y="31"/>
                      <a:pt x="118" y="30"/>
                      <a:pt x="118" y="30"/>
                    </a:cubicBezTo>
                    <a:cubicBezTo>
                      <a:pt x="117" y="30"/>
                      <a:pt x="117" y="29"/>
                      <a:pt x="117" y="29"/>
                    </a:cubicBezTo>
                    <a:cubicBezTo>
                      <a:pt x="116" y="29"/>
                      <a:pt x="116" y="28"/>
                      <a:pt x="116" y="28"/>
                    </a:cubicBezTo>
                    <a:cubicBezTo>
                      <a:pt x="116" y="28"/>
                      <a:pt x="115" y="27"/>
                      <a:pt x="115" y="27"/>
                    </a:cubicBezTo>
                    <a:cubicBezTo>
                      <a:pt x="115" y="27"/>
                      <a:pt x="114" y="26"/>
                      <a:pt x="114" y="26"/>
                    </a:cubicBezTo>
                    <a:cubicBezTo>
                      <a:pt x="114" y="26"/>
                      <a:pt x="113" y="25"/>
                      <a:pt x="113" y="25"/>
                    </a:cubicBezTo>
                    <a:cubicBezTo>
                      <a:pt x="113" y="25"/>
                      <a:pt x="112" y="24"/>
                      <a:pt x="112" y="24"/>
                    </a:cubicBezTo>
                    <a:cubicBezTo>
                      <a:pt x="112" y="24"/>
                      <a:pt x="111" y="24"/>
                      <a:pt x="111" y="23"/>
                    </a:cubicBezTo>
                    <a:cubicBezTo>
                      <a:pt x="111" y="23"/>
                      <a:pt x="110" y="23"/>
                      <a:pt x="110" y="22"/>
                    </a:cubicBezTo>
                    <a:cubicBezTo>
                      <a:pt x="110" y="22"/>
                      <a:pt x="109" y="22"/>
                      <a:pt x="109" y="21"/>
                    </a:cubicBezTo>
                    <a:cubicBezTo>
                      <a:pt x="109" y="21"/>
                      <a:pt x="109" y="21"/>
                      <a:pt x="108" y="20"/>
                    </a:cubicBezTo>
                    <a:cubicBezTo>
                      <a:pt x="108" y="20"/>
                      <a:pt x="108" y="20"/>
                      <a:pt x="107" y="19"/>
                    </a:cubicBezTo>
                    <a:cubicBezTo>
                      <a:pt x="107" y="19"/>
                      <a:pt x="107" y="19"/>
                      <a:pt x="106" y="18"/>
                    </a:cubicBezTo>
                    <a:cubicBezTo>
                      <a:pt x="106" y="18"/>
                      <a:pt x="106" y="18"/>
                      <a:pt x="105" y="18"/>
                    </a:cubicBezTo>
                    <a:cubicBezTo>
                      <a:pt x="105" y="17"/>
                      <a:pt x="105" y="17"/>
                      <a:pt x="104" y="17"/>
                    </a:cubicBezTo>
                    <a:cubicBezTo>
                      <a:pt x="104" y="16"/>
                      <a:pt x="104" y="16"/>
                      <a:pt x="103" y="16"/>
                    </a:cubicBezTo>
                    <a:cubicBezTo>
                      <a:pt x="103" y="15"/>
                      <a:pt x="103" y="15"/>
                      <a:pt x="102" y="15"/>
                    </a:cubicBezTo>
                    <a:cubicBezTo>
                      <a:pt x="102" y="14"/>
                      <a:pt x="102" y="14"/>
                      <a:pt x="101" y="14"/>
                    </a:cubicBezTo>
                    <a:cubicBezTo>
                      <a:pt x="101" y="13"/>
                      <a:pt x="101" y="13"/>
                      <a:pt x="101" y="13"/>
                    </a:cubicBezTo>
                    <a:cubicBezTo>
                      <a:pt x="100" y="12"/>
                      <a:pt x="100" y="12"/>
                      <a:pt x="100" y="12"/>
                    </a:cubicBezTo>
                    <a:cubicBezTo>
                      <a:pt x="99" y="11"/>
                      <a:pt x="99" y="11"/>
                      <a:pt x="99" y="11"/>
                    </a:cubicBezTo>
                    <a:cubicBezTo>
                      <a:pt x="98" y="10"/>
                      <a:pt x="98" y="10"/>
                      <a:pt x="98" y="10"/>
                    </a:cubicBezTo>
                    <a:cubicBezTo>
                      <a:pt x="97" y="10"/>
                      <a:pt x="97" y="9"/>
                      <a:pt x="97" y="9"/>
                    </a:cubicBezTo>
                    <a:cubicBezTo>
                      <a:pt x="96" y="9"/>
                      <a:pt x="96" y="8"/>
                      <a:pt x="96" y="8"/>
                    </a:cubicBezTo>
                    <a:cubicBezTo>
                      <a:pt x="95" y="8"/>
                      <a:pt x="95" y="7"/>
                      <a:pt x="95" y="7"/>
                    </a:cubicBezTo>
                    <a:cubicBezTo>
                      <a:pt x="95" y="7"/>
                      <a:pt x="94" y="6"/>
                      <a:pt x="94" y="6"/>
                    </a:cubicBezTo>
                    <a:cubicBezTo>
                      <a:pt x="94" y="6"/>
                      <a:pt x="93" y="5"/>
                      <a:pt x="93" y="5"/>
                    </a:cubicBezTo>
                    <a:cubicBezTo>
                      <a:pt x="93" y="5"/>
                      <a:pt x="92" y="4"/>
                      <a:pt x="92" y="4"/>
                    </a:cubicBezTo>
                    <a:cubicBezTo>
                      <a:pt x="92" y="4"/>
                      <a:pt x="91" y="3"/>
                      <a:pt x="91" y="3"/>
                    </a:cubicBezTo>
                    <a:cubicBezTo>
                      <a:pt x="91" y="3"/>
                      <a:pt x="90" y="3"/>
                      <a:pt x="90" y="2"/>
                    </a:cubicBezTo>
                    <a:cubicBezTo>
                      <a:pt x="90" y="2"/>
                      <a:pt x="89" y="2"/>
                      <a:pt x="89" y="1"/>
                    </a:cubicBezTo>
                    <a:cubicBezTo>
                      <a:pt x="88" y="0"/>
                      <a:pt x="88" y="0"/>
                      <a:pt x="86" y="0"/>
                    </a:cubicBezTo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6"/>
              <p:cNvSpPr>
                <a:spLocks/>
              </p:cNvSpPr>
              <p:nvPr/>
            </p:nvSpPr>
            <p:spPr bwMode="auto">
              <a:xfrm>
                <a:off x="7999413" y="5029203"/>
                <a:ext cx="754917" cy="1288802"/>
              </a:xfrm>
              <a:custGeom>
                <a:avLst/>
                <a:gdLst>
                  <a:gd name="T0" fmla="*/ 7 w 92"/>
                  <a:gd name="T1" fmla="*/ 156 h 158"/>
                  <a:gd name="T2" fmla="*/ 57 w 92"/>
                  <a:gd name="T3" fmla="*/ 105 h 158"/>
                  <a:gd name="T4" fmla="*/ 55 w 92"/>
                  <a:gd name="T5" fmla="*/ 100 h 158"/>
                  <a:gd name="T6" fmla="*/ 51 w 92"/>
                  <a:gd name="T7" fmla="*/ 100 h 158"/>
                  <a:gd name="T8" fmla="*/ 48 w 92"/>
                  <a:gd name="T9" fmla="*/ 94 h 158"/>
                  <a:gd name="T10" fmla="*/ 75 w 92"/>
                  <a:gd name="T11" fmla="*/ 61 h 158"/>
                  <a:gd name="T12" fmla="*/ 72 w 92"/>
                  <a:gd name="T13" fmla="*/ 55 h 158"/>
                  <a:gd name="T14" fmla="*/ 59 w 92"/>
                  <a:gd name="T15" fmla="*/ 55 h 158"/>
                  <a:gd name="T16" fmla="*/ 56 w 92"/>
                  <a:gd name="T17" fmla="*/ 50 h 158"/>
                  <a:gd name="T18" fmla="*/ 90 w 92"/>
                  <a:gd name="T19" fmla="*/ 5 h 158"/>
                  <a:gd name="T20" fmla="*/ 87 w 92"/>
                  <a:gd name="T21" fmla="*/ 0 h 158"/>
                  <a:gd name="T22" fmla="*/ 34 w 92"/>
                  <a:gd name="T23" fmla="*/ 0 h 158"/>
                  <a:gd name="T24" fmla="*/ 31 w 92"/>
                  <a:gd name="T25" fmla="*/ 2 h 158"/>
                  <a:gd name="T26" fmla="*/ 4 w 92"/>
                  <a:gd name="T27" fmla="*/ 55 h 158"/>
                  <a:gd name="T28" fmla="*/ 7 w 92"/>
                  <a:gd name="T29" fmla="*/ 60 h 158"/>
                  <a:gd name="T30" fmla="*/ 20 w 92"/>
                  <a:gd name="T31" fmla="*/ 60 h 158"/>
                  <a:gd name="T32" fmla="*/ 22 w 92"/>
                  <a:gd name="T33" fmla="*/ 64 h 158"/>
                  <a:gd name="T34" fmla="*/ 4 w 92"/>
                  <a:gd name="T35" fmla="*/ 101 h 158"/>
                  <a:gd name="T36" fmla="*/ 7 w 92"/>
                  <a:gd name="T37" fmla="*/ 105 h 158"/>
                  <a:gd name="T38" fmla="*/ 19 w 92"/>
                  <a:gd name="T39" fmla="*/ 105 h 158"/>
                  <a:gd name="T40" fmla="*/ 22 w 92"/>
                  <a:gd name="T41" fmla="*/ 110 h 158"/>
                  <a:gd name="T42" fmla="*/ 1 w 92"/>
                  <a:gd name="T43" fmla="*/ 152 h 158"/>
                  <a:gd name="T44" fmla="*/ 7 w 92"/>
                  <a:gd name="T45" fmla="*/ 156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2" h="158">
                    <a:moveTo>
                      <a:pt x="7" y="156"/>
                    </a:moveTo>
                    <a:cubicBezTo>
                      <a:pt x="57" y="105"/>
                      <a:pt x="57" y="105"/>
                      <a:pt x="57" y="105"/>
                    </a:cubicBezTo>
                    <a:cubicBezTo>
                      <a:pt x="59" y="103"/>
                      <a:pt x="57" y="100"/>
                      <a:pt x="55" y="100"/>
                    </a:cubicBezTo>
                    <a:cubicBezTo>
                      <a:pt x="51" y="100"/>
                      <a:pt x="51" y="100"/>
                      <a:pt x="51" y="100"/>
                    </a:cubicBezTo>
                    <a:cubicBezTo>
                      <a:pt x="48" y="100"/>
                      <a:pt x="46" y="96"/>
                      <a:pt x="48" y="94"/>
                    </a:cubicBezTo>
                    <a:cubicBezTo>
                      <a:pt x="75" y="61"/>
                      <a:pt x="75" y="61"/>
                      <a:pt x="75" y="61"/>
                    </a:cubicBezTo>
                    <a:cubicBezTo>
                      <a:pt x="76" y="59"/>
                      <a:pt x="75" y="55"/>
                      <a:pt x="72" y="55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6" y="55"/>
                      <a:pt x="54" y="52"/>
                      <a:pt x="56" y="50"/>
                    </a:cubicBezTo>
                    <a:cubicBezTo>
                      <a:pt x="90" y="5"/>
                      <a:pt x="90" y="5"/>
                      <a:pt x="90" y="5"/>
                    </a:cubicBezTo>
                    <a:cubicBezTo>
                      <a:pt x="92" y="3"/>
                      <a:pt x="90" y="0"/>
                      <a:pt x="87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2" y="0"/>
                      <a:pt x="31" y="1"/>
                      <a:pt x="31" y="2"/>
                    </a:cubicBezTo>
                    <a:cubicBezTo>
                      <a:pt x="4" y="55"/>
                      <a:pt x="4" y="55"/>
                      <a:pt x="4" y="55"/>
                    </a:cubicBezTo>
                    <a:cubicBezTo>
                      <a:pt x="3" y="57"/>
                      <a:pt x="5" y="60"/>
                      <a:pt x="7" y="60"/>
                    </a:cubicBezTo>
                    <a:cubicBezTo>
                      <a:pt x="20" y="60"/>
                      <a:pt x="20" y="60"/>
                      <a:pt x="20" y="60"/>
                    </a:cubicBezTo>
                    <a:cubicBezTo>
                      <a:pt x="22" y="60"/>
                      <a:pt x="24" y="62"/>
                      <a:pt x="22" y="64"/>
                    </a:cubicBezTo>
                    <a:cubicBezTo>
                      <a:pt x="4" y="101"/>
                      <a:pt x="4" y="101"/>
                      <a:pt x="4" y="101"/>
                    </a:cubicBezTo>
                    <a:cubicBezTo>
                      <a:pt x="3" y="103"/>
                      <a:pt x="5" y="105"/>
                      <a:pt x="7" y="105"/>
                    </a:cubicBezTo>
                    <a:cubicBezTo>
                      <a:pt x="19" y="105"/>
                      <a:pt x="19" y="105"/>
                      <a:pt x="19" y="105"/>
                    </a:cubicBezTo>
                    <a:cubicBezTo>
                      <a:pt x="21" y="105"/>
                      <a:pt x="23" y="108"/>
                      <a:pt x="22" y="110"/>
                    </a:cubicBezTo>
                    <a:cubicBezTo>
                      <a:pt x="1" y="152"/>
                      <a:pt x="1" y="152"/>
                      <a:pt x="1" y="152"/>
                    </a:cubicBezTo>
                    <a:cubicBezTo>
                      <a:pt x="0" y="155"/>
                      <a:pt x="4" y="158"/>
                      <a:pt x="7" y="15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1" name="Freeform 11"/>
            <p:cNvSpPr>
              <a:spLocks/>
            </p:cNvSpPr>
            <p:nvPr/>
          </p:nvSpPr>
          <p:spPr bwMode="auto">
            <a:xfrm>
              <a:off x="7594602" y="3656791"/>
              <a:ext cx="1076143" cy="1217387"/>
            </a:xfrm>
            <a:custGeom>
              <a:avLst/>
              <a:gdLst>
                <a:gd name="T0" fmla="*/ 114 w 133"/>
                <a:gd name="T1" fmla="*/ 98 h 151"/>
                <a:gd name="T2" fmla="*/ 129 w 133"/>
                <a:gd name="T3" fmla="*/ 83 h 151"/>
                <a:gd name="T4" fmla="*/ 105 w 133"/>
                <a:gd name="T5" fmla="*/ 93 h 151"/>
                <a:gd name="T6" fmla="*/ 105 w 133"/>
                <a:gd name="T7" fmla="*/ 59 h 151"/>
                <a:gd name="T8" fmla="*/ 125 w 133"/>
                <a:gd name="T9" fmla="*/ 70 h 151"/>
                <a:gd name="T10" fmla="*/ 128 w 133"/>
                <a:gd name="T11" fmla="*/ 62 h 151"/>
                <a:gd name="T12" fmla="*/ 130 w 133"/>
                <a:gd name="T13" fmla="*/ 44 h 151"/>
                <a:gd name="T14" fmla="*/ 126 w 133"/>
                <a:gd name="T15" fmla="*/ 36 h 151"/>
                <a:gd name="T16" fmla="*/ 109 w 133"/>
                <a:gd name="T17" fmla="*/ 29 h 151"/>
                <a:gd name="T18" fmla="*/ 100 w 133"/>
                <a:gd name="T19" fmla="*/ 29 h 151"/>
                <a:gd name="T20" fmla="*/ 71 w 133"/>
                <a:gd name="T21" fmla="*/ 68 h 151"/>
                <a:gd name="T22" fmla="*/ 89 w 133"/>
                <a:gd name="T23" fmla="*/ 23 h 151"/>
                <a:gd name="T24" fmla="*/ 85 w 133"/>
                <a:gd name="T25" fmla="*/ 15 h 151"/>
                <a:gd name="T26" fmla="*/ 71 w 133"/>
                <a:gd name="T27" fmla="*/ 5 h 151"/>
                <a:gd name="T28" fmla="*/ 62 w 133"/>
                <a:gd name="T29" fmla="*/ 5 h 151"/>
                <a:gd name="T30" fmla="*/ 48 w 133"/>
                <a:gd name="T31" fmla="*/ 15 h 151"/>
                <a:gd name="T32" fmla="*/ 43 w 133"/>
                <a:gd name="T33" fmla="*/ 23 h 151"/>
                <a:gd name="T34" fmla="*/ 62 w 133"/>
                <a:gd name="T35" fmla="*/ 68 h 151"/>
                <a:gd name="T36" fmla="*/ 33 w 133"/>
                <a:gd name="T37" fmla="*/ 29 h 151"/>
                <a:gd name="T38" fmla="*/ 28 w 133"/>
                <a:gd name="T39" fmla="*/ 25 h 151"/>
                <a:gd name="T40" fmla="*/ 23 w 133"/>
                <a:gd name="T41" fmla="*/ 45 h 151"/>
                <a:gd name="T42" fmla="*/ 1 w 133"/>
                <a:gd name="T43" fmla="*/ 38 h 151"/>
                <a:gd name="T44" fmla="*/ 19 w 133"/>
                <a:gd name="T45" fmla="*/ 53 h 151"/>
                <a:gd name="T46" fmla="*/ 3 w 133"/>
                <a:gd name="T47" fmla="*/ 68 h 151"/>
                <a:gd name="T48" fmla="*/ 10 w 133"/>
                <a:gd name="T49" fmla="*/ 70 h 151"/>
                <a:gd name="T50" fmla="*/ 58 w 133"/>
                <a:gd name="T51" fmla="*/ 76 h 151"/>
                <a:gd name="T52" fmla="*/ 10 w 133"/>
                <a:gd name="T53" fmla="*/ 82 h 151"/>
                <a:gd name="T54" fmla="*/ 5 w 133"/>
                <a:gd name="T55" fmla="*/ 90 h 151"/>
                <a:gd name="T56" fmla="*/ 3 w 133"/>
                <a:gd name="T57" fmla="*/ 107 h 151"/>
                <a:gd name="T58" fmla="*/ 5 w 133"/>
                <a:gd name="T59" fmla="*/ 116 h 151"/>
                <a:gd name="T60" fmla="*/ 23 w 133"/>
                <a:gd name="T61" fmla="*/ 106 h 151"/>
                <a:gd name="T62" fmla="*/ 28 w 133"/>
                <a:gd name="T63" fmla="*/ 126 h 151"/>
                <a:gd name="T64" fmla="*/ 33 w 133"/>
                <a:gd name="T65" fmla="*/ 122 h 151"/>
                <a:gd name="T66" fmla="*/ 62 w 133"/>
                <a:gd name="T67" fmla="*/ 84 h 151"/>
                <a:gd name="T68" fmla="*/ 43 w 133"/>
                <a:gd name="T69" fmla="*/ 128 h 151"/>
                <a:gd name="T70" fmla="*/ 45 w 133"/>
                <a:gd name="T71" fmla="*/ 136 h 151"/>
                <a:gd name="T72" fmla="*/ 62 w 133"/>
                <a:gd name="T73" fmla="*/ 128 h 151"/>
                <a:gd name="T74" fmla="*/ 67 w 133"/>
                <a:gd name="T75" fmla="*/ 151 h 151"/>
                <a:gd name="T76" fmla="*/ 71 w 133"/>
                <a:gd name="T77" fmla="*/ 128 h 151"/>
                <a:gd name="T78" fmla="*/ 87 w 133"/>
                <a:gd name="T79" fmla="*/ 136 h 151"/>
                <a:gd name="T80" fmla="*/ 89 w 133"/>
                <a:gd name="T81" fmla="*/ 128 h 151"/>
                <a:gd name="T82" fmla="*/ 71 w 133"/>
                <a:gd name="T83" fmla="*/ 83 h 151"/>
                <a:gd name="T84" fmla="*/ 100 w 133"/>
                <a:gd name="T85" fmla="*/ 122 h 151"/>
                <a:gd name="T86" fmla="*/ 109 w 133"/>
                <a:gd name="T87" fmla="*/ 122 h 151"/>
                <a:gd name="T88" fmla="*/ 126 w 133"/>
                <a:gd name="T89" fmla="*/ 115 h 151"/>
                <a:gd name="T90" fmla="*/ 132 w 133"/>
                <a:gd name="T91" fmla="*/ 11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3" h="151">
                  <a:moveTo>
                    <a:pt x="130" y="107"/>
                  </a:moveTo>
                  <a:cubicBezTo>
                    <a:pt x="114" y="98"/>
                    <a:pt x="114" y="98"/>
                    <a:pt x="114" y="98"/>
                  </a:cubicBezTo>
                  <a:cubicBezTo>
                    <a:pt x="128" y="90"/>
                    <a:pt x="128" y="90"/>
                    <a:pt x="128" y="90"/>
                  </a:cubicBezTo>
                  <a:cubicBezTo>
                    <a:pt x="130" y="88"/>
                    <a:pt x="131" y="85"/>
                    <a:pt x="129" y="83"/>
                  </a:cubicBezTo>
                  <a:cubicBezTo>
                    <a:pt x="128" y="81"/>
                    <a:pt x="125" y="81"/>
                    <a:pt x="123" y="82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23" y="70"/>
                    <a:pt x="123" y="70"/>
                    <a:pt x="123" y="70"/>
                  </a:cubicBezTo>
                  <a:cubicBezTo>
                    <a:pt x="124" y="70"/>
                    <a:pt x="125" y="70"/>
                    <a:pt x="125" y="70"/>
                  </a:cubicBezTo>
                  <a:cubicBezTo>
                    <a:pt x="127" y="70"/>
                    <a:pt x="128" y="69"/>
                    <a:pt x="129" y="68"/>
                  </a:cubicBezTo>
                  <a:cubicBezTo>
                    <a:pt x="131" y="66"/>
                    <a:pt x="130" y="63"/>
                    <a:pt x="128" y="62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2" y="43"/>
                    <a:pt x="133" y="40"/>
                    <a:pt x="132" y="38"/>
                  </a:cubicBezTo>
                  <a:cubicBezTo>
                    <a:pt x="131" y="36"/>
                    <a:pt x="128" y="35"/>
                    <a:pt x="126" y="36"/>
                  </a:cubicBezTo>
                  <a:cubicBezTo>
                    <a:pt x="109" y="46"/>
                    <a:pt x="109" y="46"/>
                    <a:pt x="109" y="46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9" y="27"/>
                    <a:pt x="107" y="25"/>
                    <a:pt x="105" y="25"/>
                  </a:cubicBezTo>
                  <a:cubicBezTo>
                    <a:pt x="102" y="25"/>
                    <a:pt x="100" y="27"/>
                    <a:pt x="100" y="29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71" y="68"/>
                    <a:pt x="71" y="68"/>
                    <a:pt x="71" y="68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92" y="22"/>
                    <a:pt x="93" y="19"/>
                    <a:pt x="91" y="17"/>
                  </a:cubicBezTo>
                  <a:cubicBezTo>
                    <a:pt x="90" y="15"/>
                    <a:pt x="87" y="14"/>
                    <a:pt x="85" y="15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1" y="5"/>
                    <a:pt x="71" y="5"/>
                    <a:pt x="71" y="5"/>
                  </a:cubicBezTo>
                  <a:cubicBezTo>
                    <a:pt x="71" y="2"/>
                    <a:pt x="69" y="0"/>
                    <a:pt x="67" y="0"/>
                  </a:cubicBezTo>
                  <a:cubicBezTo>
                    <a:pt x="64" y="0"/>
                    <a:pt x="62" y="2"/>
                    <a:pt x="62" y="5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5" y="14"/>
                    <a:pt x="43" y="15"/>
                    <a:pt x="42" y="17"/>
                  </a:cubicBezTo>
                  <a:cubicBezTo>
                    <a:pt x="40" y="19"/>
                    <a:pt x="41" y="22"/>
                    <a:pt x="43" y="23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62" y="68"/>
                    <a:pt x="62" y="68"/>
                    <a:pt x="62" y="68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3" y="27"/>
                    <a:pt x="31" y="25"/>
                    <a:pt x="28" y="25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6" y="25"/>
                    <a:pt x="23" y="27"/>
                    <a:pt x="23" y="29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5" y="35"/>
                    <a:pt x="2" y="36"/>
                    <a:pt x="1" y="38"/>
                  </a:cubicBezTo>
                  <a:cubicBezTo>
                    <a:pt x="0" y="40"/>
                    <a:pt x="1" y="43"/>
                    <a:pt x="3" y="44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5" y="62"/>
                    <a:pt x="5" y="62"/>
                    <a:pt x="5" y="62"/>
                  </a:cubicBezTo>
                  <a:cubicBezTo>
                    <a:pt x="3" y="63"/>
                    <a:pt x="2" y="66"/>
                    <a:pt x="3" y="68"/>
                  </a:cubicBezTo>
                  <a:cubicBezTo>
                    <a:pt x="4" y="69"/>
                    <a:pt x="5" y="70"/>
                    <a:pt x="7" y="70"/>
                  </a:cubicBezTo>
                  <a:cubicBezTo>
                    <a:pt x="8" y="70"/>
                    <a:pt x="9" y="70"/>
                    <a:pt x="10" y="70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58" y="76"/>
                    <a:pt x="58" y="76"/>
                    <a:pt x="58" y="76"/>
                  </a:cubicBezTo>
                  <a:cubicBezTo>
                    <a:pt x="28" y="93"/>
                    <a:pt x="28" y="93"/>
                    <a:pt x="28" y="93"/>
                  </a:cubicBezTo>
                  <a:cubicBezTo>
                    <a:pt x="10" y="82"/>
                    <a:pt x="10" y="82"/>
                    <a:pt x="10" y="82"/>
                  </a:cubicBezTo>
                  <a:cubicBezTo>
                    <a:pt x="7" y="81"/>
                    <a:pt x="4" y="81"/>
                    <a:pt x="3" y="83"/>
                  </a:cubicBezTo>
                  <a:cubicBezTo>
                    <a:pt x="2" y="86"/>
                    <a:pt x="3" y="88"/>
                    <a:pt x="5" y="90"/>
                  </a:cubicBezTo>
                  <a:cubicBezTo>
                    <a:pt x="19" y="98"/>
                    <a:pt x="19" y="98"/>
                    <a:pt x="19" y="98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1" y="109"/>
                    <a:pt x="0" y="111"/>
                    <a:pt x="1" y="114"/>
                  </a:cubicBezTo>
                  <a:cubicBezTo>
                    <a:pt x="2" y="115"/>
                    <a:pt x="3" y="116"/>
                    <a:pt x="5" y="116"/>
                  </a:cubicBezTo>
                  <a:cubicBezTo>
                    <a:pt x="5" y="116"/>
                    <a:pt x="6" y="116"/>
                    <a:pt x="7" y="115"/>
                  </a:cubicBezTo>
                  <a:cubicBezTo>
                    <a:pt x="23" y="106"/>
                    <a:pt x="23" y="106"/>
                    <a:pt x="23" y="106"/>
                  </a:cubicBezTo>
                  <a:cubicBezTo>
                    <a:pt x="23" y="122"/>
                    <a:pt x="23" y="122"/>
                    <a:pt x="23" y="122"/>
                  </a:cubicBezTo>
                  <a:cubicBezTo>
                    <a:pt x="23" y="124"/>
                    <a:pt x="26" y="126"/>
                    <a:pt x="28" y="126"/>
                  </a:cubicBezTo>
                  <a:cubicBezTo>
                    <a:pt x="28" y="126"/>
                    <a:pt x="28" y="126"/>
                    <a:pt x="28" y="126"/>
                  </a:cubicBezTo>
                  <a:cubicBezTo>
                    <a:pt x="31" y="126"/>
                    <a:pt x="33" y="124"/>
                    <a:pt x="33" y="122"/>
                  </a:cubicBezTo>
                  <a:cubicBezTo>
                    <a:pt x="32" y="101"/>
                    <a:pt x="32" y="101"/>
                    <a:pt x="32" y="101"/>
                  </a:cubicBezTo>
                  <a:cubicBezTo>
                    <a:pt x="62" y="84"/>
                    <a:pt x="62" y="84"/>
                    <a:pt x="62" y="84"/>
                  </a:cubicBezTo>
                  <a:cubicBezTo>
                    <a:pt x="62" y="117"/>
                    <a:pt x="62" y="117"/>
                    <a:pt x="62" y="117"/>
                  </a:cubicBezTo>
                  <a:cubicBezTo>
                    <a:pt x="43" y="128"/>
                    <a:pt x="43" y="128"/>
                    <a:pt x="43" y="128"/>
                  </a:cubicBezTo>
                  <a:cubicBezTo>
                    <a:pt x="41" y="129"/>
                    <a:pt x="40" y="132"/>
                    <a:pt x="42" y="134"/>
                  </a:cubicBezTo>
                  <a:cubicBezTo>
                    <a:pt x="42" y="136"/>
                    <a:pt x="44" y="136"/>
                    <a:pt x="45" y="136"/>
                  </a:cubicBezTo>
                  <a:cubicBezTo>
                    <a:pt x="46" y="136"/>
                    <a:pt x="47" y="136"/>
                    <a:pt x="48" y="136"/>
                  </a:cubicBezTo>
                  <a:cubicBezTo>
                    <a:pt x="62" y="128"/>
                    <a:pt x="62" y="128"/>
                    <a:pt x="62" y="128"/>
                  </a:cubicBezTo>
                  <a:cubicBezTo>
                    <a:pt x="62" y="147"/>
                    <a:pt x="62" y="147"/>
                    <a:pt x="62" y="147"/>
                  </a:cubicBezTo>
                  <a:cubicBezTo>
                    <a:pt x="62" y="149"/>
                    <a:pt x="64" y="151"/>
                    <a:pt x="67" y="151"/>
                  </a:cubicBezTo>
                  <a:cubicBezTo>
                    <a:pt x="69" y="151"/>
                    <a:pt x="71" y="149"/>
                    <a:pt x="71" y="147"/>
                  </a:cubicBezTo>
                  <a:cubicBezTo>
                    <a:pt x="71" y="128"/>
                    <a:pt x="71" y="128"/>
                    <a:pt x="71" y="128"/>
                  </a:cubicBezTo>
                  <a:cubicBezTo>
                    <a:pt x="85" y="136"/>
                    <a:pt x="85" y="136"/>
                    <a:pt x="85" y="136"/>
                  </a:cubicBezTo>
                  <a:cubicBezTo>
                    <a:pt x="86" y="136"/>
                    <a:pt x="87" y="136"/>
                    <a:pt x="87" y="136"/>
                  </a:cubicBezTo>
                  <a:cubicBezTo>
                    <a:pt x="89" y="136"/>
                    <a:pt x="90" y="136"/>
                    <a:pt x="91" y="134"/>
                  </a:cubicBezTo>
                  <a:cubicBezTo>
                    <a:pt x="93" y="132"/>
                    <a:pt x="92" y="129"/>
                    <a:pt x="89" y="128"/>
                  </a:cubicBezTo>
                  <a:cubicBezTo>
                    <a:pt x="71" y="118"/>
                    <a:pt x="71" y="118"/>
                    <a:pt x="71" y="118"/>
                  </a:cubicBezTo>
                  <a:cubicBezTo>
                    <a:pt x="71" y="83"/>
                    <a:pt x="71" y="83"/>
                    <a:pt x="71" y="83"/>
                  </a:cubicBezTo>
                  <a:cubicBezTo>
                    <a:pt x="100" y="100"/>
                    <a:pt x="100" y="100"/>
                    <a:pt x="100" y="100"/>
                  </a:cubicBezTo>
                  <a:cubicBezTo>
                    <a:pt x="100" y="122"/>
                    <a:pt x="100" y="122"/>
                    <a:pt x="100" y="122"/>
                  </a:cubicBezTo>
                  <a:cubicBezTo>
                    <a:pt x="100" y="124"/>
                    <a:pt x="102" y="126"/>
                    <a:pt x="105" y="126"/>
                  </a:cubicBezTo>
                  <a:cubicBezTo>
                    <a:pt x="107" y="126"/>
                    <a:pt x="109" y="124"/>
                    <a:pt x="109" y="122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26" y="115"/>
                    <a:pt x="126" y="115"/>
                    <a:pt x="126" y="115"/>
                  </a:cubicBezTo>
                  <a:cubicBezTo>
                    <a:pt x="126" y="115"/>
                    <a:pt x="127" y="116"/>
                    <a:pt x="128" y="116"/>
                  </a:cubicBezTo>
                  <a:cubicBezTo>
                    <a:pt x="130" y="116"/>
                    <a:pt x="131" y="115"/>
                    <a:pt x="132" y="113"/>
                  </a:cubicBezTo>
                  <a:cubicBezTo>
                    <a:pt x="133" y="111"/>
                    <a:pt x="132" y="108"/>
                    <a:pt x="130" y="1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AutoShape 13"/>
            <p:cNvSpPr>
              <a:spLocks noChangeAspect="1" noChangeArrowheads="1" noTextEdit="1"/>
            </p:cNvSpPr>
            <p:nvPr/>
          </p:nvSpPr>
          <p:spPr bwMode="auto">
            <a:xfrm>
              <a:off x="7688263" y="1954213"/>
              <a:ext cx="1284287" cy="139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9452535" y="1946276"/>
              <a:ext cx="1282831" cy="1404952"/>
              <a:chOff x="7696200" y="1946276"/>
              <a:chExt cx="1282831" cy="1404952"/>
            </a:xfrm>
          </p:grpSpPr>
          <p:sp>
            <p:nvSpPr>
              <p:cNvPr id="33" name="Freeform 32"/>
              <p:cNvSpPr/>
              <p:nvPr/>
            </p:nvSpPr>
            <p:spPr>
              <a:xfrm>
                <a:off x="7739178" y="1951347"/>
                <a:ext cx="1239853" cy="1399881"/>
              </a:xfrm>
              <a:custGeom>
                <a:avLst/>
                <a:gdLst>
                  <a:gd name="connsiteX0" fmla="*/ 37935 w 1338013"/>
                  <a:gd name="connsiteY0" fmla="*/ 1009706 h 1464412"/>
                  <a:gd name="connsiteX1" fmla="*/ 419721 w 1338013"/>
                  <a:gd name="connsiteY1" fmla="*/ 1400919 h 1464412"/>
                  <a:gd name="connsiteX2" fmla="*/ 1239853 w 1338013"/>
                  <a:gd name="connsiteY2" fmla="*/ 1400919 h 1464412"/>
                  <a:gd name="connsiteX3" fmla="*/ 1235140 w 1338013"/>
                  <a:gd name="connsiteY3" fmla="*/ 788177 h 1464412"/>
                  <a:gd name="connsiteX4" fmla="*/ 448001 w 1338013"/>
                  <a:gd name="connsiteY4" fmla="*/ 1038 h 1464412"/>
                  <a:gd name="connsiteX5" fmla="*/ 297173 w 1338013"/>
                  <a:gd name="connsiteY5" fmla="*/ 618494 h 1464412"/>
                  <a:gd name="connsiteX6" fmla="*/ 99210 w 1338013"/>
                  <a:gd name="connsiteY6" fmla="*/ 528939 h 1464412"/>
                  <a:gd name="connsiteX7" fmla="*/ 19082 w 1338013"/>
                  <a:gd name="connsiteY7" fmla="*/ 802317 h 1464412"/>
                  <a:gd name="connsiteX8" fmla="*/ 37935 w 1338013"/>
                  <a:gd name="connsiteY8" fmla="*/ 1009706 h 1464412"/>
                  <a:gd name="connsiteX0" fmla="*/ 37935 w 1338013"/>
                  <a:gd name="connsiteY0" fmla="*/ 1009706 h 1464412"/>
                  <a:gd name="connsiteX1" fmla="*/ 419721 w 1338013"/>
                  <a:gd name="connsiteY1" fmla="*/ 1400919 h 1464412"/>
                  <a:gd name="connsiteX2" fmla="*/ 1239853 w 1338013"/>
                  <a:gd name="connsiteY2" fmla="*/ 1400919 h 1464412"/>
                  <a:gd name="connsiteX3" fmla="*/ 1235140 w 1338013"/>
                  <a:gd name="connsiteY3" fmla="*/ 788177 h 1464412"/>
                  <a:gd name="connsiteX4" fmla="*/ 448001 w 1338013"/>
                  <a:gd name="connsiteY4" fmla="*/ 1038 h 1464412"/>
                  <a:gd name="connsiteX5" fmla="*/ 297173 w 1338013"/>
                  <a:gd name="connsiteY5" fmla="*/ 618494 h 1464412"/>
                  <a:gd name="connsiteX6" fmla="*/ 99210 w 1338013"/>
                  <a:gd name="connsiteY6" fmla="*/ 528939 h 1464412"/>
                  <a:gd name="connsiteX7" fmla="*/ 19082 w 1338013"/>
                  <a:gd name="connsiteY7" fmla="*/ 802317 h 1464412"/>
                  <a:gd name="connsiteX8" fmla="*/ 37935 w 1338013"/>
                  <a:gd name="connsiteY8" fmla="*/ 1009706 h 1464412"/>
                  <a:gd name="connsiteX0" fmla="*/ 37935 w 1338013"/>
                  <a:gd name="connsiteY0" fmla="*/ 1009706 h 1400919"/>
                  <a:gd name="connsiteX1" fmla="*/ 419721 w 1338013"/>
                  <a:gd name="connsiteY1" fmla="*/ 1400919 h 1400919"/>
                  <a:gd name="connsiteX2" fmla="*/ 1239853 w 1338013"/>
                  <a:gd name="connsiteY2" fmla="*/ 1400919 h 1400919"/>
                  <a:gd name="connsiteX3" fmla="*/ 1235140 w 1338013"/>
                  <a:gd name="connsiteY3" fmla="*/ 788177 h 1400919"/>
                  <a:gd name="connsiteX4" fmla="*/ 448001 w 1338013"/>
                  <a:gd name="connsiteY4" fmla="*/ 1038 h 1400919"/>
                  <a:gd name="connsiteX5" fmla="*/ 297173 w 1338013"/>
                  <a:gd name="connsiteY5" fmla="*/ 618494 h 1400919"/>
                  <a:gd name="connsiteX6" fmla="*/ 99210 w 1338013"/>
                  <a:gd name="connsiteY6" fmla="*/ 528939 h 1400919"/>
                  <a:gd name="connsiteX7" fmla="*/ 19082 w 1338013"/>
                  <a:gd name="connsiteY7" fmla="*/ 802317 h 1400919"/>
                  <a:gd name="connsiteX8" fmla="*/ 37935 w 1338013"/>
                  <a:gd name="connsiteY8" fmla="*/ 1009706 h 1400919"/>
                  <a:gd name="connsiteX0" fmla="*/ 37935 w 1239853"/>
                  <a:gd name="connsiteY0" fmla="*/ 1009706 h 1400919"/>
                  <a:gd name="connsiteX1" fmla="*/ 419721 w 1239853"/>
                  <a:gd name="connsiteY1" fmla="*/ 1400919 h 1400919"/>
                  <a:gd name="connsiteX2" fmla="*/ 1239853 w 1239853"/>
                  <a:gd name="connsiteY2" fmla="*/ 1400919 h 1400919"/>
                  <a:gd name="connsiteX3" fmla="*/ 1235140 w 1239853"/>
                  <a:gd name="connsiteY3" fmla="*/ 788177 h 1400919"/>
                  <a:gd name="connsiteX4" fmla="*/ 448001 w 1239853"/>
                  <a:gd name="connsiteY4" fmla="*/ 1038 h 1400919"/>
                  <a:gd name="connsiteX5" fmla="*/ 297173 w 1239853"/>
                  <a:gd name="connsiteY5" fmla="*/ 618494 h 1400919"/>
                  <a:gd name="connsiteX6" fmla="*/ 99210 w 1239853"/>
                  <a:gd name="connsiteY6" fmla="*/ 528939 h 1400919"/>
                  <a:gd name="connsiteX7" fmla="*/ 19082 w 1239853"/>
                  <a:gd name="connsiteY7" fmla="*/ 802317 h 1400919"/>
                  <a:gd name="connsiteX8" fmla="*/ 37935 w 1239853"/>
                  <a:gd name="connsiteY8" fmla="*/ 1009706 h 1400919"/>
                  <a:gd name="connsiteX0" fmla="*/ 37935 w 1239853"/>
                  <a:gd name="connsiteY0" fmla="*/ 1009706 h 1400919"/>
                  <a:gd name="connsiteX1" fmla="*/ 419721 w 1239853"/>
                  <a:gd name="connsiteY1" fmla="*/ 1400919 h 1400919"/>
                  <a:gd name="connsiteX2" fmla="*/ 1239853 w 1239853"/>
                  <a:gd name="connsiteY2" fmla="*/ 1400919 h 1400919"/>
                  <a:gd name="connsiteX3" fmla="*/ 1235140 w 1239853"/>
                  <a:gd name="connsiteY3" fmla="*/ 788177 h 1400919"/>
                  <a:gd name="connsiteX4" fmla="*/ 448001 w 1239853"/>
                  <a:gd name="connsiteY4" fmla="*/ 1038 h 1400919"/>
                  <a:gd name="connsiteX5" fmla="*/ 297173 w 1239853"/>
                  <a:gd name="connsiteY5" fmla="*/ 618494 h 1400919"/>
                  <a:gd name="connsiteX6" fmla="*/ 99210 w 1239853"/>
                  <a:gd name="connsiteY6" fmla="*/ 528939 h 1400919"/>
                  <a:gd name="connsiteX7" fmla="*/ 19082 w 1239853"/>
                  <a:gd name="connsiteY7" fmla="*/ 802317 h 1400919"/>
                  <a:gd name="connsiteX8" fmla="*/ 37935 w 1239853"/>
                  <a:gd name="connsiteY8" fmla="*/ 1009706 h 1400919"/>
                  <a:gd name="connsiteX0" fmla="*/ 37935 w 1239853"/>
                  <a:gd name="connsiteY0" fmla="*/ 1008668 h 1399881"/>
                  <a:gd name="connsiteX1" fmla="*/ 419721 w 1239853"/>
                  <a:gd name="connsiteY1" fmla="*/ 1399881 h 1399881"/>
                  <a:gd name="connsiteX2" fmla="*/ 1239853 w 1239853"/>
                  <a:gd name="connsiteY2" fmla="*/ 1399881 h 1399881"/>
                  <a:gd name="connsiteX3" fmla="*/ 1235140 w 1239853"/>
                  <a:gd name="connsiteY3" fmla="*/ 787139 h 1399881"/>
                  <a:gd name="connsiteX4" fmla="*/ 448001 w 1239853"/>
                  <a:gd name="connsiteY4" fmla="*/ 0 h 1399881"/>
                  <a:gd name="connsiteX5" fmla="*/ 297173 w 1239853"/>
                  <a:gd name="connsiteY5" fmla="*/ 617456 h 1399881"/>
                  <a:gd name="connsiteX6" fmla="*/ 99210 w 1239853"/>
                  <a:gd name="connsiteY6" fmla="*/ 527901 h 1399881"/>
                  <a:gd name="connsiteX7" fmla="*/ 19082 w 1239853"/>
                  <a:gd name="connsiteY7" fmla="*/ 801279 h 1399881"/>
                  <a:gd name="connsiteX8" fmla="*/ 37935 w 1239853"/>
                  <a:gd name="connsiteY8" fmla="*/ 1008668 h 1399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39853" h="1399881">
                    <a:moveTo>
                      <a:pt x="37935" y="1008668"/>
                    </a:moveTo>
                    <a:lnTo>
                      <a:pt x="419721" y="1399881"/>
                    </a:lnTo>
                    <a:lnTo>
                      <a:pt x="1239853" y="1399881"/>
                    </a:lnTo>
                    <a:lnTo>
                      <a:pt x="1235140" y="787139"/>
                    </a:lnTo>
                    <a:lnTo>
                      <a:pt x="448001" y="0"/>
                    </a:lnTo>
                    <a:lnTo>
                      <a:pt x="297173" y="617456"/>
                    </a:lnTo>
                    <a:cubicBezTo>
                      <a:pt x="239041" y="705439"/>
                      <a:pt x="145559" y="497264"/>
                      <a:pt x="99210" y="527901"/>
                    </a:cubicBezTo>
                    <a:cubicBezTo>
                      <a:pt x="52862" y="558538"/>
                      <a:pt x="26938" y="721151"/>
                      <a:pt x="19082" y="801279"/>
                    </a:cubicBezTo>
                    <a:cubicBezTo>
                      <a:pt x="11226" y="881407"/>
                      <a:pt x="-28838" y="908901"/>
                      <a:pt x="37935" y="1008668"/>
                    </a:cubicBez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 16"/>
              <p:cNvSpPr>
                <a:spLocks noEditPoints="1"/>
              </p:cNvSpPr>
              <p:nvPr/>
            </p:nvSpPr>
            <p:spPr bwMode="auto">
              <a:xfrm>
                <a:off x="7696200" y="1946276"/>
                <a:ext cx="939800" cy="1222375"/>
              </a:xfrm>
              <a:custGeom>
                <a:avLst/>
                <a:gdLst>
                  <a:gd name="T0" fmla="*/ 94 w 123"/>
                  <a:gd name="T1" fmla="*/ 37 h 160"/>
                  <a:gd name="T2" fmla="*/ 65 w 123"/>
                  <a:gd name="T3" fmla="*/ 2 h 160"/>
                  <a:gd name="T4" fmla="*/ 62 w 123"/>
                  <a:gd name="T5" fmla="*/ 0 h 160"/>
                  <a:gd name="T6" fmla="*/ 59 w 123"/>
                  <a:gd name="T7" fmla="*/ 2 h 160"/>
                  <a:gd name="T8" fmla="*/ 30 w 123"/>
                  <a:gd name="T9" fmla="*/ 37 h 160"/>
                  <a:gd name="T10" fmla="*/ 0 w 123"/>
                  <a:gd name="T11" fmla="*/ 98 h 160"/>
                  <a:gd name="T12" fmla="*/ 62 w 123"/>
                  <a:gd name="T13" fmla="*/ 160 h 160"/>
                  <a:gd name="T14" fmla="*/ 123 w 123"/>
                  <a:gd name="T15" fmla="*/ 98 h 160"/>
                  <a:gd name="T16" fmla="*/ 94 w 123"/>
                  <a:gd name="T17" fmla="*/ 37 h 160"/>
                  <a:gd name="T18" fmla="*/ 68 w 123"/>
                  <a:gd name="T19" fmla="*/ 140 h 160"/>
                  <a:gd name="T20" fmla="*/ 58 w 123"/>
                  <a:gd name="T21" fmla="*/ 141 h 160"/>
                  <a:gd name="T22" fmla="*/ 15 w 123"/>
                  <a:gd name="T23" fmla="*/ 98 h 160"/>
                  <a:gd name="T24" fmla="*/ 21 w 123"/>
                  <a:gd name="T25" fmla="*/ 79 h 160"/>
                  <a:gd name="T26" fmla="*/ 23 w 123"/>
                  <a:gd name="T27" fmla="*/ 78 h 160"/>
                  <a:gd name="T28" fmla="*/ 25 w 123"/>
                  <a:gd name="T29" fmla="*/ 81 h 160"/>
                  <a:gd name="T30" fmla="*/ 25 w 123"/>
                  <a:gd name="T31" fmla="*/ 83 h 160"/>
                  <a:gd name="T32" fmla="*/ 68 w 123"/>
                  <a:gd name="T33" fmla="*/ 136 h 160"/>
                  <a:gd name="T34" fmla="*/ 70 w 123"/>
                  <a:gd name="T35" fmla="*/ 138 h 160"/>
                  <a:gd name="T36" fmla="*/ 68 w 123"/>
                  <a:gd name="T37" fmla="*/ 14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3" h="160">
                    <a:moveTo>
                      <a:pt x="94" y="37"/>
                    </a:moveTo>
                    <a:cubicBezTo>
                      <a:pt x="79" y="18"/>
                      <a:pt x="65" y="2"/>
                      <a:pt x="65" y="2"/>
                    </a:cubicBezTo>
                    <a:cubicBezTo>
                      <a:pt x="64" y="1"/>
                      <a:pt x="63" y="0"/>
                      <a:pt x="62" y="0"/>
                    </a:cubicBezTo>
                    <a:cubicBezTo>
                      <a:pt x="61" y="0"/>
                      <a:pt x="59" y="1"/>
                      <a:pt x="59" y="2"/>
                    </a:cubicBezTo>
                    <a:cubicBezTo>
                      <a:pt x="59" y="2"/>
                      <a:pt x="44" y="18"/>
                      <a:pt x="30" y="37"/>
                    </a:cubicBezTo>
                    <a:cubicBezTo>
                      <a:pt x="10" y="64"/>
                      <a:pt x="0" y="84"/>
                      <a:pt x="0" y="98"/>
                    </a:cubicBezTo>
                    <a:cubicBezTo>
                      <a:pt x="0" y="132"/>
                      <a:pt x="28" y="160"/>
                      <a:pt x="62" y="160"/>
                    </a:cubicBezTo>
                    <a:cubicBezTo>
                      <a:pt x="96" y="160"/>
                      <a:pt x="123" y="132"/>
                      <a:pt x="123" y="98"/>
                    </a:cubicBezTo>
                    <a:cubicBezTo>
                      <a:pt x="123" y="84"/>
                      <a:pt x="113" y="64"/>
                      <a:pt x="94" y="37"/>
                    </a:cubicBezTo>
                    <a:close/>
                    <a:moveTo>
                      <a:pt x="68" y="140"/>
                    </a:moveTo>
                    <a:cubicBezTo>
                      <a:pt x="65" y="141"/>
                      <a:pt x="61" y="141"/>
                      <a:pt x="58" y="141"/>
                    </a:cubicBezTo>
                    <a:cubicBezTo>
                      <a:pt x="34" y="141"/>
                      <a:pt x="15" y="122"/>
                      <a:pt x="15" y="98"/>
                    </a:cubicBezTo>
                    <a:cubicBezTo>
                      <a:pt x="15" y="95"/>
                      <a:pt x="16" y="89"/>
                      <a:pt x="21" y="79"/>
                    </a:cubicBezTo>
                    <a:cubicBezTo>
                      <a:pt x="21" y="78"/>
                      <a:pt x="22" y="78"/>
                      <a:pt x="23" y="78"/>
                    </a:cubicBezTo>
                    <a:cubicBezTo>
                      <a:pt x="24" y="78"/>
                      <a:pt x="25" y="79"/>
                      <a:pt x="25" y="81"/>
                    </a:cubicBezTo>
                    <a:cubicBezTo>
                      <a:pt x="25" y="81"/>
                      <a:pt x="25" y="82"/>
                      <a:pt x="25" y="83"/>
                    </a:cubicBezTo>
                    <a:cubicBezTo>
                      <a:pt x="25" y="109"/>
                      <a:pt x="43" y="131"/>
                      <a:pt x="68" y="136"/>
                    </a:cubicBezTo>
                    <a:cubicBezTo>
                      <a:pt x="69" y="136"/>
                      <a:pt x="70" y="137"/>
                      <a:pt x="70" y="138"/>
                    </a:cubicBezTo>
                    <a:cubicBezTo>
                      <a:pt x="70" y="139"/>
                      <a:pt x="69" y="140"/>
                      <a:pt x="68" y="14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1" name="Freeform 40"/>
            <p:cNvSpPr/>
            <p:nvPr/>
          </p:nvSpPr>
          <p:spPr>
            <a:xfrm>
              <a:off x="7624011" y="1941094"/>
              <a:ext cx="1351547" cy="1411705"/>
            </a:xfrm>
            <a:custGeom>
              <a:avLst/>
              <a:gdLst>
                <a:gd name="connsiteX0" fmla="*/ 10751 w 1456006"/>
                <a:gd name="connsiteY0" fmla="*/ 1036562 h 1484692"/>
                <a:gd name="connsiteX1" fmla="*/ 387740 w 1456006"/>
                <a:gd name="connsiteY1" fmla="*/ 1413551 h 1484692"/>
                <a:gd name="connsiteX2" fmla="*/ 1362298 w 1456006"/>
                <a:gd name="connsiteY2" fmla="*/ 1413551 h 1484692"/>
                <a:gd name="connsiteX3" fmla="*/ 1358287 w 1456006"/>
                <a:gd name="connsiteY3" fmla="*/ 679625 h 1484692"/>
                <a:gd name="connsiteX4" fmla="*/ 840929 w 1456006"/>
                <a:gd name="connsiteY4" fmla="*/ 166278 h 1484692"/>
                <a:gd name="connsiteX5" fmla="*/ 864993 w 1456006"/>
                <a:gd name="connsiteY5" fmla="*/ 274562 h 1484692"/>
                <a:gd name="connsiteX6" fmla="*/ 592277 w 1456006"/>
                <a:gd name="connsiteY6" fmla="*/ 1846 h 1484692"/>
                <a:gd name="connsiteX7" fmla="*/ 251382 w 1456006"/>
                <a:gd name="connsiteY7" fmla="*/ 434983 h 1484692"/>
                <a:gd name="connsiteX8" fmla="*/ 115024 w 1456006"/>
                <a:gd name="connsiteY8" fmla="*/ 294615 h 1484692"/>
                <a:gd name="connsiteX9" fmla="*/ 10751 w 1456006"/>
                <a:gd name="connsiteY9" fmla="*/ 1036562 h 1484692"/>
                <a:gd name="connsiteX0" fmla="*/ 0 w 1445255"/>
                <a:gd name="connsiteY0" fmla="*/ 1036562 h 1484692"/>
                <a:gd name="connsiteX1" fmla="*/ 376989 w 1445255"/>
                <a:gd name="connsiteY1" fmla="*/ 1413551 h 1484692"/>
                <a:gd name="connsiteX2" fmla="*/ 1351547 w 1445255"/>
                <a:gd name="connsiteY2" fmla="*/ 1413551 h 1484692"/>
                <a:gd name="connsiteX3" fmla="*/ 1347536 w 1445255"/>
                <a:gd name="connsiteY3" fmla="*/ 679625 h 1484692"/>
                <a:gd name="connsiteX4" fmla="*/ 830178 w 1445255"/>
                <a:gd name="connsiteY4" fmla="*/ 166278 h 1484692"/>
                <a:gd name="connsiteX5" fmla="*/ 854242 w 1445255"/>
                <a:gd name="connsiteY5" fmla="*/ 274562 h 1484692"/>
                <a:gd name="connsiteX6" fmla="*/ 581526 w 1445255"/>
                <a:gd name="connsiteY6" fmla="*/ 1846 h 1484692"/>
                <a:gd name="connsiteX7" fmla="*/ 240631 w 1445255"/>
                <a:gd name="connsiteY7" fmla="*/ 434983 h 1484692"/>
                <a:gd name="connsiteX8" fmla="*/ 104273 w 1445255"/>
                <a:gd name="connsiteY8" fmla="*/ 294615 h 1484692"/>
                <a:gd name="connsiteX9" fmla="*/ 0 w 1445255"/>
                <a:gd name="connsiteY9" fmla="*/ 1036562 h 1484692"/>
                <a:gd name="connsiteX0" fmla="*/ 0 w 1445255"/>
                <a:gd name="connsiteY0" fmla="*/ 1036562 h 1484692"/>
                <a:gd name="connsiteX1" fmla="*/ 376989 w 1445255"/>
                <a:gd name="connsiteY1" fmla="*/ 1413551 h 1484692"/>
                <a:gd name="connsiteX2" fmla="*/ 1351547 w 1445255"/>
                <a:gd name="connsiteY2" fmla="*/ 1413551 h 1484692"/>
                <a:gd name="connsiteX3" fmla="*/ 1347536 w 1445255"/>
                <a:gd name="connsiteY3" fmla="*/ 679625 h 1484692"/>
                <a:gd name="connsiteX4" fmla="*/ 830178 w 1445255"/>
                <a:gd name="connsiteY4" fmla="*/ 166278 h 1484692"/>
                <a:gd name="connsiteX5" fmla="*/ 854242 w 1445255"/>
                <a:gd name="connsiteY5" fmla="*/ 274562 h 1484692"/>
                <a:gd name="connsiteX6" fmla="*/ 581526 w 1445255"/>
                <a:gd name="connsiteY6" fmla="*/ 1846 h 1484692"/>
                <a:gd name="connsiteX7" fmla="*/ 240631 w 1445255"/>
                <a:gd name="connsiteY7" fmla="*/ 434983 h 1484692"/>
                <a:gd name="connsiteX8" fmla="*/ 104273 w 1445255"/>
                <a:gd name="connsiteY8" fmla="*/ 294615 h 1484692"/>
                <a:gd name="connsiteX9" fmla="*/ 0 w 1445255"/>
                <a:gd name="connsiteY9" fmla="*/ 1036562 h 1484692"/>
                <a:gd name="connsiteX0" fmla="*/ 0 w 1445255"/>
                <a:gd name="connsiteY0" fmla="*/ 1036562 h 1413551"/>
                <a:gd name="connsiteX1" fmla="*/ 376989 w 1445255"/>
                <a:gd name="connsiteY1" fmla="*/ 1413551 h 1413551"/>
                <a:gd name="connsiteX2" fmla="*/ 1351547 w 1445255"/>
                <a:gd name="connsiteY2" fmla="*/ 1413551 h 1413551"/>
                <a:gd name="connsiteX3" fmla="*/ 1347536 w 1445255"/>
                <a:gd name="connsiteY3" fmla="*/ 679625 h 1413551"/>
                <a:gd name="connsiteX4" fmla="*/ 830178 w 1445255"/>
                <a:gd name="connsiteY4" fmla="*/ 166278 h 1413551"/>
                <a:gd name="connsiteX5" fmla="*/ 854242 w 1445255"/>
                <a:gd name="connsiteY5" fmla="*/ 274562 h 1413551"/>
                <a:gd name="connsiteX6" fmla="*/ 581526 w 1445255"/>
                <a:gd name="connsiteY6" fmla="*/ 1846 h 1413551"/>
                <a:gd name="connsiteX7" fmla="*/ 240631 w 1445255"/>
                <a:gd name="connsiteY7" fmla="*/ 434983 h 1413551"/>
                <a:gd name="connsiteX8" fmla="*/ 104273 w 1445255"/>
                <a:gd name="connsiteY8" fmla="*/ 294615 h 1413551"/>
                <a:gd name="connsiteX9" fmla="*/ 0 w 1445255"/>
                <a:gd name="connsiteY9" fmla="*/ 1036562 h 1413551"/>
                <a:gd name="connsiteX0" fmla="*/ 0 w 1351547"/>
                <a:gd name="connsiteY0" fmla="*/ 1036562 h 1413551"/>
                <a:gd name="connsiteX1" fmla="*/ 376989 w 1351547"/>
                <a:gd name="connsiteY1" fmla="*/ 1413551 h 1413551"/>
                <a:gd name="connsiteX2" fmla="*/ 1351547 w 1351547"/>
                <a:gd name="connsiteY2" fmla="*/ 1413551 h 1413551"/>
                <a:gd name="connsiteX3" fmla="*/ 1347536 w 1351547"/>
                <a:gd name="connsiteY3" fmla="*/ 679625 h 1413551"/>
                <a:gd name="connsiteX4" fmla="*/ 830178 w 1351547"/>
                <a:gd name="connsiteY4" fmla="*/ 166278 h 1413551"/>
                <a:gd name="connsiteX5" fmla="*/ 854242 w 1351547"/>
                <a:gd name="connsiteY5" fmla="*/ 274562 h 1413551"/>
                <a:gd name="connsiteX6" fmla="*/ 581526 w 1351547"/>
                <a:gd name="connsiteY6" fmla="*/ 1846 h 1413551"/>
                <a:gd name="connsiteX7" fmla="*/ 240631 w 1351547"/>
                <a:gd name="connsiteY7" fmla="*/ 434983 h 1413551"/>
                <a:gd name="connsiteX8" fmla="*/ 104273 w 1351547"/>
                <a:gd name="connsiteY8" fmla="*/ 294615 h 1413551"/>
                <a:gd name="connsiteX9" fmla="*/ 0 w 1351547"/>
                <a:gd name="connsiteY9" fmla="*/ 1036562 h 1413551"/>
                <a:gd name="connsiteX0" fmla="*/ 0 w 1351547"/>
                <a:gd name="connsiteY0" fmla="*/ 1036562 h 1413551"/>
                <a:gd name="connsiteX1" fmla="*/ 376989 w 1351547"/>
                <a:gd name="connsiteY1" fmla="*/ 1413551 h 1413551"/>
                <a:gd name="connsiteX2" fmla="*/ 1351547 w 1351547"/>
                <a:gd name="connsiteY2" fmla="*/ 1413551 h 1413551"/>
                <a:gd name="connsiteX3" fmla="*/ 1347536 w 1351547"/>
                <a:gd name="connsiteY3" fmla="*/ 679625 h 1413551"/>
                <a:gd name="connsiteX4" fmla="*/ 830178 w 1351547"/>
                <a:gd name="connsiteY4" fmla="*/ 166278 h 1413551"/>
                <a:gd name="connsiteX5" fmla="*/ 854242 w 1351547"/>
                <a:gd name="connsiteY5" fmla="*/ 274562 h 1413551"/>
                <a:gd name="connsiteX6" fmla="*/ 581526 w 1351547"/>
                <a:gd name="connsiteY6" fmla="*/ 1846 h 1413551"/>
                <a:gd name="connsiteX7" fmla="*/ 240631 w 1351547"/>
                <a:gd name="connsiteY7" fmla="*/ 434983 h 1413551"/>
                <a:gd name="connsiteX8" fmla="*/ 104273 w 1351547"/>
                <a:gd name="connsiteY8" fmla="*/ 294615 h 1413551"/>
                <a:gd name="connsiteX9" fmla="*/ 0 w 1351547"/>
                <a:gd name="connsiteY9" fmla="*/ 1036562 h 1413551"/>
                <a:gd name="connsiteX0" fmla="*/ 0 w 1351547"/>
                <a:gd name="connsiteY0" fmla="*/ 1034716 h 1411705"/>
                <a:gd name="connsiteX1" fmla="*/ 376989 w 1351547"/>
                <a:gd name="connsiteY1" fmla="*/ 1411705 h 1411705"/>
                <a:gd name="connsiteX2" fmla="*/ 1351547 w 1351547"/>
                <a:gd name="connsiteY2" fmla="*/ 1411705 h 1411705"/>
                <a:gd name="connsiteX3" fmla="*/ 1347536 w 1351547"/>
                <a:gd name="connsiteY3" fmla="*/ 677779 h 1411705"/>
                <a:gd name="connsiteX4" fmla="*/ 830178 w 1351547"/>
                <a:gd name="connsiteY4" fmla="*/ 164432 h 1411705"/>
                <a:gd name="connsiteX5" fmla="*/ 854242 w 1351547"/>
                <a:gd name="connsiteY5" fmla="*/ 272716 h 1411705"/>
                <a:gd name="connsiteX6" fmla="*/ 581526 w 1351547"/>
                <a:gd name="connsiteY6" fmla="*/ 0 h 1411705"/>
                <a:gd name="connsiteX7" fmla="*/ 240631 w 1351547"/>
                <a:gd name="connsiteY7" fmla="*/ 433137 h 1411705"/>
                <a:gd name="connsiteX8" fmla="*/ 104273 w 1351547"/>
                <a:gd name="connsiteY8" fmla="*/ 292769 h 1411705"/>
                <a:gd name="connsiteX9" fmla="*/ 0 w 1351547"/>
                <a:gd name="connsiteY9" fmla="*/ 1034716 h 1411705"/>
                <a:gd name="connsiteX0" fmla="*/ 0 w 1351547"/>
                <a:gd name="connsiteY0" fmla="*/ 1034716 h 1411705"/>
                <a:gd name="connsiteX1" fmla="*/ 376989 w 1351547"/>
                <a:gd name="connsiteY1" fmla="*/ 1411705 h 1411705"/>
                <a:gd name="connsiteX2" fmla="*/ 1351547 w 1351547"/>
                <a:gd name="connsiteY2" fmla="*/ 1411705 h 1411705"/>
                <a:gd name="connsiteX3" fmla="*/ 1347536 w 1351547"/>
                <a:gd name="connsiteY3" fmla="*/ 677779 h 1411705"/>
                <a:gd name="connsiteX4" fmla="*/ 830178 w 1351547"/>
                <a:gd name="connsiteY4" fmla="*/ 164432 h 1411705"/>
                <a:gd name="connsiteX5" fmla="*/ 854242 w 1351547"/>
                <a:gd name="connsiteY5" fmla="*/ 272716 h 1411705"/>
                <a:gd name="connsiteX6" fmla="*/ 581526 w 1351547"/>
                <a:gd name="connsiteY6" fmla="*/ 0 h 1411705"/>
                <a:gd name="connsiteX7" fmla="*/ 240631 w 1351547"/>
                <a:gd name="connsiteY7" fmla="*/ 433137 h 1411705"/>
                <a:gd name="connsiteX8" fmla="*/ 104273 w 1351547"/>
                <a:gd name="connsiteY8" fmla="*/ 292769 h 1411705"/>
                <a:gd name="connsiteX9" fmla="*/ 0 w 1351547"/>
                <a:gd name="connsiteY9" fmla="*/ 1034716 h 1411705"/>
                <a:gd name="connsiteX0" fmla="*/ 0 w 1351547"/>
                <a:gd name="connsiteY0" fmla="*/ 1034716 h 1411705"/>
                <a:gd name="connsiteX1" fmla="*/ 376989 w 1351547"/>
                <a:gd name="connsiteY1" fmla="*/ 1411705 h 1411705"/>
                <a:gd name="connsiteX2" fmla="*/ 1351547 w 1351547"/>
                <a:gd name="connsiteY2" fmla="*/ 1411705 h 1411705"/>
                <a:gd name="connsiteX3" fmla="*/ 1347536 w 1351547"/>
                <a:gd name="connsiteY3" fmla="*/ 677779 h 1411705"/>
                <a:gd name="connsiteX4" fmla="*/ 830178 w 1351547"/>
                <a:gd name="connsiteY4" fmla="*/ 164432 h 1411705"/>
                <a:gd name="connsiteX5" fmla="*/ 854242 w 1351547"/>
                <a:gd name="connsiteY5" fmla="*/ 272716 h 1411705"/>
                <a:gd name="connsiteX6" fmla="*/ 581526 w 1351547"/>
                <a:gd name="connsiteY6" fmla="*/ 0 h 1411705"/>
                <a:gd name="connsiteX7" fmla="*/ 240631 w 1351547"/>
                <a:gd name="connsiteY7" fmla="*/ 433137 h 1411705"/>
                <a:gd name="connsiteX8" fmla="*/ 104273 w 1351547"/>
                <a:gd name="connsiteY8" fmla="*/ 292769 h 1411705"/>
                <a:gd name="connsiteX9" fmla="*/ 0 w 1351547"/>
                <a:gd name="connsiteY9" fmla="*/ 1034716 h 1411705"/>
                <a:gd name="connsiteX0" fmla="*/ 0 w 1351547"/>
                <a:gd name="connsiteY0" fmla="*/ 1034716 h 1411705"/>
                <a:gd name="connsiteX1" fmla="*/ 376989 w 1351547"/>
                <a:gd name="connsiteY1" fmla="*/ 1411705 h 1411705"/>
                <a:gd name="connsiteX2" fmla="*/ 1351547 w 1351547"/>
                <a:gd name="connsiteY2" fmla="*/ 1411705 h 1411705"/>
                <a:gd name="connsiteX3" fmla="*/ 1347536 w 1351547"/>
                <a:gd name="connsiteY3" fmla="*/ 677779 h 1411705"/>
                <a:gd name="connsiteX4" fmla="*/ 830178 w 1351547"/>
                <a:gd name="connsiteY4" fmla="*/ 164432 h 1411705"/>
                <a:gd name="connsiteX5" fmla="*/ 854242 w 1351547"/>
                <a:gd name="connsiteY5" fmla="*/ 272716 h 1411705"/>
                <a:gd name="connsiteX6" fmla="*/ 581526 w 1351547"/>
                <a:gd name="connsiteY6" fmla="*/ 0 h 1411705"/>
                <a:gd name="connsiteX7" fmla="*/ 240631 w 1351547"/>
                <a:gd name="connsiteY7" fmla="*/ 433137 h 1411705"/>
                <a:gd name="connsiteX8" fmla="*/ 104273 w 1351547"/>
                <a:gd name="connsiteY8" fmla="*/ 292769 h 1411705"/>
                <a:gd name="connsiteX9" fmla="*/ 0 w 1351547"/>
                <a:gd name="connsiteY9" fmla="*/ 1034716 h 1411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51547" h="1411705">
                  <a:moveTo>
                    <a:pt x="0" y="1034716"/>
                  </a:moveTo>
                  <a:lnTo>
                    <a:pt x="376989" y="1411705"/>
                  </a:lnTo>
                  <a:lnTo>
                    <a:pt x="1351547" y="1411705"/>
                  </a:lnTo>
                  <a:lnTo>
                    <a:pt x="1347536" y="677779"/>
                  </a:lnTo>
                  <a:lnTo>
                    <a:pt x="830178" y="164432"/>
                  </a:lnTo>
                  <a:lnTo>
                    <a:pt x="854242" y="272716"/>
                  </a:lnTo>
                  <a:lnTo>
                    <a:pt x="581526" y="0"/>
                  </a:lnTo>
                  <a:lnTo>
                    <a:pt x="240631" y="433137"/>
                  </a:lnTo>
                  <a:lnTo>
                    <a:pt x="104273" y="292769"/>
                  </a:lnTo>
                  <a:lnTo>
                    <a:pt x="0" y="1034716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Freeform 21"/>
            <p:cNvSpPr>
              <a:spLocks/>
            </p:cNvSpPr>
            <p:nvPr/>
          </p:nvSpPr>
          <p:spPr bwMode="auto">
            <a:xfrm>
              <a:off x="7518401" y="1830388"/>
              <a:ext cx="1554163" cy="1339850"/>
            </a:xfrm>
            <a:custGeom>
              <a:avLst/>
              <a:gdLst>
                <a:gd name="T0" fmla="*/ 44 w 189"/>
                <a:gd name="T1" fmla="*/ 163 h 163"/>
                <a:gd name="T2" fmla="*/ 47 w 189"/>
                <a:gd name="T3" fmla="*/ 116 h 163"/>
                <a:gd name="T4" fmla="*/ 59 w 189"/>
                <a:gd name="T5" fmla="*/ 89 h 163"/>
                <a:gd name="T6" fmla="*/ 63 w 189"/>
                <a:gd name="T7" fmla="*/ 113 h 163"/>
                <a:gd name="T8" fmla="*/ 76 w 189"/>
                <a:gd name="T9" fmla="*/ 68 h 163"/>
                <a:gd name="T10" fmla="*/ 101 w 189"/>
                <a:gd name="T11" fmla="*/ 163 h 163"/>
                <a:gd name="T12" fmla="*/ 111 w 189"/>
                <a:gd name="T13" fmla="*/ 31 h 163"/>
                <a:gd name="T14" fmla="*/ 108 w 189"/>
                <a:gd name="T15" fmla="*/ 60 h 163"/>
                <a:gd name="T16" fmla="*/ 62 w 189"/>
                <a:gd name="T17" fmla="*/ 0 h 163"/>
                <a:gd name="T18" fmla="*/ 31 w 189"/>
                <a:gd name="T19" fmla="*/ 75 h 163"/>
                <a:gd name="T20" fmla="*/ 25 w 189"/>
                <a:gd name="T21" fmla="*/ 48 h 163"/>
                <a:gd name="T22" fmla="*/ 6 w 189"/>
                <a:gd name="T23" fmla="*/ 100 h 163"/>
                <a:gd name="T24" fmla="*/ 44 w 189"/>
                <a:gd name="T25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9" h="163">
                  <a:moveTo>
                    <a:pt x="44" y="163"/>
                  </a:moveTo>
                  <a:cubicBezTo>
                    <a:pt x="33" y="141"/>
                    <a:pt x="39" y="128"/>
                    <a:pt x="47" y="116"/>
                  </a:cubicBezTo>
                  <a:cubicBezTo>
                    <a:pt x="56" y="102"/>
                    <a:pt x="59" y="89"/>
                    <a:pt x="59" y="89"/>
                  </a:cubicBezTo>
                  <a:cubicBezTo>
                    <a:pt x="59" y="89"/>
                    <a:pt x="66" y="98"/>
                    <a:pt x="63" y="113"/>
                  </a:cubicBezTo>
                  <a:cubicBezTo>
                    <a:pt x="76" y="99"/>
                    <a:pt x="78" y="76"/>
                    <a:pt x="76" y="68"/>
                  </a:cubicBezTo>
                  <a:cubicBezTo>
                    <a:pt x="105" y="88"/>
                    <a:pt x="117" y="131"/>
                    <a:pt x="101" y="163"/>
                  </a:cubicBezTo>
                  <a:cubicBezTo>
                    <a:pt x="189" y="114"/>
                    <a:pt x="123" y="39"/>
                    <a:pt x="111" y="31"/>
                  </a:cubicBezTo>
                  <a:cubicBezTo>
                    <a:pt x="115" y="39"/>
                    <a:pt x="116" y="53"/>
                    <a:pt x="108" y="60"/>
                  </a:cubicBezTo>
                  <a:cubicBezTo>
                    <a:pt x="95" y="10"/>
                    <a:pt x="62" y="0"/>
                    <a:pt x="62" y="0"/>
                  </a:cubicBezTo>
                  <a:cubicBezTo>
                    <a:pt x="66" y="26"/>
                    <a:pt x="49" y="54"/>
                    <a:pt x="31" y="75"/>
                  </a:cubicBezTo>
                  <a:cubicBezTo>
                    <a:pt x="31" y="65"/>
                    <a:pt x="30" y="58"/>
                    <a:pt x="25" y="48"/>
                  </a:cubicBezTo>
                  <a:cubicBezTo>
                    <a:pt x="24" y="66"/>
                    <a:pt x="9" y="82"/>
                    <a:pt x="6" y="100"/>
                  </a:cubicBezTo>
                  <a:cubicBezTo>
                    <a:pt x="0" y="125"/>
                    <a:pt x="9" y="144"/>
                    <a:pt x="44" y="16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18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Environmental </a:t>
            </a:r>
            <a:r>
              <a:rPr lang="en-US" dirty="0" smtClean="0"/>
              <a:t>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kern="0" dirty="0"/>
              <a:t>This is a sample text. Insert your desired text here. This is a sample text. Insert your desired text here. </a:t>
            </a:r>
          </a:p>
          <a:p>
            <a:pPr>
              <a:lnSpc>
                <a:spcPct val="120000"/>
              </a:lnSpc>
            </a:pPr>
            <a:endParaRPr lang="en-US" kern="0" dirty="0"/>
          </a:p>
          <a:p>
            <a:pPr>
              <a:lnSpc>
                <a:spcPct val="120000"/>
              </a:lnSpc>
            </a:pPr>
            <a:r>
              <a:rPr lang="en-US" kern="0" dirty="0"/>
              <a:t>This is a sample text. Insert your desired text here. This is a sample text. Insert your desired text here. This is a sample text. Insert your desired text here. This is a sample text. Insert your desired text here. </a:t>
            </a:r>
            <a:endParaRPr lang="en-US" dirty="0"/>
          </a:p>
        </p:txBody>
      </p:sp>
      <p:grpSp>
        <p:nvGrpSpPr>
          <p:cNvPr id="87" name="Group 86"/>
          <p:cNvGrpSpPr/>
          <p:nvPr/>
        </p:nvGrpSpPr>
        <p:grpSpPr>
          <a:xfrm>
            <a:off x="1441526" y="1811546"/>
            <a:ext cx="3579047" cy="3553339"/>
            <a:chOff x="1522412" y="1895929"/>
            <a:chExt cx="3647822" cy="3621621"/>
          </a:xfrm>
        </p:grpSpPr>
        <p:grpSp>
          <p:nvGrpSpPr>
            <p:cNvPr id="89" name="Group 88"/>
            <p:cNvGrpSpPr/>
            <p:nvPr/>
          </p:nvGrpSpPr>
          <p:grpSpPr>
            <a:xfrm>
              <a:off x="3437232" y="3776558"/>
              <a:ext cx="1733002" cy="1733001"/>
              <a:chOff x="3229689" y="3671359"/>
              <a:chExt cx="1972203" cy="1972202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3229689" y="3671359"/>
                <a:ext cx="1972203" cy="197220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4" name="Group 113"/>
              <p:cNvGrpSpPr/>
              <p:nvPr/>
            </p:nvGrpSpPr>
            <p:grpSpPr>
              <a:xfrm>
                <a:off x="3741303" y="3914890"/>
                <a:ext cx="1457652" cy="1725638"/>
                <a:chOff x="7999413" y="5029200"/>
                <a:chExt cx="1220787" cy="1445226"/>
              </a:xfrm>
            </p:grpSpPr>
            <p:sp>
              <p:nvSpPr>
                <p:cNvPr id="115" name="Freeform 5"/>
                <p:cNvSpPr>
                  <a:spLocks/>
                </p:cNvSpPr>
                <p:nvPr/>
              </p:nvSpPr>
              <p:spPr bwMode="auto">
                <a:xfrm>
                  <a:off x="8009613" y="5029200"/>
                  <a:ext cx="1210587" cy="1445226"/>
                </a:xfrm>
                <a:custGeom>
                  <a:avLst/>
                  <a:gdLst>
                    <a:gd name="T0" fmla="*/ 33 w 148"/>
                    <a:gd name="T1" fmla="*/ 0 h 177"/>
                    <a:gd name="T2" fmla="*/ 3 w 148"/>
                    <a:gd name="T3" fmla="*/ 55 h 177"/>
                    <a:gd name="T4" fmla="*/ 6 w 148"/>
                    <a:gd name="T5" fmla="*/ 60 h 177"/>
                    <a:gd name="T6" fmla="*/ 7 w 148"/>
                    <a:gd name="T7" fmla="*/ 62 h 177"/>
                    <a:gd name="T8" fmla="*/ 9 w 148"/>
                    <a:gd name="T9" fmla="*/ 64 h 177"/>
                    <a:gd name="T10" fmla="*/ 11 w 148"/>
                    <a:gd name="T11" fmla="*/ 66 h 177"/>
                    <a:gd name="T12" fmla="*/ 13 w 148"/>
                    <a:gd name="T13" fmla="*/ 68 h 177"/>
                    <a:gd name="T14" fmla="*/ 15 w 148"/>
                    <a:gd name="T15" fmla="*/ 69 h 177"/>
                    <a:gd name="T16" fmla="*/ 17 w 148"/>
                    <a:gd name="T17" fmla="*/ 71 h 177"/>
                    <a:gd name="T18" fmla="*/ 3 w 148"/>
                    <a:gd name="T19" fmla="*/ 101 h 177"/>
                    <a:gd name="T20" fmla="*/ 6 w 148"/>
                    <a:gd name="T21" fmla="*/ 106 h 177"/>
                    <a:gd name="T22" fmla="*/ 7 w 148"/>
                    <a:gd name="T23" fmla="*/ 108 h 177"/>
                    <a:gd name="T24" fmla="*/ 9 w 148"/>
                    <a:gd name="T25" fmla="*/ 110 h 177"/>
                    <a:gd name="T26" fmla="*/ 11 w 148"/>
                    <a:gd name="T27" fmla="*/ 111 h 177"/>
                    <a:gd name="T28" fmla="*/ 13 w 148"/>
                    <a:gd name="T29" fmla="*/ 113 h 177"/>
                    <a:gd name="T30" fmla="*/ 15 w 148"/>
                    <a:gd name="T31" fmla="*/ 115 h 177"/>
                    <a:gd name="T32" fmla="*/ 17 w 148"/>
                    <a:gd name="T33" fmla="*/ 117 h 177"/>
                    <a:gd name="T34" fmla="*/ 0 w 148"/>
                    <a:gd name="T35" fmla="*/ 152 h 177"/>
                    <a:gd name="T36" fmla="*/ 3 w 148"/>
                    <a:gd name="T37" fmla="*/ 157 h 177"/>
                    <a:gd name="T38" fmla="*/ 4 w 148"/>
                    <a:gd name="T39" fmla="*/ 159 h 177"/>
                    <a:gd name="T40" fmla="*/ 6 w 148"/>
                    <a:gd name="T41" fmla="*/ 161 h 177"/>
                    <a:gd name="T42" fmla="*/ 8 w 148"/>
                    <a:gd name="T43" fmla="*/ 163 h 177"/>
                    <a:gd name="T44" fmla="*/ 10 w 148"/>
                    <a:gd name="T45" fmla="*/ 165 h 177"/>
                    <a:gd name="T46" fmla="*/ 12 w 148"/>
                    <a:gd name="T47" fmla="*/ 166 h 177"/>
                    <a:gd name="T48" fmla="*/ 14 w 148"/>
                    <a:gd name="T49" fmla="*/ 168 h 177"/>
                    <a:gd name="T50" fmla="*/ 16 w 148"/>
                    <a:gd name="T51" fmla="*/ 170 h 177"/>
                    <a:gd name="T52" fmla="*/ 18 w 148"/>
                    <a:gd name="T53" fmla="*/ 172 h 177"/>
                    <a:gd name="T54" fmla="*/ 20 w 148"/>
                    <a:gd name="T55" fmla="*/ 174 h 177"/>
                    <a:gd name="T56" fmla="*/ 22 w 148"/>
                    <a:gd name="T57" fmla="*/ 176 h 177"/>
                    <a:gd name="T58" fmla="*/ 23 w 148"/>
                    <a:gd name="T59" fmla="*/ 177 h 177"/>
                    <a:gd name="T60" fmla="*/ 148 w 148"/>
                    <a:gd name="T61" fmla="*/ 60 h 177"/>
                    <a:gd name="T62" fmla="*/ 146 w 148"/>
                    <a:gd name="T63" fmla="*/ 59 h 177"/>
                    <a:gd name="T64" fmla="*/ 144 w 148"/>
                    <a:gd name="T65" fmla="*/ 57 h 177"/>
                    <a:gd name="T66" fmla="*/ 143 w 148"/>
                    <a:gd name="T67" fmla="*/ 55 h 177"/>
                    <a:gd name="T68" fmla="*/ 141 w 148"/>
                    <a:gd name="T69" fmla="*/ 53 h 177"/>
                    <a:gd name="T70" fmla="*/ 139 w 148"/>
                    <a:gd name="T71" fmla="*/ 51 h 177"/>
                    <a:gd name="T72" fmla="*/ 137 w 148"/>
                    <a:gd name="T73" fmla="*/ 49 h 177"/>
                    <a:gd name="T74" fmla="*/ 135 w 148"/>
                    <a:gd name="T75" fmla="*/ 47 h 177"/>
                    <a:gd name="T76" fmla="*/ 133 w 148"/>
                    <a:gd name="T77" fmla="*/ 45 h 177"/>
                    <a:gd name="T78" fmla="*/ 131 w 148"/>
                    <a:gd name="T79" fmla="*/ 43 h 177"/>
                    <a:gd name="T80" fmla="*/ 129 w 148"/>
                    <a:gd name="T81" fmla="*/ 41 h 177"/>
                    <a:gd name="T82" fmla="*/ 127 w 148"/>
                    <a:gd name="T83" fmla="*/ 39 h 177"/>
                    <a:gd name="T84" fmla="*/ 125 w 148"/>
                    <a:gd name="T85" fmla="*/ 38 h 177"/>
                    <a:gd name="T86" fmla="*/ 123 w 148"/>
                    <a:gd name="T87" fmla="*/ 36 h 177"/>
                    <a:gd name="T88" fmla="*/ 122 w 148"/>
                    <a:gd name="T89" fmla="*/ 34 h 177"/>
                    <a:gd name="T90" fmla="*/ 120 w 148"/>
                    <a:gd name="T91" fmla="*/ 32 h 177"/>
                    <a:gd name="T92" fmla="*/ 118 w 148"/>
                    <a:gd name="T93" fmla="*/ 30 h 177"/>
                    <a:gd name="T94" fmla="*/ 116 w 148"/>
                    <a:gd name="T95" fmla="*/ 28 h 177"/>
                    <a:gd name="T96" fmla="*/ 114 w 148"/>
                    <a:gd name="T97" fmla="*/ 26 h 177"/>
                    <a:gd name="T98" fmla="*/ 112 w 148"/>
                    <a:gd name="T99" fmla="*/ 24 h 177"/>
                    <a:gd name="T100" fmla="*/ 110 w 148"/>
                    <a:gd name="T101" fmla="*/ 22 h 177"/>
                    <a:gd name="T102" fmla="*/ 108 w 148"/>
                    <a:gd name="T103" fmla="*/ 20 h 177"/>
                    <a:gd name="T104" fmla="*/ 106 w 148"/>
                    <a:gd name="T105" fmla="*/ 18 h 177"/>
                    <a:gd name="T106" fmla="*/ 104 w 148"/>
                    <a:gd name="T107" fmla="*/ 17 h 177"/>
                    <a:gd name="T108" fmla="*/ 102 w 148"/>
                    <a:gd name="T109" fmla="*/ 15 h 177"/>
                    <a:gd name="T110" fmla="*/ 101 w 148"/>
                    <a:gd name="T111" fmla="*/ 13 h 177"/>
                    <a:gd name="T112" fmla="*/ 99 w 148"/>
                    <a:gd name="T113" fmla="*/ 11 h 177"/>
                    <a:gd name="T114" fmla="*/ 97 w 148"/>
                    <a:gd name="T115" fmla="*/ 9 h 177"/>
                    <a:gd name="T116" fmla="*/ 95 w 148"/>
                    <a:gd name="T117" fmla="*/ 7 h 177"/>
                    <a:gd name="T118" fmla="*/ 93 w 148"/>
                    <a:gd name="T119" fmla="*/ 5 h 177"/>
                    <a:gd name="T120" fmla="*/ 91 w 148"/>
                    <a:gd name="T121" fmla="*/ 3 h 177"/>
                    <a:gd name="T122" fmla="*/ 89 w 148"/>
                    <a:gd name="T123" fmla="*/ 1 h 1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48" h="177">
                      <a:moveTo>
                        <a:pt x="86" y="0"/>
                      </a:move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1" y="0"/>
                        <a:pt x="30" y="1"/>
                        <a:pt x="30" y="2"/>
                      </a:cubicBezTo>
                      <a:cubicBezTo>
                        <a:pt x="3" y="55"/>
                        <a:pt x="3" y="55"/>
                        <a:pt x="3" y="55"/>
                      </a:cubicBezTo>
                      <a:cubicBezTo>
                        <a:pt x="3" y="56"/>
                        <a:pt x="3" y="58"/>
                        <a:pt x="5" y="59"/>
                      </a:cubicBezTo>
                      <a:cubicBezTo>
                        <a:pt x="5" y="59"/>
                        <a:pt x="5" y="60"/>
                        <a:pt x="6" y="60"/>
                      </a:cubicBezTo>
                      <a:cubicBezTo>
                        <a:pt x="6" y="60"/>
                        <a:pt x="6" y="61"/>
                        <a:pt x="7" y="61"/>
                      </a:cubicBezTo>
                      <a:cubicBezTo>
                        <a:pt x="7" y="61"/>
                        <a:pt x="7" y="62"/>
                        <a:pt x="7" y="62"/>
                      </a:cubicBezTo>
                      <a:cubicBezTo>
                        <a:pt x="8" y="62"/>
                        <a:pt x="8" y="63"/>
                        <a:pt x="8" y="63"/>
                      </a:cubicBezTo>
                      <a:cubicBezTo>
                        <a:pt x="9" y="63"/>
                        <a:pt x="9" y="63"/>
                        <a:pt x="9" y="64"/>
                      </a:cubicBezTo>
                      <a:cubicBezTo>
                        <a:pt x="10" y="64"/>
                        <a:pt x="10" y="64"/>
                        <a:pt x="10" y="65"/>
                      </a:cubicBezTo>
                      <a:cubicBezTo>
                        <a:pt x="11" y="65"/>
                        <a:pt x="11" y="65"/>
                        <a:pt x="11" y="66"/>
                      </a:cubicBezTo>
                      <a:cubicBezTo>
                        <a:pt x="12" y="66"/>
                        <a:pt x="12" y="66"/>
                        <a:pt x="12" y="67"/>
                      </a:cubicBezTo>
                      <a:cubicBezTo>
                        <a:pt x="12" y="67"/>
                        <a:pt x="13" y="67"/>
                        <a:pt x="13" y="68"/>
                      </a:cubicBezTo>
                      <a:cubicBezTo>
                        <a:pt x="13" y="68"/>
                        <a:pt x="14" y="68"/>
                        <a:pt x="14" y="69"/>
                      </a:cubicBezTo>
                      <a:cubicBezTo>
                        <a:pt x="14" y="69"/>
                        <a:pt x="15" y="69"/>
                        <a:pt x="15" y="69"/>
                      </a:cubicBezTo>
                      <a:cubicBezTo>
                        <a:pt x="15" y="70"/>
                        <a:pt x="16" y="70"/>
                        <a:pt x="16" y="70"/>
                      </a:cubicBezTo>
                      <a:cubicBezTo>
                        <a:pt x="16" y="71"/>
                        <a:pt x="17" y="71"/>
                        <a:pt x="17" y="71"/>
                      </a:cubicBezTo>
                      <a:cubicBezTo>
                        <a:pt x="18" y="72"/>
                        <a:pt x="18" y="72"/>
                        <a:pt x="18" y="72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3" y="102"/>
                        <a:pt x="3" y="104"/>
                        <a:pt x="5" y="105"/>
                      </a:cubicBezTo>
                      <a:cubicBezTo>
                        <a:pt x="5" y="105"/>
                        <a:pt x="5" y="105"/>
                        <a:pt x="6" y="106"/>
                      </a:cubicBezTo>
                      <a:cubicBezTo>
                        <a:pt x="6" y="106"/>
                        <a:pt x="6" y="106"/>
                        <a:pt x="7" y="107"/>
                      </a:cubicBezTo>
                      <a:cubicBezTo>
                        <a:pt x="7" y="107"/>
                        <a:pt x="7" y="107"/>
                        <a:pt x="7" y="108"/>
                      </a:cubicBezTo>
                      <a:cubicBezTo>
                        <a:pt x="8" y="108"/>
                        <a:pt x="8" y="108"/>
                        <a:pt x="8" y="109"/>
                      </a:cubicBezTo>
                      <a:cubicBezTo>
                        <a:pt x="9" y="109"/>
                        <a:pt x="9" y="109"/>
                        <a:pt x="9" y="110"/>
                      </a:cubicBezTo>
                      <a:cubicBezTo>
                        <a:pt x="10" y="110"/>
                        <a:pt x="10" y="110"/>
                        <a:pt x="10" y="110"/>
                      </a:cubicBezTo>
                      <a:cubicBezTo>
                        <a:pt x="11" y="111"/>
                        <a:pt x="11" y="111"/>
                        <a:pt x="11" y="111"/>
                      </a:cubicBezTo>
                      <a:cubicBezTo>
                        <a:pt x="12" y="112"/>
                        <a:pt x="12" y="112"/>
                        <a:pt x="12" y="112"/>
                      </a:cubicBezTo>
                      <a:cubicBezTo>
                        <a:pt x="12" y="113"/>
                        <a:pt x="13" y="113"/>
                        <a:pt x="13" y="113"/>
                      </a:cubicBezTo>
                      <a:cubicBezTo>
                        <a:pt x="13" y="114"/>
                        <a:pt x="14" y="114"/>
                        <a:pt x="14" y="114"/>
                      </a:cubicBezTo>
                      <a:cubicBezTo>
                        <a:pt x="14" y="115"/>
                        <a:pt x="15" y="115"/>
                        <a:pt x="15" y="115"/>
                      </a:cubicBezTo>
                      <a:cubicBezTo>
                        <a:pt x="15" y="116"/>
                        <a:pt x="16" y="116"/>
                        <a:pt x="16" y="116"/>
                      </a:cubicBezTo>
                      <a:cubicBezTo>
                        <a:pt x="16" y="117"/>
                        <a:pt x="17" y="117"/>
                        <a:pt x="17" y="117"/>
                      </a:cubicBezTo>
                      <a:cubicBezTo>
                        <a:pt x="17" y="117"/>
                        <a:pt x="17" y="117"/>
                        <a:pt x="17" y="117"/>
                      </a:cubicBezTo>
                      <a:cubicBezTo>
                        <a:pt x="0" y="152"/>
                        <a:pt x="0" y="152"/>
                        <a:pt x="0" y="152"/>
                      </a:cubicBezTo>
                      <a:cubicBezTo>
                        <a:pt x="0" y="154"/>
                        <a:pt x="0" y="155"/>
                        <a:pt x="2" y="156"/>
                      </a:cubicBezTo>
                      <a:cubicBezTo>
                        <a:pt x="2" y="156"/>
                        <a:pt x="2" y="157"/>
                        <a:pt x="3" y="157"/>
                      </a:cubicBezTo>
                      <a:cubicBezTo>
                        <a:pt x="3" y="157"/>
                        <a:pt x="3" y="158"/>
                        <a:pt x="4" y="158"/>
                      </a:cubicBezTo>
                      <a:cubicBezTo>
                        <a:pt x="4" y="158"/>
                        <a:pt x="4" y="159"/>
                        <a:pt x="4" y="159"/>
                      </a:cubicBezTo>
                      <a:cubicBezTo>
                        <a:pt x="5" y="159"/>
                        <a:pt x="5" y="160"/>
                        <a:pt x="5" y="160"/>
                      </a:cubicBezTo>
                      <a:cubicBezTo>
                        <a:pt x="6" y="160"/>
                        <a:pt x="6" y="160"/>
                        <a:pt x="6" y="161"/>
                      </a:cubicBezTo>
                      <a:cubicBezTo>
                        <a:pt x="7" y="161"/>
                        <a:pt x="7" y="161"/>
                        <a:pt x="7" y="162"/>
                      </a:cubicBezTo>
                      <a:cubicBezTo>
                        <a:pt x="8" y="162"/>
                        <a:pt x="8" y="162"/>
                        <a:pt x="8" y="163"/>
                      </a:cubicBezTo>
                      <a:cubicBezTo>
                        <a:pt x="9" y="163"/>
                        <a:pt x="9" y="163"/>
                        <a:pt x="9" y="164"/>
                      </a:cubicBezTo>
                      <a:cubicBezTo>
                        <a:pt x="9" y="164"/>
                        <a:pt x="10" y="164"/>
                        <a:pt x="10" y="165"/>
                      </a:cubicBezTo>
                      <a:cubicBezTo>
                        <a:pt x="10" y="165"/>
                        <a:pt x="11" y="165"/>
                        <a:pt x="11" y="165"/>
                      </a:cubicBezTo>
                      <a:cubicBezTo>
                        <a:pt x="11" y="166"/>
                        <a:pt x="12" y="166"/>
                        <a:pt x="12" y="166"/>
                      </a:cubicBezTo>
                      <a:cubicBezTo>
                        <a:pt x="12" y="167"/>
                        <a:pt x="13" y="167"/>
                        <a:pt x="13" y="167"/>
                      </a:cubicBezTo>
                      <a:cubicBezTo>
                        <a:pt x="13" y="168"/>
                        <a:pt x="14" y="168"/>
                        <a:pt x="14" y="168"/>
                      </a:cubicBezTo>
                      <a:cubicBezTo>
                        <a:pt x="14" y="169"/>
                        <a:pt x="15" y="169"/>
                        <a:pt x="15" y="169"/>
                      </a:cubicBezTo>
                      <a:cubicBezTo>
                        <a:pt x="15" y="170"/>
                        <a:pt x="16" y="170"/>
                        <a:pt x="16" y="170"/>
                      </a:cubicBezTo>
                      <a:cubicBezTo>
                        <a:pt x="16" y="171"/>
                        <a:pt x="17" y="171"/>
                        <a:pt x="17" y="171"/>
                      </a:cubicBezTo>
                      <a:cubicBezTo>
                        <a:pt x="17" y="172"/>
                        <a:pt x="17" y="172"/>
                        <a:pt x="18" y="172"/>
                      </a:cubicBezTo>
                      <a:cubicBezTo>
                        <a:pt x="18" y="173"/>
                        <a:pt x="18" y="173"/>
                        <a:pt x="19" y="173"/>
                      </a:cubicBezTo>
                      <a:cubicBezTo>
                        <a:pt x="19" y="174"/>
                        <a:pt x="19" y="174"/>
                        <a:pt x="20" y="174"/>
                      </a:cubicBezTo>
                      <a:cubicBezTo>
                        <a:pt x="20" y="174"/>
                        <a:pt x="20" y="175"/>
                        <a:pt x="21" y="175"/>
                      </a:cubicBezTo>
                      <a:cubicBezTo>
                        <a:pt x="21" y="175"/>
                        <a:pt x="21" y="176"/>
                        <a:pt x="22" y="176"/>
                      </a:cubicBezTo>
                      <a:cubicBezTo>
                        <a:pt x="22" y="176"/>
                        <a:pt x="22" y="177"/>
                        <a:pt x="23" y="177"/>
                      </a:cubicBezTo>
                      <a:cubicBezTo>
                        <a:pt x="23" y="177"/>
                        <a:pt x="23" y="177"/>
                        <a:pt x="23" y="177"/>
                      </a:cubicBezTo>
                      <a:cubicBezTo>
                        <a:pt x="148" y="177"/>
                        <a:pt x="148" y="177"/>
                        <a:pt x="148" y="177"/>
                      </a:cubicBezTo>
                      <a:cubicBezTo>
                        <a:pt x="148" y="60"/>
                        <a:pt x="148" y="60"/>
                        <a:pt x="148" y="60"/>
                      </a:cubicBezTo>
                      <a:cubicBezTo>
                        <a:pt x="147" y="60"/>
                        <a:pt x="147" y="60"/>
                        <a:pt x="147" y="60"/>
                      </a:cubicBezTo>
                      <a:cubicBezTo>
                        <a:pt x="147" y="59"/>
                        <a:pt x="147" y="59"/>
                        <a:pt x="146" y="59"/>
                      </a:cubicBezTo>
                      <a:cubicBezTo>
                        <a:pt x="146" y="58"/>
                        <a:pt x="146" y="58"/>
                        <a:pt x="145" y="58"/>
                      </a:cubicBezTo>
                      <a:cubicBezTo>
                        <a:pt x="145" y="57"/>
                        <a:pt x="145" y="57"/>
                        <a:pt x="144" y="57"/>
                      </a:cubicBezTo>
                      <a:cubicBezTo>
                        <a:pt x="144" y="56"/>
                        <a:pt x="144" y="56"/>
                        <a:pt x="143" y="56"/>
                      </a:cubicBezTo>
                      <a:cubicBezTo>
                        <a:pt x="143" y="55"/>
                        <a:pt x="143" y="55"/>
                        <a:pt x="143" y="55"/>
                      </a:cubicBezTo>
                      <a:cubicBezTo>
                        <a:pt x="142" y="54"/>
                        <a:pt x="142" y="54"/>
                        <a:pt x="142" y="54"/>
                      </a:cubicBezTo>
                      <a:cubicBezTo>
                        <a:pt x="141" y="53"/>
                        <a:pt x="141" y="53"/>
                        <a:pt x="141" y="53"/>
                      </a:cubicBezTo>
                      <a:cubicBezTo>
                        <a:pt x="140" y="52"/>
                        <a:pt x="140" y="52"/>
                        <a:pt x="140" y="52"/>
                      </a:cubicBezTo>
                      <a:cubicBezTo>
                        <a:pt x="139" y="52"/>
                        <a:pt x="139" y="51"/>
                        <a:pt x="139" y="51"/>
                      </a:cubicBezTo>
                      <a:cubicBezTo>
                        <a:pt x="138" y="51"/>
                        <a:pt x="138" y="50"/>
                        <a:pt x="138" y="50"/>
                      </a:cubicBezTo>
                      <a:cubicBezTo>
                        <a:pt x="137" y="50"/>
                        <a:pt x="137" y="49"/>
                        <a:pt x="137" y="49"/>
                      </a:cubicBezTo>
                      <a:cubicBezTo>
                        <a:pt x="137" y="49"/>
                        <a:pt x="136" y="48"/>
                        <a:pt x="136" y="48"/>
                      </a:cubicBezTo>
                      <a:cubicBezTo>
                        <a:pt x="136" y="48"/>
                        <a:pt x="135" y="47"/>
                        <a:pt x="135" y="47"/>
                      </a:cubicBezTo>
                      <a:cubicBezTo>
                        <a:pt x="135" y="47"/>
                        <a:pt x="134" y="46"/>
                        <a:pt x="134" y="46"/>
                      </a:cubicBezTo>
                      <a:cubicBezTo>
                        <a:pt x="134" y="46"/>
                        <a:pt x="133" y="45"/>
                        <a:pt x="133" y="45"/>
                      </a:cubicBezTo>
                      <a:cubicBezTo>
                        <a:pt x="133" y="45"/>
                        <a:pt x="132" y="45"/>
                        <a:pt x="132" y="44"/>
                      </a:cubicBezTo>
                      <a:cubicBezTo>
                        <a:pt x="132" y="44"/>
                        <a:pt x="131" y="44"/>
                        <a:pt x="131" y="43"/>
                      </a:cubicBezTo>
                      <a:cubicBezTo>
                        <a:pt x="131" y="43"/>
                        <a:pt x="130" y="43"/>
                        <a:pt x="130" y="42"/>
                      </a:cubicBezTo>
                      <a:cubicBezTo>
                        <a:pt x="130" y="42"/>
                        <a:pt x="130" y="42"/>
                        <a:pt x="129" y="41"/>
                      </a:cubicBezTo>
                      <a:cubicBezTo>
                        <a:pt x="129" y="41"/>
                        <a:pt x="129" y="41"/>
                        <a:pt x="128" y="40"/>
                      </a:cubicBezTo>
                      <a:cubicBezTo>
                        <a:pt x="128" y="40"/>
                        <a:pt x="128" y="40"/>
                        <a:pt x="127" y="39"/>
                      </a:cubicBezTo>
                      <a:cubicBezTo>
                        <a:pt x="127" y="39"/>
                        <a:pt x="127" y="39"/>
                        <a:pt x="126" y="39"/>
                      </a:cubicBezTo>
                      <a:cubicBezTo>
                        <a:pt x="126" y="38"/>
                        <a:pt x="126" y="38"/>
                        <a:pt x="125" y="38"/>
                      </a:cubicBezTo>
                      <a:cubicBezTo>
                        <a:pt x="125" y="37"/>
                        <a:pt x="125" y="37"/>
                        <a:pt x="124" y="37"/>
                      </a:cubicBezTo>
                      <a:cubicBezTo>
                        <a:pt x="124" y="36"/>
                        <a:pt x="124" y="36"/>
                        <a:pt x="123" y="36"/>
                      </a:cubicBezTo>
                      <a:cubicBezTo>
                        <a:pt x="123" y="35"/>
                        <a:pt x="123" y="35"/>
                        <a:pt x="122" y="35"/>
                      </a:cubicBezTo>
                      <a:cubicBezTo>
                        <a:pt x="122" y="34"/>
                        <a:pt x="122" y="34"/>
                        <a:pt x="122" y="34"/>
                      </a:cubicBezTo>
                      <a:cubicBezTo>
                        <a:pt x="121" y="33"/>
                        <a:pt x="121" y="33"/>
                        <a:pt x="121" y="33"/>
                      </a:cubicBezTo>
                      <a:cubicBezTo>
                        <a:pt x="120" y="32"/>
                        <a:pt x="120" y="32"/>
                        <a:pt x="120" y="32"/>
                      </a:cubicBezTo>
                      <a:cubicBezTo>
                        <a:pt x="119" y="31"/>
                        <a:pt x="119" y="31"/>
                        <a:pt x="119" y="31"/>
                      </a:cubicBezTo>
                      <a:cubicBezTo>
                        <a:pt x="118" y="31"/>
                        <a:pt x="118" y="30"/>
                        <a:pt x="118" y="30"/>
                      </a:cubicBezTo>
                      <a:cubicBezTo>
                        <a:pt x="117" y="30"/>
                        <a:pt x="117" y="29"/>
                        <a:pt x="117" y="29"/>
                      </a:cubicBezTo>
                      <a:cubicBezTo>
                        <a:pt x="116" y="29"/>
                        <a:pt x="116" y="28"/>
                        <a:pt x="116" y="28"/>
                      </a:cubicBezTo>
                      <a:cubicBezTo>
                        <a:pt x="116" y="28"/>
                        <a:pt x="115" y="27"/>
                        <a:pt x="115" y="27"/>
                      </a:cubicBezTo>
                      <a:cubicBezTo>
                        <a:pt x="115" y="27"/>
                        <a:pt x="114" y="26"/>
                        <a:pt x="114" y="26"/>
                      </a:cubicBezTo>
                      <a:cubicBezTo>
                        <a:pt x="114" y="26"/>
                        <a:pt x="113" y="25"/>
                        <a:pt x="113" y="25"/>
                      </a:cubicBezTo>
                      <a:cubicBezTo>
                        <a:pt x="113" y="25"/>
                        <a:pt x="112" y="24"/>
                        <a:pt x="112" y="24"/>
                      </a:cubicBezTo>
                      <a:cubicBezTo>
                        <a:pt x="112" y="24"/>
                        <a:pt x="111" y="24"/>
                        <a:pt x="111" y="23"/>
                      </a:cubicBezTo>
                      <a:cubicBezTo>
                        <a:pt x="111" y="23"/>
                        <a:pt x="110" y="23"/>
                        <a:pt x="110" y="22"/>
                      </a:cubicBezTo>
                      <a:cubicBezTo>
                        <a:pt x="110" y="22"/>
                        <a:pt x="109" y="22"/>
                        <a:pt x="109" y="21"/>
                      </a:cubicBezTo>
                      <a:cubicBezTo>
                        <a:pt x="109" y="21"/>
                        <a:pt x="109" y="21"/>
                        <a:pt x="108" y="20"/>
                      </a:cubicBezTo>
                      <a:cubicBezTo>
                        <a:pt x="108" y="20"/>
                        <a:pt x="108" y="20"/>
                        <a:pt x="107" y="19"/>
                      </a:cubicBezTo>
                      <a:cubicBezTo>
                        <a:pt x="107" y="19"/>
                        <a:pt x="107" y="19"/>
                        <a:pt x="106" y="18"/>
                      </a:cubicBezTo>
                      <a:cubicBezTo>
                        <a:pt x="106" y="18"/>
                        <a:pt x="106" y="18"/>
                        <a:pt x="105" y="18"/>
                      </a:cubicBezTo>
                      <a:cubicBezTo>
                        <a:pt x="105" y="17"/>
                        <a:pt x="105" y="17"/>
                        <a:pt x="104" y="17"/>
                      </a:cubicBezTo>
                      <a:cubicBezTo>
                        <a:pt x="104" y="16"/>
                        <a:pt x="104" y="16"/>
                        <a:pt x="103" y="16"/>
                      </a:cubicBezTo>
                      <a:cubicBezTo>
                        <a:pt x="103" y="15"/>
                        <a:pt x="103" y="15"/>
                        <a:pt x="102" y="15"/>
                      </a:cubicBezTo>
                      <a:cubicBezTo>
                        <a:pt x="102" y="14"/>
                        <a:pt x="102" y="14"/>
                        <a:pt x="101" y="14"/>
                      </a:cubicBezTo>
                      <a:cubicBezTo>
                        <a:pt x="101" y="13"/>
                        <a:pt x="101" y="13"/>
                        <a:pt x="101" y="13"/>
                      </a:cubicBezTo>
                      <a:cubicBezTo>
                        <a:pt x="100" y="12"/>
                        <a:pt x="100" y="12"/>
                        <a:pt x="100" y="12"/>
                      </a:cubicBezTo>
                      <a:cubicBezTo>
                        <a:pt x="99" y="11"/>
                        <a:pt x="99" y="11"/>
                        <a:pt x="99" y="11"/>
                      </a:cubicBezTo>
                      <a:cubicBezTo>
                        <a:pt x="98" y="10"/>
                        <a:pt x="98" y="10"/>
                        <a:pt x="98" y="10"/>
                      </a:cubicBezTo>
                      <a:cubicBezTo>
                        <a:pt x="97" y="10"/>
                        <a:pt x="97" y="9"/>
                        <a:pt x="97" y="9"/>
                      </a:cubicBezTo>
                      <a:cubicBezTo>
                        <a:pt x="96" y="9"/>
                        <a:pt x="96" y="8"/>
                        <a:pt x="96" y="8"/>
                      </a:cubicBezTo>
                      <a:cubicBezTo>
                        <a:pt x="95" y="8"/>
                        <a:pt x="95" y="7"/>
                        <a:pt x="95" y="7"/>
                      </a:cubicBezTo>
                      <a:cubicBezTo>
                        <a:pt x="95" y="7"/>
                        <a:pt x="94" y="6"/>
                        <a:pt x="94" y="6"/>
                      </a:cubicBezTo>
                      <a:cubicBezTo>
                        <a:pt x="94" y="6"/>
                        <a:pt x="93" y="5"/>
                        <a:pt x="93" y="5"/>
                      </a:cubicBezTo>
                      <a:cubicBezTo>
                        <a:pt x="93" y="5"/>
                        <a:pt x="92" y="4"/>
                        <a:pt x="92" y="4"/>
                      </a:cubicBezTo>
                      <a:cubicBezTo>
                        <a:pt x="92" y="4"/>
                        <a:pt x="91" y="3"/>
                        <a:pt x="91" y="3"/>
                      </a:cubicBezTo>
                      <a:cubicBezTo>
                        <a:pt x="91" y="3"/>
                        <a:pt x="90" y="3"/>
                        <a:pt x="90" y="2"/>
                      </a:cubicBezTo>
                      <a:cubicBezTo>
                        <a:pt x="90" y="2"/>
                        <a:pt x="89" y="2"/>
                        <a:pt x="89" y="1"/>
                      </a:cubicBezTo>
                      <a:cubicBezTo>
                        <a:pt x="88" y="0"/>
                        <a:pt x="88" y="0"/>
                        <a:pt x="86" y="0"/>
                      </a:cubicBezTo>
                    </a:path>
                  </a:pathLst>
                </a:custGeom>
                <a:solidFill>
                  <a:schemeClr val="tx1">
                    <a:alpha val="2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6" name="Freeform 6"/>
                <p:cNvSpPr>
                  <a:spLocks/>
                </p:cNvSpPr>
                <p:nvPr/>
              </p:nvSpPr>
              <p:spPr bwMode="auto">
                <a:xfrm>
                  <a:off x="7999413" y="5029203"/>
                  <a:ext cx="754917" cy="1288802"/>
                </a:xfrm>
                <a:custGeom>
                  <a:avLst/>
                  <a:gdLst>
                    <a:gd name="T0" fmla="*/ 7 w 92"/>
                    <a:gd name="T1" fmla="*/ 156 h 158"/>
                    <a:gd name="T2" fmla="*/ 57 w 92"/>
                    <a:gd name="T3" fmla="*/ 105 h 158"/>
                    <a:gd name="T4" fmla="*/ 55 w 92"/>
                    <a:gd name="T5" fmla="*/ 100 h 158"/>
                    <a:gd name="T6" fmla="*/ 51 w 92"/>
                    <a:gd name="T7" fmla="*/ 100 h 158"/>
                    <a:gd name="T8" fmla="*/ 48 w 92"/>
                    <a:gd name="T9" fmla="*/ 94 h 158"/>
                    <a:gd name="T10" fmla="*/ 75 w 92"/>
                    <a:gd name="T11" fmla="*/ 61 h 158"/>
                    <a:gd name="T12" fmla="*/ 72 w 92"/>
                    <a:gd name="T13" fmla="*/ 55 h 158"/>
                    <a:gd name="T14" fmla="*/ 59 w 92"/>
                    <a:gd name="T15" fmla="*/ 55 h 158"/>
                    <a:gd name="T16" fmla="*/ 56 w 92"/>
                    <a:gd name="T17" fmla="*/ 50 h 158"/>
                    <a:gd name="T18" fmla="*/ 90 w 92"/>
                    <a:gd name="T19" fmla="*/ 5 h 158"/>
                    <a:gd name="T20" fmla="*/ 87 w 92"/>
                    <a:gd name="T21" fmla="*/ 0 h 158"/>
                    <a:gd name="T22" fmla="*/ 34 w 92"/>
                    <a:gd name="T23" fmla="*/ 0 h 158"/>
                    <a:gd name="T24" fmla="*/ 31 w 92"/>
                    <a:gd name="T25" fmla="*/ 2 h 158"/>
                    <a:gd name="T26" fmla="*/ 4 w 92"/>
                    <a:gd name="T27" fmla="*/ 55 h 158"/>
                    <a:gd name="T28" fmla="*/ 7 w 92"/>
                    <a:gd name="T29" fmla="*/ 60 h 158"/>
                    <a:gd name="T30" fmla="*/ 20 w 92"/>
                    <a:gd name="T31" fmla="*/ 60 h 158"/>
                    <a:gd name="T32" fmla="*/ 22 w 92"/>
                    <a:gd name="T33" fmla="*/ 64 h 158"/>
                    <a:gd name="T34" fmla="*/ 4 w 92"/>
                    <a:gd name="T35" fmla="*/ 101 h 158"/>
                    <a:gd name="T36" fmla="*/ 7 w 92"/>
                    <a:gd name="T37" fmla="*/ 105 h 158"/>
                    <a:gd name="T38" fmla="*/ 19 w 92"/>
                    <a:gd name="T39" fmla="*/ 105 h 158"/>
                    <a:gd name="T40" fmla="*/ 22 w 92"/>
                    <a:gd name="T41" fmla="*/ 110 h 158"/>
                    <a:gd name="T42" fmla="*/ 1 w 92"/>
                    <a:gd name="T43" fmla="*/ 152 h 158"/>
                    <a:gd name="T44" fmla="*/ 7 w 92"/>
                    <a:gd name="T45" fmla="*/ 156 h 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92" h="158">
                      <a:moveTo>
                        <a:pt x="7" y="156"/>
                      </a:moveTo>
                      <a:cubicBezTo>
                        <a:pt x="57" y="105"/>
                        <a:pt x="57" y="105"/>
                        <a:pt x="57" y="105"/>
                      </a:cubicBezTo>
                      <a:cubicBezTo>
                        <a:pt x="59" y="103"/>
                        <a:pt x="57" y="100"/>
                        <a:pt x="55" y="100"/>
                      </a:cubicBezTo>
                      <a:cubicBezTo>
                        <a:pt x="51" y="100"/>
                        <a:pt x="51" y="100"/>
                        <a:pt x="51" y="100"/>
                      </a:cubicBezTo>
                      <a:cubicBezTo>
                        <a:pt x="48" y="100"/>
                        <a:pt x="46" y="96"/>
                        <a:pt x="48" y="94"/>
                      </a:cubicBezTo>
                      <a:cubicBezTo>
                        <a:pt x="75" y="61"/>
                        <a:pt x="75" y="61"/>
                        <a:pt x="75" y="61"/>
                      </a:cubicBezTo>
                      <a:cubicBezTo>
                        <a:pt x="76" y="59"/>
                        <a:pt x="75" y="55"/>
                        <a:pt x="72" y="55"/>
                      </a:cubicBezTo>
                      <a:cubicBezTo>
                        <a:pt x="59" y="55"/>
                        <a:pt x="59" y="55"/>
                        <a:pt x="59" y="55"/>
                      </a:cubicBezTo>
                      <a:cubicBezTo>
                        <a:pt x="56" y="55"/>
                        <a:pt x="54" y="52"/>
                        <a:pt x="56" y="50"/>
                      </a:cubicBezTo>
                      <a:cubicBezTo>
                        <a:pt x="90" y="5"/>
                        <a:pt x="90" y="5"/>
                        <a:pt x="90" y="5"/>
                      </a:cubicBezTo>
                      <a:cubicBezTo>
                        <a:pt x="92" y="3"/>
                        <a:pt x="90" y="0"/>
                        <a:pt x="87" y="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32" y="0"/>
                        <a:pt x="31" y="1"/>
                        <a:pt x="31" y="2"/>
                      </a:cubicBezTo>
                      <a:cubicBezTo>
                        <a:pt x="4" y="55"/>
                        <a:pt x="4" y="55"/>
                        <a:pt x="4" y="55"/>
                      </a:cubicBezTo>
                      <a:cubicBezTo>
                        <a:pt x="3" y="57"/>
                        <a:pt x="5" y="60"/>
                        <a:pt x="7" y="60"/>
                      </a:cubicBezTo>
                      <a:cubicBezTo>
                        <a:pt x="20" y="60"/>
                        <a:pt x="20" y="60"/>
                        <a:pt x="20" y="60"/>
                      </a:cubicBezTo>
                      <a:cubicBezTo>
                        <a:pt x="22" y="60"/>
                        <a:pt x="24" y="62"/>
                        <a:pt x="22" y="64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03"/>
                        <a:pt x="5" y="105"/>
                        <a:pt x="7" y="105"/>
                      </a:cubicBezTo>
                      <a:cubicBezTo>
                        <a:pt x="19" y="105"/>
                        <a:pt x="19" y="105"/>
                        <a:pt x="19" y="105"/>
                      </a:cubicBezTo>
                      <a:cubicBezTo>
                        <a:pt x="21" y="105"/>
                        <a:pt x="23" y="108"/>
                        <a:pt x="22" y="110"/>
                      </a:cubicBezTo>
                      <a:cubicBezTo>
                        <a:pt x="1" y="152"/>
                        <a:pt x="1" y="152"/>
                        <a:pt x="1" y="152"/>
                      </a:cubicBezTo>
                      <a:cubicBezTo>
                        <a:pt x="0" y="155"/>
                        <a:pt x="4" y="158"/>
                        <a:pt x="7" y="15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99" name="Group 98"/>
            <p:cNvGrpSpPr/>
            <p:nvPr/>
          </p:nvGrpSpPr>
          <p:grpSpPr>
            <a:xfrm>
              <a:off x="1522412" y="3776558"/>
              <a:ext cx="1738407" cy="1740992"/>
              <a:chOff x="1141412" y="3671359"/>
              <a:chExt cx="1978355" cy="1981296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1141412" y="3671359"/>
                <a:ext cx="1972203" cy="197220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Freeform 110"/>
              <p:cNvSpPr/>
              <p:nvPr/>
            </p:nvSpPr>
            <p:spPr>
              <a:xfrm>
                <a:off x="1499733" y="3932394"/>
                <a:ext cx="1620034" cy="1720261"/>
              </a:xfrm>
              <a:custGeom>
                <a:avLst/>
                <a:gdLst>
                  <a:gd name="connsiteX0" fmla="*/ 544021 w 1458857"/>
                  <a:gd name="connsiteY0" fmla="*/ 1456888 h 1545825"/>
                  <a:gd name="connsiteX1" fmla="*/ 14249 w 1458857"/>
                  <a:gd name="connsiteY1" fmla="*/ 930745 h 1545825"/>
                  <a:gd name="connsiteX2" fmla="*/ 141249 w 1458857"/>
                  <a:gd name="connsiteY2" fmla="*/ 829145 h 1545825"/>
                  <a:gd name="connsiteX3" fmla="*/ 28764 w 1458857"/>
                  <a:gd name="connsiteY3" fmla="*/ 713030 h 1545825"/>
                  <a:gd name="connsiteX4" fmla="*/ 75935 w 1458857"/>
                  <a:gd name="connsiteY4" fmla="*/ 716659 h 1545825"/>
                  <a:gd name="connsiteX5" fmla="*/ 246478 w 1458857"/>
                  <a:gd name="connsiteY5" fmla="*/ 756573 h 1545825"/>
                  <a:gd name="connsiteX6" fmla="*/ 32392 w 1458857"/>
                  <a:gd name="connsiteY6" fmla="*/ 557002 h 1545825"/>
                  <a:gd name="connsiteX7" fmla="*/ 166649 w 1458857"/>
                  <a:gd name="connsiteY7" fmla="*/ 466288 h 1545825"/>
                  <a:gd name="connsiteX8" fmla="*/ 14249 w 1458857"/>
                  <a:gd name="connsiteY8" fmla="*/ 353802 h 1545825"/>
                  <a:gd name="connsiteX9" fmla="*/ 57792 w 1458857"/>
                  <a:gd name="connsiteY9" fmla="*/ 335659 h 1545825"/>
                  <a:gd name="connsiteX10" fmla="*/ 217449 w 1458857"/>
                  <a:gd name="connsiteY10" fmla="*/ 415488 h 1545825"/>
                  <a:gd name="connsiteX11" fmla="*/ 250106 w 1458857"/>
                  <a:gd name="connsiteY11" fmla="*/ 212288 h 1545825"/>
                  <a:gd name="connsiteX12" fmla="*/ 507735 w 1458857"/>
                  <a:gd name="connsiteY12" fmla="*/ 448145 h 1545825"/>
                  <a:gd name="connsiteX13" fmla="*/ 507735 w 1458857"/>
                  <a:gd name="connsiteY13" fmla="*/ 339288 h 1545825"/>
                  <a:gd name="connsiteX14" fmla="*/ 344449 w 1458857"/>
                  <a:gd name="connsiteY14" fmla="*/ 179630 h 1545825"/>
                  <a:gd name="connsiteX15" fmla="*/ 511364 w 1458857"/>
                  <a:gd name="connsiteY15" fmla="*/ 237688 h 1545825"/>
                  <a:gd name="connsiteX16" fmla="*/ 540392 w 1458857"/>
                  <a:gd name="connsiteY16" fmla="*/ 1830 h 1545825"/>
                  <a:gd name="connsiteX17" fmla="*/ 689164 w 1458857"/>
                  <a:gd name="connsiteY17" fmla="*/ 128830 h 1545825"/>
                  <a:gd name="connsiteX18" fmla="*/ 736335 w 1458857"/>
                  <a:gd name="connsiteY18" fmla="*/ 139716 h 1545825"/>
                  <a:gd name="connsiteX19" fmla="*/ 827049 w 1458857"/>
                  <a:gd name="connsiteY19" fmla="*/ 215916 h 1545825"/>
                  <a:gd name="connsiteX20" fmla="*/ 870592 w 1458857"/>
                  <a:gd name="connsiteY20" fmla="*/ 215916 h 1545825"/>
                  <a:gd name="connsiteX21" fmla="*/ 979449 w 1458857"/>
                  <a:gd name="connsiteY21" fmla="*/ 321145 h 1545825"/>
                  <a:gd name="connsiteX22" fmla="*/ 1070164 w 1458857"/>
                  <a:gd name="connsiteY22" fmla="*/ 310259 h 1545825"/>
                  <a:gd name="connsiteX23" fmla="*/ 1382221 w 1458857"/>
                  <a:gd name="connsiteY23" fmla="*/ 615059 h 1545825"/>
                  <a:gd name="connsiteX24" fmla="*/ 1382221 w 1458857"/>
                  <a:gd name="connsiteY24" fmla="*/ 1460516 h 1545825"/>
                  <a:gd name="connsiteX25" fmla="*/ 544021 w 1458857"/>
                  <a:gd name="connsiteY25" fmla="*/ 1456888 h 1545825"/>
                  <a:gd name="connsiteX0" fmla="*/ 544021 w 1458857"/>
                  <a:gd name="connsiteY0" fmla="*/ 1456888 h 1460516"/>
                  <a:gd name="connsiteX1" fmla="*/ 14249 w 1458857"/>
                  <a:gd name="connsiteY1" fmla="*/ 930745 h 1460516"/>
                  <a:gd name="connsiteX2" fmla="*/ 141249 w 1458857"/>
                  <a:gd name="connsiteY2" fmla="*/ 829145 h 1460516"/>
                  <a:gd name="connsiteX3" fmla="*/ 28764 w 1458857"/>
                  <a:gd name="connsiteY3" fmla="*/ 713030 h 1460516"/>
                  <a:gd name="connsiteX4" fmla="*/ 75935 w 1458857"/>
                  <a:gd name="connsiteY4" fmla="*/ 716659 h 1460516"/>
                  <a:gd name="connsiteX5" fmla="*/ 246478 w 1458857"/>
                  <a:gd name="connsiteY5" fmla="*/ 756573 h 1460516"/>
                  <a:gd name="connsiteX6" fmla="*/ 32392 w 1458857"/>
                  <a:gd name="connsiteY6" fmla="*/ 557002 h 1460516"/>
                  <a:gd name="connsiteX7" fmla="*/ 166649 w 1458857"/>
                  <a:gd name="connsiteY7" fmla="*/ 466288 h 1460516"/>
                  <a:gd name="connsiteX8" fmla="*/ 14249 w 1458857"/>
                  <a:gd name="connsiteY8" fmla="*/ 353802 h 1460516"/>
                  <a:gd name="connsiteX9" fmla="*/ 57792 w 1458857"/>
                  <a:gd name="connsiteY9" fmla="*/ 335659 h 1460516"/>
                  <a:gd name="connsiteX10" fmla="*/ 217449 w 1458857"/>
                  <a:gd name="connsiteY10" fmla="*/ 415488 h 1460516"/>
                  <a:gd name="connsiteX11" fmla="*/ 250106 w 1458857"/>
                  <a:gd name="connsiteY11" fmla="*/ 212288 h 1460516"/>
                  <a:gd name="connsiteX12" fmla="*/ 507735 w 1458857"/>
                  <a:gd name="connsiteY12" fmla="*/ 448145 h 1460516"/>
                  <a:gd name="connsiteX13" fmla="*/ 507735 w 1458857"/>
                  <a:gd name="connsiteY13" fmla="*/ 339288 h 1460516"/>
                  <a:gd name="connsiteX14" fmla="*/ 344449 w 1458857"/>
                  <a:gd name="connsiteY14" fmla="*/ 179630 h 1460516"/>
                  <a:gd name="connsiteX15" fmla="*/ 511364 w 1458857"/>
                  <a:gd name="connsiteY15" fmla="*/ 237688 h 1460516"/>
                  <a:gd name="connsiteX16" fmla="*/ 540392 w 1458857"/>
                  <a:gd name="connsiteY16" fmla="*/ 1830 h 1460516"/>
                  <a:gd name="connsiteX17" fmla="*/ 689164 w 1458857"/>
                  <a:gd name="connsiteY17" fmla="*/ 128830 h 1460516"/>
                  <a:gd name="connsiteX18" fmla="*/ 736335 w 1458857"/>
                  <a:gd name="connsiteY18" fmla="*/ 139716 h 1460516"/>
                  <a:gd name="connsiteX19" fmla="*/ 827049 w 1458857"/>
                  <a:gd name="connsiteY19" fmla="*/ 215916 h 1460516"/>
                  <a:gd name="connsiteX20" fmla="*/ 870592 w 1458857"/>
                  <a:gd name="connsiteY20" fmla="*/ 215916 h 1460516"/>
                  <a:gd name="connsiteX21" fmla="*/ 979449 w 1458857"/>
                  <a:gd name="connsiteY21" fmla="*/ 321145 h 1460516"/>
                  <a:gd name="connsiteX22" fmla="*/ 1070164 w 1458857"/>
                  <a:gd name="connsiteY22" fmla="*/ 310259 h 1460516"/>
                  <a:gd name="connsiteX23" fmla="*/ 1382221 w 1458857"/>
                  <a:gd name="connsiteY23" fmla="*/ 615059 h 1460516"/>
                  <a:gd name="connsiteX24" fmla="*/ 1382221 w 1458857"/>
                  <a:gd name="connsiteY24" fmla="*/ 1460516 h 1460516"/>
                  <a:gd name="connsiteX25" fmla="*/ 544021 w 1458857"/>
                  <a:gd name="connsiteY25" fmla="*/ 1456888 h 1460516"/>
                  <a:gd name="connsiteX0" fmla="*/ 544021 w 1382221"/>
                  <a:gd name="connsiteY0" fmla="*/ 1456888 h 1460516"/>
                  <a:gd name="connsiteX1" fmla="*/ 14249 w 1382221"/>
                  <a:gd name="connsiteY1" fmla="*/ 930745 h 1460516"/>
                  <a:gd name="connsiteX2" fmla="*/ 141249 w 1382221"/>
                  <a:gd name="connsiteY2" fmla="*/ 829145 h 1460516"/>
                  <a:gd name="connsiteX3" fmla="*/ 28764 w 1382221"/>
                  <a:gd name="connsiteY3" fmla="*/ 713030 h 1460516"/>
                  <a:gd name="connsiteX4" fmla="*/ 75935 w 1382221"/>
                  <a:gd name="connsiteY4" fmla="*/ 716659 h 1460516"/>
                  <a:gd name="connsiteX5" fmla="*/ 246478 w 1382221"/>
                  <a:gd name="connsiteY5" fmla="*/ 756573 h 1460516"/>
                  <a:gd name="connsiteX6" fmla="*/ 32392 w 1382221"/>
                  <a:gd name="connsiteY6" fmla="*/ 557002 h 1460516"/>
                  <a:gd name="connsiteX7" fmla="*/ 166649 w 1382221"/>
                  <a:gd name="connsiteY7" fmla="*/ 466288 h 1460516"/>
                  <a:gd name="connsiteX8" fmla="*/ 14249 w 1382221"/>
                  <a:gd name="connsiteY8" fmla="*/ 353802 h 1460516"/>
                  <a:gd name="connsiteX9" fmla="*/ 57792 w 1382221"/>
                  <a:gd name="connsiteY9" fmla="*/ 335659 h 1460516"/>
                  <a:gd name="connsiteX10" fmla="*/ 217449 w 1382221"/>
                  <a:gd name="connsiteY10" fmla="*/ 415488 h 1460516"/>
                  <a:gd name="connsiteX11" fmla="*/ 250106 w 1382221"/>
                  <a:gd name="connsiteY11" fmla="*/ 212288 h 1460516"/>
                  <a:gd name="connsiteX12" fmla="*/ 507735 w 1382221"/>
                  <a:gd name="connsiteY12" fmla="*/ 448145 h 1460516"/>
                  <a:gd name="connsiteX13" fmla="*/ 507735 w 1382221"/>
                  <a:gd name="connsiteY13" fmla="*/ 339288 h 1460516"/>
                  <a:gd name="connsiteX14" fmla="*/ 344449 w 1382221"/>
                  <a:gd name="connsiteY14" fmla="*/ 179630 h 1460516"/>
                  <a:gd name="connsiteX15" fmla="*/ 511364 w 1382221"/>
                  <a:gd name="connsiteY15" fmla="*/ 237688 h 1460516"/>
                  <a:gd name="connsiteX16" fmla="*/ 540392 w 1382221"/>
                  <a:gd name="connsiteY16" fmla="*/ 1830 h 1460516"/>
                  <a:gd name="connsiteX17" fmla="*/ 689164 w 1382221"/>
                  <a:gd name="connsiteY17" fmla="*/ 128830 h 1460516"/>
                  <a:gd name="connsiteX18" fmla="*/ 736335 w 1382221"/>
                  <a:gd name="connsiteY18" fmla="*/ 139716 h 1460516"/>
                  <a:gd name="connsiteX19" fmla="*/ 827049 w 1382221"/>
                  <a:gd name="connsiteY19" fmla="*/ 215916 h 1460516"/>
                  <a:gd name="connsiteX20" fmla="*/ 870592 w 1382221"/>
                  <a:gd name="connsiteY20" fmla="*/ 215916 h 1460516"/>
                  <a:gd name="connsiteX21" fmla="*/ 979449 w 1382221"/>
                  <a:gd name="connsiteY21" fmla="*/ 321145 h 1460516"/>
                  <a:gd name="connsiteX22" fmla="*/ 1070164 w 1382221"/>
                  <a:gd name="connsiteY22" fmla="*/ 310259 h 1460516"/>
                  <a:gd name="connsiteX23" fmla="*/ 1382221 w 1382221"/>
                  <a:gd name="connsiteY23" fmla="*/ 615059 h 1460516"/>
                  <a:gd name="connsiteX24" fmla="*/ 1382221 w 1382221"/>
                  <a:gd name="connsiteY24" fmla="*/ 1460516 h 1460516"/>
                  <a:gd name="connsiteX25" fmla="*/ 544021 w 1382221"/>
                  <a:gd name="connsiteY25" fmla="*/ 1456888 h 1460516"/>
                  <a:gd name="connsiteX0" fmla="*/ 544021 w 1382221"/>
                  <a:gd name="connsiteY0" fmla="*/ 1456888 h 1460516"/>
                  <a:gd name="connsiteX1" fmla="*/ 14249 w 1382221"/>
                  <a:gd name="connsiteY1" fmla="*/ 930745 h 1460516"/>
                  <a:gd name="connsiteX2" fmla="*/ 141249 w 1382221"/>
                  <a:gd name="connsiteY2" fmla="*/ 829145 h 1460516"/>
                  <a:gd name="connsiteX3" fmla="*/ 28764 w 1382221"/>
                  <a:gd name="connsiteY3" fmla="*/ 713030 h 1460516"/>
                  <a:gd name="connsiteX4" fmla="*/ 75935 w 1382221"/>
                  <a:gd name="connsiteY4" fmla="*/ 716659 h 1460516"/>
                  <a:gd name="connsiteX5" fmla="*/ 246478 w 1382221"/>
                  <a:gd name="connsiteY5" fmla="*/ 756573 h 1460516"/>
                  <a:gd name="connsiteX6" fmla="*/ 32392 w 1382221"/>
                  <a:gd name="connsiteY6" fmla="*/ 557002 h 1460516"/>
                  <a:gd name="connsiteX7" fmla="*/ 166649 w 1382221"/>
                  <a:gd name="connsiteY7" fmla="*/ 466288 h 1460516"/>
                  <a:gd name="connsiteX8" fmla="*/ 14249 w 1382221"/>
                  <a:gd name="connsiteY8" fmla="*/ 353802 h 1460516"/>
                  <a:gd name="connsiteX9" fmla="*/ 57792 w 1382221"/>
                  <a:gd name="connsiteY9" fmla="*/ 335659 h 1460516"/>
                  <a:gd name="connsiteX10" fmla="*/ 217449 w 1382221"/>
                  <a:gd name="connsiteY10" fmla="*/ 415488 h 1460516"/>
                  <a:gd name="connsiteX11" fmla="*/ 250106 w 1382221"/>
                  <a:gd name="connsiteY11" fmla="*/ 212288 h 1460516"/>
                  <a:gd name="connsiteX12" fmla="*/ 507735 w 1382221"/>
                  <a:gd name="connsiteY12" fmla="*/ 448145 h 1460516"/>
                  <a:gd name="connsiteX13" fmla="*/ 507735 w 1382221"/>
                  <a:gd name="connsiteY13" fmla="*/ 339288 h 1460516"/>
                  <a:gd name="connsiteX14" fmla="*/ 344449 w 1382221"/>
                  <a:gd name="connsiteY14" fmla="*/ 179630 h 1460516"/>
                  <a:gd name="connsiteX15" fmla="*/ 511364 w 1382221"/>
                  <a:gd name="connsiteY15" fmla="*/ 237688 h 1460516"/>
                  <a:gd name="connsiteX16" fmla="*/ 540392 w 1382221"/>
                  <a:gd name="connsiteY16" fmla="*/ 1830 h 1460516"/>
                  <a:gd name="connsiteX17" fmla="*/ 689164 w 1382221"/>
                  <a:gd name="connsiteY17" fmla="*/ 128830 h 1460516"/>
                  <a:gd name="connsiteX18" fmla="*/ 736335 w 1382221"/>
                  <a:gd name="connsiteY18" fmla="*/ 139716 h 1460516"/>
                  <a:gd name="connsiteX19" fmla="*/ 827049 w 1382221"/>
                  <a:gd name="connsiteY19" fmla="*/ 215916 h 1460516"/>
                  <a:gd name="connsiteX20" fmla="*/ 870592 w 1382221"/>
                  <a:gd name="connsiteY20" fmla="*/ 215916 h 1460516"/>
                  <a:gd name="connsiteX21" fmla="*/ 979449 w 1382221"/>
                  <a:gd name="connsiteY21" fmla="*/ 321145 h 1460516"/>
                  <a:gd name="connsiteX22" fmla="*/ 1070164 w 1382221"/>
                  <a:gd name="connsiteY22" fmla="*/ 310259 h 1460516"/>
                  <a:gd name="connsiteX23" fmla="*/ 1382221 w 1382221"/>
                  <a:gd name="connsiteY23" fmla="*/ 615059 h 1460516"/>
                  <a:gd name="connsiteX24" fmla="*/ 1382221 w 1382221"/>
                  <a:gd name="connsiteY24" fmla="*/ 1460516 h 1460516"/>
                  <a:gd name="connsiteX25" fmla="*/ 544021 w 1382221"/>
                  <a:gd name="connsiteY25" fmla="*/ 1456888 h 1460516"/>
                  <a:gd name="connsiteX0" fmla="*/ 544021 w 1382221"/>
                  <a:gd name="connsiteY0" fmla="*/ 1456888 h 1460516"/>
                  <a:gd name="connsiteX1" fmla="*/ 14249 w 1382221"/>
                  <a:gd name="connsiteY1" fmla="*/ 930745 h 1460516"/>
                  <a:gd name="connsiteX2" fmla="*/ 141249 w 1382221"/>
                  <a:gd name="connsiteY2" fmla="*/ 829145 h 1460516"/>
                  <a:gd name="connsiteX3" fmla="*/ 28764 w 1382221"/>
                  <a:gd name="connsiteY3" fmla="*/ 713030 h 1460516"/>
                  <a:gd name="connsiteX4" fmla="*/ 75935 w 1382221"/>
                  <a:gd name="connsiteY4" fmla="*/ 716659 h 1460516"/>
                  <a:gd name="connsiteX5" fmla="*/ 246478 w 1382221"/>
                  <a:gd name="connsiteY5" fmla="*/ 756573 h 1460516"/>
                  <a:gd name="connsiteX6" fmla="*/ 32392 w 1382221"/>
                  <a:gd name="connsiteY6" fmla="*/ 557002 h 1460516"/>
                  <a:gd name="connsiteX7" fmla="*/ 166649 w 1382221"/>
                  <a:gd name="connsiteY7" fmla="*/ 466288 h 1460516"/>
                  <a:gd name="connsiteX8" fmla="*/ 14249 w 1382221"/>
                  <a:gd name="connsiteY8" fmla="*/ 353802 h 1460516"/>
                  <a:gd name="connsiteX9" fmla="*/ 57792 w 1382221"/>
                  <a:gd name="connsiteY9" fmla="*/ 335659 h 1460516"/>
                  <a:gd name="connsiteX10" fmla="*/ 217449 w 1382221"/>
                  <a:gd name="connsiteY10" fmla="*/ 415488 h 1460516"/>
                  <a:gd name="connsiteX11" fmla="*/ 250106 w 1382221"/>
                  <a:gd name="connsiteY11" fmla="*/ 212288 h 1460516"/>
                  <a:gd name="connsiteX12" fmla="*/ 507735 w 1382221"/>
                  <a:gd name="connsiteY12" fmla="*/ 448145 h 1460516"/>
                  <a:gd name="connsiteX13" fmla="*/ 507735 w 1382221"/>
                  <a:gd name="connsiteY13" fmla="*/ 339288 h 1460516"/>
                  <a:gd name="connsiteX14" fmla="*/ 344449 w 1382221"/>
                  <a:gd name="connsiteY14" fmla="*/ 179630 h 1460516"/>
                  <a:gd name="connsiteX15" fmla="*/ 511364 w 1382221"/>
                  <a:gd name="connsiteY15" fmla="*/ 237688 h 1460516"/>
                  <a:gd name="connsiteX16" fmla="*/ 540392 w 1382221"/>
                  <a:gd name="connsiteY16" fmla="*/ 1830 h 1460516"/>
                  <a:gd name="connsiteX17" fmla="*/ 689164 w 1382221"/>
                  <a:gd name="connsiteY17" fmla="*/ 128830 h 1460516"/>
                  <a:gd name="connsiteX18" fmla="*/ 736335 w 1382221"/>
                  <a:gd name="connsiteY18" fmla="*/ 139716 h 1460516"/>
                  <a:gd name="connsiteX19" fmla="*/ 827049 w 1382221"/>
                  <a:gd name="connsiteY19" fmla="*/ 215916 h 1460516"/>
                  <a:gd name="connsiteX20" fmla="*/ 870592 w 1382221"/>
                  <a:gd name="connsiteY20" fmla="*/ 215916 h 1460516"/>
                  <a:gd name="connsiteX21" fmla="*/ 979449 w 1382221"/>
                  <a:gd name="connsiteY21" fmla="*/ 321145 h 1460516"/>
                  <a:gd name="connsiteX22" fmla="*/ 1070164 w 1382221"/>
                  <a:gd name="connsiteY22" fmla="*/ 310259 h 1460516"/>
                  <a:gd name="connsiteX23" fmla="*/ 1382221 w 1382221"/>
                  <a:gd name="connsiteY23" fmla="*/ 615059 h 1460516"/>
                  <a:gd name="connsiteX24" fmla="*/ 1382221 w 1382221"/>
                  <a:gd name="connsiteY24" fmla="*/ 1460516 h 1460516"/>
                  <a:gd name="connsiteX25" fmla="*/ 544021 w 1382221"/>
                  <a:gd name="connsiteY25" fmla="*/ 1456888 h 1460516"/>
                  <a:gd name="connsiteX0" fmla="*/ 535499 w 1373699"/>
                  <a:gd name="connsiteY0" fmla="*/ 1456888 h 1460516"/>
                  <a:gd name="connsiteX1" fmla="*/ 5727 w 1373699"/>
                  <a:gd name="connsiteY1" fmla="*/ 930745 h 1460516"/>
                  <a:gd name="connsiteX2" fmla="*/ 132727 w 1373699"/>
                  <a:gd name="connsiteY2" fmla="*/ 829145 h 1460516"/>
                  <a:gd name="connsiteX3" fmla="*/ 20242 w 1373699"/>
                  <a:gd name="connsiteY3" fmla="*/ 713030 h 1460516"/>
                  <a:gd name="connsiteX4" fmla="*/ 67413 w 1373699"/>
                  <a:gd name="connsiteY4" fmla="*/ 716659 h 1460516"/>
                  <a:gd name="connsiteX5" fmla="*/ 237956 w 1373699"/>
                  <a:gd name="connsiteY5" fmla="*/ 756573 h 1460516"/>
                  <a:gd name="connsiteX6" fmla="*/ 23870 w 1373699"/>
                  <a:gd name="connsiteY6" fmla="*/ 557002 h 1460516"/>
                  <a:gd name="connsiteX7" fmla="*/ 158127 w 1373699"/>
                  <a:gd name="connsiteY7" fmla="*/ 466288 h 1460516"/>
                  <a:gd name="connsiteX8" fmla="*/ 5727 w 1373699"/>
                  <a:gd name="connsiteY8" fmla="*/ 353802 h 1460516"/>
                  <a:gd name="connsiteX9" fmla="*/ 49270 w 1373699"/>
                  <a:gd name="connsiteY9" fmla="*/ 335659 h 1460516"/>
                  <a:gd name="connsiteX10" fmla="*/ 208927 w 1373699"/>
                  <a:gd name="connsiteY10" fmla="*/ 415488 h 1460516"/>
                  <a:gd name="connsiteX11" fmla="*/ 241584 w 1373699"/>
                  <a:gd name="connsiteY11" fmla="*/ 212288 h 1460516"/>
                  <a:gd name="connsiteX12" fmla="*/ 499213 w 1373699"/>
                  <a:gd name="connsiteY12" fmla="*/ 448145 h 1460516"/>
                  <a:gd name="connsiteX13" fmla="*/ 499213 w 1373699"/>
                  <a:gd name="connsiteY13" fmla="*/ 339288 h 1460516"/>
                  <a:gd name="connsiteX14" fmla="*/ 335927 w 1373699"/>
                  <a:gd name="connsiteY14" fmla="*/ 179630 h 1460516"/>
                  <a:gd name="connsiteX15" fmla="*/ 502842 w 1373699"/>
                  <a:gd name="connsiteY15" fmla="*/ 237688 h 1460516"/>
                  <a:gd name="connsiteX16" fmla="*/ 531870 w 1373699"/>
                  <a:gd name="connsiteY16" fmla="*/ 1830 h 1460516"/>
                  <a:gd name="connsiteX17" fmla="*/ 680642 w 1373699"/>
                  <a:gd name="connsiteY17" fmla="*/ 128830 h 1460516"/>
                  <a:gd name="connsiteX18" fmla="*/ 727813 w 1373699"/>
                  <a:gd name="connsiteY18" fmla="*/ 139716 h 1460516"/>
                  <a:gd name="connsiteX19" fmla="*/ 818527 w 1373699"/>
                  <a:gd name="connsiteY19" fmla="*/ 215916 h 1460516"/>
                  <a:gd name="connsiteX20" fmla="*/ 862070 w 1373699"/>
                  <a:gd name="connsiteY20" fmla="*/ 215916 h 1460516"/>
                  <a:gd name="connsiteX21" fmla="*/ 970927 w 1373699"/>
                  <a:gd name="connsiteY21" fmla="*/ 321145 h 1460516"/>
                  <a:gd name="connsiteX22" fmla="*/ 1061642 w 1373699"/>
                  <a:gd name="connsiteY22" fmla="*/ 310259 h 1460516"/>
                  <a:gd name="connsiteX23" fmla="*/ 1373699 w 1373699"/>
                  <a:gd name="connsiteY23" fmla="*/ 615059 h 1460516"/>
                  <a:gd name="connsiteX24" fmla="*/ 1373699 w 1373699"/>
                  <a:gd name="connsiteY24" fmla="*/ 1460516 h 1460516"/>
                  <a:gd name="connsiteX25" fmla="*/ 535499 w 1373699"/>
                  <a:gd name="connsiteY25" fmla="*/ 1456888 h 1460516"/>
                  <a:gd name="connsiteX0" fmla="*/ 535499 w 1373699"/>
                  <a:gd name="connsiteY0" fmla="*/ 1456888 h 1460516"/>
                  <a:gd name="connsiteX1" fmla="*/ 5727 w 1373699"/>
                  <a:gd name="connsiteY1" fmla="*/ 930745 h 1460516"/>
                  <a:gd name="connsiteX2" fmla="*/ 132727 w 1373699"/>
                  <a:gd name="connsiteY2" fmla="*/ 829145 h 1460516"/>
                  <a:gd name="connsiteX3" fmla="*/ 20242 w 1373699"/>
                  <a:gd name="connsiteY3" fmla="*/ 713030 h 1460516"/>
                  <a:gd name="connsiteX4" fmla="*/ 67413 w 1373699"/>
                  <a:gd name="connsiteY4" fmla="*/ 716659 h 1460516"/>
                  <a:gd name="connsiteX5" fmla="*/ 237956 w 1373699"/>
                  <a:gd name="connsiteY5" fmla="*/ 756573 h 1460516"/>
                  <a:gd name="connsiteX6" fmla="*/ 23870 w 1373699"/>
                  <a:gd name="connsiteY6" fmla="*/ 557002 h 1460516"/>
                  <a:gd name="connsiteX7" fmla="*/ 158127 w 1373699"/>
                  <a:gd name="connsiteY7" fmla="*/ 466288 h 1460516"/>
                  <a:gd name="connsiteX8" fmla="*/ 5727 w 1373699"/>
                  <a:gd name="connsiteY8" fmla="*/ 353802 h 1460516"/>
                  <a:gd name="connsiteX9" fmla="*/ 49270 w 1373699"/>
                  <a:gd name="connsiteY9" fmla="*/ 335659 h 1460516"/>
                  <a:gd name="connsiteX10" fmla="*/ 208927 w 1373699"/>
                  <a:gd name="connsiteY10" fmla="*/ 415488 h 1460516"/>
                  <a:gd name="connsiteX11" fmla="*/ 241584 w 1373699"/>
                  <a:gd name="connsiteY11" fmla="*/ 212288 h 1460516"/>
                  <a:gd name="connsiteX12" fmla="*/ 499213 w 1373699"/>
                  <a:gd name="connsiteY12" fmla="*/ 448145 h 1460516"/>
                  <a:gd name="connsiteX13" fmla="*/ 499213 w 1373699"/>
                  <a:gd name="connsiteY13" fmla="*/ 339288 h 1460516"/>
                  <a:gd name="connsiteX14" fmla="*/ 335927 w 1373699"/>
                  <a:gd name="connsiteY14" fmla="*/ 179630 h 1460516"/>
                  <a:gd name="connsiteX15" fmla="*/ 502842 w 1373699"/>
                  <a:gd name="connsiteY15" fmla="*/ 237688 h 1460516"/>
                  <a:gd name="connsiteX16" fmla="*/ 531870 w 1373699"/>
                  <a:gd name="connsiteY16" fmla="*/ 1830 h 1460516"/>
                  <a:gd name="connsiteX17" fmla="*/ 680642 w 1373699"/>
                  <a:gd name="connsiteY17" fmla="*/ 128830 h 1460516"/>
                  <a:gd name="connsiteX18" fmla="*/ 727813 w 1373699"/>
                  <a:gd name="connsiteY18" fmla="*/ 139716 h 1460516"/>
                  <a:gd name="connsiteX19" fmla="*/ 818527 w 1373699"/>
                  <a:gd name="connsiteY19" fmla="*/ 215916 h 1460516"/>
                  <a:gd name="connsiteX20" fmla="*/ 862070 w 1373699"/>
                  <a:gd name="connsiteY20" fmla="*/ 215916 h 1460516"/>
                  <a:gd name="connsiteX21" fmla="*/ 970927 w 1373699"/>
                  <a:gd name="connsiteY21" fmla="*/ 321145 h 1460516"/>
                  <a:gd name="connsiteX22" fmla="*/ 1061642 w 1373699"/>
                  <a:gd name="connsiteY22" fmla="*/ 310259 h 1460516"/>
                  <a:gd name="connsiteX23" fmla="*/ 1373699 w 1373699"/>
                  <a:gd name="connsiteY23" fmla="*/ 615059 h 1460516"/>
                  <a:gd name="connsiteX24" fmla="*/ 1373699 w 1373699"/>
                  <a:gd name="connsiteY24" fmla="*/ 1460516 h 1460516"/>
                  <a:gd name="connsiteX25" fmla="*/ 535499 w 1373699"/>
                  <a:gd name="connsiteY25" fmla="*/ 1456888 h 1460516"/>
                  <a:gd name="connsiteX0" fmla="*/ 535499 w 1373699"/>
                  <a:gd name="connsiteY0" fmla="*/ 1456888 h 1460516"/>
                  <a:gd name="connsiteX1" fmla="*/ 5727 w 1373699"/>
                  <a:gd name="connsiteY1" fmla="*/ 930745 h 1460516"/>
                  <a:gd name="connsiteX2" fmla="*/ 132727 w 1373699"/>
                  <a:gd name="connsiteY2" fmla="*/ 829145 h 1460516"/>
                  <a:gd name="connsiteX3" fmla="*/ 20242 w 1373699"/>
                  <a:gd name="connsiteY3" fmla="*/ 713030 h 1460516"/>
                  <a:gd name="connsiteX4" fmla="*/ 67413 w 1373699"/>
                  <a:gd name="connsiteY4" fmla="*/ 716659 h 1460516"/>
                  <a:gd name="connsiteX5" fmla="*/ 237956 w 1373699"/>
                  <a:gd name="connsiteY5" fmla="*/ 756573 h 1460516"/>
                  <a:gd name="connsiteX6" fmla="*/ 23870 w 1373699"/>
                  <a:gd name="connsiteY6" fmla="*/ 557002 h 1460516"/>
                  <a:gd name="connsiteX7" fmla="*/ 158127 w 1373699"/>
                  <a:gd name="connsiteY7" fmla="*/ 466288 h 1460516"/>
                  <a:gd name="connsiteX8" fmla="*/ 5727 w 1373699"/>
                  <a:gd name="connsiteY8" fmla="*/ 353802 h 1460516"/>
                  <a:gd name="connsiteX9" fmla="*/ 49270 w 1373699"/>
                  <a:gd name="connsiteY9" fmla="*/ 335659 h 1460516"/>
                  <a:gd name="connsiteX10" fmla="*/ 208927 w 1373699"/>
                  <a:gd name="connsiteY10" fmla="*/ 415488 h 1460516"/>
                  <a:gd name="connsiteX11" fmla="*/ 241584 w 1373699"/>
                  <a:gd name="connsiteY11" fmla="*/ 212288 h 1460516"/>
                  <a:gd name="connsiteX12" fmla="*/ 499213 w 1373699"/>
                  <a:gd name="connsiteY12" fmla="*/ 448145 h 1460516"/>
                  <a:gd name="connsiteX13" fmla="*/ 499213 w 1373699"/>
                  <a:gd name="connsiteY13" fmla="*/ 339288 h 1460516"/>
                  <a:gd name="connsiteX14" fmla="*/ 335927 w 1373699"/>
                  <a:gd name="connsiteY14" fmla="*/ 179630 h 1460516"/>
                  <a:gd name="connsiteX15" fmla="*/ 502842 w 1373699"/>
                  <a:gd name="connsiteY15" fmla="*/ 237688 h 1460516"/>
                  <a:gd name="connsiteX16" fmla="*/ 531870 w 1373699"/>
                  <a:gd name="connsiteY16" fmla="*/ 1830 h 1460516"/>
                  <a:gd name="connsiteX17" fmla="*/ 680642 w 1373699"/>
                  <a:gd name="connsiteY17" fmla="*/ 128830 h 1460516"/>
                  <a:gd name="connsiteX18" fmla="*/ 727813 w 1373699"/>
                  <a:gd name="connsiteY18" fmla="*/ 139716 h 1460516"/>
                  <a:gd name="connsiteX19" fmla="*/ 818527 w 1373699"/>
                  <a:gd name="connsiteY19" fmla="*/ 215916 h 1460516"/>
                  <a:gd name="connsiteX20" fmla="*/ 862070 w 1373699"/>
                  <a:gd name="connsiteY20" fmla="*/ 215916 h 1460516"/>
                  <a:gd name="connsiteX21" fmla="*/ 970927 w 1373699"/>
                  <a:gd name="connsiteY21" fmla="*/ 321145 h 1460516"/>
                  <a:gd name="connsiteX22" fmla="*/ 1061642 w 1373699"/>
                  <a:gd name="connsiteY22" fmla="*/ 310259 h 1460516"/>
                  <a:gd name="connsiteX23" fmla="*/ 1373699 w 1373699"/>
                  <a:gd name="connsiteY23" fmla="*/ 615059 h 1460516"/>
                  <a:gd name="connsiteX24" fmla="*/ 1373699 w 1373699"/>
                  <a:gd name="connsiteY24" fmla="*/ 1460516 h 1460516"/>
                  <a:gd name="connsiteX25" fmla="*/ 535499 w 1373699"/>
                  <a:gd name="connsiteY25" fmla="*/ 1456888 h 1460516"/>
                  <a:gd name="connsiteX0" fmla="*/ 535499 w 1373699"/>
                  <a:gd name="connsiteY0" fmla="*/ 1456888 h 1460516"/>
                  <a:gd name="connsiteX1" fmla="*/ 5727 w 1373699"/>
                  <a:gd name="connsiteY1" fmla="*/ 930745 h 1460516"/>
                  <a:gd name="connsiteX2" fmla="*/ 132727 w 1373699"/>
                  <a:gd name="connsiteY2" fmla="*/ 829145 h 1460516"/>
                  <a:gd name="connsiteX3" fmla="*/ 20242 w 1373699"/>
                  <a:gd name="connsiteY3" fmla="*/ 713030 h 1460516"/>
                  <a:gd name="connsiteX4" fmla="*/ 67413 w 1373699"/>
                  <a:gd name="connsiteY4" fmla="*/ 716659 h 1460516"/>
                  <a:gd name="connsiteX5" fmla="*/ 237956 w 1373699"/>
                  <a:gd name="connsiteY5" fmla="*/ 756573 h 1460516"/>
                  <a:gd name="connsiteX6" fmla="*/ 23870 w 1373699"/>
                  <a:gd name="connsiteY6" fmla="*/ 557002 h 1460516"/>
                  <a:gd name="connsiteX7" fmla="*/ 158127 w 1373699"/>
                  <a:gd name="connsiteY7" fmla="*/ 466288 h 1460516"/>
                  <a:gd name="connsiteX8" fmla="*/ 5727 w 1373699"/>
                  <a:gd name="connsiteY8" fmla="*/ 353802 h 1460516"/>
                  <a:gd name="connsiteX9" fmla="*/ 49270 w 1373699"/>
                  <a:gd name="connsiteY9" fmla="*/ 335659 h 1460516"/>
                  <a:gd name="connsiteX10" fmla="*/ 208927 w 1373699"/>
                  <a:gd name="connsiteY10" fmla="*/ 415488 h 1460516"/>
                  <a:gd name="connsiteX11" fmla="*/ 241584 w 1373699"/>
                  <a:gd name="connsiteY11" fmla="*/ 212288 h 1460516"/>
                  <a:gd name="connsiteX12" fmla="*/ 499213 w 1373699"/>
                  <a:gd name="connsiteY12" fmla="*/ 448145 h 1460516"/>
                  <a:gd name="connsiteX13" fmla="*/ 499213 w 1373699"/>
                  <a:gd name="connsiteY13" fmla="*/ 339288 h 1460516"/>
                  <a:gd name="connsiteX14" fmla="*/ 335927 w 1373699"/>
                  <a:gd name="connsiteY14" fmla="*/ 179630 h 1460516"/>
                  <a:gd name="connsiteX15" fmla="*/ 502842 w 1373699"/>
                  <a:gd name="connsiteY15" fmla="*/ 237688 h 1460516"/>
                  <a:gd name="connsiteX16" fmla="*/ 531870 w 1373699"/>
                  <a:gd name="connsiteY16" fmla="*/ 1830 h 1460516"/>
                  <a:gd name="connsiteX17" fmla="*/ 680642 w 1373699"/>
                  <a:gd name="connsiteY17" fmla="*/ 128830 h 1460516"/>
                  <a:gd name="connsiteX18" fmla="*/ 727813 w 1373699"/>
                  <a:gd name="connsiteY18" fmla="*/ 139716 h 1460516"/>
                  <a:gd name="connsiteX19" fmla="*/ 818527 w 1373699"/>
                  <a:gd name="connsiteY19" fmla="*/ 215916 h 1460516"/>
                  <a:gd name="connsiteX20" fmla="*/ 862070 w 1373699"/>
                  <a:gd name="connsiteY20" fmla="*/ 215916 h 1460516"/>
                  <a:gd name="connsiteX21" fmla="*/ 970927 w 1373699"/>
                  <a:gd name="connsiteY21" fmla="*/ 321145 h 1460516"/>
                  <a:gd name="connsiteX22" fmla="*/ 1061642 w 1373699"/>
                  <a:gd name="connsiteY22" fmla="*/ 310259 h 1460516"/>
                  <a:gd name="connsiteX23" fmla="*/ 1373699 w 1373699"/>
                  <a:gd name="connsiteY23" fmla="*/ 615059 h 1460516"/>
                  <a:gd name="connsiteX24" fmla="*/ 1373699 w 1373699"/>
                  <a:gd name="connsiteY24" fmla="*/ 1460516 h 1460516"/>
                  <a:gd name="connsiteX25" fmla="*/ 535499 w 1373699"/>
                  <a:gd name="connsiteY25" fmla="*/ 1456888 h 1460516"/>
                  <a:gd name="connsiteX0" fmla="*/ 535499 w 1373699"/>
                  <a:gd name="connsiteY0" fmla="*/ 1456888 h 1460516"/>
                  <a:gd name="connsiteX1" fmla="*/ 5727 w 1373699"/>
                  <a:gd name="connsiteY1" fmla="*/ 930745 h 1460516"/>
                  <a:gd name="connsiteX2" fmla="*/ 132727 w 1373699"/>
                  <a:gd name="connsiteY2" fmla="*/ 829145 h 1460516"/>
                  <a:gd name="connsiteX3" fmla="*/ 20242 w 1373699"/>
                  <a:gd name="connsiteY3" fmla="*/ 713030 h 1460516"/>
                  <a:gd name="connsiteX4" fmla="*/ 67413 w 1373699"/>
                  <a:gd name="connsiteY4" fmla="*/ 716659 h 1460516"/>
                  <a:gd name="connsiteX5" fmla="*/ 237956 w 1373699"/>
                  <a:gd name="connsiteY5" fmla="*/ 756573 h 1460516"/>
                  <a:gd name="connsiteX6" fmla="*/ 23870 w 1373699"/>
                  <a:gd name="connsiteY6" fmla="*/ 557002 h 1460516"/>
                  <a:gd name="connsiteX7" fmla="*/ 158127 w 1373699"/>
                  <a:gd name="connsiteY7" fmla="*/ 466288 h 1460516"/>
                  <a:gd name="connsiteX8" fmla="*/ 5727 w 1373699"/>
                  <a:gd name="connsiteY8" fmla="*/ 353802 h 1460516"/>
                  <a:gd name="connsiteX9" fmla="*/ 49270 w 1373699"/>
                  <a:gd name="connsiteY9" fmla="*/ 335659 h 1460516"/>
                  <a:gd name="connsiteX10" fmla="*/ 208927 w 1373699"/>
                  <a:gd name="connsiteY10" fmla="*/ 415488 h 1460516"/>
                  <a:gd name="connsiteX11" fmla="*/ 241584 w 1373699"/>
                  <a:gd name="connsiteY11" fmla="*/ 212288 h 1460516"/>
                  <a:gd name="connsiteX12" fmla="*/ 499213 w 1373699"/>
                  <a:gd name="connsiteY12" fmla="*/ 448145 h 1460516"/>
                  <a:gd name="connsiteX13" fmla="*/ 499213 w 1373699"/>
                  <a:gd name="connsiteY13" fmla="*/ 339288 h 1460516"/>
                  <a:gd name="connsiteX14" fmla="*/ 335927 w 1373699"/>
                  <a:gd name="connsiteY14" fmla="*/ 179630 h 1460516"/>
                  <a:gd name="connsiteX15" fmla="*/ 502842 w 1373699"/>
                  <a:gd name="connsiteY15" fmla="*/ 237688 h 1460516"/>
                  <a:gd name="connsiteX16" fmla="*/ 531870 w 1373699"/>
                  <a:gd name="connsiteY16" fmla="*/ 1830 h 1460516"/>
                  <a:gd name="connsiteX17" fmla="*/ 680642 w 1373699"/>
                  <a:gd name="connsiteY17" fmla="*/ 128830 h 1460516"/>
                  <a:gd name="connsiteX18" fmla="*/ 727813 w 1373699"/>
                  <a:gd name="connsiteY18" fmla="*/ 139716 h 1460516"/>
                  <a:gd name="connsiteX19" fmla="*/ 818527 w 1373699"/>
                  <a:gd name="connsiteY19" fmla="*/ 215916 h 1460516"/>
                  <a:gd name="connsiteX20" fmla="*/ 862070 w 1373699"/>
                  <a:gd name="connsiteY20" fmla="*/ 215916 h 1460516"/>
                  <a:gd name="connsiteX21" fmla="*/ 970927 w 1373699"/>
                  <a:gd name="connsiteY21" fmla="*/ 321145 h 1460516"/>
                  <a:gd name="connsiteX22" fmla="*/ 1061642 w 1373699"/>
                  <a:gd name="connsiteY22" fmla="*/ 310259 h 1460516"/>
                  <a:gd name="connsiteX23" fmla="*/ 1373699 w 1373699"/>
                  <a:gd name="connsiteY23" fmla="*/ 615059 h 1460516"/>
                  <a:gd name="connsiteX24" fmla="*/ 1373699 w 1373699"/>
                  <a:gd name="connsiteY24" fmla="*/ 1460516 h 1460516"/>
                  <a:gd name="connsiteX25" fmla="*/ 535499 w 1373699"/>
                  <a:gd name="connsiteY25" fmla="*/ 1456888 h 1460516"/>
                  <a:gd name="connsiteX0" fmla="*/ 535499 w 1373699"/>
                  <a:gd name="connsiteY0" fmla="*/ 1456888 h 1460516"/>
                  <a:gd name="connsiteX1" fmla="*/ 5727 w 1373699"/>
                  <a:gd name="connsiteY1" fmla="*/ 930745 h 1460516"/>
                  <a:gd name="connsiteX2" fmla="*/ 132727 w 1373699"/>
                  <a:gd name="connsiteY2" fmla="*/ 829145 h 1460516"/>
                  <a:gd name="connsiteX3" fmla="*/ 20242 w 1373699"/>
                  <a:gd name="connsiteY3" fmla="*/ 713030 h 1460516"/>
                  <a:gd name="connsiteX4" fmla="*/ 67413 w 1373699"/>
                  <a:gd name="connsiteY4" fmla="*/ 716659 h 1460516"/>
                  <a:gd name="connsiteX5" fmla="*/ 237956 w 1373699"/>
                  <a:gd name="connsiteY5" fmla="*/ 756573 h 1460516"/>
                  <a:gd name="connsiteX6" fmla="*/ 23870 w 1373699"/>
                  <a:gd name="connsiteY6" fmla="*/ 557002 h 1460516"/>
                  <a:gd name="connsiteX7" fmla="*/ 158127 w 1373699"/>
                  <a:gd name="connsiteY7" fmla="*/ 466288 h 1460516"/>
                  <a:gd name="connsiteX8" fmla="*/ 5727 w 1373699"/>
                  <a:gd name="connsiteY8" fmla="*/ 353802 h 1460516"/>
                  <a:gd name="connsiteX9" fmla="*/ 49270 w 1373699"/>
                  <a:gd name="connsiteY9" fmla="*/ 335659 h 1460516"/>
                  <a:gd name="connsiteX10" fmla="*/ 208927 w 1373699"/>
                  <a:gd name="connsiteY10" fmla="*/ 415488 h 1460516"/>
                  <a:gd name="connsiteX11" fmla="*/ 241584 w 1373699"/>
                  <a:gd name="connsiteY11" fmla="*/ 212288 h 1460516"/>
                  <a:gd name="connsiteX12" fmla="*/ 499213 w 1373699"/>
                  <a:gd name="connsiteY12" fmla="*/ 448145 h 1460516"/>
                  <a:gd name="connsiteX13" fmla="*/ 499213 w 1373699"/>
                  <a:gd name="connsiteY13" fmla="*/ 339288 h 1460516"/>
                  <a:gd name="connsiteX14" fmla="*/ 335927 w 1373699"/>
                  <a:gd name="connsiteY14" fmla="*/ 179630 h 1460516"/>
                  <a:gd name="connsiteX15" fmla="*/ 502842 w 1373699"/>
                  <a:gd name="connsiteY15" fmla="*/ 237688 h 1460516"/>
                  <a:gd name="connsiteX16" fmla="*/ 531870 w 1373699"/>
                  <a:gd name="connsiteY16" fmla="*/ 1830 h 1460516"/>
                  <a:gd name="connsiteX17" fmla="*/ 680642 w 1373699"/>
                  <a:gd name="connsiteY17" fmla="*/ 128830 h 1460516"/>
                  <a:gd name="connsiteX18" fmla="*/ 727813 w 1373699"/>
                  <a:gd name="connsiteY18" fmla="*/ 139716 h 1460516"/>
                  <a:gd name="connsiteX19" fmla="*/ 818527 w 1373699"/>
                  <a:gd name="connsiteY19" fmla="*/ 215916 h 1460516"/>
                  <a:gd name="connsiteX20" fmla="*/ 862070 w 1373699"/>
                  <a:gd name="connsiteY20" fmla="*/ 215916 h 1460516"/>
                  <a:gd name="connsiteX21" fmla="*/ 970927 w 1373699"/>
                  <a:gd name="connsiteY21" fmla="*/ 321145 h 1460516"/>
                  <a:gd name="connsiteX22" fmla="*/ 1061642 w 1373699"/>
                  <a:gd name="connsiteY22" fmla="*/ 310259 h 1460516"/>
                  <a:gd name="connsiteX23" fmla="*/ 1373699 w 1373699"/>
                  <a:gd name="connsiteY23" fmla="*/ 615059 h 1460516"/>
                  <a:gd name="connsiteX24" fmla="*/ 1373699 w 1373699"/>
                  <a:gd name="connsiteY24" fmla="*/ 1460516 h 1460516"/>
                  <a:gd name="connsiteX25" fmla="*/ 535499 w 1373699"/>
                  <a:gd name="connsiteY25" fmla="*/ 1456888 h 1460516"/>
                  <a:gd name="connsiteX0" fmla="*/ 535499 w 1373699"/>
                  <a:gd name="connsiteY0" fmla="*/ 1455058 h 1458686"/>
                  <a:gd name="connsiteX1" fmla="*/ 5727 w 1373699"/>
                  <a:gd name="connsiteY1" fmla="*/ 928915 h 1458686"/>
                  <a:gd name="connsiteX2" fmla="*/ 132727 w 1373699"/>
                  <a:gd name="connsiteY2" fmla="*/ 827315 h 1458686"/>
                  <a:gd name="connsiteX3" fmla="*/ 20242 w 1373699"/>
                  <a:gd name="connsiteY3" fmla="*/ 711200 h 1458686"/>
                  <a:gd name="connsiteX4" fmla="*/ 67413 w 1373699"/>
                  <a:gd name="connsiteY4" fmla="*/ 714829 h 1458686"/>
                  <a:gd name="connsiteX5" fmla="*/ 237956 w 1373699"/>
                  <a:gd name="connsiteY5" fmla="*/ 754743 h 1458686"/>
                  <a:gd name="connsiteX6" fmla="*/ 23870 w 1373699"/>
                  <a:gd name="connsiteY6" fmla="*/ 555172 h 1458686"/>
                  <a:gd name="connsiteX7" fmla="*/ 158127 w 1373699"/>
                  <a:gd name="connsiteY7" fmla="*/ 464458 h 1458686"/>
                  <a:gd name="connsiteX8" fmla="*/ 5727 w 1373699"/>
                  <a:gd name="connsiteY8" fmla="*/ 351972 h 1458686"/>
                  <a:gd name="connsiteX9" fmla="*/ 49270 w 1373699"/>
                  <a:gd name="connsiteY9" fmla="*/ 333829 h 1458686"/>
                  <a:gd name="connsiteX10" fmla="*/ 208927 w 1373699"/>
                  <a:gd name="connsiteY10" fmla="*/ 413658 h 1458686"/>
                  <a:gd name="connsiteX11" fmla="*/ 241584 w 1373699"/>
                  <a:gd name="connsiteY11" fmla="*/ 210458 h 1458686"/>
                  <a:gd name="connsiteX12" fmla="*/ 499213 w 1373699"/>
                  <a:gd name="connsiteY12" fmla="*/ 446315 h 1458686"/>
                  <a:gd name="connsiteX13" fmla="*/ 499213 w 1373699"/>
                  <a:gd name="connsiteY13" fmla="*/ 337458 h 1458686"/>
                  <a:gd name="connsiteX14" fmla="*/ 335927 w 1373699"/>
                  <a:gd name="connsiteY14" fmla="*/ 177800 h 1458686"/>
                  <a:gd name="connsiteX15" fmla="*/ 502842 w 1373699"/>
                  <a:gd name="connsiteY15" fmla="*/ 235858 h 1458686"/>
                  <a:gd name="connsiteX16" fmla="*/ 531870 w 1373699"/>
                  <a:gd name="connsiteY16" fmla="*/ 0 h 1458686"/>
                  <a:gd name="connsiteX17" fmla="*/ 680642 w 1373699"/>
                  <a:gd name="connsiteY17" fmla="*/ 127000 h 1458686"/>
                  <a:gd name="connsiteX18" fmla="*/ 727813 w 1373699"/>
                  <a:gd name="connsiteY18" fmla="*/ 137886 h 1458686"/>
                  <a:gd name="connsiteX19" fmla="*/ 818527 w 1373699"/>
                  <a:gd name="connsiteY19" fmla="*/ 214086 h 1458686"/>
                  <a:gd name="connsiteX20" fmla="*/ 862070 w 1373699"/>
                  <a:gd name="connsiteY20" fmla="*/ 214086 h 1458686"/>
                  <a:gd name="connsiteX21" fmla="*/ 970927 w 1373699"/>
                  <a:gd name="connsiteY21" fmla="*/ 319315 h 1458686"/>
                  <a:gd name="connsiteX22" fmla="*/ 1061642 w 1373699"/>
                  <a:gd name="connsiteY22" fmla="*/ 308429 h 1458686"/>
                  <a:gd name="connsiteX23" fmla="*/ 1373699 w 1373699"/>
                  <a:gd name="connsiteY23" fmla="*/ 613229 h 1458686"/>
                  <a:gd name="connsiteX24" fmla="*/ 1373699 w 1373699"/>
                  <a:gd name="connsiteY24" fmla="*/ 1458686 h 1458686"/>
                  <a:gd name="connsiteX25" fmla="*/ 535499 w 1373699"/>
                  <a:gd name="connsiteY25" fmla="*/ 1455058 h 1458686"/>
                  <a:gd name="connsiteX0" fmla="*/ 535499 w 1373699"/>
                  <a:gd name="connsiteY0" fmla="*/ 1455058 h 1458686"/>
                  <a:gd name="connsiteX1" fmla="*/ 5727 w 1373699"/>
                  <a:gd name="connsiteY1" fmla="*/ 928915 h 1458686"/>
                  <a:gd name="connsiteX2" fmla="*/ 132727 w 1373699"/>
                  <a:gd name="connsiteY2" fmla="*/ 827315 h 1458686"/>
                  <a:gd name="connsiteX3" fmla="*/ 20242 w 1373699"/>
                  <a:gd name="connsiteY3" fmla="*/ 711200 h 1458686"/>
                  <a:gd name="connsiteX4" fmla="*/ 67413 w 1373699"/>
                  <a:gd name="connsiteY4" fmla="*/ 714829 h 1458686"/>
                  <a:gd name="connsiteX5" fmla="*/ 237956 w 1373699"/>
                  <a:gd name="connsiteY5" fmla="*/ 754743 h 1458686"/>
                  <a:gd name="connsiteX6" fmla="*/ 23870 w 1373699"/>
                  <a:gd name="connsiteY6" fmla="*/ 555172 h 1458686"/>
                  <a:gd name="connsiteX7" fmla="*/ 158127 w 1373699"/>
                  <a:gd name="connsiteY7" fmla="*/ 464458 h 1458686"/>
                  <a:gd name="connsiteX8" fmla="*/ 5727 w 1373699"/>
                  <a:gd name="connsiteY8" fmla="*/ 351972 h 1458686"/>
                  <a:gd name="connsiteX9" fmla="*/ 49270 w 1373699"/>
                  <a:gd name="connsiteY9" fmla="*/ 333829 h 1458686"/>
                  <a:gd name="connsiteX10" fmla="*/ 208927 w 1373699"/>
                  <a:gd name="connsiteY10" fmla="*/ 413658 h 1458686"/>
                  <a:gd name="connsiteX11" fmla="*/ 241584 w 1373699"/>
                  <a:gd name="connsiteY11" fmla="*/ 210458 h 1458686"/>
                  <a:gd name="connsiteX12" fmla="*/ 499213 w 1373699"/>
                  <a:gd name="connsiteY12" fmla="*/ 446315 h 1458686"/>
                  <a:gd name="connsiteX13" fmla="*/ 499213 w 1373699"/>
                  <a:gd name="connsiteY13" fmla="*/ 337458 h 1458686"/>
                  <a:gd name="connsiteX14" fmla="*/ 335927 w 1373699"/>
                  <a:gd name="connsiteY14" fmla="*/ 177800 h 1458686"/>
                  <a:gd name="connsiteX15" fmla="*/ 502842 w 1373699"/>
                  <a:gd name="connsiteY15" fmla="*/ 235858 h 1458686"/>
                  <a:gd name="connsiteX16" fmla="*/ 531870 w 1373699"/>
                  <a:gd name="connsiteY16" fmla="*/ 0 h 1458686"/>
                  <a:gd name="connsiteX17" fmla="*/ 680642 w 1373699"/>
                  <a:gd name="connsiteY17" fmla="*/ 127000 h 1458686"/>
                  <a:gd name="connsiteX18" fmla="*/ 727813 w 1373699"/>
                  <a:gd name="connsiteY18" fmla="*/ 137886 h 1458686"/>
                  <a:gd name="connsiteX19" fmla="*/ 818527 w 1373699"/>
                  <a:gd name="connsiteY19" fmla="*/ 214086 h 1458686"/>
                  <a:gd name="connsiteX20" fmla="*/ 862070 w 1373699"/>
                  <a:gd name="connsiteY20" fmla="*/ 214086 h 1458686"/>
                  <a:gd name="connsiteX21" fmla="*/ 970927 w 1373699"/>
                  <a:gd name="connsiteY21" fmla="*/ 319315 h 1458686"/>
                  <a:gd name="connsiteX22" fmla="*/ 1061642 w 1373699"/>
                  <a:gd name="connsiteY22" fmla="*/ 308429 h 1458686"/>
                  <a:gd name="connsiteX23" fmla="*/ 1373699 w 1373699"/>
                  <a:gd name="connsiteY23" fmla="*/ 613229 h 1458686"/>
                  <a:gd name="connsiteX24" fmla="*/ 1373699 w 1373699"/>
                  <a:gd name="connsiteY24" fmla="*/ 1458686 h 1458686"/>
                  <a:gd name="connsiteX25" fmla="*/ 535499 w 1373699"/>
                  <a:gd name="connsiteY25" fmla="*/ 1455058 h 1458686"/>
                  <a:gd name="connsiteX0" fmla="*/ 535499 w 1373699"/>
                  <a:gd name="connsiteY0" fmla="*/ 1455058 h 1458686"/>
                  <a:gd name="connsiteX1" fmla="*/ 5727 w 1373699"/>
                  <a:gd name="connsiteY1" fmla="*/ 928915 h 1458686"/>
                  <a:gd name="connsiteX2" fmla="*/ 132727 w 1373699"/>
                  <a:gd name="connsiteY2" fmla="*/ 827315 h 1458686"/>
                  <a:gd name="connsiteX3" fmla="*/ 20242 w 1373699"/>
                  <a:gd name="connsiteY3" fmla="*/ 711200 h 1458686"/>
                  <a:gd name="connsiteX4" fmla="*/ 67413 w 1373699"/>
                  <a:gd name="connsiteY4" fmla="*/ 714829 h 1458686"/>
                  <a:gd name="connsiteX5" fmla="*/ 237956 w 1373699"/>
                  <a:gd name="connsiteY5" fmla="*/ 754743 h 1458686"/>
                  <a:gd name="connsiteX6" fmla="*/ 23870 w 1373699"/>
                  <a:gd name="connsiteY6" fmla="*/ 555172 h 1458686"/>
                  <a:gd name="connsiteX7" fmla="*/ 158127 w 1373699"/>
                  <a:gd name="connsiteY7" fmla="*/ 464458 h 1458686"/>
                  <a:gd name="connsiteX8" fmla="*/ 5727 w 1373699"/>
                  <a:gd name="connsiteY8" fmla="*/ 351972 h 1458686"/>
                  <a:gd name="connsiteX9" fmla="*/ 49270 w 1373699"/>
                  <a:gd name="connsiteY9" fmla="*/ 333829 h 1458686"/>
                  <a:gd name="connsiteX10" fmla="*/ 208927 w 1373699"/>
                  <a:gd name="connsiteY10" fmla="*/ 413658 h 1458686"/>
                  <a:gd name="connsiteX11" fmla="*/ 241584 w 1373699"/>
                  <a:gd name="connsiteY11" fmla="*/ 210458 h 1458686"/>
                  <a:gd name="connsiteX12" fmla="*/ 499213 w 1373699"/>
                  <a:gd name="connsiteY12" fmla="*/ 446315 h 1458686"/>
                  <a:gd name="connsiteX13" fmla="*/ 499213 w 1373699"/>
                  <a:gd name="connsiteY13" fmla="*/ 337458 h 1458686"/>
                  <a:gd name="connsiteX14" fmla="*/ 335927 w 1373699"/>
                  <a:gd name="connsiteY14" fmla="*/ 177800 h 1458686"/>
                  <a:gd name="connsiteX15" fmla="*/ 502842 w 1373699"/>
                  <a:gd name="connsiteY15" fmla="*/ 235858 h 1458686"/>
                  <a:gd name="connsiteX16" fmla="*/ 531870 w 1373699"/>
                  <a:gd name="connsiteY16" fmla="*/ 0 h 1458686"/>
                  <a:gd name="connsiteX17" fmla="*/ 680642 w 1373699"/>
                  <a:gd name="connsiteY17" fmla="*/ 127000 h 1458686"/>
                  <a:gd name="connsiteX18" fmla="*/ 727813 w 1373699"/>
                  <a:gd name="connsiteY18" fmla="*/ 137886 h 1458686"/>
                  <a:gd name="connsiteX19" fmla="*/ 818527 w 1373699"/>
                  <a:gd name="connsiteY19" fmla="*/ 214086 h 1458686"/>
                  <a:gd name="connsiteX20" fmla="*/ 862070 w 1373699"/>
                  <a:gd name="connsiteY20" fmla="*/ 214086 h 1458686"/>
                  <a:gd name="connsiteX21" fmla="*/ 970927 w 1373699"/>
                  <a:gd name="connsiteY21" fmla="*/ 319315 h 1458686"/>
                  <a:gd name="connsiteX22" fmla="*/ 1061642 w 1373699"/>
                  <a:gd name="connsiteY22" fmla="*/ 308429 h 1458686"/>
                  <a:gd name="connsiteX23" fmla="*/ 1373699 w 1373699"/>
                  <a:gd name="connsiteY23" fmla="*/ 613229 h 1458686"/>
                  <a:gd name="connsiteX24" fmla="*/ 1373699 w 1373699"/>
                  <a:gd name="connsiteY24" fmla="*/ 1458686 h 1458686"/>
                  <a:gd name="connsiteX25" fmla="*/ 535499 w 1373699"/>
                  <a:gd name="connsiteY25" fmla="*/ 1455058 h 1458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373699" h="1458686">
                    <a:moveTo>
                      <a:pt x="535499" y="1455058"/>
                    </a:moveTo>
                    <a:lnTo>
                      <a:pt x="5727" y="928915"/>
                    </a:lnTo>
                    <a:lnTo>
                      <a:pt x="132727" y="827315"/>
                    </a:lnTo>
                    <a:lnTo>
                      <a:pt x="20242" y="711200"/>
                    </a:lnTo>
                    <a:cubicBezTo>
                      <a:pt x="9356" y="692452"/>
                      <a:pt x="31127" y="707572"/>
                      <a:pt x="67413" y="714829"/>
                    </a:cubicBezTo>
                    <a:cubicBezTo>
                      <a:pt x="103699" y="722086"/>
                      <a:pt x="245213" y="781353"/>
                      <a:pt x="237956" y="754743"/>
                    </a:cubicBezTo>
                    <a:lnTo>
                      <a:pt x="23870" y="555172"/>
                    </a:lnTo>
                    <a:cubicBezTo>
                      <a:pt x="10565" y="506791"/>
                      <a:pt x="161151" y="498325"/>
                      <a:pt x="158127" y="464458"/>
                    </a:cubicBezTo>
                    <a:lnTo>
                      <a:pt x="5727" y="351972"/>
                    </a:lnTo>
                    <a:cubicBezTo>
                      <a:pt x="-12416" y="330201"/>
                      <a:pt x="15404" y="323548"/>
                      <a:pt x="49270" y="333829"/>
                    </a:cubicBezTo>
                    <a:cubicBezTo>
                      <a:pt x="83136" y="344110"/>
                      <a:pt x="176875" y="434220"/>
                      <a:pt x="208927" y="413658"/>
                    </a:cubicBezTo>
                    <a:cubicBezTo>
                      <a:pt x="240979" y="393096"/>
                      <a:pt x="193203" y="205015"/>
                      <a:pt x="241584" y="210458"/>
                    </a:cubicBezTo>
                    <a:lnTo>
                      <a:pt x="499213" y="446315"/>
                    </a:lnTo>
                    <a:cubicBezTo>
                      <a:pt x="542151" y="467482"/>
                      <a:pt x="526427" y="382210"/>
                      <a:pt x="499213" y="337458"/>
                    </a:cubicBezTo>
                    <a:lnTo>
                      <a:pt x="335927" y="177800"/>
                    </a:lnTo>
                    <a:cubicBezTo>
                      <a:pt x="336532" y="160867"/>
                      <a:pt x="470185" y="265491"/>
                      <a:pt x="502842" y="235858"/>
                    </a:cubicBezTo>
                    <a:cubicBezTo>
                      <a:pt x="535499" y="206225"/>
                      <a:pt x="502237" y="18143"/>
                      <a:pt x="531870" y="0"/>
                    </a:cubicBezTo>
                    <a:lnTo>
                      <a:pt x="680642" y="127000"/>
                    </a:lnTo>
                    <a:cubicBezTo>
                      <a:pt x="713299" y="149981"/>
                      <a:pt x="704832" y="123372"/>
                      <a:pt x="727813" y="137886"/>
                    </a:cubicBezTo>
                    <a:lnTo>
                      <a:pt x="818527" y="214086"/>
                    </a:lnTo>
                    <a:cubicBezTo>
                      <a:pt x="840903" y="226786"/>
                      <a:pt x="836670" y="196548"/>
                      <a:pt x="862070" y="214086"/>
                    </a:cubicBezTo>
                    <a:lnTo>
                      <a:pt x="970927" y="319315"/>
                    </a:lnTo>
                    <a:cubicBezTo>
                      <a:pt x="1004189" y="335039"/>
                      <a:pt x="994513" y="259443"/>
                      <a:pt x="1061642" y="308429"/>
                    </a:cubicBezTo>
                    <a:lnTo>
                      <a:pt x="1373699" y="613229"/>
                    </a:lnTo>
                    <a:lnTo>
                      <a:pt x="1373699" y="1458686"/>
                    </a:lnTo>
                    <a:lnTo>
                      <a:pt x="535499" y="1455058"/>
                    </a:ln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Freeform 11"/>
              <p:cNvSpPr>
                <a:spLocks/>
              </p:cNvSpPr>
              <p:nvPr/>
            </p:nvSpPr>
            <p:spPr bwMode="auto">
              <a:xfrm>
                <a:off x="1489372" y="3935720"/>
                <a:ext cx="1269120" cy="1435692"/>
              </a:xfrm>
              <a:custGeom>
                <a:avLst/>
                <a:gdLst>
                  <a:gd name="T0" fmla="*/ 114 w 133"/>
                  <a:gd name="T1" fmla="*/ 98 h 151"/>
                  <a:gd name="T2" fmla="*/ 129 w 133"/>
                  <a:gd name="T3" fmla="*/ 83 h 151"/>
                  <a:gd name="T4" fmla="*/ 105 w 133"/>
                  <a:gd name="T5" fmla="*/ 93 h 151"/>
                  <a:gd name="T6" fmla="*/ 105 w 133"/>
                  <a:gd name="T7" fmla="*/ 59 h 151"/>
                  <a:gd name="T8" fmla="*/ 125 w 133"/>
                  <a:gd name="T9" fmla="*/ 70 h 151"/>
                  <a:gd name="T10" fmla="*/ 128 w 133"/>
                  <a:gd name="T11" fmla="*/ 62 h 151"/>
                  <a:gd name="T12" fmla="*/ 130 w 133"/>
                  <a:gd name="T13" fmla="*/ 44 h 151"/>
                  <a:gd name="T14" fmla="*/ 126 w 133"/>
                  <a:gd name="T15" fmla="*/ 36 h 151"/>
                  <a:gd name="T16" fmla="*/ 109 w 133"/>
                  <a:gd name="T17" fmla="*/ 29 h 151"/>
                  <a:gd name="T18" fmla="*/ 100 w 133"/>
                  <a:gd name="T19" fmla="*/ 29 h 151"/>
                  <a:gd name="T20" fmla="*/ 71 w 133"/>
                  <a:gd name="T21" fmla="*/ 68 h 151"/>
                  <a:gd name="T22" fmla="*/ 89 w 133"/>
                  <a:gd name="T23" fmla="*/ 23 h 151"/>
                  <a:gd name="T24" fmla="*/ 85 w 133"/>
                  <a:gd name="T25" fmla="*/ 15 h 151"/>
                  <a:gd name="T26" fmla="*/ 71 w 133"/>
                  <a:gd name="T27" fmla="*/ 5 h 151"/>
                  <a:gd name="T28" fmla="*/ 62 w 133"/>
                  <a:gd name="T29" fmla="*/ 5 h 151"/>
                  <a:gd name="T30" fmla="*/ 48 w 133"/>
                  <a:gd name="T31" fmla="*/ 15 h 151"/>
                  <a:gd name="T32" fmla="*/ 43 w 133"/>
                  <a:gd name="T33" fmla="*/ 23 h 151"/>
                  <a:gd name="T34" fmla="*/ 62 w 133"/>
                  <a:gd name="T35" fmla="*/ 68 h 151"/>
                  <a:gd name="T36" fmla="*/ 33 w 133"/>
                  <a:gd name="T37" fmla="*/ 29 h 151"/>
                  <a:gd name="T38" fmla="*/ 28 w 133"/>
                  <a:gd name="T39" fmla="*/ 25 h 151"/>
                  <a:gd name="T40" fmla="*/ 23 w 133"/>
                  <a:gd name="T41" fmla="*/ 45 h 151"/>
                  <a:gd name="T42" fmla="*/ 1 w 133"/>
                  <a:gd name="T43" fmla="*/ 38 h 151"/>
                  <a:gd name="T44" fmla="*/ 19 w 133"/>
                  <a:gd name="T45" fmla="*/ 53 h 151"/>
                  <a:gd name="T46" fmla="*/ 3 w 133"/>
                  <a:gd name="T47" fmla="*/ 68 h 151"/>
                  <a:gd name="T48" fmla="*/ 10 w 133"/>
                  <a:gd name="T49" fmla="*/ 70 h 151"/>
                  <a:gd name="T50" fmla="*/ 58 w 133"/>
                  <a:gd name="T51" fmla="*/ 76 h 151"/>
                  <a:gd name="T52" fmla="*/ 10 w 133"/>
                  <a:gd name="T53" fmla="*/ 82 h 151"/>
                  <a:gd name="T54" fmla="*/ 5 w 133"/>
                  <a:gd name="T55" fmla="*/ 90 h 151"/>
                  <a:gd name="T56" fmla="*/ 3 w 133"/>
                  <a:gd name="T57" fmla="*/ 107 h 151"/>
                  <a:gd name="T58" fmla="*/ 5 w 133"/>
                  <a:gd name="T59" fmla="*/ 116 h 151"/>
                  <a:gd name="T60" fmla="*/ 23 w 133"/>
                  <a:gd name="T61" fmla="*/ 106 h 151"/>
                  <a:gd name="T62" fmla="*/ 28 w 133"/>
                  <a:gd name="T63" fmla="*/ 126 h 151"/>
                  <a:gd name="T64" fmla="*/ 33 w 133"/>
                  <a:gd name="T65" fmla="*/ 122 h 151"/>
                  <a:gd name="T66" fmla="*/ 62 w 133"/>
                  <a:gd name="T67" fmla="*/ 84 h 151"/>
                  <a:gd name="T68" fmla="*/ 43 w 133"/>
                  <a:gd name="T69" fmla="*/ 128 h 151"/>
                  <a:gd name="T70" fmla="*/ 45 w 133"/>
                  <a:gd name="T71" fmla="*/ 136 h 151"/>
                  <a:gd name="T72" fmla="*/ 62 w 133"/>
                  <a:gd name="T73" fmla="*/ 128 h 151"/>
                  <a:gd name="T74" fmla="*/ 67 w 133"/>
                  <a:gd name="T75" fmla="*/ 151 h 151"/>
                  <a:gd name="T76" fmla="*/ 71 w 133"/>
                  <a:gd name="T77" fmla="*/ 128 h 151"/>
                  <a:gd name="T78" fmla="*/ 87 w 133"/>
                  <a:gd name="T79" fmla="*/ 136 h 151"/>
                  <a:gd name="T80" fmla="*/ 89 w 133"/>
                  <a:gd name="T81" fmla="*/ 128 h 151"/>
                  <a:gd name="T82" fmla="*/ 71 w 133"/>
                  <a:gd name="T83" fmla="*/ 83 h 151"/>
                  <a:gd name="T84" fmla="*/ 100 w 133"/>
                  <a:gd name="T85" fmla="*/ 122 h 151"/>
                  <a:gd name="T86" fmla="*/ 109 w 133"/>
                  <a:gd name="T87" fmla="*/ 122 h 151"/>
                  <a:gd name="T88" fmla="*/ 126 w 133"/>
                  <a:gd name="T89" fmla="*/ 115 h 151"/>
                  <a:gd name="T90" fmla="*/ 132 w 133"/>
                  <a:gd name="T91" fmla="*/ 113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33" h="151">
                    <a:moveTo>
                      <a:pt x="130" y="107"/>
                    </a:moveTo>
                    <a:cubicBezTo>
                      <a:pt x="114" y="98"/>
                      <a:pt x="114" y="98"/>
                      <a:pt x="114" y="98"/>
                    </a:cubicBezTo>
                    <a:cubicBezTo>
                      <a:pt x="128" y="90"/>
                      <a:pt x="128" y="90"/>
                      <a:pt x="128" y="90"/>
                    </a:cubicBezTo>
                    <a:cubicBezTo>
                      <a:pt x="130" y="88"/>
                      <a:pt x="131" y="85"/>
                      <a:pt x="129" y="83"/>
                    </a:cubicBezTo>
                    <a:cubicBezTo>
                      <a:pt x="128" y="81"/>
                      <a:pt x="125" y="81"/>
                      <a:pt x="123" y="82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76" y="76"/>
                      <a:pt x="76" y="76"/>
                      <a:pt x="76" y="76"/>
                    </a:cubicBezTo>
                    <a:cubicBezTo>
                      <a:pt x="105" y="59"/>
                      <a:pt x="105" y="59"/>
                      <a:pt x="105" y="59"/>
                    </a:cubicBezTo>
                    <a:cubicBezTo>
                      <a:pt x="123" y="70"/>
                      <a:pt x="123" y="70"/>
                      <a:pt x="123" y="70"/>
                    </a:cubicBezTo>
                    <a:cubicBezTo>
                      <a:pt x="124" y="70"/>
                      <a:pt x="125" y="70"/>
                      <a:pt x="125" y="70"/>
                    </a:cubicBezTo>
                    <a:cubicBezTo>
                      <a:pt x="127" y="70"/>
                      <a:pt x="128" y="69"/>
                      <a:pt x="129" y="68"/>
                    </a:cubicBezTo>
                    <a:cubicBezTo>
                      <a:pt x="131" y="66"/>
                      <a:pt x="130" y="63"/>
                      <a:pt x="128" y="62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2" y="43"/>
                      <a:pt x="133" y="40"/>
                      <a:pt x="132" y="38"/>
                    </a:cubicBezTo>
                    <a:cubicBezTo>
                      <a:pt x="131" y="36"/>
                      <a:pt x="128" y="35"/>
                      <a:pt x="126" y="3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29"/>
                      <a:pt x="109" y="29"/>
                      <a:pt x="109" y="29"/>
                    </a:cubicBezTo>
                    <a:cubicBezTo>
                      <a:pt x="109" y="27"/>
                      <a:pt x="107" y="25"/>
                      <a:pt x="105" y="25"/>
                    </a:cubicBezTo>
                    <a:cubicBezTo>
                      <a:pt x="102" y="25"/>
                      <a:pt x="100" y="27"/>
                      <a:pt x="100" y="29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71" y="68"/>
                      <a:pt x="71" y="68"/>
                      <a:pt x="71" y="68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92" y="22"/>
                      <a:pt x="93" y="19"/>
                      <a:pt x="91" y="17"/>
                    </a:cubicBezTo>
                    <a:cubicBezTo>
                      <a:pt x="90" y="15"/>
                      <a:pt x="87" y="14"/>
                      <a:pt x="85" y="15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1" y="5"/>
                      <a:pt x="71" y="5"/>
                      <a:pt x="71" y="5"/>
                    </a:cubicBezTo>
                    <a:cubicBezTo>
                      <a:pt x="71" y="2"/>
                      <a:pt x="69" y="0"/>
                      <a:pt x="67" y="0"/>
                    </a:cubicBezTo>
                    <a:cubicBezTo>
                      <a:pt x="64" y="0"/>
                      <a:pt x="62" y="2"/>
                      <a:pt x="62" y="5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45" y="14"/>
                      <a:pt x="43" y="15"/>
                      <a:pt x="42" y="17"/>
                    </a:cubicBezTo>
                    <a:cubicBezTo>
                      <a:pt x="40" y="19"/>
                      <a:pt x="41" y="22"/>
                      <a:pt x="43" y="23"/>
                    </a:cubicBezTo>
                    <a:cubicBezTo>
                      <a:pt x="62" y="34"/>
                      <a:pt x="62" y="34"/>
                      <a:pt x="62" y="34"/>
                    </a:cubicBezTo>
                    <a:cubicBezTo>
                      <a:pt x="62" y="68"/>
                      <a:pt x="62" y="68"/>
                      <a:pt x="62" y="68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3" y="27"/>
                      <a:pt x="31" y="25"/>
                      <a:pt x="28" y="25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26" y="25"/>
                      <a:pt x="23" y="27"/>
                      <a:pt x="23" y="29"/>
                    </a:cubicBezTo>
                    <a:cubicBezTo>
                      <a:pt x="23" y="45"/>
                      <a:pt x="23" y="45"/>
                      <a:pt x="23" y="45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5" y="35"/>
                      <a:pt x="2" y="36"/>
                      <a:pt x="1" y="38"/>
                    </a:cubicBezTo>
                    <a:cubicBezTo>
                      <a:pt x="0" y="40"/>
                      <a:pt x="1" y="43"/>
                      <a:pt x="3" y="44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5" y="62"/>
                      <a:pt x="5" y="62"/>
                      <a:pt x="5" y="62"/>
                    </a:cubicBezTo>
                    <a:cubicBezTo>
                      <a:pt x="3" y="63"/>
                      <a:pt x="2" y="66"/>
                      <a:pt x="3" y="68"/>
                    </a:cubicBezTo>
                    <a:cubicBezTo>
                      <a:pt x="4" y="69"/>
                      <a:pt x="5" y="70"/>
                      <a:pt x="7" y="70"/>
                    </a:cubicBezTo>
                    <a:cubicBezTo>
                      <a:pt x="8" y="70"/>
                      <a:pt x="9" y="70"/>
                      <a:pt x="10" y="70"/>
                    </a:cubicBezTo>
                    <a:cubicBezTo>
                      <a:pt x="28" y="59"/>
                      <a:pt x="28" y="59"/>
                      <a:pt x="28" y="59"/>
                    </a:cubicBezTo>
                    <a:cubicBezTo>
                      <a:pt x="58" y="76"/>
                      <a:pt x="58" y="76"/>
                      <a:pt x="58" y="76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10" y="82"/>
                      <a:pt x="10" y="82"/>
                      <a:pt x="10" y="82"/>
                    </a:cubicBezTo>
                    <a:cubicBezTo>
                      <a:pt x="7" y="81"/>
                      <a:pt x="4" y="81"/>
                      <a:pt x="3" y="83"/>
                    </a:cubicBezTo>
                    <a:cubicBezTo>
                      <a:pt x="2" y="86"/>
                      <a:pt x="3" y="88"/>
                      <a:pt x="5" y="90"/>
                    </a:cubicBezTo>
                    <a:cubicBezTo>
                      <a:pt x="19" y="98"/>
                      <a:pt x="19" y="98"/>
                      <a:pt x="19" y="98"/>
                    </a:cubicBezTo>
                    <a:cubicBezTo>
                      <a:pt x="3" y="107"/>
                      <a:pt x="3" y="107"/>
                      <a:pt x="3" y="107"/>
                    </a:cubicBezTo>
                    <a:cubicBezTo>
                      <a:pt x="1" y="109"/>
                      <a:pt x="0" y="111"/>
                      <a:pt x="1" y="114"/>
                    </a:cubicBezTo>
                    <a:cubicBezTo>
                      <a:pt x="2" y="115"/>
                      <a:pt x="3" y="116"/>
                      <a:pt x="5" y="116"/>
                    </a:cubicBezTo>
                    <a:cubicBezTo>
                      <a:pt x="5" y="116"/>
                      <a:pt x="6" y="116"/>
                      <a:pt x="7" y="115"/>
                    </a:cubicBezTo>
                    <a:cubicBezTo>
                      <a:pt x="23" y="106"/>
                      <a:pt x="23" y="106"/>
                      <a:pt x="23" y="106"/>
                    </a:cubicBezTo>
                    <a:cubicBezTo>
                      <a:pt x="23" y="122"/>
                      <a:pt x="23" y="122"/>
                      <a:pt x="23" y="122"/>
                    </a:cubicBezTo>
                    <a:cubicBezTo>
                      <a:pt x="23" y="124"/>
                      <a:pt x="26" y="126"/>
                      <a:pt x="28" y="126"/>
                    </a:cubicBezTo>
                    <a:cubicBezTo>
                      <a:pt x="28" y="126"/>
                      <a:pt x="28" y="126"/>
                      <a:pt x="28" y="126"/>
                    </a:cubicBezTo>
                    <a:cubicBezTo>
                      <a:pt x="31" y="126"/>
                      <a:pt x="33" y="124"/>
                      <a:pt x="33" y="122"/>
                    </a:cubicBezTo>
                    <a:cubicBezTo>
                      <a:pt x="32" y="101"/>
                      <a:pt x="32" y="101"/>
                      <a:pt x="32" y="101"/>
                    </a:cubicBezTo>
                    <a:cubicBezTo>
                      <a:pt x="62" y="84"/>
                      <a:pt x="62" y="84"/>
                      <a:pt x="62" y="84"/>
                    </a:cubicBezTo>
                    <a:cubicBezTo>
                      <a:pt x="62" y="117"/>
                      <a:pt x="62" y="117"/>
                      <a:pt x="62" y="117"/>
                    </a:cubicBezTo>
                    <a:cubicBezTo>
                      <a:pt x="43" y="128"/>
                      <a:pt x="43" y="128"/>
                      <a:pt x="43" y="128"/>
                    </a:cubicBezTo>
                    <a:cubicBezTo>
                      <a:pt x="41" y="129"/>
                      <a:pt x="40" y="132"/>
                      <a:pt x="42" y="134"/>
                    </a:cubicBezTo>
                    <a:cubicBezTo>
                      <a:pt x="42" y="136"/>
                      <a:pt x="44" y="136"/>
                      <a:pt x="45" y="136"/>
                    </a:cubicBezTo>
                    <a:cubicBezTo>
                      <a:pt x="46" y="136"/>
                      <a:pt x="47" y="136"/>
                      <a:pt x="48" y="136"/>
                    </a:cubicBezTo>
                    <a:cubicBezTo>
                      <a:pt x="62" y="128"/>
                      <a:pt x="62" y="128"/>
                      <a:pt x="62" y="128"/>
                    </a:cubicBezTo>
                    <a:cubicBezTo>
                      <a:pt x="62" y="147"/>
                      <a:pt x="62" y="147"/>
                      <a:pt x="62" y="147"/>
                    </a:cubicBezTo>
                    <a:cubicBezTo>
                      <a:pt x="62" y="149"/>
                      <a:pt x="64" y="151"/>
                      <a:pt x="67" y="151"/>
                    </a:cubicBezTo>
                    <a:cubicBezTo>
                      <a:pt x="69" y="151"/>
                      <a:pt x="71" y="149"/>
                      <a:pt x="71" y="147"/>
                    </a:cubicBezTo>
                    <a:cubicBezTo>
                      <a:pt x="71" y="128"/>
                      <a:pt x="71" y="128"/>
                      <a:pt x="71" y="128"/>
                    </a:cubicBezTo>
                    <a:cubicBezTo>
                      <a:pt x="85" y="136"/>
                      <a:pt x="85" y="136"/>
                      <a:pt x="85" y="136"/>
                    </a:cubicBezTo>
                    <a:cubicBezTo>
                      <a:pt x="86" y="136"/>
                      <a:pt x="87" y="136"/>
                      <a:pt x="87" y="136"/>
                    </a:cubicBezTo>
                    <a:cubicBezTo>
                      <a:pt x="89" y="136"/>
                      <a:pt x="90" y="136"/>
                      <a:pt x="91" y="134"/>
                    </a:cubicBezTo>
                    <a:cubicBezTo>
                      <a:pt x="93" y="132"/>
                      <a:pt x="92" y="129"/>
                      <a:pt x="89" y="128"/>
                    </a:cubicBezTo>
                    <a:cubicBezTo>
                      <a:pt x="71" y="118"/>
                      <a:pt x="71" y="118"/>
                      <a:pt x="71" y="118"/>
                    </a:cubicBezTo>
                    <a:cubicBezTo>
                      <a:pt x="71" y="83"/>
                      <a:pt x="71" y="83"/>
                      <a:pt x="71" y="83"/>
                    </a:cubicBezTo>
                    <a:cubicBezTo>
                      <a:pt x="100" y="100"/>
                      <a:pt x="100" y="100"/>
                      <a:pt x="100" y="100"/>
                    </a:cubicBezTo>
                    <a:cubicBezTo>
                      <a:pt x="100" y="122"/>
                      <a:pt x="100" y="122"/>
                      <a:pt x="100" y="122"/>
                    </a:cubicBezTo>
                    <a:cubicBezTo>
                      <a:pt x="100" y="124"/>
                      <a:pt x="102" y="126"/>
                      <a:pt x="105" y="126"/>
                    </a:cubicBezTo>
                    <a:cubicBezTo>
                      <a:pt x="107" y="126"/>
                      <a:pt x="109" y="124"/>
                      <a:pt x="109" y="122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26" y="115"/>
                      <a:pt x="126" y="115"/>
                      <a:pt x="126" y="115"/>
                    </a:cubicBezTo>
                    <a:cubicBezTo>
                      <a:pt x="126" y="115"/>
                      <a:pt x="127" y="116"/>
                      <a:pt x="128" y="116"/>
                    </a:cubicBezTo>
                    <a:cubicBezTo>
                      <a:pt x="130" y="116"/>
                      <a:pt x="131" y="115"/>
                      <a:pt x="132" y="113"/>
                    </a:cubicBezTo>
                    <a:cubicBezTo>
                      <a:pt x="133" y="111"/>
                      <a:pt x="132" y="108"/>
                      <a:pt x="130" y="10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3434600" y="1895929"/>
              <a:ext cx="1733002" cy="1735602"/>
              <a:chOff x="3229689" y="1600200"/>
              <a:chExt cx="1972203" cy="1975162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3229689" y="1600200"/>
                <a:ext cx="1972203" cy="197220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7" name="Group 106"/>
              <p:cNvGrpSpPr/>
              <p:nvPr/>
            </p:nvGrpSpPr>
            <p:grpSpPr>
              <a:xfrm>
                <a:off x="3680475" y="1918471"/>
                <a:ext cx="1512872" cy="1656891"/>
                <a:chOff x="7696200" y="1946276"/>
                <a:chExt cx="1282831" cy="1404952"/>
              </a:xfrm>
            </p:grpSpPr>
            <p:sp>
              <p:nvSpPr>
                <p:cNvPr id="108" name="Freeform 107"/>
                <p:cNvSpPr/>
                <p:nvPr/>
              </p:nvSpPr>
              <p:spPr>
                <a:xfrm>
                  <a:off x="7739178" y="1951347"/>
                  <a:ext cx="1239853" cy="1399881"/>
                </a:xfrm>
                <a:custGeom>
                  <a:avLst/>
                  <a:gdLst>
                    <a:gd name="connsiteX0" fmla="*/ 37935 w 1338013"/>
                    <a:gd name="connsiteY0" fmla="*/ 1009706 h 1464412"/>
                    <a:gd name="connsiteX1" fmla="*/ 419721 w 1338013"/>
                    <a:gd name="connsiteY1" fmla="*/ 1400919 h 1464412"/>
                    <a:gd name="connsiteX2" fmla="*/ 1239853 w 1338013"/>
                    <a:gd name="connsiteY2" fmla="*/ 1400919 h 1464412"/>
                    <a:gd name="connsiteX3" fmla="*/ 1235140 w 1338013"/>
                    <a:gd name="connsiteY3" fmla="*/ 788177 h 1464412"/>
                    <a:gd name="connsiteX4" fmla="*/ 448001 w 1338013"/>
                    <a:gd name="connsiteY4" fmla="*/ 1038 h 1464412"/>
                    <a:gd name="connsiteX5" fmla="*/ 297173 w 1338013"/>
                    <a:gd name="connsiteY5" fmla="*/ 618494 h 1464412"/>
                    <a:gd name="connsiteX6" fmla="*/ 99210 w 1338013"/>
                    <a:gd name="connsiteY6" fmla="*/ 528939 h 1464412"/>
                    <a:gd name="connsiteX7" fmla="*/ 19082 w 1338013"/>
                    <a:gd name="connsiteY7" fmla="*/ 802317 h 1464412"/>
                    <a:gd name="connsiteX8" fmla="*/ 37935 w 1338013"/>
                    <a:gd name="connsiteY8" fmla="*/ 1009706 h 1464412"/>
                    <a:gd name="connsiteX0" fmla="*/ 37935 w 1338013"/>
                    <a:gd name="connsiteY0" fmla="*/ 1009706 h 1464412"/>
                    <a:gd name="connsiteX1" fmla="*/ 419721 w 1338013"/>
                    <a:gd name="connsiteY1" fmla="*/ 1400919 h 1464412"/>
                    <a:gd name="connsiteX2" fmla="*/ 1239853 w 1338013"/>
                    <a:gd name="connsiteY2" fmla="*/ 1400919 h 1464412"/>
                    <a:gd name="connsiteX3" fmla="*/ 1235140 w 1338013"/>
                    <a:gd name="connsiteY3" fmla="*/ 788177 h 1464412"/>
                    <a:gd name="connsiteX4" fmla="*/ 448001 w 1338013"/>
                    <a:gd name="connsiteY4" fmla="*/ 1038 h 1464412"/>
                    <a:gd name="connsiteX5" fmla="*/ 297173 w 1338013"/>
                    <a:gd name="connsiteY5" fmla="*/ 618494 h 1464412"/>
                    <a:gd name="connsiteX6" fmla="*/ 99210 w 1338013"/>
                    <a:gd name="connsiteY6" fmla="*/ 528939 h 1464412"/>
                    <a:gd name="connsiteX7" fmla="*/ 19082 w 1338013"/>
                    <a:gd name="connsiteY7" fmla="*/ 802317 h 1464412"/>
                    <a:gd name="connsiteX8" fmla="*/ 37935 w 1338013"/>
                    <a:gd name="connsiteY8" fmla="*/ 1009706 h 1464412"/>
                    <a:gd name="connsiteX0" fmla="*/ 37935 w 1338013"/>
                    <a:gd name="connsiteY0" fmla="*/ 1009706 h 1400919"/>
                    <a:gd name="connsiteX1" fmla="*/ 419721 w 1338013"/>
                    <a:gd name="connsiteY1" fmla="*/ 1400919 h 1400919"/>
                    <a:gd name="connsiteX2" fmla="*/ 1239853 w 1338013"/>
                    <a:gd name="connsiteY2" fmla="*/ 1400919 h 1400919"/>
                    <a:gd name="connsiteX3" fmla="*/ 1235140 w 1338013"/>
                    <a:gd name="connsiteY3" fmla="*/ 788177 h 1400919"/>
                    <a:gd name="connsiteX4" fmla="*/ 448001 w 1338013"/>
                    <a:gd name="connsiteY4" fmla="*/ 1038 h 1400919"/>
                    <a:gd name="connsiteX5" fmla="*/ 297173 w 1338013"/>
                    <a:gd name="connsiteY5" fmla="*/ 618494 h 1400919"/>
                    <a:gd name="connsiteX6" fmla="*/ 99210 w 1338013"/>
                    <a:gd name="connsiteY6" fmla="*/ 528939 h 1400919"/>
                    <a:gd name="connsiteX7" fmla="*/ 19082 w 1338013"/>
                    <a:gd name="connsiteY7" fmla="*/ 802317 h 1400919"/>
                    <a:gd name="connsiteX8" fmla="*/ 37935 w 1338013"/>
                    <a:gd name="connsiteY8" fmla="*/ 1009706 h 1400919"/>
                    <a:gd name="connsiteX0" fmla="*/ 37935 w 1239853"/>
                    <a:gd name="connsiteY0" fmla="*/ 1009706 h 1400919"/>
                    <a:gd name="connsiteX1" fmla="*/ 419721 w 1239853"/>
                    <a:gd name="connsiteY1" fmla="*/ 1400919 h 1400919"/>
                    <a:gd name="connsiteX2" fmla="*/ 1239853 w 1239853"/>
                    <a:gd name="connsiteY2" fmla="*/ 1400919 h 1400919"/>
                    <a:gd name="connsiteX3" fmla="*/ 1235140 w 1239853"/>
                    <a:gd name="connsiteY3" fmla="*/ 788177 h 1400919"/>
                    <a:gd name="connsiteX4" fmla="*/ 448001 w 1239853"/>
                    <a:gd name="connsiteY4" fmla="*/ 1038 h 1400919"/>
                    <a:gd name="connsiteX5" fmla="*/ 297173 w 1239853"/>
                    <a:gd name="connsiteY5" fmla="*/ 618494 h 1400919"/>
                    <a:gd name="connsiteX6" fmla="*/ 99210 w 1239853"/>
                    <a:gd name="connsiteY6" fmla="*/ 528939 h 1400919"/>
                    <a:gd name="connsiteX7" fmla="*/ 19082 w 1239853"/>
                    <a:gd name="connsiteY7" fmla="*/ 802317 h 1400919"/>
                    <a:gd name="connsiteX8" fmla="*/ 37935 w 1239853"/>
                    <a:gd name="connsiteY8" fmla="*/ 1009706 h 1400919"/>
                    <a:gd name="connsiteX0" fmla="*/ 37935 w 1239853"/>
                    <a:gd name="connsiteY0" fmla="*/ 1009706 h 1400919"/>
                    <a:gd name="connsiteX1" fmla="*/ 419721 w 1239853"/>
                    <a:gd name="connsiteY1" fmla="*/ 1400919 h 1400919"/>
                    <a:gd name="connsiteX2" fmla="*/ 1239853 w 1239853"/>
                    <a:gd name="connsiteY2" fmla="*/ 1400919 h 1400919"/>
                    <a:gd name="connsiteX3" fmla="*/ 1235140 w 1239853"/>
                    <a:gd name="connsiteY3" fmla="*/ 788177 h 1400919"/>
                    <a:gd name="connsiteX4" fmla="*/ 448001 w 1239853"/>
                    <a:gd name="connsiteY4" fmla="*/ 1038 h 1400919"/>
                    <a:gd name="connsiteX5" fmla="*/ 297173 w 1239853"/>
                    <a:gd name="connsiteY5" fmla="*/ 618494 h 1400919"/>
                    <a:gd name="connsiteX6" fmla="*/ 99210 w 1239853"/>
                    <a:gd name="connsiteY6" fmla="*/ 528939 h 1400919"/>
                    <a:gd name="connsiteX7" fmla="*/ 19082 w 1239853"/>
                    <a:gd name="connsiteY7" fmla="*/ 802317 h 1400919"/>
                    <a:gd name="connsiteX8" fmla="*/ 37935 w 1239853"/>
                    <a:gd name="connsiteY8" fmla="*/ 1009706 h 1400919"/>
                    <a:gd name="connsiteX0" fmla="*/ 37935 w 1239853"/>
                    <a:gd name="connsiteY0" fmla="*/ 1008668 h 1399881"/>
                    <a:gd name="connsiteX1" fmla="*/ 419721 w 1239853"/>
                    <a:gd name="connsiteY1" fmla="*/ 1399881 h 1399881"/>
                    <a:gd name="connsiteX2" fmla="*/ 1239853 w 1239853"/>
                    <a:gd name="connsiteY2" fmla="*/ 1399881 h 1399881"/>
                    <a:gd name="connsiteX3" fmla="*/ 1235140 w 1239853"/>
                    <a:gd name="connsiteY3" fmla="*/ 787139 h 1399881"/>
                    <a:gd name="connsiteX4" fmla="*/ 448001 w 1239853"/>
                    <a:gd name="connsiteY4" fmla="*/ 0 h 1399881"/>
                    <a:gd name="connsiteX5" fmla="*/ 297173 w 1239853"/>
                    <a:gd name="connsiteY5" fmla="*/ 617456 h 1399881"/>
                    <a:gd name="connsiteX6" fmla="*/ 99210 w 1239853"/>
                    <a:gd name="connsiteY6" fmla="*/ 527901 h 1399881"/>
                    <a:gd name="connsiteX7" fmla="*/ 19082 w 1239853"/>
                    <a:gd name="connsiteY7" fmla="*/ 801279 h 1399881"/>
                    <a:gd name="connsiteX8" fmla="*/ 37935 w 1239853"/>
                    <a:gd name="connsiteY8" fmla="*/ 1008668 h 13998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9853" h="1399881">
                      <a:moveTo>
                        <a:pt x="37935" y="1008668"/>
                      </a:moveTo>
                      <a:lnTo>
                        <a:pt x="419721" y="1399881"/>
                      </a:lnTo>
                      <a:lnTo>
                        <a:pt x="1239853" y="1399881"/>
                      </a:lnTo>
                      <a:lnTo>
                        <a:pt x="1235140" y="787139"/>
                      </a:lnTo>
                      <a:lnTo>
                        <a:pt x="448001" y="0"/>
                      </a:lnTo>
                      <a:lnTo>
                        <a:pt x="297173" y="617456"/>
                      </a:lnTo>
                      <a:cubicBezTo>
                        <a:pt x="239041" y="705439"/>
                        <a:pt x="145559" y="497264"/>
                        <a:pt x="99210" y="527901"/>
                      </a:cubicBezTo>
                      <a:cubicBezTo>
                        <a:pt x="52862" y="558538"/>
                        <a:pt x="26938" y="721151"/>
                        <a:pt x="19082" y="801279"/>
                      </a:cubicBezTo>
                      <a:cubicBezTo>
                        <a:pt x="11226" y="881407"/>
                        <a:pt x="-28838" y="908901"/>
                        <a:pt x="37935" y="1008668"/>
                      </a:cubicBezTo>
                      <a:close/>
                    </a:path>
                  </a:pathLst>
                </a:custGeom>
                <a:solidFill>
                  <a:schemeClr val="tx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Freeform 16"/>
                <p:cNvSpPr>
                  <a:spLocks noEditPoints="1"/>
                </p:cNvSpPr>
                <p:nvPr/>
              </p:nvSpPr>
              <p:spPr bwMode="auto">
                <a:xfrm>
                  <a:off x="7696200" y="1946276"/>
                  <a:ext cx="939800" cy="1222375"/>
                </a:xfrm>
                <a:custGeom>
                  <a:avLst/>
                  <a:gdLst>
                    <a:gd name="T0" fmla="*/ 94 w 123"/>
                    <a:gd name="T1" fmla="*/ 37 h 160"/>
                    <a:gd name="T2" fmla="*/ 65 w 123"/>
                    <a:gd name="T3" fmla="*/ 2 h 160"/>
                    <a:gd name="T4" fmla="*/ 62 w 123"/>
                    <a:gd name="T5" fmla="*/ 0 h 160"/>
                    <a:gd name="T6" fmla="*/ 59 w 123"/>
                    <a:gd name="T7" fmla="*/ 2 h 160"/>
                    <a:gd name="T8" fmla="*/ 30 w 123"/>
                    <a:gd name="T9" fmla="*/ 37 h 160"/>
                    <a:gd name="T10" fmla="*/ 0 w 123"/>
                    <a:gd name="T11" fmla="*/ 98 h 160"/>
                    <a:gd name="T12" fmla="*/ 62 w 123"/>
                    <a:gd name="T13" fmla="*/ 160 h 160"/>
                    <a:gd name="T14" fmla="*/ 123 w 123"/>
                    <a:gd name="T15" fmla="*/ 98 h 160"/>
                    <a:gd name="T16" fmla="*/ 94 w 123"/>
                    <a:gd name="T17" fmla="*/ 37 h 160"/>
                    <a:gd name="T18" fmla="*/ 68 w 123"/>
                    <a:gd name="T19" fmla="*/ 140 h 160"/>
                    <a:gd name="T20" fmla="*/ 58 w 123"/>
                    <a:gd name="T21" fmla="*/ 141 h 160"/>
                    <a:gd name="T22" fmla="*/ 15 w 123"/>
                    <a:gd name="T23" fmla="*/ 98 h 160"/>
                    <a:gd name="T24" fmla="*/ 21 w 123"/>
                    <a:gd name="T25" fmla="*/ 79 h 160"/>
                    <a:gd name="T26" fmla="*/ 23 w 123"/>
                    <a:gd name="T27" fmla="*/ 78 h 160"/>
                    <a:gd name="T28" fmla="*/ 25 w 123"/>
                    <a:gd name="T29" fmla="*/ 81 h 160"/>
                    <a:gd name="T30" fmla="*/ 25 w 123"/>
                    <a:gd name="T31" fmla="*/ 83 h 160"/>
                    <a:gd name="T32" fmla="*/ 68 w 123"/>
                    <a:gd name="T33" fmla="*/ 136 h 160"/>
                    <a:gd name="T34" fmla="*/ 70 w 123"/>
                    <a:gd name="T35" fmla="*/ 138 h 160"/>
                    <a:gd name="T36" fmla="*/ 68 w 123"/>
                    <a:gd name="T37" fmla="*/ 14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23" h="160">
                      <a:moveTo>
                        <a:pt x="94" y="37"/>
                      </a:moveTo>
                      <a:cubicBezTo>
                        <a:pt x="79" y="18"/>
                        <a:pt x="65" y="2"/>
                        <a:pt x="65" y="2"/>
                      </a:cubicBezTo>
                      <a:cubicBezTo>
                        <a:pt x="64" y="1"/>
                        <a:pt x="63" y="0"/>
                        <a:pt x="62" y="0"/>
                      </a:cubicBezTo>
                      <a:cubicBezTo>
                        <a:pt x="61" y="0"/>
                        <a:pt x="59" y="1"/>
                        <a:pt x="59" y="2"/>
                      </a:cubicBezTo>
                      <a:cubicBezTo>
                        <a:pt x="59" y="2"/>
                        <a:pt x="44" y="18"/>
                        <a:pt x="30" y="37"/>
                      </a:cubicBezTo>
                      <a:cubicBezTo>
                        <a:pt x="10" y="64"/>
                        <a:pt x="0" y="84"/>
                        <a:pt x="0" y="98"/>
                      </a:cubicBezTo>
                      <a:cubicBezTo>
                        <a:pt x="0" y="132"/>
                        <a:pt x="28" y="160"/>
                        <a:pt x="62" y="160"/>
                      </a:cubicBezTo>
                      <a:cubicBezTo>
                        <a:pt x="96" y="160"/>
                        <a:pt x="123" y="132"/>
                        <a:pt x="123" y="98"/>
                      </a:cubicBezTo>
                      <a:cubicBezTo>
                        <a:pt x="123" y="84"/>
                        <a:pt x="113" y="64"/>
                        <a:pt x="94" y="37"/>
                      </a:cubicBezTo>
                      <a:close/>
                      <a:moveTo>
                        <a:pt x="68" y="140"/>
                      </a:moveTo>
                      <a:cubicBezTo>
                        <a:pt x="65" y="141"/>
                        <a:pt x="61" y="141"/>
                        <a:pt x="58" y="141"/>
                      </a:cubicBezTo>
                      <a:cubicBezTo>
                        <a:pt x="34" y="141"/>
                        <a:pt x="15" y="122"/>
                        <a:pt x="15" y="98"/>
                      </a:cubicBezTo>
                      <a:cubicBezTo>
                        <a:pt x="15" y="95"/>
                        <a:pt x="16" y="89"/>
                        <a:pt x="21" y="79"/>
                      </a:cubicBezTo>
                      <a:cubicBezTo>
                        <a:pt x="21" y="78"/>
                        <a:pt x="22" y="78"/>
                        <a:pt x="23" y="78"/>
                      </a:cubicBezTo>
                      <a:cubicBezTo>
                        <a:pt x="24" y="78"/>
                        <a:pt x="25" y="79"/>
                        <a:pt x="25" y="81"/>
                      </a:cubicBezTo>
                      <a:cubicBezTo>
                        <a:pt x="25" y="81"/>
                        <a:pt x="25" y="82"/>
                        <a:pt x="25" y="83"/>
                      </a:cubicBezTo>
                      <a:cubicBezTo>
                        <a:pt x="25" y="109"/>
                        <a:pt x="43" y="131"/>
                        <a:pt x="68" y="136"/>
                      </a:cubicBezTo>
                      <a:cubicBezTo>
                        <a:pt x="69" y="136"/>
                        <a:pt x="70" y="137"/>
                        <a:pt x="70" y="138"/>
                      </a:cubicBezTo>
                      <a:cubicBezTo>
                        <a:pt x="70" y="139"/>
                        <a:pt x="69" y="140"/>
                        <a:pt x="68" y="14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01" name="Group 100"/>
            <p:cNvGrpSpPr/>
            <p:nvPr/>
          </p:nvGrpSpPr>
          <p:grpSpPr>
            <a:xfrm>
              <a:off x="1522412" y="1895929"/>
              <a:ext cx="1837351" cy="1737230"/>
              <a:chOff x="1141412" y="1600200"/>
              <a:chExt cx="2090955" cy="1977015"/>
            </a:xfrm>
          </p:grpSpPr>
          <p:sp>
            <p:nvSpPr>
              <p:cNvPr id="103" name="Rectangle 102"/>
              <p:cNvSpPr/>
              <p:nvPr/>
            </p:nvSpPr>
            <p:spPr>
              <a:xfrm>
                <a:off x="1141412" y="1600200"/>
                <a:ext cx="1972203" cy="197220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Freeform 103"/>
              <p:cNvSpPr/>
              <p:nvPr/>
            </p:nvSpPr>
            <p:spPr>
              <a:xfrm>
                <a:off x="1524055" y="1912360"/>
                <a:ext cx="1593910" cy="1664855"/>
              </a:xfrm>
              <a:custGeom>
                <a:avLst/>
                <a:gdLst>
                  <a:gd name="connsiteX0" fmla="*/ 10751 w 1456006"/>
                  <a:gd name="connsiteY0" fmla="*/ 1036562 h 1484692"/>
                  <a:gd name="connsiteX1" fmla="*/ 387740 w 1456006"/>
                  <a:gd name="connsiteY1" fmla="*/ 1413551 h 1484692"/>
                  <a:gd name="connsiteX2" fmla="*/ 1362298 w 1456006"/>
                  <a:gd name="connsiteY2" fmla="*/ 1413551 h 1484692"/>
                  <a:gd name="connsiteX3" fmla="*/ 1358287 w 1456006"/>
                  <a:gd name="connsiteY3" fmla="*/ 679625 h 1484692"/>
                  <a:gd name="connsiteX4" fmla="*/ 840929 w 1456006"/>
                  <a:gd name="connsiteY4" fmla="*/ 166278 h 1484692"/>
                  <a:gd name="connsiteX5" fmla="*/ 864993 w 1456006"/>
                  <a:gd name="connsiteY5" fmla="*/ 274562 h 1484692"/>
                  <a:gd name="connsiteX6" fmla="*/ 592277 w 1456006"/>
                  <a:gd name="connsiteY6" fmla="*/ 1846 h 1484692"/>
                  <a:gd name="connsiteX7" fmla="*/ 251382 w 1456006"/>
                  <a:gd name="connsiteY7" fmla="*/ 434983 h 1484692"/>
                  <a:gd name="connsiteX8" fmla="*/ 115024 w 1456006"/>
                  <a:gd name="connsiteY8" fmla="*/ 294615 h 1484692"/>
                  <a:gd name="connsiteX9" fmla="*/ 10751 w 1456006"/>
                  <a:gd name="connsiteY9" fmla="*/ 1036562 h 1484692"/>
                  <a:gd name="connsiteX0" fmla="*/ 0 w 1445255"/>
                  <a:gd name="connsiteY0" fmla="*/ 1036562 h 1484692"/>
                  <a:gd name="connsiteX1" fmla="*/ 376989 w 1445255"/>
                  <a:gd name="connsiteY1" fmla="*/ 1413551 h 1484692"/>
                  <a:gd name="connsiteX2" fmla="*/ 1351547 w 1445255"/>
                  <a:gd name="connsiteY2" fmla="*/ 1413551 h 1484692"/>
                  <a:gd name="connsiteX3" fmla="*/ 1347536 w 1445255"/>
                  <a:gd name="connsiteY3" fmla="*/ 679625 h 1484692"/>
                  <a:gd name="connsiteX4" fmla="*/ 830178 w 1445255"/>
                  <a:gd name="connsiteY4" fmla="*/ 166278 h 1484692"/>
                  <a:gd name="connsiteX5" fmla="*/ 854242 w 1445255"/>
                  <a:gd name="connsiteY5" fmla="*/ 274562 h 1484692"/>
                  <a:gd name="connsiteX6" fmla="*/ 581526 w 1445255"/>
                  <a:gd name="connsiteY6" fmla="*/ 1846 h 1484692"/>
                  <a:gd name="connsiteX7" fmla="*/ 240631 w 1445255"/>
                  <a:gd name="connsiteY7" fmla="*/ 434983 h 1484692"/>
                  <a:gd name="connsiteX8" fmla="*/ 104273 w 1445255"/>
                  <a:gd name="connsiteY8" fmla="*/ 294615 h 1484692"/>
                  <a:gd name="connsiteX9" fmla="*/ 0 w 1445255"/>
                  <a:gd name="connsiteY9" fmla="*/ 1036562 h 1484692"/>
                  <a:gd name="connsiteX0" fmla="*/ 0 w 1445255"/>
                  <a:gd name="connsiteY0" fmla="*/ 1036562 h 1484692"/>
                  <a:gd name="connsiteX1" fmla="*/ 376989 w 1445255"/>
                  <a:gd name="connsiteY1" fmla="*/ 1413551 h 1484692"/>
                  <a:gd name="connsiteX2" fmla="*/ 1351547 w 1445255"/>
                  <a:gd name="connsiteY2" fmla="*/ 1413551 h 1484692"/>
                  <a:gd name="connsiteX3" fmla="*/ 1347536 w 1445255"/>
                  <a:gd name="connsiteY3" fmla="*/ 679625 h 1484692"/>
                  <a:gd name="connsiteX4" fmla="*/ 830178 w 1445255"/>
                  <a:gd name="connsiteY4" fmla="*/ 166278 h 1484692"/>
                  <a:gd name="connsiteX5" fmla="*/ 854242 w 1445255"/>
                  <a:gd name="connsiteY5" fmla="*/ 274562 h 1484692"/>
                  <a:gd name="connsiteX6" fmla="*/ 581526 w 1445255"/>
                  <a:gd name="connsiteY6" fmla="*/ 1846 h 1484692"/>
                  <a:gd name="connsiteX7" fmla="*/ 240631 w 1445255"/>
                  <a:gd name="connsiteY7" fmla="*/ 434983 h 1484692"/>
                  <a:gd name="connsiteX8" fmla="*/ 104273 w 1445255"/>
                  <a:gd name="connsiteY8" fmla="*/ 294615 h 1484692"/>
                  <a:gd name="connsiteX9" fmla="*/ 0 w 1445255"/>
                  <a:gd name="connsiteY9" fmla="*/ 1036562 h 1484692"/>
                  <a:gd name="connsiteX0" fmla="*/ 0 w 1445255"/>
                  <a:gd name="connsiteY0" fmla="*/ 1036562 h 1413551"/>
                  <a:gd name="connsiteX1" fmla="*/ 376989 w 1445255"/>
                  <a:gd name="connsiteY1" fmla="*/ 1413551 h 1413551"/>
                  <a:gd name="connsiteX2" fmla="*/ 1351547 w 1445255"/>
                  <a:gd name="connsiteY2" fmla="*/ 1413551 h 1413551"/>
                  <a:gd name="connsiteX3" fmla="*/ 1347536 w 1445255"/>
                  <a:gd name="connsiteY3" fmla="*/ 679625 h 1413551"/>
                  <a:gd name="connsiteX4" fmla="*/ 830178 w 1445255"/>
                  <a:gd name="connsiteY4" fmla="*/ 166278 h 1413551"/>
                  <a:gd name="connsiteX5" fmla="*/ 854242 w 1445255"/>
                  <a:gd name="connsiteY5" fmla="*/ 274562 h 1413551"/>
                  <a:gd name="connsiteX6" fmla="*/ 581526 w 1445255"/>
                  <a:gd name="connsiteY6" fmla="*/ 1846 h 1413551"/>
                  <a:gd name="connsiteX7" fmla="*/ 240631 w 1445255"/>
                  <a:gd name="connsiteY7" fmla="*/ 434983 h 1413551"/>
                  <a:gd name="connsiteX8" fmla="*/ 104273 w 1445255"/>
                  <a:gd name="connsiteY8" fmla="*/ 294615 h 1413551"/>
                  <a:gd name="connsiteX9" fmla="*/ 0 w 1445255"/>
                  <a:gd name="connsiteY9" fmla="*/ 1036562 h 1413551"/>
                  <a:gd name="connsiteX0" fmla="*/ 0 w 1351547"/>
                  <a:gd name="connsiteY0" fmla="*/ 1036562 h 1413551"/>
                  <a:gd name="connsiteX1" fmla="*/ 376989 w 1351547"/>
                  <a:gd name="connsiteY1" fmla="*/ 1413551 h 1413551"/>
                  <a:gd name="connsiteX2" fmla="*/ 1351547 w 1351547"/>
                  <a:gd name="connsiteY2" fmla="*/ 1413551 h 1413551"/>
                  <a:gd name="connsiteX3" fmla="*/ 1347536 w 1351547"/>
                  <a:gd name="connsiteY3" fmla="*/ 679625 h 1413551"/>
                  <a:gd name="connsiteX4" fmla="*/ 830178 w 1351547"/>
                  <a:gd name="connsiteY4" fmla="*/ 166278 h 1413551"/>
                  <a:gd name="connsiteX5" fmla="*/ 854242 w 1351547"/>
                  <a:gd name="connsiteY5" fmla="*/ 274562 h 1413551"/>
                  <a:gd name="connsiteX6" fmla="*/ 581526 w 1351547"/>
                  <a:gd name="connsiteY6" fmla="*/ 1846 h 1413551"/>
                  <a:gd name="connsiteX7" fmla="*/ 240631 w 1351547"/>
                  <a:gd name="connsiteY7" fmla="*/ 434983 h 1413551"/>
                  <a:gd name="connsiteX8" fmla="*/ 104273 w 1351547"/>
                  <a:gd name="connsiteY8" fmla="*/ 294615 h 1413551"/>
                  <a:gd name="connsiteX9" fmla="*/ 0 w 1351547"/>
                  <a:gd name="connsiteY9" fmla="*/ 1036562 h 1413551"/>
                  <a:gd name="connsiteX0" fmla="*/ 0 w 1351547"/>
                  <a:gd name="connsiteY0" fmla="*/ 1036562 h 1413551"/>
                  <a:gd name="connsiteX1" fmla="*/ 376989 w 1351547"/>
                  <a:gd name="connsiteY1" fmla="*/ 1413551 h 1413551"/>
                  <a:gd name="connsiteX2" fmla="*/ 1351547 w 1351547"/>
                  <a:gd name="connsiteY2" fmla="*/ 1413551 h 1413551"/>
                  <a:gd name="connsiteX3" fmla="*/ 1347536 w 1351547"/>
                  <a:gd name="connsiteY3" fmla="*/ 679625 h 1413551"/>
                  <a:gd name="connsiteX4" fmla="*/ 830178 w 1351547"/>
                  <a:gd name="connsiteY4" fmla="*/ 166278 h 1413551"/>
                  <a:gd name="connsiteX5" fmla="*/ 854242 w 1351547"/>
                  <a:gd name="connsiteY5" fmla="*/ 274562 h 1413551"/>
                  <a:gd name="connsiteX6" fmla="*/ 581526 w 1351547"/>
                  <a:gd name="connsiteY6" fmla="*/ 1846 h 1413551"/>
                  <a:gd name="connsiteX7" fmla="*/ 240631 w 1351547"/>
                  <a:gd name="connsiteY7" fmla="*/ 434983 h 1413551"/>
                  <a:gd name="connsiteX8" fmla="*/ 104273 w 1351547"/>
                  <a:gd name="connsiteY8" fmla="*/ 294615 h 1413551"/>
                  <a:gd name="connsiteX9" fmla="*/ 0 w 1351547"/>
                  <a:gd name="connsiteY9" fmla="*/ 1036562 h 1413551"/>
                  <a:gd name="connsiteX0" fmla="*/ 0 w 1351547"/>
                  <a:gd name="connsiteY0" fmla="*/ 1034716 h 1411705"/>
                  <a:gd name="connsiteX1" fmla="*/ 376989 w 1351547"/>
                  <a:gd name="connsiteY1" fmla="*/ 1411705 h 1411705"/>
                  <a:gd name="connsiteX2" fmla="*/ 1351547 w 1351547"/>
                  <a:gd name="connsiteY2" fmla="*/ 1411705 h 1411705"/>
                  <a:gd name="connsiteX3" fmla="*/ 1347536 w 1351547"/>
                  <a:gd name="connsiteY3" fmla="*/ 677779 h 1411705"/>
                  <a:gd name="connsiteX4" fmla="*/ 830178 w 1351547"/>
                  <a:gd name="connsiteY4" fmla="*/ 164432 h 1411705"/>
                  <a:gd name="connsiteX5" fmla="*/ 854242 w 1351547"/>
                  <a:gd name="connsiteY5" fmla="*/ 272716 h 1411705"/>
                  <a:gd name="connsiteX6" fmla="*/ 581526 w 1351547"/>
                  <a:gd name="connsiteY6" fmla="*/ 0 h 1411705"/>
                  <a:gd name="connsiteX7" fmla="*/ 240631 w 1351547"/>
                  <a:gd name="connsiteY7" fmla="*/ 433137 h 1411705"/>
                  <a:gd name="connsiteX8" fmla="*/ 104273 w 1351547"/>
                  <a:gd name="connsiteY8" fmla="*/ 292769 h 1411705"/>
                  <a:gd name="connsiteX9" fmla="*/ 0 w 1351547"/>
                  <a:gd name="connsiteY9" fmla="*/ 1034716 h 1411705"/>
                  <a:gd name="connsiteX0" fmla="*/ 0 w 1351547"/>
                  <a:gd name="connsiteY0" fmla="*/ 1034716 h 1411705"/>
                  <a:gd name="connsiteX1" fmla="*/ 376989 w 1351547"/>
                  <a:gd name="connsiteY1" fmla="*/ 1411705 h 1411705"/>
                  <a:gd name="connsiteX2" fmla="*/ 1351547 w 1351547"/>
                  <a:gd name="connsiteY2" fmla="*/ 1411705 h 1411705"/>
                  <a:gd name="connsiteX3" fmla="*/ 1347536 w 1351547"/>
                  <a:gd name="connsiteY3" fmla="*/ 677779 h 1411705"/>
                  <a:gd name="connsiteX4" fmla="*/ 830178 w 1351547"/>
                  <a:gd name="connsiteY4" fmla="*/ 164432 h 1411705"/>
                  <a:gd name="connsiteX5" fmla="*/ 854242 w 1351547"/>
                  <a:gd name="connsiteY5" fmla="*/ 272716 h 1411705"/>
                  <a:gd name="connsiteX6" fmla="*/ 581526 w 1351547"/>
                  <a:gd name="connsiteY6" fmla="*/ 0 h 1411705"/>
                  <a:gd name="connsiteX7" fmla="*/ 240631 w 1351547"/>
                  <a:gd name="connsiteY7" fmla="*/ 433137 h 1411705"/>
                  <a:gd name="connsiteX8" fmla="*/ 104273 w 1351547"/>
                  <a:gd name="connsiteY8" fmla="*/ 292769 h 1411705"/>
                  <a:gd name="connsiteX9" fmla="*/ 0 w 1351547"/>
                  <a:gd name="connsiteY9" fmla="*/ 1034716 h 1411705"/>
                  <a:gd name="connsiteX0" fmla="*/ 0 w 1351547"/>
                  <a:gd name="connsiteY0" fmla="*/ 1034716 h 1411705"/>
                  <a:gd name="connsiteX1" fmla="*/ 376989 w 1351547"/>
                  <a:gd name="connsiteY1" fmla="*/ 1411705 h 1411705"/>
                  <a:gd name="connsiteX2" fmla="*/ 1351547 w 1351547"/>
                  <a:gd name="connsiteY2" fmla="*/ 1411705 h 1411705"/>
                  <a:gd name="connsiteX3" fmla="*/ 1347536 w 1351547"/>
                  <a:gd name="connsiteY3" fmla="*/ 677779 h 1411705"/>
                  <a:gd name="connsiteX4" fmla="*/ 830178 w 1351547"/>
                  <a:gd name="connsiteY4" fmla="*/ 164432 h 1411705"/>
                  <a:gd name="connsiteX5" fmla="*/ 854242 w 1351547"/>
                  <a:gd name="connsiteY5" fmla="*/ 272716 h 1411705"/>
                  <a:gd name="connsiteX6" fmla="*/ 581526 w 1351547"/>
                  <a:gd name="connsiteY6" fmla="*/ 0 h 1411705"/>
                  <a:gd name="connsiteX7" fmla="*/ 240631 w 1351547"/>
                  <a:gd name="connsiteY7" fmla="*/ 433137 h 1411705"/>
                  <a:gd name="connsiteX8" fmla="*/ 104273 w 1351547"/>
                  <a:gd name="connsiteY8" fmla="*/ 292769 h 1411705"/>
                  <a:gd name="connsiteX9" fmla="*/ 0 w 1351547"/>
                  <a:gd name="connsiteY9" fmla="*/ 1034716 h 1411705"/>
                  <a:gd name="connsiteX0" fmla="*/ 0 w 1351547"/>
                  <a:gd name="connsiteY0" fmla="*/ 1034716 h 1411705"/>
                  <a:gd name="connsiteX1" fmla="*/ 376989 w 1351547"/>
                  <a:gd name="connsiteY1" fmla="*/ 1411705 h 1411705"/>
                  <a:gd name="connsiteX2" fmla="*/ 1351547 w 1351547"/>
                  <a:gd name="connsiteY2" fmla="*/ 1411705 h 1411705"/>
                  <a:gd name="connsiteX3" fmla="*/ 1347536 w 1351547"/>
                  <a:gd name="connsiteY3" fmla="*/ 677779 h 1411705"/>
                  <a:gd name="connsiteX4" fmla="*/ 830178 w 1351547"/>
                  <a:gd name="connsiteY4" fmla="*/ 164432 h 1411705"/>
                  <a:gd name="connsiteX5" fmla="*/ 854242 w 1351547"/>
                  <a:gd name="connsiteY5" fmla="*/ 272716 h 1411705"/>
                  <a:gd name="connsiteX6" fmla="*/ 581526 w 1351547"/>
                  <a:gd name="connsiteY6" fmla="*/ 0 h 1411705"/>
                  <a:gd name="connsiteX7" fmla="*/ 240631 w 1351547"/>
                  <a:gd name="connsiteY7" fmla="*/ 433137 h 1411705"/>
                  <a:gd name="connsiteX8" fmla="*/ 104273 w 1351547"/>
                  <a:gd name="connsiteY8" fmla="*/ 292769 h 1411705"/>
                  <a:gd name="connsiteX9" fmla="*/ 0 w 1351547"/>
                  <a:gd name="connsiteY9" fmla="*/ 1034716 h 1411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51547" h="1411705">
                    <a:moveTo>
                      <a:pt x="0" y="1034716"/>
                    </a:moveTo>
                    <a:lnTo>
                      <a:pt x="376989" y="1411705"/>
                    </a:lnTo>
                    <a:lnTo>
                      <a:pt x="1351547" y="1411705"/>
                    </a:lnTo>
                    <a:lnTo>
                      <a:pt x="1347536" y="677779"/>
                    </a:lnTo>
                    <a:lnTo>
                      <a:pt x="830178" y="164432"/>
                    </a:lnTo>
                    <a:lnTo>
                      <a:pt x="854242" y="272716"/>
                    </a:lnTo>
                    <a:lnTo>
                      <a:pt x="581526" y="0"/>
                    </a:lnTo>
                    <a:lnTo>
                      <a:pt x="240631" y="433137"/>
                    </a:lnTo>
                    <a:lnTo>
                      <a:pt x="104273" y="292769"/>
                    </a:lnTo>
                    <a:lnTo>
                      <a:pt x="0" y="1034716"/>
                    </a:ln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Freeform 21"/>
              <p:cNvSpPr>
                <a:spLocks/>
              </p:cNvSpPr>
              <p:nvPr/>
            </p:nvSpPr>
            <p:spPr bwMode="auto">
              <a:xfrm>
                <a:off x="1399507" y="1781802"/>
                <a:ext cx="1832860" cy="1580115"/>
              </a:xfrm>
              <a:custGeom>
                <a:avLst/>
                <a:gdLst>
                  <a:gd name="T0" fmla="*/ 44 w 189"/>
                  <a:gd name="T1" fmla="*/ 163 h 163"/>
                  <a:gd name="T2" fmla="*/ 47 w 189"/>
                  <a:gd name="T3" fmla="*/ 116 h 163"/>
                  <a:gd name="T4" fmla="*/ 59 w 189"/>
                  <a:gd name="T5" fmla="*/ 89 h 163"/>
                  <a:gd name="T6" fmla="*/ 63 w 189"/>
                  <a:gd name="T7" fmla="*/ 113 h 163"/>
                  <a:gd name="T8" fmla="*/ 76 w 189"/>
                  <a:gd name="T9" fmla="*/ 68 h 163"/>
                  <a:gd name="T10" fmla="*/ 101 w 189"/>
                  <a:gd name="T11" fmla="*/ 163 h 163"/>
                  <a:gd name="T12" fmla="*/ 111 w 189"/>
                  <a:gd name="T13" fmla="*/ 31 h 163"/>
                  <a:gd name="T14" fmla="*/ 108 w 189"/>
                  <a:gd name="T15" fmla="*/ 60 h 163"/>
                  <a:gd name="T16" fmla="*/ 62 w 189"/>
                  <a:gd name="T17" fmla="*/ 0 h 163"/>
                  <a:gd name="T18" fmla="*/ 31 w 189"/>
                  <a:gd name="T19" fmla="*/ 75 h 163"/>
                  <a:gd name="T20" fmla="*/ 25 w 189"/>
                  <a:gd name="T21" fmla="*/ 48 h 163"/>
                  <a:gd name="T22" fmla="*/ 6 w 189"/>
                  <a:gd name="T23" fmla="*/ 100 h 163"/>
                  <a:gd name="T24" fmla="*/ 44 w 189"/>
                  <a:gd name="T25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9" h="163">
                    <a:moveTo>
                      <a:pt x="44" y="163"/>
                    </a:moveTo>
                    <a:cubicBezTo>
                      <a:pt x="33" y="141"/>
                      <a:pt x="39" y="128"/>
                      <a:pt x="47" y="116"/>
                    </a:cubicBezTo>
                    <a:cubicBezTo>
                      <a:pt x="56" y="102"/>
                      <a:pt x="59" y="89"/>
                      <a:pt x="59" y="89"/>
                    </a:cubicBezTo>
                    <a:cubicBezTo>
                      <a:pt x="59" y="89"/>
                      <a:pt x="66" y="98"/>
                      <a:pt x="63" y="113"/>
                    </a:cubicBezTo>
                    <a:cubicBezTo>
                      <a:pt x="76" y="99"/>
                      <a:pt x="78" y="76"/>
                      <a:pt x="76" y="68"/>
                    </a:cubicBezTo>
                    <a:cubicBezTo>
                      <a:pt x="105" y="88"/>
                      <a:pt x="117" y="131"/>
                      <a:pt x="101" y="163"/>
                    </a:cubicBezTo>
                    <a:cubicBezTo>
                      <a:pt x="189" y="114"/>
                      <a:pt x="123" y="39"/>
                      <a:pt x="111" y="31"/>
                    </a:cubicBezTo>
                    <a:cubicBezTo>
                      <a:pt x="115" y="39"/>
                      <a:pt x="116" y="53"/>
                      <a:pt x="108" y="60"/>
                    </a:cubicBezTo>
                    <a:cubicBezTo>
                      <a:pt x="95" y="10"/>
                      <a:pt x="62" y="0"/>
                      <a:pt x="62" y="0"/>
                    </a:cubicBezTo>
                    <a:cubicBezTo>
                      <a:pt x="66" y="26"/>
                      <a:pt x="49" y="54"/>
                      <a:pt x="31" y="75"/>
                    </a:cubicBezTo>
                    <a:cubicBezTo>
                      <a:pt x="31" y="65"/>
                      <a:pt x="30" y="58"/>
                      <a:pt x="25" y="48"/>
                    </a:cubicBezTo>
                    <a:cubicBezTo>
                      <a:pt x="24" y="66"/>
                      <a:pt x="9" y="82"/>
                      <a:pt x="6" y="100"/>
                    </a:cubicBezTo>
                    <a:cubicBezTo>
                      <a:pt x="0" y="125"/>
                      <a:pt x="9" y="144"/>
                      <a:pt x="44" y="16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706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Environmental Graphics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210438" y="1545227"/>
            <a:ext cx="7767948" cy="4315170"/>
            <a:chOff x="2207855" y="1545227"/>
            <a:chExt cx="7767948" cy="4315170"/>
          </a:xfrm>
        </p:grpSpPr>
        <p:grpSp>
          <p:nvGrpSpPr>
            <p:cNvPr id="18" name="Group 17"/>
            <p:cNvGrpSpPr/>
            <p:nvPr/>
          </p:nvGrpSpPr>
          <p:grpSpPr>
            <a:xfrm>
              <a:off x="2207855" y="1545227"/>
              <a:ext cx="5417642" cy="1453426"/>
              <a:chOff x="2207855" y="1545227"/>
              <a:chExt cx="5417642" cy="1453426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2207855" y="1548040"/>
                <a:ext cx="3886200" cy="1447800"/>
                <a:chOff x="2207855" y="1545187"/>
                <a:chExt cx="3886200" cy="1447800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2207855" y="1545187"/>
                  <a:ext cx="3886200" cy="14478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2437982" y="1695150"/>
                  <a:ext cx="3276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Sample text</a:t>
                  </a:r>
                  <a:endPara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2437982" y="2117844"/>
                  <a:ext cx="32766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kern="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This is a sample text.</a:t>
                  </a:r>
                </a:p>
                <a:p>
                  <a:r>
                    <a:rPr lang="en-US" sz="1800" kern="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Insert your desired text here. </a:t>
                  </a:r>
                  <a:endParaRPr lang="en-US" sz="18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6088306" y="1545227"/>
                <a:ext cx="1537191" cy="1453426"/>
                <a:chOff x="1141412" y="1600200"/>
                <a:chExt cx="2090955" cy="1977015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1141412" y="1600200"/>
                  <a:ext cx="1972203" cy="197220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Freeform 34"/>
                <p:cNvSpPr/>
                <p:nvPr/>
              </p:nvSpPr>
              <p:spPr>
                <a:xfrm>
                  <a:off x="1524055" y="1912360"/>
                  <a:ext cx="1593910" cy="1664855"/>
                </a:xfrm>
                <a:custGeom>
                  <a:avLst/>
                  <a:gdLst>
                    <a:gd name="connsiteX0" fmla="*/ 10751 w 1456006"/>
                    <a:gd name="connsiteY0" fmla="*/ 1036562 h 1484692"/>
                    <a:gd name="connsiteX1" fmla="*/ 387740 w 1456006"/>
                    <a:gd name="connsiteY1" fmla="*/ 1413551 h 1484692"/>
                    <a:gd name="connsiteX2" fmla="*/ 1362298 w 1456006"/>
                    <a:gd name="connsiteY2" fmla="*/ 1413551 h 1484692"/>
                    <a:gd name="connsiteX3" fmla="*/ 1358287 w 1456006"/>
                    <a:gd name="connsiteY3" fmla="*/ 679625 h 1484692"/>
                    <a:gd name="connsiteX4" fmla="*/ 840929 w 1456006"/>
                    <a:gd name="connsiteY4" fmla="*/ 166278 h 1484692"/>
                    <a:gd name="connsiteX5" fmla="*/ 864993 w 1456006"/>
                    <a:gd name="connsiteY5" fmla="*/ 274562 h 1484692"/>
                    <a:gd name="connsiteX6" fmla="*/ 592277 w 1456006"/>
                    <a:gd name="connsiteY6" fmla="*/ 1846 h 1484692"/>
                    <a:gd name="connsiteX7" fmla="*/ 251382 w 1456006"/>
                    <a:gd name="connsiteY7" fmla="*/ 434983 h 1484692"/>
                    <a:gd name="connsiteX8" fmla="*/ 115024 w 1456006"/>
                    <a:gd name="connsiteY8" fmla="*/ 294615 h 1484692"/>
                    <a:gd name="connsiteX9" fmla="*/ 10751 w 1456006"/>
                    <a:gd name="connsiteY9" fmla="*/ 1036562 h 1484692"/>
                    <a:gd name="connsiteX0" fmla="*/ 0 w 1445255"/>
                    <a:gd name="connsiteY0" fmla="*/ 1036562 h 1484692"/>
                    <a:gd name="connsiteX1" fmla="*/ 376989 w 1445255"/>
                    <a:gd name="connsiteY1" fmla="*/ 1413551 h 1484692"/>
                    <a:gd name="connsiteX2" fmla="*/ 1351547 w 1445255"/>
                    <a:gd name="connsiteY2" fmla="*/ 1413551 h 1484692"/>
                    <a:gd name="connsiteX3" fmla="*/ 1347536 w 1445255"/>
                    <a:gd name="connsiteY3" fmla="*/ 679625 h 1484692"/>
                    <a:gd name="connsiteX4" fmla="*/ 830178 w 1445255"/>
                    <a:gd name="connsiteY4" fmla="*/ 166278 h 1484692"/>
                    <a:gd name="connsiteX5" fmla="*/ 854242 w 1445255"/>
                    <a:gd name="connsiteY5" fmla="*/ 274562 h 1484692"/>
                    <a:gd name="connsiteX6" fmla="*/ 581526 w 1445255"/>
                    <a:gd name="connsiteY6" fmla="*/ 1846 h 1484692"/>
                    <a:gd name="connsiteX7" fmla="*/ 240631 w 1445255"/>
                    <a:gd name="connsiteY7" fmla="*/ 434983 h 1484692"/>
                    <a:gd name="connsiteX8" fmla="*/ 104273 w 1445255"/>
                    <a:gd name="connsiteY8" fmla="*/ 294615 h 1484692"/>
                    <a:gd name="connsiteX9" fmla="*/ 0 w 1445255"/>
                    <a:gd name="connsiteY9" fmla="*/ 1036562 h 1484692"/>
                    <a:gd name="connsiteX0" fmla="*/ 0 w 1445255"/>
                    <a:gd name="connsiteY0" fmla="*/ 1036562 h 1484692"/>
                    <a:gd name="connsiteX1" fmla="*/ 376989 w 1445255"/>
                    <a:gd name="connsiteY1" fmla="*/ 1413551 h 1484692"/>
                    <a:gd name="connsiteX2" fmla="*/ 1351547 w 1445255"/>
                    <a:gd name="connsiteY2" fmla="*/ 1413551 h 1484692"/>
                    <a:gd name="connsiteX3" fmla="*/ 1347536 w 1445255"/>
                    <a:gd name="connsiteY3" fmla="*/ 679625 h 1484692"/>
                    <a:gd name="connsiteX4" fmla="*/ 830178 w 1445255"/>
                    <a:gd name="connsiteY4" fmla="*/ 166278 h 1484692"/>
                    <a:gd name="connsiteX5" fmla="*/ 854242 w 1445255"/>
                    <a:gd name="connsiteY5" fmla="*/ 274562 h 1484692"/>
                    <a:gd name="connsiteX6" fmla="*/ 581526 w 1445255"/>
                    <a:gd name="connsiteY6" fmla="*/ 1846 h 1484692"/>
                    <a:gd name="connsiteX7" fmla="*/ 240631 w 1445255"/>
                    <a:gd name="connsiteY7" fmla="*/ 434983 h 1484692"/>
                    <a:gd name="connsiteX8" fmla="*/ 104273 w 1445255"/>
                    <a:gd name="connsiteY8" fmla="*/ 294615 h 1484692"/>
                    <a:gd name="connsiteX9" fmla="*/ 0 w 1445255"/>
                    <a:gd name="connsiteY9" fmla="*/ 1036562 h 1484692"/>
                    <a:gd name="connsiteX0" fmla="*/ 0 w 1445255"/>
                    <a:gd name="connsiteY0" fmla="*/ 1036562 h 1413551"/>
                    <a:gd name="connsiteX1" fmla="*/ 376989 w 1445255"/>
                    <a:gd name="connsiteY1" fmla="*/ 1413551 h 1413551"/>
                    <a:gd name="connsiteX2" fmla="*/ 1351547 w 1445255"/>
                    <a:gd name="connsiteY2" fmla="*/ 1413551 h 1413551"/>
                    <a:gd name="connsiteX3" fmla="*/ 1347536 w 1445255"/>
                    <a:gd name="connsiteY3" fmla="*/ 679625 h 1413551"/>
                    <a:gd name="connsiteX4" fmla="*/ 830178 w 1445255"/>
                    <a:gd name="connsiteY4" fmla="*/ 166278 h 1413551"/>
                    <a:gd name="connsiteX5" fmla="*/ 854242 w 1445255"/>
                    <a:gd name="connsiteY5" fmla="*/ 274562 h 1413551"/>
                    <a:gd name="connsiteX6" fmla="*/ 581526 w 1445255"/>
                    <a:gd name="connsiteY6" fmla="*/ 1846 h 1413551"/>
                    <a:gd name="connsiteX7" fmla="*/ 240631 w 1445255"/>
                    <a:gd name="connsiteY7" fmla="*/ 434983 h 1413551"/>
                    <a:gd name="connsiteX8" fmla="*/ 104273 w 1445255"/>
                    <a:gd name="connsiteY8" fmla="*/ 294615 h 1413551"/>
                    <a:gd name="connsiteX9" fmla="*/ 0 w 1445255"/>
                    <a:gd name="connsiteY9" fmla="*/ 1036562 h 1413551"/>
                    <a:gd name="connsiteX0" fmla="*/ 0 w 1351547"/>
                    <a:gd name="connsiteY0" fmla="*/ 1036562 h 1413551"/>
                    <a:gd name="connsiteX1" fmla="*/ 376989 w 1351547"/>
                    <a:gd name="connsiteY1" fmla="*/ 1413551 h 1413551"/>
                    <a:gd name="connsiteX2" fmla="*/ 1351547 w 1351547"/>
                    <a:gd name="connsiteY2" fmla="*/ 1413551 h 1413551"/>
                    <a:gd name="connsiteX3" fmla="*/ 1347536 w 1351547"/>
                    <a:gd name="connsiteY3" fmla="*/ 679625 h 1413551"/>
                    <a:gd name="connsiteX4" fmla="*/ 830178 w 1351547"/>
                    <a:gd name="connsiteY4" fmla="*/ 166278 h 1413551"/>
                    <a:gd name="connsiteX5" fmla="*/ 854242 w 1351547"/>
                    <a:gd name="connsiteY5" fmla="*/ 274562 h 1413551"/>
                    <a:gd name="connsiteX6" fmla="*/ 581526 w 1351547"/>
                    <a:gd name="connsiteY6" fmla="*/ 1846 h 1413551"/>
                    <a:gd name="connsiteX7" fmla="*/ 240631 w 1351547"/>
                    <a:gd name="connsiteY7" fmla="*/ 434983 h 1413551"/>
                    <a:gd name="connsiteX8" fmla="*/ 104273 w 1351547"/>
                    <a:gd name="connsiteY8" fmla="*/ 294615 h 1413551"/>
                    <a:gd name="connsiteX9" fmla="*/ 0 w 1351547"/>
                    <a:gd name="connsiteY9" fmla="*/ 1036562 h 1413551"/>
                    <a:gd name="connsiteX0" fmla="*/ 0 w 1351547"/>
                    <a:gd name="connsiteY0" fmla="*/ 1036562 h 1413551"/>
                    <a:gd name="connsiteX1" fmla="*/ 376989 w 1351547"/>
                    <a:gd name="connsiteY1" fmla="*/ 1413551 h 1413551"/>
                    <a:gd name="connsiteX2" fmla="*/ 1351547 w 1351547"/>
                    <a:gd name="connsiteY2" fmla="*/ 1413551 h 1413551"/>
                    <a:gd name="connsiteX3" fmla="*/ 1347536 w 1351547"/>
                    <a:gd name="connsiteY3" fmla="*/ 679625 h 1413551"/>
                    <a:gd name="connsiteX4" fmla="*/ 830178 w 1351547"/>
                    <a:gd name="connsiteY4" fmla="*/ 166278 h 1413551"/>
                    <a:gd name="connsiteX5" fmla="*/ 854242 w 1351547"/>
                    <a:gd name="connsiteY5" fmla="*/ 274562 h 1413551"/>
                    <a:gd name="connsiteX6" fmla="*/ 581526 w 1351547"/>
                    <a:gd name="connsiteY6" fmla="*/ 1846 h 1413551"/>
                    <a:gd name="connsiteX7" fmla="*/ 240631 w 1351547"/>
                    <a:gd name="connsiteY7" fmla="*/ 434983 h 1413551"/>
                    <a:gd name="connsiteX8" fmla="*/ 104273 w 1351547"/>
                    <a:gd name="connsiteY8" fmla="*/ 294615 h 1413551"/>
                    <a:gd name="connsiteX9" fmla="*/ 0 w 1351547"/>
                    <a:gd name="connsiteY9" fmla="*/ 1036562 h 1413551"/>
                    <a:gd name="connsiteX0" fmla="*/ 0 w 1351547"/>
                    <a:gd name="connsiteY0" fmla="*/ 1034716 h 1411705"/>
                    <a:gd name="connsiteX1" fmla="*/ 376989 w 1351547"/>
                    <a:gd name="connsiteY1" fmla="*/ 1411705 h 1411705"/>
                    <a:gd name="connsiteX2" fmla="*/ 1351547 w 1351547"/>
                    <a:gd name="connsiteY2" fmla="*/ 1411705 h 1411705"/>
                    <a:gd name="connsiteX3" fmla="*/ 1347536 w 1351547"/>
                    <a:gd name="connsiteY3" fmla="*/ 677779 h 1411705"/>
                    <a:gd name="connsiteX4" fmla="*/ 830178 w 1351547"/>
                    <a:gd name="connsiteY4" fmla="*/ 164432 h 1411705"/>
                    <a:gd name="connsiteX5" fmla="*/ 854242 w 1351547"/>
                    <a:gd name="connsiteY5" fmla="*/ 272716 h 1411705"/>
                    <a:gd name="connsiteX6" fmla="*/ 581526 w 1351547"/>
                    <a:gd name="connsiteY6" fmla="*/ 0 h 1411705"/>
                    <a:gd name="connsiteX7" fmla="*/ 240631 w 1351547"/>
                    <a:gd name="connsiteY7" fmla="*/ 433137 h 1411705"/>
                    <a:gd name="connsiteX8" fmla="*/ 104273 w 1351547"/>
                    <a:gd name="connsiteY8" fmla="*/ 292769 h 1411705"/>
                    <a:gd name="connsiteX9" fmla="*/ 0 w 1351547"/>
                    <a:gd name="connsiteY9" fmla="*/ 1034716 h 1411705"/>
                    <a:gd name="connsiteX0" fmla="*/ 0 w 1351547"/>
                    <a:gd name="connsiteY0" fmla="*/ 1034716 h 1411705"/>
                    <a:gd name="connsiteX1" fmla="*/ 376989 w 1351547"/>
                    <a:gd name="connsiteY1" fmla="*/ 1411705 h 1411705"/>
                    <a:gd name="connsiteX2" fmla="*/ 1351547 w 1351547"/>
                    <a:gd name="connsiteY2" fmla="*/ 1411705 h 1411705"/>
                    <a:gd name="connsiteX3" fmla="*/ 1347536 w 1351547"/>
                    <a:gd name="connsiteY3" fmla="*/ 677779 h 1411705"/>
                    <a:gd name="connsiteX4" fmla="*/ 830178 w 1351547"/>
                    <a:gd name="connsiteY4" fmla="*/ 164432 h 1411705"/>
                    <a:gd name="connsiteX5" fmla="*/ 854242 w 1351547"/>
                    <a:gd name="connsiteY5" fmla="*/ 272716 h 1411705"/>
                    <a:gd name="connsiteX6" fmla="*/ 581526 w 1351547"/>
                    <a:gd name="connsiteY6" fmla="*/ 0 h 1411705"/>
                    <a:gd name="connsiteX7" fmla="*/ 240631 w 1351547"/>
                    <a:gd name="connsiteY7" fmla="*/ 433137 h 1411705"/>
                    <a:gd name="connsiteX8" fmla="*/ 104273 w 1351547"/>
                    <a:gd name="connsiteY8" fmla="*/ 292769 h 1411705"/>
                    <a:gd name="connsiteX9" fmla="*/ 0 w 1351547"/>
                    <a:gd name="connsiteY9" fmla="*/ 1034716 h 1411705"/>
                    <a:gd name="connsiteX0" fmla="*/ 0 w 1351547"/>
                    <a:gd name="connsiteY0" fmla="*/ 1034716 h 1411705"/>
                    <a:gd name="connsiteX1" fmla="*/ 376989 w 1351547"/>
                    <a:gd name="connsiteY1" fmla="*/ 1411705 h 1411705"/>
                    <a:gd name="connsiteX2" fmla="*/ 1351547 w 1351547"/>
                    <a:gd name="connsiteY2" fmla="*/ 1411705 h 1411705"/>
                    <a:gd name="connsiteX3" fmla="*/ 1347536 w 1351547"/>
                    <a:gd name="connsiteY3" fmla="*/ 677779 h 1411705"/>
                    <a:gd name="connsiteX4" fmla="*/ 830178 w 1351547"/>
                    <a:gd name="connsiteY4" fmla="*/ 164432 h 1411705"/>
                    <a:gd name="connsiteX5" fmla="*/ 854242 w 1351547"/>
                    <a:gd name="connsiteY5" fmla="*/ 272716 h 1411705"/>
                    <a:gd name="connsiteX6" fmla="*/ 581526 w 1351547"/>
                    <a:gd name="connsiteY6" fmla="*/ 0 h 1411705"/>
                    <a:gd name="connsiteX7" fmla="*/ 240631 w 1351547"/>
                    <a:gd name="connsiteY7" fmla="*/ 433137 h 1411705"/>
                    <a:gd name="connsiteX8" fmla="*/ 104273 w 1351547"/>
                    <a:gd name="connsiteY8" fmla="*/ 292769 h 1411705"/>
                    <a:gd name="connsiteX9" fmla="*/ 0 w 1351547"/>
                    <a:gd name="connsiteY9" fmla="*/ 1034716 h 1411705"/>
                    <a:gd name="connsiteX0" fmla="*/ 0 w 1351547"/>
                    <a:gd name="connsiteY0" fmla="*/ 1034716 h 1411705"/>
                    <a:gd name="connsiteX1" fmla="*/ 376989 w 1351547"/>
                    <a:gd name="connsiteY1" fmla="*/ 1411705 h 1411705"/>
                    <a:gd name="connsiteX2" fmla="*/ 1351547 w 1351547"/>
                    <a:gd name="connsiteY2" fmla="*/ 1411705 h 1411705"/>
                    <a:gd name="connsiteX3" fmla="*/ 1347536 w 1351547"/>
                    <a:gd name="connsiteY3" fmla="*/ 677779 h 1411705"/>
                    <a:gd name="connsiteX4" fmla="*/ 830178 w 1351547"/>
                    <a:gd name="connsiteY4" fmla="*/ 164432 h 1411705"/>
                    <a:gd name="connsiteX5" fmla="*/ 854242 w 1351547"/>
                    <a:gd name="connsiteY5" fmla="*/ 272716 h 1411705"/>
                    <a:gd name="connsiteX6" fmla="*/ 581526 w 1351547"/>
                    <a:gd name="connsiteY6" fmla="*/ 0 h 1411705"/>
                    <a:gd name="connsiteX7" fmla="*/ 240631 w 1351547"/>
                    <a:gd name="connsiteY7" fmla="*/ 433137 h 1411705"/>
                    <a:gd name="connsiteX8" fmla="*/ 104273 w 1351547"/>
                    <a:gd name="connsiteY8" fmla="*/ 292769 h 1411705"/>
                    <a:gd name="connsiteX9" fmla="*/ 0 w 1351547"/>
                    <a:gd name="connsiteY9" fmla="*/ 1034716 h 14117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51547" h="1411705">
                      <a:moveTo>
                        <a:pt x="0" y="1034716"/>
                      </a:moveTo>
                      <a:lnTo>
                        <a:pt x="376989" y="1411705"/>
                      </a:lnTo>
                      <a:lnTo>
                        <a:pt x="1351547" y="1411705"/>
                      </a:lnTo>
                      <a:lnTo>
                        <a:pt x="1347536" y="677779"/>
                      </a:lnTo>
                      <a:lnTo>
                        <a:pt x="830178" y="164432"/>
                      </a:lnTo>
                      <a:lnTo>
                        <a:pt x="854242" y="272716"/>
                      </a:lnTo>
                      <a:lnTo>
                        <a:pt x="581526" y="0"/>
                      </a:lnTo>
                      <a:lnTo>
                        <a:pt x="240631" y="433137"/>
                      </a:lnTo>
                      <a:lnTo>
                        <a:pt x="104273" y="292769"/>
                      </a:lnTo>
                      <a:lnTo>
                        <a:pt x="0" y="1034716"/>
                      </a:lnTo>
                      <a:close/>
                    </a:path>
                  </a:pathLst>
                </a:custGeom>
                <a:solidFill>
                  <a:schemeClr val="tx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" name="Freeform 21"/>
                <p:cNvSpPr>
                  <a:spLocks/>
                </p:cNvSpPr>
                <p:nvPr/>
              </p:nvSpPr>
              <p:spPr bwMode="auto">
                <a:xfrm>
                  <a:off x="1399507" y="1781802"/>
                  <a:ext cx="1832860" cy="1580115"/>
                </a:xfrm>
                <a:custGeom>
                  <a:avLst/>
                  <a:gdLst>
                    <a:gd name="T0" fmla="*/ 44 w 189"/>
                    <a:gd name="T1" fmla="*/ 163 h 163"/>
                    <a:gd name="T2" fmla="*/ 47 w 189"/>
                    <a:gd name="T3" fmla="*/ 116 h 163"/>
                    <a:gd name="T4" fmla="*/ 59 w 189"/>
                    <a:gd name="T5" fmla="*/ 89 h 163"/>
                    <a:gd name="T6" fmla="*/ 63 w 189"/>
                    <a:gd name="T7" fmla="*/ 113 h 163"/>
                    <a:gd name="T8" fmla="*/ 76 w 189"/>
                    <a:gd name="T9" fmla="*/ 68 h 163"/>
                    <a:gd name="T10" fmla="*/ 101 w 189"/>
                    <a:gd name="T11" fmla="*/ 163 h 163"/>
                    <a:gd name="T12" fmla="*/ 111 w 189"/>
                    <a:gd name="T13" fmla="*/ 31 h 163"/>
                    <a:gd name="T14" fmla="*/ 108 w 189"/>
                    <a:gd name="T15" fmla="*/ 60 h 163"/>
                    <a:gd name="T16" fmla="*/ 62 w 189"/>
                    <a:gd name="T17" fmla="*/ 0 h 163"/>
                    <a:gd name="T18" fmla="*/ 31 w 189"/>
                    <a:gd name="T19" fmla="*/ 75 h 163"/>
                    <a:gd name="T20" fmla="*/ 25 w 189"/>
                    <a:gd name="T21" fmla="*/ 48 h 163"/>
                    <a:gd name="T22" fmla="*/ 6 w 189"/>
                    <a:gd name="T23" fmla="*/ 100 h 163"/>
                    <a:gd name="T24" fmla="*/ 44 w 189"/>
                    <a:gd name="T25" fmla="*/ 16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89" h="163">
                      <a:moveTo>
                        <a:pt x="44" y="163"/>
                      </a:moveTo>
                      <a:cubicBezTo>
                        <a:pt x="33" y="141"/>
                        <a:pt x="39" y="128"/>
                        <a:pt x="47" y="116"/>
                      </a:cubicBezTo>
                      <a:cubicBezTo>
                        <a:pt x="56" y="102"/>
                        <a:pt x="59" y="89"/>
                        <a:pt x="59" y="89"/>
                      </a:cubicBezTo>
                      <a:cubicBezTo>
                        <a:pt x="59" y="89"/>
                        <a:pt x="66" y="98"/>
                        <a:pt x="63" y="113"/>
                      </a:cubicBezTo>
                      <a:cubicBezTo>
                        <a:pt x="76" y="99"/>
                        <a:pt x="78" y="76"/>
                        <a:pt x="76" y="68"/>
                      </a:cubicBezTo>
                      <a:cubicBezTo>
                        <a:pt x="105" y="88"/>
                        <a:pt x="117" y="131"/>
                        <a:pt x="101" y="163"/>
                      </a:cubicBezTo>
                      <a:cubicBezTo>
                        <a:pt x="189" y="114"/>
                        <a:pt x="123" y="39"/>
                        <a:pt x="111" y="31"/>
                      </a:cubicBezTo>
                      <a:cubicBezTo>
                        <a:pt x="115" y="39"/>
                        <a:pt x="116" y="53"/>
                        <a:pt x="108" y="60"/>
                      </a:cubicBezTo>
                      <a:cubicBezTo>
                        <a:pt x="95" y="10"/>
                        <a:pt x="62" y="0"/>
                        <a:pt x="62" y="0"/>
                      </a:cubicBezTo>
                      <a:cubicBezTo>
                        <a:pt x="66" y="26"/>
                        <a:pt x="49" y="54"/>
                        <a:pt x="31" y="75"/>
                      </a:cubicBezTo>
                      <a:cubicBezTo>
                        <a:pt x="31" y="65"/>
                        <a:pt x="30" y="58"/>
                        <a:pt x="25" y="48"/>
                      </a:cubicBezTo>
                      <a:cubicBezTo>
                        <a:pt x="24" y="66"/>
                        <a:pt x="9" y="82"/>
                        <a:pt x="6" y="100"/>
                      </a:cubicBezTo>
                      <a:cubicBezTo>
                        <a:pt x="0" y="125"/>
                        <a:pt x="9" y="144"/>
                        <a:pt x="44" y="1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6" name="Group 15"/>
            <p:cNvGrpSpPr/>
            <p:nvPr/>
          </p:nvGrpSpPr>
          <p:grpSpPr>
            <a:xfrm>
              <a:off x="4665694" y="2979540"/>
              <a:ext cx="5310109" cy="1447800"/>
              <a:chOff x="4665694" y="2979540"/>
              <a:chExt cx="5310109" cy="14478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6089603" y="2979540"/>
                <a:ext cx="3886200" cy="1447800"/>
                <a:chOff x="6089603" y="2979540"/>
                <a:chExt cx="3886200" cy="1447800"/>
              </a:xfrm>
            </p:grpSpPr>
            <p:sp>
              <p:nvSpPr>
                <p:cNvPr id="39" name="Rectangle 38"/>
                <p:cNvSpPr/>
                <p:nvPr/>
              </p:nvSpPr>
              <p:spPr>
                <a:xfrm flipH="1">
                  <a:off x="6089603" y="2979540"/>
                  <a:ext cx="3886200" cy="14478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" name="Group 12"/>
                <p:cNvGrpSpPr/>
                <p:nvPr/>
              </p:nvGrpSpPr>
              <p:grpSpPr>
                <a:xfrm>
                  <a:off x="6474242" y="3129503"/>
                  <a:ext cx="3276600" cy="1069025"/>
                  <a:chOff x="6474242" y="3129503"/>
                  <a:chExt cx="3276600" cy="1069025"/>
                </a:xfrm>
              </p:grpSpPr>
              <p:sp>
                <p:nvSpPr>
                  <p:cNvPr id="40" name="TextBox 39"/>
                  <p:cNvSpPr txBox="1"/>
                  <p:nvPr/>
                </p:nvSpPr>
                <p:spPr>
                  <a:xfrm flipH="1">
                    <a:off x="6474242" y="3129503"/>
                    <a:ext cx="32766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Sample text</a:t>
                    </a:r>
                  </a:p>
                </p:txBody>
              </p:sp>
              <p:sp>
                <p:nvSpPr>
                  <p:cNvPr id="41" name="TextBox 40"/>
                  <p:cNvSpPr txBox="1"/>
                  <p:nvPr/>
                </p:nvSpPr>
                <p:spPr>
                  <a:xfrm flipH="1">
                    <a:off x="6474242" y="3552197"/>
                    <a:ext cx="32766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800" kern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This is a sample text.</a:t>
                    </a:r>
                  </a:p>
                  <a:p>
                    <a:r>
                      <a:rPr lang="en-US" sz="1800" kern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Insert your desired text here. </a:t>
                    </a:r>
                    <a:endParaRPr lang="en-US" sz="18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65" name="Group 64"/>
              <p:cNvGrpSpPr/>
              <p:nvPr/>
            </p:nvGrpSpPr>
            <p:grpSpPr>
              <a:xfrm>
                <a:off x="4665694" y="2988503"/>
                <a:ext cx="1427733" cy="1429875"/>
                <a:chOff x="3229689" y="1600200"/>
                <a:chExt cx="1972203" cy="1975162"/>
              </a:xfrm>
            </p:grpSpPr>
            <p:sp>
              <p:nvSpPr>
                <p:cNvPr id="66" name="Rectangle 65"/>
                <p:cNvSpPr/>
                <p:nvPr/>
              </p:nvSpPr>
              <p:spPr>
                <a:xfrm>
                  <a:off x="3229689" y="1600200"/>
                  <a:ext cx="1972203" cy="1972202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7" name="Group 66"/>
                <p:cNvGrpSpPr/>
                <p:nvPr/>
              </p:nvGrpSpPr>
              <p:grpSpPr>
                <a:xfrm>
                  <a:off x="3680475" y="1918471"/>
                  <a:ext cx="1512872" cy="1656891"/>
                  <a:chOff x="7696200" y="1946276"/>
                  <a:chExt cx="1282831" cy="1404952"/>
                </a:xfrm>
              </p:grpSpPr>
              <p:sp>
                <p:nvSpPr>
                  <p:cNvPr id="68" name="Freeform 67"/>
                  <p:cNvSpPr/>
                  <p:nvPr/>
                </p:nvSpPr>
                <p:spPr>
                  <a:xfrm>
                    <a:off x="7739178" y="1951347"/>
                    <a:ext cx="1239853" cy="1399881"/>
                  </a:xfrm>
                  <a:custGeom>
                    <a:avLst/>
                    <a:gdLst>
                      <a:gd name="connsiteX0" fmla="*/ 37935 w 1338013"/>
                      <a:gd name="connsiteY0" fmla="*/ 1009706 h 1464412"/>
                      <a:gd name="connsiteX1" fmla="*/ 419721 w 1338013"/>
                      <a:gd name="connsiteY1" fmla="*/ 1400919 h 1464412"/>
                      <a:gd name="connsiteX2" fmla="*/ 1239853 w 1338013"/>
                      <a:gd name="connsiteY2" fmla="*/ 1400919 h 1464412"/>
                      <a:gd name="connsiteX3" fmla="*/ 1235140 w 1338013"/>
                      <a:gd name="connsiteY3" fmla="*/ 788177 h 1464412"/>
                      <a:gd name="connsiteX4" fmla="*/ 448001 w 1338013"/>
                      <a:gd name="connsiteY4" fmla="*/ 1038 h 1464412"/>
                      <a:gd name="connsiteX5" fmla="*/ 297173 w 1338013"/>
                      <a:gd name="connsiteY5" fmla="*/ 618494 h 1464412"/>
                      <a:gd name="connsiteX6" fmla="*/ 99210 w 1338013"/>
                      <a:gd name="connsiteY6" fmla="*/ 528939 h 1464412"/>
                      <a:gd name="connsiteX7" fmla="*/ 19082 w 1338013"/>
                      <a:gd name="connsiteY7" fmla="*/ 802317 h 1464412"/>
                      <a:gd name="connsiteX8" fmla="*/ 37935 w 1338013"/>
                      <a:gd name="connsiteY8" fmla="*/ 1009706 h 1464412"/>
                      <a:gd name="connsiteX0" fmla="*/ 37935 w 1338013"/>
                      <a:gd name="connsiteY0" fmla="*/ 1009706 h 1464412"/>
                      <a:gd name="connsiteX1" fmla="*/ 419721 w 1338013"/>
                      <a:gd name="connsiteY1" fmla="*/ 1400919 h 1464412"/>
                      <a:gd name="connsiteX2" fmla="*/ 1239853 w 1338013"/>
                      <a:gd name="connsiteY2" fmla="*/ 1400919 h 1464412"/>
                      <a:gd name="connsiteX3" fmla="*/ 1235140 w 1338013"/>
                      <a:gd name="connsiteY3" fmla="*/ 788177 h 1464412"/>
                      <a:gd name="connsiteX4" fmla="*/ 448001 w 1338013"/>
                      <a:gd name="connsiteY4" fmla="*/ 1038 h 1464412"/>
                      <a:gd name="connsiteX5" fmla="*/ 297173 w 1338013"/>
                      <a:gd name="connsiteY5" fmla="*/ 618494 h 1464412"/>
                      <a:gd name="connsiteX6" fmla="*/ 99210 w 1338013"/>
                      <a:gd name="connsiteY6" fmla="*/ 528939 h 1464412"/>
                      <a:gd name="connsiteX7" fmla="*/ 19082 w 1338013"/>
                      <a:gd name="connsiteY7" fmla="*/ 802317 h 1464412"/>
                      <a:gd name="connsiteX8" fmla="*/ 37935 w 1338013"/>
                      <a:gd name="connsiteY8" fmla="*/ 1009706 h 1464412"/>
                      <a:gd name="connsiteX0" fmla="*/ 37935 w 1338013"/>
                      <a:gd name="connsiteY0" fmla="*/ 1009706 h 1400919"/>
                      <a:gd name="connsiteX1" fmla="*/ 419721 w 1338013"/>
                      <a:gd name="connsiteY1" fmla="*/ 1400919 h 1400919"/>
                      <a:gd name="connsiteX2" fmla="*/ 1239853 w 1338013"/>
                      <a:gd name="connsiteY2" fmla="*/ 1400919 h 1400919"/>
                      <a:gd name="connsiteX3" fmla="*/ 1235140 w 1338013"/>
                      <a:gd name="connsiteY3" fmla="*/ 788177 h 1400919"/>
                      <a:gd name="connsiteX4" fmla="*/ 448001 w 1338013"/>
                      <a:gd name="connsiteY4" fmla="*/ 1038 h 1400919"/>
                      <a:gd name="connsiteX5" fmla="*/ 297173 w 1338013"/>
                      <a:gd name="connsiteY5" fmla="*/ 618494 h 1400919"/>
                      <a:gd name="connsiteX6" fmla="*/ 99210 w 1338013"/>
                      <a:gd name="connsiteY6" fmla="*/ 528939 h 1400919"/>
                      <a:gd name="connsiteX7" fmla="*/ 19082 w 1338013"/>
                      <a:gd name="connsiteY7" fmla="*/ 802317 h 1400919"/>
                      <a:gd name="connsiteX8" fmla="*/ 37935 w 1338013"/>
                      <a:gd name="connsiteY8" fmla="*/ 1009706 h 1400919"/>
                      <a:gd name="connsiteX0" fmla="*/ 37935 w 1239853"/>
                      <a:gd name="connsiteY0" fmla="*/ 1009706 h 1400919"/>
                      <a:gd name="connsiteX1" fmla="*/ 419721 w 1239853"/>
                      <a:gd name="connsiteY1" fmla="*/ 1400919 h 1400919"/>
                      <a:gd name="connsiteX2" fmla="*/ 1239853 w 1239853"/>
                      <a:gd name="connsiteY2" fmla="*/ 1400919 h 1400919"/>
                      <a:gd name="connsiteX3" fmla="*/ 1235140 w 1239853"/>
                      <a:gd name="connsiteY3" fmla="*/ 788177 h 1400919"/>
                      <a:gd name="connsiteX4" fmla="*/ 448001 w 1239853"/>
                      <a:gd name="connsiteY4" fmla="*/ 1038 h 1400919"/>
                      <a:gd name="connsiteX5" fmla="*/ 297173 w 1239853"/>
                      <a:gd name="connsiteY5" fmla="*/ 618494 h 1400919"/>
                      <a:gd name="connsiteX6" fmla="*/ 99210 w 1239853"/>
                      <a:gd name="connsiteY6" fmla="*/ 528939 h 1400919"/>
                      <a:gd name="connsiteX7" fmla="*/ 19082 w 1239853"/>
                      <a:gd name="connsiteY7" fmla="*/ 802317 h 1400919"/>
                      <a:gd name="connsiteX8" fmla="*/ 37935 w 1239853"/>
                      <a:gd name="connsiteY8" fmla="*/ 1009706 h 1400919"/>
                      <a:gd name="connsiteX0" fmla="*/ 37935 w 1239853"/>
                      <a:gd name="connsiteY0" fmla="*/ 1009706 h 1400919"/>
                      <a:gd name="connsiteX1" fmla="*/ 419721 w 1239853"/>
                      <a:gd name="connsiteY1" fmla="*/ 1400919 h 1400919"/>
                      <a:gd name="connsiteX2" fmla="*/ 1239853 w 1239853"/>
                      <a:gd name="connsiteY2" fmla="*/ 1400919 h 1400919"/>
                      <a:gd name="connsiteX3" fmla="*/ 1235140 w 1239853"/>
                      <a:gd name="connsiteY3" fmla="*/ 788177 h 1400919"/>
                      <a:gd name="connsiteX4" fmla="*/ 448001 w 1239853"/>
                      <a:gd name="connsiteY4" fmla="*/ 1038 h 1400919"/>
                      <a:gd name="connsiteX5" fmla="*/ 297173 w 1239853"/>
                      <a:gd name="connsiteY5" fmla="*/ 618494 h 1400919"/>
                      <a:gd name="connsiteX6" fmla="*/ 99210 w 1239853"/>
                      <a:gd name="connsiteY6" fmla="*/ 528939 h 1400919"/>
                      <a:gd name="connsiteX7" fmla="*/ 19082 w 1239853"/>
                      <a:gd name="connsiteY7" fmla="*/ 802317 h 1400919"/>
                      <a:gd name="connsiteX8" fmla="*/ 37935 w 1239853"/>
                      <a:gd name="connsiteY8" fmla="*/ 1009706 h 1400919"/>
                      <a:gd name="connsiteX0" fmla="*/ 37935 w 1239853"/>
                      <a:gd name="connsiteY0" fmla="*/ 1008668 h 1399881"/>
                      <a:gd name="connsiteX1" fmla="*/ 419721 w 1239853"/>
                      <a:gd name="connsiteY1" fmla="*/ 1399881 h 1399881"/>
                      <a:gd name="connsiteX2" fmla="*/ 1239853 w 1239853"/>
                      <a:gd name="connsiteY2" fmla="*/ 1399881 h 1399881"/>
                      <a:gd name="connsiteX3" fmla="*/ 1235140 w 1239853"/>
                      <a:gd name="connsiteY3" fmla="*/ 787139 h 1399881"/>
                      <a:gd name="connsiteX4" fmla="*/ 448001 w 1239853"/>
                      <a:gd name="connsiteY4" fmla="*/ 0 h 1399881"/>
                      <a:gd name="connsiteX5" fmla="*/ 297173 w 1239853"/>
                      <a:gd name="connsiteY5" fmla="*/ 617456 h 1399881"/>
                      <a:gd name="connsiteX6" fmla="*/ 99210 w 1239853"/>
                      <a:gd name="connsiteY6" fmla="*/ 527901 h 1399881"/>
                      <a:gd name="connsiteX7" fmla="*/ 19082 w 1239853"/>
                      <a:gd name="connsiteY7" fmla="*/ 801279 h 1399881"/>
                      <a:gd name="connsiteX8" fmla="*/ 37935 w 1239853"/>
                      <a:gd name="connsiteY8" fmla="*/ 1008668 h 13998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9853" h="1399881">
                        <a:moveTo>
                          <a:pt x="37935" y="1008668"/>
                        </a:moveTo>
                        <a:lnTo>
                          <a:pt x="419721" y="1399881"/>
                        </a:lnTo>
                        <a:lnTo>
                          <a:pt x="1239853" y="1399881"/>
                        </a:lnTo>
                        <a:lnTo>
                          <a:pt x="1235140" y="787139"/>
                        </a:lnTo>
                        <a:lnTo>
                          <a:pt x="448001" y="0"/>
                        </a:lnTo>
                        <a:lnTo>
                          <a:pt x="297173" y="617456"/>
                        </a:lnTo>
                        <a:cubicBezTo>
                          <a:pt x="239041" y="705439"/>
                          <a:pt x="145559" y="497264"/>
                          <a:pt x="99210" y="527901"/>
                        </a:cubicBezTo>
                        <a:cubicBezTo>
                          <a:pt x="52862" y="558538"/>
                          <a:pt x="26938" y="721151"/>
                          <a:pt x="19082" y="801279"/>
                        </a:cubicBezTo>
                        <a:cubicBezTo>
                          <a:pt x="11226" y="881407"/>
                          <a:pt x="-28838" y="908901"/>
                          <a:pt x="37935" y="1008668"/>
                        </a:cubicBezTo>
                        <a:close/>
                      </a:path>
                    </a:pathLst>
                  </a:custGeom>
                  <a:solidFill>
                    <a:schemeClr val="tx1"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" name="Freeform 16"/>
                  <p:cNvSpPr>
                    <a:spLocks noEditPoints="1"/>
                  </p:cNvSpPr>
                  <p:nvPr/>
                </p:nvSpPr>
                <p:spPr bwMode="auto">
                  <a:xfrm>
                    <a:off x="7696200" y="1946276"/>
                    <a:ext cx="939800" cy="1222375"/>
                  </a:xfrm>
                  <a:custGeom>
                    <a:avLst/>
                    <a:gdLst>
                      <a:gd name="T0" fmla="*/ 94 w 123"/>
                      <a:gd name="T1" fmla="*/ 37 h 160"/>
                      <a:gd name="T2" fmla="*/ 65 w 123"/>
                      <a:gd name="T3" fmla="*/ 2 h 160"/>
                      <a:gd name="T4" fmla="*/ 62 w 123"/>
                      <a:gd name="T5" fmla="*/ 0 h 160"/>
                      <a:gd name="T6" fmla="*/ 59 w 123"/>
                      <a:gd name="T7" fmla="*/ 2 h 160"/>
                      <a:gd name="T8" fmla="*/ 30 w 123"/>
                      <a:gd name="T9" fmla="*/ 37 h 160"/>
                      <a:gd name="T10" fmla="*/ 0 w 123"/>
                      <a:gd name="T11" fmla="*/ 98 h 160"/>
                      <a:gd name="T12" fmla="*/ 62 w 123"/>
                      <a:gd name="T13" fmla="*/ 160 h 160"/>
                      <a:gd name="T14" fmla="*/ 123 w 123"/>
                      <a:gd name="T15" fmla="*/ 98 h 160"/>
                      <a:gd name="T16" fmla="*/ 94 w 123"/>
                      <a:gd name="T17" fmla="*/ 37 h 160"/>
                      <a:gd name="T18" fmla="*/ 68 w 123"/>
                      <a:gd name="T19" fmla="*/ 140 h 160"/>
                      <a:gd name="T20" fmla="*/ 58 w 123"/>
                      <a:gd name="T21" fmla="*/ 141 h 160"/>
                      <a:gd name="T22" fmla="*/ 15 w 123"/>
                      <a:gd name="T23" fmla="*/ 98 h 160"/>
                      <a:gd name="T24" fmla="*/ 21 w 123"/>
                      <a:gd name="T25" fmla="*/ 79 h 160"/>
                      <a:gd name="T26" fmla="*/ 23 w 123"/>
                      <a:gd name="T27" fmla="*/ 78 h 160"/>
                      <a:gd name="T28" fmla="*/ 25 w 123"/>
                      <a:gd name="T29" fmla="*/ 81 h 160"/>
                      <a:gd name="T30" fmla="*/ 25 w 123"/>
                      <a:gd name="T31" fmla="*/ 83 h 160"/>
                      <a:gd name="T32" fmla="*/ 68 w 123"/>
                      <a:gd name="T33" fmla="*/ 136 h 160"/>
                      <a:gd name="T34" fmla="*/ 70 w 123"/>
                      <a:gd name="T35" fmla="*/ 138 h 160"/>
                      <a:gd name="T36" fmla="*/ 68 w 123"/>
                      <a:gd name="T37" fmla="*/ 140 h 1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23" h="160">
                        <a:moveTo>
                          <a:pt x="94" y="37"/>
                        </a:moveTo>
                        <a:cubicBezTo>
                          <a:pt x="79" y="18"/>
                          <a:pt x="65" y="2"/>
                          <a:pt x="65" y="2"/>
                        </a:cubicBezTo>
                        <a:cubicBezTo>
                          <a:pt x="64" y="1"/>
                          <a:pt x="63" y="0"/>
                          <a:pt x="62" y="0"/>
                        </a:cubicBezTo>
                        <a:cubicBezTo>
                          <a:pt x="61" y="0"/>
                          <a:pt x="59" y="1"/>
                          <a:pt x="59" y="2"/>
                        </a:cubicBezTo>
                        <a:cubicBezTo>
                          <a:pt x="59" y="2"/>
                          <a:pt x="44" y="18"/>
                          <a:pt x="30" y="37"/>
                        </a:cubicBezTo>
                        <a:cubicBezTo>
                          <a:pt x="10" y="64"/>
                          <a:pt x="0" y="84"/>
                          <a:pt x="0" y="98"/>
                        </a:cubicBezTo>
                        <a:cubicBezTo>
                          <a:pt x="0" y="132"/>
                          <a:pt x="28" y="160"/>
                          <a:pt x="62" y="160"/>
                        </a:cubicBezTo>
                        <a:cubicBezTo>
                          <a:pt x="96" y="160"/>
                          <a:pt x="123" y="132"/>
                          <a:pt x="123" y="98"/>
                        </a:cubicBezTo>
                        <a:cubicBezTo>
                          <a:pt x="123" y="84"/>
                          <a:pt x="113" y="64"/>
                          <a:pt x="94" y="37"/>
                        </a:cubicBezTo>
                        <a:close/>
                        <a:moveTo>
                          <a:pt x="68" y="140"/>
                        </a:moveTo>
                        <a:cubicBezTo>
                          <a:pt x="65" y="141"/>
                          <a:pt x="61" y="141"/>
                          <a:pt x="58" y="141"/>
                        </a:cubicBezTo>
                        <a:cubicBezTo>
                          <a:pt x="34" y="141"/>
                          <a:pt x="15" y="122"/>
                          <a:pt x="15" y="98"/>
                        </a:cubicBezTo>
                        <a:cubicBezTo>
                          <a:pt x="15" y="95"/>
                          <a:pt x="16" y="89"/>
                          <a:pt x="21" y="79"/>
                        </a:cubicBezTo>
                        <a:cubicBezTo>
                          <a:pt x="21" y="78"/>
                          <a:pt x="22" y="78"/>
                          <a:pt x="23" y="78"/>
                        </a:cubicBezTo>
                        <a:cubicBezTo>
                          <a:pt x="24" y="78"/>
                          <a:pt x="25" y="79"/>
                          <a:pt x="25" y="81"/>
                        </a:cubicBezTo>
                        <a:cubicBezTo>
                          <a:pt x="25" y="81"/>
                          <a:pt x="25" y="82"/>
                          <a:pt x="25" y="83"/>
                        </a:cubicBezTo>
                        <a:cubicBezTo>
                          <a:pt x="25" y="109"/>
                          <a:pt x="43" y="131"/>
                          <a:pt x="68" y="136"/>
                        </a:cubicBezTo>
                        <a:cubicBezTo>
                          <a:pt x="69" y="136"/>
                          <a:pt x="70" y="137"/>
                          <a:pt x="70" y="138"/>
                        </a:cubicBezTo>
                        <a:cubicBezTo>
                          <a:pt x="70" y="139"/>
                          <a:pt x="69" y="140"/>
                          <a:pt x="68" y="14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2" name="Group 11"/>
            <p:cNvGrpSpPr/>
            <p:nvPr/>
          </p:nvGrpSpPr>
          <p:grpSpPr>
            <a:xfrm>
              <a:off x="2207855" y="4412597"/>
              <a:ext cx="5326004" cy="1447800"/>
              <a:chOff x="2207855" y="4412597"/>
              <a:chExt cx="5326004" cy="1447800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6088145" y="4413641"/>
                <a:ext cx="1445714" cy="1445713"/>
                <a:chOff x="3229689" y="3671359"/>
                <a:chExt cx="1972203" cy="1972202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3229689" y="3671359"/>
                  <a:ext cx="1972203" cy="197220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7" name="Group 56"/>
                <p:cNvGrpSpPr/>
                <p:nvPr/>
              </p:nvGrpSpPr>
              <p:grpSpPr>
                <a:xfrm>
                  <a:off x="3741303" y="3914890"/>
                  <a:ext cx="1457652" cy="1725638"/>
                  <a:chOff x="7999413" y="5029200"/>
                  <a:chExt cx="1220787" cy="1445226"/>
                </a:xfrm>
              </p:grpSpPr>
              <p:sp>
                <p:nvSpPr>
                  <p:cNvPr id="58" name="Freeform 5"/>
                  <p:cNvSpPr>
                    <a:spLocks/>
                  </p:cNvSpPr>
                  <p:nvPr/>
                </p:nvSpPr>
                <p:spPr bwMode="auto">
                  <a:xfrm>
                    <a:off x="8009613" y="5029200"/>
                    <a:ext cx="1210587" cy="1445226"/>
                  </a:xfrm>
                  <a:custGeom>
                    <a:avLst/>
                    <a:gdLst>
                      <a:gd name="T0" fmla="*/ 33 w 148"/>
                      <a:gd name="T1" fmla="*/ 0 h 177"/>
                      <a:gd name="T2" fmla="*/ 3 w 148"/>
                      <a:gd name="T3" fmla="*/ 55 h 177"/>
                      <a:gd name="T4" fmla="*/ 6 w 148"/>
                      <a:gd name="T5" fmla="*/ 60 h 177"/>
                      <a:gd name="T6" fmla="*/ 7 w 148"/>
                      <a:gd name="T7" fmla="*/ 62 h 177"/>
                      <a:gd name="T8" fmla="*/ 9 w 148"/>
                      <a:gd name="T9" fmla="*/ 64 h 177"/>
                      <a:gd name="T10" fmla="*/ 11 w 148"/>
                      <a:gd name="T11" fmla="*/ 66 h 177"/>
                      <a:gd name="T12" fmla="*/ 13 w 148"/>
                      <a:gd name="T13" fmla="*/ 68 h 177"/>
                      <a:gd name="T14" fmla="*/ 15 w 148"/>
                      <a:gd name="T15" fmla="*/ 69 h 177"/>
                      <a:gd name="T16" fmla="*/ 17 w 148"/>
                      <a:gd name="T17" fmla="*/ 71 h 177"/>
                      <a:gd name="T18" fmla="*/ 3 w 148"/>
                      <a:gd name="T19" fmla="*/ 101 h 177"/>
                      <a:gd name="T20" fmla="*/ 6 w 148"/>
                      <a:gd name="T21" fmla="*/ 106 h 177"/>
                      <a:gd name="T22" fmla="*/ 7 w 148"/>
                      <a:gd name="T23" fmla="*/ 108 h 177"/>
                      <a:gd name="T24" fmla="*/ 9 w 148"/>
                      <a:gd name="T25" fmla="*/ 110 h 177"/>
                      <a:gd name="T26" fmla="*/ 11 w 148"/>
                      <a:gd name="T27" fmla="*/ 111 h 177"/>
                      <a:gd name="T28" fmla="*/ 13 w 148"/>
                      <a:gd name="T29" fmla="*/ 113 h 177"/>
                      <a:gd name="T30" fmla="*/ 15 w 148"/>
                      <a:gd name="T31" fmla="*/ 115 h 177"/>
                      <a:gd name="T32" fmla="*/ 17 w 148"/>
                      <a:gd name="T33" fmla="*/ 117 h 177"/>
                      <a:gd name="T34" fmla="*/ 0 w 148"/>
                      <a:gd name="T35" fmla="*/ 152 h 177"/>
                      <a:gd name="T36" fmla="*/ 3 w 148"/>
                      <a:gd name="T37" fmla="*/ 157 h 177"/>
                      <a:gd name="T38" fmla="*/ 4 w 148"/>
                      <a:gd name="T39" fmla="*/ 159 h 177"/>
                      <a:gd name="T40" fmla="*/ 6 w 148"/>
                      <a:gd name="T41" fmla="*/ 161 h 177"/>
                      <a:gd name="T42" fmla="*/ 8 w 148"/>
                      <a:gd name="T43" fmla="*/ 163 h 177"/>
                      <a:gd name="T44" fmla="*/ 10 w 148"/>
                      <a:gd name="T45" fmla="*/ 165 h 177"/>
                      <a:gd name="T46" fmla="*/ 12 w 148"/>
                      <a:gd name="T47" fmla="*/ 166 h 177"/>
                      <a:gd name="T48" fmla="*/ 14 w 148"/>
                      <a:gd name="T49" fmla="*/ 168 h 177"/>
                      <a:gd name="T50" fmla="*/ 16 w 148"/>
                      <a:gd name="T51" fmla="*/ 170 h 177"/>
                      <a:gd name="T52" fmla="*/ 18 w 148"/>
                      <a:gd name="T53" fmla="*/ 172 h 177"/>
                      <a:gd name="T54" fmla="*/ 20 w 148"/>
                      <a:gd name="T55" fmla="*/ 174 h 177"/>
                      <a:gd name="T56" fmla="*/ 22 w 148"/>
                      <a:gd name="T57" fmla="*/ 176 h 177"/>
                      <a:gd name="T58" fmla="*/ 23 w 148"/>
                      <a:gd name="T59" fmla="*/ 177 h 177"/>
                      <a:gd name="T60" fmla="*/ 148 w 148"/>
                      <a:gd name="T61" fmla="*/ 60 h 177"/>
                      <a:gd name="T62" fmla="*/ 146 w 148"/>
                      <a:gd name="T63" fmla="*/ 59 h 177"/>
                      <a:gd name="T64" fmla="*/ 144 w 148"/>
                      <a:gd name="T65" fmla="*/ 57 h 177"/>
                      <a:gd name="T66" fmla="*/ 143 w 148"/>
                      <a:gd name="T67" fmla="*/ 55 h 177"/>
                      <a:gd name="T68" fmla="*/ 141 w 148"/>
                      <a:gd name="T69" fmla="*/ 53 h 177"/>
                      <a:gd name="T70" fmla="*/ 139 w 148"/>
                      <a:gd name="T71" fmla="*/ 51 h 177"/>
                      <a:gd name="T72" fmla="*/ 137 w 148"/>
                      <a:gd name="T73" fmla="*/ 49 h 177"/>
                      <a:gd name="T74" fmla="*/ 135 w 148"/>
                      <a:gd name="T75" fmla="*/ 47 h 177"/>
                      <a:gd name="T76" fmla="*/ 133 w 148"/>
                      <a:gd name="T77" fmla="*/ 45 h 177"/>
                      <a:gd name="T78" fmla="*/ 131 w 148"/>
                      <a:gd name="T79" fmla="*/ 43 h 177"/>
                      <a:gd name="T80" fmla="*/ 129 w 148"/>
                      <a:gd name="T81" fmla="*/ 41 h 177"/>
                      <a:gd name="T82" fmla="*/ 127 w 148"/>
                      <a:gd name="T83" fmla="*/ 39 h 177"/>
                      <a:gd name="T84" fmla="*/ 125 w 148"/>
                      <a:gd name="T85" fmla="*/ 38 h 177"/>
                      <a:gd name="T86" fmla="*/ 123 w 148"/>
                      <a:gd name="T87" fmla="*/ 36 h 177"/>
                      <a:gd name="T88" fmla="*/ 122 w 148"/>
                      <a:gd name="T89" fmla="*/ 34 h 177"/>
                      <a:gd name="T90" fmla="*/ 120 w 148"/>
                      <a:gd name="T91" fmla="*/ 32 h 177"/>
                      <a:gd name="T92" fmla="*/ 118 w 148"/>
                      <a:gd name="T93" fmla="*/ 30 h 177"/>
                      <a:gd name="T94" fmla="*/ 116 w 148"/>
                      <a:gd name="T95" fmla="*/ 28 h 177"/>
                      <a:gd name="T96" fmla="*/ 114 w 148"/>
                      <a:gd name="T97" fmla="*/ 26 h 177"/>
                      <a:gd name="T98" fmla="*/ 112 w 148"/>
                      <a:gd name="T99" fmla="*/ 24 h 177"/>
                      <a:gd name="T100" fmla="*/ 110 w 148"/>
                      <a:gd name="T101" fmla="*/ 22 h 177"/>
                      <a:gd name="T102" fmla="*/ 108 w 148"/>
                      <a:gd name="T103" fmla="*/ 20 h 177"/>
                      <a:gd name="T104" fmla="*/ 106 w 148"/>
                      <a:gd name="T105" fmla="*/ 18 h 177"/>
                      <a:gd name="T106" fmla="*/ 104 w 148"/>
                      <a:gd name="T107" fmla="*/ 17 h 177"/>
                      <a:gd name="T108" fmla="*/ 102 w 148"/>
                      <a:gd name="T109" fmla="*/ 15 h 177"/>
                      <a:gd name="T110" fmla="*/ 101 w 148"/>
                      <a:gd name="T111" fmla="*/ 13 h 177"/>
                      <a:gd name="T112" fmla="*/ 99 w 148"/>
                      <a:gd name="T113" fmla="*/ 11 h 177"/>
                      <a:gd name="T114" fmla="*/ 97 w 148"/>
                      <a:gd name="T115" fmla="*/ 9 h 177"/>
                      <a:gd name="T116" fmla="*/ 95 w 148"/>
                      <a:gd name="T117" fmla="*/ 7 h 177"/>
                      <a:gd name="T118" fmla="*/ 93 w 148"/>
                      <a:gd name="T119" fmla="*/ 5 h 177"/>
                      <a:gd name="T120" fmla="*/ 91 w 148"/>
                      <a:gd name="T121" fmla="*/ 3 h 177"/>
                      <a:gd name="T122" fmla="*/ 89 w 148"/>
                      <a:gd name="T123" fmla="*/ 1 h 1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48" h="177">
                        <a:moveTo>
                          <a:pt x="86" y="0"/>
                        </a:move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1" y="0"/>
                          <a:pt x="30" y="1"/>
                          <a:pt x="30" y="2"/>
                        </a:cubicBezTo>
                        <a:cubicBezTo>
                          <a:pt x="3" y="55"/>
                          <a:pt x="3" y="55"/>
                          <a:pt x="3" y="55"/>
                        </a:cubicBezTo>
                        <a:cubicBezTo>
                          <a:pt x="3" y="56"/>
                          <a:pt x="3" y="58"/>
                          <a:pt x="5" y="59"/>
                        </a:cubicBezTo>
                        <a:cubicBezTo>
                          <a:pt x="5" y="59"/>
                          <a:pt x="5" y="60"/>
                          <a:pt x="6" y="60"/>
                        </a:cubicBezTo>
                        <a:cubicBezTo>
                          <a:pt x="6" y="60"/>
                          <a:pt x="6" y="61"/>
                          <a:pt x="7" y="61"/>
                        </a:cubicBezTo>
                        <a:cubicBezTo>
                          <a:pt x="7" y="61"/>
                          <a:pt x="7" y="62"/>
                          <a:pt x="7" y="62"/>
                        </a:cubicBezTo>
                        <a:cubicBezTo>
                          <a:pt x="8" y="62"/>
                          <a:pt x="8" y="63"/>
                          <a:pt x="8" y="63"/>
                        </a:cubicBezTo>
                        <a:cubicBezTo>
                          <a:pt x="9" y="63"/>
                          <a:pt x="9" y="63"/>
                          <a:pt x="9" y="64"/>
                        </a:cubicBezTo>
                        <a:cubicBezTo>
                          <a:pt x="10" y="64"/>
                          <a:pt x="10" y="64"/>
                          <a:pt x="10" y="65"/>
                        </a:cubicBezTo>
                        <a:cubicBezTo>
                          <a:pt x="11" y="65"/>
                          <a:pt x="11" y="65"/>
                          <a:pt x="11" y="66"/>
                        </a:cubicBezTo>
                        <a:cubicBezTo>
                          <a:pt x="12" y="66"/>
                          <a:pt x="12" y="66"/>
                          <a:pt x="12" y="67"/>
                        </a:cubicBezTo>
                        <a:cubicBezTo>
                          <a:pt x="12" y="67"/>
                          <a:pt x="13" y="67"/>
                          <a:pt x="13" y="68"/>
                        </a:cubicBezTo>
                        <a:cubicBezTo>
                          <a:pt x="13" y="68"/>
                          <a:pt x="14" y="68"/>
                          <a:pt x="14" y="69"/>
                        </a:cubicBezTo>
                        <a:cubicBezTo>
                          <a:pt x="14" y="69"/>
                          <a:pt x="15" y="69"/>
                          <a:pt x="15" y="69"/>
                        </a:cubicBezTo>
                        <a:cubicBezTo>
                          <a:pt x="15" y="70"/>
                          <a:pt x="16" y="70"/>
                          <a:pt x="16" y="70"/>
                        </a:cubicBezTo>
                        <a:cubicBezTo>
                          <a:pt x="16" y="71"/>
                          <a:pt x="17" y="71"/>
                          <a:pt x="17" y="71"/>
                        </a:cubicBezTo>
                        <a:cubicBezTo>
                          <a:pt x="18" y="72"/>
                          <a:pt x="18" y="72"/>
                          <a:pt x="18" y="72"/>
                        </a:cubicBezTo>
                        <a:cubicBezTo>
                          <a:pt x="3" y="101"/>
                          <a:pt x="3" y="101"/>
                          <a:pt x="3" y="101"/>
                        </a:cubicBezTo>
                        <a:cubicBezTo>
                          <a:pt x="3" y="102"/>
                          <a:pt x="3" y="104"/>
                          <a:pt x="5" y="105"/>
                        </a:cubicBezTo>
                        <a:cubicBezTo>
                          <a:pt x="5" y="105"/>
                          <a:pt x="5" y="105"/>
                          <a:pt x="6" y="106"/>
                        </a:cubicBezTo>
                        <a:cubicBezTo>
                          <a:pt x="6" y="106"/>
                          <a:pt x="6" y="106"/>
                          <a:pt x="7" y="107"/>
                        </a:cubicBezTo>
                        <a:cubicBezTo>
                          <a:pt x="7" y="107"/>
                          <a:pt x="7" y="107"/>
                          <a:pt x="7" y="108"/>
                        </a:cubicBezTo>
                        <a:cubicBezTo>
                          <a:pt x="8" y="108"/>
                          <a:pt x="8" y="108"/>
                          <a:pt x="8" y="109"/>
                        </a:cubicBezTo>
                        <a:cubicBezTo>
                          <a:pt x="9" y="109"/>
                          <a:pt x="9" y="109"/>
                          <a:pt x="9" y="110"/>
                        </a:cubicBezTo>
                        <a:cubicBezTo>
                          <a:pt x="10" y="110"/>
                          <a:pt x="10" y="110"/>
                          <a:pt x="10" y="110"/>
                        </a:cubicBezTo>
                        <a:cubicBezTo>
                          <a:pt x="11" y="111"/>
                          <a:pt x="11" y="111"/>
                          <a:pt x="11" y="111"/>
                        </a:cubicBezTo>
                        <a:cubicBezTo>
                          <a:pt x="12" y="112"/>
                          <a:pt x="12" y="112"/>
                          <a:pt x="12" y="112"/>
                        </a:cubicBezTo>
                        <a:cubicBezTo>
                          <a:pt x="12" y="113"/>
                          <a:pt x="13" y="113"/>
                          <a:pt x="13" y="113"/>
                        </a:cubicBezTo>
                        <a:cubicBezTo>
                          <a:pt x="13" y="114"/>
                          <a:pt x="14" y="114"/>
                          <a:pt x="14" y="114"/>
                        </a:cubicBezTo>
                        <a:cubicBezTo>
                          <a:pt x="14" y="115"/>
                          <a:pt x="15" y="115"/>
                          <a:pt x="15" y="115"/>
                        </a:cubicBezTo>
                        <a:cubicBezTo>
                          <a:pt x="15" y="116"/>
                          <a:pt x="16" y="116"/>
                          <a:pt x="16" y="116"/>
                        </a:cubicBezTo>
                        <a:cubicBezTo>
                          <a:pt x="16" y="117"/>
                          <a:pt x="17" y="117"/>
                          <a:pt x="17" y="117"/>
                        </a:cubicBezTo>
                        <a:cubicBezTo>
                          <a:pt x="17" y="117"/>
                          <a:pt x="17" y="117"/>
                          <a:pt x="17" y="117"/>
                        </a:cubicBezTo>
                        <a:cubicBezTo>
                          <a:pt x="0" y="152"/>
                          <a:pt x="0" y="152"/>
                          <a:pt x="0" y="152"/>
                        </a:cubicBezTo>
                        <a:cubicBezTo>
                          <a:pt x="0" y="154"/>
                          <a:pt x="0" y="155"/>
                          <a:pt x="2" y="156"/>
                        </a:cubicBezTo>
                        <a:cubicBezTo>
                          <a:pt x="2" y="156"/>
                          <a:pt x="2" y="157"/>
                          <a:pt x="3" y="157"/>
                        </a:cubicBezTo>
                        <a:cubicBezTo>
                          <a:pt x="3" y="157"/>
                          <a:pt x="3" y="158"/>
                          <a:pt x="4" y="158"/>
                        </a:cubicBezTo>
                        <a:cubicBezTo>
                          <a:pt x="4" y="158"/>
                          <a:pt x="4" y="159"/>
                          <a:pt x="4" y="159"/>
                        </a:cubicBezTo>
                        <a:cubicBezTo>
                          <a:pt x="5" y="159"/>
                          <a:pt x="5" y="160"/>
                          <a:pt x="5" y="160"/>
                        </a:cubicBezTo>
                        <a:cubicBezTo>
                          <a:pt x="6" y="160"/>
                          <a:pt x="6" y="160"/>
                          <a:pt x="6" y="161"/>
                        </a:cubicBezTo>
                        <a:cubicBezTo>
                          <a:pt x="7" y="161"/>
                          <a:pt x="7" y="161"/>
                          <a:pt x="7" y="162"/>
                        </a:cubicBezTo>
                        <a:cubicBezTo>
                          <a:pt x="8" y="162"/>
                          <a:pt x="8" y="162"/>
                          <a:pt x="8" y="163"/>
                        </a:cubicBezTo>
                        <a:cubicBezTo>
                          <a:pt x="9" y="163"/>
                          <a:pt x="9" y="163"/>
                          <a:pt x="9" y="164"/>
                        </a:cubicBezTo>
                        <a:cubicBezTo>
                          <a:pt x="9" y="164"/>
                          <a:pt x="10" y="164"/>
                          <a:pt x="10" y="165"/>
                        </a:cubicBezTo>
                        <a:cubicBezTo>
                          <a:pt x="10" y="165"/>
                          <a:pt x="11" y="165"/>
                          <a:pt x="11" y="165"/>
                        </a:cubicBezTo>
                        <a:cubicBezTo>
                          <a:pt x="11" y="166"/>
                          <a:pt x="12" y="166"/>
                          <a:pt x="12" y="166"/>
                        </a:cubicBezTo>
                        <a:cubicBezTo>
                          <a:pt x="12" y="167"/>
                          <a:pt x="13" y="167"/>
                          <a:pt x="13" y="167"/>
                        </a:cubicBezTo>
                        <a:cubicBezTo>
                          <a:pt x="13" y="168"/>
                          <a:pt x="14" y="168"/>
                          <a:pt x="14" y="168"/>
                        </a:cubicBezTo>
                        <a:cubicBezTo>
                          <a:pt x="14" y="169"/>
                          <a:pt x="15" y="169"/>
                          <a:pt x="15" y="169"/>
                        </a:cubicBezTo>
                        <a:cubicBezTo>
                          <a:pt x="15" y="170"/>
                          <a:pt x="16" y="170"/>
                          <a:pt x="16" y="170"/>
                        </a:cubicBezTo>
                        <a:cubicBezTo>
                          <a:pt x="16" y="171"/>
                          <a:pt x="17" y="171"/>
                          <a:pt x="17" y="171"/>
                        </a:cubicBezTo>
                        <a:cubicBezTo>
                          <a:pt x="17" y="172"/>
                          <a:pt x="17" y="172"/>
                          <a:pt x="18" y="172"/>
                        </a:cubicBezTo>
                        <a:cubicBezTo>
                          <a:pt x="18" y="173"/>
                          <a:pt x="18" y="173"/>
                          <a:pt x="19" y="173"/>
                        </a:cubicBezTo>
                        <a:cubicBezTo>
                          <a:pt x="19" y="174"/>
                          <a:pt x="19" y="174"/>
                          <a:pt x="20" y="174"/>
                        </a:cubicBezTo>
                        <a:cubicBezTo>
                          <a:pt x="20" y="174"/>
                          <a:pt x="20" y="175"/>
                          <a:pt x="21" y="175"/>
                        </a:cubicBezTo>
                        <a:cubicBezTo>
                          <a:pt x="21" y="175"/>
                          <a:pt x="21" y="176"/>
                          <a:pt x="22" y="176"/>
                        </a:cubicBezTo>
                        <a:cubicBezTo>
                          <a:pt x="22" y="176"/>
                          <a:pt x="22" y="177"/>
                          <a:pt x="23" y="177"/>
                        </a:cubicBezTo>
                        <a:cubicBezTo>
                          <a:pt x="23" y="177"/>
                          <a:pt x="23" y="177"/>
                          <a:pt x="23" y="177"/>
                        </a:cubicBezTo>
                        <a:cubicBezTo>
                          <a:pt x="148" y="177"/>
                          <a:pt x="148" y="177"/>
                          <a:pt x="148" y="177"/>
                        </a:cubicBezTo>
                        <a:cubicBezTo>
                          <a:pt x="148" y="60"/>
                          <a:pt x="148" y="60"/>
                          <a:pt x="148" y="60"/>
                        </a:cubicBezTo>
                        <a:cubicBezTo>
                          <a:pt x="147" y="60"/>
                          <a:pt x="147" y="60"/>
                          <a:pt x="147" y="60"/>
                        </a:cubicBezTo>
                        <a:cubicBezTo>
                          <a:pt x="147" y="59"/>
                          <a:pt x="147" y="59"/>
                          <a:pt x="146" y="59"/>
                        </a:cubicBezTo>
                        <a:cubicBezTo>
                          <a:pt x="146" y="58"/>
                          <a:pt x="146" y="58"/>
                          <a:pt x="145" y="58"/>
                        </a:cubicBezTo>
                        <a:cubicBezTo>
                          <a:pt x="145" y="57"/>
                          <a:pt x="145" y="57"/>
                          <a:pt x="144" y="57"/>
                        </a:cubicBezTo>
                        <a:cubicBezTo>
                          <a:pt x="144" y="56"/>
                          <a:pt x="144" y="56"/>
                          <a:pt x="143" y="56"/>
                        </a:cubicBezTo>
                        <a:cubicBezTo>
                          <a:pt x="143" y="55"/>
                          <a:pt x="143" y="55"/>
                          <a:pt x="143" y="55"/>
                        </a:cubicBezTo>
                        <a:cubicBezTo>
                          <a:pt x="142" y="54"/>
                          <a:pt x="142" y="54"/>
                          <a:pt x="142" y="54"/>
                        </a:cubicBezTo>
                        <a:cubicBezTo>
                          <a:pt x="141" y="53"/>
                          <a:pt x="141" y="53"/>
                          <a:pt x="141" y="53"/>
                        </a:cubicBezTo>
                        <a:cubicBezTo>
                          <a:pt x="140" y="52"/>
                          <a:pt x="140" y="52"/>
                          <a:pt x="140" y="52"/>
                        </a:cubicBezTo>
                        <a:cubicBezTo>
                          <a:pt x="139" y="52"/>
                          <a:pt x="139" y="51"/>
                          <a:pt x="139" y="51"/>
                        </a:cubicBezTo>
                        <a:cubicBezTo>
                          <a:pt x="138" y="51"/>
                          <a:pt x="138" y="50"/>
                          <a:pt x="138" y="50"/>
                        </a:cubicBezTo>
                        <a:cubicBezTo>
                          <a:pt x="137" y="50"/>
                          <a:pt x="137" y="49"/>
                          <a:pt x="137" y="49"/>
                        </a:cubicBezTo>
                        <a:cubicBezTo>
                          <a:pt x="137" y="49"/>
                          <a:pt x="136" y="48"/>
                          <a:pt x="136" y="48"/>
                        </a:cubicBezTo>
                        <a:cubicBezTo>
                          <a:pt x="136" y="48"/>
                          <a:pt x="135" y="47"/>
                          <a:pt x="135" y="47"/>
                        </a:cubicBezTo>
                        <a:cubicBezTo>
                          <a:pt x="135" y="47"/>
                          <a:pt x="134" y="46"/>
                          <a:pt x="134" y="46"/>
                        </a:cubicBezTo>
                        <a:cubicBezTo>
                          <a:pt x="134" y="46"/>
                          <a:pt x="133" y="45"/>
                          <a:pt x="133" y="45"/>
                        </a:cubicBezTo>
                        <a:cubicBezTo>
                          <a:pt x="133" y="45"/>
                          <a:pt x="132" y="45"/>
                          <a:pt x="132" y="44"/>
                        </a:cubicBezTo>
                        <a:cubicBezTo>
                          <a:pt x="132" y="44"/>
                          <a:pt x="131" y="44"/>
                          <a:pt x="131" y="43"/>
                        </a:cubicBezTo>
                        <a:cubicBezTo>
                          <a:pt x="131" y="43"/>
                          <a:pt x="130" y="43"/>
                          <a:pt x="130" y="42"/>
                        </a:cubicBezTo>
                        <a:cubicBezTo>
                          <a:pt x="130" y="42"/>
                          <a:pt x="130" y="42"/>
                          <a:pt x="129" y="41"/>
                        </a:cubicBezTo>
                        <a:cubicBezTo>
                          <a:pt x="129" y="41"/>
                          <a:pt x="129" y="41"/>
                          <a:pt x="128" y="40"/>
                        </a:cubicBezTo>
                        <a:cubicBezTo>
                          <a:pt x="128" y="40"/>
                          <a:pt x="128" y="40"/>
                          <a:pt x="127" y="39"/>
                        </a:cubicBezTo>
                        <a:cubicBezTo>
                          <a:pt x="127" y="39"/>
                          <a:pt x="127" y="39"/>
                          <a:pt x="126" y="39"/>
                        </a:cubicBezTo>
                        <a:cubicBezTo>
                          <a:pt x="126" y="38"/>
                          <a:pt x="126" y="38"/>
                          <a:pt x="125" y="38"/>
                        </a:cubicBezTo>
                        <a:cubicBezTo>
                          <a:pt x="125" y="37"/>
                          <a:pt x="125" y="37"/>
                          <a:pt x="124" y="37"/>
                        </a:cubicBezTo>
                        <a:cubicBezTo>
                          <a:pt x="124" y="36"/>
                          <a:pt x="124" y="36"/>
                          <a:pt x="123" y="36"/>
                        </a:cubicBezTo>
                        <a:cubicBezTo>
                          <a:pt x="123" y="35"/>
                          <a:pt x="123" y="35"/>
                          <a:pt x="122" y="35"/>
                        </a:cubicBezTo>
                        <a:cubicBezTo>
                          <a:pt x="122" y="34"/>
                          <a:pt x="122" y="34"/>
                          <a:pt x="122" y="34"/>
                        </a:cubicBezTo>
                        <a:cubicBezTo>
                          <a:pt x="121" y="33"/>
                          <a:pt x="121" y="33"/>
                          <a:pt x="121" y="33"/>
                        </a:cubicBezTo>
                        <a:cubicBezTo>
                          <a:pt x="120" y="32"/>
                          <a:pt x="120" y="32"/>
                          <a:pt x="120" y="32"/>
                        </a:cubicBezTo>
                        <a:cubicBezTo>
                          <a:pt x="119" y="31"/>
                          <a:pt x="119" y="31"/>
                          <a:pt x="119" y="31"/>
                        </a:cubicBezTo>
                        <a:cubicBezTo>
                          <a:pt x="118" y="31"/>
                          <a:pt x="118" y="30"/>
                          <a:pt x="118" y="30"/>
                        </a:cubicBezTo>
                        <a:cubicBezTo>
                          <a:pt x="117" y="30"/>
                          <a:pt x="117" y="29"/>
                          <a:pt x="117" y="29"/>
                        </a:cubicBezTo>
                        <a:cubicBezTo>
                          <a:pt x="116" y="29"/>
                          <a:pt x="116" y="28"/>
                          <a:pt x="116" y="28"/>
                        </a:cubicBezTo>
                        <a:cubicBezTo>
                          <a:pt x="116" y="28"/>
                          <a:pt x="115" y="27"/>
                          <a:pt x="115" y="27"/>
                        </a:cubicBezTo>
                        <a:cubicBezTo>
                          <a:pt x="115" y="27"/>
                          <a:pt x="114" y="26"/>
                          <a:pt x="114" y="26"/>
                        </a:cubicBezTo>
                        <a:cubicBezTo>
                          <a:pt x="114" y="26"/>
                          <a:pt x="113" y="25"/>
                          <a:pt x="113" y="25"/>
                        </a:cubicBezTo>
                        <a:cubicBezTo>
                          <a:pt x="113" y="25"/>
                          <a:pt x="112" y="24"/>
                          <a:pt x="112" y="24"/>
                        </a:cubicBezTo>
                        <a:cubicBezTo>
                          <a:pt x="112" y="24"/>
                          <a:pt x="111" y="24"/>
                          <a:pt x="111" y="23"/>
                        </a:cubicBezTo>
                        <a:cubicBezTo>
                          <a:pt x="111" y="23"/>
                          <a:pt x="110" y="23"/>
                          <a:pt x="110" y="22"/>
                        </a:cubicBezTo>
                        <a:cubicBezTo>
                          <a:pt x="110" y="22"/>
                          <a:pt x="109" y="22"/>
                          <a:pt x="109" y="21"/>
                        </a:cubicBezTo>
                        <a:cubicBezTo>
                          <a:pt x="109" y="21"/>
                          <a:pt x="109" y="21"/>
                          <a:pt x="108" y="20"/>
                        </a:cubicBezTo>
                        <a:cubicBezTo>
                          <a:pt x="108" y="20"/>
                          <a:pt x="108" y="20"/>
                          <a:pt x="107" y="19"/>
                        </a:cubicBezTo>
                        <a:cubicBezTo>
                          <a:pt x="107" y="19"/>
                          <a:pt x="107" y="19"/>
                          <a:pt x="106" y="18"/>
                        </a:cubicBezTo>
                        <a:cubicBezTo>
                          <a:pt x="106" y="18"/>
                          <a:pt x="106" y="18"/>
                          <a:pt x="105" y="18"/>
                        </a:cubicBezTo>
                        <a:cubicBezTo>
                          <a:pt x="105" y="17"/>
                          <a:pt x="105" y="17"/>
                          <a:pt x="104" y="17"/>
                        </a:cubicBezTo>
                        <a:cubicBezTo>
                          <a:pt x="104" y="16"/>
                          <a:pt x="104" y="16"/>
                          <a:pt x="103" y="16"/>
                        </a:cubicBezTo>
                        <a:cubicBezTo>
                          <a:pt x="103" y="15"/>
                          <a:pt x="103" y="15"/>
                          <a:pt x="102" y="15"/>
                        </a:cubicBezTo>
                        <a:cubicBezTo>
                          <a:pt x="102" y="14"/>
                          <a:pt x="102" y="14"/>
                          <a:pt x="101" y="14"/>
                        </a:cubicBezTo>
                        <a:cubicBezTo>
                          <a:pt x="101" y="13"/>
                          <a:pt x="101" y="13"/>
                          <a:pt x="101" y="13"/>
                        </a:cubicBezTo>
                        <a:cubicBezTo>
                          <a:pt x="100" y="12"/>
                          <a:pt x="100" y="12"/>
                          <a:pt x="100" y="12"/>
                        </a:cubicBezTo>
                        <a:cubicBezTo>
                          <a:pt x="99" y="11"/>
                          <a:pt x="99" y="11"/>
                          <a:pt x="99" y="11"/>
                        </a:cubicBezTo>
                        <a:cubicBezTo>
                          <a:pt x="98" y="10"/>
                          <a:pt x="98" y="10"/>
                          <a:pt x="98" y="10"/>
                        </a:cubicBezTo>
                        <a:cubicBezTo>
                          <a:pt x="97" y="10"/>
                          <a:pt x="97" y="9"/>
                          <a:pt x="97" y="9"/>
                        </a:cubicBezTo>
                        <a:cubicBezTo>
                          <a:pt x="96" y="9"/>
                          <a:pt x="96" y="8"/>
                          <a:pt x="96" y="8"/>
                        </a:cubicBezTo>
                        <a:cubicBezTo>
                          <a:pt x="95" y="8"/>
                          <a:pt x="95" y="7"/>
                          <a:pt x="95" y="7"/>
                        </a:cubicBezTo>
                        <a:cubicBezTo>
                          <a:pt x="95" y="7"/>
                          <a:pt x="94" y="6"/>
                          <a:pt x="94" y="6"/>
                        </a:cubicBezTo>
                        <a:cubicBezTo>
                          <a:pt x="94" y="6"/>
                          <a:pt x="93" y="5"/>
                          <a:pt x="93" y="5"/>
                        </a:cubicBezTo>
                        <a:cubicBezTo>
                          <a:pt x="93" y="5"/>
                          <a:pt x="92" y="4"/>
                          <a:pt x="92" y="4"/>
                        </a:cubicBezTo>
                        <a:cubicBezTo>
                          <a:pt x="92" y="4"/>
                          <a:pt x="91" y="3"/>
                          <a:pt x="91" y="3"/>
                        </a:cubicBezTo>
                        <a:cubicBezTo>
                          <a:pt x="91" y="3"/>
                          <a:pt x="90" y="3"/>
                          <a:pt x="90" y="2"/>
                        </a:cubicBezTo>
                        <a:cubicBezTo>
                          <a:pt x="90" y="2"/>
                          <a:pt x="89" y="2"/>
                          <a:pt x="89" y="1"/>
                        </a:cubicBezTo>
                        <a:cubicBezTo>
                          <a:pt x="88" y="0"/>
                          <a:pt x="88" y="0"/>
                          <a:pt x="86" y="0"/>
                        </a:cubicBezTo>
                      </a:path>
                    </a:pathLst>
                  </a:custGeom>
                  <a:solidFill>
                    <a:schemeClr val="tx1">
                      <a:alpha val="2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9" name="Freeform 6"/>
                  <p:cNvSpPr>
                    <a:spLocks/>
                  </p:cNvSpPr>
                  <p:nvPr/>
                </p:nvSpPr>
                <p:spPr bwMode="auto">
                  <a:xfrm>
                    <a:off x="7999413" y="5029203"/>
                    <a:ext cx="754917" cy="1288802"/>
                  </a:xfrm>
                  <a:custGeom>
                    <a:avLst/>
                    <a:gdLst>
                      <a:gd name="T0" fmla="*/ 7 w 92"/>
                      <a:gd name="T1" fmla="*/ 156 h 158"/>
                      <a:gd name="T2" fmla="*/ 57 w 92"/>
                      <a:gd name="T3" fmla="*/ 105 h 158"/>
                      <a:gd name="T4" fmla="*/ 55 w 92"/>
                      <a:gd name="T5" fmla="*/ 100 h 158"/>
                      <a:gd name="T6" fmla="*/ 51 w 92"/>
                      <a:gd name="T7" fmla="*/ 100 h 158"/>
                      <a:gd name="T8" fmla="*/ 48 w 92"/>
                      <a:gd name="T9" fmla="*/ 94 h 158"/>
                      <a:gd name="T10" fmla="*/ 75 w 92"/>
                      <a:gd name="T11" fmla="*/ 61 h 158"/>
                      <a:gd name="T12" fmla="*/ 72 w 92"/>
                      <a:gd name="T13" fmla="*/ 55 h 158"/>
                      <a:gd name="T14" fmla="*/ 59 w 92"/>
                      <a:gd name="T15" fmla="*/ 55 h 158"/>
                      <a:gd name="T16" fmla="*/ 56 w 92"/>
                      <a:gd name="T17" fmla="*/ 50 h 158"/>
                      <a:gd name="T18" fmla="*/ 90 w 92"/>
                      <a:gd name="T19" fmla="*/ 5 h 158"/>
                      <a:gd name="T20" fmla="*/ 87 w 92"/>
                      <a:gd name="T21" fmla="*/ 0 h 158"/>
                      <a:gd name="T22" fmla="*/ 34 w 92"/>
                      <a:gd name="T23" fmla="*/ 0 h 158"/>
                      <a:gd name="T24" fmla="*/ 31 w 92"/>
                      <a:gd name="T25" fmla="*/ 2 h 158"/>
                      <a:gd name="T26" fmla="*/ 4 w 92"/>
                      <a:gd name="T27" fmla="*/ 55 h 158"/>
                      <a:gd name="T28" fmla="*/ 7 w 92"/>
                      <a:gd name="T29" fmla="*/ 60 h 158"/>
                      <a:gd name="T30" fmla="*/ 20 w 92"/>
                      <a:gd name="T31" fmla="*/ 60 h 158"/>
                      <a:gd name="T32" fmla="*/ 22 w 92"/>
                      <a:gd name="T33" fmla="*/ 64 h 158"/>
                      <a:gd name="T34" fmla="*/ 4 w 92"/>
                      <a:gd name="T35" fmla="*/ 101 h 158"/>
                      <a:gd name="T36" fmla="*/ 7 w 92"/>
                      <a:gd name="T37" fmla="*/ 105 h 158"/>
                      <a:gd name="T38" fmla="*/ 19 w 92"/>
                      <a:gd name="T39" fmla="*/ 105 h 158"/>
                      <a:gd name="T40" fmla="*/ 22 w 92"/>
                      <a:gd name="T41" fmla="*/ 110 h 158"/>
                      <a:gd name="T42" fmla="*/ 1 w 92"/>
                      <a:gd name="T43" fmla="*/ 152 h 158"/>
                      <a:gd name="T44" fmla="*/ 7 w 92"/>
                      <a:gd name="T45" fmla="*/ 156 h 1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92" h="158">
                        <a:moveTo>
                          <a:pt x="7" y="156"/>
                        </a:moveTo>
                        <a:cubicBezTo>
                          <a:pt x="57" y="105"/>
                          <a:pt x="57" y="105"/>
                          <a:pt x="57" y="105"/>
                        </a:cubicBezTo>
                        <a:cubicBezTo>
                          <a:pt x="59" y="103"/>
                          <a:pt x="57" y="100"/>
                          <a:pt x="55" y="100"/>
                        </a:cubicBezTo>
                        <a:cubicBezTo>
                          <a:pt x="51" y="100"/>
                          <a:pt x="51" y="100"/>
                          <a:pt x="51" y="100"/>
                        </a:cubicBezTo>
                        <a:cubicBezTo>
                          <a:pt x="48" y="100"/>
                          <a:pt x="46" y="96"/>
                          <a:pt x="48" y="94"/>
                        </a:cubicBezTo>
                        <a:cubicBezTo>
                          <a:pt x="75" y="61"/>
                          <a:pt x="75" y="61"/>
                          <a:pt x="75" y="61"/>
                        </a:cubicBezTo>
                        <a:cubicBezTo>
                          <a:pt x="76" y="59"/>
                          <a:pt x="75" y="55"/>
                          <a:pt x="72" y="55"/>
                        </a:cubicBezTo>
                        <a:cubicBezTo>
                          <a:pt x="59" y="55"/>
                          <a:pt x="59" y="55"/>
                          <a:pt x="59" y="55"/>
                        </a:cubicBezTo>
                        <a:cubicBezTo>
                          <a:pt x="56" y="55"/>
                          <a:pt x="54" y="52"/>
                          <a:pt x="56" y="50"/>
                        </a:cubicBezTo>
                        <a:cubicBezTo>
                          <a:pt x="90" y="5"/>
                          <a:pt x="90" y="5"/>
                          <a:pt x="90" y="5"/>
                        </a:cubicBezTo>
                        <a:cubicBezTo>
                          <a:pt x="92" y="3"/>
                          <a:pt x="90" y="0"/>
                          <a:pt x="87" y="0"/>
                        </a:cubicBezTo>
                        <a:cubicBezTo>
                          <a:pt x="34" y="0"/>
                          <a:pt x="34" y="0"/>
                          <a:pt x="34" y="0"/>
                        </a:cubicBezTo>
                        <a:cubicBezTo>
                          <a:pt x="32" y="0"/>
                          <a:pt x="31" y="1"/>
                          <a:pt x="31" y="2"/>
                        </a:cubicBezTo>
                        <a:cubicBezTo>
                          <a:pt x="4" y="55"/>
                          <a:pt x="4" y="55"/>
                          <a:pt x="4" y="55"/>
                        </a:cubicBezTo>
                        <a:cubicBezTo>
                          <a:pt x="3" y="57"/>
                          <a:pt x="5" y="60"/>
                          <a:pt x="7" y="60"/>
                        </a:cubicBezTo>
                        <a:cubicBezTo>
                          <a:pt x="20" y="60"/>
                          <a:pt x="20" y="60"/>
                          <a:pt x="20" y="60"/>
                        </a:cubicBezTo>
                        <a:cubicBezTo>
                          <a:pt x="22" y="60"/>
                          <a:pt x="24" y="62"/>
                          <a:pt x="22" y="64"/>
                        </a:cubicBezTo>
                        <a:cubicBezTo>
                          <a:pt x="4" y="101"/>
                          <a:pt x="4" y="101"/>
                          <a:pt x="4" y="101"/>
                        </a:cubicBezTo>
                        <a:cubicBezTo>
                          <a:pt x="3" y="103"/>
                          <a:pt x="5" y="105"/>
                          <a:pt x="7" y="105"/>
                        </a:cubicBezTo>
                        <a:cubicBezTo>
                          <a:pt x="19" y="105"/>
                          <a:pt x="19" y="105"/>
                          <a:pt x="19" y="105"/>
                        </a:cubicBezTo>
                        <a:cubicBezTo>
                          <a:pt x="21" y="105"/>
                          <a:pt x="23" y="108"/>
                          <a:pt x="22" y="110"/>
                        </a:cubicBezTo>
                        <a:cubicBezTo>
                          <a:pt x="1" y="152"/>
                          <a:pt x="1" y="152"/>
                          <a:pt x="1" y="152"/>
                        </a:cubicBezTo>
                        <a:cubicBezTo>
                          <a:pt x="0" y="155"/>
                          <a:pt x="4" y="158"/>
                          <a:pt x="7" y="15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1" name="Group 10"/>
              <p:cNvGrpSpPr/>
              <p:nvPr/>
            </p:nvGrpSpPr>
            <p:grpSpPr>
              <a:xfrm>
                <a:off x="2207855" y="4412597"/>
                <a:ext cx="3886200" cy="1447800"/>
                <a:chOff x="2207855" y="4413893"/>
                <a:chExt cx="3886200" cy="1447800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2207855" y="4413893"/>
                  <a:ext cx="3886200" cy="14478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2437982" y="4563856"/>
                  <a:ext cx="3276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Sample text</a:t>
                  </a: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2437982" y="4986550"/>
                  <a:ext cx="32766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kern="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This is a sample text.</a:t>
                  </a:r>
                </a:p>
                <a:p>
                  <a:r>
                    <a:rPr lang="en-US" sz="1800" kern="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Insert your desired text here. </a:t>
                  </a:r>
                  <a:endParaRPr lang="en-US" sz="18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44449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Environmental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RADIOACTIVE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kern="0" dirty="0"/>
              <a:t>This is a sample text. Insert your desired text here. This is a sample text. Insert your desired text here. </a:t>
            </a:r>
          </a:p>
          <a:p>
            <a:pPr>
              <a:lnSpc>
                <a:spcPct val="120000"/>
              </a:lnSpc>
            </a:pPr>
            <a:endParaRPr lang="en-US" kern="0" dirty="0"/>
          </a:p>
          <a:p>
            <a:pPr>
              <a:lnSpc>
                <a:spcPct val="120000"/>
              </a:lnSpc>
            </a:pPr>
            <a:r>
              <a:rPr lang="en-US" kern="0" dirty="0"/>
              <a:t>This is a sample text. Insert your desired text here. This is a sample text. Insert your desired text here. This is a sample text. Insert your desired text here. This is a sample text. Insert your desired text here. 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1446212" y="1800831"/>
            <a:ext cx="3594538" cy="3609369"/>
            <a:chOff x="5912917" y="3671359"/>
            <a:chExt cx="1976818" cy="1984974"/>
          </a:xfrm>
        </p:grpSpPr>
        <p:sp>
          <p:nvSpPr>
            <p:cNvPr id="45" name="Rectangle 44"/>
            <p:cNvSpPr/>
            <p:nvPr/>
          </p:nvSpPr>
          <p:spPr>
            <a:xfrm>
              <a:off x="5912917" y="3671359"/>
              <a:ext cx="1972203" cy="197220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6224588" y="4027488"/>
              <a:ext cx="1665147" cy="1628845"/>
              <a:chOff x="6224588" y="4027488"/>
              <a:chExt cx="1665147" cy="1628845"/>
            </a:xfrm>
          </p:grpSpPr>
          <p:sp>
            <p:nvSpPr>
              <p:cNvPr id="47" name="Freeform 46"/>
              <p:cNvSpPr/>
              <p:nvPr/>
            </p:nvSpPr>
            <p:spPr>
              <a:xfrm>
                <a:off x="6230867" y="4029834"/>
                <a:ext cx="1658868" cy="1626499"/>
              </a:xfrm>
              <a:custGeom>
                <a:avLst/>
                <a:gdLst>
                  <a:gd name="connsiteX0" fmla="*/ 348838 w 1746025"/>
                  <a:gd name="connsiteY0" fmla="*/ 1165276 h 1714381"/>
                  <a:gd name="connsiteX1" fmla="*/ 785808 w 1746025"/>
                  <a:gd name="connsiteY1" fmla="*/ 1602246 h 1714381"/>
                  <a:gd name="connsiteX2" fmla="*/ 1659748 w 1746025"/>
                  <a:gd name="connsiteY2" fmla="*/ 1626522 h 1714381"/>
                  <a:gd name="connsiteX3" fmla="*/ 1651655 w 1746025"/>
                  <a:gd name="connsiteY3" fmla="*/ 574557 h 1714381"/>
                  <a:gd name="connsiteX4" fmla="*/ 1109489 w 1746025"/>
                  <a:gd name="connsiteY4" fmla="*/ 64759 h 1714381"/>
                  <a:gd name="connsiteX5" fmla="*/ 874820 w 1746025"/>
                  <a:gd name="connsiteY5" fmla="*/ 534097 h 1714381"/>
                  <a:gd name="connsiteX6" fmla="*/ 340746 w 1746025"/>
                  <a:gd name="connsiteY6" fmla="*/ 23 h 1714381"/>
                  <a:gd name="connsiteX7" fmla="*/ 880 w 1746025"/>
                  <a:gd name="connsiteY7" fmla="*/ 558373 h 1714381"/>
                  <a:gd name="connsiteX8" fmla="*/ 437850 w 1746025"/>
                  <a:gd name="connsiteY8" fmla="*/ 1011527 h 1714381"/>
                  <a:gd name="connsiteX9" fmla="*/ 348838 w 1746025"/>
                  <a:gd name="connsiteY9" fmla="*/ 1165276 h 1714381"/>
                  <a:gd name="connsiteX0" fmla="*/ 348838 w 1746025"/>
                  <a:gd name="connsiteY0" fmla="*/ 1165276 h 1714381"/>
                  <a:gd name="connsiteX1" fmla="*/ 785808 w 1746025"/>
                  <a:gd name="connsiteY1" fmla="*/ 1602246 h 1714381"/>
                  <a:gd name="connsiteX2" fmla="*/ 1659748 w 1746025"/>
                  <a:gd name="connsiteY2" fmla="*/ 1626522 h 1714381"/>
                  <a:gd name="connsiteX3" fmla="*/ 1651655 w 1746025"/>
                  <a:gd name="connsiteY3" fmla="*/ 574557 h 1714381"/>
                  <a:gd name="connsiteX4" fmla="*/ 1109489 w 1746025"/>
                  <a:gd name="connsiteY4" fmla="*/ 64759 h 1714381"/>
                  <a:gd name="connsiteX5" fmla="*/ 874820 w 1746025"/>
                  <a:gd name="connsiteY5" fmla="*/ 534097 h 1714381"/>
                  <a:gd name="connsiteX6" fmla="*/ 340746 w 1746025"/>
                  <a:gd name="connsiteY6" fmla="*/ 23 h 1714381"/>
                  <a:gd name="connsiteX7" fmla="*/ 880 w 1746025"/>
                  <a:gd name="connsiteY7" fmla="*/ 558373 h 1714381"/>
                  <a:gd name="connsiteX8" fmla="*/ 437850 w 1746025"/>
                  <a:gd name="connsiteY8" fmla="*/ 1011527 h 1714381"/>
                  <a:gd name="connsiteX9" fmla="*/ 348838 w 1746025"/>
                  <a:gd name="connsiteY9" fmla="*/ 1165276 h 1714381"/>
                  <a:gd name="connsiteX0" fmla="*/ 347958 w 1745145"/>
                  <a:gd name="connsiteY0" fmla="*/ 1165276 h 1714381"/>
                  <a:gd name="connsiteX1" fmla="*/ 784928 w 1745145"/>
                  <a:gd name="connsiteY1" fmla="*/ 1602246 h 1714381"/>
                  <a:gd name="connsiteX2" fmla="*/ 1658868 w 1745145"/>
                  <a:gd name="connsiteY2" fmla="*/ 1626522 h 1714381"/>
                  <a:gd name="connsiteX3" fmla="*/ 1650775 w 1745145"/>
                  <a:gd name="connsiteY3" fmla="*/ 574557 h 1714381"/>
                  <a:gd name="connsiteX4" fmla="*/ 1108609 w 1745145"/>
                  <a:gd name="connsiteY4" fmla="*/ 64759 h 1714381"/>
                  <a:gd name="connsiteX5" fmla="*/ 873940 w 1745145"/>
                  <a:gd name="connsiteY5" fmla="*/ 534097 h 1714381"/>
                  <a:gd name="connsiteX6" fmla="*/ 339866 w 1745145"/>
                  <a:gd name="connsiteY6" fmla="*/ 23 h 1714381"/>
                  <a:gd name="connsiteX7" fmla="*/ 0 w 1745145"/>
                  <a:gd name="connsiteY7" fmla="*/ 558373 h 1714381"/>
                  <a:gd name="connsiteX8" fmla="*/ 436970 w 1745145"/>
                  <a:gd name="connsiteY8" fmla="*/ 1011527 h 1714381"/>
                  <a:gd name="connsiteX9" fmla="*/ 347958 w 1745145"/>
                  <a:gd name="connsiteY9" fmla="*/ 1165276 h 1714381"/>
                  <a:gd name="connsiteX0" fmla="*/ 347958 w 1745145"/>
                  <a:gd name="connsiteY0" fmla="*/ 1165253 h 1714358"/>
                  <a:gd name="connsiteX1" fmla="*/ 784928 w 1745145"/>
                  <a:gd name="connsiteY1" fmla="*/ 1602223 h 1714358"/>
                  <a:gd name="connsiteX2" fmla="*/ 1658868 w 1745145"/>
                  <a:gd name="connsiteY2" fmla="*/ 1626499 h 1714358"/>
                  <a:gd name="connsiteX3" fmla="*/ 1650775 w 1745145"/>
                  <a:gd name="connsiteY3" fmla="*/ 574534 h 1714358"/>
                  <a:gd name="connsiteX4" fmla="*/ 1108609 w 1745145"/>
                  <a:gd name="connsiteY4" fmla="*/ 64736 h 1714358"/>
                  <a:gd name="connsiteX5" fmla="*/ 873940 w 1745145"/>
                  <a:gd name="connsiteY5" fmla="*/ 534074 h 1714358"/>
                  <a:gd name="connsiteX6" fmla="*/ 339866 w 1745145"/>
                  <a:gd name="connsiteY6" fmla="*/ 0 h 1714358"/>
                  <a:gd name="connsiteX7" fmla="*/ 0 w 1745145"/>
                  <a:gd name="connsiteY7" fmla="*/ 558350 h 1714358"/>
                  <a:gd name="connsiteX8" fmla="*/ 436970 w 1745145"/>
                  <a:gd name="connsiteY8" fmla="*/ 1011504 h 1714358"/>
                  <a:gd name="connsiteX9" fmla="*/ 347958 w 1745145"/>
                  <a:gd name="connsiteY9" fmla="*/ 1165253 h 1714358"/>
                  <a:gd name="connsiteX0" fmla="*/ 347958 w 1745145"/>
                  <a:gd name="connsiteY0" fmla="*/ 1165253 h 1714358"/>
                  <a:gd name="connsiteX1" fmla="*/ 784928 w 1745145"/>
                  <a:gd name="connsiteY1" fmla="*/ 1602223 h 1714358"/>
                  <a:gd name="connsiteX2" fmla="*/ 1658868 w 1745145"/>
                  <a:gd name="connsiteY2" fmla="*/ 1626499 h 1714358"/>
                  <a:gd name="connsiteX3" fmla="*/ 1650775 w 1745145"/>
                  <a:gd name="connsiteY3" fmla="*/ 574534 h 1714358"/>
                  <a:gd name="connsiteX4" fmla="*/ 1108609 w 1745145"/>
                  <a:gd name="connsiteY4" fmla="*/ 64736 h 1714358"/>
                  <a:gd name="connsiteX5" fmla="*/ 873940 w 1745145"/>
                  <a:gd name="connsiteY5" fmla="*/ 534074 h 1714358"/>
                  <a:gd name="connsiteX6" fmla="*/ 339866 w 1745145"/>
                  <a:gd name="connsiteY6" fmla="*/ 0 h 1714358"/>
                  <a:gd name="connsiteX7" fmla="*/ 0 w 1745145"/>
                  <a:gd name="connsiteY7" fmla="*/ 558350 h 1714358"/>
                  <a:gd name="connsiteX8" fmla="*/ 436970 w 1745145"/>
                  <a:gd name="connsiteY8" fmla="*/ 1011504 h 1714358"/>
                  <a:gd name="connsiteX9" fmla="*/ 347958 w 1745145"/>
                  <a:gd name="connsiteY9" fmla="*/ 1165253 h 1714358"/>
                  <a:gd name="connsiteX0" fmla="*/ 347958 w 1745145"/>
                  <a:gd name="connsiteY0" fmla="*/ 1165253 h 1714358"/>
                  <a:gd name="connsiteX1" fmla="*/ 784928 w 1745145"/>
                  <a:gd name="connsiteY1" fmla="*/ 1602223 h 1714358"/>
                  <a:gd name="connsiteX2" fmla="*/ 1658868 w 1745145"/>
                  <a:gd name="connsiteY2" fmla="*/ 1626499 h 1714358"/>
                  <a:gd name="connsiteX3" fmla="*/ 1650775 w 1745145"/>
                  <a:gd name="connsiteY3" fmla="*/ 574534 h 1714358"/>
                  <a:gd name="connsiteX4" fmla="*/ 1108609 w 1745145"/>
                  <a:gd name="connsiteY4" fmla="*/ 64736 h 1714358"/>
                  <a:gd name="connsiteX5" fmla="*/ 873940 w 1745145"/>
                  <a:gd name="connsiteY5" fmla="*/ 534074 h 1714358"/>
                  <a:gd name="connsiteX6" fmla="*/ 339866 w 1745145"/>
                  <a:gd name="connsiteY6" fmla="*/ 0 h 1714358"/>
                  <a:gd name="connsiteX7" fmla="*/ 0 w 1745145"/>
                  <a:gd name="connsiteY7" fmla="*/ 558350 h 1714358"/>
                  <a:gd name="connsiteX8" fmla="*/ 436970 w 1745145"/>
                  <a:gd name="connsiteY8" fmla="*/ 1011504 h 1714358"/>
                  <a:gd name="connsiteX9" fmla="*/ 347958 w 1745145"/>
                  <a:gd name="connsiteY9" fmla="*/ 1165253 h 1714358"/>
                  <a:gd name="connsiteX0" fmla="*/ 347958 w 1658868"/>
                  <a:gd name="connsiteY0" fmla="*/ 1165253 h 1714358"/>
                  <a:gd name="connsiteX1" fmla="*/ 784928 w 1658868"/>
                  <a:gd name="connsiteY1" fmla="*/ 1602223 h 1714358"/>
                  <a:gd name="connsiteX2" fmla="*/ 1658868 w 1658868"/>
                  <a:gd name="connsiteY2" fmla="*/ 1626499 h 1714358"/>
                  <a:gd name="connsiteX3" fmla="*/ 1650775 w 1658868"/>
                  <a:gd name="connsiteY3" fmla="*/ 574534 h 1714358"/>
                  <a:gd name="connsiteX4" fmla="*/ 1108609 w 1658868"/>
                  <a:gd name="connsiteY4" fmla="*/ 64736 h 1714358"/>
                  <a:gd name="connsiteX5" fmla="*/ 873940 w 1658868"/>
                  <a:gd name="connsiteY5" fmla="*/ 534074 h 1714358"/>
                  <a:gd name="connsiteX6" fmla="*/ 339866 w 1658868"/>
                  <a:gd name="connsiteY6" fmla="*/ 0 h 1714358"/>
                  <a:gd name="connsiteX7" fmla="*/ 0 w 1658868"/>
                  <a:gd name="connsiteY7" fmla="*/ 558350 h 1714358"/>
                  <a:gd name="connsiteX8" fmla="*/ 436970 w 1658868"/>
                  <a:gd name="connsiteY8" fmla="*/ 1011504 h 1714358"/>
                  <a:gd name="connsiteX9" fmla="*/ 347958 w 1658868"/>
                  <a:gd name="connsiteY9" fmla="*/ 1165253 h 1714358"/>
                  <a:gd name="connsiteX0" fmla="*/ 347958 w 1658868"/>
                  <a:gd name="connsiteY0" fmla="*/ 1165253 h 1626499"/>
                  <a:gd name="connsiteX1" fmla="*/ 784928 w 1658868"/>
                  <a:gd name="connsiteY1" fmla="*/ 1602223 h 1626499"/>
                  <a:gd name="connsiteX2" fmla="*/ 1658868 w 1658868"/>
                  <a:gd name="connsiteY2" fmla="*/ 1626499 h 1626499"/>
                  <a:gd name="connsiteX3" fmla="*/ 1650775 w 1658868"/>
                  <a:gd name="connsiteY3" fmla="*/ 574534 h 1626499"/>
                  <a:gd name="connsiteX4" fmla="*/ 1108609 w 1658868"/>
                  <a:gd name="connsiteY4" fmla="*/ 64736 h 1626499"/>
                  <a:gd name="connsiteX5" fmla="*/ 873940 w 1658868"/>
                  <a:gd name="connsiteY5" fmla="*/ 534074 h 1626499"/>
                  <a:gd name="connsiteX6" fmla="*/ 339866 w 1658868"/>
                  <a:gd name="connsiteY6" fmla="*/ 0 h 1626499"/>
                  <a:gd name="connsiteX7" fmla="*/ 0 w 1658868"/>
                  <a:gd name="connsiteY7" fmla="*/ 558350 h 1626499"/>
                  <a:gd name="connsiteX8" fmla="*/ 436970 w 1658868"/>
                  <a:gd name="connsiteY8" fmla="*/ 1011504 h 1626499"/>
                  <a:gd name="connsiteX9" fmla="*/ 347958 w 1658868"/>
                  <a:gd name="connsiteY9" fmla="*/ 1165253 h 1626499"/>
                  <a:gd name="connsiteX0" fmla="*/ 347958 w 1658868"/>
                  <a:gd name="connsiteY0" fmla="*/ 1165253 h 1626499"/>
                  <a:gd name="connsiteX1" fmla="*/ 784928 w 1658868"/>
                  <a:gd name="connsiteY1" fmla="*/ 1602223 h 1626499"/>
                  <a:gd name="connsiteX2" fmla="*/ 1658868 w 1658868"/>
                  <a:gd name="connsiteY2" fmla="*/ 1626499 h 1626499"/>
                  <a:gd name="connsiteX3" fmla="*/ 1650775 w 1658868"/>
                  <a:gd name="connsiteY3" fmla="*/ 574534 h 1626499"/>
                  <a:gd name="connsiteX4" fmla="*/ 1108609 w 1658868"/>
                  <a:gd name="connsiteY4" fmla="*/ 64736 h 1626499"/>
                  <a:gd name="connsiteX5" fmla="*/ 873940 w 1658868"/>
                  <a:gd name="connsiteY5" fmla="*/ 534074 h 1626499"/>
                  <a:gd name="connsiteX6" fmla="*/ 339866 w 1658868"/>
                  <a:gd name="connsiteY6" fmla="*/ 0 h 1626499"/>
                  <a:gd name="connsiteX7" fmla="*/ 0 w 1658868"/>
                  <a:gd name="connsiteY7" fmla="*/ 558350 h 1626499"/>
                  <a:gd name="connsiteX8" fmla="*/ 436970 w 1658868"/>
                  <a:gd name="connsiteY8" fmla="*/ 1011504 h 1626499"/>
                  <a:gd name="connsiteX9" fmla="*/ 347958 w 1658868"/>
                  <a:gd name="connsiteY9" fmla="*/ 1165253 h 1626499"/>
                  <a:gd name="connsiteX0" fmla="*/ 347958 w 1658868"/>
                  <a:gd name="connsiteY0" fmla="*/ 1165253 h 1626499"/>
                  <a:gd name="connsiteX1" fmla="*/ 784928 w 1658868"/>
                  <a:gd name="connsiteY1" fmla="*/ 1602223 h 1626499"/>
                  <a:gd name="connsiteX2" fmla="*/ 1658868 w 1658868"/>
                  <a:gd name="connsiteY2" fmla="*/ 1626499 h 1626499"/>
                  <a:gd name="connsiteX3" fmla="*/ 1650775 w 1658868"/>
                  <a:gd name="connsiteY3" fmla="*/ 574534 h 1626499"/>
                  <a:gd name="connsiteX4" fmla="*/ 1108609 w 1658868"/>
                  <a:gd name="connsiteY4" fmla="*/ 64736 h 1626499"/>
                  <a:gd name="connsiteX5" fmla="*/ 873940 w 1658868"/>
                  <a:gd name="connsiteY5" fmla="*/ 534074 h 1626499"/>
                  <a:gd name="connsiteX6" fmla="*/ 339866 w 1658868"/>
                  <a:gd name="connsiteY6" fmla="*/ 0 h 1626499"/>
                  <a:gd name="connsiteX7" fmla="*/ 0 w 1658868"/>
                  <a:gd name="connsiteY7" fmla="*/ 558350 h 1626499"/>
                  <a:gd name="connsiteX8" fmla="*/ 436970 w 1658868"/>
                  <a:gd name="connsiteY8" fmla="*/ 1011504 h 1626499"/>
                  <a:gd name="connsiteX9" fmla="*/ 347958 w 1658868"/>
                  <a:gd name="connsiteY9" fmla="*/ 1165253 h 1626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58868" h="1626499">
                    <a:moveTo>
                      <a:pt x="347958" y="1165253"/>
                    </a:moveTo>
                    <a:lnTo>
                      <a:pt x="784928" y="1602223"/>
                    </a:lnTo>
                    <a:lnTo>
                      <a:pt x="1658868" y="1626499"/>
                    </a:lnTo>
                    <a:cubicBezTo>
                      <a:pt x="1656170" y="1275844"/>
                      <a:pt x="1653473" y="925189"/>
                      <a:pt x="1650775" y="574534"/>
                    </a:cubicBezTo>
                    <a:lnTo>
                      <a:pt x="1108609" y="64736"/>
                    </a:lnTo>
                    <a:lnTo>
                      <a:pt x="873940" y="534074"/>
                    </a:lnTo>
                    <a:lnTo>
                      <a:pt x="339866" y="0"/>
                    </a:lnTo>
                    <a:lnTo>
                      <a:pt x="0" y="558350"/>
                    </a:lnTo>
                    <a:lnTo>
                      <a:pt x="436970" y="1011504"/>
                    </a:lnTo>
                    <a:lnTo>
                      <a:pt x="347958" y="1165253"/>
                    </a:ln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6224588" y="4027488"/>
                <a:ext cx="1346200" cy="1255712"/>
                <a:chOff x="6224588" y="4027488"/>
                <a:chExt cx="1346200" cy="1255712"/>
              </a:xfrm>
            </p:grpSpPr>
            <p:sp>
              <p:nvSpPr>
                <p:cNvPr id="53" name="Freeform 6"/>
                <p:cNvSpPr>
                  <a:spLocks/>
                </p:cNvSpPr>
                <p:nvPr/>
              </p:nvSpPr>
              <p:spPr bwMode="auto">
                <a:xfrm>
                  <a:off x="6570663" y="4787900"/>
                  <a:ext cx="658813" cy="495300"/>
                </a:xfrm>
                <a:custGeom>
                  <a:avLst/>
                  <a:gdLst>
                    <a:gd name="T0" fmla="*/ 71 w 116"/>
                    <a:gd name="T1" fmla="*/ 1 h 87"/>
                    <a:gd name="T2" fmla="*/ 58 w 116"/>
                    <a:gd name="T3" fmla="*/ 3 h 87"/>
                    <a:gd name="T4" fmla="*/ 45 w 116"/>
                    <a:gd name="T5" fmla="*/ 1 h 87"/>
                    <a:gd name="T6" fmla="*/ 37 w 116"/>
                    <a:gd name="T7" fmla="*/ 3 h 87"/>
                    <a:gd name="T8" fmla="*/ 1 w 116"/>
                    <a:gd name="T9" fmla="*/ 65 h 87"/>
                    <a:gd name="T10" fmla="*/ 4 w 116"/>
                    <a:gd name="T11" fmla="*/ 74 h 87"/>
                    <a:gd name="T12" fmla="*/ 58 w 116"/>
                    <a:gd name="T13" fmla="*/ 87 h 87"/>
                    <a:gd name="T14" fmla="*/ 111 w 116"/>
                    <a:gd name="T15" fmla="*/ 74 h 87"/>
                    <a:gd name="T16" fmla="*/ 114 w 116"/>
                    <a:gd name="T17" fmla="*/ 65 h 87"/>
                    <a:gd name="T18" fmla="*/ 78 w 116"/>
                    <a:gd name="T19" fmla="*/ 3 h 87"/>
                    <a:gd name="T20" fmla="*/ 71 w 116"/>
                    <a:gd name="T21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16" h="87">
                      <a:moveTo>
                        <a:pt x="71" y="1"/>
                      </a:moveTo>
                      <a:cubicBezTo>
                        <a:pt x="66" y="2"/>
                        <a:pt x="62" y="3"/>
                        <a:pt x="58" y="3"/>
                      </a:cubicBezTo>
                      <a:cubicBezTo>
                        <a:pt x="53" y="3"/>
                        <a:pt x="49" y="2"/>
                        <a:pt x="45" y="1"/>
                      </a:cubicBezTo>
                      <a:cubicBezTo>
                        <a:pt x="42" y="0"/>
                        <a:pt x="39" y="1"/>
                        <a:pt x="37" y="3"/>
                      </a:cubicBezTo>
                      <a:cubicBezTo>
                        <a:pt x="25" y="24"/>
                        <a:pt x="13" y="44"/>
                        <a:pt x="1" y="65"/>
                      </a:cubicBezTo>
                      <a:cubicBezTo>
                        <a:pt x="0" y="68"/>
                        <a:pt x="1" y="72"/>
                        <a:pt x="4" y="74"/>
                      </a:cubicBezTo>
                      <a:cubicBezTo>
                        <a:pt x="21" y="83"/>
                        <a:pt x="39" y="87"/>
                        <a:pt x="58" y="87"/>
                      </a:cubicBezTo>
                      <a:cubicBezTo>
                        <a:pt x="76" y="87"/>
                        <a:pt x="94" y="83"/>
                        <a:pt x="111" y="74"/>
                      </a:cubicBezTo>
                      <a:cubicBezTo>
                        <a:pt x="115" y="72"/>
                        <a:pt x="116" y="68"/>
                        <a:pt x="114" y="65"/>
                      </a:cubicBezTo>
                      <a:cubicBezTo>
                        <a:pt x="102" y="44"/>
                        <a:pt x="90" y="24"/>
                        <a:pt x="78" y="3"/>
                      </a:cubicBezTo>
                      <a:cubicBezTo>
                        <a:pt x="77" y="1"/>
                        <a:pt x="74" y="0"/>
                        <a:pt x="7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Freeform 7"/>
                <p:cNvSpPr>
                  <a:spLocks/>
                </p:cNvSpPr>
                <p:nvPr/>
              </p:nvSpPr>
              <p:spPr bwMode="auto">
                <a:xfrm>
                  <a:off x="6224588" y="4027488"/>
                  <a:ext cx="568325" cy="573087"/>
                </a:xfrm>
                <a:custGeom>
                  <a:avLst/>
                  <a:gdLst>
                    <a:gd name="T0" fmla="*/ 62 w 100"/>
                    <a:gd name="T1" fmla="*/ 4 h 101"/>
                    <a:gd name="T2" fmla="*/ 54 w 100"/>
                    <a:gd name="T3" fmla="*/ 2 h 101"/>
                    <a:gd name="T4" fmla="*/ 52 w 100"/>
                    <a:gd name="T5" fmla="*/ 3 h 101"/>
                    <a:gd name="T6" fmla="*/ 9 w 100"/>
                    <a:gd name="T7" fmla="*/ 53 h 101"/>
                    <a:gd name="T8" fmla="*/ 1 w 100"/>
                    <a:gd name="T9" fmla="*/ 81 h 101"/>
                    <a:gd name="T10" fmla="*/ 0 w 100"/>
                    <a:gd name="T11" fmla="*/ 95 h 101"/>
                    <a:gd name="T12" fmla="*/ 6 w 100"/>
                    <a:gd name="T13" fmla="*/ 101 h 101"/>
                    <a:gd name="T14" fmla="*/ 77 w 100"/>
                    <a:gd name="T15" fmla="*/ 101 h 101"/>
                    <a:gd name="T16" fmla="*/ 83 w 100"/>
                    <a:gd name="T17" fmla="*/ 96 h 101"/>
                    <a:gd name="T18" fmla="*/ 96 w 100"/>
                    <a:gd name="T19" fmla="*/ 74 h 101"/>
                    <a:gd name="T20" fmla="*/ 98 w 100"/>
                    <a:gd name="T21" fmla="*/ 66 h 101"/>
                    <a:gd name="T22" fmla="*/ 62 w 100"/>
                    <a:gd name="T23" fmla="*/ 4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00" h="101">
                      <a:moveTo>
                        <a:pt x="62" y="4"/>
                      </a:moveTo>
                      <a:cubicBezTo>
                        <a:pt x="61" y="1"/>
                        <a:pt x="57" y="0"/>
                        <a:pt x="54" y="2"/>
                      </a:cubicBezTo>
                      <a:cubicBezTo>
                        <a:pt x="53" y="2"/>
                        <a:pt x="53" y="2"/>
                        <a:pt x="52" y="3"/>
                      </a:cubicBezTo>
                      <a:cubicBezTo>
                        <a:pt x="33" y="15"/>
                        <a:pt x="19" y="32"/>
                        <a:pt x="9" y="53"/>
                      </a:cubicBezTo>
                      <a:cubicBezTo>
                        <a:pt x="6" y="62"/>
                        <a:pt x="3" y="71"/>
                        <a:pt x="1" y="81"/>
                      </a:cubicBezTo>
                      <a:cubicBezTo>
                        <a:pt x="1" y="85"/>
                        <a:pt x="0" y="90"/>
                        <a:pt x="0" y="95"/>
                      </a:cubicBezTo>
                      <a:cubicBezTo>
                        <a:pt x="0" y="98"/>
                        <a:pt x="2" y="101"/>
                        <a:pt x="6" y="101"/>
                      </a:cubicBezTo>
                      <a:cubicBezTo>
                        <a:pt x="77" y="101"/>
                        <a:pt x="77" y="101"/>
                        <a:pt x="77" y="101"/>
                      </a:cubicBezTo>
                      <a:cubicBezTo>
                        <a:pt x="80" y="101"/>
                        <a:pt x="83" y="99"/>
                        <a:pt x="83" y="96"/>
                      </a:cubicBezTo>
                      <a:cubicBezTo>
                        <a:pt x="85" y="87"/>
                        <a:pt x="89" y="79"/>
                        <a:pt x="96" y="74"/>
                      </a:cubicBezTo>
                      <a:cubicBezTo>
                        <a:pt x="99" y="72"/>
                        <a:pt x="100" y="68"/>
                        <a:pt x="98" y="66"/>
                      </a:cubicBezTo>
                      <a:lnTo>
                        <a:pt x="62" y="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Freeform 8"/>
                <p:cNvSpPr>
                  <a:spLocks/>
                </p:cNvSpPr>
                <p:nvPr/>
              </p:nvSpPr>
              <p:spPr bwMode="auto">
                <a:xfrm>
                  <a:off x="7002463" y="4027488"/>
                  <a:ext cx="568325" cy="573087"/>
                </a:xfrm>
                <a:custGeom>
                  <a:avLst/>
                  <a:gdLst>
                    <a:gd name="T0" fmla="*/ 91 w 100"/>
                    <a:gd name="T1" fmla="*/ 53 h 101"/>
                    <a:gd name="T2" fmla="*/ 48 w 100"/>
                    <a:gd name="T3" fmla="*/ 3 h 101"/>
                    <a:gd name="T4" fmla="*/ 46 w 100"/>
                    <a:gd name="T5" fmla="*/ 2 h 101"/>
                    <a:gd name="T6" fmla="*/ 38 w 100"/>
                    <a:gd name="T7" fmla="*/ 4 h 101"/>
                    <a:gd name="T8" fmla="*/ 2 w 100"/>
                    <a:gd name="T9" fmla="*/ 66 h 101"/>
                    <a:gd name="T10" fmla="*/ 4 w 100"/>
                    <a:gd name="T11" fmla="*/ 74 h 101"/>
                    <a:gd name="T12" fmla="*/ 17 w 100"/>
                    <a:gd name="T13" fmla="*/ 96 h 101"/>
                    <a:gd name="T14" fmla="*/ 23 w 100"/>
                    <a:gd name="T15" fmla="*/ 101 h 101"/>
                    <a:gd name="T16" fmla="*/ 94 w 100"/>
                    <a:gd name="T17" fmla="*/ 101 h 101"/>
                    <a:gd name="T18" fmla="*/ 100 w 100"/>
                    <a:gd name="T19" fmla="*/ 95 h 101"/>
                    <a:gd name="T20" fmla="*/ 99 w 100"/>
                    <a:gd name="T21" fmla="*/ 81 h 101"/>
                    <a:gd name="T22" fmla="*/ 91 w 100"/>
                    <a:gd name="T23" fmla="*/ 53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00" h="101">
                      <a:moveTo>
                        <a:pt x="91" y="53"/>
                      </a:moveTo>
                      <a:cubicBezTo>
                        <a:pt x="81" y="32"/>
                        <a:pt x="67" y="15"/>
                        <a:pt x="48" y="3"/>
                      </a:cubicBezTo>
                      <a:cubicBezTo>
                        <a:pt x="47" y="2"/>
                        <a:pt x="47" y="2"/>
                        <a:pt x="46" y="2"/>
                      </a:cubicBezTo>
                      <a:cubicBezTo>
                        <a:pt x="43" y="0"/>
                        <a:pt x="39" y="1"/>
                        <a:pt x="38" y="4"/>
                      </a:cubicBezTo>
                      <a:cubicBezTo>
                        <a:pt x="2" y="66"/>
                        <a:pt x="2" y="66"/>
                        <a:pt x="2" y="66"/>
                      </a:cubicBezTo>
                      <a:cubicBezTo>
                        <a:pt x="0" y="68"/>
                        <a:pt x="1" y="72"/>
                        <a:pt x="4" y="74"/>
                      </a:cubicBezTo>
                      <a:cubicBezTo>
                        <a:pt x="11" y="79"/>
                        <a:pt x="15" y="87"/>
                        <a:pt x="17" y="96"/>
                      </a:cubicBezTo>
                      <a:cubicBezTo>
                        <a:pt x="17" y="99"/>
                        <a:pt x="20" y="101"/>
                        <a:pt x="23" y="101"/>
                      </a:cubicBezTo>
                      <a:cubicBezTo>
                        <a:pt x="94" y="101"/>
                        <a:pt x="94" y="101"/>
                        <a:pt x="94" y="101"/>
                      </a:cubicBezTo>
                      <a:cubicBezTo>
                        <a:pt x="97" y="101"/>
                        <a:pt x="100" y="98"/>
                        <a:pt x="100" y="95"/>
                      </a:cubicBezTo>
                      <a:cubicBezTo>
                        <a:pt x="100" y="90"/>
                        <a:pt x="99" y="85"/>
                        <a:pt x="99" y="81"/>
                      </a:cubicBezTo>
                      <a:cubicBezTo>
                        <a:pt x="97" y="71"/>
                        <a:pt x="94" y="62"/>
                        <a:pt x="91" y="5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Freeform 9"/>
                <p:cNvSpPr>
                  <a:spLocks/>
                </p:cNvSpPr>
                <p:nvPr/>
              </p:nvSpPr>
              <p:spPr bwMode="auto">
                <a:xfrm>
                  <a:off x="6770688" y="4476750"/>
                  <a:ext cx="254000" cy="255587"/>
                </a:xfrm>
                <a:custGeom>
                  <a:avLst/>
                  <a:gdLst>
                    <a:gd name="T0" fmla="*/ 23 w 45"/>
                    <a:gd name="T1" fmla="*/ 0 h 45"/>
                    <a:gd name="T2" fmla="*/ 0 w 45"/>
                    <a:gd name="T3" fmla="*/ 22 h 45"/>
                    <a:gd name="T4" fmla="*/ 22 w 45"/>
                    <a:gd name="T5" fmla="*/ 45 h 45"/>
                    <a:gd name="T6" fmla="*/ 23 w 45"/>
                    <a:gd name="T7" fmla="*/ 45 h 45"/>
                    <a:gd name="T8" fmla="*/ 45 w 45"/>
                    <a:gd name="T9" fmla="*/ 22 h 45"/>
                    <a:gd name="T10" fmla="*/ 23 w 45"/>
                    <a:gd name="T11" fmla="*/ 0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5" h="45">
                      <a:moveTo>
                        <a:pt x="23" y="0"/>
                      </a:moveTo>
                      <a:cubicBezTo>
                        <a:pt x="10" y="0"/>
                        <a:pt x="0" y="10"/>
                        <a:pt x="0" y="22"/>
                      </a:cubicBezTo>
                      <a:cubicBezTo>
                        <a:pt x="0" y="35"/>
                        <a:pt x="10" y="45"/>
                        <a:pt x="22" y="45"/>
                      </a:cubicBezTo>
                      <a:cubicBezTo>
                        <a:pt x="23" y="45"/>
                        <a:pt x="23" y="45"/>
                        <a:pt x="23" y="45"/>
                      </a:cubicBezTo>
                      <a:cubicBezTo>
                        <a:pt x="35" y="45"/>
                        <a:pt x="45" y="35"/>
                        <a:pt x="45" y="22"/>
                      </a:cubicBezTo>
                      <a:cubicBezTo>
                        <a:pt x="45" y="10"/>
                        <a:pt x="35" y="0"/>
                        <a:pt x="2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7457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Environmental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SOLAR ENERGY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kern="0" dirty="0"/>
              <a:t>This is a sample text. Insert your desired text here. This is a sample text. Insert your desired text here. </a:t>
            </a:r>
          </a:p>
          <a:p>
            <a:pPr>
              <a:lnSpc>
                <a:spcPct val="120000"/>
              </a:lnSpc>
            </a:pPr>
            <a:endParaRPr lang="en-US" kern="0" dirty="0"/>
          </a:p>
          <a:p>
            <a:pPr>
              <a:lnSpc>
                <a:spcPct val="120000"/>
              </a:lnSpc>
            </a:pPr>
            <a:r>
              <a:rPr lang="en-US" kern="0" dirty="0"/>
              <a:t>This is a sample text. Insert your desired text here. This is a sample text. Insert your desired text here. This is a sample text. Insert your desired text here. This is a sample text. Insert your desired text here. 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522412" y="1717232"/>
            <a:ext cx="1735788" cy="1739084"/>
            <a:chOff x="8001194" y="1600200"/>
            <a:chExt cx="1975374" cy="1979125"/>
          </a:xfrm>
        </p:grpSpPr>
        <p:sp>
          <p:nvSpPr>
            <p:cNvPr id="25" name="Rectangle 24"/>
            <p:cNvSpPr/>
            <p:nvPr/>
          </p:nvSpPr>
          <p:spPr>
            <a:xfrm>
              <a:off x="8001194" y="1600200"/>
              <a:ext cx="1972203" cy="197220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8308975" y="1909763"/>
              <a:ext cx="1667593" cy="1669562"/>
              <a:chOff x="8308975" y="1909763"/>
              <a:chExt cx="1667593" cy="1669562"/>
            </a:xfrm>
          </p:grpSpPr>
          <p:sp>
            <p:nvSpPr>
              <p:cNvPr id="27" name="Freeform 26"/>
              <p:cNvSpPr/>
              <p:nvPr/>
            </p:nvSpPr>
            <p:spPr>
              <a:xfrm>
                <a:off x="8361246" y="2010257"/>
                <a:ext cx="1615322" cy="1569068"/>
              </a:xfrm>
              <a:custGeom>
                <a:avLst/>
                <a:gdLst>
                  <a:gd name="connsiteX0" fmla="*/ 185 w 1706403"/>
                  <a:gd name="connsiteY0" fmla="*/ 852894 h 1663109"/>
                  <a:gd name="connsiteX1" fmla="*/ 160294 w 1706403"/>
                  <a:gd name="connsiteY1" fmla="*/ 1023677 h 1663109"/>
                  <a:gd name="connsiteX2" fmla="*/ 167410 w 1706403"/>
                  <a:gd name="connsiteY2" fmla="*/ 1094837 h 1663109"/>
                  <a:gd name="connsiteX3" fmla="*/ 633505 w 1706403"/>
                  <a:gd name="connsiteY3" fmla="*/ 1571606 h 1663109"/>
                  <a:gd name="connsiteX4" fmla="*/ 1615507 w 1706403"/>
                  <a:gd name="connsiteY4" fmla="*/ 1571606 h 1663109"/>
                  <a:gd name="connsiteX5" fmla="*/ 1615507 w 1706403"/>
                  <a:gd name="connsiteY5" fmla="*/ 621626 h 1663109"/>
                  <a:gd name="connsiteX6" fmla="*/ 1195665 w 1706403"/>
                  <a:gd name="connsiteY6" fmla="*/ 208900 h 1663109"/>
                  <a:gd name="connsiteX7" fmla="*/ 1145854 w 1706403"/>
                  <a:gd name="connsiteY7" fmla="*/ 198227 h 1663109"/>
                  <a:gd name="connsiteX8" fmla="*/ 964397 w 1706403"/>
                  <a:gd name="connsiteY8" fmla="*/ 2538 h 1663109"/>
                  <a:gd name="connsiteX9" fmla="*/ 686875 w 1706403"/>
                  <a:gd name="connsiteY9" fmla="*/ 91487 h 1663109"/>
                  <a:gd name="connsiteX10" fmla="*/ 323961 w 1706403"/>
                  <a:gd name="connsiteY10" fmla="*/ 159089 h 1663109"/>
                  <a:gd name="connsiteX11" fmla="*/ 195874 w 1706403"/>
                  <a:gd name="connsiteY11" fmla="*/ 443727 h 1663109"/>
                  <a:gd name="connsiteX12" fmla="*/ 185 w 1706403"/>
                  <a:gd name="connsiteY12" fmla="*/ 852894 h 1663109"/>
                  <a:gd name="connsiteX0" fmla="*/ 185 w 1706403"/>
                  <a:gd name="connsiteY0" fmla="*/ 852894 h 1663109"/>
                  <a:gd name="connsiteX1" fmla="*/ 160294 w 1706403"/>
                  <a:gd name="connsiteY1" fmla="*/ 1023677 h 1663109"/>
                  <a:gd name="connsiteX2" fmla="*/ 167410 w 1706403"/>
                  <a:gd name="connsiteY2" fmla="*/ 1094837 h 1663109"/>
                  <a:gd name="connsiteX3" fmla="*/ 633505 w 1706403"/>
                  <a:gd name="connsiteY3" fmla="*/ 1571606 h 1663109"/>
                  <a:gd name="connsiteX4" fmla="*/ 1615507 w 1706403"/>
                  <a:gd name="connsiteY4" fmla="*/ 1571606 h 1663109"/>
                  <a:gd name="connsiteX5" fmla="*/ 1615507 w 1706403"/>
                  <a:gd name="connsiteY5" fmla="*/ 621626 h 1663109"/>
                  <a:gd name="connsiteX6" fmla="*/ 1195665 w 1706403"/>
                  <a:gd name="connsiteY6" fmla="*/ 208900 h 1663109"/>
                  <a:gd name="connsiteX7" fmla="*/ 1145854 w 1706403"/>
                  <a:gd name="connsiteY7" fmla="*/ 198227 h 1663109"/>
                  <a:gd name="connsiteX8" fmla="*/ 964397 w 1706403"/>
                  <a:gd name="connsiteY8" fmla="*/ 2538 h 1663109"/>
                  <a:gd name="connsiteX9" fmla="*/ 686875 w 1706403"/>
                  <a:gd name="connsiteY9" fmla="*/ 91487 h 1663109"/>
                  <a:gd name="connsiteX10" fmla="*/ 323961 w 1706403"/>
                  <a:gd name="connsiteY10" fmla="*/ 159089 h 1663109"/>
                  <a:gd name="connsiteX11" fmla="*/ 195874 w 1706403"/>
                  <a:gd name="connsiteY11" fmla="*/ 443727 h 1663109"/>
                  <a:gd name="connsiteX12" fmla="*/ 185 w 1706403"/>
                  <a:gd name="connsiteY12" fmla="*/ 852894 h 1663109"/>
                  <a:gd name="connsiteX0" fmla="*/ 185 w 1706403"/>
                  <a:gd name="connsiteY0" fmla="*/ 852894 h 1663109"/>
                  <a:gd name="connsiteX1" fmla="*/ 160294 w 1706403"/>
                  <a:gd name="connsiteY1" fmla="*/ 1023677 h 1663109"/>
                  <a:gd name="connsiteX2" fmla="*/ 167410 w 1706403"/>
                  <a:gd name="connsiteY2" fmla="*/ 1094837 h 1663109"/>
                  <a:gd name="connsiteX3" fmla="*/ 633505 w 1706403"/>
                  <a:gd name="connsiteY3" fmla="*/ 1571606 h 1663109"/>
                  <a:gd name="connsiteX4" fmla="*/ 1615507 w 1706403"/>
                  <a:gd name="connsiteY4" fmla="*/ 1571606 h 1663109"/>
                  <a:gd name="connsiteX5" fmla="*/ 1615507 w 1706403"/>
                  <a:gd name="connsiteY5" fmla="*/ 621626 h 1663109"/>
                  <a:gd name="connsiteX6" fmla="*/ 1195665 w 1706403"/>
                  <a:gd name="connsiteY6" fmla="*/ 208900 h 1663109"/>
                  <a:gd name="connsiteX7" fmla="*/ 1145854 w 1706403"/>
                  <a:gd name="connsiteY7" fmla="*/ 198227 h 1663109"/>
                  <a:gd name="connsiteX8" fmla="*/ 964397 w 1706403"/>
                  <a:gd name="connsiteY8" fmla="*/ 2538 h 1663109"/>
                  <a:gd name="connsiteX9" fmla="*/ 686875 w 1706403"/>
                  <a:gd name="connsiteY9" fmla="*/ 91487 h 1663109"/>
                  <a:gd name="connsiteX10" fmla="*/ 323961 w 1706403"/>
                  <a:gd name="connsiteY10" fmla="*/ 159089 h 1663109"/>
                  <a:gd name="connsiteX11" fmla="*/ 195874 w 1706403"/>
                  <a:gd name="connsiteY11" fmla="*/ 443727 h 1663109"/>
                  <a:gd name="connsiteX12" fmla="*/ 185 w 1706403"/>
                  <a:gd name="connsiteY12" fmla="*/ 852894 h 1663109"/>
                  <a:gd name="connsiteX0" fmla="*/ 185 w 1706403"/>
                  <a:gd name="connsiteY0" fmla="*/ 852894 h 1663109"/>
                  <a:gd name="connsiteX1" fmla="*/ 160294 w 1706403"/>
                  <a:gd name="connsiteY1" fmla="*/ 1023677 h 1663109"/>
                  <a:gd name="connsiteX2" fmla="*/ 167410 w 1706403"/>
                  <a:gd name="connsiteY2" fmla="*/ 1094837 h 1663109"/>
                  <a:gd name="connsiteX3" fmla="*/ 633505 w 1706403"/>
                  <a:gd name="connsiteY3" fmla="*/ 1571606 h 1663109"/>
                  <a:gd name="connsiteX4" fmla="*/ 1615507 w 1706403"/>
                  <a:gd name="connsiteY4" fmla="*/ 1571606 h 1663109"/>
                  <a:gd name="connsiteX5" fmla="*/ 1615507 w 1706403"/>
                  <a:gd name="connsiteY5" fmla="*/ 621626 h 1663109"/>
                  <a:gd name="connsiteX6" fmla="*/ 1195665 w 1706403"/>
                  <a:gd name="connsiteY6" fmla="*/ 208900 h 1663109"/>
                  <a:gd name="connsiteX7" fmla="*/ 1145854 w 1706403"/>
                  <a:gd name="connsiteY7" fmla="*/ 198227 h 1663109"/>
                  <a:gd name="connsiteX8" fmla="*/ 964397 w 1706403"/>
                  <a:gd name="connsiteY8" fmla="*/ 2538 h 1663109"/>
                  <a:gd name="connsiteX9" fmla="*/ 686875 w 1706403"/>
                  <a:gd name="connsiteY9" fmla="*/ 91487 h 1663109"/>
                  <a:gd name="connsiteX10" fmla="*/ 323961 w 1706403"/>
                  <a:gd name="connsiteY10" fmla="*/ 159089 h 1663109"/>
                  <a:gd name="connsiteX11" fmla="*/ 195874 w 1706403"/>
                  <a:gd name="connsiteY11" fmla="*/ 443727 h 1663109"/>
                  <a:gd name="connsiteX12" fmla="*/ 185 w 1706403"/>
                  <a:gd name="connsiteY12" fmla="*/ 852894 h 1663109"/>
                  <a:gd name="connsiteX0" fmla="*/ 185 w 1706403"/>
                  <a:gd name="connsiteY0" fmla="*/ 850356 h 1660571"/>
                  <a:gd name="connsiteX1" fmla="*/ 160294 w 1706403"/>
                  <a:gd name="connsiteY1" fmla="*/ 1021139 h 1660571"/>
                  <a:gd name="connsiteX2" fmla="*/ 167410 w 1706403"/>
                  <a:gd name="connsiteY2" fmla="*/ 1092299 h 1660571"/>
                  <a:gd name="connsiteX3" fmla="*/ 633505 w 1706403"/>
                  <a:gd name="connsiteY3" fmla="*/ 1569068 h 1660571"/>
                  <a:gd name="connsiteX4" fmla="*/ 1615507 w 1706403"/>
                  <a:gd name="connsiteY4" fmla="*/ 1569068 h 1660571"/>
                  <a:gd name="connsiteX5" fmla="*/ 1615507 w 1706403"/>
                  <a:gd name="connsiteY5" fmla="*/ 619088 h 1660571"/>
                  <a:gd name="connsiteX6" fmla="*/ 1195665 w 1706403"/>
                  <a:gd name="connsiteY6" fmla="*/ 206362 h 1660571"/>
                  <a:gd name="connsiteX7" fmla="*/ 1145854 w 1706403"/>
                  <a:gd name="connsiteY7" fmla="*/ 195689 h 1660571"/>
                  <a:gd name="connsiteX8" fmla="*/ 964397 w 1706403"/>
                  <a:gd name="connsiteY8" fmla="*/ 0 h 1660571"/>
                  <a:gd name="connsiteX9" fmla="*/ 686875 w 1706403"/>
                  <a:gd name="connsiteY9" fmla="*/ 88949 h 1660571"/>
                  <a:gd name="connsiteX10" fmla="*/ 323961 w 1706403"/>
                  <a:gd name="connsiteY10" fmla="*/ 156551 h 1660571"/>
                  <a:gd name="connsiteX11" fmla="*/ 195874 w 1706403"/>
                  <a:gd name="connsiteY11" fmla="*/ 441189 h 1660571"/>
                  <a:gd name="connsiteX12" fmla="*/ 185 w 1706403"/>
                  <a:gd name="connsiteY12" fmla="*/ 850356 h 1660571"/>
                  <a:gd name="connsiteX0" fmla="*/ 185 w 1706403"/>
                  <a:gd name="connsiteY0" fmla="*/ 850356 h 1660571"/>
                  <a:gd name="connsiteX1" fmla="*/ 160294 w 1706403"/>
                  <a:gd name="connsiteY1" fmla="*/ 1021139 h 1660571"/>
                  <a:gd name="connsiteX2" fmla="*/ 167410 w 1706403"/>
                  <a:gd name="connsiteY2" fmla="*/ 1092299 h 1660571"/>
                  <a:gd name="connsiteX3" fmla="*/ 633505 w 1706403"/>
                  <a:gd name="connsiteY3" fmla="*/ 1569068 h 1660571"/>
                  <a:gd name="connsiteX4" fmla="*/ 1615507 w 1706403"/>
                  <a:gd name="connsiteY4" fmla="*/ 1569068 h 1660571"/>
                  <a:gd name="connsiteX5" fmla="*/ 1615507 w 1706403"/>
                  <a:gd name="connsiteY5" fmla="*/ 619088 h 1660571"/>
                  <a:gd name="connsiteX6" fmla="*/ 1195665 w 1706403"/>
                  <a:gd name="connsiteY6" fmla="*/ 206362 h 1660571"/>
                  <a:gd name="connsiteX7" fmla="*/ 1145854 w 1706403"/>
                  <a:gd name="connsiteY7" fmla="*/ 195689 h 1660571"/>
                  <a:gd name="connsiteX8" fmla="*/ 964397 w 1706403"/>
                  <a:gd name="connsiteY8" fmla="*/ 0 h 1660571"/>
                  <a:gd name="connsiteX9" fmla="*/ 686875 w 1706403"/>
                  <a:gd name="connsiteY9" fmla="*/ 88949 h 1660571"/>
                  <a:gd name="connsiteX10" fmla="*/ 323961 w 1706403"/>
                  <a:gd name="connsiteY10" fmla="*/ 156551 h 1660571"/>
                  <a:gd name="connsiteX11" fmla="*/ 195874 w 1706403"/>
                  <a:gd name="connsiteY11" fmla="*/ 441189 h 1660571"/>
                  <a:gd name="connsiteX12" fmla="*/ 185 w 1706403"/>
                  <a:gd name="connsiteY12" fmla="*/ 850356 h 1660571"/>
                  <a:gd name="connsiteX0" fmla="*/ 185 w 1706403"/>
                  <a:gd name="connsiteY0" fmla="*/ 850356 h 1660571"/>
                  <a:gd name="connsiteX1" fmla="*/ 160294 w 1706403"/>
                  <a:gd name="connsiteY1" fmla="*/ 1021139 h 1660571"/>
                  <a:gd name="connsiteX2" fmla="*/ 167410 w 1706403"/>
                  <a:gd name="connsiteY2" fmla="*/ 1092299 h 1660571"/>
                  <a:gd name="connsiteX3" fmla="*/ 633505 w 1706403"/>
                  <a:gd name="connsiteY3" fmla="*/ 1569068 h 1660571"/>
                  <a:gd name="connsiteX4" fmla="*/ 1615507 w 1706403"/>
                  <a:gd name="connsiteY4" fmla="*/ 1569068 h 1660571"/>
                  <a:gd name="connsiteX5" fmla="*/ 1615507 w 1706403"/>
                  <a:gd name="connsiteY5" fmla="*/ 619088 h 1660571"/>
                  <a:gd name="connsiteX6" fmla="*/ 1195665 w 1706403"/>
                  <a:gd name="connsiteY6" fmla="*/ 206362 h 1660571"/>
                  <a:gd name="connsiteX7" fmla="*/ 1145854 w 1706403"/>
                  <a:gd name="connsiteY7" fmla="*/ 195689 h 1660571"/>
                  <a:gd name="connsiteX8" fmla="*/ 964397 w 1706403"/>
                  <a:gd name="connsiteY8" fmla="*/ 0 h 1660571"/>
                  <a:gd name="connsiteX9" fmla="*/ 686875 w 1706403"/>
                  <a:gd name="connsiteY9" fmla="*/ 88949 h 1660571"/>
                  <a:gd name="connsiteX10" fmla="*/ 323961 w 1706403"/>
                  <a:gd name="connsiteY10" fmla="*/ 156551 h 1660571"/>
                  <a:gd name="connsiteX11" fmla="*/ 195874 w 1706403"/>
                  <a:gd name="connsiteY11" fmla="*/ 441189 h 1660571"/>
                  <a:gd name="connsiteX12" fmla="*/ 185 w 1706403"/>
                  <a:gd name="connsiteY12" fmla="*/ 850356 h 1660571"/>
                  <a:gd name="connsiteX0" fmla="*/ 185 w 1615507"/>
                  <a:gd name="connsiteY0" fmla="*/ 850356 h 1660571"/>
                  <a:gd name="connsiteX1" fmla="*/ 160294 w 1615507"/>
                  <a:gd name="connsiteY1" fmla="*/ 1021139 h 1660571"/>
                  <a:gd name="connsiteX2" fmla="*/ 167410 w 1615507"/>
                  <a:gd name="connsiteY2" fmla="*/ 1092299 h 1660571"/>
                  <a:gd name="connsiteX3" fmla="*/ 633505 w 1615507"/>
                  <a:gd name="connsiteY3" fmla="*/ 1569068 h 1660571"/>
                  <a:gd name="connsiteX4" fmla="*/ 1615507 w 1615507"/>
                  <a:gd name="connsiteY4" fmla="*/ 1569068 h 1660571"/>
                  <a:gd name="connsiteX5" fmla="*/ 1615507 w 1615507"/>
                  <a:gd name="connsiteY5" fmla="*/ 619088 h 1660571"/>
                  <a:gd name="connsiteX6" fmla="*/ 1195665 w 1615507"/>
                  <a:gd name="connsiteY6" fmla="*/ 206362 h 1660571"/>
                  <a:gd name="connsiteX7" fmla="*/ 1145854 w 1615507"/>
                  <a:gd name="connsiteY7" fmla="*/ 195689 h 1660571"/>
                  <a:gd name="connsiteX8" fmla="*/ 964397 w 1615507"/>
                  <a:gd name="connsiteY8" fmla="*/ 0 h 1660571"/>
                  <a:gd name="connsiteX9" fmla="*/ 686875 w 1615507"/>
                  <a:gd name="connsiteY9" fmla="*/ 88949 h 1660571"/>
                  <a:gd name="connsiteX10" fmla="*/ 323961 w 1615507"/>
                  <a:gd name="connsiteY10" fmla="*/ 156551 h 1660571"/>
                  <a:gd name="connsiteX11" fmla="*/ 195874 w 1615507"/>
                  <a:gd name="connsiteY11" fmla="*/ 441189 h 1660571"/>
                  <a:gd name="connsiteX12" fmla="*/ 185 w 1615507"/>
                  <a:gd name="connsiteY12" fmla="*/ 850356 h 1660571"/>
                  <a:gd name="connsiteX0" fmla="*/ 185 w 1615507"/>
                  <a:gd name="connsiteY0" fmla="*/ 850356 h 1569068"/>
                  <a:gd name="connsiteX1" fmla="*/ 160294 w 1615507"/>
                  <a:gd name="connsiteY1" fmla="*/ 1021139 h 1569068"/>
                  <a:gd name="connsiteX2" fmla="*/ 167410 w 1615507"/>
                  <a:gd name="connsiteY2" fmla="*/ 1092299 h 1569068"/>
                  <a:gd name="connsiteX3" fmla="*/ 633505 w 1615507"/>
                  <a:gd name="connsiteY3" fmla="*/ 1569068 h 1569068"/>
                  <a:gd name="connsiteX4" fmla="*/ 1615507 w 1615507"/>
                  <a:gd name="connsiteY4" fmla="*/ 1569068 h 1569068"/>
                  <a:gd name="connsiteX5" fmla="*/ 1615507 w 1615507"/>
                  <a:gd name="connsiteY5" fmla="*/ 619088 h 1569068"/>
                  <a:gd name="connsiteX6" fmla="*/ 1195665 w 1615507"/>
                  <a:gd name="connsiteY6" fmla="*/ 206362 h 1569068"/>
                  <a:gd name="connsiteX7" fmla="*/ 1145854 w 1615507"/>
                  <a:gd name="connsiteY7" fmla="*/ 195689 h 1569068"/>
                  <a:gd name="connsiteX8" fmla="*/ 964397 w 1615507"/>
                  <a:gd name="connsiteY8" fmla="*/ 0 h 1569068"/>
                  <a:gd name="connsiteX9" fmla="*/ 686875 w 1615507"/>
                  <a:gd name="connsiteY9" fmla="*/ 88949 h 1569068"/>
                  <a:gd name="connsiteX10" fmla="*/ 323961 w 1615507"/>
                  <a:gd name="connsiteY10" fmla="*/ 156551 h 1569068"/>
                  <a:gd name="connsiteX11" fmla="*/ 195874 w 1615507"/>
                  <a:gd name="connsiteY11" fmla="*/ 441189 h 1569068"/>
                  <a:gd name="connsiteX12" fmla="*/ 185 w 1615507"/>
                  <a:gd name="connsiteY12" fmla="*/ 850356 h 1569068"/>
                  <a:gd name="connsiteX0" fmla="*/ 185 w 1615507"/>
                  <a:gd name="connsiteY0" fmla="*/ 850356 h 1569068"/>
                  <a:gd name="connsiteX1" fmla="*/ 160294 w 1615507"/>
                  <a:gd name="connsiteY1" fmla="*/ 1021139 h 1569068"/>
                  <a:gd name="connsiteX2" fmla="*/ 167410 w 1615507"/>
                  <a:gd name="connsiteY2" fmla="*/ 1092299 h 1569068"/>
                  <a:gd name="connsiteX3" fmla="*/ 633505 w 1615507"/>
                  <a:gd name="connsiteY3" fmla="*/ 1569068 h 1569068"/>
                  <a:gd name="connsiteX4" fmla="*/ 1615507 w 1615507"/>
                  <a:gd name="connsiteY4" fmla="*/ 1569068 h 1569068"/>
                  <a:gd name="connsiteX5" fmla="*/ 1615507 w 1615507"/>
                  <a:gd name="connsiteY5" fmla="*/ 619088 h 1569068"/>
                  <a:gd name="connsiteX6" fmla="*/ 1195665 w 1615507"/>
                  <a:gd name="connsiteY6" fmla="*/ 206362 h 1569068"/>
                  <a:gd name="connsiteX7" fmla="*/ 1145854 w 1615507"/>
                  <a:gd name="connsiteY7" fmla="*/ 195689 h 1569068"/>
                  <a:gd name="connsiteX8" fmla="*/ 964397 w 1615507"/>
                  <a:gd name="connsiteY8" fmla="*/ 0 h 1569068"/>
                  <a:gd name="connsiteX9" fmla="*/ 686875 w 1615507"/>
                  <a:gd name="connsiteY9" fmla="*/ 88949 h 1569068"/>
                  <a:gd name="connsiteX10" fmla="*/ 323961 w 1615507"/>
                  <a:gd name="connsiteY10" fmla="*/ 156551 h 1569068"/>
                  <a:gd name="connsiteX11" fmla="*/ 195874 w 1615507"/>
                  <a:gd name="connsiteY11" fmla="*/ 441189 h 1569068"/>
                  <a:gd name="connsiteX12" fmla="*/ 185 w 1615507"/>
                  <a:gd name="connsiteY12" fmla="*/ 850356 h 1569068"/>
                  <a:gd name="connsiteX0" fmla="*/ 185 w 1615507"/>
                  <a:gd name="connsiteY0" fmla="*/ 850356 h 1569068"/>
                  <a:gd name="connsiteX1" fmla="*/ 160294 w 1615507"/>
                  <a:gd name="connsiteY1" fmla="*/ 1021139 h 1569068"/>
                  <a:gd name="connsiteX2" fmla="*/ 167410 w 1615507"/>
                  <a:gd name="connsiteY2" fmla="*/ 1092299 h 1569068"/>
                  <a:gd name="connsiteX3" fmla="*/ 633505 w 1615507"/>
                  <a:gd name="connsiteY3" fmla="*/ 1569068 h 1569068"/>
                  <a:gd name="connsiteX4" fmla="*/ 1615507 w 1615507"/>
                  <a:gd name="connsiteY4" fmla="*/ 1569068 h 1569068"/>
                  <a:gd name="connsiteX5" fmla="*/ 1615507 w 1615507"/>
                  <a:gd name="connsiteY5" fmla="*/ 619088 h 1569068"/>
                  <a:gd name="connsiteX6" fmla="*/ 1195665 w 1615507"/>
                  <a:gd name="connsiteY6" fmla="*/ 206362 h 1569068"/>
                  <a:gd name="connsiteX7" fmla="*/ 1145854 w 1615507"/>
                  <a:gd name="connsiteY7" fmla="*/ 195689 h 1569068"/>
                  <a:gd name="connsiteX8" fmla="*/ 964397 w 1615507"/>
                  <a:gd name="connsiteY8" fmla="*/ 0 h 1569068"/>
                  <a:gd name="connsiteX9" fmla="*/ 686875 w 1615507"/>
                  <a:gd name="connsiteY9" fmla="*/ 88949 h 1569068"/>
                  <a:gd name="connsiteX10" fmla="*/ 323961 w 1615507"/>
                  <a:gd name="connsiteY10" fmla="*/ 156551 h 1569068"/>
                  <a:gd name="connsiteX11" fmla="*/ 195874 w 1615507"/>
                  <a:gd name="connsiteY11" fmla="*/ 441189 h 1569068"/>
                  <a:gd name="connsiteX12" fmla="*/ 185 w 1615507"/>
                  <a:gd name="connsiteY12" fmla="*/ 850356 h 1569068"/>
                  <a:gd name="connsiteX0" fmla="*/ 0 w 1615322"/>
                  <a:gd name="connsiteY0" fmla="*/ 850356 h 1569068"/>
                  <a:gd name="connsiteX1" fmla="*/ 160109 w 1615322"/>
                  <a:gd name="connsiteY1" fmla="*/ 1021139 h 1569068"/>
                  <a:gd name="connsiteX2" fmla="*/ 167225 w 1615322"/>
                  <a:gd name="connsiteY2" fmla="*/ 1092299 h 1569068"/>
                  <a:gd name="connsiteX3" fmla="*/ 633320 w 1615322"/>
                  <a:gd name="connsiteY3" fmla="*/ 1569068 h 1569068"/>
                  <a:gd name="connsiteX4" fmla="*/ 1615322 w 1615322"/>
                  <a:gd name="connsiteY4" fmla="*/ 1569068 h 1569068"/>
                  <a:gd name="connsiteX5" fmla="*/ 1615322 w 1615322"/>
                  <a:gd name="connsiteY5" fmla="*/ 619088 h 1569068"/>
                  <a:gd name="connsiteX6" fmla="*/ 1195480 w 1615322"/>
                  <a:gd name="connsiteY6" fmla="*/ 206362 h 1569068"/>
                  <a:gd name="connsiteX7" fmla="*/ 1145669 w 1615322"/>
                  <a:gd name="connsiteY7" fmla="*/ 195689 h 1569068"/>
                  <a:gd name="connsiteX8" fmla="*/ 964212 w 1615322"/>
                  <a:gd name="connsiteY8" fmla="*/ 0 h 1569068"/>
                  <a:gd name="connsiteX9" fmla="*/ 686690 w 1615322"/>
                  <a:gd name="connsiteY9" fmla="*/ 88949 h 1569068"/>
                  <a:gd name="connsiteX10" fmla="*/ 323776 w 1615322"/>
                  <a:gd name="connsiteY10" fmla="*/ 156551 h 1569068"/>
                  <a:gd name="connsiteX11" fmla="*/ 195689 w 1615322"/>
                  <a:gd name="connsiteY11" fmla="*/ 441189 h 1569068"/>
                  <a:gd name="connsiteX12" fmla="*/ 0 w 1615322"/>
                  <a:gd name="connsiteY12" fmla="*/ 850356 h 1569068"/>
                  <a:gd name="connsiteX0" fmla="*/ 0 w 1615322"/>
                  <a:gd name="connsiteY0" fmla="*/ 850356 h 1569068"/>
                  <a:gd name="connsiteX1" fmla="*/ 160109 w 1615322"/>
                  <a:gd name="connsiteY1" fmla="*/ 1021139 h 1569068"/>
                  <a:gd name="connsiteX2" fmla="*/ 167225 w 1615322"/>
                  <a:gd name="connsiteY2" fmla="*/ 1092299 h 1569068"/>
                  <a:gd name="connsiteX3" fmla="*/ 633320 w 1615322"/>
                  <a:gd name="connsiteY3" fmla="*/ 1569068 h 1569068"/>
                  <a:gd name="connsiteX4" fmla="*/ 1615322 w 1615322"/>
                  <a:gd name="connsiteY4" fmla="*/ 1569068 h 1569068"/>
                  <a:gd name="connsiteX5" fmla="*/ 1615322 w 1615322"/>
                  <a:gd name="connsiteY5" fmla="*/ 619088 h 1569068"/>
                  <a:gd name="connsiteX6" fmla="*/ 1195480 w 1615322"/>
                  <a:gd name="connsiteY6" fmla="*/ 206362 h 1569068"/>
                  <a:gd name="connsiteX7" fmla="*/ 1145669 w 1615322"/>
                  <a:gd name="connsiteY7" fmla="*/ 195689 h 1569068"/>
                  <a:gd name="connsiteX8" fmla="*/ 964212 w 1615322"/>
                  <a:gd name="connsiteY8" fmla="*/ 0 h 1569068"/>
                  <a:gd name="connsiteX9" fmla="*/ 686690 w 1615322"/>
                  <a:gd name="connsiteY9" fmla="*/ 88949 h 1569068"/>
                  <a:gd name="connsiteX10" fmla="*/ 323776 w 1615322"/>
                  <a:gd name="connsiteY10" fmla="*/ 156551 h 1569068"/>
                  <a:gd name="connsiteX11" fmla="*/ 195689 w 1615322"/>
                  <a:gd name="connsiteY11" fmla="*/ 441189 h 1569068"/>
                  <a:gd name="connsiteX12" fmla="*/ 0 w 1615322"/>
                  <a:gd name="connsiteY12" fmla="*/ 850356 h 1569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615322" h="1569068">
                    <a:moveTo>
                      <a:pt x="0" y="850356"/>
                    </a:moveTo>
                    <a:lnTo>
                      <a:pt x="160109" y="1021139"/>
                    </a:lnTo>
                    <a:lnTo>
                      <a:pt x="167225" y="1092299"/>
                    </a:lnTo>
                    <a:lnTo>
                      <a:pt x="633320" y="1569068"/>
                    </a:lnTo>
                    <a:lnTo>
                      <a:pt x="1615322" y="1569068"/>
                    </a:lnTo>
                    <a:lnTo>
                      <a:pt x="1615322" y="619088"/>
                    </a:lnTo>
                    <a:lnTo>
                      <a:pt x="1195480" y="206362"/>
                    </a:lnTo>
                    <a:lnTo>
                      <a:pt x="1145669" y="195689"/>
                    </a:lnTo>
                    <a:lnTo>
                      <a:pt x="964212" y="0"/>
                    </a:lnTo>
                    <a:lnTo>
                      <a:pt x="686690" y="88949"/>
                    </a:lnTo>
                    <a:lnTo>
                      <a:pt x="323776" y="156551"/>
                    </a:lnTo>
                    <a:lnTo>
                      <a:pt x="195689" y="441189"/>
                    </a:lnTo>
                    <a:lnTo>
                      <a:pt x="0" y="850356"/>
                    </a:ln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19"/>
              <p:cNvSpPr>
                <a:spLocks noEditPoints="1"/>
              </p:cNvSpPr>
              <p:nvPr/>
            </p:nvSpPr>
            <p:spPr bwMode="auto">
              <a:xfrm>
                <a:off x="8308975" y="1909763"/>
                <a:ext cx="1365250" cy="1363662"/>
              </a:xfrm>
              <a:custGeom>
                <a:avLst/>
                <a:gdLst>
                  <a:gd name="T0" fmla="*/ 203 w 203"/>
                  <a:gd name="T1" fmla="*/ 91 h 203"/>
                  <a:gd name="T2" fmla="*/ 199 w 203"/>
                  <a:gd name="T3" fmla="*/ 84 h 203"/>
                  <a:gd name="T4" fmla="*/ 182 w 203"/>
                  <a:gd name="T5" fmla="*/ 72 h 203"/>
                  <a:gd name="T6" fmla="*/ 187 w 203"/>
                  <a:gd name="T7" fmla="*/ 52 h 203"/>
                  <a:gd name="T8" fmla="*/ 185 w 203"/>
                  <a:gd name="T9" fmla="*/ 45 h 203"/>
                  <a:gd name="T10" fmla="*/ 179 w 203"/>
                  <a:gd name="T11" fmla="*/ 41 h 203"/>
                  <a:gd name="T12" fmla="*/ 159 w 203"/>
                  <a:gd name="T13" fmla="*/ 38 h 203"/>
                  <a:gd name="T14" fmla="*/ 153 w 203"/>
                  <a:gd name="T15" fmla="*/ 19 h 203"/>
                  <a:gd name="T16" fmla="*/ 149 w 203"/>
                  <a:gd name="T17" fmla="*/ 13 h 203"/>
                  <a:gd name="T18" fmla="*/ 141 w 203"/>
                  <a:gd name="T19" fmla="*/ 12 h 203"/>
                  <a:gd name="T20" fmla="*/ 122 w 203"/>
                  <a:gd name="T21" fmla="*/ 19 h 203"/>
                  <a:gd name="T22" fmla="*/ 108 w 203"/>
                  <a:gd name="T23" fmla="*/ 4 h 203"/>
                  <a:gd name="T24" fmla="*/ 94 w 203"/>
                  <a:gd name="T25" fmla="*/ 4 h 203"/>
                  <a:gd name="T26" fmla="*/ 81 w 203"/>
                  <a:gd name="T27" fmla="*/ 19 h 203"/>
                  <a:gd name="T28" fmla="*/ 61 w 203"/>
                  <a:gd name="T29" fmla="*/ 12 h 203"/>
                  <a:gd name="T30" fmla="*/ 54 w 203"/>
                  <a:gd name="T31" fmla="*/ 13 h 203"/>
                  <a:gd name="T32" fmla="*/ 49 w 203"/>
                  <a:gd name="T33" fmla="*/ 19 h 203"/>
                  <a:gd name="T34" fmla="*/ 44 w 203"/>
                  <a:gd name="T35" fmla="*/ 38 h 203"/>
                  <a:gd name="T36" fmla="*/ 24 w 203"/>
                  <a:gd name="T37" fmla="*/ 41 h 203"/>
                  <a:gd name="T38" fmla="*/ 17 w 203"/>
                  <a:gd name="T39" fmla="*/ 45 h 203"/>
                  <a:gd name="T40" fmla="*/ 16 w 203"/>
                  <a:gd name="T41" fmla="*/ 52 h 203"/>
                  <a:gd name="T42" fmla="*/ 21 w 203"/>
                  <a:gd name="T43" fmla="*/ 72 h 203"/>
                  <a:gd name="T44" fmla="*/ 4 w 203"/>
                  <a:gd name="T45" fmla="*/ 84 h 203"/>
                  <a:gd name="T46" fmla="*/ 0 w 203"/>
                  <a:gd name="T47" fmla="*/ 91 h 203"/>
                  <a:gd name="T48" fmla="*/ 2 w 203"/>
                  <a:gd name="T49" fmla="*/ 98 h 203"/>
                  <a:gd name="T50" fmla="*/ 16 w 203"/>
                  <a:gd name="T51" fmla="*/ 113 h 203"/>
                  <a:gd name="T52" fmla="*/ 6 w 203"/>
                  <a:gd name="T53" fmla="*/ 132 h 203"/>
                  <a:gd name="T54" fmla="*/ 6 w 203"/>
                  <a:gd name="T55" fmla="*/ 139 h 203"/>
                  <a:gd name="T56" fmla="*/ 11 w 203"/>
                  <a:gd name="T57" fmla="*/ 145 h 203"/>
                  <a:gd name="T58" fmla="*/ 30 w 203"/>
                  <a:gd name="T59" fmla="*/ 152 h 203"/>
                  <a:gd name="T60" fmla="*/ 30 w 203"/>
                  <a:gd name="T61" fmla="*/ 173 h 203"/>
                  <a:gd name="T62" fmla="*/ 34 w 203"/>
                  <a:gd name="T63" fmla="*/ 179 h 203"/>
                  <a:gd name="T64" fmla="*/ 41 w 203"/>
                  <a:gd name="T65" fmla="*/ 182 h 203"/>
                  <a:gd name="T66" fmla="*/ 61 w 203"/>
                  <a:gd name="T67" fmla="*/ 180 h 203"/>
                  <a:gd name="T68" fmla="*/ 71 w 203"/>
                  <a:gd name="T69" fmla="*/ 198 h 203"/>
                  <a:gd name="T70" fmla="*/ 77 w 203"/>
                  <a:gd name="T71" fmla="*/ 202 h 203"/>
                  <a:gd name="T72" fmla="*/ 84 w 203"/>
                  <a:gd name="T73" fmla="*/ 201 h 203"/>
                  <a:gd name="T74" fmla="*/ 101 w 203"/>
                  <a:gd name="T75" fmla="*/ 189 h 203"/>
                  <a:gd name="T76" fmla="*/ 118 w 203"/>
                  <a:gd name="T77" fmla="*/ 201 h 203"/>
                  <a:gd name="T78" fmla="*/ 124 w 203"/>
                  <a:gd name="T79" fmla="*/ 202 h 203"/>
                  <a:gd name="T80" fmla="*/ 126 w 203"/>
                  <a:gd name="T81" fmla="*/ 202 h 203"/>
                  <a:gd name="T82" fmla="*/ 132 w 203"/>
                  <a:gd name="T83" fmla="*/ 198 h 203"/>
                  <a:gd name="T84" fmla="*/ 141 w 203"/>
                  <a:gd name="T85" fmla="*/ 180 h 203"/>
                  <a:gd name="T86" fmla="*/ 162 w 203"/>
                  <a:gd name="T87" fmla="*/ 182 h 203"/>
                  <a:gd name="T88" fmla="*/ 169 w 203"/>
                  <a:gd name="T89" fmla="*/ 179 h 203"/>
                  <a:gd name="T90" fmla="*/ 172 w 203"/>
                  <a:gd name="T91" fmla="*/ 173 h 203"/>
                  <a:gd name="T92" fmla="*/ 172 w 203"/>
                  <a:gd name="T93" fmla="*/ 152 h 203"/>
                  <a:gd name="T94" fmla="*/ 191 w 203"/>
                  <a:gd name="T95" fmla="*/ 145 h 203"/>
                  <a:gd name="T96" fmla="*/ 197 w 203"/>
                  <a:gd name="T97" fmla="*/ 139 h 203"/>
                  <a:gd name="T98" fmla="*/ 196 w 203"/>
                  <a:gd name="T99" fmla="*/ 132 h 203"/>
                  <a:gd name="T100" fmla="*/ 187 w 203"/>
                  <a:gd name="T101" fmla="*/ 113 h 203"/>
                  <a:gd name="T102" fmla="*/ 200 w 203"/>
                  <a:gd name="T103" fmla="*/ 98 h 203"/>
                  <a:gd name="T104" fmla="*/ 203 w 203"/>
                  <a:gd name="T105" fmla="*/ 91 h 203"/>
                  <a:gd name="T106" fmla="*/ 160 w 203"/>
                  <a:gd name="T107" fmla="*/ 102 h 203"/>
                  <a:gd name="T108" fmla="*/ 101 w 203"/>
                  <a:gd name="T109" fmla="*/ 161 h 203"/>
                  <a:gd name="T110" fmla="*/ 42 w 203"/>
                  <a:gd name="T111" fmla="*/ 102 h 203"/>
                  <a:gd name="T112" fmla="*/ 101 w 203"/>
                  <a:gd name="T113" fmla="*/ 43 h 203"/>
                  <a:gd name="T114" fmla="*/ 160 w 203"/>
                  <a:gd name="T115" fmla="*/ 102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03" h="203">
                    <a:moveTo>
                      <a:pt x="203" y="91"/>
                    </a:moveTo>
                    <a:cubicBezTo>
                      <a:pt x="202" y="88"/>
                      <a:pt x="201" y="86"/>
                      <a:pt x="199" y="84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7" y="52"/>
                      <a:pt x="187" y="52"/>
                      <a:pt x="187" y="52"/>
                    </a:cubicBezTo>
                    <a:cubicBezTo>
                      <a:pt x="187" y="50"/>
                      <a:pt x="187" y="47"/>
                      <a:pt x="185" y="45"/>
                    </a:cubicBezTo>
                    <a:cubicBezTo>
                      <a:pt x="184" y="43"/>
                      <a:pt x="182" y="41"/>
                      <a:pt x="179" y="41"/>
                    </a:cubicBezTo>
                    <a:cubicBezTo>
                      <a:pt x="159" y="38"/>
                      <a:pt x="159" y="38"/>
                      <a:pt x="159" y="38"/>
                    </a:cubicBezTo>
                    <a:cubicBezTo>
                      <a:pt x="153" y="19"/>
                      <a:pt x="153" y="19"/>
                      <a:pt x="153" y="19"/>
                    </a:cubicBezTo>
                    <a:cubicBezTo>
                      <a:pt x="153" y="16"/>
                      <a:pt x="151" y="14"/>
                      <a:pt x="149" y="13"/>
                    </a:cubicBezTo>
                    <a:cubicBezTo>
                      <a:pt x="146" y="11"/>
                      <a:pt x="144" y="11"/>
                      <a:pt x="141" y="12"/>
                    </a:cubicBezTo>
                    <a:cubicBezTo>
                      <a:pt x="122" y="19"/>
                      <a:pt x="122" y="19"/>
                      <a:pt x="122" y="19"/>
                    </a:cubicBezTo>
                    <a:cubicBezTo>
                      <a:pt x="108" y="4"/>
                      <a:pt x="108" y="4"/>
                      <a:pt x="108" y="4"/>
                    </a:cubicBezTo>
                    <a:cubicBezTo>
                      <a:pt x="105" y="0"/>
                      <a:pt x="98" y="0"/>
                      <a:pt x="94" y="4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59" y="11"/>
                      <a:pt x="56" y="11"/>
                      <a:pt x="54" y="13"/>
                    </a:cubicBezTo>
                    <a:cubicBezTo>
                      <a:pt x="52" y="14"/>
                      <a:pt x="50" y="16"/>
                      <a:pt x="49" y="19"/>
                    </a:cubicBezTo>
                    <a:cubicBezTo>
                      <a:pt x="44" y="38"/>
                      <a:pt x="44" y="38"/>
                      <a:pt x="44" y="38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1" y="41"/>
                      <a:pt x="19" y="43"/>
                      <a:pt x="17" y="45"/>
                    </a:cubicBezTo>
                    <a:cubicBezTo>
                      <a:pt x="16" y="47"/>
                      <a:pt x="15" y="50"/>
                      <a:pt x="16" y="52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4" y="84"/>
                      <a:pt x="4" y="84"/>
                      <a:pt x="4" y="84"/>
                    </a:cubicBezTo>
                    <a:cubicBezTo>
                      <a:pt x="2" y="86"/>
                      <a:pt x="0" y="88"/>
                      <a:pt x="0" y="91"/>
                    </a:cubicBezTo>
                    <a:cubicBezTo>
                      <a:pt x="0" y="93"/>
                      <a:pt x="0" y="96"/>
                      <a:pt x="2" y="98"/>
                    </a:cubicBezTo>
                    <a:cubicBezTo>
                      <a:pt x="16" y="113"/>
                      <a:pt x="16" y="113"/>
                      <a:pt x="16" y="113"/>
                    </a:cubicBezTo>
                    <a:cubicBezTo>
                      <a:pt x="6" y="132"/>
                      <a:pt x="6" y="132"/>
                      <a:pt x="6" y="132"/>
                    </a:cubicBezTo>
                    <a:cubicBezTo>
                      <a:pt x="5" y="134"/>
                      <a:pt x="5" y="137"/>
                      <a:pt x="6" y="139"/>
                    </a:cubicBezTo>
                    <a:cubicBezTo>
                      <a:pt x="7" y="142"/>
                      <a:pt x="9" y="144"/>
                      <a:pt x="11" y="145"/>
                    </a:cubicBezTo>
                    <a:cubicBezTo>
                      <a:pt x="30" y="152"/>
                      <a:pt x="30" y="152"/>
                      <a:pt x="30" y="152"/>
                    </a:cubicBezTo>
                    <a:cubicBezTo>
                      <a:pt x="30" y="173"/>
                      <a:pt x="30" y="173"/>
                      <a:pt x="30" y="173"/>
                    </a:cubicBezTo>
                    <a:cubicBezTo>
                      <a:pt x="31" y="175"/>
                      <a:pt x="32" y="178"/>
                      <a:pt x="34" y="179"/>
                    </a:cubicBezTo>
                    <a:cubicBezTo>
                      <a:pt x="36" y="181"/>
                      <a:pt x="38" y="182"/>
                      <a:pt x="41" y="182"/>
                    </a:cubicBezTo>
                    <a:cubicBezTo>
                      <a:pt x="61" y="180"/>
                      <a:pt x="61" y="180"/>
                      <a:pt x="61" y="180"/>
                    </a:cubicBezTo>
                    <a:cubicBezTo>
                      <a:pt x="71" y="198"/>
                      <a:pt x="71" y="198"/>
                      <a:pt x="71" y="198"/>
                    </a:cubicBezTo>
                    <a:cubicBezTo>
                      <a:pt x="72" y="200"/>
                      <a:pt x="74" y="202"/>
                      <a:pt x="77" y="202"/>
                    </a:cubicBezTo>
                    <a:cubicBezTo>
                      <a:pt x="79" y="203"/>
                      <a:pt x="82" y="202"/>
                      <a:pt x="84" y="201"/>
                    </a:cubicBezTo>
                    <a:cubicBezTo>
                      <a:pt x="101" y="189"/>
                      <a:pt x="101" y="189"/>
                      <a:pt x="101" y="189"/>
                    </a:cubicBezTo>
                    <a:cubicBezTo>
                      <a:pt x="118" y="201"/>
                      <a:pt x="118" y="201"/>
                      <a:pt x="118" y="201"/>
                    </a:cubicBezTo>
                    <a:cubicBezTo>
                      <a:pt x="120" y="202"/>
                      <a:pt x="122" y="202"/>
                      <a:pt x="124" y="202"/>
                    </a:cubicBezTo>
                    <a:cubicBezTo>
                      <a:pt x="124" y="202"/>
                      <a:pt x="125" y="202"/>
                      <a:pt x="126" y="202"/>
                    </a:cubicBezTo>
                    <a:cubicBezTo>
                      <a:pt x="128" y="202"/>
                      <a:pt x="130" y="200"/>
                      <a:pt x="132" y="198"/>
                    </a:cubicBezTo>
                    <a:cubicBezTo>
                      <a:pt x="141" y="180"/>
                      <a:pt x="141" y="180"/>
                      <a:pt x="141" y="180"/>
                    </a:cubicBezTo>
                    <a:cubicBezTo>
                      <a:pt x="162" y="182"/>
                      <a:pt x="162" y="182"/>
                      <a:pt x="162" y="182"/>
                    </a:cubicBezTo>
                    <a:cubicBezTo>
                      <a:pt x="164" y="182"/>
                      <a:pt x="167" y="181"/>
                      <a:pt x="169" y="179"/>
                    </a:cubicBezTo>
                    <a:cubicBezTo>
                      <a:pt x="171" y="178"/>
                      <a:pt x="172" y="175"/>
                      <a:pt x="172" y="173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91" y="145"/>
                      <a:pt x="191" y="145"/>
                      <a:pt x="191" y="145"/>
                    </a:cubicBezTo>
                    <a:cubicBezTo>
                      <a:pt x="194" y="144"/>
                      <a:pt x="196" y="142"/>
                      <a:pt x="197" y="139"/>
                    </a:cubicBezTo>
                    <a:cubicBezTo>
                      <a:pt x="198" y="137"/>
                      <a:pt x="198" y="134"/>
                      <a:pt x="196" y="132"/>
                    </a:cubicBezTo>
                    <a:cubicBezTo>
                      <a:pt x="187" y="113"/>
                      <a:pt x="187" y="113"/>
                      <a:pt x="187" y="113"/>
                    </a:cubicBezTo>
                    <a:cubicBezTo>
                      <a:pt x="200" y="98"/>
                      <a:pt x="200" y="98"/>
                      <a:pt x="200" y="98"/>
                    </a:cubicBezTo>
                    <a:cubicBezTo>
                      <a:pt x="202" y="96"/>
                      <a:pt x="203" y="93"/>
                      <a:pt x="203" y="91"/>
                    </a:cubicBezTo>
                    <a:close/>
                    <a:moveTo>
                      <a:pt x="160" y="102"/>
                    </a:moveTo>
                    <a:cubicBezTo>
                      <a:pt x="160" y="134"/>
                      <a:pt x="134" y="161"/>
                      <a:pt x="101" y="161"/>
                    </a:cubicBezTo>
                    <a:cubicBezTo>
                      <a:pt x="69" y="161"/>
                      <a:pt x="42" y="134"/>
                      <a:pt x="42" y="102"/>
                    </a:cubicBezTo>
                    <a:cubicBezTo>
                      <a:pt x="42" y="69"/>
                      <a:pt x="69" y="43"/>
                      <a:pt x="101" y="43"/>
                    </a:cubicBezTo>
                    <a:cubicBezTo>
                      <a:pt x="134" y="43"/>
                      <a:pt x="160" y="69"/>
                      <a:pt x="160" y="10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0" name="Rectangle 29"/>
          <p:cNvSpPr/>
          <p:nvPr/>
        </p:nvSpPr>
        <p:spPr>
          <a:xfrm>
            <a:off x="3247694" y="3442516"/>
            <a:ext cx="1733002" cy="1733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3576379" y="3775037"/>
            <a:ext cx="1407104" cy="1406564"/>
          </a:xfrm>
          <a:custGeom>
            <a:avLst/>
            <a:gdLst>
              <a:gd name="connsiteX0" fmla="*/ 185 w 1706403"/>
              <a:gd name="connsiteY0" fmla="*/ 852894 h 1663109"/>
              <a:gd name="connsiteX1" fmla="*/ 160294 w 1706403"/>
              <a:gd name="connsiteY1" fmla="*/ 1023677 h 1663109"/>
              <a:gd name="connsiteX2" fmla="*/ 167410 w 1706403"/>
              <a:gd name="connsiteY2" fmla="*/ 1094837 h 1663109"/>
              <a:gd name="connsiteX3" fmla="*/ 633505 w 1706403"/>
              <a:gd name="connsiteY3" fmla="*/ 1571606 h 1663109"/>
              <a:gd name="connsiteX4" fmla="*/ 1615507 w 1706403"/>
              <a:gd name="connsiteY4" fmla="*/ 1571606 h 1663109"/>
              <a:gd name="connsiteX5" fmla="*/ 1615507 w 1706403"/>
              <a:gd name="connsiteY5" fmla="*/ 621626 h 1663109"/>
              <a:gd name="connsiteX6" fmla="*/ 1195665 w 1706403"/>
              <a:gd name="connsiteY6" fmla="*/ 208900 h 1663109"/>
              <a:gd name="connsiteX7" fmla="*/ 1145854 w 1706403"/>
              <a:gd name="connsiteY7" fmla="*/ 198227 h 1663109"/>
              <a:gd name="connsiteX8" fmla="*/ 964397 w 1706403"/>
              <a:gd name="connsiteY8" fmla="*/ 2538 h 1663109"/>
              <a:gd name="connsiteX9" fmla="*/ 686875 w 1706403"/>
              <a:gd name="connsiteY9" fmla="*/ 91487 h 1663109"/>
              <a:gd name="connsiteX10" fmla="*/ 323961 w 1706403"/>
              <a:gd name="connsiteY10" fmla="*/ 159089 h 1663109"/>
              <a:gd name="connsiteX11" fmla="*/ 195874 w 1706403"/>
              <a:gd name="connsiteY11" fmla="*/ 443727 h 1663109"/>
              <a:gd name="connsiteX12" fmla="*/ 185 w 1706403"/>
              <a:gd name="connsiteY12" fmla="*/ 852894 h 1663109"/>
              <a:gd name="connsiteX0" fmla="*/ 185 w 1706403"/>
              <a:gd name="connsiteY0" fmla="*/ 852894 h 1663109"/>
              <a:gd name="connsiteX1" fmla="*/ 160294 w 1706403"/>
              <a:gd name="connsiteY1" fmla="*/ 1023677 h 1663109"/>
              <a:gd name="connsiteX2" fmla="*/ 167410 w 1706403"/>
              <a:gd name="connsiteY2" fmla="*/ 1094837 h 1663109"/>
              <a:gd name="connsiteX3" fmla="*/ 633505 w 1706403"/>
              <a:gd name="connsiteY3" fmla="*/ 1571606 h 1663109"/>
              <a:gd name="connsiteX4" fmla="*/ 1615507 w 1706403"/>
              <a:gd name="connsiteY4" fmla="*/ 1571606 h 1663109"/>
              <a:gd name="connsiteX5" fmla="*/ 1615507 w 1706403"/>
              <a:gd name="connsiteY5" fmla="*/ 621626 h 1663109"/>
              <a:gd name="connsiteX6" fmla="*/ 1195665 w 1706403"/>
              <a:gd name="connsiteY6" fmla="*/ 208900 h 1663109"/>
              <a:gd name="connsiteX7" fmla="*/ 1145854 w 1706403"/>
              <a:gd name="connsiteY7" fmla="*/ 198227 h 1663109"/>
              <a:gd name="connsiteX8" fmla="*/ 964397 w 1706403"/>
              <a:gd name="connsiteY8" fmla="*/ 2538 h 1663109"/>
              <a:gd name="connsiteX9" fmla="*/ 686875 w 1706403"/>
              <a:gd name="connsiteY9" fmla="*/ 91487 h 1663109"/>
              <a:gd name="connsiteX10" fmla="*/ 323961 w 1706403"/>
              <a:gd name="connsiteY10" fmla="*/ 159089 h 1663109"/>
              <a:gd name="connsiteX11" fmla="*/ 195874 w 1706403"/>
              <a:gd name="connsiteY11" fmla="*/ 443727 h 1663109"/>
              <a:gd name="connsiteX12" fmla="*/ 185 w 1706403"/>
              <a:gd name="connsiteY12" fmla="*/ 852894 h 1663109"/>
              <a:gd name="connsiteX0" fmla="*/ 185 w 1706403"/>
              <a:gd name="connsiteY0" fmla="*/ 852894 h 1663109"/>
              <a:gd name="connsiteX1" fmla="*/ 160294 w 1706403"/>
              <a:gd name="connsiteY1" fmla="*/ 1023677 h 1663109"/>
              <a:gd name="connsiteX2" fmla="*/ 167410 w 1706403"/>
              <a:gd name="connsiteY2" fmla="*/ 1094837 h 1663109"/>
              <a:gd name="connsiteX3" fmla="*/ 633505 w 1706403"/>
              <a:gd name="connsiteY3" fmla="*/ 1571606 h 1663109"/>
              <a:gd name="connsiteX4" fmla="*/ 1615507 w 1706403"/>
              <a:gd name="connsiteY4" fmla="*/ 1571606 h 1663109"/>
              <a:gd name="connsiteX5" fmla="*/ 1615507 w 1706403"/>
              <a:gd name="connsiteY5" fmla="*/ 621626 h 1663109"/>
              <a:gd name="connsiteX6" fmla="*/ 1195665 w 1706403"/>
              <a:gd name="connsiteY6" fmla="*/ 208900 h 1663109"/>
              <a:gd name="connsiteX7" fmla="*/ 1145854 w 1706403"/>
              <a:gd name="connsiteY7" fmla="*/ 198227 h 1663109"/>
              <a:gd name="connsiteX8" fmla="*/ 964397 w 1706403"/>
              <a:gd name="connsiteY8" fmla="*/ 2538 h 1663109"/>
              <a:gd name="connsiteX9" fmla="*/ 686875 w 1706403"/>
              <a:gd name="connsiteY9" fmla="*/ 91487 h 1663109"/>
              <a:gd name="connsiteX10" fmla="*/ 323961 w 1706403"/>
              <a:gd name="connsiteY10" fmla="*/ 159089 h 1663109"/>
              <a:gd name="connsiteX11" fmla="*/ 195874 w 1706403"/>
              <a:gd name="connsiteY11" fmla="*/ 443727 h 1663109"/>
              <a:gd name="connsiteX12" fmla="*/ 185 w 1706403"/>
              <a:gd name="connsiteY12" fmla="*/ 852894 h 1663109"/>
              <a:gd name="connsiteX0" fmla="*/ 185 w 1706403"/>
              <a:gd name="connsiteY0" fmla="*/ 852894 h 1663109"/>
              <a:gd name="connsiteX1" fmla="*/ 160294 w 1706403"/>
              <a:gd name="connsiteY1" fmla="*/ 1023677 h 1663109"/>
              <a:gd name="connsiteX2" fmla="*/ 167410 w 1706403"/>
              <a:gd name="connsiteY2" fmla="*/ 1094837 h 1663109"/>
              <a:gd name="connsiteX3" fmla="*/ 633505 w 1706403"/>
              <a:gd name="connsiteY3" fmla="*/ 1571606 h 1663109"/>
              <a:gd name="connsiteX4" fmla="*/ 1615507 w 1706403"/>
              <a:gd name="connsiteY4" fmla="*/ 1571606 h 1663109"/>
              <a:gd name="connsiteX5" fmla="*/ 1615507 w 1706403"/>
              <a:gd name="connsiteY5" fmla="*/ 621626 h 1663109"/>
              <a:gd name="connsiteX6" fmla="*/ 1195665 w 1706403"/>
              <a:gd name="connsiteY6" fmla="*/ 208900 h 1663109"/>
              <a:gd name="connsiteX7" fmla="*/ 1145854 w 1706403"/>
              <a:gd name="connsiteY7" fmla="*/ 198227 h 1663109"/>
              <a:gd name="connsiteX8" fmla="*/ 964397 w 1706403"/>
              <a:gd name="connsiteY8" fmla="*/ 2538 h 1663109"/>
              <a:gd name="connsiteX9" fmla="*/ 686875 w 1706403"/>
              <a:gd name="connsiteY9" fmla="*/ 91487 h 1663109"/>
              <a:gd name="connsiteX10" fmla="*/ 323961 w 1706403"/>
              <a:gd name="connsiteY10" fmla="*/ 159089 h 1663109"/>
              <a:gd name="connsiteX11" fmla="*/ 195874 w 1706403"/>
              <a:gd name="connsiteY11" fmla="*/ 443727 h 1663109"/>
              <a:gd name="connsiteX12" fmla="*/ 185 w 1706403"/>
              <a:gd name="connsiteY12" fmla="*/ 852894 h 1663109"/>
              <a:gd name="connsiteX0" fmla="*/ 185 w 1706403"/>
              <a:gd name="connsiteY0" fmla="*/ 850356 h 1660571"/>
              <a:gd name="connsiteX1" fmla="*/ 160294 w 1706403"/>
              <a:gd name="connsiteY1" fmla="*/ 1021139 h 1660571"/>
              <a:gd name="connsiteX2" fmla="*/ 167410 w 1706403"/>
              <a:gd name="connsiteY2" fmla="*/ 1092299 h 1660571"/>
              <a:gd name="connsiteX3" fmla="*/ 633505 w 1706403"/>
              <a:gd name="connsiteY3" fmla="*/ 1569068 h 1660571"/>
              <a:gd name="connsiteX4" fmla="*/ 1615507 w 1706403"/>
              <a:gd name="connsiteY4" fmla="*/ 1569068 h 1660571"/>
              <a:gd name="connsiteX5" fmla="*/ 1615507 w 1706403"/>
              <a:gd name="connsiteY5" fmla="*/ 619088 h 1660571"/>
              <a:gd name="connsiteX6" fmla="*/ 1195665 w 1706403"/>
              <a:gd name="connsiteY6" fmla="*/ 206362 h 1660571"/>
              <a:gd name="connsiteX7" fmla="*/ 1145854 w 1706403"/>
              <a:gd name="connsiteY7" fmla="*/ 195689 h 1660571"/>
              <a:gd name="connsiteX8" fmla="*/ 964397 w 1706403"/>
              <a:gd name="connsiteY8" fmla="*/ 0 h 1660571"/>
              <a:gd name="connsiteX9" fmla="*/ 686875 w 1706403"/>
              <a:gd name="connsiteY9" fmla="*/ 88949 h 1660571"/>
              <a:gd name="connsiteX10" fmla="*/ 323961 w 1706403"/>
              <a:gd name="connsiteY10" fmla="*/ 156551 h 1660571"/>
              <a:gd name="connsiteX11" fmla="*/ 195874 w 1706403"/>
              <a:gd name="connsiteY11" fmla="*/ 441189 h 1660571"/>
              <a:gd name="connsiteX12" fmla="*/ 185 w 1706403"/>
              <a:gd name="connsiteY12" fmla="*/ 850356 h 1660571"/>
              <a:gd name="connsiteX0" fmla="*/ 185 w 1706403"/>
              <a:gd name="connsiteY0" fmla="*/ 850356 h 1660571"/>
              <a:gd name="connsiteX1" fmla="*/ 160294 w 1706403"/>
              <a:gd name="connsiteY1" fmla="*/ 1021139 h 1660571"/>
              <a:gd name="connsiteX2" fmla="*/ 167410 w 1706403"/>
              <a:gd name="connsiteY2" fmla="*/ 1092299 h 1660571"/>
              <a:gd name="connsiteX3" fmla="*/ 633505 w 1706403"/>
              <a:gd name="connsiteY3" fmla="*/ 1569068 h 1660571"/>
              <a:gd name="connsiteX4" fmla="*/ 1615507 w 1706403"/>
              <a:gd name="connsiteY4" fmla="*/ 1569068 h 1660571"/>
              <a:gd name="connsiteX5" fmla="*/ 1615507 w 1706403"/>
              <a:gd name="connsiteY5" fmla="*/ 619088 h 1660571"/>
              <a:gd name="connsiteX6" fmla="*/ 1195665 w 1706403"/>
              <a:gd name="connsiteY6" fmla="*/ 206362 h 1660571"/>
              <a:gd name="connsiteX7" fmla="*/ 1145854 w 1706403"/>
              <a:gd name="connsiteY7" fmla="*/ 195689 h 1660571"/>
              <a:gd name="connsiteX8" fmla="*/ 964397 w 1706403"/>
              <a:gd name="connsiteY8" fmla="*/ 0 h 1660571"/>
              <a:gd name="connsiteX9" fmla="*/ 686875 w 1706403"/>
              <a:gd name="connsiteY9" fmla="*/ 88949 h 1660571"/>
              <a:gd name="connsiteX10" fmla="*/ 323961 w 1706403"/>
              <a:gd name="connsiteY10" fmla="*/ 156551 h 1660571"/>
              <a:gd name="connsiteX11" fmla="*/ 195874 w 1706403"/>
              <a:gd name="connsiteY11" fmla="*/ 441189 h 1660571"/>
              <a:gd name="connsiteX12" fmla="*/ 185 w 1706403"/>
              <a:gd name="connsiteY12" fmla="*/ 850356 h 1660571"/>
              <a:gd name="connsiteX0" fmla="*/ 185 w 1706403"/>
              <a:gd name="connsiteY0" fmla="*/ 850356 h 1660571"/>
              <a:gd name="connsiteX1" fmla="*/ 160294 w 1706403"/>
              <a:gd name="connsiteY1" fmla="*/ 1021139 h 1660571"/>
              <a:gd name="connsiteX2" fmla="*/ 167410 w 1706403"/>
              <a:gd name="connsiteY2" fmla="*/ 1092299 h 1660571"/>
              <a:gd name="connsiteX3" fmla="*/ 633505 w 1706403"/>
              <a:gd name="connsiteY3" fmla="*/ 1569068 h 1660571"/>
              <a:gd name="connsiteX4" fmla="*/ 1615507 w 1706403"/>
              <a:gd name="connsiteY4" fmla="*/ 1569068 h 1660571"/>
              <a:gd name="connsiteX5" fmla="*/ 1615507 w 1706403"/>
              <a:gd name="connsiteY5" fmla="*/ 619088 h 1660571"/>
              <a:gd name="connsiteX6" fmla="*/ 1195665 w 1706403"/>
              <a:gd name="connsiteY6" fmla="*/ 206362 h 1660571"/>
              <a:gd name="connsiteX7" fmla="*/ 1145854 w 1706403"/>
              <a:gd name="connsiteY7" fmla="*/ 195689 h 1660571"/>
              <a:gd name="connsiteX8" fmla="*/ 964397 w 1706403"/>
              <a:gd name="connsiteY8" fmla="*/ 0 h 1660571"/>
              <a:gd name="connsiteX9" fmla="*/ 686875 w 1706403"/>
              <a:gd name="connsiteY9" fmla="*/ 88949 h 1660571"/>
              <a:gd name="connsiteX10" fmla="*/ 323961 w 1706403"/>
              <a:gd name="connsiteY10" fmla="*/ 156551 h 1660571"/>
              <a:gd name="connsiteX11" fmla="*/ 195874 w 1706403"/>
              <a:gd name="connsiteY11" fmla="*/ 441189 h 1660571"/>
              <a:gd name="connsiteX12" fmla="*/ 185 w 1706403"/>
              <a:gd name="connsiteY12" fmla="*/ 850356 h 1660571"/>
              <a:gd name="connsiteX0" fmla="*/ 185 w 1615507"/>
              <a:gd name="connsiteY0" fmla="*/ 850356 h 1660571"/>
              <a:gd name="connsiteX1" fmla="*/ 160294 w 1615507"/>
              <a:gd name="connsiteY1" fmla="*/ 1021139 h 1660571"/>
              <a:gd name="connsiteX2" fmla="*/ 167410 w 1615507"/>
              <a:gd name="connsiteY2" fmla="*/ 1092299 h 1660571"/>
              <a:gd name="connsiteX3" fmla="*/ 633505 w 1615507"/>
              <a:gd name="connsiteY3" fmla="*/ 1569068 h 1660571"/>
              <a:gd name="connsiteX4" fmla="*/ 1615507 w 1615507"/>
              <a:gd name="connsiteY4" fmla="*/ 1569068 h 1660571"/>
              <a:gd name="connsiteX5" fmla="*/ 1615507 w 1615507"/>
              <a:gd name="connsiteY5" fmla="*/ 619088 h 1660571"/>
              <a:gd name="connsiteX6" fmla="*/ 1195665 w 1615507"/>
              <a:gd name="connsiteY6" fmla="*/ 206362 h 1660571"/>
              <a:gd name="connsiteX7" fmla="*/ 1145854 w 1615507"/>
              <a:gd name="connsiteY7" fmla="*/ 195689 h 1660571"/>
              <a:gd name="connsiteX8" fmla="*/ 964397 w 1615507"/>
              <a:gd name="connsiteY8" fmla="*/ 0 h 1660571"/>
              <a:gd name="connsiteX9" fmla="*/ 686875 w 1615507"/>
              <a:gd name="connsiteY9" fmla="*/ 88949 h 1660571"/>
              <a:gd name="connsiteX10" fmla="*/ 323961 w 1615507"/>
              <a:gd name="connsiteY10" fmla="*/ 156551 h 1660571"/>
              <a:gd name="connsiteX11" fmla="*/ 195874 w 1615507"/>
              <a:gd name="connsiteY11" fmla="*/ 441189 h 1660571"/>
              <a:gd name="connsiteX12" fmla="*/ 185 w 1615507"/>
              <a:gd name="connsiteY12" fmla="*/ 850356 h 1660571"/>
              <a:gd name="connsiteX0" fmla="*/ 185 w 1615507"/>
              <a:gd name="connsiteY0" fmla="*/ 850356 h 1569068"/>
              <a:gd name="connsiteX1" fmla="*/ 160294 w 1615507"/>
              <a:gd name="connsiteY1" fmla="*/ 1021139 h 1569068"/>
              <a:gd name="connsiteX2" fmla="*/ 167410 w 1615507"/>
              <a:gd name="connsiteY2" fmla="*/ 1092299 h 1569068"/>
              <a:gd name="connsiteX3" fmla="*/ 633505 w 1615507"/>
              <a:gd name="connsiteY3" fmla="*/ 1569068 h 1569068"/>
              <a:gd name="connsiteX4" fmla="*/ 1615507 w 1615507"/>
              <a:gd name="connsiteY4" fmla="*/ 1569068 h 1569068"/>
              <a:gd name="connsiteX5" fmla="*/ 1615507 w 1615507"/>
              <a:gd name="connsiteY5" fmla="*/ 619088 h 1569068"/>
              <a:gd name="connsiteX6" fmla="*/ 1195665 w 1615507"/>
              <a:gd name="connsiteY6" fmla="*/ 206362 h 1569068"/>
              <a:gd name="connsiteX7" fmla="*/ 1145854 w 1615507"/>
              <a:gd name="connsiteY7" fmla="*/ 195689 h 1569068"/>
              <a:gd name="connsiteX8" fmla="*/ 964397 w 1615507"/>
              <a:gd name="connsiteY8" fmla="*/ 0 h 1569068"/>
              <a:gd name="connsiteX9" fmla="*/ 686875 w 1615507"/>
              <a:gd name="connsiteY9" fmla="*/ 88949 h 1569068"/>
              <a:gd name="connsiteX10" fmla="*/ 323961 w 1615507"/>
              <a:gd name="connsiteY10" fmla="*/ 156551 h 1569068"/>
              <a:gd name="connsiteX11" fmla="*/ 195874 w 1615507"/>
              <a:gd name="connsiteY11" fmla="*/ 441189 h 1569068"/>
              <a:gd name="connsiteX12" fmla="*/ 185 w 1615507"/>
              <a:gd name="connsiteY12" fmla="*/ 850356 h 1569068"/>
              <a:gd name="connsiteX0" fmla="*/ 185 w 1615507"/>
              <a:gd name="connsiteY0" fmla="*/ 850356 h 1569068"/>
              <a:gd name="connsiteX1" fmla="*/ 160294 w 1615507"/>
              <a:gd name="connsiteY1" fmla="*/ 1021139 h 1569068"/>
              <a:gd name="connsiteX2" fmla="*/ 167410 w 1615507"/>
              <a:gd name="connsiteY2" fmla="*/ 1092299 h 1569068"/>
              <a:gd name="connsiteX3" fmla="*/ 633505 w 1615507"/>
              <a:gd name="connsiteY3" fmla="*/ 1569068 h 1569068"/>
              <a:gd name="connsiteX4" fmla="*/ 1615507 w 1615507"/>
              <a:gd name="connsiteY4" fmla="*/ 1569068 h 1569068"/>
              <a:gd name="connsiteX5" fmla="*/ 1615507 w 1615507"/>
              <a:gd name="connsiteY5" fmla="*/ 619088 h 1569068"/>
              <a:gd name="connsiteX6" fmla="*/ 1195665 w 1615507"/>
              <a:gd name="connsiteY6" fmla="*/ 206362 h 1569068"/>
              <a:gd name="connsiteX7" fmla="*/ 1145854 w 1615507"/>
              <a:gd name="connsiteY7" fmla="*/ 195689 h 1569068"/>
              <a:gd name="connsiteX8" fmla="*/ 964397 w 1615507"/>
              <a:gd name="connsiteY8" fmla="*/ 0 h 1569068"/>
              <a:gd name="connsiteX9" fmla="*/ 686875 w 1615507"/>
              <a:gd name="connsiteY9" fmla="*/ 88949 h 1569068"/>
              <a:gd name="connsiteX10" fmla="*/ 323961 w 1615507"/>
              <a:gd name="connsiteY10" fmla="*/ 156551 h 1569068"/>
              <a:gd name="connsiteX11" fmla="*/ 195874 w 1615507"/>
              <a:gd name="connsiteY11" fmla="*/ 441189 h 1569068"/>
              <a:gd name="connsiteX12" fmla="*/ 185 w 1615507"/>
              <a:gd name="connsiteY12" fmla="*/ 850356 h 1569068"/>
              <a:gd name="connsiteX0" fmla="*/ 185 w 1615507"/>
              <a:gd name="connsiteY0" fmla="*/ 850356 h 1569068"/>
              <a:gd name="connsiteX1" fmla="*/ 160294 w 1615507"/>
              <a:gd name="connsiteY1" fmla="*/ 1021139 h 1569068"/>
              <a:gd name="connsiteX2" fmla="*/ 167410 w 1615507"/>
              <a:gd name="connsiteY2" fmla="*/ 1092299 h 1569068"/>
              <a:gd name="connsiteX3" fmla="*/ 633505 w 1615507"/>
              <a:gd name="connsiteY3" fmla="*/ 1569068 h 1569068"/>
              <a:gd name="connsiteX4" fmla="*/ 1615507 w 1615507"/>
              <a:gd name="connsiteY4" fmla="*/ 1569068 h 1569068"/>
              <a:gd name="connsiteX5" fmla="*/ 1615507 w 1615507"/>
              <a:gd name="connsiteY5" fmla="*/ 619088 h 1569068"/>
              <a:gd name="connsiteX6" fmla="*/ 1195665 w 1615507"/>
              <a:gd name="connsiteY6" fmla="*/ 206362 h 1569068"/>
              <a:gd name="connsiteX7" fmla="*/ 1145854 w 1615507"/>
              <a:gd name="connsiteY7" fmla="*/ 195689 h 1569068"/>
              <a:gd name="connsiteX8" fmla="*/ 964397 w 1615507"/>
              <a:gd name="connsiteY8" fmla="*/ 0 h 1569068"/>
              <a:gd name="connsiteX9" fmla="*/ 686875 w 1615507"/>
              <a:gd name="connsiteY9" fmla="*/ 88949 h 1569068"/>
              <a:gd name="connsiteX10" fmla="*/ 323961 w 1615507"/>
              <a:gd name="connsiteY10" fmla="*/ 156551 h 1569068"/>
              <a:gd name="connsiteX11" fmla="*/ 195874 w 1615507"/>
              <a:gd name="connsiteY11" fmla="*/ 441189 h 1569068"/>
              <a:gd name="connsiteX12" fmla="*/ 185 w 1615507"/>
              <a:gd name="connsiteY12" fmla="*/ 850356 h 1569068"/>
              <a:gd name="connsiteX0" fmla="*/ 0 w 1615322"/>
              <a:gd name="connsiteY0" fmla="*/ 850356 h 1569068"/>
              <a:gd name="connsiteX1" fmla="*/ 160109 w 1615322"/>
              <a:gd name="connsiteY1" fmla="*/ 1021139 h 1569068"/>
              <a:gd name="connsiteX2" fmla="*/ 167225 w 1615322"/>
              <a:gd name="connsiteY2" fmla="*/ 1092299 h 1569068"/>
              <a:gd name="connsiteX3" fmla="*/ 633320 w 1615322"/>
              <a:gd name="connsiteY3" fmla="*/ 1569068 h 1569068"/>
              <a:gd name="connsiteX4" fmla="*/ 1615322 w 1615322"/>
              <a:gd name="connsiteY4" fmla="*/ 1569068 h 1569068"/>
              <a:gd name="connsiteX5" fmla="*/ 1615322 w 1615322"/>
              <a:gd name="connsiteY5" fmla="*/ 619088 h 1569068"/>
              <a:gd name="connsiteX6" fmla="*/ 1195480 w 1615322"/>
              <a:gd name="connsiteY6" fmla="*/ 206362 h 1569068"/>
              <a:gd name="connsiteX7" fmla="*/ 1145669 w 1615322"/>
              <a:gd name="connsiteY7" fmla="*/ 195689 h 1569068"/>
              <a:gd name="connsiteX8" fmla="*/ 964212 w 1615322"/>
              <a:gd name="connsiteY8" fmla="*/ 0 h 1569068"/>
              <a:gd name="connsiteX9" fmla="*/ 686690 w 1615322"/>
              <a:gd name="connsiteY9" fmla="*/ 88949 h 1569068"/>
              <a:gd name="connsiteX10" fmla="*/ 323776 w 1615322"/>
              <a:gd name="connsiteY10" fmla="*/ 156551 h 1569068"/>
              <a:gd name="connsiteX11" fmla="*/ 195689 w 1615322"/>
              <a:gd name="connsiteY11" fmla="*/ 441189 h 1569068"/>
              <a:gd name="connsiteX12" fmla="*/ 0 w 1615322"/>
              <a:gd name="connsiteY12" fmla="*/ 850356 h 1569068"/>
              <a:gd name="connsiteX0" fmla="*/ 0 w 1615322"/>
              <a:gd name="connsiteY0" fmla="*/ 850356 h 1569068"/>
              <a:gd name="connsiteX1" fmla="*/ 160109 w 1615322"/>
              <a:gd name="connsiteY1" fmla="*/ 1021139 h 1569068"/>
              <a:gd name="connsiteX2" fmla="*/ 167225 w 1615322"/>
              <a:gd name="connsiteY2" fmla="*/ 1092299 h 1569068"/>
              <a:gd name="connsiteX3" fmla="*/ 633320 w 1615322"/>
              <a:gd name="connsiteY3" fmla="*/ 1569068 h 1569068"/>
              <a:gd name="connsiteX4" fmla="*/ 1615322 w 1615322"/>
              <a:gd name="connsiteY4" fmla="*/ 1569068 h 1569068"/>
              <a:gd name="connsiteX5" fmla="*/ 1615322 w 1615322"/>
              <a:gd name="connsiteY5" fmla="*/ 619088 h 1569068"/>
              <a:gd name="connsiteX6" fmla="*/ 1195480 w 1615322"/>
              <a:gd name="connsiteY6" fmla="*/ 206362 h 1569068"/>
              <a:gd name="connsiteX7" fmla="*/ 1145669 w 1615322"/>
              <a:gd name="connsiteY7" fmla="*/ 195689 h 1569068"/>
              <a:gd name="connsiteX8" fmla="*/ 964212 w 1615322"/>
              <a:gd name="connsiteY8" fmla="*/ 0 h 1569068"/>
              <a:gd name="connsiteX9" fmla="*/ 686690 w 1615322"/>
              <a:gd name="connsiteY9" fmla="*/ 88949 h 1569068"/>
              <a:gd name="connsiteX10" fmla="*/ 323776 w 1615322"/>
              <a:gd name="connsiteY10" fmla="*/ 156551 h 1569068"/>
              <a:gd name="connsiteX11" fmla="*/ 195689 w 1615322"/>
              <a:gd name="connsiteY11" fmla="*/ 441189 h 1569068"/>
              <a:gd name="connsiteX12" fmla="*/ 0 w 1615322"/>
              <a:gd name="connsiteY12" fmla="*/ 850356 h 1569068"/>
              <a:gd name="connsiteX0" fmla="*/ 0 w 1615322"/>
              <a:gd name="connsiteY0" fmla="*/ 850356 h 1569068"/>
              <a:gd name="connsiteX1" fmla="*/ 160109 w 1615322"/>
              <a:gd name="connsiteY1" fmla="*/ 1021139 h 1569068"/>
              <a:gd name="connsiteX2" fmla="*/ 633320 w 1615322"/>
              <a:gd name="connsiteY2" fmla="*/ 1569068 h 1569068"/>
              <a:gd name="connsiteX3" fmla="*/ 1615322 w 1615322"/>
              <a:gd name="connsiteY3" fmla="*/ 1569068 h 1569068"/>
              <a:gd name="connsiteX4" fmla="*/ 1615322 w 1615322"/>
              <a:gd name="connsiteY4" fmla="*/ 619088 h 1569068"/>
              <a:gd name="connsiteX5" fmla="*/ 1195480 w 1615322"/>
              <a:gd name="connsiteY5" fmla="*/ 206362 h 1569068"/>
              <a:gd name="connsiteX6" fmla="*/ 1145669 w 1615322"/>
              <a:gd name="connsiteY6" fmla="*/ 195689 h 1569068"/>
              <a:gd name="connsiteX7" fmla="*/ 964212 w 1615322"/>
              <a:gd name="connsiteY7" fmla="*/ 0 h 1569068"/>
              <a:gd name="connsiteX8" fmla="*/ 686690 w 1615322"/>
              <a:gd name="connsiteY8" fmla="*/ 88949 h 1569068"/>
              <a:gd name="connsiteX9" fmla="*/ 323776 w 1615322"/>
              <a:gd name="connsiteY9" fmla="*/ 156551 h 1569068"/>
              <a:gd name="connsiteX10" fmla="*/ 195689 w 1615322"/>
              <a:gd name="connsiteY10" fmla="*/ 441189 h 1569068"/>
              <a:gd name="connsiteX11" fmla="*/ 0 w 1615322"/>
              <a:gd name="connsiteY11" fmla="*/ 850356 h 1569068"/>
              <a:gd name="connsiteX0" fmla="*/ 0 w 1615322"/>
              <a:gd name="connsiteY0" fmla="*/ 850356 h 1569068"/>
              <a:gd name="connsiteX1" fmla="*/ 633320 w 1615322"/>
              <a:gd name="connsiteY1" fmla="*/ 1569068 h 1569068"/>
              <a:gd name="connsiteX2" fmla="*/ 1615322 w 1615322"/>
              <a:gd name="connsiteY2" fmla="*/ 1569068 h 1569068"/>
              <a:gd name="connsiteX3" fmla="*/ 1615322 w 1615322"/>
              <a:gd name="connsiteY3" fmla="*/ 619088 h 1569068"/>
              <a:gd name="connsiteX4" fmla="*/ 1195480 w 1615322"/>
              <a:gd name="connsiteY4" fmla="*/ 206362 h 1569068"/>
              <a:gd name="connsiteX5" fmla="*/ 1145669 w 1615322"/>
              <a:gd name="connsiteY5" fmla="*/ 195689 h 1569068"/>
              <a:gd name="connsiteX6" fmla="*/ 964212 w 1615322"/>
              <a:gd name="connsiteY6" fmla="*/ 0 h 1569068"/>
              <a:gd name="connsiteX7" fmla="*/ 686690 w 1615322"/>
              <a:gd name="connsiteY7" fmla="*/ 88949 h 1569068"/>
              <a:gd name="connsiteX8" fmla="*/ 323776 w 1615322"/>
              <a:gd name="connsiteY8" fmla="*/ 156551 h 1569068"/>
              <a:gd name="connsiteX9" fmla="*/ 195689 w 1615322"/>
              <a:gd name="connsiteY9" fmla="*/ 441189 h 1569068"/>
              <a:gd name="connsiteX10" fmla="*/ 0 w 1615322"/>
              <a:gd name="connsiteY10" fmla="*/ 850356 h 1569068"/>
              <a:gd name="connsiteX0" fmla="*/ 0 w 1601322"/>
              <a:gd name="connsiteY0" fmla="*/ 883021 h 1619885"/>
              <a:gd name="connsiteX1" fmla="*/ 619320 w 1601322"/>
              <a:gd name="connsiteY1" fmla="*/ 1569068 h 1619885"/>
              <a:gd name="connsiteX2" fmla="*/ 1601322 w 1601322"/>
              <a:gd name="connsiteY2" fmla="*/ 1569068 h 1619885"/>
              <a:gd name="connsiteX3" fmla="*/ 1601322 w 1601322"/>
              <a:gd name="connsiteY3" fmla="*/ 619088 h 1619885"/>
              <a:gd name="connsiteX4" fmla="*/ 1181480 w 1601322"/>
              <a:gd name="connsiteY4" fmla="*/ 206362 h 1619885"/>
              <a:gd name="connsiteX5" fmla="*/ 1131669 w 1601322"/>
              <a:gd name="connsiteY5" fmla="*/ 195689 h 1619885"/>
              <a:gd name="connsiteX6" fmla="*/ 950212 w 1601322"/>
              <a:gd name="connsiteY6" fmla="*/ 0 h 1619885"/>
              <a:gd name="connsiteX7" fmla="*/ 672690 w 1601322"/>
              <a:gd name="connsiteY7" fmla="*/ 88949 h 1619885"/>
              <a:gd name="connsiteX8" fmla="*/ 309776 w 1601322"/>
              <a:gd name="connsiteY8" fmla="*/ 156551 h 1619885"/>
              <a:gd name="connsiteX9" fmla="*/ 181689 w 1601322"/>
              <a:gd name="connsiteY9" fmla="*/ 441189 h 1619885"/>
              <a:gd name="connsiteX10" fmla="*/ 0 w 1601322"/>
              <a:gd name="connsiteY10" fmla="*/ 883021 h 1619885"/>
              <a:gd name="connsiteX0" fmla="*/ 0 w 1601322"/>
              <a:gd name="connsiteY0" fmla="*/ 883021 h 1619886"/>
              <a:gd name="connsiteX1" fmla="*/ 619320 w 1601322"/>
              <a:gd name="connsiteY1" fmla="*/ 1569068 h 1619886"/>
              <a:gd name="connsiteX2" fmla="*/ 1601322 w 1601322"/>
              <a:gd name="connsiteY2" fmla="*/ 1569068 h 1619886"/>
              <a:gd name="connsiteX3" fmla="*/ 1601322 w 1601322"/>
              <a:gd name="connsiteY3" fmla="*/ 619088 h 1619886"/>
              <a:gd name="connsiteX4" fmla="*/ 1181480 w 1601322"/>
              <a:gd name="connsiteY4" fmla="*/ 206362 h 1619886"/>
              <a:gd name="connsiteX5" fmla="*/ 1131669 w 1601322"/>
              <a:gd name="connsiteY5" fmla="*/ 195689 h 1619886"/>
              <a:gd name="connsiteX6" fmla="*/ 950212 w 1601322"/>
              <a:gd name="connsiteY6" fmla="*/ 0 h 1619886"/>
              <a:gd name="connsiteX7" fmla="*/ 672690 w 1601322"/>
              <a:gd name="connsiteY7" fmla="*/ 88949 h 1619886"/>
              <a:gd name="connsiteX8" fmla="*/ 309776 w 1601322"/>
              <a:gd name="connsiteY8" fmla="*/ 156551 h 1619886"/>
              <a:gd name="connsiteX9" fmla="*/ 181689 w 1601322"/>
              <a:gd name="connsiteY9" fmla="*/ 441189 h 1619886"/>
              <a:gd name="connsiteX10" fmla="*/ 0 w 1601322"/>
              <a:gd name="connsiteY10" fmla="*/ 883021 h 1619886"/>
              <a:gd name="connsiteX0" fmla="*/ 0 w 1601322"/>
              <a:gd name="connsiteY0" fmla="*/ 883021 h 1569067"/>
              <a:gd name="connsiteX1" fmla="*/ 619320 w 1601322"/>
              <a:gd name="connsiteY1" fmla="*/ 1569068 h 1569067"/>
              <a:gd name="connsiteX2" fmla="*/ 1601322 w 1601322"/>
              <a:gd name="connsiteY2" fmla="*/ 1569068 h 1569067"/>
              <a:gd name="connsiteX3" fmla="*/ 1601322 w 1601322"/>
              <a:gd name="connsiteY3" fmla="*/ 619088 h 1569067"/>
              <a:gd name="connsiteX4" fmla="*/ 1181480 w 1601322"/>
              <a:gd name="connsiteY4" fmla="*/ 206362 h 1569067"/>
              <a:gd name="connsiteX5" fmla="*/ 1131669 w 1601322"/>
              <a:gd name="connsiteY5" fmla="*/ 195689 h 1569067"/>
              <a:gd name="connsiteX6" fmla="*/ 950212 w 1601322"/>
              <a:gd name="connsiteY6" fmla="*/ 0 h 1569067"/>
              <a:gd name="connsiteX7" fmla="*/ 672690 w 1601322"/>
              <a:gd name="connsiteY7" fmla="*/ 88949 h 1569067"/>
              <a:gd name="connsiteX8" fmla="*/ 309776 w 1601322"/>
              <a:gd name="connsiteY8" fmla="*/ 156551 h 1569067"/>
              <a:gd name="connsiteX9" fmla="*/ 181689 w 1601322"/>
              <a:gd name="connsiteY9" fmla="*/ 441189 h 1569067"/>
              <a:gd name="connsiteX10" fmla="*/ 0 w 1601322"/>
              <a:gd name="connsiteY10" fmla="*/ 883021 h 1569067"/>
              <a:gd name="connsiteX0" fmla="*/ 0 w 1601322"/>
              <a:gd name="connsiteY0" fmla="*/ 883021 h 1569068"/>
              <a:gd name="connsiteX1" fmla="*/ 619320 w 1601322"/>
              <a:gd name="connsiteY1" fmla="*/ 1569068 h 1569068"/>
              <a:gd name="connsiteX2" fmla="*/ 1601322 w 1601322"/>
              <a:gd name="connsiteY2" fmla="*/ 1569068 h 1569068"/>
              <a:gd name="connsiteX3" fmla="*/ 1601322 w 1601322"/>
              <a:gd name="connsiteY3" fmla="*/ 619088 h 1569068"/>
              <a:gd name="connsiteX4" fmla="*/ 1181480 w 1601322"/>
              <a:gd name="connsiteY4" fmla="*/ 206362 h 1569068"/>
              <a:gd name="connsiteX5" fmla="*/ 950212 w 1601322"/>
              <a:gd name="connsiteY5" fmla="*/ 0 h 1569068"/>
              <a:gd name="connsiteX6" fmla="*/ 672690 w 1601322"/>
              <a:gd name="connsiteY6" fmla="*/ 88949 h 1569068"/>
              <a:gd name="connsiteX7" fmla="*/ 309776 w 1601322"/>
              <a:gd name="connsiteY7" fmla="*/ 156551 h 1569068"/>
              <a:gd name="connsiteX8" fmla="*/ 181689 w 1601322"/>
              <a:gd name="connsiteY8" fmla="*/ 441189 h 1569068"/>
              <a:gd name="connsiteX9" fmla="*/ 0 w 1601322"/>
              <a:gd name="connsiteY9" fmla="*/ 883021 h 1569068"/>
              <a:gd name="connsiteX0" fmla="*/ 0 w 1637606"/>
              <a:gd name="connsiteY0" fmla="*/ 928646 h 1614693"/>
              <a:gd name="connsiteX1" fmla="*/ 619320 w 1637606"/>
              <a:gd name="connsiteY1" fmla="*/ 1614693 h 1614693"/>
              <a:gd name="connsiteX2" fmla="*/ 1601322 w 1637606"/>
              <a:gd name="connsiteY2" fmla="*/ 1614693 h 1614693"/>
              <a:gd name="connsiteX3" fmla="*/ 1601322 w 1637606"/>
              <a:gd name="connsiteY3" fmla="*/ 664713 h 1614693"/>
              <a:gd name="connsiteX4" fmla="*/ 1111483 w 1637606"/>
              <a:gd name="connsiteY4" fmla="*/ 0 h 1614693"/>
              <a:gd name="connsiteX5" fmla="*/ 950212 w 1637606"/>
              <a:gd name="connsiteY5" fmla="*/ 45625 h 1614693"/>
              <a:gd name="connsiteX6" fmla="*/ 672690 w 1637606"/>
              <a:gd name="connsiteY6" fmla="*/ 134574 h 1614693"/>
              <a:gd name="connsiteX7" fmla="*/ 309776 w 1637606"/>
              <a:gd name="connsiteY7" fmla="*/ 202176 h 1614693"/>
              <a:gd name="connsiteX8" fmla="*/ 181689 w 1637606"/>
              <a:gd name="connsiteY8" fmla="*/ 486814 h 1614693"/>
              <a:gd name="connsiteX9" fmla="*/ 0 w 1637606"/>
              <a:gd name="connsiteY9" fmla="*/ 928646 h 1614693"/>
              <a:gd name="connsiteX0" fmla="*/ 0 w 1687646"/>
              <a:gd name="connsiteY0" fmla="*/ 964922 h 1725140"/>
              <a:gd name="connsiteX1" fmla="*/ 619320 w 1687646"/>
              <a:gd name="connsiteY1" fmla="*/ 1650969 h 1725140"/>
              <a:gd name="connsiteX2" fmla="*/ 1601322 w 1687646"/>
              <a:gd name="connsiteY2" fmla="*/ 1650969 h 1725140"/>
              <a:gd name="connsiteX3" fmla="*/ 1582656 w 1687646"/>
              <a:gd name="connsiteY3" fmla="*/ 649658 h 1725140"/>
              <a:gd name="connsiteX4" fmla="*/ 1111483 w 1687646"/>
              <a:gd name="connsiteY4" fmla="*/ 36276 h 1725140"/>
              <a:gd name="connsiteX5" fmla="*/ 950212 w 1687646"/>
              <a:gd name="connsiteY5" fmla="*/ 81901 h 1725140"/>
              <a:gd name="connsiteX6" fmla="*/ 672690 w 1687646"/>
              <a:gd name="connsiteY6" fmla="*/ 170850 h 1725140"/>
              <a:gd name="connsiteX7" fmla="*/ 309776 w 1687646"/>
              <a:gd name="connsiteY7" fmla="*/ 238452 h 1725140"/>
              <a:gd name="connsiteX8" fmla="*/ 181689 w 1687646"/>
              <a:gd name="connsiteY8" fmla="*/ 523090 h 1725140"/>
              <a:gd name="connsiteX9" fmla="*/ 0 w 1687646"/>
              <a:gd name="connsiteY9" fmla="*/ 964922 h 1725140"/>
              <a:gd name="connsiteX0" fmla="*/ 0 w 1687646"/>
              <a:gd name="connsiteY0" fmla="*/ 964922 h 1725140"/>
              <a:gd name="connsiteX1" fmla="*/ 619320 w 1687646"/>
              <a:gd name="connsiteY1" fmla="*/ 1650969 h 1725140"/>
              <a:gd name="connsiteX2" fmla="*/ 1601322 w 1687646"/>
              <a:gd name="connsiteY2" fmla="*/ 1650969 h 1725140"/>
              <a:gd name="connsiteX3" fmla="*/ 1582656 w 1687646"/>
              <a:gd name="connsiteY3" fmla="*/ 649658 h 1725140"/>
              <a:gd name="connsiteX4" fmla="*/ 1111483 w 1687646"/>
              <a:gd name="connsiteY4" fmla="*/ 36276 h 1725140"/>
              <a:gd name="connsiteX5" fmla="*/ 950212 w 1687646"/>
              <a:gd name="connsiteY5" fmla="*/ 81901 h 1725140"/>
              <a:gd name="connsiteX6" fmla="*/ 672690 w 1687646"/>
              <a:gd name="connsiteY6" fmla="*/ 170850 h 1725140"/>
              <a:gd name="connsiteX7" fmla="*/ 309776 w 1687646"/>
              <a:gd name="connsiteY7" fmla="*/ 238452 h 1725140"/>
              <a:gd name="connsiteX8" fmla="*/ 181689 w 1687646"/>
              <a:gd name="connsiteY8" fmla="*/ 523090 h 1725140"/>
              <a:gd name="connsiteX9" fmla="*/ 0 w 1687646"/>
              <a:gd name="connsiteY9" fmla="*/ 964922 h 1725140"/>
              <a:gd name="connsiteX0" fmla="*/ 0 w 1601322"/>
              <a:gd name="connsiteY0" fmla="*/ 964922 h 1725140"/>
              <a:gd name="connsiteX1" fmla="*/ 619320 w 1601322"/>
              <a:gd name="connsiteY1" fmla="*/ 1650969 h 1725140"/>
              <a:gd name="connsiteX2" fmla="*/ 1601322 w 1601322"/>
              <a:gd name="connsiteY2" fmla="*/ 1650969 h 1725140"/>
              <a:gd name="connsiteX3" fmla="*/ 1582656 w 1601322"/>
              <a:gd name="connsiteY3" fmla="*/ 649658 h 1725140"/>
              <a:gd name="connsiteX4" fmla="*/ 1111483 w 1601322"/>
              <a:gd name="connsiteY4" fmla="*/ 36276 h 1725140"/>
              <a:gd name="connsiteX5" fmla="*/ 950212 w 1601322"/>
              <a:gd name="connsiteY5" fmla="*/ 81901 h 1725140"/>
              <a:gd name="connsiteX6" fmla="*/ 672690 w 1601322"/>
              <a:gd name="connsiteY6" fmla="*/ 170850 h 1725140"/>
              <a:gd name="connsiteX7" fmla="*/ 309776 w 1601322"/>
              <a:gd name="connsiteY7" fmla="*/ 238452 h 1725140"/>
              <a:gd name="connsiteX8" fmla="*/ 181689 w 1601322"/>
              <a:gd name="connsiteY8" fmla="*/ 523090 h 1725140"/>
              <a:gd name="connsiteX9" fmla="*/ 0 w 1601322"/>
              <a:gd name="connsiteY9" fmla="*/ 964922 h 1725140"/>
              <a:gd name="connsiteX0" fmla="*/ 0 w 1601322"/>
              <a:gd name="connsiteY0" fmla="*/ 964922 h 1650969"/>
              <a:gd name="connsiteX1" fmla="*/ 619320 w 1601322"/>
              <a:gd name="connsiteY1" fmla="*/ 1650969 h 1650969"/>
              <a:gd name="connsiteX2" fmla="*/ 1601322 w 1601322"/>
              <a:gd name="connsiteY2" fmla="*/ 1650969 h 1650969"/>
              <a:gd name="connsiteX3" fmla="*/ 1582656 w 1601322"/>
              <a:gd name="connsiteY3" fmla="*/ 649658 h 1650969"/>
              <a:gd name="connsiteX4" fmla="*/ 1111483 w 1601322"/>
              <a:gd name="connsiteY4" fmla="*/ 36276 h 1650969"/>
              <a:gd name="connsiteX5" fmla="*/ 950212 w 1601322"/>
              <a:gd name="connsiteY5" fmla="*/ 81901 h 1650969"/>
              <a:gd name="connsiteX6" fmla="*/ 672690 w 1601322"/>
              <a:gd name="connsiteY6" fmla="*/ 170850 h 1650969"/>
              <a:gd name="connsiteX7" fmla="*/ 309776 w 1601322"/>
              <a:gd name="connsiteY7" fmla="*/ 238452 h 1650969"/>
              <a:gd name="connsiteX8" fmla="*/ 181689 w 1601322"/>
              <a:gd name="connsiteY8" fmla="*/ 523090 h 1650969"/>
              <a:gd name="connsiteX9" fmla="*/ 0 w 1601322"/>
              <a:gd name="connsiteY9" fmla="*/ 964922 h 1650969"/>
              <a:gd name="connsiteX0" fmla="*/ 0 w 1673576"/>
              <a:gd name="connsiteY0" fmla="*/ 965531 h 1725127"/>
              <a:gd name="connsiteX1" fmla="*/ 619320 w 1673576"/>
              <a:gd name="connsiteY1" fmla="*/ 1651578 h 1725127"/>
              <a:gd name="connsiteX2" fmla="*/ 1601322 w 1673576"/>
              <a:gd name="connsiteY2" fmla="*/ 1651578 h 1725127"/>
              <a:gd name="connsiteX3" fmla="*/ 1599441 w 1673576"/>
              <a:gd name="connsiteY3" fmla="*/ 658659 h 1725127"/>
              <a:gd name="connsiteX4" fmla="*/ 1111483 w 1673576"/>
              <a:gd name="connsiteY4" fmla="*/ 36885 h 1725127"/>
              <a:gd name="connsiteX5" fmla="*/ 950212 w 1673576"/>
              <a:gd name="connsiteY5" fmla="*/ 82510 h 1725127"/>
              <a:gd name="connsiteX6" fmla="*/ 672690 w 1673576"/>
              <a:gd name="connsiteY6" fmla="*/ 171459 h 1725127"/>
              <a:gd name="connsiteX7" fmla="*/ 309776 w 1673576"/>
              <a:gd name="connsiteY7" fmla="*/ 239061 h 1725127"/>
              <a:gd name="connsiteX8" fmla="*/ 181689 w 1673576"/>
              <a:gd name="connsiteY8" fmla="*/ 523699 h 1725127"/>
              <a:gd name="connsiteX9" fmla="*/ 0 w 1673576"/>
              <a:gd name="connsiteY9" fmla="*/ 965531 h 1725127"/>
              <a:gd name="connsiteX0" fmla="*/ 0 w 1601322"/>
              <a:gd name="connsiteY0" fmla="*/ 965531 h 1725127"/>
              <a:gd name="connsiteX1" fmla="*/ 619320 w 1601322"/>
              <a:gd name="connsiteY1" fmla="*/ 1651578 h 1725127"/>
              <a:gd name="connsiteX2" fmla="*/ 1601322 w 1601322"/>
              <a:gd name="connsiteY2" fmla="*/ 1651578 h 1725127"/>
              <a:gd name="connsiteX3" fmla="*/ 1599441 w 1601322"/>
              <a:gd name="connsiteY3" fmla="*/ 658659 h 1725127"/>
              <a:gd name="connsiteX4" fmla="*/ 1111483 w 1601322"/>
              <a:gd name="connsiteY4" fmla="*/ 36885 h 1725127"/>
              <a:gd name="connsiteX5" fmla="*/ 950212 w 1601322"/>
              <a:gd name="connsiteY5" fmla="*/ 82510 h 1725127"/>
              <a:gd name="connsiteX6" fmla="*/ 672690 w 1601322"/>
              <a:gd name="connsiteY6" fmla="*/ 171459 h 1725127"/>
              <a:gd name="connsiteX7" fmla="*/ 309776 w 1601322"/>
              <a:gd name="connsiteY7" fmla="*/ 239061 h 1725127"/>
              <a:gd name="connsiteX8" fmla="*/ 181689 w 1601322"/>
              <a:gd name="connsiteY8" fmla="*/ 523699 h 1725127"/>
              <a:gd name="connsiteX9" fmla="*/ 0 w 1601322"/>
              <a:gd name="connsiteY9" fmla="*/ 965531 h 1725127"/>
              <a:gd name="connsiteX0" fmla="*/ 0 w 1636077"/>
              <a:gd name="connsiteY0" fmla="*/ 953972 h 1713568"/>
              <a:gd name="connsiteX1" fmla="*/ 619320 w 1636077"/>
              <a:gd name="connsiteY1" fmla="*/ 1640019 h 1713568"/>
              <a:gd name="connsiteX2" fmla="*/ 1601322 w 1636077"/>
              <a:gd name="connsiteY2" fmla="*/ 1640019 h 1713568"/>
              <a:gd name="connsiteX3" fmla="*/ 1599441 w 1636077"/>
              <a:gd name="connsiteY3" fmla="*/ 647100 h 1713568"/>
              <a:gd name="connsiteX4" fmla="*/ 1111483 w 1636077"/>
              <a:gd name="connsiteY4" fmla="*/ 39312 h 1713568"/>
              <a:gd name="connsiteX5" fmla="*/ 950212 w 1636077"/>
              <a:gd name="connsiteY5" fmla="*/ 70951 h 1713568"/>
              <a:gd name="connsiteX6" fmla="*/ 672690 w 1636077"/>
              <a:gd name="connsiteY6" fmla="*/ 159900 h 1713568"/>
              <a:gd name="connsiteX7" fmla="*/ 309776 w 1636077"/>
              <a:gd name="connsiteY7" fmla="*/ 227502 h 1713568"/>
              <a:gd name="connsiteX8" fmla="*/ 181689 w 1636077"/>
              <a:gd name="connsiteY8" fmla="*/ 512140 h 1713568"/>
              <a:gd name="connsiteX9" fmla="*/ 0 w 1636077"/>
              <a:gd name="connsiteY9" fmla="*/ 953972 h 1713568"/>
              <a:gd name="connsiteX0" fmla="*/ 0 w 1636077"/>
              <a:gd name="connsiteY0" fmla="*/ 953972 h 1713568"/>
              <a:gd name="connsiteX1" fmla="*/ 619320 w 1636077"/>
              <a:gd name="connsiteY1" fmla="*/ 1640019 h 1713568"/>
              <a:gd name="connsiteX2" fmla="*/ 1601322 w 1636077"/>
              <a:gd name="connsiteY2" fmla="*/ 1640019 h 1713568"/>
              <a:gd name="connsiteX3" fmla="*/ 1599441 w 1636077"/>
              <a:gd name="connsiteY3" fmla="*/ 647100 h 1713568"/>
              <a:gd name="connsiteX4" fmla="*/ 1111483 w 1636077"/>
              <a:gd name="connsiteY4" fmla="*/ 39312 h 1713568"/>
              <a:gd name="connsiteX5" fmla="*/ 950212 w 1636077"/>
              <a:gd name="connsiteY5" fmla="*/ 70951 h 1713568"/>
              <a:gd name="connsiteX6" fmla="*/ 672690 w 1636077"/>
              <a:gd name="connsiteY6" fmla="*/ 159900 h 1713568"/>
              <a:gd name="connsiteX7" fmla="*/ 309776 w 1636077"/>
              <a:gd name="connsiteY7" fmla="*/ 227502 h 1713568"/>
              <a:gd name="connsiteX8" fmla="*/ 181689 w 1636077"/>
              <a:gd name="connsiteY8" fmla="*/ 512140 h 1713568"/>
              <a:gd name="connsiteX9" fmla="*/ 0 w 1636077"/>
              <a:gd name="connsiteY9" fmla="*/ 953972 h 1713568"/>
              <a:gd name="connsiteX0" fmla="*/ 0 w 1601322"/>
              <a:gd name="connsiteY0" fmla="*/ 953972 h 1713568"/>
              <a:gd name="connsiteX1" fmla="*/ 619320 w 1601322"/>
              <a:gd name="connsiteY1" fmla="*/ 1640019 h 1713568"/>
              <a:gd name="connsiteX2" fmla="*/ 1601322 w 1601322"/>
              <a:gd name="connsiteY2" fmla="*/ 1640019 h 1713568"/>
              <a:gd name="connsiteX3" fmla="*/ 1599441 w 1601322"/>
              <a:gd name="connsiteY3" fmla="*/ 647100 h 1713568"/>
              <a:gd name="connsiteX4" fmla="*/ 1111483 w 1601322"/>
              <a:gd name="connsiteY4" fmla="*/ 39312 h 1713568"/>
              <a:gd name="connsiteX5" fmla="*/ 950212 w 1601322"/>
              <a:gd name="connsiteY5" fmla="*/ 70951 h 1713568"/>
              <a:gd name="connsiteX6" fmla="*/ 672690 w 1601322"/>
              <a:gd name="connsiteY6" fmla="*/ 159900 h 1713568"/>
              <a:gd name="connsiteX7" fmla="*/ 309776 w 1601322"/>
              <a:gd name="connsiteY7" fmla="*/ 227502 h 1713568"/>
              <a:gd name="connsiteX8" fmla="*/ 181689 w 1601322"/>
              <a:gd name="connsiteY8" fmla="*/ 512140 h 1713568"/>
              <a:gd name="connsiteX9" fmla="*/ 0 w 1601322"/>
              <a:gd name="connsiteY9" fmla="*/ 953972 h 1713568"/>
              <a:gd name="connsiteX0" fmla="*/ 0 w 1601322"/>
              <a:gd name="connsiteY0" fmla="*/ 953972 h 1640019"/>
              <a:gd name="connsiteX1" fmla="*/ 619320 w 1601322"/>
              <a:gd name="connsiteY1" fmla="*/ 1640019 h 1640019"/>
              <a:gd name="connsiteX2" fmla="*/ 1601322 w 1601322"/>
              <a:gd name="connsiteY2" fmla="*/ 1640019 h 1640019"/>
              <a:gd name="connsiteX3" fmla="*/ 1599441 w 1601322"/>
              <a:gd name="connsiteY3" fmla="*/ 647100 h 1640019"/>
              <a:gd name="connsiteX4" fmla="*/ 1111483 w 1601322"/>
              <a:gd name="connsiteY4" fmla="*/ 39312 h 1640019"/>
              <a:gd name="connsiteX5" fmla="*/ 950212 w 1601322"/>
              <a:gd name="connsiteY5" fmla="*/ 70951 h 1640019"/>
              <a:gd name="connsiteX6" fmla="*/ 672690 w 1601322"/>
              <a:gd name="connsiteY6" fmla="*/ 159900 h 1640019"/>
              <a:gd name="connsiteX7" fmla="*/ 309776 w 1601322"/>
              <a:gd name="connsiteY7" fmla="*/ 227502 h 1640019"/>
              <a:gd name="connsiteX8" fmla="*/ 181689 w 1601322"/>
              <a:gd name="connsiteY8" fmla="*/ 512140 h 1640019"/>
              <a:gd name="connsiteX9" fmla="*/ 0 w 1601322"/>
              <a:gd name="connsiteY9" fmla="*/ 953972 h 1640019"/>
              <a:gd name="connsiteX0" fmla="*/ 15487 w 1689271"/>
              <a:gd name="connsiteY0" fmla="*/ 953972 h 1712847"/>
              <a:gd name="connsiteX1" fmla="*/ 632010 w 1689271"/>
              <a:gd name="connsiteY1" fmla="*/ 1637222 h 1712847"/>
              <a:gd name="connsiteX2" fmla="*/ 1616809 w 1689271"/>
              <a:gd name="connsiteY2" fmla="*/ 1640019 h 1712847"/>
              <a:gd name="connsiteX3" fmla="*/ 1614928 w 1689271"/>
              <a:gd name="connsiteY3" fmla="*/ 647100 h 1712847"/>
              <a:gd name="connsiteX4" fmla="*/ 1126970 w 1689271"/>
              <a:gd name="connsiteY4" fmla="*/ 39312 h 1712847"/>
              <a:gd name="connsiteX5" fmla="*/ 965699 w 1689271"/>
              <a:gd name="connsiteY5" fmla="*/ 70951 h 1712847"/>
              <a:gd name="connsiteX6" fmla="*/ 688177 w 1689271"/>
              <a:gd name="connsiteY6" fmla="*/ 159900 h 1712847"/>
              <a:gd name="connsiteX7" fmla="*/ 325263 w 1689271"/>
              <a:gd name="connsiteY7" fmla="*/ 227502 h 1712847"/>
              <a:gd name="connsiteX8" fmla="*/ 197176 w 1689271"/>
              <a:gd name="connsiteY8" fmla="*/ 512140 h 1712847"/>
              <a:gd name="connsiteX9" fmla="*/ 15487 w 1689271"/>
              <a:gd name="connsiteY9" fmla="*/ 953972 h 1712847"/>
              <a:gd name="connsiteX0" fmla="*/ 15487 w 1689271"/>
              <a:gd name="connsiteY0" fmla="*/ 953972 h 1640019"/>
              <a:gd name="connsiteX1" fmla="*/ 632010 w 1689271"/>
              <a:gd name="connsiteY1" fmla="*/ 1637222 h 1640019"/>
              <a:gd name="connsiteX2" fmla="*/ 1616809 w 1689271"/>
              <a:gd name="connsiteY2" fmla="*/ 1640019 h 1640019"/>
              <a:gd name="connsiteX3" fmla="*/ 1614928 w 1689271"/>
              <a:gd name="connsiteY3" fmla="*/ 647100 h 1640019"/>
              <a:gd name="connsiteX4" fmla="*/ 1126970 w 1689271"/>
              <a:gd name="connsiteY4" fmla="*/ 39312 h 1640019"/>
              <a:gd name="connsiteX5" fmla="*/ 965699 w 1689271"/>
              <a:gd name="connsiteY5" fmla="*/ 70951 h 1640019"/>
              <a:gd name="connsiteX6" fmla="*/ 688177 w 1689271"/>
              <a:gd name="connsiteY6" fmla="*/ 159900 h 1640019"/>
              <a:gd name="connsiteX7" fmla="*/ 325263 w 1689271"/>
              <a:gd name="connsiteY7" fmla="*/ 227502 h 1640019"/>
              <a:gd name="connsiteX8" fmla="*/ 197176 w 1689271"/>
              <a:gd name="connsiteY8" fmla="*/ 512140 h 1640019"/>
              <a:gd name="connsiteX9" fmla="*/ 15487 w 1689271"/>
              <a:gd name="connsiteY9" fmla="*/ 953972 h 1640019"/>
              <a:gd name="connsiteX0" fmla="*/ 15487 w 1616809"/>
              <a:gd name="connsiteY0" fmla="*/ 953972 h 1640019"/>
              <a:gd name="connsiteX1" fmla="*/ 632010 w 1616809"/>
              <a:gd name="connsiteY1" fmla="*/ 1637222 h 1640019"/>
              <a:gd name="connsiteX2" fmla="*/ 1616809 w 1616809"/>
              <a:gd name="connsiteY2" fmla="*/ 1640019 h 1640019"/>
              <a:gd name="connsiteX3" fmla="*/ 1614928 w 1616809"/>
              <a:gd name="connsiteY3" fmla="*/ 647100 h 1640019"/>
              <a:gd name="connsiteX4" fmla="*/ 1126970 w 1616809"/>
              <a:gd name="connsiteY4" fmla="*/ 39312 h 1640019"/>
              <a:gd name="connsiteX5" fmla="*/ 965699 w 1616809"/>
              <a:gd name="connsiteY5" fmla="*/ 70951 h 1640019"/>
              <a:gd name="connsiteX6" fmla="*/ 688177 w 1616809"/>
              <a:gd name="connsiteY6" fmla="*/ 159900 h 1640019"/>
              <a:gd name="connsiteX7" fmla="*/ 325263 w 1616809"/>
              <a:gd name="connsiteY7" fmla="*/ 227502 h 1640019"/>
              <a:gd name="connsiteX8" fmla="*/ 197176 w 1616809"/>
              <a:gd name="connsiteY8" fmla="*/ 512140 h 1640019"/>
              <a:gd name="connsiteX9" fmla="*/ 15487 w 1616809"/>
              <a:gd name="connsiteY9" fmla="*/ 953972 h 1640019"/>
              <a:gd name="connsiteX0" fmla="*/ 15487 w 1616809"/>
              <a:gd name="connsiteY0" fmla="*/ 914660 h 1600707"/>
              <a:gd name="connsiteX1" fmla="*/ 632010 w 1616809"/>
              <a:gd name="connsiteY1" fmla="*/ 1597910 h 1600707"/>
              <a:gd name="connsiteX2" fmla="*/ 1616809 w 1616809"/>
              <a:gd name="connsiteY2" fmla="*/ 1600707 h 1600707"/>
              <a:gd name="connsiteX3" fmla="*/ 1614928 w 1616809"/>
              <a:gd name="connsiteY3" fmla="*/ 607788 h 1600707"/>
              <a:gd name="connsiteX4" fmla="*/ 1126970 w 1616809"/>
              <a:gd name="connsiteY4" fmla="*/ 0 h 1600707"/>
              <a:gd name="connsiteX5" fmla="*/ 965699 w 1616809"/>
              <a:gd name="connsiteY5" fmla="*/ 31639 h 1600707"/>
              <a:gd name="connsiteX6" fmla="*/ 688177 w 1616809"/>
              <a:gd name="connsiteY6" fmla="*/ 120588 h 1600707"/>
              <a:gd name="connsiteX7" fmla="*/ 325263 w 1616809"/>
              <a:gd name="connsiteY7" fmla="*/ 188190 h 1600707"/>
              <a:gd name="connsiteX8" fmla="*/ 197176 w 1616809"/>
              <a:gd name="connsiteY8" fmla="*/ 472828 h 1600707"/>
              <a:gd name="connsiteX9" fmla="*/ 15487 w 1616809"/>
              <a:gd name="connsiteY9" fmla="*/ 914660 h 1600707"/>
              <a:gd name="connsiteX0" fmla="*/ 15487 w 1616809"/>
              <a:gd name="connsiteY0" fmla="*/ 914660 h 1600707"/>
              <a:gd name="connsiteX1" fmla="*/ 632010 w 1616809"/>
              <a:gd name="connsiteY1" fmla="*/ 1597910 h 1600707"/>
              <a:gd name="connsiteX2" fmla="*/ 1616809 w 1616809"/>
              <a:gd name="connsiteY2" fmla="*/ 1600707 h 1600707"/>
              <a:gd name="connsiteX3" fmla="*/ 1614928 w 1616809"/>
              <a:gd name="connsiteY3" fmla="*/ 607788 h 1600707"/>
              <a:gd name="connsiteX4" fmla="*/ 1126970 w 1616809"/>
              <a:gd name="connsiteY4" fmla="*/ 0 h 1600707"/>
              <a:gd name="connsiteX5" fmla="*/ 965699 w 1616809"/>
              <a:gd name="connsiteY5" fmla="*/ 31639 h 1600707"/>
              <a:gd name="connsiteX6" fmla="*/ 517539 w 1616809"/>
              <a:gd name="connsiteY6" fmla="*/ 45059 h 1600707"/>
              <a:gd name="connsiteX7" fmla="*/ 325263 w 1616809"/>
              <a:gd name="connsiteY7" fmla="*/ 188190 h 1600707"/>
              <a:gd name="connsiteX8" fmla="*/ 197176 w 1616809"/>
              <a:gd name="connsiteY8" fmla="*/ 472828 h 1600707"/>
              <a:gd name="connsiteX9" fmla="*/ 15487 w 1616809"/>
              <a:gd name="connsiteY9" fmla="*/ 914660 h 1600707"/>
              <a:gd name="connsiteX0" fmla="*/ 14174 w 1615496"/>
              <a:gd name="connsiteY0" fmla="*/ 914660 h 1600707"/>
              <a:gd name="connsiteX1" fmla="*/ 630697 w 1615496"/>
              <a:gd name="connsiteY1" fmla="*/ 1597910 h 1600707"/>
              <a:gd name="connsiteX2" fmla="*/ 1615496 w 1615496"/>
              <a:gd name="connsiteY2" fmla="*/ 1600707 h 1600707"/>
              <a:gd name="connsiteX3" fmla="*/ 1613615 w 1615496"/>
              <a:gd name="connsiteY3" fmla="*/ 607788 h 1600707"/>
              <a:gd name="connsiteX4" fmla="*/ 1125657 w 1615496"/>
              <a:gd name="connsiteY4" fmla="*/ 0 h 1600707"/>
              <a:gd name="connsiteX5" fmla="*/ 964386 w 1615496"/>
              <a:gd name="connsiteY5" fmla="*/ 31639 h 1600707"/>
              <a:gd name="connsiteX6" fmla="*/ 516226 w 1615496"/>
              <a:gd name="connsiteY6" fmla="*/ 45059 h 1600707"/>
              <a:gd name="connsiteX7" fmla="*/ 172894 w 1615496"/>
              <a:gd name="connsiteY7" fmla="*/ 65108 h 1600707"/>
              <a:gd name="connsiteX8" fmla="*/ 195863 w 1615496"/>
              <a:gd name="connsiteY8" fmla="*/ 472828 h 1600707"/>
              <a:gd name="connsiteX9" fmla="*/ 14174 w 1615496"/>
              <a:gd name="connsiteY9" fmla="*/ 914660 h 1600707"/>
              <a:gd name="connsiteX0" fmla="*/ 21899 w 1623221"/>
              <a:gd name="connsiteY0" fmla="*/ 914660 h 1600707"/>
              <a:gd name="connsiteX1" fmla="*/ 638422 w 1623221"/>
              <a:gd name="connsiteY1" fmla="*/ 1597910 h 1600707"/>
              <a:gd name="connsiteX2" fmla="*/ 1623221 w 1623221"/>
              <a:gd name="connsiteY2" fmla="*/ 1600707 h 1600707"/>
              <a:gd name="connsiteX3" fmla="*/ 1621340 w 1623221"/>
              <a:gd name="connsiteY3" fmla="*/ 607788 h 1600707"/>
              <a:gd name="connsiteX4" fmla="*/ 1133382 w 1623221"/>
              <a:gd name="connsiteY4" fmla="*/ 0 h 1600707"/>
              <a:gd name="connsiteX5" fmla="*/ 972111 w 1623221"/>
              <a:gd name="connsiteY5" fmla="*/ 31639 h 1600707"/>
              <a:gd name="connsiteX6" fmla="*/ 523951 w 1623221"/>
              <a:gd name="connsiteY6" fmla="*/ 45059 h 1600707"/>
              <a:gd name="connsiteX7" fmla="*/ 180619 w 1623221"/>
              <a:gd name="connsiteY7" fmla="*/ 65108 h 1600707"/>
              <a:gd name="connsiteX8" fmla="*/ 142047 w 1623221"/>
              <a:gd name="connsiteY8" fmla="*/ 422476 h 1600707"/>
              <a:gd name="connsiteX9" fmla="*/ 21899 w 1623221"/>
              <a:gd name="connsiteY9" fmla="*/ 914660 h 1600707"/>
              <a:gd name="connsiteX0" fmla="*/ 0 w 1601322"/>
              <a:gd name="connsiteY0" fmla="*/ 914660 h 1600707"/>
              <a:gd name="connsiteX1" fmla="*/ 616523 w 1601322"/>
              <a:gd name="connsiteY1" fmla="*/ 1597910 h 1600707"/>
              <a:gd name="connsiteX2" fmla="*/ 1601322 w 1601322"/>
              <a:gd name="connsiteY2" fmla="*/ 1600707 h 1600707"/>
              <a:gd name="connsiteX3" fmla="*/ 1599441 w 1601322"/>
              <a:gd name="connsiteY3" fmla="*/ 607788 h 1600707"/>
              <a:gd name="connsiteX4" fmla="*/ 1111483 w 1601322"/>
              <a:gd name="connsiteY4" fmla="*/ 0 h 1600707"/>
              <a:gd name="connsiteX5" fmla="*/ 950212 w 1601322"/>
              <a:gd name="connsiteY5" fmla="*/ 31639 h 1600707"/>
              <a:gd name="connsiteX6" fmla="*/ 502052 w 1601322"/>
              <a:gd name="connsiteY6" fmla="*/ 45059 h 1600707"/>
              <a:gd name="connsiteX7" fmla="*/ 158720 w 1601322"/>
              <a:gd name="connsiteY7" fmla="*/ 65108 h 1600707"/>
              <a:gd name="connsiteX8" fmla="*/ 120148 w 1601322"/>
              <a:gd name="connsiteY8" fmla="*/ 422476 h 1600707"/>
              <a:gd name="connsiteX9" fmla="*/ 0 w 1601322"/>
              <a:gd name="connsiteY9" fmla="*/ 914660 h 1600707"/>
              <a:gd name="connsiteX0" fmla="*/ 0 w 1601322"/>
              <a:gd name="connsiteY0" fmla="*/ 914660 h 1600707"/>
              <a:gd name="connsiteX1" fmla="*/ 616523 w 1601322"/>
              <a:gd name="connsiteY1" fmla="*/ 1597910 h 1600707"/>
              <a:gd name="connsiteX2" fmla="*/ 1601322 w 1601322"/>
              <a:gd name="connsiteY2" fmla="*/ 1600707 h 1600707"/>
              <a:gd name="connsiteX3" fmla="*/ 1599441 w 1601322"/>
              <a:gd name="connsiteY3" fmla="*/ 607788 h 1600707"/>
              <a:gd name="connsiteX4" fmla="*/ 1111483 w 1601322"/>
              <a:gd name="connsiteY4" fmla="*/ 0 h 1600707"/>
              <a:gd name="connsiteX5" fmla="*/ 950212 w 1601322"/>
              <a:gd name="connsiteY5" fmla="*/ 31639 h 1600707"/>
              <a:gd name="connsiteX6" fmla="*/ 502052 w 1601322"/>
              <a:gd name="connsiteY6" fmla="*/ 45059 h 1600707"/>
              <a:gd name="connsiteX7" fmla="*/ 158720 w 1601322"/>
              <a:gd name="connsiteY7" fmla="*/ 65108 h 1600707"/>
              <a:gd name="connsiteX8" fmla="*/ 120148 w 1601322"/>
              <a:gd name="connsiteY8" fmla="*/ 422476 h 1600707"/>
              <a:gd name="connsiteX9" fmla="*/ 0 w 1601322"/>
              <a:gd name="connsiteY9" fmla="*/ 914660 h 1600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01322" h="1600707">
                <a:moveTo>
                  <a:pt x="0" y="914660"/>
                </a:moveTo>
                <a:lnTo>
                  <a:pt x="616523" y="1597910"/>
                </a:lnTo>
                <a:lnTo>
                  <a:pt x="1601322" y="1600707"/>
                </a:lnTo>
                <a:lnTo>
                  <a:pt x="1599441" y="607788"/>
                </a:lnTo>
                <a:lnTo>
                  <a:pt x="1111483" y="0"/>
                </a:lnTo>
                <a:cubicBezTo>
                  <a:pt x="1057726" y="10546"/>
                  <a:pt x="1051784" y="24129"/>
                  <a:pt x="950212" y="31639"/>
                </a:cubicBezTo>
                <a:cubicBezTo>
                  <a:pt x="848640" y="39149"/>
                  <a:pt x="633967" y="39481"/>
                  <a:pt x="502052" y="45059"/>
                </a:cubicBezTo>
                <a:cubicBezTo>
                  <a:pt x="370137" y="50637"/>
                  <a:pt x="273164" y="58425"/>
                  <a:pt x="158720" y="65108"/>
                </a:cubicBezTo>
                <a:cubicBezTo>
                  <a:pt x="116024" y="159987"/>
                  <a:pt x="146601" y="280884"/>
                  <a:pt x="120148" y="422476"/>
                </a:cubicBezTo>
                <a:lnTo>
                  <a:pt x="0" y="91466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6"/>
          <p:cNvSpPr>
            <a:spLocks noEditPoints="1"/>
          </p:cNvSpPr>
          <p:nvPr/>
        </p:nvSpPr>
        <p:spPr bwMode="auto">
          <a:xfrm>
            <a:off x="3559175" y="3757613"/>
            <a:ext cx="1104900" cy="1100137"/>
          </a:xfrm>
          <a:custGeom>
            <a:avLst/>
            <a:gdLst>
              <a:gd name="T0" fmla="*/ 186 w 186"/>
              <a:gd name="T1" fmla="*/ 114 h 185"/>
              <a:gd name="T2" fmla="*/ 171 w 186"/>
              <a:gd name="T3" fmla="*/ 9 h 185"/>
              <a:gd name="T4" fmla="*/ 161 w 186"/>
              <a:gd name="T5" fmla="*/ 0 h 185"/>
              <a:gd name="T6" fmla="*/ 25 w 186"/>
              <a:gd name="T7" fmla="*/ 0 h 185"/>
              <a:gd name="T8" fmla="*/ 15 w 186"/>
              <a:gd name="T9" fmla="*/ 9 h 185"/>
              <a:gd name="T10" fmla="*/ 0 w 186"/>
              <a:gd name="T11" fmla="*/ 114 h 185"/>
              <a:gd name="T12" fmla="*/ 0 w 186"/>
              <a:gd name="T13" fmla="*/ 114 h 185"/>
              <a:gd name="T14" fmla="*/ 0 w 186"/>
              <a:gd name="T15" fmla="*/ 114 h 185"/>
              <a:gd name="T16" fmla="*/ 0 w 186"/>
              <a:gd name="T17" fmla="*/ 115 h 185"/>
              <a:gd name="T18" fmla="*/ 0 w 186"/>
              <a:gd name="T19" fmla="*/ 115 h 185"/>
              <a:gd name="T20" fmla="*/ 0 w 186"/>
              <a:gd name="T21" fmla="*/ 132 h 185"/>
              <a:gd name="T22" fmla="*/ 10 w 186"/>
              <a:gd name="T23" fmla="*/ 142 h 185"/>
              <a:gd name="T24" fmla="*/ 72 w 186"/>
              <a:gd name="T25" fmla="*/ 142 h 185"/>
              <a:gd name="T26" fmla="*/ 72 w 186"/>
              <a:gd name="T27" fmla="*/ 163 h 185"/>
              <a:gd name="T28" fmla="*/ 54 w 186"/>
              <a:gd name="T29" fmla="*/ 163 h 185"/>
              <a:gd name="T30" fmla="*/ 43 w 186"/>
              <a:gd name="T31" fmla="*/ 174 h 185"/>
              <a:gd name="T32" fmla="*/ 54 w 186"/>
              <a:gd name="T33" fmla="*/ 185 h 185"/>
              <a:gd name="T34" fmla="*/ 133 w 186"/>
              <a:gd name="T35" fmla="*/ 185 h 185"/>
              <a:gd name="T36" fmla="*/ 144 w 186"/>
              <a:gd name="T37" fmla="*/ 174 h 185"/>
              <a:gd name="T38" fmla="*/ 133 w 186"/>
              <a:gd name="T39" fmla="*/ 163 h 185"/>
              <a:gd name="T40" fmla="*/ 115 w 186"/>
              <a:gd name="T41" fmla="*/ 163 h 185"/>
              <a:gd name="T42" fmla="*/ 115 w 186"/>
              <a:gd name="T43" fmla="*/ 142 h 185"/>
              <a:gd name="T44" fmla="*/ 176 w 186"/>
              <a:gd name="T45" fmla="*/ 142 h 185"/>
              <a:gd name="T46" fmla="*/ 186 w 186"/>
              <a:gd name="T47" fmla="*/ 132 h 185"/>
              <a:gd name="T48" fmla="*/ 186 w 186"/>
              <a:gd name="T49" fmla="*/ 116 h 185"/>
              <a:gd name="T50" fmla="*/ 186 w 186"/>
              <a:gd name="T51" fmla="*/ 115 h 185"/>
              <a:gd name="T52" fmla="*/ 186 w 186"/>
              <a:gd name="T53" fmla="*/ 114 h 185"/>
              <a:gd name="T54" fmla="*/ 22 w 186"/>
              <a:gd name="T55" fmla="*/ 105 h 185"/>
              <a:gd name="T56" fmla="*/ 34 w 186"/>
              <a:gd name="T57" fmla="*/ 20 h 185"/>
              <a:gd name="T58" fmla="*/ 152 w 186"/>
              <a:gd name="T59" fmla="*/ 20 h 185"/>
              <a:gd name="T60" fmla="*/ 165 w 186"/>
              <a:gd name="T61" fmla="*/ 105 h 185"/>
              <a:gd name="T62" fmla="*/ 22 w 186"/>
              <a:gd name="T63" fmla="*/ 105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86" h="185">
                <a:moveTo>
                  <a:pt x="186" y="114"/>
                </a:moveTo>
                <a:cubicBezTo>
                  <a:pt x="171" y="9"/>
                  <a:pt x="171" y="9"/>
                  <a:pt x="171" y="9"/>
                </a:cubicBezTo>
                <a:cubicBezTo>
                  <a:pt x="171" y="4"/>
                  <a:pt x="166" y="0"/>
                  <a:pt x="161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0" y="0"/>
                  <a:pt x="16" y="4"/>
                  <a:pt x="15" y="9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132"/>
                  <a:pt x="0" y="132"/>
                  <a:pt x="0" y="132"/>
                </a:cubicBezTo>
                <a:cubicBezTo>
                  <a:pt x="0" y="138"/>
                  <a:pt x="5" y="142"/>
                  <a:pt x="10" y="142"/>
                </a:cubicBezTo>
                <a:cubicBezTo>
                  <a:pt x="72" y="142"/>
                  <a:pt x="72" y="142"/>
                  <a:pt x="72" y="142"/>
                </a:cubicBezTo>
                <a:cubicBezTo>
                  <a:pt x="72" y="163"/>
                  <a:pt x="72" y="163"/>
                  <a:pt x="72" y="163"/>
                </a:cubicBezTo>
                <a:cubicBezTo>
                  <a:pt x="54" y="163"/>
                  <a:pt x="54" y="163"/>
                  <a:pt x="54" y="163"/>
                </a:cubicBezTo>
                <a:cubicBezTo>
                  <a:pt x="48" y="163"/>
                  <a:pt x="43" y="168"/>
                  <a:pt x="43" y="174"/>
                </a:cubicBezTo>
                <a:cubicBezTo>
                  <a:pt x="43" y="180"/>
                  <a:pt x="48" y="185"/>
                  <a:pt x="54" y="185"/>
                </a:cubicBezTo>
                <a:cubicBezTo>
                  <a:pt x="133" y="185"/>
                  <a:pt x="133" y="185"/>
                  <a:pt x="133" y="185"/>
                </a:cubicBezTo>
                <a:cubicBezTo>
                  <a:pt x="139" y="185"/>
                  <a:pt x="144" y="180"/>
                  <a:pt x="144" y="174"/>
                </a:cubicBezTo>
                <a:cubicBezTo>
                  <a:pt x="144" y="168"/>
                  <a:pt x="139" y="163"/>
                  <a:pt x="133" y="163"/>
                </a:cubicBezTo>
                <a:cubicBezTo>
                  <a:pt x="115" y="163"/>
                  <a:pt x="115" y="163"/>
                  <a:pt x="115" y="163"/>
                </a:cubicBezTo>
                <a:cubicBezTo>
                  <a:pt x="115" y="142"/>
                  <a:pt x="115" y="142"/>
                  <a:pt x="115" y="142"/>
                </a:cubicBezTo>
                <a:cubicBezTo>
                  <a:pt x="176" y="142"/>
                  <a:pt x="176" y="142"/>
                  <a:pt x="176" y="142"/>
                </a:cubicBezTo>
                <a:cubicBezTo>
                  <a:pt x="182" y="142"/>
                  <a:pt x="186" y="138"/>
                  <a:pt x="186" y="132"/>
                </a:cubicBezTo>
                <a:cubicBezTo>
                  <a:pt x="186" y="116"/>
                  <a:pt x="186" y="116"/>
                  <a:pt x="186" y="116"/>
                </a:cubicBezTo>
                <a:cubicBezTo>
                  <a:pt x="186" y="115"/>
                  <a:pt x="186" y="115"/>
                  <a:pt x="186" y="115"/>
                </a:cubicBezTo>
                <a:cubicBezTo>
                  <a:pt x="186" y="115"/>
                  <a:pt x="186" y="114"/>
                  <a:pt x="186" y="114"/>
                </a:cubicBezTo>
                <a:close/>
                <a:moveTo>
                  <a:pt x="22" y="105"/>
                </a:moveTo>
                <a:cubicBezTo>
                  <a:pt x="34" y="20"/>
                  <a:pt x="34" y="20"/>
                  <a:pt x="34" y="20"/>
                </a:cubicBezTo>
                <a:cubicBezTo>
                  <a:pt x="152" y="20"/>
                  <a:pt x="152" y="20"/>
                  <a:pt x="152" y="20"/>
                </a:cubicBezTo>
                <a:cubicBezTo>
                  <a:pt x="165" y="105"/>
                  <a:pt x="165" y="105"/>
                  <a:pt x="165" y="105"/>
                </a:cubicBezTo>
                <a:lnTo>
                  <a:pt x="22" y="1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7"/>
          <p:cNvSpPr>
            <a:spLocks/>
          </p:cNvSpPr>
          <p:nvPr/>
        </p:nvSpPr>
        <p:spPr bwMode="auto">
          <a:xfrm>
            <a:off x="4022725" y="3917950"/>
            <a:ext cx="184150" cy="184150"/>
          </a:xfrm>
          <a:custGeom>
            <a:avLst/>
            <a:gdLst>
              <a:gd name="T0" fmla="*/ 3 w 31"/>
              <a:gd name="T1" fmla="*/ 31 h 31"/>
              <a:gd name="T2" fmla="*/ 28 w 31"/>
              <a:gd name="T3" fmla="*/ 31 h 31"/>
              <a:gd name="T4" fmla="*/ 30 w 31"/>
              <a:gd name="T5" fmla="*/ 30 h 31"/>
              <a:gd name="T6" fmla="*/ 30 w 31"/>
              <a:gd name="T7" fmla="*/ 29 h 31"/>
              <a:gd name="T8" fmla="*/ 29 w 31"/>
              <a:gd name="T9" fmla="*/ 2 h 31"/>
              <a:gd name="T10" fmla="*/ 26 w 31"/>
              <a:gd name="T11" fmla="*/ 0 h 31"/>
              <a:gd name="T12" fmla="*/ 4 w 31"/>
              <a:gd name="T13" fmla="*/ 0 h 31"/>
              <a:gd name="T14" fmla="*/ 2 w 31"/>
              <a:gd name="T15" fmla="*/ 2 h 31"/>
              <a:gd name="T16" fmla="*/ 0 w 31"/>
              <a:gd name="T17" fmla="*/ 29 h 31"/>
              <a:gd name="T18" fmla="*/ 1 w 31"/>
              <a:gd name="T19" fmla="*/ 30 h 31"/>
              <a:gd name="T20" fmla="*/ 3 w 31"/>
              <a:gd name="T21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" h="31">
                <a:moveTo>
                  <a:pt x="3" y="31"/>
                </a:moveTo>
                <a:cubicBezTo>
                  <a:pt x="28" y="31"/>
                  <a:pt x="28" y="31"/>
                  <a:pt x="28" y="31"/>
                </a:cubicBezTo>
                <a:cubicBezTo>
                  <a:pt x="29" y="31"/>
                  <a:pt x="29" y="31"/>
                  <a:pt x="30" y="30"/>
                </a:cubicBezTo>
                <a:cubicBezTo>
                  <a:pt x="30" y="30"/>
                  <a:pt x="31" y="29"/>
                  <a:pt x="30" y="29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1"/>
                  <a:pt x="28" y="0"/>
                  <a:pt x="26" y="0"/>
                </a:cubicBezTo>
                <a:cubicBezTo>
                  <a:pt x="4" y="0"/>
                  <a:pt x="4" y="0"/>
                  <a:pt x="4" y="0"/>
                </a:cubicBezTo>
                <a:cubicBezTo>
                  <a:pt x="3" y="0"/>
                  <a:pt x="2" y="1"/>
                  <a:pt x="2" y="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9"/>
                  <a:pt x="0" y="30"/>
                  <a:pt x="1" y="30"/>
                </a:cubicBezTo>
                <a:cubicBezTo>
                  <a:pt x="1" y="31"/>
                  <a:pt x="2" y="31"/>
                  <a:pt x="3" y="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8"/>
          <p:cNvSpPr>
            <a:spLocks/>
          </p:cNvSpPr>
          <p:nvPr/>
        </p:nvSpPr>
        <p:spPr bwMode="auto">
          <a:xfrm>
            <a:off x="4248150" y="3917950"/>
            <a:ext cx="177800" cy="184150"/>
          </a:xfrm>
          <a:custGeom>
            <a:avLst/>
            <a:gdLst>
              <a:gd name="T0" fmla="*/ 27 w 30"/>
              <a:gd name="T1" fmla="*/ 31 h 31"/>
              <a:gd name="T2" fmla="*/ 29 w 30"/>
              <a:gd name="T3" fmla="*/ 30 h 31"/>
              <a:gd name="T4" fmla="*/ 30 w 30"/>
              <a:gd name="T5" fmla="*/ 28 h 31"/>
              <a:gd name="T6" fmla="*/ 26 w 30"/>
              <a:gd name="T7" fmla="*/ 2 h 31"/>
              <a:gd name="T8" fmla="*/ 24 w 30"/>
              <a:gd name="T9" fmla="*/ 0 h 31"/>
              <a:gd name="T10" fmla="*/ 2 w 30"/>
              <a:gd name="T11" fmla="*/ 0 h 31"/>
              <a:gd name="T12" fmla="*/ 1 w 30"/>
              <a:gd name="T13" fmla="*/ 1 h 31"/>
              <a:gd name="T14" fmla="*/ 0 w 30"/>
              <a:gd name="T15" fmla="*/ 2 h 31"/>
              <a:gd name="T16" fmla="*/ 2 w 30"/>
              <a:gd name="T17" fmla="*/ 29 h 31"/>
              <a:gd name="T18" fmla="*/ 4 w 30"/>
              <a:gd name="T19" fmla="*/ 31 h 31"/>
              <a:gd name="T20" fmla="*/ 27 w 30"/>
              <a:gd name="T21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" h="31">
                <a:moveTo>
                  <a:pt x="27" y="31"/>
                </a:moveTo>
                <a:cubicBezTo>
                  <a:pt x="28" y="31"/>
                  <a:pt x="29" y="31"/>
                  <a:pt x="29" y="30"/>
                </a:cubicBezTo>
                <a:cubicBezTo>
                  <a:pt x="30" y="30"/>
                  <a:pt x="30" y="29"/>
                  <a:pt x="30" y="28"/>
                </a:cubicBezTo>
                <a:cubicBezTo>
                  <a:pt x="26" y="2"/>
                  <a:pt x="26" y="2"/>
                  <a:pt x="26" y="2"/>
                </a:cubicBezTo>
                <a:cubicBezTo>
                  <a:pt x="26" y="1"/>
                  <a:pt x="25" y="0"/>
                  <a:pt x="24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0"/>
                  <a:pt x="1" y="0"/>
                  <a:pt x="1" y="1"/>
                </a:cubicBezTo>
                <a:cubicBezTo>
                  <a:pt x="0" y="1"/>
                  <a:pt x="0" y="2"/>
                  <a:pt x="0" y="2"/>
                </a:cubicBezTo>
                <a:cubicBezTo>
                  <a:pt x="2" y="29"/>
                  <a:pt x="2" y="29"/>
                  <a:pt x="2" y="29"/>
                </a:cubicBezTo>
                <a:cubicBezTo>
                  <a:pt x="2" y="30"/>
                  <a:pt x="3" y="31"/>
                  <a:pt x="4" y="31"/>
                </a:cubicBezTo>
                <a:lnTo>
                  <a:pt x="27" y="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9"/>
          <p:cNvSpPr>
            <a:spLocks/>
          </p:cNvSpPr>
          <p:nvPr/>
        </p:nvSpPr>
        <p:spPr bwMode="auto">
          <a:xfrm>
            <a:off x="4010025" y="4156075"/>
            <a:ext cx="207963" cy="184150"/>
          </a:xfrm>
          <a:custGeom>
            <a:avLst/>
            <a:gdLst>
              <a:gd name="T0" fmla="*/ 31 w 35"/>
              <a:gd name="T1" fmla="*/ 0 h 31"/>
              <a:gd name="T2" fmla="*/ 4 w 35"/>
              <a:gd name="T3" fmla="*/ 0 h 31"/>
              <a:gd name="T4" fmla="*/ 1 w 35"/>
              <a:gd name="T5" fmla="*/ 2 h 31"/>
              <a:gd name="T6" fmla="*/ 0 w 35"/>
              <a:gd name="T7" fmla="*/ 29 h 31"/>
              <a:gd name="T8" fmla="*/ 0 w 35"/>
              <a:gd name="T9" fmla="*/ 31 h 31"/>
              <a:gd name="T10" fmla="*/ 2 w 35"/>
              <a:gd name="T11" fmla="*/ 31 h 31"/>
              <a:gd name="T12" fmla="*/ 33 w 35"/>
              <a:gd name="T13" fmla="*/ 31 h 31"/>
              <a:gd name="T14" fmla="*/ 34 w 35"/>
              <a:gd name="T15" fmla="*/ 31 h 31"/>
              <a:gd name="T16" fmla="*/ 35 w 35"/>
              <a:gd name="T17" fmla="*/ 29 h 31"/>
              <a:gd name="T18" fmla="*/ 33 w 35"/>
              <a:gd name="T19" fmla="*/ 2 h 31"/>
              <a:gd name="T20" fmla="*/ 31 w 35"/>
              <a:gd name="T21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" h="31">
                <a:moveTo>
                  <a:pt x="31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1" y="1"/>
                  <a:pt x="1" y="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30"/>
                  <a:pt x="0" y="30"/>
                  <a:pt x="0" y="31"/>
                </a:cubicBezTo>
                <a:cubicBezTo>
                  <a:pt x="1" y="31"/>
                  <a:pt x="1" y="31"/>
                  <a:pt x="2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1"/>
                  <a:pt x="34" y="31"/>
                  <a:pt x="34" y="31"/>
                </a:cubicBezTo>
                <a:cubicBezTo>
                  <a:pt x="35" y="30"/>
                  <a:pt x="35" y="30"/>
                  <a:pt x="35" y="29"/>
                </a:cubicBezTo>
                <a:cubicBezTo>
                  <a:pt x="33" y="2"/>
                  <a:pt x="33" y="2"/>
                  <a:pt x="33" y="2"/>
                </a:cubicBezTo>
                <a:cubicBezTo>
                  <a:pt x="33" y="1"/>
                  <a:pt x="32" y="0"/>
                  <a:pt x="3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10"/>
          <p:cNvSpPr>
            <a:spLocks/>
          </p:cNvSpPr>
          <p:nvPr/>
        </p:nvSpPr>
        <p:spPr bwMode="auto">
          <a:xfrm>
            <a:off x="4260850" y="4156075"/>
            <a:ext cx="201613" cy="184150"/>
          </a:xfrm>
          <a:custGeom>
            <a:avLst/>
            <a:gdLst>
              <a:gd name="T0" fmla="*/ 30 w 34"/>
              <a:gd name="T1" fmla="*/ 2 h 31"/>
              <a:gd name="T2" fmla="*/ 27 w 34"/>
              <a:gd name="T3" fmla="*/ 0 h 31"/>
              <a:gd name="T4" fmla="*/ 3 w 34"/>
              <a:gd name="T5" fmla="*/ 0 h 31"/>
              <a:gd name="T6" fmla="*/ 1 w 34"/>
              <a:gd name="T7" fmla="*/ 1 h 31"/>
              <a:gd name="T8" fmla="*/ 0 w 34"/>
              <a:gd name="T9" fmla="*/ 3 h 31"/>
              <a:gd name="T10" fmla="*/ 2 w 34"/>
              <a:gd name="T11" fmla="*/ 29 h 31"/>
              <a:gd name="T12" fmla="*/ 5 w 34"/>
              <a:gd name="T13" fmla="*/ 31 h 31"/>
              <a:gd name="T14" fmla="*/ 31 w 34"/>
              <a:gd name="T15" fmla="*/ 31 h 31"/>
              <a:gd name="T16" fmla="*/ 33 w 34"/>
              <a:gd name="T17" fmla="*/ 31 h 31"/>
              <a:gd name="T18" fmla="*/ 34 w 34"/>
              <a:gd name="T19" fmla="*/ 29 h 31"/>
              <a:gd name="T20" fmla="*/ 30 w 34"/>
              <a:gd name="T21" fmla="*/ 2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" h="31">
                <a:moveTo>
                  <a:pt x="30" y="2"/>
                </a:moveTo>
                <a:cubicBezTo>
                  <a:pt x="30" y="1"/>
                  <a:pt x="29" y="0"/>
                  <a:pt x="27" y="0"/>
                </a:cubicBezTo>
                <a:cubicBezTo>
                  <a:pt x="3" y="0"/>
                  <a:pt x="3" y="0"/>
                  <a:pt x="3" y="0"/>
                </a:cubicBezTo>
                <a:cubicBezTo>
                  <a:pt x="2" y="0"/>
                  <a:pt x="2" y="0"/>
                  <a:pt x="1" y="1"/>
                </a:cubicBezTo>
                <a:cubicBezTo>
                  <a:pt x="1" y="1"/>
                  <a:pt x="0" y="2"/>
                  <a:pt x="0" y="3"/>
                </a:cubicBezTo>
                <a:cubicBezTo>
                  <a:pt x="2" y="29"/>
                  <a:pt x="2" y="29"/>
                  <a:pt x="2" y="29"/>
                </a:cubicBezTo>
                <a:cubicBezTo>
                  <a:pt x="2" y="30"/>
                  <a:pt x="3" y="31"/>
                  <a:pt x="5" y="31"/>
                </a:cubicBezTo>
                <a:cubicBezTo>
                  <a:pt x="31" y="31"/>
                  <a:pt x="31" y="31"/>
                  <a:pt x="31" y="31"/>
                </a:cubicBezTo>
                <a:cubicBezTo>
                  <a:pt x="32" y="31"/>
                  <a:pt x="33" y="31"/>
                  <a:pt x="33" y="31"/>
                </a:cubicBezTo>
                <a:cubicBezTo>
                  <a:pt x="33" y="30"/>
                  <a:pt x="34" y="29"/>
                  <a:pt x="34" y="29"/>
                </a:cubicBezTo>
                <a:lnTo>
                  <a:pt x="30" y="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11"/>
          <p:cNvSpPr>
            <a:spLocks/>
          </p:cNvSpPr>
          <p:nvPr/>
        </p:nvSpPr>
        <p:spPr bwMode="auto">
          <a:xfrm>
            <a:off x="3767138" y="4156075"/>
            <a:ext cx="196850" cy="184150"/>
          </a:xfrm>
          <a:custGeom>
            <a:avLst/>
            <a:gdLst>
              <a:gd name="T0" fmla="*/ 31 w 33"/>
              <a:gd name="T1" fmla="*/ 0 h 31"/>
              <a:gd name="T2" fmla="*/ 6 w 33"/>
              <a:gd name="T3" fmla="*/ 0 h 31"/>
              <a:gd name="T4" fmla="*/ 4 w 33"/>
              <a:gd name="T5" fmla="*/ 2 h 31"/>
              <a:gd name="T6" fmla="*/ 0 w 33"/>
              <a:gd name="T7" fmla="*/ 29 h 31"/>
              <a:gd name="T8" fmla="*/ 1 w 33"/>
              <a:gd name="T9" fmla="*/ 31 h 31"/>
              <a:gd name="T10" fmla="*/ 2 w 33"/>
              <a:gd name="T11" fmla="*/ 31 h 31"/>
              <a:gd name="T12" fmla="*/ 29 w 33"/>
              <a:gd name="T13" fmla="*/ 31 h 31"/>
              <a:gd name="T14" fmla="*/ 32 w 33"/>
              <a:gd name="T15" fmla="*/ 29 h 31"/>
              <a:gd name="T16" fmla="*/ 33 w 33"/>
              <a:gd name="T17" fmla="*/ 3 h 31"/>
              <a:gd name="T18" fmla="*/ 33 w 33"/>
              <a:gd name="T19" fmla="*/ 1 h 31"/>
              <a:gd name="T20" fmla="*/ 31 w 33"/>
              <a:gd name="T21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" h="31">
                <a:moveTo>
                  <a:pt x="31" y="0"/>
                </a:moveTo>
                <a:cubicBezTo>
                  <a:pt x="6" y="0"/>
                  <a:pt x="6" y="0"/>
                  <a:pt x="6" y="0"/>
                </a:cubicBezTo>
                <a:cubicBezTo>
                  <a:pt x="5" y="0"/>
                  <a:pt x="4" y="1"/>
                  <a:pt x="4" y="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9"/>
                  <a:pt x="0" y="30"/>
                  <a:pt x="1" y="31"/>
                </a:cubicBezTo>
                <a:cubicBezTo>
                  <a:pt x="1" y="31"/>
                  <a:pt x="2" y="31"/>
                  <a:pt x="2" y="31"/>
                </a:cubicBezTo>
                <a:cubicBezTo>
                  <a:pt x="29" y="31"/>
                  <a:pt x="29" y="31"/>
                  <a:pt x="29" y="31"/>
                </a:cubicBezTo>
                <a:cubicBezTo>
                  <a:pt x="30" y="31"/>
                  <a:pt x="31" y="30"/>
                  <a:pt x="32" y="29"/>
                </a:cubicBezTo>
                <a:cubicBezTo>
                  <a:pt x="33" y="3"/>
                  <a:pt x="33" y="3"/>
                  <a:pt x="33" y="3"/>
                </a:cubicBezTo>
                <a:cubicBezTo>
                  <a:pt x="33" y="2"/>
                  <a:pt x="33" y="1"/>
                  <a:pt x="33" y="1"/>
                </a:cubicBezTo>
                <a:cubicBezTo>
                  <a:pt x="32" y="0"/>
                  <a:pt x="31" y="0"/>
                  <a:pt x="3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12"/>
          <p:cNvSpPr>
            <a:spLocks/>
          </p:cNvSpPr>
          <p:nvPr/>
        </p:nvSpPr>
        <p:spPr bwMode="auto">
          <a:xfrm>
            <a:off x="3802063" y="3917950"/>
            <a:ext cx="179388" cy="184150"/>
          </a:xfrm>
          <a:custGeom>
            <a:avLst/>
            <a:gdLst>
              <a:gd name="T0" fmla="*/ 27 w 30"/>
              <a:gd name="T1" fmla="*/ 0 h 31"/>
              <a:gd name="T2" fmla="*/ 6 w 30"/>
              <a:gd name="T3" fmla="*/ 0 h 31"/>
              <a:gd name="T4" fmla="*/ 4 w 30"/>
              <a:gd name="T5" fmla="*/ 2 h 31"/>
              <a:gd name="T6" fmla="*/ 0 w 30"/>
              <a:gd name="T7" fmla="*/ 28 h 31"/>
              <a:gd name="T8" fmla="*/ 0 w 30"/>
              <a:gd name="T9" fmla="*/ 30 h 31"/>
              <a:gd name="T10" fmla="*/ 2 w 30"/>
              <a:gd name="T11" fmla="*/ 31 h 31"/>
              <a:gd name="T12" fmla="*/ 26 w 30"/>
              <a:gd name="T13" fmla="*/ 31 h 31"/>
              <a:gd name="T14" fmla="*/ 28 w 30"/>
              <a:gd name="T15" fmla="*/ 29 h 31"/>
              <a:gd name="T16" fmla="*/ 30 w 30"/>
              <a:gd name="T17" fmla="*/ 2 h 31"/>
              <a:gd name="T18" fmla="*/ 29 w 30"/>
              <a:gd name="T19" fmla="*/ 1 h 31"/>
              <a:gd name="T20" fmla="*/ 27 w 30"/>
              <a:gd name="T21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" h="31">
                <a:moveTo>
                  <a:pt x="27" y="0"/>
                </a:moveTo>
                <a:cubicBezTo>
                  <a:pt x="6" y="0"/>
                  <a:pt x="6" y="0"/>
                  <a:pt x="6" y="0"/>
                </a:cubicBezTo>
                <a:cubicBezTo>
                  <a:pt x="5" y="0"/>
                  <a:pt x="4" y="1"/>
                  <a:pt x="4" y="2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9"/>
                  <a:pt x="0" y="30"/>
                  <a:pt x="0" y="30"/>
                </a:cubicBezTo>
                <a:cubicBezTo>
                  <a:pt x="1" y="31"/>
                  <a:pt x="2" y="31"/>
                  <a:pt x="2" y="31"/>
                </a:cubicBezTo>
                <a:cubicBezTo>
                  <a:pt x="26" y="31"/>
                  <a:pt x="26" y="31"/>
                  <a:pt x="26" y="31"/>
                </a:cubicBezTo>
                <a:cubicBezTo>
                  <a:pt x="27" y="31"/>
                  <a:pt x="28" y="30"/>
                  <a:pt x="28" y="29"/>
                </a:cubicBezTo>
                <a:cubicBezTo>
                  <a:pt x="30" y="2"/>
                  <a:pt x="30" y="2"/>
                  <a:pt x="30" y="2"/>
                </a:cubicBezTo>
                <a:cubicBezTo>
                  <a:pt x="30" y="2"/>
                  <a:pt x="29" y="1"/>
                  <a:pt x="29" y="1"/>
                </a:cubicBezTo>
                <a:cubicBezTo>
                  <a:pt x="29" y="0"/>
                  <a:pt x="28" y="0"/>
                  <a:pt x="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0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Environmental </a:t>
            </a:r>
            <a:r>
              <a:rPr lang="en-US" dirty="0" smtClean="0"/>
              <a:t>Graphics</a:t>
            </a:r>
            <a:endParaRPr lang="en-US" dirty="0"/>
          </a:p>
        </p:txBody>
      </p:sp>
      <p:grpSp>
        <p:nvGrpSpPr>
          <p:cNvPr id="98" name="Group 97"/>
          <p:cNvGrpSpPr/>
          <p:nvPr/>
        </p:nvGrpSpPr>
        <p:grpSpPr>
          <a:xfrm>
            <a:off x="4197559" y="3776558"/>
            <a:ext cx="1733002" cy="1733001"/>
            <a:chOff x="3229689" y="3671359"/>
            <a:chExt cx="1972203" cy="1972202"/>
          </a:xfrm>
        </p:grpSpPr>
        <p:sp>
          <p:nvSpPr>
            <p:cNvPr id="19" name="Rectangle 18"/>
            <p:cNvSpPr/>
            <p:nvPr/>
          </p:nvSpPr>
          <p:spPr>
            <a:xfrm>
              <a:off x="3229689" y="3671359"/>
              <a:ext cx="1972203" cy="197220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741303" y="3914890"/>
              <a:ext cx="1457652" cy="1725638"/>
              <a:chOff x="7999413" y="5029200"/>
              <a:chExt cx="1220787" cy="1445226"/>
            </a:xfrm>
          </p:grpSpPr>
          <p:sp>
            <p:nvSpPr>
              <p:cNvPr id="14" name="Freeform 5"/>
              <p:cNvSpPr>
                <a:spLocks/>
              </p:cNvSpPr>
              <p:nvPr/>
            </p:nvSpPr>
            <p:spPr bwMode="auto">
              <a:xfrm>
                <a:off x="8009613" y="5029200"/>
                <a:ext cx="1210587" cy="1445226"/>
              </a:xfrm>
              <a:custGeom>
                <a:avLst/>
                <a:gdLst>
                  <a:gd name="T0" fmla="*/ 33 w 148"/>
                  <a:gd name="T1" fmla="*/ 0 h 177"/>
                  <a:gd name="T2" fmla="*/ 3 w 148"/>
                  <a:gd name="T3" fmla="*/ 55 h 177"/>
                  <a:gd name="T4" fmla="*/ 6 w 148"/>
                  <a:gd name="T5" fmla="*/ 60 h 177"/>
                  <a:gd name="T6" fmla="*/ 7 w 148"/>
                  <a:gd name="T7" fmla="*/ 62 h 177"/>
                  <a:gd name="T8" fmla="*/ 9 w 148"/>
                  <a:gd name="T9" fmla="*/ 64 h 177"/>
                  <a:gd name="T10" fmla="*/ 11 w 148"/>
                  <a:gd name="T11" fmla="*/ 66 h 177"/>
                  <a:gd name="T12" fmla="*/ 13 w 148"/>
                  <a:gd name="T13" fmla="*/ 68 h 177"/>
                  <a:gd name="T14" fmla="*/ 15 w 148"/>
                  <a:gd name="T15" fmla="*/ 69 h 177"/>
                  <a:gd name="T16" fmla="*/ 17 w 148"/>
                  <a:gd name="T17" fmla="*/ 71 h 177"/>
                  <a:gd name="T18" fmla="*/ 3 w 148"/>
                  <a:gd name="T19" fmla="*/ 101 h 177"/>
                  <a:gd name="T20" fmla="*/ 6 w 148"/>
                  <a:gd name="T21" fmla="*/ 106 h 177"/>
                  <a:gd name="T22" fmla="*/ 7 w 148"/>
                  <a:gd name="T23" fmla="*/ 108 h 177"/>
                  <a:gd name="T24" fmla="*/ 9 w 148"/>
                  <a:gd name="T25" fmla="*/ 110 h 177"/>
                  <a:gd name="T26" fmla="*/ 11 w 148"/>
                  <a:gd name="T27" fmla="*/ 111 h 177"/>
                  <a:gd name="T28" fmla="*/ 13 w 148"/>
                  <a:gd name="T29" fmla="*/ 113 h 177"/>
                  <a:gd name="T30" fmla="*/ 15 w 148"/>
                  <a:gd name="T31" fmla="*/ 115 h 177"/>
                  <a:gd name="T32" fmla="*/ 17 w 148"/>
                  <a:gd name="T33" fmla="*/ 117 h 177"/>
                  <a:gd name="T34" fmla="*/ 0 w 148"/>
                  <a:gd name="T35" fmla="*/ 152 h 177"/>
                  <a:gd name="T36" fmla="*/ 3 w 148"/>
                  <a:gd name="T37" fmla="*/ 157 h 177"/>
                  <a:gd name="T38" fmla="*/ 4 w 148"/>
                  <a:gd name="T39" fmla="*/ 159 h 177"/>
                  <a:gd name="T40" fmla="*/ 6 w 148"/>
                  <a:gd name="T41" fmla="*/ 161 h 177"/>
                  <a:gd name="T42" fmla="*/ 8 w 148"/>
                  <a:gd name="T43" fmla="*/ 163 h 177"/>
                  <a:gd name="T44" fmla="*/ 10 w 148"/>
                  <a:gd name="T45" fmla="*/ 165 h 177"/>
                  <a:gd name="T46" fmla="*/ 12 w 148"/>
                  <a:gd name="T47" fmla="*/ 166 h 177"/>
                  <a:gd name="T48" fmla="*/ 14 w 148"/>
                  <a:gd name="T49" fmla="*/ 168 h 177"/>
                  <a:gd name="T50" fmla="*/ 16 w 148"/>
                  <a:gd name="T51" fmla="*/ 170 h 177"/>
                  <a:gd name="T52" fmla="*/ 18 w 148"/>
                  <a:gd name="T53" fmla="*/ 172 h 177"/>
                  <a:gd name="T54" fmla="*/ 20 w 148"/>
                  <a:gd name="T55" fmla="*/ 174 h 177"/>
                  <a:gd name="T56" fmla="*/ 22 w 148"/>
                  <a:gd name="T57" fmla="*/ 176 h 177"/>
                  <a:gd name="T58" fmla="*/ 23 w 148"/>
                  <a:gd name="T59" fmla="*/ 177 h 177"/>
                  <a:gd name="T60" fmla="*/ 148 w 148"/>
                  <a:gd name="T61" fmla="*/ 60 h 177"/>
                  <a:gd name="T62" fmla="*/ 146 w 148"/>
                  <a:gd name="T63" fmla="*/ 59 h 177"/>
                  <a:gd name="T64" fmla="*/ 144 w 148"/>
                  <a:gd name="T65" fmla="*/ 57 h 177"/>
                  <a:gd name="T66" fmla="*/ 143 w 148"/>
                  <a:gd name="T67" fmla="*/ 55 h 177"/>
                  <a:gd name="T68" fmla="*/ 141 w 148"/>
                  <a:gd name="T69" fmla="*/ 53 h 177"/>
                  <a:gd name="T70" fmla="*/ 139 w 148"/>
                  <a:gd name="T71" fmla="*/ 51 h 177"/>
                  <a:gd name="T72" fmla="*/ 137 w 148"/>
                  <a:gd name="T73" fmla="*/ 49 h 177"/>
                  <a:gd name="T74" fmla="*/ 135 w 148"/>
                  <a:gd name="T75" fmla="*/ 47 h 177"/>
                  <a:gd name="T76" fmla="*/ 133 w 148"/>
                  <a:gd name="T77" fmla="*/ 45 h 177"/>
                  <a:gd name="T78" fmla="*/ 131 w 148"/>
                  <a:gd name="T79" fmla="*/ 43 h 177"/>
                  <a:gd name="T80" fmla="*/ 129 w 148"/>
                  <a:gd name="T81" fmla="*/ 41 h 177"/>
                  <a:gd name="T82" fmla="*/ 127 w 148"/>
                  <a:gd name="T83" fmla="*/ 39 h 177"/>
                  <a:gd name="T84" fmla="*/ 125 w 148"/>
                  <a:gd name="T85" fmla="*/ 38 h 177"/>
                  <a:gd name="T86" fmla="*/ 123 w 148"/>
                  <a:gd name="T87" fmla="*/ 36 h 177"/>
                  <a:gd name="T88" fmla="*/ 122 w 148"/>
                  <a:gd name="T89" fmla="*/ 34 h 177"/>
                  <a:gd name="T90" fmla="*/ 120 w 148"/>
                  <a:gd name="T91" fmla="*/ 32 h 177"/>
                  <a:gd name="T92" fmla="*/ 118 w 148"/>
                  <a:gd name="T93" fmla="*/ 30 h 177"/>
                  <a:gd name="T94" fmla="*/ 116 w 148"/>
                  <a:gd name="T95" fmla="*/ 28 h 177"/>
                  <a:gd name="T96" fmla="*/ 114 w 148"/>
                  <a:gd name="T97" fmla="*/ 26 h 177"/>
                  <a:gd name="T98" fmla="*/ 112 w 148"/>
                  <a:gd name="T99" fmla="*/ 24 h 177"/>
                  <a:gd name="T100" fmla="*/ 110 w 148"/>
                  <a:gd name="T101" fmla="*/ 22 h 177"/>
                  <a:gd name="T102" fmla="*/ 108 w 148"/>
                  <a:gd name="T103" fmla="*/ 20 h 177"/>
                  <a:gd name="T104" fmla="*/ 106 w 148"/>
                  <a:gd name="T105" fmla="*/ 18 h 177"/>
                  <a:gd name="T106" fmla="*/ 104 w 148"/>
                  <a:gd name="T107" fmla="*/ 17 h 177"/>
                  <a:gd name="T108" fmla="*/ 102 w 148"/>
                  <a:gd name="T109" fmla="*/ 15 h 177"/>
                  <a:gd name="T110" fmla="*/ 101 w 148"/>
                  <a:gd name="T111" fmla="*/ 13 h 177"/>
                  <a:gd name="T112" fmla="*/ 99 w 148"/>
                  <a:gd name="T113" fmla="*/ 11 h 177"/>
                  <a:gd name="T114" fmla="*/ 97 w 148"/>
                  <a:gd name="T115" fmla="*/ 9 h 177"/>
                  <a:gd name="T116" fmla="*/ 95 w 148"/>
                  <a:gd name="T117" fmla="*/ 7 h 177"/>
                  <a:gd name="T118" fmla="*/ 93 w 148"/>
                  <a:gd name="T119" fmla="*/ 5 h 177"/>
                  <a:gd name="T120" fmla="*/ 91 w 148"/>
                  <a:gd name="T121" fmla="*/ 3 h 177"/>
                  <a:gd name="T122" fmla="*/ 89 w 148"/>
                  <a:gd name="T123" fmla="*/ 1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48" h="177">
                    <a:moveTo>
                      <a:pt x="86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31" y="0"/>
                      <a:pt x="30" y="1"/>
                      <a:pt x="30" y="2"/>
                    </a:cubicBezTo>
                    <a:cubicBezTo>
                      <a:pt x="3" y="55"/>
                      <a:pt x="3" y="55"/>
                      <a:pt x="3" y="55"/>
                    </a:cubicBezTo>
                    <a:cubicBezTo>
                      <a:pt x="3" y="56"/>
                      <a:pt x="3" y="58"/>
                      <a:pt x="5" y="59"/>
                    </a:cubicBezTo>
                    <a:cubicBezTo>
                      <a:pt x="5" y="59"/>
                      <a:pt x="5" y="60"/>
                      <a:pt x="6" y="60"/>
                    </a:cubicBezTo>
                    <a:cubicBezTo>
                      <a:pt x="6" y="60"/>
                      <a:pt x="6" y="61"/>
                      <a:pt x="7" y="61"/>
                    </a:cubicBezTo>
                    <a:cubicBezTo>
                      <a:pt x="7" y="61"/>
                      <a:pt x="7" y="62"/>
                      <a:pt x="7" y="62"/>
                    </a:cubicBezTo>
                    <a:cubicBezTo>
                      <a:pt x="8" y="62"/>
                      <a:pt x="8" y="63"/>
                      <a:pt x="8" y="63"/>
                    </a:cubicBezTo>
                    <a:cubicBezTo>
                      <a:pt x="9" y="63"/>
                      <a:pt x="9" y="63"/>
                      <a:pt x="9" y="64"/>
                    </a:cubicBezTo>
                    <a:cubicBezTo>
                      <a:pt x="10" y="64"/>
                      <a:pt x="10" y="64"/>
                      <a:pt x="10" y="65"/>
                    </a:cubicBezTo>
                    <a:cubicBezTo>
                      <a:pt x="11" y="65"/>
                      <a:pt x="11" y="65"/>
                      <a:pt x="11" y="66"/>
                    </a:cubicBezTo>
                    <a:cubicBezTo>
                      <a:pt x="12" y="66"/>
                      <a:pt x="12" y="66"/>
                      <a:pt x="12" y="67"/>
                    </a:cubicBezTo>
                    <a:cubicBezTo>
                      <a:pt x="12" y="67"/>
                      <a:pt x="13" y="67"/>
                      <a:pt x="13" y="68"/>
                    </a:cubicBezTo>
                    <a:cubicBezTo>
                      <a:pt x="13" y="68"/>
                      <a:pt x="14" y="68"/>
                      <a:pt x="14" y="69"/>
                    </a:cubicBezTo>
                    <a:cubicBezTo>
                      <a:pt x="14" y="69"/>
                      <a:pt x="15" y="69"/>
                      <a:pt x="15" y="69"/>
                    </a:cubicBezTo>
                    <a:cubicBezTo>
                      <a:pt x="15" y="70"/>
                      <a:pt x="16" y="70"/>
                      <a:pt x="16" y="70"/>
                    </a:cubicBezTo>
                    <a:cubicBezTo>
                      <a:pt x="16" y="71"/>
                      <a:pt x="17" y="71"/>
                      <a:pt x="17" y="71"/>
                    </a:cubicBezTo>
                    <a:cubicBezTo>
                      <a:pt x="18" y="72"/>
                      <a:pt x="18" y="72"/>
                      <a:pt x="18" y="72"/>
                    </a:cubicBezTo>
                    <a:cubicBezTo>
                      <a:pt x="3" y="101"/>
                      <a:pt x="3" y="101"/>
                      <a:pt x="3" y="101"/>
                    </a:cubicBezTo>
                    <a:cubicBezTo>
                      <a:pt x="3" y="102"/>
                      <a:pt x="3" y="104"/>
                      <a:pt x="5" y="105"/>
                    </a:cubicBezTo>
                    <a:cubicBezTo>
                      <a:pt x="5" y="105"/>
                      <a:pt x="5" y="105"/>
                      <a:pt x="6" y="106"/>
                    </a:cubicBezTo>
                    <a:cubicBezTo>
                      <a:pt x="6" y="106"/>
                      <a:pt x="6" y="106"/>
                      <a:pt x="7" y="107"/>
                    </a:cubicBezTo>
                    <a:cubicBezTo>
                      <a:pt x="7" y="107"/>
                      <a:pt x="7" y="107"/>
                      <a:pt x="7" y="108"/>
                    </a:cubicBezTo>
                    <a:cubicBezTo>
                      <a:pt x="8" y="108"/>
                      <a:pt x="8" y="108"/>
                      <a:pt x="8" y="109"/>
                    </a:cubicBezTo>
                    <a:cubicBezTo>
                      <a:pt x="9" y="109"/>
                      <a:pt x="9" y="109"/>
                      <a:pt x="9" y="110"/>
                    </a:cubicBezTo>
                    <a:cubicBezTo>
                      <a:pt x="10" y="110"/>
                      <a:pt x="10" y="110"/>
                      <a:pt x="10" y="110"/>
                    </a:cubicBezTo>
                    <a:cubicBezTo>
                      <a:pt x="11" y="111"/>
                      <a:pt x="11" y="111"/>
                      <a:pt x="11" y="111"/>
                    </a:cubicBezTo>
                    <a:cubicBezTo>
                      <a:pt x="12" y="112"/>
                      <a:pt x="12" y="112"/>
                      <a:pt x="12" y="112"/>
                    </a:cubicBezTo>
                    <a:cubicBezTo>
                      <a:pt x="12" y="113"/>
                      <a:pt x="13" y="113"/>
                      <a:pt x="13" y="113"/>
                    </a:cubicBezTo>
                    <a:cubicBezTo>
                      <a:pt x="13" y="114"/>
                      <a:pt x="14" y="114"/>
                      <a:pt x="14" y="114"/>
                    </a:cubicBezTo>
                    <a:cubicBezTo>
                      <a:pt x="14" y="115"/>
                      <a:pt x="15" y="115"/>
                      <a:pt x="15" y="115"/>
                    </a:cubicBezTo>
                    <a:cubicBezTo>
                      <a:pt x="15" y="116"/>
                      <a:pt x="16" y="116"/>
                      <a:pt x="16" y="116"/>
                    </a:cubicBezTo>
                    <a:cubicBezTo>
                      <a:pt x="16" y="117"/>
                      <a:pt x="17" y="117"/>
                      <a:pt x="17" y="117"/>
                    </a:cubicBezTo>
                    <a:cubicBezTo>
                      <a:pt x="17" y="117"/>
                      <a:pt x="17" y="117"/>
                      <a:pt x="17" y="117"/>
                    </a:cubicBezTo>
                    <a:cubicBezTo>
                      <a:pt x="0" y="152"/>
                      <a:pt x="0" y="152"/>
                      <a:pt x="0" y="152"/>
                    </a:cubicBezTo>
                    <a:cubicBezTo>
                      <a:pt x="0" y="154"/>
                      <a:pt x="0" y="155"/>
                      <a:pt x="2" y="156"/>
                    </a:cubicBezTo>
                    <a:cubicBezTo>
                      <a:pt x="2" y="156"/>
                      <a:pt x="2" y="157"/>
                      <a:pt x="3" y="157"/>
                    </a:cubicBezTo>
                    <a:cubicBezTo>
                      <a:pt x="3" y="157"/>
                      <a:pt x="3" y="158"/>
                      <a:pt x="4" y="158"/>
                    </a:cubicBezTo>
                    <a:cubicBezTo>
                      <a:pt x="4" y="158"/>
                      <a:pt x="4" y="159"/>
                      <a:pt x="4" y="159"/>
                    </a:cubicBezTo>
                    <a:cubicBezTo>
                      <a:pt x="5" y="159"/>
                      <a:pt x="5" y="160"/>
                      <a:pt x="5" y="160"/>
                    </a:cubicBezTo>
                    <a:cubicBezTo>
                      <a:pt x="6" y="160"/>
                      <a:pt x="6" y="160"/>
                      <a:pt x="6" y="161"/>
                    </a:cubicBezTo>
                    <a:cubicBezTo>
                      <a:pt x="7" y="161"/>
                      <a:pt x="7" y="161"/>
                      <a:pt x="7" y="162"/>
                    </a:cubicBezTo>
                    <a:cubicBezTo>
                      <a:pt x="8" y="162"/>
                      <a:pt x="8" y="162"/>
                      <a:pt x="8" y="163"/>
                    </a:cubicBezTo>
                    <a:cubicBezTo>
                      <a:pt x="9" y="163"/>
                      <a:pt x="9" y="163"/>
                      <a:pt x="9" y="164"/>
                    </a:cubicBezTo>
                    <a:cubicBezTo>
                      <a:pt x="9" y="164"/>
                      <a:pt x="10" y="164"/>
                      <a:pt x="10" y="165"/>
                    </a:cubicBezTo>
                    <a:cubicBezTo>
                      <a:pt x="10" y="165"/>
                      <a:pt x="11" y="165"/>
                      <a:pt x="11" y="165"/>
                    </a:cubicBezTo>
                    <a:cubicBezTo>
                      <a:pt x="11" y="166"/>
                      <a:pt x="12" y="166"/>
                      <a:pt x="12" y="166"/>
                    </a:cubicBezTo>
                    <a:cubicBezTo>
                      <a:pt x="12" y="167"/>
                      <a:pt x="13" y="167"/>
                      <a:pt x="13" y="167"/>
                    </a:cubicBezTo>
                    <a:cubicBezTo>
                      <a:pt x="13" y="168"/>
                      <a:pt x="14" y="168"/>
                      <a:pt x="14" y="168"/>
                    </a:cubicBezTo>
                    <a:cubicBezTo>
                      <a:pt x="14" y="169"/>
                      <a:pt x="15" y="169"/>
                      <a:pt x="15" y="169"/>
                    </a:cubicBezTo>
                    <a:cubicBezTo>
                      <a:pt x="15" y="170"/>
                      <a:pt x="16" y="170"/>
                      <a:pt x="16" y="170"/>
                    </a:cubicBezTo>
                    <a:cubicBezTo>
                      <a:pt x="16" y="171"/>
                      <a:pt x="17" y="171"/>
                      <a:pt x="17" y="171"/>
                    </a:cubicBezTo>
                    <a:cubicBezTo>
                      <a:pt x="17" y="172"/>
                      <a:pt x="17" y="172"/>
                      <a:pt x="18" y="172"/>
                    </a:cubicBezTo>
                    <a:cubicBezTo>
                      <a:pt x="18" y="173"/>
                      <a:pt x="18" y="173"/>
                      <a:pt x="19" y="173"/>
                    </a:cubicBezTo>
                    <a:cubicBezTo>
                      <a:pt x="19" y="174"/>
                      <a:pt x="19" y="174"/>
                      <a:pt x="20" y="174"/>
                    </a:cubicBezTo>
                    <a:cubicBezTo>
                      <a:pt x="20" y="174"/>
                      <a:pt x="20" y="175"/>
                      <a:pt x="21" y="175"/>
                    </a:cubicBezTo>
                    <a:cubicBezTo>
                      <a:pt x="21" y="175"/>
                      <a:pt x="21" y="176"/>
                      <a:pt x="22" y="176"/>
                    </a:cubicBezTo>
                    <a:cubicBezTo>
                      <a:pt x="22" y="176"/>
                      <a:pt x="22" y="177"/>
                      <a:pt x="23" y="177"/>
                    </a:cubicBezTo>
                    <a:cubicBezTo>
                      <a:pt x="23" y="177"/>
                      <a:pt x="23" y="177"/>
                      <a:pt x="23" y="177"/>
                    </a:cubicBezTo>
                    <a:cubicBezTo>
                      <a:pt x="148" y="177"/>
                      <a:pt x="148" y="177"/>
                      <a:pt x="148" y="177"/>
                    </a:cubicBezTo>
                    <a:cubicBezTo>
                      <a:pt x="148" y="60"/>
                      <a:pt x="148" y="60"/>
                      <a:pt x="148" y="60"/>
                    </a:cubicBezTo>
                    <a:cubicBezTo>
                      <a:pt x="147" y="60"/>
                      <a:pt x="147" y="60"/>
                      <a:pt x="147" y="60"/>
                    </a:cubicBezTo>
                    <a:cubicBezTo>
                      <a:pt x="147" y="59"/>
                      <a:pt x="147" y="59"/>
                      <a:pt x="146" y="59"/>
                    </a:cubicBezTo>
                    <a:cubicBezTo>
                      <a:pt x="146" y="58"/>
                      <a:pt x="146" y="58"/>
                      <a:pt x="145" y="58"/>
                    </a:cubicBezTo>
                    <a:cubicBezTo>
                      <a:pt x="145" y="57"/>
                      <a:pt x="145" y="57"/>
                      <a:pt x="144" y="57"/>
                    </a:cubicBezTo>
                    <a:cubicBezTo>
                      <a:pt x="144" y="56"/>
                      <a:pt x="144" y="56"/>
                      <a:pt x="143" y="56"/>
                    </a:cubicBezTo>
                    <a:cubicBezTo>
                      <a:pt x="143" y="55"/>
                      <a:pt x="143" y="55"/>
                      <a:pt x="143" y="55"/>
                    </a:cubicBezTo>
                    <a:cubicBezTo>
                      <a:pt x="142" y="54"/>
                      <a:pt x="142" y="54"/>
                      <a:pt x="142" y="54"/>
                    </a:cubicBezTo>
                    <a:cubicBezTo>
                      <a:pt x="141" y="53"/>
                      <a:pt x="141" y="53"/>
                      <a:pt x="141" y="53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39" y="52"/>
                      <a:pt x="139" y="51"/>
                      <a:pt x="139" y="51"/>
                    </a:cubicBezTo>
                    <a:cubicBezTo>
                      <a:pt x="138" y="51"/>
                      <a:pt x="138" y="50"/>
                      <a:pt x="138" y="50"/>
                    </a:cubicBezTo>
                    <a:cubicBezTo>
                      <a:pt x="137" y="50"/>
                      <a:pt x="137" y="49"/>
                      <a:pt x="137" y="49"/>
                    </a:cubicBezTo>
                    <a:cubicBezTo>
                      <a:pt x="137" y="49"/>
                      <a:pt x="136" y="48"/>
                      <a:pt x="136" y="48"/>
                    </a:cubicBezTo>
                    <a:cubicBezTo>
                      <a:pt x="136" y="48"/>
                      <a:pt x="135" y="47"/>
                      <a:pt x="135" y="47"/>
                    </a:cubicBezTo>
                    <a:cubicBezTo>
                      <a:pt x="135" y="47"/>
                      <a:pt x="134" y="46"/>
                      <a:pt x="134" y="46"/>
                    </a:cubicBezTo>
                    <a:cubicBezTo>
                      <a:pt x="134" y="46"/>
                      <a:pt x="133" y="45"/>
                      <a:pt x="133" y="45"/>
                    </a:cubicBezTo>
                    <a:cubicBezTo>
                      <a:pt x="133" y="45"/>
                      <a:pt x="132" y="45"/>
                      <a:pt x="132" y="44"/>
                    </a:cubicBezTo>
                    <a:cubicBezTo>
                      <a:pt x="132" y="44"/>
                      <a:pt x="131" y="44"/>
                      <a:pt x="131" y="43"/>
                    </a:cubicBezTo>
                    <a:cubicBezTo>
                      <a:pt x="131" y="43"/>
                      <a:pt x="130" y="43"/>
                      <a:pt x="130" y="42"/>
                    </a:cubicBezTo>
                    <a:cubicBezTo>
                      <a:pt x="130" y="42"/>
                      <a:pt x="130" y="42"/>
                      <a:pt x="129" y="41"/>
                    </a:cubicBezTo>
                    <a:cubicBezTo>
                      <a:pt x="129" y="41"/>
                      <a:pt x="129" y="41"/>
                      <a:pt x="128" y="40"/>
                    </a:cubicBezTo>
                    <a:cubicBezTo>
                      <a:pt x="128" y="40"/>
                      <a:pt x="128" y="40"/>
                      <a:pt x="127" y="39"/>
                    </a:cubicBezTo>
                    <a:cubicBezTo>
                      <a:pt x="127" y="39"/>
                      <a:pt x="127" y="39"/>
                      <a:pt x="126" y="39"/>
                    </a:cubicBezTo>
                    <a:cubicBezTo>
                      <a:pt x="126" y="38"/>
                      <a:pt x="126" y="38"/>
                      <a:pt x="125" y="38"/>
                    </a:cubicBezTo>
                    <a:cubicBezTo>
                      <a:pt x="125" y="37"/>
                      <a:pt x="125" y="37"/>
                      <a:pt x="124" y="37"/>
                    </a:cubicBezTo>
                    <a:cubicBezTo>
                      <a:pt x="124" y="36"/>
                      <a:pt x="124" y="36"/>
                      <a:pt x="123" y="36"/>
                    </a:cubicBezTo>
                    <a:cubicBezTo>
                      <a:pt x="123" y="35"/>
                      <a:pt x="123" y="35"/>
                      <a:pt x="122" y="35"/>
                    </a:cubicBezTo>
                    <a:cubicBezTo>
                      <a:pt x="122" y="34"/>
                      <a:pt x="122" y="34"/>
                      <a:pt x="122" y="34"/>
                    </a:cubicBezTo>
                    <a:cubicBezTo>
                      <a:pt x="121" y="33"/>
                      <a:pt x="121" y="33"/>
                      <a:pt x="121" y="33"/>
                    </a:cubicBezTo>
                    <a:cubicBezTo>
                      <a:pt x="120" y="32"/>
                      <a:pt x="120" y="32"/>
                      <a:pt x="120" y="32"/>
                    </a:cubicBezTo>
                    <a:cubicBezTo>
                      <a:pt x="119" y="31"/>
                      <a:pt x="119" y="31"/>
                      <a:pt x="119" y="31"/>
                    </a:cubicBezTo>
                    <a:cubicBezTo>
                      <a:pt x="118" y="31"/>
                      <a:pt x="118" y="30"/>
                      <a:pt x="118" y="30"/>
                    </a:cubicBezTo>
                    <a:cubicBezTo>
                      <a:pt x="117" y="30"/>
                      <a:pt x="117" y="29"/>
                      <a:pt x="117" y="29"/>
                    </a:cubicBezTo>
                    <a:cubicBezTo>
                      <a:pt x="116" y="29"/>
                      <a:pt x="116" y="28"/>
                      <a:pt x="116" y="28"/>
                    </a:cubicBezTo>
                    <a:cubicBezTo>
                      <a:pt x="116" y="28"/>
                      <a:pt x="115" y="27"/>
                      <a:pt x="115" y="27"/>
                    </a:cubicBezTo>
                    <a:cubicBezTo>
                      <a:pt x="115" y="27"/>
                      <a:pt x="114" y="26"/>
                      <a:pt x="114" y="26"/>
                    </a:cubicBezTo>
                    <a:cubicBezTo>
                      <a:pt x="114" y="26"/>
                      <a:pt x="113" y="25"/>
                      <a:pt x="113" y="25"/>
                    </a:cubicBezTo>
                    <a:cubicBezTo>
                      <a:pt x="113" y="25"/>
                      <a:pt x="112" y="24"/>
                      <a:pt x="112" y="24"/>
                    </a:cubicBezTo>
                    <a:cubicBezTo>
                      <a:pt x="112" y="24"/>
                      <a:pt x="111" y="24"/>
                      <a:pt x="111" y="23"/>
                    </a:cubicBezTo>
                    <a:cubicBezTo>
                      <a:pt x="111" y="23"/>
                      <a:pt x="110" y="23"/>
                      <a:pt x="110" y="22"/>
                    </a:cubicBezTo>
                    <a:cubicBezTo>
                      <a:pt x="110" y="22"/>
                      <a:pt x="109" y="22"/>
                      <a:pt x="109" y="21"/>
                    </a:cubicBezTo>
                    <a:cubicBezTo>
                      <a:pt x="109" y="21"/>
                      <a:pt x="109" y="21"/>
                      <a:pt x="108" y="20"/>
                    </a:cubicBezTo>
                    <a:cubicBezTo>
                      <a:pt x="108" y="20"/>
                      <a:pt x="108" y="20"/>
                      <a:pt x="107" y="19"/>
                    </a:cubicBezTo>
                    <a:cubicBezTo>
                      <a:pt x="107" y="19"/>
                      <a:pt x="107" y="19"/>
                      <a:pt x="106" y="18"/>
                    </a:cubicBezTo>
                    <a:cubicBezTo>
                      <a:pt x="106" y="18"/>
                      <a:pt x="106" y="18"/>
                      <a:pt x="105" y="18"/>
                    </a:cubicBezTo>
                    <a:cubicBezTo>
                      <a:pt x="105" y="17"/>
                      <a:pt x="105" y="17"/>
                      <a:pt x="104" y="17"/>
                    </a:cubicBezTo>
                    <a:cubicBezTo>
                      <a:pt x="104" y="16"/>
                      <a:pt x="104" y="16"/>
                      <a:pt x="103" y="16"/>
                    </a:cubicBezTo>
                    <a:cubicBezTo>
                      <a:pt x="103" y="15"/>
                      <a:pt x="103" y="15"/>
                      <a:pt x="102" y="15"/>
                    </a:cubicBezTo>
                    <a:cubicBezTo>
                      <a:pt x="102" y="14"/>
                      <a:pt x="102" y="14"/>
                      <a:pt x="101" y="14"/>
                    </a:cubicBezTo>
                    <a:cubicBezTo>
                      <a:pt x="101" y="13"/>
                      <a:pt x="101" y="13"/>
                      <a:pt x="101" y="13"/>
                    </a:cubicBezTo>
                    <a:cubicBezTo>
                      <a:pt x="100" y="12"/>
                      <a:pt x="100" y="12"/>
                      <a:pt x="100" y="12"/>
                    </a:cubicBezTo>
                    <a:cubicBezTo>
                      <a:pt x="99" y="11"/>
                      <a:pt x="99" y="11"/>
                      <a:pt x="99" y="11"/>
                    </a:cubicBezTo>
                    <a:cubicBezTo>
                      <a:pt x="98" y="10"/>
                      <a:pt x="98" y="10"/>
                      <a:pt x="98" y="10"/>
                    </a:cubicBezTo>
                    <a:cubicBezTo>
                      <a:pt x="97" y="10"/>
                      <a:pt x="97" y="9"/>
                      <a:pt x="97" y="9"/>
                    </a:cubicBezTo>
                    <a:cubicBezTo>
                      <a:pt x="96" y="9"/>
                      <a:pt x="96" y="8"/>
                      <a:pt x="96" y="8"/>
                    </a:cubicBezTo>
                    <a:cubicBezTo>
                      <a:pt x="95" y="8"/>
                      <a:pt x="95" y="7"/>
                      <a:pt x="95" y="7"/>
                    </a:cubicBezTo>
                    <a:cubicBezTo>
                      <a:pt x="95" y="7"/>
                      <a:pt x="94" y="6"/>
                      <a:pt x="94" y="6"/>
                    </a:cubicBezTo>
                    <a:cubicBezTo>
                      <a:pt x="94" y="6"/>
                      <a:pt x="93" y="5"/>
                      <a:pt x="93" y="5"/>
                    </a:cubicBezTo>
                    <a:cubicBezTo>
                      <a:pt x="93" y="5"/>
                      <a:pt x="92" y="4"/>
                      <a:pt x="92" y="4"/>
                    </a:cubicBezTo>
                    <a:cubicBezTo>
                      <a:pt x="92" y="4"/>
                      <a:pt x="91" y="3"/>
                      <a:pt x="91" y="3"/>
                    </a:cubicBezTo>
                    <a:cubicBezTo>
                      <a:pt x="91" y="3"/>
                      <a:pt x="90" y="3"/>
                      <a:pt x="90" y="2"/>
                    </a:cubicBezTo>
                    <a:cubicBezTo>
                      <a:pt x="90" y="2"/>
                      <a:pt x="89" y="2"/>
                      <a:pt x="89" y="1"/>
                    </a:cubicBezTo>
                    <a:cubicBezTo>
                      <a:pt x="88" y="0"/>
                      <a:pt x="88" y="0"/>
                      <a:pt x="86" y="0"/>
                    </a:cubicBezTo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"/>
              <p:cNvSpPr>
                <a:spLocks/>
              </p:cNvSpPr>
              <p:nvPr/>
            </p:nvSpPr>
            <p:spPr bwMode="auto">
              <a:xfrm>
                <a:off x="7999413" y="5029203"/>
                <a:ext cx="754917" cy="1288802"/>
              </a:xfrm>
              <a:custGeom>
                <a:avLst/>
                <a:gdLst>
                  <a:gd name="T0" fmla="*/ 7 w 92"/>
                  <a:gd name="T1" fmla="*/ 156 h 158"/>
                  <a:gd name="T2" fmla="*/ 57 w 92"/>
                  <a:gd name="T3" fmla="*/ 105 h 158"/>
                  <a:gd name="T4" fmla="*/ 55 w 92"/>
                  <a:gd name="T5" fmla="*/ 100 h 158"/>
                  <a:gd name="T6" fmla="*/ 51 w 92"/>
                  <a:gd name="T7" fmla="*/ 100 h 158"/>
                  <a:gd name="T8" fmla="*/ 48 w 92"/>
                  <a:gd name="T9" fmla="*/ 94 h 158"/>
                  <a:gd name="T10" fmla="*/ 75 w 92"/>
                  <a:gd name="T11" fmla="*/ 61 h 158"/>
                  <a:gd name="T12" fmla="*/ 72 w 92"/>
                  <a:gd name="T13" fmla="*/ 55 h 158"/>
                  <a:gd name="T14" fmla="*/ 59 w 92"/>
                  <a:gd name="T15" fmla="*/ 55 h 158"/>
                  <a:gd name="T16" fmla="*/ 56 w 92"/>
                  <a:gd name="T17" fmla="*/ 50 h 158"/>
                  <a:gd name="T18" fmla="*/ 90 w 92"/>
                  <a:gd name="T19" fmla="*/ 5 h 158"/>
                  <a:gd name="T20" fmla="*/ 87 w 92"/>
                  <a:gd name="T21" fmla="*/ 0 h 158"/>
                  <a:gd name="T22" fmla="*/ 34 w 92"/>
                  <a:gd name="T23" fmla="*/ 0 h 158"/>
                  <a:gd name="T24" fmla="*/ 31 w 92"/>
                  <a:gd name="T25" fmla="*/ 2 h 158"/>
                  <a:gd name="T26" fmla="*/ 4 w 92"/>
                  <a:gd name="T27" fmla="*/ 55 h 158"/>
                  <a:gd name="T28" fmla="*/ 7 w 92"/>
                  <a:gd name="T29" fmla="*/ 60 h 158"/>
                  <a:gd name="T30" fmla="*/ 20 w 92"/>
                  <a:gd name="T31" fmla="*/ 60 h 158"/>
                  <a:gd name="T32" fmla="*/ 22 w 92"/>
                  <a:gd name="T33" fmla="*/ 64 h 158"/>
                  <a:gd name="T34" fmla="*/ 4 w 92"/>
                  <a:gd name="T35" fmla="*/ 101 h 158"/>
                  <a:gd name="T36" fmla="*/ 7 w 92"/>
                  <a:gd name="T37" fmla="*/ 105 h 158"/>
                  <a:gd name="T38" fmla="*/ 19 w 92"/>
                  <a:gd name="T39" fmla="*/ 105 h 158"/>
                  <a:gd name="T40" fmla="*/ 22 w 92"/>
                  <a:gd name="T41" fmla="*/ 110 h 158"/>
                  <a:gd name="T42" fmla="*/ 1 w 92"/>
                  <a:gd name="T43" fmla="*/ 152 h 158"/>
                  <a:gd name="T44" fmla="*/ 7 w 92"/>
                  <a:gd name="T45" fmla="*/ 156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2" h="158">
                    <a:moveTo>
                      <a:pt x="7" y="156"/>
                    </a:moveTo>
                    <a:cubicBezTo>
                      <a:pt x="57" y="105"/>
                      <a:pt x="57" y="105"/>
                      <a:pt x="57" y="105"/>
                    </a:cubicBezTo>
                    <a:cubicBezTo>
                      <a:pt x="59" y="103"/>
                      <a:pt x="57" y="100"/>
                      <a:pt x="55" y="100"/>
                    </a:cubicBezTo>
                    <a:cubicBezTo>
                      <a:pt x="51" y="100"/>
                      <a:pt x="51" y="100"/>
                      <a:pt x="51" y="100"/>
                    </a:cubicBezTo>
                    <a:cubicBezTo>
                      <a:pt x="48" y="100"/>
                      <a:pt x="46" y="96"/>
                      <a:pt x="48" y="94"/>
                    </a:cubicBezTo>
                    <a:cubicBezTo>
                      <a:pt x="75" y="61"/>
                      <a:pt x="75" y="61"/>
                      <a:pt x="75" y="61"/>
                    </a:cubicBezTo>
                    <a:cubicBezTo>
                      <a:pt x="76" y="59"/>
                      <a:pt x="75" y="55"/>
                      <a:pt x="72" y="55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6" y="55"/>
                      <a:pt x="54" y="52"/>
                      <a:pt x="56" y="50"/>
                    </a:cubicBezTo>
                    <a:cubicBezTo>
                      <a:pt x="90" y="5"/>
                      <a:pt x="90" y="5"/>
                      <a:pt x="90" y="5"/>
                    </a:cubicBezTo>
                    <a:cubicBezTo>
                      <a:pt x="92" y="3"/>
                      <a:pt x="90" y="0"/>
                      <a:pt x="87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2" y="0"/>
                      <a:pt x="31" y="1"/>
                      <a:pt x="31" y="2"/>
                    </a:cubicBezTo>
                    <a:cubicBezTo>
                      <a:pt x="4" y="55"/>
                      <a:pt x="4" y="55"/>
                      <a:pt x="4" y="55"/>
                    </a:cubicBezTo>
                    <a:cubicBezTo>
                      <a:pt x="3" y="57"/>
                      <a:pt x="5" y="60"/>
                      <a:pt x="7" y="60"/>
                    </a:cubicBezTo>
                    <a:cubicBezTo>
                      <a:pt x="20" y="60"/>
                      <a:pt x="20" y="60"/>
                      <a:pt x="20" y="60"/>
                    </a:cubicBezTo>
                    <a:cubicBezTo>
                      <a:pt x="22" y="60"/>
                      <a:pt x="24" y="62"/>
                      <a:pt x="22" y="64"/>
                    </a:cubicBezTo>
                    <a:cubicBezTo>
                      <a:pt x="4" y="101"/>
                      <a:pt x="4" y="101"/>
                      <a:pt x="4" y="101"/>
                    </a:cubicBezTo>
                    <a:cubicBezTo>
                      <a:pt x="3" y="103"/>
                      <a:pt x="5" y="105"/>
                      <a:pt x="7" y="105"/>
                    </a:cubicBezTo>
                    <a:cubicBezTo>
                      <a:pt x="19" y="105"/>
                      <a:pt x="19" y="105"/>
                      <a:pt x="19" y="105"/>
                    </a:cubicBezTo>
                    <a:cubicBezTo>
                      <a:pt x="21" y="105"/>
                      <a:pt x="23" y="108"/>
                      <a:pt x="22" y="110"/>
                    </a:cubicBezTo>
                    <a:cubicBezTo>
                      <a:pt x="1" y="152"/>
                      <a:pt x="1" y="152"/>
                      <a:pt x="1" y="152"/>
                    </a:cubicBezTo>
                    <a:cubicBezTo>
                      <a:pt x="0" y="155"/>
                      <a:pt x="4" y="158"/>
                      <a:pt x="7" y="15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2132885" y="3776558"/>
            <a:ext cx="1738407" cy="1740992"/>
            <a:chOff x="1141412" y="3671359"/>
            <a:chExt cx="1978355" cy="1981296"/>
          </a:xfrm>
        </p:grpSpPr>
        <p:sp>
          <p:nvSpPr>
            <p:cNvPr id="18" name="Rectangle 17"/>
            <p:cNvSpPr/>
            <p:nvPr/>
          </p:nvSpPr>
          <p:spPr>
            <a:xfrm>
              <a:off x="1141412" y="3671359"/>
              <a:ext cx="1972203" cy="197220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1499733" y="3932394"/>
              <a:ext cx="1620034" cy="1720261"/>
            </a:xfrm>
            <a:custGeom>
              <a:avLst/>
              <a:gdLst>
                <a:gd name="connsiteX0" fmla="*/ 544021 w 1458857"/>
                <a:gd name="connsiteY0" fmla="*/ 1456888 h 1545825"/>
                <a:gd name="connsiteX1" fmla="*/ 14249 w 1458857"/>
                <a:gd name="connsiteY1" fmla="*/ 930745 h 1545825"/>
                <a:gd name="connsiteX2" fmla="*/ 141249 w 1458857"/>
                <a:gd name="connsiteY2" fmla="*/ 829145 h 1545825"/>
                <a:gd name="connsiteX3" fmla="*/ 28764 w 1458857"/>
                <a:gd name="connsiteY3" fmla="*/ 713030 h 1545825"/>
                <a:gd name="connsiteX4" fmla="*/ 75935 w 1458857"/>
                <a:gd name="connsiteY4" fmla="*/ 716659 h 1545825"/>
                <a:gd name="connsiteX5" fmla="*/ 246478 w 1458857"/>
                <a:gd name="connsiteY5" fmla="*/ 756573 h 1545825"/>
                <a:gd name="connsiteX6" fmla="*/ 32392 w 1458857"/>
                <a:gd name="connsiteY6" fmla="*/ 557002 h 1545825"/>
                <a:gd name="connsiteX7" fmla="*/ 166649 w 1458857"/>
                <a:gd name="connsiteY7" fmla="*/ 466288 h 1545825"/>
                <a:gd name="connsiteX8" fmla="*/ 14249 w 1458857"/>
                <a:gd name="connsiteY8" fmla="*/ 353802 h 1545825"/>
                <a:gd name="connsiteX9" fmla="*/ 57792 w 1458857"/>
                <a:gd name="connsiteY9" fmla="*/ 335659 h 1545825"/>
                <a:gd name="connsiteX10" fmla="*/ 217449 w 1458857"/>
                <a:gd name="connsiteY10" fmla="*/ 415488 h 1545825"/>
                <a:gd name="connsiteX11" fmla="*/ 250106 w 1458857"/>
                <a:gd name="connsiteY11" fmla="*/ 212288 h 1545825"/>
                <a:gd name="connsiteX12" fmla="*/ 507735 w 1458857"/>
                <a:gd name="connsiteY12" fmla="*/ 448145 h 1545825"/>
                <a:gd name="connsiteX13" fmla="*/ 507735 w 1458857"/>
                <a:gd name="connsiteY13" fmla="*/ 339288 h 1545825"/>
                <a:gd name="connsiteX14" fmla="*/ 344449 w 1458857"/>
                <a:gd name="connsiteY14" fmla="*/ 179630 h 1545825"/>
                <a:gd name="connsiteX15" fmla="*/ 511364 w 1458857"/>
                <a:gd name="connsiteY15" fmla="*/ 237688 h 1545825"/>
                <a:gd name="connsiteX16" fmla="*/ 540392 w 1458857"/>
                <a:gd name="connsiteY16" fmla="*/ 1830 h 1545825"/>
                <a:gd name="connsiteX17" fmla="*/ 689164 w 1458857"/>
                <a:gd name="connsiteY17" fmla="*/ 128830 h 1545825"/>
                <a:gd name="connsiteX18" fmla="*/ 736335 w 1458857"/>
                <a:gd name="connsiteY18" fmla="*/ 139716 h 1545825"/>
                <a:gd name="connsiteX19" fmla="*/ 827049 w 1458857"/>
                <a:gd name="connsiteY19" fmla="*/ 215916 h 1545825"/>
                <a:gd name="connsiteX20" fmla="*/ 870592 w 1458857"/>
                <a:gd name="connsiteY20" fmla="*/ 215916 h 1545825"/>
                <a:gd name="connsiteX21" fmla="*/ 979449 w 1458857"/>
                <a:gd name="connsiteY21" fmla="*/ 321145 h 1545825"/>
                <a:gd name="connsiteX22" fmla="*/ 1070164 w 1458857"/>
                <a:gd name="connsiteY22" fmla="*/ 310259 h 1545825"/>
                <a:gd name="connsiteX23" fmla="*/ 1382221 w 1458857"/>
                <a:gd name="connsiteY23" fmla="*/ 615059 h 1545825"/>
                <a:gd name="connsiteX24" fmla="*/ 1382221 w 1458857"/>
                <a:gd name="connsiteY24" fmla="*/ 1460516 h 1545825"/>
                <a:gd name="connsiteX25" fmla="*/ 544021 w 1458857"/>
                <a:gd name="connsiteY25" fmla="*/ 1456888 h 1545825"/>
                <a:gd name="connsiteX0" fmla="*/ 544021 w 1458857"/>
                <a:gd name="connsiteY0" fmla="*/ 1456888 h 1460516"/>
                <a:gd name="connsiteX1" fmla="*/ 14249 w 1458857"/>
                <a:gd name="connsiteY1" fmla="*/ 930745 h 1460516"/>
                <a:gd name="connsiteX2" fmla="*/ 141249 w 1458857"/>
                <a:gd name="connsiteY2" fmla="*/ 829145 h 1460516"/>
                <a:gd name="connsiteX3" fmla="*/ 28764 w 1458857"/>
                <a:gd name="connsiteY3" fmla="*/ 713030 h 1460516"/>
                <a:gd name="connsiteX4" fmla="*/ 75935 w 1458857"/>
                <a:gd name="connsiteY4" fmla="*/ 716659 h 1460516"/>
                <a:gd name="connsiteX5" fmla="*/ 246478 w 1458857"/>
                <a:gd name="connsiteY5" fmla="*/ 756573 h 1460516"/>
                <a:gd name="connsiteX6" fmla="*/ 32392 w 1458857"/>
                <a:gd name="connsiteY6" fmla="*/ 557002 h 1460516"/>
                <a:gd name="connsiteX7" fmla="*/ 166649 w 1458857"/>
                <a:gd name="connsiteY7" fmla="*/ 466288 h 1460516"/>
                <a:gd name="connsiteX8" fmla="*/ 14249 w 1458857"/>
                <a:gd name="connsiteY8" fmla="*/ 353802 h 1460516"/>
                <a:gd name="connsiteX9" fmla="*/ 57792 w 1458857"/>
                <a:gd name="connsiteY9" fmla="*/ 335659 h 1460516"/>
                <a:gd name="connsiteX10" fmla="*/ 217449 w 1458857"/>
                <a:gd name="connsiteY10" fmla="*/ 415488 h 1460516"/>
                <a:gd name="connsiteX11" fmla="*/ 250106 w 1458857"/>
                <a:gd name="connsiteY11" fmla="*/ 212288 h 1460516"/>
                <a:gd name="connsiteX12" fmla="*/ 507735 w 1458857"/>
                <a:gd name="connsiteY12" fmla="*/ 448145 h 1460516"/>
                <a:gd name="connsiteX13" fmla="*/ 507735 w 1458857"/>
                <a:gd name="connsiteY13" fmla="*/ 339288 h 1460516"/>
                <a:gd name="connsiteX14" fmla="*/ 344449 w 1458857"/>
                <a:gd name="connsiteY14" fmla="*/ 179630 h 1460516"/>
                <a:gd name="connsiteX15" fmla="*/ 511364 w 1458857"/>
                <a:gd name="connsiteY15" fmla="*/ 237688 h 1460516"/>
                <a:gd name="connsiteX16" fmla="*/ 540392 w 1458857"/>
                <a:gd name="connsiteY16" fmla="*/ 1830 h 1460516"/>
                <a:gd name="connsiteX17" fmla="*/ 689164 w 1458857"/>
                <a:gd name="connsiteY17" fmla="*/ 128830 h 1460516"/>
                <a:gd name="connsiteX18" fmla="*/ 736335 w 1458857"/>
                <a:gd name="connsiteY18" fmla="*/ 139716 h 1460516"/>
                <a:gd name="connsiteX19" fmla="*/ 827049 w 1458857"/>
                <a:gd name="connsiteY19" fmla="*/ 215916 h 1460516"/>
                <a:gd name="connsiteX20" fmla="*/ 870592 w 1458857"/>
                <a:gd name="connsiteY20" fmla="*/ 215916 h 1460516"/>
                <a:gd name="connsiteX21" fmla="*/ 979449 w 1458857"/>
                <a:gd name="connsiteY21" fmla="*/ 321145 h 1460516"/>
                <a:gd name="connsiteX22" fmla="*/ 1070164 w 1458857"/>
                <a:gd name="connsiteY22" fmla="*/ 310259 h 1460516"/>
                <a:gd name="connsiteX23" fmla="*/ 1382221 w 1458857"/>
                <a:gd name="connsiteY23" fmla="*/ 615059 h 1460516"/>
                <a:gd name="connsiteX24" fmla="*/ 1382221 w 1458857"/>
                <a:gd name="connsiteY24" fmla="*/ 1460516 h 1460516"/>
                <a:gd name="connsiteX25" fmla="*/ 544021 w 1458857"/>
                <a:gd name="connsiteY25" fmla="*/ 1456888 h 1460516"/>
                <a:gd name="connsiteX0" fmla="*/ 544021 w 1382221"/>
                <a:gd name="connsiteY0" fmla="*/ 1456888 h 1460516"/>
                <a:gd name="connsiteX1" fmla="*/ 14249 w 1382221"/>
                <a:gd name="connsiteY1" fmla="*/ 930745 h 1460516"/>
                <a:gd name="connsiteX2" fmla="*/ 141249 w 1382221"/>
                <a:gd name="connsiteY2" fmla="*/ 829145 h 1460516"/>
                <a:gd name="connsiteX3" fmla="*/ 28764 w 1382221"/>
                <a:gd name="connsiteY3" fmla="*/ 713030 h 1460516"/>
                <a:gd name="connsiteX4" fmla="*/ 75935 w 1382221"/>
                <a:gd name="connsiteY4" fmla="*/ 716659 h 1460516"/>
                <a:gd name="connsiteX5" fmla="*/ 246478 w 1382221"/>
                <a:gd name="connsiteY5" fmla="*/ 756573 h 1460516"/>
                <a:gd name="connsiteX6" fmla="*/ 32392 w 1382221"/>
                <a:gd name="connsiteY6" fmla="*/ 557002 h 1460516"/>
                <a:gd name="connsiteX7" fmla="*/ 166649 w 1382221"/>
                <a:gd name="connsiteY7" fmla="*/ 466288 h 1460516"/>
                <a:gd name="connsiteX8" fmla="*/ 14249 w 1382221"/>
                <a:gd name="connsiteY8" fmla="*/ 353802 h 1460516"/>
                <a:gd name="connsiteX9" fmla="*/ 57792 w 1382221"/>
                <a:gd name="connsiteY9" fmla="*/ 335659 h 1460516"/>
                <a:gd name="connsiteX10" fmla="*/ 217449 w 1382221"/>
                <a:gd name="connsiteY10" fmla="*/ 415488 h 1460516"/>
                <a:gd name="connsiteX11" fmla="*/ 250106 w 1382221"/>
                <a:gd name="connsiteY11" fmla="*/ 212288 h 1460516"/>
                <a:gd name="connsiteX12" fmla="*/ 507735 w 1382221"/>
                <a:gd name="connsiteY12" fmla="*/ 448145 h 1460516"/>
                <a:gd name="connsiteX13" fmla="*/ 507735 w 1382221"/>
                <a:gd name="connsiteY13" fmla="*/ 339288 h 1460516"/>
                <a:gd name="connsiteX14" fmla="*/ 344449 w 1382221"/>
                <a:gd name="connsiteY14" fmla="*/ 179630 h 1460516"/>
                <a:gd name="connsiteX15" fmla="*/ 511364 w 1382221"/>
                <a:gd name="connsiteY15" fmla="*/ 237688 h 1460516"/>
                <a:gd name="connsiteX16" fmla="*/ 540392 w 1382221"/>
                <a:gd name="connsiteY16" fmla="*/ 1830 h 1460516"/>
                <a:gd name="connsiteX17" fmla="*/ 689164 w 1382221"/>
                <a:gd name="connsiteY17" fmla="*/ 128830 h 1460516"/>
                <a:gd name="connsiteX18" fmla="*/ 736335 w 1382221"/>
                <a:gd name="connsiteY18" fmla="*/ 139716 h 1460516"/>
                <a:gd name="connsiteX19" fmla="*/ 827049 w 1382221"/>
                <a:gd name="connsiteY19" fmla="*/ 215916 h 1460516"/>
                <a:gd name="connsiteX20" fmla="*/ 870592 w 1382221"/>
                <a:gd name="connsiteY20" fmla="*/ 215916 h 1460516"/>
                <a:gd name="connsiteX21" fmla="*/ 979449 w 1382221"/>
                <a:gd name="connsiteY21" fmla="*/ 321145 h 1460516"/>
                <a:gd name="connsiteX22" fmla="*/ 1070164 w 1382221"/>
                <a:gd name="connsiteY22" fmla="*/ 310259 h 1460516"/>
                <a:gd name="connsiteX23" fmla="*/ 1382221 w 1382221"/>
                <a:gd name="connsiteY23" fmla="*/ 615059 h 1460516"/>
                <a:gd name="connsiteX24" fmla="*/ 1382221 w 1382221"/>
                <a:gd name="connsiteY24" fmla="*/ 1460516 h 1460516"/>
                <a:gd name="connsiteX25" fmla="*/ 544021 w 1382221"/>
                <a:gd name="connsiteY25" fmla="*/ 1456888 h 1460516"/>
                <a:gd name="connsiteX0" fmla="*/ 544021 w 1382221"/>
                <a:gd name="connsiteY0" fmla="*/ 1456888 h 1460516"/>
                <a:gd name="connsiteX1" fmla="*/ 14249 w 1382221"/>
                <a:gd name="connsiteY1" fmla="*/ 930745 h 1460516"/>
                <a:gd name="connsiteX2" fmla="*/ 141249 w 1382221"/>
                <a:gd name="connsiteY2" fmla="*/ 829145 h 1460516"/>
                <a:gd name="connsiteX3" fmla="*/ 28764 w 1382221"/>
                <a:gd name="connsiteY3" fmla="*/ 713030 h 1460516"/>
                <a:gd name="connsiteX4" fmla="*/ 75935 w 1382221"/>
                <a:gd name="connsiteY4" fmla="*/ 716659 h 1460516"/>
                <a:gd name="connsiteX5" fmla="*/ 246478 w 1382221"/>
                <a:gd name="connsiteY5" fmla="*/ 756573 h 1460516"/>
                <a:gd name="connsiteX6" fmla="*/ 32392 w 1382221"/>
                <a:gd name="connsiteY6" fmla="*/ 557002 h 1460516"/>
                <a:gd name="connsiteX7" fmla="*/ 166649 w 1382221"/>
                <a:gd name="connsiteY7" fmla="*/ 466288 h 1460516"/>
                <a:gd name="connsiteX8" fmla="*/ 14249 w 1382221"/>
                <a:gd name="connsiteY8" fmla="*/ 353802 h 1460516"/>
                <a:gd name="connsiteX9" fmla="*/ 57792 w 1382221"/>
                <a:gd name="connsiteY9" fmla="*/ 335659 h 1460516"/>
                <a:gd name="connsiteX10" fmla="*/ 217449 w 1382221"/>
                <a:gd name="connsiteY10" fmla="*/ 415488 h 1460516"/>
                <a:gd name="connsiteX11" fmla="*/ 250106 w 1382221"/>
                <a:gd name="connsiteY11" fmla="*/ 212288 h 1460516"/>
                <a:gd name="connsiteX12" fmla="*/ 507735 w 1382221"/>
                <a:gd name="connsiteY12" fmla="*/ 448145 h 1460516"/>
                <a:gd name="connsiteX13" fmla="*/ 507735 w 1382221"/>
                <a:gd name="connsiteY13" fmla="*/ 339288 h 1460516"/>
                <a:gd name="connsiteX14" fmla="*/ 344449 w 1382221"/>
                <a:gd name="connsiteY14" fmla="*/ 179630 h 1460516"/>
                <a:gd name="connsiteX15" fmla="*/ 511364 w 1382221"/>
                <a:gd name="connsiteY15" fmla="*/ 237688 h 1460516"/>
                <a:gd name="connsiteX16" fmla="*/ 540392 w 1382221"/>
                <a:gd name="connsiteY16" fmla="*/ 1830 h 1460516"/>
                <a:gd name="connsiteX17" fmla="*/ 689164 w 1382221"/>
                <a:gd name="connsiteY17" fmla="*/ 128830 h 1460516"/>
                <a:gd name="connsiteX18" fmla="*/ 736335 w 1382221"/>
                <a:gd name="connsiteY18" fmla="*/ 139716 h 1460516"/>
                <a:gd name="connsiteX19" fmla="*/ 827049 w 1382221"/>
                <a:gd name="connsiteY19" fmla="*/ 215916 h 1460516"/>
                <a:gd name="connsiteX20" fmla="*/ 870592 w 1382221"/>
                <a:gd name="connsiteY20" fmla="*/ 215916 h 1460516"/>
                <a:gd name="connsiteX21" fmla="*/ 979449 w 1382221"/>
                <a:gd name="connsiteY21" fmla="*/ 321145 h 1460516"/>
                <a:gd name="connsiteX22" fmla="*/ 1070164 w 1382221"/>
                <a:gd name="connsiteY22" fmla="*/ 310259 h 1460516"/>
                <a:gd name="connsiteX23" fmla="*/ 1382221 w 1382221"/>
                <a:gd name="connsiteY23" fmla="*/ 615059 h 1460516"/>
                <a:gd name="connsiteX24" fmla="*/ 1382221 w 1382221"/>
                <a:gd name="connsiteY24" fmla="*/ 1460516 h 1460516"/>
                <a:gd name="connsiteX25" fmla="*/ 544021 w 1382221"/>
                <a:gd name="connsiteY25" fmla="*/ 1456888 h 1460516"/>
                <a:gd name="connsiteX0" fmla="*/ 544021 w 1382221"/>
                <a:gd name="connsiteY0" fmla="*/ 1456888 h 1460516"/>
                <a:gd name="connsiteX1" fmla="*/ 14249 w 1382221"/>
                <a:gd name="connsiteY1" fmla="*/ 930745 h 1460516"/>
                <a:gd name="connsiteX2" fmla="*/ 141249 w 1382221"/>
                <a:gd name="connsiteY2" fmla="*/ 829145 h 1460516"/>
                <a:gd name="connsiteX3" fmla="*/ 28764 w 1382221"/>
                <a:gd name="connsiteY3" fmla="*/ 713030 h 1460516"/>
                <a:gd name="connsiteX4" fmla="*/ 75935 w 1382221"/>
                <a:gd name="connsiteY4" fmla="*/ 716659 h 1460516"/>
                <a:gd name="connsiteX5" fmla="*/ 246478 w 1382221"/>
                <a:gd name="connsiteY5" fmla="*/ 756573 h 1460516"/>
                <a:gd name="connsiteX6" fmla="*/ 32392 w 1382221"/>
                <a:gd name="connsiteY6" fmla="*/ 557002 h 1460516"/>
                <a:gd name="connsiteX7" fmla="*/ 166649 w 1382221"/>
                <a:gd name="connsiteY7" fmla="*/ 466288 h 1460516"/>
                <a:gd name="connsiteX8" fmla="*/ 14249 w 1382221"/>
                <a:gd name="connsiteY8" fmla="*/ 353802 h 1460516"/>
                <a:gd name="connsiteX9" fmla="*/ 57792 w 1382221"/>
                <a:gd name="connsiteY9" fmla="*/ 335659 h 1460516"/>
                <a:gd name="connsiteX10" fmla="*/ 217449 w 1382221"/>
                <a:gd name="connsiteY10" fmla="*/ 415488 h 1460516"/>
                <a:gd name="connsiteX11" fmla="*/ 250106 w 1382221"/>
                <a:gd name="connsiteY11" fmla="*/ 212288 h 1460516"/>
                <a:gd name="connsiteX12" fmla="*/ 507735 w 1382221"/>
                <a:gd name="connsiteY12" fmla="*/ 448145 h 1460516"/>
                <a:gd name="connsiteX13" fmla="*/ 507735 w 1382221"/>
                <a:gd name="connsiteY13" fmla="*/ 339288 h 1460516"/>
                <a:gd name="connsiteX14" fmla="*/ 344449 w 1382221"/>
                <a:gd name="connsiteY14" fmla="*/ 179630 h 1460516"/>
                <a:gd name="connsiteX15" fmla="*/ 511364 w 1382221"/>
                <a:gd name="connsiteY15" fmla="*/ 237688 h 1460516"/>
                <a:gd name="connsiteX16" fmla="*/ 540392 w 1382221"/>
                <a:gd name="connsiteY16" fmla="*/ 1830 h 1460516"/>
                <a:gd name="connsiteX17" fmla="*/ 689164 w 1382221"/>
                <a:gd name="connsiteY17" fmla="*/ 128830 h 1460516"/>
                <a:gd name="connsiteX18" fmla="*/ 736335 w 1382221"/>
                <a:gd name="connsiteY18" fmla="*/ 139716 h 1460516"/>
                <a:gd name="connsiteX19" fmla="*/ 827049 w 1382221"/>
                <a:gd name="connsiteY19" fmla="*/ 215916 h 1460516"/>
                <a:gd name="connsiteX20" fmla="*/ 870592 w 1382221"/>
                <a:gd name="connsiteY20" fmla="*/ 215916 h 1460516"/>
                <a:gd name="connsiteX21" fmla="*/ 979449 w 1382221"/>
                <a:gd name="connsiteY21" fmla="*/ 321145 h 1460516"/>
                <a:gd name="connsiteX22" fmla="*/ 1070164 w 1382221"/>
                <a:gd name="connsiteY22" fmla="*/ 310259 h 1460516"/>
                <a:gd name="connsiteX23" fmla="*/ 1382221 w 1382221"/>
                <a:gd name="connsiteY23" fmla="*/ 615059 h 1460516"/>
                <a:gd name="connsiteX24" fmla="*/ 1382221 w 1382221"/>
                <a:gd name="connsiteY24" fmla="*/ 1460516 h 1460516"/>
                <a:gd name="connsiteX25" fmla="*/ 544021 w 1382221"/>
                <a:gd name="connsiteY25" fmla="*/ 1456888 h 1460516"/>
                <a:gd name="connsiteX0" fmla="*/ 535499 w 1373699"/>
                <a:gd name="connsiteY0" fmla="*/ 1456888 h 1460516"/>
                <a:gd name="connsiteX1" fmla="*/ 5727 w 1373699"/>
                <a:gd name="connsiteY1" fmla="*/ 930745 h 1460516"/>
                <a:gd name="connsiteX2" fmla="*/ 132727 w 1373699"/>
                <a:gd name="connsiteY2" fmla="*/ 829145 h 1460516"/>
                <a:gd name="connsiteX3" fmla="*/ 20242 w 1373699"/>
                <a:gd name="connsiteY3" fmla="*/ 713030 h 1460516"/>
                <a:gd name="connsiteX4" fmla="*/ 67413 w 1373699"/>
                <a:gd name="connsiteY4" fmla="*/ 716659 h 1460516"/>
                <a:gd name="connsiteX5" fmla="*/ 237956 w 1373699"/>
                <a:gd name="connsiteY5" fmla="*/ 756573 h 1460516"/>
                <a:gd name="connsiteX6" fmla="*/ 23870 w 1373699"/>
                <a:gd name="connsiteY6" fmla="*/ 557002 h 1460516"/>
                <a:gd name="connsiteX7" fmla="*/ 158127 w 1373699"/>
                <a:gd name="connsiteY7" fmla="*/ 466288 h 1460516"/>
                <a:gd name="connsiteX8" fmla="*/ 5727 w 1373699"/>
                <a:gd name="connsiteY8" fmla="*/ 353802 h 1460516"/>
                <a:gd name="connsiteX9" fmla="*/ 49270 w 1373699"/>
                <a:gd name="connsiteY9" fmla="*/ 335659 h 1460516"/>
                <a:gd name="connsiteX10" fmla="*/ 208927 w 1373699"/>
                <a:gd name="connsiteY10" fmla="*/ 415488 h 1460516"/>
                <a:gd name="connsiteX11" fmla="*/ 241584 w 1373699"/>
                <a:gd name="connsiteY11" fmla="*/ 212288 h 1460516"/>
                <a:gd name="connsiteX12" fmla="*/ 499213 w 1373699"/>
                <a:gd name="connsiteY12" fmla="*/ 448145 h 1460516"/>
                <a:gd name="connsiteX13" fmla="*/ 499213 w 1373699"/>
                <a:gd name="connsiteY13" fmla="*/ 339288 h 1460516"/>
                <a:gd name="connsiteX14" fmla="*/ 335927 w 1373699"/>
                <a:gd name="connsiteY14" fmla="*/ 179630 h 1460516"/>
                <a:gd name="connsiteX15" fmla="*/ 502842 w 1373699"/>
                <a:gd name="connsiteY15" fmla="*/ 237688 h 1460516"/>
                <a:gd name="connsiteX16" fmla="*/ 531870 w 1373699"/>
                <a:gd name="connsiteY16" fmla="*/ 1830 h 1460516"/>
                <a:gd name="connsiteX17" fmla="*/ 680642 w 1373699"/>
                <a:gd name="connsiteY17" fmla="*/ 128830 h 1460516"/>
                <a:gd name="connsiteX18" fmla="*/ 727813 w 1373699"/>
                <a:gd name="connsiteY18" fmla="*/ 139716 h 1460516"/>
                <a:gd name="connsiteX19" fmla="*/ 818527 w 1373699"/>
                <a:gd name="connsiteY19" fmla="*/ 215916 h 1460516"/>
                <a:gd name="connsiteX20" fmla="*/ 862070 w 1373699"/>
                <a:gd name="connsiteY20" fmla="*/ 215916 h 1460516"/>
                <a:gd name="connsiteX21" fmla="*/ 970927 w 1373699"/>
                <a:gd name="connsiteY21" fmla="*/ 321145 h 1460516"/>
                <a:gd name="connsiteX22" fmla="*/ 1061642 w 1373699"/>
                <a:gd name="connsiteY22" fmla="*/ 310259 h 1460516"/>
                <a:gd name="connsiteX23" fmla="*/ 1373699 w 1373699"/>
                <a:gd name="connsiteY23" fmla="*/ 615059 h 1460516"/>
                <a:gd name="connsiteX24" fmla="*/ 1373699 w 1373699"/>
                <a:gd name="connsiteY24" fmla="*/ 1460516 h 1460516"/>
                <a:gd name="connsiteX25" fmla="*/ 535499 w 1373699"/>
                <a:gd name="connsiteY25" fmla="*/ 1456888 h 1460516"/>
                <a:gd name="connsiteX0" fmla="*/ 535499 w 1373699"/>
                <a:gd name="connsiteY0" fmla="*/ 1456888 h 1460516"/>
                <a:gd name="connsiteX1" fmla="*/ 5727 w 1373699"/>
                <a:gd name="connsiteY1" fmla="*/ 930745 h 1460516"/>
                <a:gd name="connsiteX2" fmla="*/ 132727 w 1373699"/>
                <a:gd name="connsiteY2" fmla="*/ 829145 h 1460516"/>
                <a:gd name="connsiteX3" fmla="*/ 20242 w 1373699"/>
                <a:gd name="connsiteY3" fmla="*/ 713030 h 1460516"/>
                <a:gd name="connsiteX4" fmla="*/ 67413 w 1373699"/>
                <a:gd name="connsiteY4" fmla="*/ 716659 h 1460516"/>
                <a:gd name="connsiteX5" fmla="*/ 237956 w 1373699"/>
                <a:gd name="connsiteY5" fmla="*/ 756573 h 1460516"/>
                <a:gd name="connsiteX6" fmla="*/ 23870 w 1373699"/>
                <a:gd name="connsiteY6" fmla="*/ 557002 h 1460516"/>
                <a:gd name="connsiteX7" fmla="*/ 158127 w 1373699"/>
                <a:gd name="connsiteY7" fmla="*/ 466288 h 1460516"/>
                <a:gd name="connsiteX8" fmla="*/ 5727 w 1373699"/>
                <a:gd name="connsiteY8" fmla="*/ 353802 h 1460516"/>
                <a:gd name="connsiteX9" fmla="*/ 49270 w 1373699"/>
                <a:gd name="connsiteY9" fmla="*/ 335659 h 1460516"/>
                <a:gd name="connsiteX10" fmla="*/ 208927 w 1373699"/>
                <a:gd name="connsiteY10" fmla="*/ 415488 h 1460516"/>
                <a:gd name="connsiteX11" fmla="*/ 241584 w 1373699"/>
                <a:gd name="connsiteY11" fmla="*/ 212288 h 1460516"/>
                <a:gd name="connsiteX12" fmla="*/ 499213 w 1373699"/>
                <a:gd name="connsiteY12" fmla="*/ 448145 h 1460516"/>
                <a:gd name="connsiteX13" fmla="*/ 499213 w 1373699"/>
                <a:gd name="connsiteY13" fmla="*/ 339288 h 1460516"/>
                <a:gd name="connsiteX14" fmla="*/ 335927 w 1373699"/>
                <a:gd name="connsiteY14" fmla="*/ 179630 h 1460516"/>
                <a:gd name="connsiteX15" fmla="*/ 502842 w 1373699"/>
                <a:gd name="connsiteY15" fmla="*/ 237688 h 1460516"/>
                <a:gd name="connsiteX16" fmla="*/ 531870 w 1373699"/>
                <a:gd name="connsiteY16" fmla="*/ 1830 h 1460516"/>
                <a:gd name="connsiteX17" fmla="*/ 680642 w 1373699"/>
                <a:gd name="connsiteY17" fmla="*/ 128830 h 1460516"/>
                <a:gd name="connsiteX18" fmla="*/ 727813 w 1373699"/>
                <a:gd name="connsiteY18" fmla="*/ 139716 h 1460516"/>
                <a:gd name="connsiteX19" fmla="*/ 818527 w 1373699"/>
                <a:gd name="connsiteY19" fmla="*/ 215916 h 1460516"/>
                <a:gd name="connsiteX20" fmla="*/ 862070 w 1373699"/>
                <a:gd name="connsiteY20" fmla="*/ 215916 h 1460516"/>
                <a:gd name="connsiteX21" fmla="*/ 970927 w 1373699"/>
                <a:gd name="connsiteY21" fmla="*/ 321145 h 1460516"/>
                <a:gd name="connsiteX22" fmla="*/ 1061642 w 1373699"/>
                <a:gd name="connsiteY22" fmla="*/ 310259 h 1460516"/>
                <a:gd name="connsiteX23" fmla="*/ 1373699 w 1373699"/>
                <a:gd name="connsiteY23" fmla="*/ 615059 h 1460516"/>
                <a:gd name="connsiteX24" fmla="*/ 1373699 w 1373699"/>
                <a:gd name="connsiteY24" fmla="*/ 1460516 h 1460516"/>
                <a:gd name="connsiteX25" fmla="*/ 535499 w 1373699"/>
                <a:gd name="connsiteY25" fmla="*/ 1456888 h 1460516"/>
                <a:gd name="connsiteX0" fmla="*/ 535499 w 1373699"/>
                <a:gd name="connsiteY0" fmla="*/ 1456888 h 1460516"/>
                <a:gd name="connsiteX1" fmla="*/ 5727 w 1373699"/>
                <a:gd name="connsiteY1" fmla="*/ 930745 h 1460516"/>
                <a:gd name="connsiteX2" fmla="*/ 132727 w 1373699"/>
                <a:gd name="connsiteY2" fmla="*/ 829145 h 1460516"/>
                <a:gd name="connsiteX3" fmla="*/ 20242 w 1373699"/>
                <a:gd name="connsiteY3" fmla="*/ 713030 h 1460516"/>
                <a:gd name="connsiteX4" fmla="*/ 67413 w 1373699"/>
                <a:gd name="connsiteY4" fmla="*/ 716659 h 1460516"/>
                <a:gd name="connsiteX5" fmla="*/ 237956 w 1373699"/>
                <a:gd name="connsiteY5" fmla="*/ 756573 h 1460516"/>
                <a:gd name="connsiteX6" fmla="*/ 23870 w 1373699"/>
                <a:gd name="connsiteY6" fmla="*/ 557002 h 1460516"/>
                <a:gd name="connsiteX7" fmla="*/ 158127 w 1373699"/>
                <a:gd name="connsiteY7" fmla="*/ 466288 h 1460516"/>
                <a:gd name="connsiteX8" fmla="*/ 5727 w 1373699"/>
                <a:gd name="connsiteY8" fmla="*/ 353802 h 1460516"/>
                <a:gd name="connsiteX9" fmla="*/ 49270 w 1373699"/>
                <a:gd name="connsiteY9" fmla="*/ 335659 h 1460516"/>
                <a:gd name="connsiteX10" fmla="*/ 208927 w 1373699"/>
                <a:gd name="connsiteY10" fmla="*/ 415488 h 1460516"/>
                <a:gd name="connsiteX11" fmla="*/ 241584 w 1373699"/>
                <a:gd name="connsiteY11" fmla="*/ 212288 h 1460516"/>
                <a:gd name="connsiteX12" fmla="*/ 499213 w 1373699"/>
                <a:gd name="connsiteY12" fmla="*/ 448145 h 1460516"/>
                <a:gd name="connsiteX13" fmla="*/ 499213 w 1373699"/>
                <a:gd name="connsiteY13" fmla="*/ 339288 h 1460516"/>
                <a:gd name="connsiteX14" fmla="*/ 335927 w 1373699"/>
                <a:gd name="connsiteY14" fmla="*/ 179630 h 1460516"/>
                <a:gd name="connsiteX15" fmla="*/ 502842 w 1373699"/>
                <a:gd name="connsiteY15" fmla="*/ 237688 h 1460516"/>
                <a:gd name="connsiteX16" fmla="*/ 531870 w 1373699"/>
                <a:gd name="connsiteY16" fmla="*/ 1830 h 1460516"/>
                <a:gd name="connsiteX17" fmla="*/ 680642 w 1373699"/>
                <a:gd name="connsiteY17" fmla="*/ 128830 h 1460516"/>
                <a:gd name="connsiteX18" fmla="*/ 727813 w 1373699"/>
                <a:gd name="connsiteY18" fmla="*/ 139716 h 1460516"/>
                <a:gd name="connsiteX19" fmla="*/ 818527 w 1373699"/>
                <a:gd name="connsiteY19" fmla="*/ 215916 h 1460516"/>
                <a:gd name="connsiteX20" fmla="*/ 862070 w 1373699"/>
                <a:gd name="connsiteY20" fmla="*/ 215916 h 1460516"/>
                <a:gd name="connsiteX21" fmla="*/ 970927 w 1373699"/>
                <a:gd name="connsiteY21" fmla="*/ 321145 h 1460516"/>
                <a:gd name="connsiteX22" fmla="*/ 1061642 w 1373699"/>
                <a:gd name="connsiteY22" fmla="*/ 310259 h 1460516"/>
                <a:gd name="connsiteX23" fmla="*/ 1373699 w 1373699"/>
                <a:gd name="connsiteY23" fmla="*/ 615059 h 1460516"/>
                <a:gd name="connsiteX24" fmla="*/ 1373699 w 1373699"/>
                <a:gd name="connsiteY24" fmla="*/ 1460516 h 1460516"/>
                <a:gd name="connsiteX25" fmla="*/ 535499 w 1373699"/>
                <a:gd name="connsiteY25" fmla="*/ 1456888 h 1460516"/>
                <a:gd name="connsiteX0" fmla="*/ 535499 w 1373699"/>
                <a:gd name="connsiteY0" fmla="*/ 1456888 h 1460516"/>
                <a:gd name="connsiteX1" fmla="*/ 5727 w 1373699"/>
                <a:gd name="connsiteY1" fmla="*/ 930745 h 1460516"/>
                <a:gd name="connsiteX2" fmla="*/ 132727 w 1373699"/>
                <a:gd name="connsiteY2" fmla="*/ 829145 h 1460516"/>
                <a:gd name="connsiteX3" fmla="*/ 20242 w 1373699"/>
                <a:gd name="connsiteY3" fmla="*/ 713030 h 1460516"/>
                <a:gd name="connsiteX4" fmla="*/ 67413 w 1373699"/>
                <a:gd name="connsiteY4" fmla="*/ 716659 h 1460516"/>
                <a:gd name="connsiteX5" fmla="*/ 237956 w 1373699"/>
                <a:gd name="connsiteY5" fmla="*/ 756573 h 1460516"/>
                <a:gd name="connsiteX6" fmla="*/ 23870 w 1373699"/>
                <a:gd name="connsiteY6" fmla="*/ 557002 h 1460516"/>
                <a:gd name="connsiteX7" fmla="*/ 158127 w 1373699"/>
                <a:gd name="connsiteY7" fmla="*/ 466288 h 1460516"/>
                <a:gd name="connsiteX8" fmla="*/ 5727 w 1373699"/>
                <a:gd name="connsiteY8" fmla="*/ 353802 h 1460516"/>
                <a:gd name="connsiteX9" fmla="*/ 49270 w 1373699"/>
                <a:gd name="connsiteY9" fmla="*/ 335659 h 1460516"/>
                <a:gd name="connsiteX10" fmla="*/ 208927 w 1373699"/>
                <a:gd name="connsiteY10" fmla="*/ 415488 h 1460516"/>
                <a:gd name="connsiteX11" fmla="*/ 241584 w 1373699"/>
                <a:gd name="connsiteY11" fmla="*/ 212288 h 1460516"/>
                <a:gd name="connsiteX12" fmla="*/ 499213 w 1373699"/>
                <a:gd name="connsiteY12" fmla="*/ 448145 h 1460516"/>
                <a:gd name="connsiteX13" fmla="*/ 499213 w 1373699"/>
                <a:gd name="connsiteY13" fmla="*/ 339288 h 1460516"/>
                <a:gd name="connsiteX14" fmla="*/ 335927 w 1373699"/>
                <a:gd name="connsiteY14" fmla="*/ 179630 h 1460516"/>
                <a:gd name="connsiteX15" fmla="*/ 502842 w 1373699"/>
                <a:gd name="connsiteY15" fmla="*/ 237688 h 1460516"/>
                <a:gd name="connsiteX16" fmla="*/ 531870 w 1373699"/>
                <a:gd name="connsiteY16" fmla="*/ 1830 h 1460516"/>
                <a:gd name="connsiteX17" fmla="*/ 680642 w 1373699"/>
                <a:gd name="connsiteY17" fmla="*/ 128830 h 1460516"/>
                <a:gd name="connsiteX18" fmla="*/ 727813 w 1373699"/>
                <a:gd name="connsiteY18" fmla="*/ 139716 h 1460516"/>
                <a:gd name="connsiteX19" fmla="*/ 818527 w 1373699"/>
                <a:gd name="connsiteY19" fmla="*/ 215916 h 1460516"/>
                <a:gd name="connsiteX20" fmla="*/ 862070 w 1373699"/>
                <a:gd name="connsiteY20" fmla="*/ 215916 h 1460516"/>
                <a:gd name="connsiteX21" fmla="*/ 970927 w 1373699"/>
                <a:gd name="connsiteY21" fmla="*/ 321145 h 1460516"/>
                <a:gd name="connsiteX22" fmla="*/ 1061642 w 1373699"/>
                <a:gd name="connsiteY22" fmla="*/ 310259 h 1460516"/>
                <a:gd name="connsiteX23" fmla="*/ 1373699 w 1373699"/>
                <a:gd name="connsiteY23" fmla="*/ 615059 h 1460516"/>
                <a:gd name="connsiteX24" fmla="*/ 1373699 w 1373699"/>
                <a:gd name="connsiteY24" fmla="*/ 1460516 h 1460516"/>
                <a:gd name="connsiteX25" fmla="*/ 535499 w 1373699"/>
                <a:gd name="connsiteY25" fmla="*/ 1456888 h 1460516"/>
                <a:gd name="connsiteX0" fmla="*/ 535499 w 1373699"/>
                <a:gd name="connsiteY0" fmla="*/ 1456888 h 1460516"/>
                <a:gd name="connsiteX1" fmla="*/ 5727 w 1373699"/>
                <a:gd name="connsiteY1" fmla="*/ 930745 h 1460516"/>
                <a:gd name="connsiteX2" fmla="*/ 132727 w 1373699"/>
                <a:gd name="connsiteY2" fmla="*/ 829145 h 1460516"/>
                <a:gd name="connsiteX3" fmla="*/ 20242 w 1373699"/>
                <a:gd name="connsiteY3" fmla="*/ 713030 h 1460516"/>
                <a:gd name="connsiteX4" fmla="*/ 67413 w 1373699"/>
                <a:gd name="connsiteY4" fmla="*/ 716659 h 1460516"/>
                <a:gd name="connsiteX5" fmla="*/ 237956 w 1373699"/>
                <a:gd name="connsiteY5" fmla="*/ 756573 h 1460516"/>
                <a:gd name="connsiteX6" fmla="*/ 23870 w 1373699"/>
                <a:gd name="connsiteY6" fmla="*/ 557002 h 1460516"/>
                <a:gd name="connsiteX7" fmla="*/ 158127 w 1373699"/>
                <a:gd name="connsiteY7" fmla="*/ 466288 h 1460516"/>
                <a:gd name="connsiteX8" fmla="*/ 5727 w 1373699"/>
                <a:gd name="connsiteY8" fmla="*/ 353802 h 1460516"/>
                <a:gd name="connsiteX9" fmla="*/ 49270 w 1373699"/>
                <a:gd name="connsiteY9" fmla="*/ 335659 h 1460516"/>
                <a:gd name="connsiteX10" fmla="*/ 208927 w 1373699"/>
                <a:gd name="connsiteY10" fmla="*/ 415488 h 1460516"/>
                <a:gd name="connsiteX11" fmla="*/ 241584 w 1373699"/>
                <a:gd name="connsiteY11" fmla="*/ 212288 h 1460516"/>
                <a:gd name="connsiteX12" fmla="*/ 499213 w 1373699"/>
                <a:gd name="connsiteY12" fmla="*/ 448145 h 1460516"/>
                <a:gd name="connsiteX13" fmla="*/ 499213 w 1373699"/>
                <a:gd name="connsiteY13" fmla="*/ 339288 h 1460516"/>
                <a:gd name="connsiteX14" fmla="*/ 335927 w 1373699"/>
                <a:gd name="connsiteY14" fmla="*/ 179630 h 1460516"/>
                <a:gd name="connsiteX15" fmla="*/ 502842 w 1373699"/>
                <a:gd name="connsiteY15" fmla="*/ 237688 h 1460516"/>
                <a:gd name="connsiteX16" fmla="*/ 531870 w 1373699"/>
                <a:gd name="connsiteY16" fmla="*/ 1830 h 1460516"/>
                <a:gd name="connsiteX17" fmla="*/ 680642 w 1373699"/>
                <a:gd name="connsiteY17" fmla="*/ 128830 h 1460516"/>
                <a:gd name="connsiteX18" fmla="*/ 727813 w 1373699"/>
                <a:gd name="connsiteY18" fmla="*/ 139716 h 1460516"/>
                <a:gd name="connsiteX19" fmla="*/ 818527 w 1373699"/>
                <a:gd name="connsiteY19" fmla="*/ 215916 h 1460516"/>
                <a:gd name="connsiteX20" fmla="*/ 862070 w 1373699"/>
                <a:gd name="connsiteY20" fmla="*/ 215916 h 1460516"/>
                <a:gd name="connsiteX21" fmla="*/ 970927 w 1373699"/>
                <a:gd name="connsiteY21" fmla="*/ 321145 h 1460516"/>
                <a:gd name="connsiteX22" fmla="*/ 1061642 w 1373699"/>
                <a:gd name="connsiteY22" fmla="*/ 310259 h 1460516"/>
                <a:gd name="connsiteX23" fmla="*/ 1373699 w 1373699"/>
                <a:gd name="connsiteY23" fmla="*/ 615059 h 1460516"/>
                <a:gd name="connsiteX24" fmla="*/ 1373699 w 1373699"/>
                <a:gd name="connsiteY24" fmla="*/ 1460516 h 1460516"/>
                <a:gd name="connsiteX25" fmla="*/ 535499 w 1373699"/>
                <a:gd name="connsiteY25" fmla="*/ 1456888 h 1460516"/>
                <a:gd name="connsiteX0" fmla="*/ 535499 w 1373699"/>
                <a:gd name="connsiteY0" fmla="*/ 1456888 h 1460516"/>
                <a:gd name="connsiteX1" fmla="*/ 5727 w 1373699"/>
                <a:gd name="connsiteY1" fmla="*/ 930745 h 1460516"/>
                <a:gd name="connsiteX2" fmla="*/ 132727 w 1373699"/>
                <a:gd name="connsiteY2" fmla="*/ 829145 h 1460516"/>
                <a:gd name="connsiteX3" fmla="*/ 20242 w 1373699"/>
                <a:gd name="connsiteY3" fmla="*/ 713030 h 1460516"/>
                <a:gd name="connsiteX4" fmla="*/ 67413 w 1373699"/>
                <a:gd name="connsiteY4" fmla="*/ 716659 h 1460516"/>
                <a:gd name="connsiteX5" fmla="*/ 237956 w 1373699"/>
                <a:gd name="connsiteY5" fmla="*/ 756573 h 1460516"/>
                <a:gd name="connsiteX6" fmla="*/ 23870 w 1373699"/>
                <a:gd name="connsiteY6" fmla="*/ 557002 h 1460516"/>
                <a:gd name="connsiteX7" fmla="*/ 158127 w 1373699"/>
                <a:gd name="connsiteY7" fmla="*/ 466288 h 1460516"/>
                <a:gd name="connsiteX8" fmla="*/ 5727 w 1373699"/>
                <a:gd name="connsiteY8" fmla="*/ 353802 h 1460516"/>
                <a:gd name="connsiteX9" fmla="*/ 49270 w 1373699"/>
                <a:gd name="connsiteY9" fmla="*/ 335659 h 1460516"/>
                <a:gd name="connsiteX10" fmla="*/ 208927 w 1373699"/>
                <a:gd name="connsiteY10" fmla="*/ 415488 h 1460516"/>
                <a:gd name="connsiteX11" fmla="*/ 241584 w 1373699"/>
                <a:gd name="connsiteY11" fmla="*/ 212288 h 1460516"/>
                <a:gd name="connsiteX12" fmla="*/ 499213 w 1373699"/>
                <a:gd name="connsiteY12" fmla="*/ 448145 h 1460516"/>
                <a:gd name="connsiteX13" fmla="*/ 499213 w 1373699"/>
                <a:gd name="connsiteY13" fmla="*/ 339288 h 1460516"/>
                <a:gd name="connsiteX14" fmla="*/ 335927 w 1373699"/>
                <a:gd name="connsiteY14" fmla="*/ 179630 h 1460516"/>
                <a:gd name="connsiteX15" fmla="*/ 502842 w 1373699"/>
                <a:gd name="connsiteY15" fmla="*/ 237688 h 1460516"/>
                <a:gd name="connsiteX16" fmla="*/ 531870 w 1373699"/>
                <a:gd name="connsiteY16" fmla="*/ 1830 h 1460516"/>
                <a:gd name="connsiteX17" fmla="*/ 680642 w 1373699"/>
                <a:gd name="connsiteY17" fmla="*/ 128830 h 1460516"/>
                <a:gd name="connsiteX18" fmla="*/ 727813 w 1373699"/>
                <a:gd name="connsiteY18" fmla="*/ 139716 h 1460516"/>
                <a:gd name="connsiteX19" fmla="*/ 818527 w 1373699"/>
                <a:gd name="connsiteY19" fmla="*/ 215916 h 1460516"/>
                <a:gd name="connsiteX20" fmla="*/ 862070 w 1373699"/>
                <a:gd name="connsiteY20" fmla="*/ 215916 h 1460516"/>
                <a:gd name="connsiteX21" fmla="*/ 970927 w 1373699"/>
                <a:gd name="connsiteY21" fmla="*/ 321145 h 1460516"/>
                <a:gd name="connsiteX22" fmla="*/ 1061642 w 1373699"/>
                <a:gd name="connsiteY22" fmla="*/ 310259 h 1460516"/>
                <a:gd name="connsiteX23" fmla="*/ 1373699 w 1373699"/>
                <a:gd name="connsiteY23" fmla="*/ 615059 h 1460516"/>
                <a:gd name="connsiteX24" fmla="*/ 1373699 w 1373699"/>
                <a:gd name="connsiteY24" fmla="*/ 1460516 h 1460516"/>
                <a:gd name="connsiteX25" fmla="*/ 535499 w 1373699"/>
                <a:gd name="connsiteY25" fmla="*/ 1456888 h 1460516"/>
                <a:gd name="connsiteX0" fmla="*/ 535499 w 1373699"/>
                <a:gd name="connsiteY0" fmla="*/ 1455058 h 1458686"/>
                <a:gd name="connsiteX1" fmla="*/ 5727 w 1373699"/>
                <a:gd name="connsiteY1" fmla="*/ 928915 h 1458686"/>
                <a:gd name="connsiteX2" fmla="*/ 132727 w 1373699"/>
                <a:gd name="connsiteY2" fmla="*/ 827315 h 1458686"/>
                <a:gd name="connsiteX3" fmla="*/ 20242 w 1373699"/>
                <a:gd name="connsiteY3" fmla="*/ 711200 h 1458686"/>
                <a:gd name="connsiteX4" fmla="*/ 67413 w 1373699"/>
                <a:gd name="connsiteY4" fmla="*/ 714829 h 1458686"/>
                <a:gd name="connsiteX5" fmla="*/ 237956 w 1373699"/>
                <a:gd name="connsiteY5" fmla="*/ 754743 h 1458686"/>
                <a:gd name="connsiteX6" fmla="*/ 23870 w 1373699"/>
                <a:gd name="connsiteY6" fmla="*/ 555172 h 1458686"/>
                <a:gd name="connsiteX7" fmla="*/ 158127 w 1373699"/>
                <a:gd name="connsiteY7" fmla="*/ 464458 h 1458686"/>
                <a:gd name="connsiteX8" fmla="*/ 5727 w 1373699"/>
                <a:gd name="connsiteY8" fmla="*/ 351972 h 1458686"/>
                <a:gd name="connsiteX9" fmla="*/ 49270 w 1373699"/>
                <a:gd name="connsiteY9" fmla="*/ 333829 h 1458686"/>
                <a:gd name="connsiteX10" fmla="*/ 208927 w 1373699"/>
                <a:gd name="connsiteY10" fmla="*/ 413658 h 1458686"/>
                <a:gd name="connsiteX11" fmla="*/ 241584 w 1373699"/>
                <a:gd name="connsiteY11" fmla="*/ 210458 h 1458686"/>
                <a:gd name="connsiteX12" fmla="*/ 499213 w 1373699"/>
                <a:gd name="connsiteY12" fmla="*/ 446315 h 1458686"/>
                <a:gd name="connsiteX13" fmla="*/ 499213 w 1373699"/>
                <a:gd name="connsiteY13" fmla="*/ 337458 h 1458686"/>
                <a:gd name="connsiteX14" fmla="*/ 335927 w 1373699"/>
                <a:gd name="connsiteY14" fmla="*/ 177800 h 1458686"/>
                <a:gd name="connsiteX15" fmla="*/ 502842 w 1373699"/>
                <a:gd name="connsiteY15" fmla="*/ 235858 h 1458686"/>
                <a:gd name="connsiteX16" fmla="*/ 531870 w 1373699"/>
                <a:gd name="connsiteY16" fmla="*/ 0 h 1458686"/>
                <a:gd name="connsiteX17" fmla="*/ 680642 w 1373699"/>
                <a:gd name="connsiteY17" fmla="*/ 127000 h 1458686"/>
                <a:gd name="connsiteX18" fmla="*/ 727813 w 1373699"/>
                <a:gd name="connsiteY18" fmla="*/ 137886 h 1458686"/>
                <a:gd name="connsiteX19" fmla="*/ 818527 w 1373699"/>
                <a:gd name="connsiteY19" fmla="*/ 214086 h 1458686"/>
                <a:gd name="connsiteX20" fmla="*/ 862070 w 1373699"/>
                <a:gd name="connsiteY20" fmla="*/ 214086 h 1458686"/>
                <a:gd name="connsiteX21" fmla="*/ 970927 w 1373699"/>
                <a:gd name="connsiteY21" fmla="*/ 319315 h 1458686"/>
                <a:gd name="connsiteX22" fmla="*/ 1061642 w 1373699"/>
                <a:gd name="connsiteY22" fmla="*/ 308429 h 1458686"/>
                <a:gd name="connsiteX23" fmla="*/ 1373699 w 1373699"/>
                <a:gd name="connsiteY23" fmla="*/ 613229 h 1458686"/>
                <a:gd name="connsiteX24" fmla="*/ 1373699 w 1373699"/>
                <a:gd name="connsiteY24" fmla="*/ 1458686 h 1458686"/>
                <a:gd name="connsiteX25" fmla="*/ 535499 w 1373699"/>
                <a:gd name="connsiteY25" fmla="*/ 1455058 h 1458686"/>
                <a:gd name="connsiteX0" fmla="*/ 535499 w 1373699"/>
                <a:gd name="connsiteY0" fmla="*/ 1455058 h 1458686"/>
                <a:gd name="connsiteX1" fmla="*/ 5727 w 1373699"/>
                <a:gd name="connsiteY1" fmla="*/ 928915 h 1458686"/>
                <a:gd name="connsiteX2" fmla="*/ 132727 w 1373699"/>
                <a:gd name="connsiteY2" fmla="*/ 827315 h 1458686"/>
                <a:gd name="connsiteX3" fmla="*/ 20242 w 1373699"/>
                <a:gd name="connsiteY3" fmla="*/ 711200 h 1458686"/>
                <a:gd name="connsiteX4" fmla="*/ 67413 w 1373699"/>
                <a:gd name="connsiteY4" fmla="*/ 714829 h 1458686"/>
                <a:gd name="connsiteX5" fmla="*/ 237956 w 1373699"/>
                <a:gd name="connsiteY5" fmla="*/ 754743 h 1458686"/>
                <a:gd name="connsiteX6" fmla="*/ 23870 w 1373699"/>
                <a:gd name="connsiteY6" fmla="*/ 555172 h 1458686"/>
                <a:gd name="connsiteX7" fmla="*/ 158127 w 1373699"/>
                <a:gd name="connsiteY7" fmla="*/ 464458 h 1458686"/>
                <a:gd name="connsiteX8" fmla="*/ 5727 w 1373699"/>
                <a:gd name="connsiteY8" fmla="*/ 351972 h 1458686"/>
                <a:gd name="connsiteX9" fmla="*/ 49270 w 1373699"/>
                <a:gd name="connsiteY9" fmla="*/ 333829 h 1458686"/>
                <a:gd name="connsiteX10" fmla="*/ 208927 w 1373699"/>
                <a:gd name="connsiteY10" fmla="*/ 413658 h 1458686"/>
                <a:gd name="connsiteX11" fmla="*/ 241584 w 1373699"/>
                <a:gd name="connsiteY11" fmla="*/ 210458 h 1458686"/>
                <a:gd name="connsiteX12" fmla="*/ 499213 w 1373699"/>
                <a:gd name="connsiteY12" fmla="*/ 446315 h 1458686"/>
                <a:gd name="connsiteX13" fmla="*/ 499213 w 1373699"/>
                <a:gd name="connsiteY13" fmla="*/ 337458 h 1458686"/>
                <a:gd name="connsiteX14" fmla="*/ 335927 w 1373699"/>
                <a:gd name="connsiteY14" fmla="*/ 177800 h 1458686"/>
                <a:gd name="connsiteX15" fmla="*/ 502842 w 1373699"/>
                <a:gd name="connsiteY15" fmla="*/ 235858 h 1458686"/>
                <a:gd name="connsiteX16" fmla="*/ 531870 w 1373699"/>
                <a:gd name="connsiteY16" fmla="*/ 0 h 1458686"/>
                <a:gd name="connsiteX17" fmla="*/ 680642 w 1373699"/>
                <a:gd name="connsiteY17" fmla="*/ 127000 h 1458686"/>
                <a:gd name="connsiteX18" fmla="*/ 727813 w 1373699"/>
                <a:gd name="connsiteY18" fmla="*/ 137886 h 1458686"/>
                <a:gd name="connsiteX19" fmla="*/ 818527 w 1373699"/>
                <a:gd name="connsiteY19" fmla="*/ 214086 h 1458686"/>
                <a:gd name="connsiteX20" fmla="*/ 862070 w 1373699"/>
                <a:gd name="connsiteY20" fmla="*/ 214086 h 1458686"/>
                <a:gd name="connsiteX21" fmla="*/ 970927 w 1373699"/>
                <a:gd name="connsiteY21" fmla="*/ 319315 h 1458686"/>
                <a:gd name="connsiteX22" fmla="*/ 1061642 w 1373699"/>
                <a:gd name="connsiteY22" fmla="*/ 308429 h 1458686"/>
                <a:gd name="connsiteX23" fmla="*/ 1373699 w 1373699"/>
                <a:gd name="connsiteY23" fmla="*/ 613229 h 1458686"/>
                <a:gd name="connsiteX24" fmla="*/ 1373699 w 1373699"/>
                <a:gd name="connsiteY24" fmla="*/ 1458686 h 1458686"/>
                <a:gd name="connsiteX25" fmla="*/ 535499 w 1373699"/>
                <a:gd name="connsiteY25" fmla="*/ 1455058 h 1458686"/>
                <a:gd name="connsiteX0" fmla="*/ 535499 w 1373699"/>
                <a:gd name="connsiteY0" fmla="*/ 1455058 h 1458686"/>
                <a:gd name="connsiteX1" fmla="*/ 5727 w 1373699"/>
                <a:gd name="connsiteY1" fmla="*/ 928915 h 1458686"/>
                <a:gd name="connsiteX2" fmla="*/ 132727 w 1373699"/>
                <a:gd name="connsiteY2" fmla="*/ 827315 h 1458686"/>
                <a:gd name="connsiteX3" fmla="*/ 20242 w 1373699"/>
                <a:gd name="connsiteY3" fmla="*/ 711200 h 1458686"/>
                <a:gd name="connsiteX4" fmla="*/ 67413 w 1373699"/>
                <a:gd name="connsiteY4" fmla="*/ 714829 h 1458686"/>
                <a:gd name="connsiteX5" fmla="*/ 237956 w 1373699"/>
                <a:gd name="connsiteY5" fmla="*/ 754743 h 1458686"/>
                <a:gd name="connsiteX6" fmla="*/ 23870 w 1373699"/>
                <a:gd name="connsiteY6" fmla="*/ 555172 h 1458686"/>
                <a:gd name="connsiteX7" fmla="*/ 158127 w 1373699"/>
                <a:gd name="connsiteY7" fmla="*/ 464458 h 1458686"/>
                <a:gd name="connsiteX8" fmla="*/ 5727 w 1373699"/>
                <a:gd name="connsiteY8" fmla="*/ 351972 h 1458686"/>
                <a:gd name="connsiteX9" fmla="*/ 49270 w 1373699"/>
                <a:gd name="connsiteY9" fmla="*/ 333829 h 1458686"/>
                <a:gd name="connsiteX10" fmla="*/ 208927 w 1373699"/>
                <a:gd name="connsiteY10" fmla="*/ 413658 h 1458686"/>
                <a:gd name="connsiteX11" fmla="*/ 241584 w 1373699"/>
                <a:gd name="connsiteY11" fmla="*/ 210458 h 1458686"/>
                <a:gd name="connsiteX12" fmla="*/ 499213 w 1373699"/>
                <a:gd name="connsiteY12" fmla="*/ 446315 h 1458686"/>
                <a:gd name="connsiteX13" fmla="*/ 499213 w 1373699"/>
                <a:gd name="connsiteY13" fmla="*/ 337458 h 1458686"/>
                <a:gd name="connsiteX14" fmla="*/ 335927 w 1373699"/>
                <a:gd name="connsiteY14" fmla="*/ 177800 h 1458686"/>
                <a:gd name="connsiteX15" fmla="*/ 502842 w 1373699"/>
                <a:gd name="connsiteY15" fmla="*/ 235858 h 1458686"/>
                <a:gd name="connsiteX16" fmla="*/ 531870 w 1373699"/>
                <a:gd name="connsiteY16" fmla="*/ 0 h 1458686"/>
                <a:gd name="connsiteX17" fmla="*/ 680642 w 1373699"/>
                <a:gd name="connsiteY17" fmla="*/ 127000 h 1458686"/>
                <a:gd name="connsiteX18" fmla="*/ 727813 w 1373699"/>
                <a:gd name="connsiteY18" fmla="*/ 137886 h 1458686"/>
                <a:gd name="connsiteX19" fmla="*/ 818527 w 1373699"/>
                <a:gd name="connsiteY19" fmla="*/ 214086 h 1458686"/>
                <a:gd name="connsiteX20" fmla="*/ 862070 w 1373699"/>
                <a:gd name="connsiteY20" fmla="*/ 214086 h 1458686"/>
                <a:gd name="connsiteX21" fmla="*/ 970927 w 1373699"/>
                <a:gd name="connsiteY21" fmla="*/ 319315 h 1458686"/>
                <a:gd name="connsiteX22" fmla="*/ 1061642 w 1373699"/>
                <a:gd name="connsiteY22" fmla="*/ 308429 h 1458686"/>
                <a:gd name="connsiteX23" fmla="*/ 1373699 w 1373699"/>
                <a:gd name="connsiteY23" fmla="*/ 613229 h 1458686"/>
                <a:gd name="connsiteX24" fmla="*/ 1373699 w 1373699"/>
                <a:gd name="connsiteY24" fmla="*/ 1458686 h 1458686"/>
                <a:gd name="connsiteX25" fmla="*/ 535499 w 1373699"/>
                <a:gd name="connsiteY25" fmla="*/ 1455058 h 1458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73699" h="1458686">
                  <a:moveTo>
                    <a:pt x="535499" y="1455058"/>
                  </a:moveTo>
                  <a:lnTo>
                    <a:pt x="5727" y="928915"/>
                  </a:lnTo>
                  <a:lnTo>
                    <a:pt x="132727" y="827315"/>
                  </a:lnTo>
                  <a:lnTo>
                    <a:pt x="20242" y="711200"/>
                  </a:lnTo>
                  <a:cubicBezTo>
                    <a:pt x="9356" y="692452"/>
                    <a:pt x="31127" y="707572"/>
                    <a:pt x="67413" y="714829"/>
                  </a:cubicBezTo>
                  <a:cubicBezTo>
                    <a:pt x="103699" y="722086"/>
                    <a:pt x="245213" y="781353"/>
                    <a:pt x="237956" y="754743"/>
                  </a:cubicBezTo>
                  <a:lnTo>
                    <a:pt x="23870" y="555172"/>
                  </a:lnTo>
                  <a:cubicBezTo>
                    <a:pt x="10565" y="506791"/>
                    <a:pt x="161151" y="498325"/>
                    <a:pt x="158127" y="464458"/>
                  </a:cubicBezTo>
                  <a:lnTo>
                    <a:pt x="5727" y="351972"/>
                  </a:lnTo>
                  <a:cubicBezTo>
                    <a:pt x="-12416" y="330201"/>
                    <a:pt x="15404" y="323548"/>
                    <a:pt x="49270" y="333829"/>
                  </a:cubicBezTo>
                  <a:cubicBezTo>
                    <a:pt x="83136" y="344110"/>
                    <a:pt x="176875" y="434220"/>
                    <a:pt x="208927" y="413658"/>
                  </a:cubicBezTo>
                  <a:cubicBezTo>
                    <a:pt x="240979" y="393096"/>
                    <a:pt x="193203" y="205015"/>
                    <a:pt x="241584" y="210458"/>
                  </a:cubicBezTo>
                  <a:lnTo>
                    <a:pt x="499213" y="446315"/>
                  </a:lnTo>
                  <a:cubicBezTo>
                    <a:pt x="542151" y="467482"/>
                    <a:pt x="526427" y="382210"/>
                    <a:pt x="499213" y="337458"/>
                  </a:cubicBezTo>
                  <a:lnTo>
                    <a:pt x="335927" y="177800"/>
                  </a:lnTo>
                  <a:cubicBezTo>
                    <a:pt x="336532" y="160867"/>
                    <a:pt x="470185" y="265491"/>
                    <a:pt x="502842" y="235858"/>
                  </a:cubicBezTo>
                  <a:cubicBezTo>
                    <a:pt x="535499" y="206225"/>
                    <a:pt x="502237" y="18143"/>
                    <a:pt x="531870" y="0"/>
                  </a:cubicBezTo>
                  <a:lnTo>
                    <a:pt x="680642" y="127000"/>
                  </a:lnTo>
                  <a:cubicBezTo>
                    <a:pt x="713299" y="149981"/>
                    <a:pt x="704832" y="123372"/>
                    <a:pt x="727813" y="137886"/>
                  </a:cubicBezTo>
                  <a:lnTo>
                    <a:pt x="818527" y="214086"/>
                  </a:lnTo>
                  <a:cubicBezTo>
                    <a:pt x="840903" y="226786"/>
                    <a:pt x="836670" y="196548"/>
                    <a:pt x="862070" y="214086"/>
                  </a:cubicBezTo>
                  <a:lnTo>
                    <a:pt x="970927" y="319315"/>
                  </a:lnTo>
                  <a:cubicBezTo>
                    <a:pt x="1004189" y="335039"/>
                    <a:pt x="994513" y="259443"/>
                    <a:pt x="1061642" y="308429"/>
                  </a:cubicBezTo>
                  <a:lnTo>
                    <a:pt x="1373699" y="613229"/>
                  </a:lnTo>
                  <a:lnTo>
                    <a:pt x="1373699" y="1458686"/>
                  </a:lnTo>
                  <a:lnTo>
                    <a:pt x="535499" y="1455058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11"/>
            <p:cNvSpPr>
              <a:spLocks/>
            </p:cNvSpPr>
            <p:nvPr/>
          </p:nvSpPr>
          <p:spPr bwMode="auto">
            <a:xfrm>
              <a:off x="1489372" y="3935720"/>
              <a:ext cx="1269120" cy="1435692"/>
            </a:xfrm>
            <a:custGeom>
              <a:avLst/>
              <a:gdLst>
                <a:gd name="T0" fmla="*/ 114 w 133"/>
                <a:gd name="T1" fmla="*/ 98 h 151"/>
                <a:gd name="T2" fmla="*/ 129 w 133"/>
                <a:gd name="T3" fmla="*/ 83 h 151"/>
                <a:gd name="T4" fmla="*/ 105 w 133"/>
                <a:gd name="T5" fmla="*/ 93 h 151"/>
                <a:gd name="T6" fmla="*/ 105 w 133"/>
                <a:gd name="T7" fmla="*/ 59 h 151"/>
                <a:gd name="T8" fmla="*/ 125 w 133"/>
                <a:gd name="T9" fmla="*/ 70 h 151"/>
                <a:gd name="T10" fmla="*/ 128 w 133"/>
                <a:gd name="T11" fmla="*/ 62 h 151"/>
                <a:gd name="T12" fmla="*/ 130 w 133"/>
                <a:gd name="T13" fmla="*/ 44 h 151"/>
                <a:gd name="T14" fmla="*/ 126 w 133"/>
                <a:gd name="T15" fmla="*/ 36 h 151"/>
                <a:gd name="T16" fmla="*/ 109 w 133"/>
                <a:gd name="T17" fmla="*/ 29 h 151"/>
                <a:gd name="T18" fmla="*/ 100 w 133"/>
                <a:gd name="T19" fmla="*/ 29 h 151"/>
                <a:gd name="T20" fmla="*/ 71 w 133"/>
                <a:gd name="T21" fmla="*/ 68 h 151"/>
                <a:gd name="T22" fmla="*/ 89 w 133"/>
                <a:gd name="T23" fmla="*/ 23 h 151"/>
                <a:gd name="T24" fmla="*/ 85 w 133"/>
                <a:gd name="T25" fmla="*/ 15 h 151"/>
                <a:gd name="T26" fmla="*/ 71 w 133"/>
                <a:gd name="T27" fmla="*/ 5 h 151"/>
                <a:gd name="T28" fmla="*/ 62 w 133"/>
                <a:gd name="T29" fmla="*/ 5 h 151"/>
                <a:gd name="T30" fmla="*/ 48 w 133"/>
                <a:gd name="T31" fmla="*/ 15 h 151"/>
                <a:gd name="T32" fmla="*/ 43 w 133"/>
                <a:gd name="T33" fmla="*/ 23 h 151"/>
                <a:gd name="T34" fmla="*/ 62 w 133"/>
                <a:gd name="T35" fmla="*/ 68 h 151"/>
                <a:gd name="T36" fmla="*/ 33 w 133"/>
                <a:gd name="T37" fmla="*/ 29 h 151"/>
                <a:gd name="T38" fmla="*/ 28 w 133"/>
                <a:gd name="T39" fmla="*/ 25 h 151"/>
                <a:gd name="T40" fmla="*/ 23 w 133"/>
                <a:gd name="T41" fmla="*/ 45 h 151"/>
                <a:gd name="T42" fmla="*/ 1 w 133"/>
                <a:gd name="T43" fmla="*/ 38 h 151"/>
                <a:gd name="T44" fmla="*/ 19 w 133"/>
                <a:gd name="T45" fmla="*/ 53 h 151"/>
                <a:gd name="T46" fmla="*/ 3 w 133"/>
                <a:gd name="T47" fmla="*/ 68 h 151"/>
                <a:gd name="T48" fmla="*/ 10 w 133"/>
                <a:gd name="T49" fmla="*/ 70 h 151"/>
                <a:gd name="T50" fmla="*/ 58 w 133"/>
                <a:gd name="T51" fmla="*/ 76 h 151"/>
                <a:gd name="T52" fmla="*/ 10 w 133"/>
                <a:gd name="T53" fmla="*/ 82 h 151"/>
                <a:gd name="T54" fmla="*/ 5 w 133"/>
                <a:gd name="T55" fmla="*/ 90 h 151"/>
                <a:gd name="T56" fmla="*/ 3 w 133"/>
                <a:gd name="T57" fmla="*/ 107 h 151"/>
                <a:gd name="T58" fmla="*/ 5 w 133"/>
                <a:gd name="T59" fmla="*/ 116 h 151"/>
                <a:gd name="T60" fmla="*/ 23 w 133"/>
                <a:gd name="T61" fmla="*/ 106 h 151"/>
                <a:gd name="T62" fmla="*/ 28 w 133"/>
                <a:gd name="T63" fmla="*/ 126 h 151"/>
                <a:gd name="T64" fmla="*/ 33 w 133"/>
                <a:gd name="T65" fmla="*/ 122 h 151"/>
                <a:gd name="T66" fmla="*/ 62 w 133"/>
                <a:gd name="T67" fmla="*/ 84 h 151"/>
                <a:gd name="T68" fmla="*/ 43 w 133"/>
                <a:gd name="T69" fmla="*/ 128 h 151"/>
                <a:gd name="T70" fmla="*/ 45 w 133"/>
                <a:gd name="T71" fmla="*/ 136 h 151"/>
                <a:gd name="T72" fmla="*/ 62 w 133"/>
                <a:gd name="T73" fmla="*/ 128 h 151"/>
                <a:gd name="T74" fmla="*/ 67 w 133"/>
                <a:gd name="T75" fmla="*/ 151 h 151"/>
                <a:gd name="T76" fmla="*/ 71 w 133"/>
                <a:gd name="T77" fmla="*/ 128 h 151"/>
                <a:gd name="T78" fmla="*/ 87 w 133"/>
                <a:gd name="T79" fmla="*/ 136 h 151"/>
                <a:gd name="T80" fmla="*/ 89 w 133"/>
                <a:gd name="T81" fmla="*/ 128 h 151"/>
                <a:gd name="T82" fmla="*/ 71 w 133"/>
                <a:gd name="T83" fmla="*/ 83 h 151"/>
                <a:gd name="T84" fmla="*/ 100 w 133"/>
                <a:gd name="T85" fmla="*/ 122 h 151"/>
                <a:gd name="T86" fmla="*/ 109 w 133"/>
                <a:gd name="T87" fmla="*/ 122 h 151"/>
                <a:gd name="T88" fmla="*/ 126 w 133"/>
                <a:gd name="T89" fmla="*/ 115 h 151"/>
                <a:gd name="T90" fmla="*/ 132 w 133"/>
                <a:gd name="T91" fmla="*/ 11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3" h="151">
                  <a:moveTo>
                    <a:pt x="130" y="107"/>
                  </a:moveTo>
                  <a:cubicBezTo>
                    <a:pt x="114" y="98"/>
                    <a:pt x="114" y="98"/>
                    <a:pt x="114" y="98"/>
                  </a:cubicBezTo>
                  <a:cubicBezTo>
                    <a:pt x="128" y="90"/>
                    <a:pt x="128" y="90"/>
                    <a:pt x="128" y="90"/>
                  </a:cubicBezTo>
                  <a:cubicBezTo>
                    <a:pt x="130" y="88"/>
                    <a:pt x="131" y="85"/>
                    <a:pt x="129" y="83"/>
                  </a:cubicBezTo>
                  <a:cubicBezTo>
                    <a:pt x="128" y="81"/>
                    <a:pt x="125" y="81"/>
                    <a:pt x="123" y="82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23" y="70"/>
                    <a:pt x="123" y="70"/>
                    <a:pt x="123" y="70"/>
                  </a:cubicBezTo>
                  <a:cubicBezTo>
                    <a:pt x="124" y="70"/>
                    <a:pt x="125" y="70"/>
                    <a:pt x="125" y="70"/>
                  </a:cubicBezTo>
                  <a:cubicBezTo>
                    <a:pt x="127" y="70"/>
                    <a:pt x="128" y="69"/>
                    <a:pt x="129" y="68"/>
                  </a:cubicBezTo>
                  <a:cubicBezTo>
                    <a:pt x="131" y="66"/>
                    <a:pt x="130" y="63"/>
                    <a:pt x="128" y="62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2" y="43"/>
                    <a:pt x="133" y="40"/>
                    <a:pt x="132" y="38"/>
                  </a:cubicBezTo>
                  <a:cubicBezTo>
                    <a:pt x="131" y="36"/>
                    <a:pt x="128" y="35"/>
                    <a:pt x="126" y="36"/>
                  </a:cubicBezTo>
                  <a:cubicBezTo>
                    <a:pt x="109" y="46"/>
                    <a:pt x="109" y="46"/>
                    <a:pt x="109" y="46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9" y="27"/>
                    <a:pt x="107" y="25"/>
                    <a:pt x="105" y="25"/>
                  </a:cubicBezTo>
                  <a:cubicBezTo>
                    <a:pt x="102" y="25"/>
                    <a:pt x="100" y="27"/>
                    <a:pt x="100" y="29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71" y="68"/>
                    <a:pt x="71" y="68"/>
                    <a:pt x="71" y="68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92" y="22"/>
                    <a:pt x="93" y="19"/>
                    <a:pt x="91" y="17"/>
                  </a:cubicBezTo>
                  <a:cubicBezTo>
                    <a:pt x="90" y="15"/>
                    <a:pt x="87" y="14"/>
                    <a:pt x="85" y="15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1" y="5"/>
                    <a:pt x="71" y="5"/>
                    <a:pt x="71" y="5"/>
                  </a:cubicBezTo>
                  <a:cubicBezTo>
                    <a:pt x="71" y="2"/>
                    <a:pt x="69" y="0"/>
                    <a:pt x="67" y="0"/>
                  </a:cubicBezTo>
                  <a:cubicBezTo>
                    <a:pt x="64" y="0"/>
                    <a:pt x="62" y="2"/>
                    <a:pt x="62" y="5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5" y="14"/>
                    <a:pt x="43" y="15"/>
                    <a:pt x="42" y="17"/>
                  </a:cubicBezTo>
                  <a:cubicBezTo>
                    <a:pt x="40" y="19"/>
                    <a:pt x="41" y="22"/>
                    <a:pt x="43" y="23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62" y="68"/>
                    <a:pt x="62" y="68"/>
                    <a:pt x="62" y="68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3" y="27"/>
                    <a:pt x="31" y="25"/>
                    <a:pt x="28" y="25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6" y="25"/>
                    <a:pt x="23" y="27"/>
                    <a:pt x="23" y="29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5" y="35"/>
                    <a:pt x="2" y="36"/>
                    <a:pt x="1" y="38"/>
                  </a:cubicBezTo>
                  <a:cubicBezTo>
                    <a:pt x="0" y="40"/>
                    <a:pt x="1" y="43"/>
                    <a:pt x="3" y="44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5" y="62"/>
                    <a:pt x="5" y="62"/>
                    <a:pt x="5" y="62"/>
                  </a:cubicBezTo>
                  <a:cubicBezTo>
                    <a:pt x="3" y="63"/>
                    <a:pt x="2" y="66"/>
                    <a:pt x="3" y="68"/>
                  </a:cubicBezTo>
                  <a:cubicBezTo>
                    <a:pt x="4" y="69"/>
                    <a:pt x="5" y="70"/>
                    <a:pt x="7" y="70"/>
                  </a:cubicBezTo>
                  <a:cubicBezTo>
                    <a:pt x="8" y="70"/>
                    <a:pt x="9" y="70"/>
                    <a:pt x="10" y="70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58" y="76"/>
                    <a:pt x="58" y="76"/>
                    <a:pt x="58" y="76"/>
                  </a:cubicBezTo>
                  <a:cubicBezTo>
                    <a:pt x="28" y="93"/>
                    <a:pt x="28" y="93"/>
                    <a:pt x="28" y="93"/>
                  </a:cubicBezTo>
                  <a:cubicBezTo>
                    <a:pt x="10" y="82"/>
                    <a:pt x="10" y="82"/>
                    <a:pt x="10" y="82"/>
                  </a:cubicBezTo>
                  <a:cubicBezTo>
                    <a:pt x="7" y="81"/>
                    <a:pt x="4" y="81"/>
                    <a:pt x="3" y="83"/>
                  </a:cubicBezTo>
                  <a:cubicBezTo>
                    <a:pt x="2" y="86"/>
                    <a:pt x="3" y="88"/>
                    <a:pt x="5" y="90"/>
                  </a:cubicBezTo>
                  <a:cubicBezTo>
                    <a:pt x="19" y="98"/>
                    <a:pt x="19" y="98"/>
                    <a:pt x="19" y="98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1" y="109"/>
                    <a:pt x="0" y="111"/>
                    <a:pt x="1" y="114"/>
                  </a:cubicBezTo>
                  <a:cubicBezTo>
                    <a:pt x="2" y="115"/>
                    <a:pt x="3" y="116"/>
                    <a:pt x="5" y="116"/>
                  </a:cubicBezTo>
                  <a:cubicBezTo>
                    <a:pt x="5" y="116"/>
                    <a:pt x="6" y="116"/>
                    <a:pt x="7" y="115"/>
                  </a:cubicBezTo>
                  <a:cubicBezTo>
                    <a:pt x="23" y="106"/>
                    <a:pt x="23" y="106"/>
                    <a:pt x="23" y="106"/>
                  </a:cubicBezTo>
                  <a:cubicBezTo>
                    <a:pt x="23" y="122"/>
                    <a:pt x="23" y="122"/>
                    <a:pt x="23" y="122"/>
                  </a:cubicBezTo>
                  <a:cubicBezTo>
                    <a:pt x="23" y="124"/>
                    <a:pt x="26" y="126"/>
                    <a:pt x="28" y="126"/>
                  </a:cubicBezTo>
                  <a:cubicBezTo>
                    <a:pt x="28" y="126"/>
                    <a:pt x="28" y="126"/>
                    <a:pt x="28" y="126"/>
                  </a:cubicBezTo>
                  <a:cubicBezTo>
                    <a:pt x="31" y="126"/>
                    <a:pt x="33" y="124"/>
                    <a:pt x="33" y="122"/>
                  </a:cubicBezTo>
                  <a:cubicBezTo>
                    <a:pt x="32" y="101"/>
                    <a:pt x="32" y="101"/>
                    <a:pt x="32" y="101"/>
                  </a:cubicBezTo>
                  <a:cubicBezTo>
                    <a:pt x="62" y="84"/>
                    <a:pt x="62" y="84"/>
                    <a:pt x="62" y="84"/>
                  </a:cubicBezTo>
                  <a:cubicBezTo>
                    <a:pt x="62" y="117"/>
                    <a:pt x="62" y="117"/>
                    <a:pt x="62" y="117"/>
                  </a:cubicBezTo>
                  <a:cubicBezTo>
                    <a:pt x="43" y="128"/>
                    <a:pt x="43" y="128"/>
                    <a:pt x="43" y="128"/>
                  </a:cubicBezTo>
                  <a:cubicBezTo>
                    <a:pt x="41" y="129"/>
                    <a:pt x="40" y="132"/>
                    <a:pt x="42" y="134"/>
                  </a:cubicBezTo>
                  <a:cubicBezTo>
                    <a:pt x="42" y="136"/>
                    <a:pt x="44" y="136"/>
                    <a:pt x="45" y="136"/>
                  </a:cubicBezTo>
                  <a:cubicBezTo>
                    <a:pt x="46" y="136"/>
                    <a:pt x="47" y="136"/>
                    <a:pt x="48" y="136"/>
                  </a:cubicBezTo>
                  <a:cubicBezTo>
                    <a:pt x="62" y="128"/>
                    <a:pt x="62" y="128"/>
                    <a:pt x="62" y="128"/>
                  </a:cubicBezTo>
                  <a:cubicBezTo>
                    <a:pt x="62" y="147"/>
                    <a:pt x="62" y="147"/>
                    <a:pt x="62" y="147"/>
                  </a:cubicBezTo>
                  <a:cubicBezTo>
                    <a:pt x="62" y="149"/>
                    <a:pt x="64" y="151"/>
                    <a:pt x="67" y="151"/>
                  </a:cubicBezTo>
                  <a:cubicBezTo>
                    <a:pt x="69" y="151"/>
                    <a:pt x="71" y="149"/>
                    <a:pt x="71" y="147"/>
                  </a:cubicBezTo>
                  <a:cubicBezTo>
                    <a:pt x="71" y="128"/>
                    <a:pt x="71" y="128"/>
                    <a:pt x="71" y="128"/>
                  </a:cubicBezTo>
                  <a:cubicBezTo>
                    <a:pt x="85" y="136"/>
                    <a:pt x="85" y="136"/>
                    <a:pt x="85" y="136"/>
                  </a:cubicBezTo>
                  <a:cubicBezTo>
                    <a:pt x="86" y="136"/>
                    <a:pt x="87" y="136"/>
                    <a:pt x="87" y="136"/>
                  </a:cubicBezTo>
                  <a:cubicBezTo>
                    <a:pt x="89" y="136"/>
                    <a:pt x="90" y="136"/>
                    <a:pt x="91" y="134"/>
                  </a:cubicBezTo>
                  <a:cubicBezTo>
                    <a:pt x="93" y="132"/>
                    <a:pt x="92" y="129"/>
                    <a:pt x="89" y="128"/>
                  </a:cubicBezTo>
                  <a:cubicBezTo>
                    <a:pt x="71" y="118"/>
                    <a:pt x="71" y="118"/>
                    <a:pt x="71" y="118"/>
                  </a:cubicBezTo>
                  <a:cubicBezTo>
                    <a:pt x="71" y="83"/>
                    <a:pt x="71" y="83"/>
                    <a:pt x="71" y="83"/>
                  </a:cubicBezTo>
                  <a:cubicBezTo>
                    <a:pt x="100" y="100"/>
                    <a:pt x="100" y="100"/>
                    <a:pt x="100" y="100"/>
                  </a:cubicBezTo>
                  <a:cubicBezTo>
                    <a:pt x="100" y="122"/>
                    <a:pt x="100" y="122"/>
                    <a:pt x="100" y="122"/>
                  </a:cubicBezTo>
                  <a:cubicBezTo>
                    <a:pt x="100" y="124"/>
                    <a:pt x="102" y="126"/>
                    <a:pt x="105" y="126"/>
                  </a:cubicBezTo>
                  <a:cubicBezTo>
                    <a:pt x="107" y="126"/>
                    <a:pt x="109" y="124"/>
                    <a:pt x="109" y="122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26" y="115"/>
                    <a:pt x="126" y="115"/>
                    <a:pt x="126" y="115"/>
                  </a:cubicBezTo>
                  <a:cubicBezTo>
                    <a:pt x="126" y="115"/>
                    <a:pt x="127" y="116"/>
                    <a:pt x="128" y="116"/>
                  </a:cubicBezTo>
                  <a:cubicBezTo>
                    <a:pt x="130" y="116"/>
                    <a:pt x="131" y="115"/>
                    <a:pt x="132" y="113"/>
                  </a:cubicBezTo>
                  <a:cubicBezTo>
                    <a:pt x="133" y="111"/>
                    <a:pt x="132" y="108"/>
                    <a:pt x="130" y="1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6256828" y="3776558"/>
            <a:ext cx="1737057" cy="1744224"/>
            <a:chOff x="5912917" y="3671359"/>
            <a:chExt cx="1976818" cy="1984974"/>
          </a:xfrm>
        </p:grpSpPr>
        <p:sp>
          <p:nvSpPr>
            <p:cNvPr id="51" name="Rectangle 50"/>
            <p:cNvSpPr/>
            <p:nvPr/>
          </p:nvSpPr>
          <p:spPr>
            <a:xfrm>
              <a:off x="5912917" y="3671359"/>
              <a:ext cx="1972203" cy="197220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6224588" y="4027488"/>
              <a:ext cx="1665147" cy="1628845"/>
              <a:chOff x="6224588" y="4027488"/>
              <a:chExt cx="1665147" cy="1628845"/>
            </a:xfrm>
          </p:grpSpPr>
          <p:sp>
            <p:nvSpPr>
              <p:cNvPr id="62" name="Freeform 61"/>
              <p:cNvSpPr/>
              <p:nvPr/>
            </p:nvSpPr>
            <p:spPr>
              <a:xfrm>
                <a:off x="6230867" y="4029834"/>
                <a:ext cx="1658868" cy="1626499"/>
              </a:xfrm>
              <a:custGeom>
                <a:avLst/>
                <a:gdLst>
                  <a:gd name="connsiteX0" fmla="*/ 348838 w 1746025"/>
                  <a:gd name="connsiteY0" fmla="*/ 1165276 h 1714381"/>
                  <a:gd name="connsiteX1" fmla="*/ 785808 w 1746025"/>
                  <a:gd name="connsiteY1" fmla="*/ 1602246 h 1714381"/>
                  <a:gd name="connsiteX2" fmla="*/ 1659748 w 1746025"/>
                  <a:gd name="connsiteY2" fmla="*/ 1626522 h 1714381"/>
                  <a:gd name="connsiteX3" fmla="*/ 1651655 w 1746025"/>
                  <a:gd name="connsiteY3" fmla="*/ 574557 h 1714381"/>
                  <a:gd name="connsiteX4" fmla="*/ 1109489 w 1746025"/>
                  <a:gd name="connsiteY4" fmla="*/ 64759 h 1714381"/>
                  <a:gd name="connsiteX5" fmla="*/ 874820 w 1746025"/>
                  <a:gd name="connsiteY5" fmla="*/ 534097 h 1714381"/>
                  <a:gd name="connsiteX6" fmla="*/ 340746 w 1746025"/>
                  <a:gd name="connsiteY6" fmla="*/ 23 h 1714381"/>
                  <a:gd name="connsiteX7" fmla="*/ 880 w 1746025"/>
                  <a:gd name="connsiteY7" fmla="*/ 558373 h 1714381"/>
                  <a:gd name="connsiteX8" fmla="*/ 437850 w 1746025"/>
                  <a:gd name="connsiteY8" fmla="*/ 1011527 h 1714381"/>
                  <a:gd name="connsiteX9" fmla="*/ 348838 w 1746025"/>
                  <a:gd name="connsiteY9" fmla="*/ 1165276 h 1714381"/>
                  <a:gd name="connsiteX0" fmla="*/ 348838 w 1746025"/>
                  <a:gd name="connsiteY0" fmla="*/ 1165276 h 1714381"/>
                  <a:gd name="connsiteX1" fmla="*/ 785808 w 1746025"/>
                  <a:gd name="connsiteY1" fmla="*/ 1602246 h 1714381"/>
                  <a:gd name="connsiteX2" fmla="*/ 1659748 w 1746025"/>
                  <a:gd name="connsiteY2" fmla="*/ 1626522 h 1714381"/>
                  <a:gd name="connsiteX3" fmla="*/ 1651655 w 1746025"/>
                  <a:gd name="connsiteY3" fmla="*/ 574557 h 1714381"/>
                  <a:gd name="connsiteX4" fmla="*/ 1109489 w 1746025"/>
                  <a:gd name="connsiteY4" fmla="*/ 64759 h 1714381"/>
                  <a:gd name="connsiteX5" fmla="*/ 874820 w 1746025"/>
                  <a:gd name="connsiteY5" fmla="*/ 534097 h 1714381"/>
                  <a:gd name="connsiteX6" fmla="*/ 340746 w 1746025"/>
                  <a:gd name="connsiteY6" fmla="*/ 23 h 1714381"/>
                  <a:gd name="connsiteX7" fmla="*/ 880 w 1746025"/>
                  <a:gd name="connsiteY7" fmla="*/ 558373 h 1714381"/>
                  <a:gd name="connsiteX8" fmla="*/ 437850 w 1746025"/>
                  <a:gd name="connsiteY8" fmla="*/ 1011527 h 1714381"/>
                  <a:gd name="connsiteX9" fmla="*/ 348838 w 1746025"/>
                  <a:gd name="connsiteY9" fmla="*/ 1165276 h 1714381"/>
                  <a:gd name="connsiteX0" fmla="*/ 347958 w 1745145"/>
                  <a:gd name="connsiteY0" fmla="*/ 1165276 h 1714381"/>
                  <a:gd name="connsiteX1" fmla="*/ 784928 w 1745145"/>
                  <a:gd name="connsiteY1" fmla="*/ 1602246 h 1714381"/>
                  <a:gd name="connsiteX2" fmla="*/ 1658868 w 1745145"/>
                  <a:gd name="connsiteY2" fmla="*/ 1626522 h 1714381"/>
                  <a:gd name="connsiteX3" fmla="*/ 1650775 w 1745145"/>
                  <a:gd name="connsiteY3" fmla="*/ 574557 h 1714381"/>
                  <a:gd name="connsiteX4" fmla="*/ 1108609 w 1745145"/>
                  <a:gd name="connsiteY4" fmla="*/ 64759 h 1714381"/>
                  <a:gd name="connsiteX5" fmla="*/ 873940 w 1745145"/>
                  <a:gd name="connsiteY5" fmla="*/ 534097 h 1714381"/>
                  <a:gd name="connsiteX6" fmla="*/ 339866 w 1745145"/>
                  <a:gd name="connsiteY6" fmla="*/ 23 h 1714381"/>
                  <a:gd name="connsiteX7" fmla="*/ 0 w 1745145"/>
                  <a:gd name="connsiteY7" fmla="*/ 558373 h 1714381"/>
                  <a:gd name="connsiteX8" fmla="*/ 436970 w 1745145"/>
                  <a:gd name="connsiteY8" fmla="*/ 1011527 h 1714381"/>
                  <a:gd name="connsiteX9" fmla="*/ 347958 w 1745145"/>
                  <a:gd name="connsiteY9" fmla="*/ 1165276 h 1714381"/>
                  <a:gd name="connsiteX0" fmla="*/ 347958 w 1745145"/>
                  <a:gd name="connsiteY0" fmla="*/ 1165253 h 1714358"/>
                  <a:gd name="connsiteX1" fmla="*/ 784928 w 1745145"/>
                  <a:gd name="connsiteY1" fmla="*/ 1602223 h 1714358"/>
                  <a:gd name="connsiteX2" fmla="*/ 1658868 w 1745145"/>
                  <a:gd name="connsiteY2" fmla="*/ 1626499 h 1714358"/>
                  <a:gd name="connsiteX3" fmla="*/ 1650775 w 1745145"/>
                  <a:gd name="connsiteY3" fmla="*/ 574534 h 1714358"/>
                  <a:gd name="connsiteX4" fmla="*/ 1108609 w 1745145"/>
                  <a:gd name="connsiteY4" fmla="*/ 64736 h 1714358"/>
                  <a:gd name="connsiteX5" fmla="*/ 873940 w 1745145"/>
                  <a:gd name="connsiteY5" fmla="*/ 534074 h 1714358"/>
                  <a:gd name="connsiteX6" fmla="*/ 339866 w 1745145"/>
                  <a:gd name="connsiteY6" fmla="*/ 0 h 1714358"/>
                  <a:gd name="connsiteX7" fmla="*/ 0 w 1745145"/>
                  <a:gd name="connsiteY7" fmla="*/ 558350 h 1714358"/>
                  <a:gd name="connsiteX8" fmla="*/ 436970 w 1745145"/>
                  <a:gd name="connsiteY8" fmla="*/ 1011504 h 1714358"/>
                  <a:gd name="connsiteX9" fmla="*/ 347958 w 1745145"/>
                  <a:gd name="connsiteY9" fmla="*/ 1165253 h 1714358"/>
                  <a:gd name="connsiteX0" fmla="*/ 347958 w 1745145"/>
                  <a:gd name="connsiteY0" fmla="*/ 1165253 h 1714358"/>
                  <a:gd name="connsiteX1" fmla="*/ 784928 w 1745145"/>
                  <a:gd name="connsiteY1" fmla="*/ 1602223 h 1714358"/>
                  <a:gd name="connsiteX2" fmla="*/ 1658868 w 1745145"/>
                  <a:gd name="connsiteY2" fmla="*/ 1626499 h 1714358"/>
                  <a:gd name="connsiteX3" fmla="*/ 1650775 w 1745145"/>
                  <a:gd name="connsiteY3" fmla="*/ 574534 h 1714358"/>
                  <a:gd name="connsiteX4" fmla="*/ 1108609 w 1745145"/>
                  <a:gd name="connsiteY4" fmla="*/ 64736 h 1714358"/>
                  <a:gd name="connsiteX5" fmla="*/ 873940 w 1745145"/>
                  <a:gd name="connsiteY5" fmla="*/ 534074 h 1714358"/>
                  <a:gd name="connsiteX6" fmla="*/ 339866 w 1745145"/>
                  <a:gd name="connsiteY6" fmla="*/ 0 h 1714358"/>
                  <a:gd name="connsiteX7" fmla="*/ 0 w 1745145"/>
                  <a:gd name="connsiteY7" fmla="*/ 558350 h 1714358"/>
                  <a:gd name="connsiteX8" fmla="*/ 436970 w 1745145"/>
                  <a:gd name="connsiteY8" fmla="*/ 1011504 h 1714358"/>
                  <a:gd name="connsiteX9" fmla="*/ 347958 w 1745145"/>
                  <a:gd name="connsiteY9" fmla="*/ 1165253 h 1714358"/>
                  <a:gd name="connsiteX0" fmla="*/ 347958 w 1745145"/>
                  <a:gd name="connsiteY0" fmla="*/ 1165253 h 1714358"/>
                  <a:gd name="connsiteX1" fmla="*/ 784928 w 1745145"/>
                  <a:gd name="connsiteY1" fmla="*/ 1602223 h 1714358"/>
                  <a:gd name="connsiteX2" fmla="*/ 1658868 w 1745145"/>
                  <a:gd name="connsiteY2" fmla="*/ 1626499 h 1714358"/>
                  <a:gd name="connsiteX3" fmla="*/ 1650775 w 1745145"/>
                  <a:gd name="connsiteY3" fmla="*/ 574534 h 1714358"/>
                  <a:gd name="connsiteX4" fmla="*/ 1108609 w 1745145"/>
                  <a:gd name="connsiteY4" fmla="*/ 64736 h 1714358"/>
                  <a:gd name="connsiteX5" fmla="*/ 873940 w 1745145"/>
                  <a:gd name="connsiteY5" fmla="*/ 534074 h 1714358"/>
                  <a:gd name="connsiteX6" fmla="*/ 339866 w 1745145"/>
                  <a:gd name="connsiteY6" fmla="*/ 0 h 1714358"/>
                  <a:gd name="connsiteX7" fmla="*/ 0 w 1745145"/>
                  <a:gd name="connsiteY7" fmla="*/ 558350 h 1714358"/>
                  <a:gd name="connsiteX8" fmla="*/ 436970 w 1745145"/>
                  <a:gd name="connsiteY8" fmla="*/ 1011504 h 1714358"/>
                  <a:gd name="connsiteX9" fmla="*/ 347958 w 1745145"/>
                  <a:gd name="connsiteY9" fmla="*/ 1165253 h 1714358"/>
                  <a:gd name="connsiteX0" fmla="*/ 347958 w 1658868"/>
                  <a:gd name="connsiteY0" fmla="*/ 1165253 h 1714358"/>
                  <a:gd name="connsiteX1" fmla="*/ 784928 w 1658868"/>
                  <a:gd name="connsiteY1" fmla="*/ 1602223 h 1714358"/>
                  <a:gd name="connsiteX2" fmla="*/ 1658868 w 1658868"/>
                  <a:gd name="connsiteY2" fmla="*/ 1626499 h 1714358"/>
                  <a:gd name="connsiteX3" fmla="*/ 1650775 w 1658868"/>
                  <a:gd name="connsiteY3" fmla="*/ 574534 h 1714358"/>
                  <a:gd name="connsiteX4" fmla="*/ 1108609 w 1658868"/>
                  <a:gd name="connsiteY4" fmla="*/ 64736 h 1714358"/>
                  <a:gd name="connsiteX5" fmla="*/ 873940 w 1658868"/>
                  <a:gd name="connsiteY5" fmla="*/ 534074 h 1714358"/>
                  <a:gd name="connsiteX6" fmla="*/ 339866 w 1658868"/>
                  <a:gd name="connsiteY6" fmla="*/ 0 h 1714358"/>
                  <a:gd name="connsiteX7" fmla="*/ 0 w 1658868"/>
                  <a:gd name="connsiteY7" fmla="*/ 558350 h 1714358"/>
                  <a:gd name="connsiteX8" fmla="*/ 436970 w 1658868"/>
                  <a:gd name="connsiteY8" fmla="*/ 1011504 h 1714358"/>
                  <a:gd name="connsiteX9" fmla="*/ 347958 w 1658868"/>
                  <a:gd name="connsiteY9" fmla="*/ 1165253 h 1714358"/>
                  <a:gd name="connsiteX0" fmla="*/ 347958 w 1658868"/>
                  <a:gd name="connsiteY0" fmla="*/ 1165253 h 1626499"/>
                  <a:gd name="connsiteX1" fmla="*/ 784928 w 1658868"/>
                  <a:gd name="connsiteY1" fmla="*/ 1602223 h 1626499"/>
                  <a:gd name="connsiteX2" fmla="*/ 1658868 w 1658868"/>
                  <a:gd name="connsiteY2" fmla="*/ 1626499 h 1626499"/>
                  <a:gd name="connsiteX3" fmla="*/ 1650775 w 1658868"/>
                  <a:gd name="connsiteY3" fmla="*/ 574534 h 1626499"/>
                  <a:gd name="connsiteX4" fmla="*/ 1108609 w 1658868"/>
                  <a:gd name="connsiteY4" fmla="*/ 64736 h 1626499"/>
                  <a:gd name="connsiteX5" fmla="*/ 873940 w 1658868"/>
                  <a:gd name="connsiteY5" fmla="*/ 534074 h 1626499"/>
                  <a:gd name="connsiteX6" fmla="*/ 339866 w 1658868"/>
                  <a:gd name="connsiteY6" fmla="*/ 0 h 1626499"/>
                  <a:gd name="connsiteX7" fmla="*/ 0 w 1658868"/>
                  <a:gd name="connsiteY7" fmla="*/ 558350 h 1626499"/>
                  <a:gd name="connsiteX8" fmla="*/ 436970 w 1658868"/>
                  <a:gd name="connsiteY8" fmla="*/ 1011504 h 1626499"/>
                  <a:gd name="connsiteX9" fmla="*/ 347958 w 1658868"/>
                  <a:gd name="connsiteY9" fmla="*/ 1165253 h 1626499"/>
                  <a:gd name="connsiteX0" fmla="*/ 347958 w 1658868"/>
                  <a:gd name="connsiteY0" fmla="*/ 1165253 h 1626499"/>
                  <a:gd name="connsiteX1" fmla="*/ 784928 w 1658868"/>
                  <a:gd name="connsiteY1" fmla="*/ 1602223 h 1626499"/>
                  <a:gd name="connsiteX2" fmla="*/ 1658868 w 1658868"/>
                  <a:gd name="connsiteY2" fmla="*/ 1626499 h 1626499"/>
                  <a:gd name="connsiteX3" fmla="*/ 1650775 w 1658868"/>
                  <a:gd name="connsiteY3" fmla="*/ 574534 h 1626499"/>
                  <a:gd name="connsiteX4" fmla="*/ 1108609 w 1658868"/>
                  <a:gd name="connsiteY4" fmla="*/ 64736 h 1626499"/>
                  <a:gd name="connsiteX5" fmla="*/ 873940 w 1658868"/>
                  <a:gd name="connsiteY5" fmla="*/ 534074 h 1626499"/>
                  <a:gd name="connsiteX6" fmla="*/ 339866 w 1658868"/>
                  <a:gd name="connsiteY6" fmla="*/ 0 h 1626499"/>
                  <a:gd name="connsiteX7" fmla="*/ 0 w 1658868"/>
                  <a:gd name="connsiteY7" fmla="*/ 558350 h 1626499"/>
                  <a:gd name="connsiteX8" fmla="*/ 436970 w 1658868"/>
                  <a:gd name="connsiteY8" fmla="*/ 1011504 h 1626499"/>
                  <a:gd name="connsiteX9" fmla="*/ 347958 w 1658868"/>
                  <a:gd name="connsiteY9" fmla="*/ 1165253 h 1626499"/>
                  <a:gd name="connsiteX0" fmla="*/ 347958 w 1658868"/>
                  <a:gd name="connsiteY0" fmla="*/ 1165253 h 1626499"/>
                  <a:gd name="connsiteX1" fmla="*/ 784928 w 1658868"/>
                  <a:gd name="connsiteY1" fmla="*/ 1602223 h 1626499"/>
                  <a:gd name="connsiteX2" fmla="*/ 1658868 w 1658868"/>
                  <a:gd name="connsiteY2" fmla="*/ 1626499 h 1626499"/>
                  <a:gd name="connsiteX3" fmla="*/ 1650775 w 1658868"/>
                  <a:gd name="connsiteY3" fmla="*/ 574534 h 1626499"/>
                  <a:gd name="connsiteX4" fmla="*/ 1108609 w 1658868"/>
                  <a:gd name="connsiteY4" fmla="*/ 64736 h 1626499"/>
                  <a:gd name="connsiteX5" fmla="*/ 873940 w 1658868"/>
                  <a:gd name="connsiteY5" fmla="*/ 534074 h 1626499"/>
                  <a:gd name="connsiteX6" fmla="*/ 339866 w 1658868"/>
                  <a:gd name="connsiteY6" fmla="*/ 0 h 1626499"/>
                  <a:gd name="connsiteX7" fmla="*/ 0 w 1658868"/>
                  <a:gd name="connsiteY7" fmla="*/ 558350 h 1626499"/>
                  <a:gd name="connsiteX8" fmla="*/ 436970 w 1658868"/>
                  <a:gd name="connsiteY8" fmla="*/ 1011504 h 1626499"/>
                  <a:gd name="connsiteX9" fmla="*/ 347958 w 1658868"/>
                  <a:gd name="connsiteY9" fmla="*/ 1165253 h 1626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58868" h="1626499">
                    <a:moveTo>
                      <a:pt x="347958" y="1165253"/>
                    </a:moveTo>
                    <a:lnTo>
                      <a:pt x="784928" y="1602223"/>
                    </a:lnTo>
                    <a:lnTo>
                      <a:pt x="1658868" y="1626499"/>
                    </a:lnTo>
                    <a:cubicBezTo>
                      <a:pt x="1656170" y="1275844"/>
                      <a:pt x="1653473" y="925189"/>
                      <a:pt x="1650775" y="574534"/>
                    </a:cubicBezTo>
                    <a:lnTo>
                      <a:pt x="1108609" y="64736"/>
                    </a:lnTo>
                    <a:lnTo>
                      <a:pt x="873940" y="534074"/>
                    </a:lnTo>
                    <a:lnTo>
                      <a:pt x="339866" y="0"/>
                    </a:lnTo>
                    <a:lnTo>
                      <a:pt x="0" y="558350"/>
                    </a:lnTo>
                    <a:lnTo>
                      <a:pt x="436970" y="1011504"/>
                    </a:lnTo>
                    <a:lnTo>
                      <a:pt x="347958" y="1165253"/>
                    </a:ln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3" name="Group 62"/>
              <p:cNvGrpSpPr/>
              <p:nvPr/>
            </p:nvGrpSpPr>
            <p:grpSpPr>
              <a:xfrm>
                <a:off x="6224588" y="4027488"/>
                <a:ext cx="1346200" cy="1255712"/>
                <a:chOff x="6224588" y="4027488"/>
                <a:chExt cx="1346200" cy="1255712"/>
              </a:xfrm>
            </p:grpSpPr>
            <p:sp>
              <p:nvSpPr>
                <p:cNvPr id="57" name="Freeform 6"/>
                <p:cNvSpPr>
                  <a:spLocks/>
                </p:cNvSpPr>
                <p:nvPr/>
              </p:nvSpPr>
              <p:spPr bwMode="auto">
                <a:xfrm>
                  <a:off x="6570663" y="4787900"/>
                  <a:ext cx="658813" cy="495300"/>
                </a:xfrm>
                <a:custGeom>
                  <a:avLst/>
                  <a:gdLst>
                    <a:gd name="T0" fmla="*/ 71 w 116"/>
                    <a:gd name="T1" fmla="*/ 1 h 87"/>
                    <a:gd name="T2" fmla="*/ 58 w 116"/>
                    <a:gd name="T3" fmla="*/ 3 h 87"/>
                    <a:gd name="T4" fmla="*/ 45 w 116"/>
                    <a:gd name="T5" fmla="*/ 1 h 87"/>
                    <a:gd name="T6" fmla="*/ 37 w 116"/>
                    <a:gd name="T7" fmla="*/ 3 h 87"/>
                    <a:gd name="T8" fmla="*/ 1 w 116"/>
                    <a:gd name="T9" fmla="*/ 65 h 87"/>
                    <a:gd name="T10" fmla="*/ 4 w 116"/>
                    <a:gd name="T11" fmla="*/ 74 h 87"/>
                    <a:gd name="T12" fmla="*/ 58 w 116"/>
                    <a:gd name="T13" fmla="*/ 87 h 87"/>
                    <a:gd name="T14" fmla="*/ 111 w 116"/>
                    <a:gd name="T15" fmla="*/ 74 h 87"/>
                    <a:gd name="T16" fmla="*/ 114 w 116"/>
                    <a:gd name="T17" fmla="*/ 65 h 87"/>
                    <a:gd name="T18" fmla="*/ 78 w 116"/>
                    <a:gd name="T19" fmla="*/ 3 h 87"/>
                    <a:gd name="T20" fmla="*/ 71 w 116"/>
                    <a:gd name="T21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16" h="87">
                      <a:moveTo>
                        <a:pt x="71" y="1"/>
                      </a:moveTo>
                      <a:cubicBezTo>
                        <a:pt x="66" y="2"/>
                        <a:pt x="62" y="3"/>
                        <a:pt x="58" y="3"/>
                      </a:cubicBezTo>
                      <a:cubicBezTo>
                        <a:pt x="53" y="3"/>
                        <a:pt x="49" y="2"/>
                        <a:pt x="45" y="1"/>
                      </a:cubicBezTo>
                      <a:cubicBezTo>
                        <a:pt x="42" y="0"/>
                        <a:pt x="39" y="1"/>
                        <a:pt x="37" y="3"/>
                      </a:cubicBezTo>
                      <a:cubicBezTo>
                        <a:pt x="25" y="24"/>
                        <a:pt x="13" y="44"/>
                        <a:pt x="1" y="65"/>
                      </a:cubicBezTo>
                      <a:cubicBezTo>
                        <a:pt x="0" y="68"/>
                        <a:pt x="1" y="72"/>
                        <a:pt x="4" y="74"/>
                      </a:cubicBezTo>
                      <a:cubicBezTo>
                        <a:pt x="21" y="83"/>
                        <a:pt x="39" y="87"/>
                        <a:pt x="58" y="87"/>
                      </a:cubicBezTo>
                      <a:cubicBezTo>
                        <a:pt x="76" y="87"/>
                        <a:pt x="94" y="83"/>
                        <a:pt x="111" y="74"/>
                      </a:cubicBezTo>
                      <a:cubicBezTo>
                        <a:pt x="115" y="72"/>
                        <a:pt x="116" y="68"/>
                        <a:pt x="114" y="65"/>
                      </a:cubicBezTo>
                      <a:cubicBezTo>
                        <a:pt x="102" y="44"/>
                        <a:pt x="90" y="24"/>
                        <a:pt x="78" y="3"/>
                      </a:cubicBezTo>
                      <a:cubicBezTo>
                        <a:pt x="77" y="1"/>
                        <a:pt x="74" y="0"/>
                        <a:pt x="7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Freeform 7"/>
                <p:cNvSpPr>
                  <a:spLocks/>
                </p:cNvSpPr>
                <p:nvPr/>
              </p:nvSpPr>
              <p:spPr bwMode="auto">
                <a:xfrm>
                  <a:off x="6224588" y="4027488"/>
                  <a:ext cx="568325" cy="573087"/>
                </a:xfrm>
                <a:custGeom>
                  <a:avLst/>
                  <a:gdLst>
                    <a:gd name="T0" fmla="*/ 62 w 100"/>
                    <a:gd name="T1" fmla="*/ 4 h 101"/>
                    <a:gd name="T2" fmla="*/ 54 w 100"/>
                    <a:gd name="T3" fmla="*/ 2 h 101"/>
                    <a:gd name="T4" fmla="*/ 52 w 100"/>
                    <a:gd name="T5" fmla="*/ 3 h 101"/>
                    <a:gd name="T6" fmla="*/ 9 w 100"/>
                    <a:gd name="T7" fmla="*/ 53 h 101"/>
                    <a:gd name="T8" fmla="*/ 1 w 100"/>
                    <a:gd name="T9" fmla="*/ 81 h 101"/>
                    <a:gd name="T10" fmla="*/ 0 w 100"/>
                    <a:gd name="T11" fmla="*/ 95 h 101"/>
                    <a:gd name="T12" fmla="*/ 6 w 100"/>
                    <a:gd name="T13" fmla="*/ 101 h 101"/>
                    <a:gd name="T14" fmla="*/ 77 w 100"/>
                    <a:gd name="T15" fmla="*/ 101 h 101"/>
                    <a:gd name="T16" fmla="*/ 83 w 100"/>
                    <a:gd name="T17" fmla="*/ 96 h 101"/>
                    <a:gd name="T18" fmla="*/ 96 w 100"/>
                    <a:gd name="T19" fmla="*/ 74 h 101"/>
                    <a:gd name="T20" fmla="*/ 98 w 100"/>
                    <a:gd name="T21" fmla="*/ 66 h 101"/>
                    <a:gd name="T22" fmla="*/ 62 w 100"/>
                    <a:gd name="T23" fmla="*/ 4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00" h="101">
                      <a:moveTo>
                        <a:pt x="62" y="4"/>
                      </a:moveTo>
                      <a:cubicBezTo>
                        <a:pt x="61" y="1"/>
                        <a:pt x="57" y="0"/>
                        <a:pt x="54" y="2"/>
                      </a:cubicBezTo>
                      <a:cubicBezTo>
                        <a:pt x="53" y="2"/>
                        <a:pt x="53" y="2"/>
                        <a:pt x="52" y="3"/>
                      </a:cubicBezTo>
                      <a:cubicBezTo>
                        <a:pt x="33" y="15"/>
                        <a:pt x="19" y="32"/>
                        <a:pt x="9" y="53"/>
                      </a:cubicBezTo>
                      <a:cubicBezTo>
                        <a:pt x="6" y="62"/>
                        <a:pt x="3" y="71"/>
                        <a:pt x="1" y="81"/>
                      </a:cubicBezTo>
                      <a:cubicBezTo>
                        <a:pt x="1" y="85"/>
                        <a:pt x="0" y="90"/>
                        <a:pt x="0" y="95"/>
                      </a:cubicBezTo>
                      <a:cubicBezTo>
                        <a:pt x="0" y="98"/>
                        <a:pt x="2" y="101"/>
                        <a:pt x="6" y="101"/>
                      </a:cubicBezTo>
                      <a:cubicBezTo>
                        <a:pt x="77" y="101"/>
                        <a:pt x="77" y="101"/>
                        <a:pt x="77" y="101"/>
                      </a:cubicBezTo>
                      <a:cubicBezTo>
                        <a:pt x="80" y="101"/>
                        <a:pt x="83" y="99"/>
                        <a:pt x="83" y="96"/>
                      </a:cubicBezTo>
                      <a:cubicBezTo>
                        <a:pt x="85" y="87"/>
                        <a:pt x="89" y="79"/>
                        <a:pt x="96" y="74"/>
                      </a:cubicBezTo>
                      <a:cubicBezTo>
                        <a:pt x="99" y="72"/>
                        <a:pt x="100" y="68"/>
                        <a:pt x="98" y="66"/>
                      </a:cubicBezTo>
                      <a:lnTo>
                        <a:pt x="62" y="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9" name="Freeform 8"/>
                <p:cNvSpPr>
                  <a:spLocks/>
                </p:cNvSpPr>
                <p:nvPr/>
              </p:nvSpPr>
              <p:spPr bwMode="auto">
                <a:xfrm>
                  <a:off x="7002463" y="4027488"/>
                  <a:ext cx="568325" cy="573087"/>
                </a:xfrm>
                <a:custGeom>
                  <a:avLst/>
                  <a:gdLst>
                    <a:gd name="T0" fmla="*/ 91 w 100"/>
                    <a:gd name="T1" fmla="*/ 53 h 101"/>
                    <a:gd name="T2" fmla="*/ 48 w 100"/>
                    <a:gd name="T3" fmla="*/ 3 h 101"/>
                    <a:gd name="T4" fmla="*/ 46 w 100"/>
                    <a:gd name="T5" fmla="*/ 2 h 101"/>
                    <a:gd name="T6" fmla="*/ 38 w 100"/>
                    <a:gd name="T7" fmla="*/ 4 h 101"/>
                    <a:gd name="T8" fmla="*/ 2 w 100"/>
                    <a:gd name="T9" fmla="*/ 66 h 101"/>
                    <a:gd name="T10" fmla="*/ 4 w 100"/>
                    <a:gd name="T11" fmla="*/ 74 h 101"/>
                    <a:gd name="T12" fmla="*/ 17 w 100"/>
                    <a:gd name="T13" fmla="*/ 96 h 101"/>
                    <a:gd name="T14" fmla="*/ 23 w 100"/>
                    <a:gd name="T15" fmla="*/ 101 h 101"/>
                    <a:gd name="T16" fmla="*/ 94 w 100"/>
                    <a:gd name="T17" fmla="*/ 101 h 101"/>
                    <a:gd name="T18" fmla="*/ 100 w 100"/>
                    <a:gd name="T19" fmla="*/ 95 h 101"/>
                    <a:gd name="T20" fmla="*/ 99 w 100"/>
                    <a:gd name="T21" fmla="*/ 81 h 101"/>
                    <a:gd name="T22" fmla="*/ 91 w 100"/>
                    <a:gd name="T23" fmla="*/ 53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00" h="101">
                      <a:moveTo>
                        <a:pt x="91" y="53"/>
                      </a:moveTo>
                      <a:cubicBezTo>
                        <a:pt x="81" y="32"/>
                        <a:pt x="67" y="15"/>
                        <a:pt x="48" y="3"/>
                      </a:cubicBezTo>
                      <a:cubicBezTo>
                        <a:pt x="47" y="2"/>
                        <a:pt x="47" y="2"/>
                        <a:pt x="46" y="2"/>
                      </a:cubicBezTo>
                      <a:cubicBezTo>
                        <a:pt x="43" y="0"/>
                        <a:pt x="39" y="1"/>
                        <a:pt x="38" y="4"/>
                      </a:cubicBezTo>
                      <a:cubicBezTo>
                        <a:pt x="2" y="66"/>
                        <a:pt x="2" y="66"/>
                        <a:pt x="2" y="66"/>
                      </a:cubicBezTo>
                      <a:cubicBezTo>
                        <a:pt x="0" y="68"/>
                        <a:pt x="1" y="72"/>
                        <a:pt x="4" y="74"/>
                      </a:cubicBezTo>
                      <a:cubicBezTo>
                        <a:pt x="11" y="79"/>
                        <a:pt x="15" y="87"/>
                        <a:pt x="17" y="96"/>
                      </a:cubicBezTo>
                      <a:cubicBezTo>
                        <a:pt x="17" y="99"/>
                        <a:pt x="20" y="101"/>
                        <a:pt x="23" y="101"/>
                      </a:cubicBezTo>
                      <a:cubicBezTo>
                        <a:pt x="94" y="101"/>
                        <a:pt x="94" y="101"/>
                        <a:pt x="94" y="101"/>
                      </a:cubicBezTo>
                      <a:cubicBezTo>
                        <a:pt x="97" y="101"/>
                        <a:pt x="100" y="98"/>
                        <a:pt x="100" y="95"/>
                      </a:cubicBezTo>
                      <a:cubicBezTo>
                        <a:pt x="100" y="90"/>
                        <a:pt x="99" y="85"/>
                        <a:pt x="99" y="81"/>
                      </a:cubicBezTo>
                      <a:cubicBezTo>
                        <a:pt x="97" y="71"/>
                        <a:pt x="94" y="62"/>
                        <a:pt x="91" y="5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" name="Freeform 9"/>
                <p:cNvSpPr>
                  <a:spLocks/>
                </p:cNvSpPr>
                <p:nvPr/>
              </p:nvSpPr>
              <p:spPr bwMode="auto">
                <a:xfrm>
                  <a:off x="6770688" y="4476750"/>
                  <a:ext cx="254000" cy="255587"/>
                </a:xfrm>
                <a:custGeom>
                  <a:avLst/>
                  <a:gdLst>
                    <a:gd name="T0" fmla="*/ 23 w 45"/>
                    <a:gd name="T1" fmla="*/ 0 h 45"/>
                    <a:gd name="T2" fmla="*/ 0 w 45"/>
                    <a:gd name="T3" fmla="*/ 22 h 45"/>
                    <a:gd name="T4" fmla="*/ 22 w 45"/>
                    <a:gd name="T5" fmla="*/ 45 h 45"/>
                    <a:gd name="T6" fmla="*/ 23 w 45"/>
                    <a:gd name="T7" fmla="*/ 45 h 45"/>
                    <a:gd name="T8" fmla="*/ 45 w 45"/>
                    <a:gd name="T9" fmla="*/ 22 h 45"/>
                    <a:gd name="T10" fmla="*/ 23 w 45"/>
                    <a:gd name="T11" fmla="*/ 0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5" h="45">
                      <a:moveTo>
                        <a:pt x="23" y="0"/>
                      </a:moveTo>
                      <a:cubicBezTo>
                        <a:pt x="10" y="0"/>
                        <a:pt x="0" y="10"/>
                        <a:pt x="0" y="22"/>
                      </a:cubicBezTo>
                      <a:cubicBezTo>
                        <a:pt x="0" y="35"/>
                        <a:pt x="10" y="45"/>
                        <a:pt x="22" y="45"/>
                      </a:cubicBezTo>
                      <a:cubicBezTo>
                        <a:pt x="23" y="45"/>
                        <a:pt x="23" y="45"/>
                        <a:pt x="23" y="45"/>
                      </a:cubicBezTo>
                      <a:cubicBezTo>
                        <a:pt x="35" y="45"/>
                        <a:pt x="45" y="35"/>
                        <a:pt x="45" y="22"/>
                      </a:cubicBezTo>
                      <a:cubicBezTo>
                        <a:pt x="45" y="10"/>
                        <a:pt x="35" y="0"/>
                        <a:pt x="2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96" name="Group 95"/>
          <p:cNvGrpSpPr/>
          <p:nvPr/>
        </p:nvGrpSpPr>
        <p:grpSpPr>
          <a:xfrm>
            <a:off x="4194927" y="1752600"/>
            <a:ext cx="1733002" cy="1735602"/>
            <a:chOff x="3229689" y="1600200"/>
            <a:chExt cx="1972203" cy="1975162"/>
          </a:xfrm>
        </p:grpSpPr>
        <p:sp>
          <p:nvSpPr>
            <p:cNvPr id="17" name="Rectangle 16"/>
            <p:cNvSpPr/>
            <p:nvPr/>
          </p:nvSpPr>
          <p:spPr>
            <a:xfrm>
              <a:off x="3229689" y="1600200"/>
              <a:ext cx="1972203" cy="197220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680475" y="1918471"/>
              <a:ext cx="1512872" cy="1656891"/>
              <a:chOff x="7696200" y="1946276"/>
              <a:chExt cx="1282831" cy="1404952"/>
            </a:xfrm>
          </p:grpSpPr>
          <p:sp>
            <p:nvSpPr>
              <p:cNvPr id="12" name="Freeform 11"/>
              <p:cNvSpPr/>
              <p:nvPr/>
            </p:nvSpPr>
            <p:spPr>
              <a:xfrm>
                <a:off x="7739178" y="1951347"/>
                <a:ext cx="1239853" cy="1399881"/>
              </a:xfrm>
              <a:custGeom>
                <a:avLst/>
                <a:gdLst>
                  <a:gd name="connsiteX0" fmla="*/ 37935 w 1338013"/>
                  <a:gd name="connsiteY0" fmla="*/ 1009706 h 1464412"/>
                  <a:gd name="connsiteX1" fmla="*/ 419721 w 1338013"/>
                  <a:gd name="connsiteY1" fmla="*/ 1400919 h 1464412"/>
                  <a:gd name="connsiteX2" fmla="*/ 1239853 w 1338013"/>
                  <a:gd name="connsiteY2" fmla="*/ 1400919 h 1464412"/>
                  <a:gd name="connsiteX3" fmla="*/ 1235140 w 1338013"/>
                  <a:gd name="connsiteY3" fmla="*/ 788177 h 1464412"/>
                  <a:gd name="connsiteX4" fmla="*/ 448001 w 1338013"/>
                  <a:gd name="connsiteY4" fmla="*/ 1038 h 1464412"/>
                  <a:gd name="connsiteX5" fmla="*/ 297173 w 1338013"/>
                  <a:gd name="connsiteY5" fmla="*/ 618494 h 1464412"/>
                  <a:gd name="connsiteX6" fmla="*/ 99210 w 1338013"/>
                  <a:gd name="connsiteY6" fmla="*/ 528939 h 1464412"/>
                  <a:gd name="connsiteX7" fmla="*/ 19082 w 1338013"/>
                  <a:gd name="connsiteY7" fmla="*/ 802317 h 1464412"/>
                  <a:gd name="connsiteX8" fmla="*/ 37935 w 1338013"/>
                  <a:gd name="connsiteY8" fmla="*/ 1009706 h 1464412"/>
                  <a:gd name="connsiteX0" fmla="*/ 37935 w 1338013"/>
                  <a:gd name="connsiteY0" fmla="*/ 1009706 h 1464412"/>
                  <a:gd name="connsiteX1" fmla="*/ 419721 w 1338013"/>
                  <a:gd name="connsiteY1" fmla="*/ 1400919 h 1464412"/>
                  <a:gd name="connsiteX2" fmla="*/ 1239853 w 1338013"/>
                  <a:gd name="connsiteY2" fmla="*/ 1400919 h 1464412"/>
                  <a:gd name="connsiteX3" fmla="*/ 1235140 w 1338013"/>
                  <a:gd name="connsiteY3" fmla="*/ 788177 h 1464412"/>
                  <a:gd name="connsiteX4" fmla="*/ 448001 w 1338013"/>
                  <a:gd name="connsiteY4" fmla="*/ 1038 h 1464412"/>
                  <a:gd name="connsiteX5" fmla="*/ 297173 w 1338013"/>
                  <a:gd name="connsiteY5" fmla="*/ 618494 h 1464412"/>
                  <a:gd name="connsiteX6" fmla="*/ 99210 w 1338013"/>
                  <a:gd name="connsiteY6" fmla="*/ 528939 h 1464412"/>
                  <a:gd name="connsiteX7" fmla="*/ 19082 w 1338013"/>
                  <a:gd name="connsiteY7" fmla="*/ 802317 h 1464412"/>
                  <a:gd name="connsiteX8" fmla="*/ 37935 w 1338013"/>
                  <a:gd name="connsiteY8" fmla="*/ 1009706 h 1464412"/>
                  <a:gd name="connsiteX0" fmla="*/ 37935 w 1338013"/>
                  <a:gd name="connsiteY0" fmla="*/ 1009706 h 1400919"/>
                  <a:gd name="connsiteX1" fmla="*/ 419721 w 1338013"/>
                  <a:gd name="connsiteY1" fmla="*/ 1400919 h 1400919"/>
                  <a:gd name="connsiteX2" fmla="*/ 1239853 w 1338013"/>
                  <a:gd name="connsiteY2" fmla="*/ 1400919 h 1400919"/>
                  <a:gd name="connsiteX3" fmla="*/ 1235140 w 1338013"/>
                  <a:gd name="connsiteY3" fmla="*/ 788177 h 1400919"/>
                  <a:gd name="connsiteX4" fmla="*/ 448001 w 1338013"/>
                  <a:gd name="connsiteY4" fmla="*/ 1038 h 1400919"/>
                  <a:gd name="connsiteX5" fmla="*/ 297173 w 1338013"/>
                  <a:gd name="connsiteY5" fmla="*/ 618494 h 1400919"/>
                  <a:gd name="connsiteX6" fmla="*/ 99210 w 1338013"/>
                  <a:gd name="connsiteY6" fmla="*/ 528939 h 1400919"/>
                  <a:gd name="connsiteX7" fmla="*/ 19082 w 1338013"/>
                  <a:gd name="connsiteY7" fmla="*/ 802317 h 1400919"/>
                  <a:gd name="connsiteX8" fmla="*/ 37935 w 1338013"/>
                  <a:gd name="connsiteY8" fmla="*/ 1009706 h 1400919"/>
                  <a:gd name="connsiteX0" fmla="*/ 37935 w 1239853"/>
                  <a:gd name="connsiteY0" fmla="*/ 1009706 h 1400919"/>
                  <a:gd name="connsiteX1" fmla="*/ 419721 w 1239853"/>
                  <a:gd name="connsiteY1" fmla="*/ 1400919 h 1400919"/>
                  <a:gd name="connsiteX2" fmla="*/ 1239853 w 1239853"/>
                  <a:gd name="connsiteY2" fmla="*/ 1400919 h 1400919"/>
                  <a:gd name="connsiteX3" fmla="*/ 1235140 w 1239853"/>
                  <a:gd name="connsiteY3" fmla="*/ 788177 h 1400919"/>
                  <a:gd name="connsiteX4" fmla="*/ 448001 w 1239853"/>
                  <a:gd name="connsiteY4" fmla="*/ 1038 h 1400919"/>
                  <a:gd name="connsiteX5" fmla="*/ 297173 w 1239853"/>
                  <a:gd name="connsiteY5" fmla="*/ 618494 h 1400919"/>
                  <a:gd name="connsiteX6" fmla="*/ 99210 w 1239853"/>
                  <a:gd name="connsiteY6" fmla="*/ 528939 h 1400919"/>
                  <a:gd name="connsiteX7" fmla="*/ 19082 w 1239853"/>
                  <a:gd name="connsiteY7" fmla="*/ 802317 h 1400919"/>
                  <a:gd name="connsiteX8" fmla="*/ 37935 w 1239853"/>
                  <a:gd name="connsiteY8" fmla="*/ 1009706 h 1400919"/>
                  <a:gd name="connsiteX0" fmla="*/ 37935 w 1239853"/>
                  <a:gd name="connsiteY0" fmla="*/ 1009706 h 1400919"/>
                  <a:gd name="connsiteX1" fmla="*/ 419721 w 1239853"/>
                  <a:gd name="connsiteY1" fmla="*/ 1400919 h 1400919"/>
                  <a:gd name="connsiteX2" fmla="*/ 1239853 w 1239853"/>
                  <a:gd name="connsiteY2" fmla="*/ 1400919 h 1400919"/>
                  <a:gd name="connsiteX3" fmla="*/ 1235140 w 1239853"/>
                  <a:gd name="connsiteY3" fmla="*/ 788177 h 1400919"/>
                  <a:gd name="connsiteX4" fmla="*/ 448001 w 1239853"/>
                  <a:gd name="connsiteY4" fmla="*/ 1038 h 1400919"/>
                  <a:gd name="connsiteX5" fmla="*/ 297173 w 1239853"/>
                  <a:gd name="connsiteY5" fmla="*/ 618494 h 1400919"/>
                  <a:gd name="connsiteX6" fmla="*/ 99210 w 1239853"/>
                  <a:gd name="connsiteY6" fmla="*/ 528939 h 1400919"/>
                  <a:gd name="connsiteX7" fmla="*/ 19082 w 1239853"/>
                  <a:gd name="connsiteY7" fmla="*/ 802317 h 1400919"/>
                  <a:gd name="connsiteX8" fmla="*/ 37935 w 1239853"/>
                  <a:gd name="connsiteY8" fmla="*/ 1009706 h 1400919"/>
                  <a:gd name="connsiteX0" fmla="*/ 37935 w 1239853"/>
                  <a:gd name="connsiteY0" fmla="*/ 1008668 h 1399881"/>
                  <a:gd name="connsiteX1" fmla="*/ 419721 w 1239853"/>
                  <a:gd name="connsiteY1" fmla="*/ 1399881 h 1399881"/>
                  <a:gd name="connsiteX2" fmla="*/ 1239853 w 1239853"/>
                  <a:gd name="connsiteY2" fmla="*/ 1399881 h 1399881"/>
                  <a:gd name="connsiteX3" fmla="*/ 1235140 w 1239853"/>
                  <a:gd name="connsiteY3" fmla="*/ 787139 h 1399881"/>
                  <a:gd name="connsiteX4" fmla="*/ 448001 w 1239853"/>
                  <a:gd name="connsiteY4" fmla="*/ 0 h 1399881"/>
                  <a:gd name="connsiteX5" fmla="*/ 297173 w 1239853"/>
                  <a:gd name="connsiteY5" fmla="*/ 617456 h 1399881"/>
                  <a:gd name="connsiteX6" fmla="*/ 99210 w 1239853"/>
                  <a:gd name="connsiteY6" fmla="*/ 527901 h 1399881"/>
                  <a:gd name="connsiteX7" fmla="*/ 19082 w 1239853"/>
                  <a:gd name="connsiteY7" fmla="*/ 801279 h 1399881"/>
                  <a:gd name="connsiteX8" fmla="*/ 37935 w 1239853"/>
                  <a:gd name="connsiteY8" fmla="*/ 1008668 h 1399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39853" h="1399881">
                    <a:moveTo>
                      <a:pt x="37935" y="1008668"/>
                    </a:moveTo>
                    <a:lnTo>
                      <a:pt x="419721" y="1399881"/>
                    </a:lnTo>
                    <a:lnTo>
                      <a:pt x="1239853" y="1399881"/>
                    </a:lnTo>
                    <a:lnTo>
                      <a:pt x="1235140" y="787139"/>
                    </a:lnTo>
                    <a:lnTo>
                      <a:pt x="448001" y="0"/>
                    </a:lnTo>
                    <a:lnTo>
                      <a:pt x="297173" y="617456"/>
                    </a:lnTo>
                    <a:cubicBezTo>
                      <a:pt x="239041" y="705439"/>
                      <a:pt x="145559" y="497264"/>
                      <a:pt x="99210" y="527901"/>
                    </a:cubicBezTo>
                    <a:cubicBezTo>
                      <a:pt x="52862" y="558538"/>
                      <a:pt x="26938" y="721151"/>
                      <a:pt x="19082" y="801279"/>
                    </a:cubicBezTo>
                    <a:cubicBezTo>
                      <a:pt x="11226" y="881407"/>
                      <a:pt x="-28838" y="908901"/>
                      <a:pt x="37935" y="1008668"/>
                    </a:cubicBez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 16"/>
              <p:cNvSpPr>
                <a:spLocks noEditPoints="1"/>
              </p:cNvSpPr>
              <p:nvPr/>
            </p:nvSpPr>
            <p:spPr bwMode="auto">
              <a:xfrm>
                <a:off x="7696200" y="1946276"/>
                <a:ext cx="939800" cy="1222375"/>
              </a:xfrm>
              <a:custGeom>
                <a:avLst/>
                <a:gdLst>
                  <a:gd name="T0" fmla="*/ 94 w 123"/>
                  <a:gd name="T1" fmla="*/ 37 h 160"/>
                  <a:gd name="T2" fmla="*/ 65 w 123"/>
                  <a:gd name="T3" fmla="*/ 2 h 160"/>
                  <a:gd name="T4" fmla="*/ 62 w 123"/>
                  <a:gd name="T5" fmla="*/ 0 h 160"/>
                  <a:gd name="T6" fmla="*/ 59 w 123"/>
                  <a:gd name="T7" fmla="*/ 2 h 160"/>
                  <a:gd name="T8" fmla="*/ 30 w 123"/>
                  <a:gd name="T9" fmla="*/ 37 h 160"/>
                  <a:gd name="T10" fmla="*/ 0 w 123"/>
                  <a:gd name="T11" fmla="*/ 98 h 160"/>
                  <a:gd name="T12" fmla="*/ 62 w 123"/>
                  <a:gd name="T13" fmla="*/ 160 h 160"/>
                  <a:gd name="T14" fmla="*/ 123 w 123"/>
                  <a:gd name="T15" fmla="*/ 98 h 160"/>
                  <a:gd name="T16" fmla="*/ 94 w 123"/>
                  <a:gd name="T17" fmla="*/ 37 h 160"/>
                  <a:gd name="T18" fmla="*/ 68 w 123"/>
                  <a:gd name="T19" fmla="*/ 140 h 160"/>
                  <a:gd name="T20" fmla="*/ 58 w 123"/>
                  <a:gd name="T21" fmla="*/ 141 h 160"/>
                  <a:gd name="T22" fmla="*/ 15 w 123"/>
                  <a:gd name="T23" fmla="*/ 98 h 160"/>
                  <a:gd name="T24" fmla="*/ 21 w 123"/>
                  <a:gd name="T25" fmla="*/ 79 h 160"/>
                  <a:gd name="T26" fmla="*/ 23 w 123"/>
                  <a:gd name="T27" fmla="*/ 78 h 160"/>
                  <a:gd name="T28" fmla="*/ 25 w 123"/>
                  <a:gd name="T29" fmla="*/ 81 h 160"/>
                  <a:gd name="T30" fmla="*/ 25 w 123"/>
                  <a:gd name="T31" fmla="*/ 83 h 160"/>
                  <a:gd name="T32" fmla="*/ 68 w 123"/>
                  <a:gd name="T33" fmla="*/ 136 h 160"/>
                  <a:gd name="T34" fmla="*/ 70 w 123"/>
                  <a:gd name="T35" fmla="*/ 138 h 160"/>
                  <a:gd name="T36" fmla="*/ 68 w 123"/>
                  <a:gd name="T37" fmla="*/ 14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3" h="160">
                    <a:moveTo>
                      <a:pt x="94" y="37"/>
                    </a:moveTo>
                    <a:cubicBezTo>
                      <a:pt x="79" y="18"/>
                      <a:pt x="65" y="2"/>
                      <a:pt x="65" y="2"/>
                    </a:cubicBezTo>
                    <a:cubicBezTo>
                      <a:pt x="64" y="1"/>
                      <a:pt x="63" y="0"/>
                      <a:pt x="62" y="0"/>
                    </a:cubicBezTo>
                    <a:cubicBezTo>
                      <a:pt x="61" y="0"/>
                      <a:pt x="59" y="1"/>
                      <a:pt x="59" y="2"/>
                    </a:cubicBezTo>
                    <a:cubicBezTo>
                      <a:pt x="59" y="2"/>
                      <a:pt x="44" y="18"/>
                      <a:pt x="30" y="37"/>
                    </a:cubicBezTo>
                    <a:cubicBezTo>
                      <a:pt x="10" y="64"/>
                      <a:pt x="0" y="84"/>
                      <a:pt x="0" y="98"/>
                    </a:cubicBezTo>
                    <a:cubicBezTo>
                      <a:pt x="0" y="132"/>
                      <a:pt x="28" y="160"/>
                      <a:pt x="62" y="160"/>
                    </a:cubicBezTo>
                    <a:cubicBezTo>
                      <a:pt x="96" y="160"/>
                      <a:pt x="123" y="132"/>
                      <a:pt x="123" y="98"/>
                    </a:cubicBezTo>
                    <a:cubicBezTo>
                      <a:pt x="123" y="84"/>
                      <a:pt x="113" y="64"/>
                      <a:pt x="94" y="37"/>
                    </a:cubicBezTo>
                    <a:close/>
                    <a:moveTo>
                      <a:pt x="68" y="140"/>
                    </a:moveTo>
                    <a:cubicBezTo>
                      <a:pt x="65" y="141"/>
                      <a:pt x="61" y="141"/>
                      <a:pt x="58" y="141"/>
                    </a:cubicBezTo>
                    <a:cubicBezTo>
                      <a:pt x="34" y="141"/>
                      <a:pt x="15" y="122"/>
                      <a:pt x="15" y="98"/>
                    </a:cubicBezTo>
                    <a:cubicBezTo>
                      <a:pt x="15" y="95"/>
                      <a:pt x="16" y="89"/>
                      <a:pt x="21" y="79"/>
                    </a:cubicBezTo>
                    <a:cubicBezTo>
                      <a:pt x="21" y="78"/>
                      <a:pt x="22" y="78"/>
                      <a:pt x="23" y="78"/>
                    </a:cubicBezTo>
                    <a:cubicBezTo>
                      <a:pt x="24" y="78"/>
                      <a:pt x="25" y="79"/>
                      <a:pt x="25" y="81"/>
                    </a:cubicBezTo>
                    <a:cubicBezTo>
                      <a:pt x="25" y="81"/>
                      <a:pt x="25" y="82"/>
                      <a:pt x="25" y="83"/>
                    </a:cubicBezTo>
                    <a:cubicBezTo>
                      <a:pt x="25" y="109"/>
                      <a:pt x="43" y="131"/>
                      <a:pt x="68" y="136"/>
                    </a:cubicBezTo>
                    <a:cubicBezTo>
                      <a:pt x="69" y="136"/>
                      <a:pt x="70" y="137"/>
                      <a:pt x="70" y="138"/>
                    </a:cubicBezTo>
                    <a:cubicBezTo>
                      <a:pt x="70" y="139"/>
                      <a:pt x="69" y="140"/>
                      <a:pt x="68" y="14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95" name="Group 94"/>
          <p:cNvGrpSpPr/>
          <p:nvPr/>
        </p:nvGrpSpPr>
        <p:grpSpPr>
          <a:xfrm>
            <a:off x="2132885" y="1752600"/>
            <a:ext cx="1837351" cy="1737230"/>
            <a:chOff x="1141412" y="1600200"/>
            <a:chExt cx="2090955" cy="1977015"/>
          </a:xfrm>
        </p:grpSpPr>
        <p:sp>
          <p:nvSpPr>
            <p:cNvPr id="16" name="Rectangle 15"/>
            <p:cNvSpPr/>
            <p:nvPr/>
          </p:nvSpPr>
          <p:spPr>
            <a:xfrm>
              <a:off x="1141412" y="1600200"/>
              <a:ext cx="1972203" cy="197220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1524055" y="1912360"/>
              <a:ext cx="1593910" cy="1664855"/>
            </a:xfrm>
            <a:custGeom>
              <a:avLst/>
              <a:gdLst>
                <a:gd name="connsiteX0" fmla="*/ 10751 w 1456006"/>
                <a:gd name="connsiteY0" fmla="*/ 1036562 h 1484692"/>
                <a:gd name="connsiteX1" fmla="*/ 387740 w 1456006"/>
                <a:gd name="connsiteY1" fmla="*/ 1413551 h 1484692"/>
                <a:gd name="connsiteX2" fmla="*/ 1362298 w 1456006"/>
                <a:gd name="connsiteY2" fmla="*/ 1413551 h 1484692"/>
                <a:gd name="connsiteX3" fmla="*/ 1358287 w 1456006"/>
                <a:gd name="connsiteY3" fmla="*/ 679625 h 1484692"/>
                <a:gd name="connsiteX4" fmla="*/ 840929 w 1456006"/>
                <a:gd name="connsiteY4" fmla="*/ 166278 h 1484692"/>
                <a:gd name="connsiteX5" fmla="*/ 864993 w 1456006"/>
                <a:gd name="connsiteY5" fmla="*/ 274562 h 1484692"/>
                <a:gd name="connsiteX6" fmla="*/ 592277 w 1456006"/>
                <a:gd name="connsiteY6" fmla="*/ 1846 h 1484692"/>
                <a:gd name="connsiteX7" fmla="*/ 251382 w 1456006"/>
                <a:gd name="connsiteY7" fmla="*/ 434983 h 1484692"/>
                <a:gd name="connsiteX8" fmla="*/ 115024 w 1456006"/>
                <a:gd name="connsiteY8" fmla="*/ 294615 h 1484692"/>
                <a:gd name="connsiteX9" fmla="*/ 10751 w 1456006"/>
                <a:gd name="connsiteY9" fmla="*/ 1036562 h 1484692"/>
                <a:gd name="connsiteX0" fmla="*/ 0 w 1445255"/>
                <a:gd name="connsiteY0" fmla="*/ 1036562 h 1484692"/>
                <a:gd name="connsiteX1" fmla="*/ 376989 w 1445255"/>
                <a:gd name="connsiteY1" fmla="*/ 1413551 h 1484692"/>
                <a:gd name="connsiteX2" fmla="*/ 1351547 w 1445255"/>
                <a:gd name="connsiteY2" fmla="*/ 1413551 h 1484692"/>
                <a:gd name="connsiteX3" fmla="*/ 1347536 w 1445255"/>
                <a:gd name="connsiteY3" fmla="*/ 679625 h 1484692"/>
                <a:gd name="connsiteX4" fmla="*/ 830178 w 1445255"/>
                <a:gd name="connsiteY4" fmla="*/ 166278 h 1484692"/>
                <a:gd name="connsiteX5" fmla="*/ 854242 w 1445255"/>
                <a:gd name="connsiteY5" fmla="*/ 274562 h 1484692"/>
                <a:gd name="connsiteX6" fmla="*/ 581526 w 1445255"/>
                <a:gd name="connsiteY6" fmla="*/ 1846 h 1484692"/>
                <a:gd name="connsiteX7" fmla="*/ 240631 w 1445255"/>
                <a:gd name="connsiteY7" fmla="*/ 434983 h 1484692"/>
                <a:gd name="connsiteX8" fmla="*/ 104273 w 1445255"/>
                <a:gd name="connsiteY8" fmla="*/ 294615 h 1484692"/>
                <a:gd name="connsiteX9" fmla="*/ 0 w 1445255"/>
                <a:gd name="connsiteY9" fmla="*/ 1036562 h 1484692"/>
                <a:gd name="connsiteX0" fmla="*/ 0 w 1445255"/>
                <a:gd name="connsiteY0" fmla="*/ 1036562 h 1484692"/>
                <a:gd name="connsiteX1" fmla="*/ 376989 w 1445255"/>
                <a:gd name="connsiteY1" fmla="*/ 1413551 h 1484692"/>
                <a:gd name="connsiteX2" fmla="*/ 1351547 w 1445255"/>
                <a:gd name="connsiteY2" fmla="*/ 1413551 h 1484692"/>
                <a:gd name="connsiteX3" fmla="*/ 1347536 w 1445255"/>
                <a:gd name="connsiteY3" fmla="*/ 679625 h 1484692"/>
                <a:gd name="connsiteX4" fmla="*/ 830178 w 1445255"/>
                <a:gd name="connsiteY4" fmla="*/ 166278 h 1484692"/>
                <a:gd name="connsiteX5" fmla="*/ 854242 w 1445255"/>
                <a:gd name="connsiteY5" fmla="*/ 274562 h 1484692"/>
                <a:gd name="connsiteX6" fmla="*/ 581526 w 1445255"/>
                <a:gd name="connsiteY6" fmla="*/ 1846 h 1484692"/>
                <a:gd name="connsiteX7" fmla="*/ 240631 w 1445255"/>
                <a:gd name="connsiteY7" fmla="*/ 434983 h 1484692"/>
                <a:gd name="connsiteX8" fmla="*/ 104273 w 1445255"/>
                <a:gd name="connsiteY8" fmla="*/ 294615 h 1484692"/>
                <a:gd name="connsiteX9" fmla="*/ 0 w 1445255"/>
                <a:gd name="connsiteY9" fmla="*/ 1036562 h 1484692"/>
                <a:gd name="connsiteX0" fmla="*/ 0 w 1445255"/>
                <a:gd name="connsiteY0" fmla="*/ 1036562 h 1413551"/>
                <a:gd name="connsiteX1" fmla="*/ 376989 w 1445255"/>
                <a:gd name="connsiteY1" fmla="*/ 1413551 h 1413551"/>
                <a:gd name="connsiteX2" fmla="*/ 1351547 w 1445255"/>
                <a:gd name="connsiteY2" fmla="*/ 1413551 h 1413551"/>
                <a:gd name="connsiteX3" fmla="*/ 1347536 w 1445255"/>
                <a:gd name="connsiteY3" fmla="*/ 679625 h 1413551"/>
                <a:gd name="connsiteX4" fmla="*/ 830178 w 1445255"/>
                <a:gd name="connsiteY4" fmla="*/ 166278 h 1413551"/>
                <a:gd name="connsiteX5" fmla="*/ 854242 w 1445255"/>
                <a:gd name="connsiteY5" fmla="*/ 274562 h 1413551"/>
                <a:gd name="connsiteX6" fmla="*/ 581526 w 1445255"/>
                <a:gd name="connsiteY6" fmla="*/ 1846 h 1413551"/>
                <a:gd name="connsiteX7" fmla="*/ 240631 w 1445255"/>
                <a:gd name="connsiteY7" fmla="*/ 434983 h 1413551"/>
                <a:gd name="connsiteX8" fmla="*/ 104273 w 1445255"/>
                <a:gd name="connsiteY8" fmla="*/ 294615 h 1413551"/>
                <a:gd name="connsiteX9" fmla="*/ 0 w 1445255"/>
                <a:gd name="connsiteY9" fmla="*/ 1036562 h 1413551"/>
                <a:gd name="connsiteX0" fmla="*/ 0 w 1351547"/>
                <a:gd name="connsiteY0" fmla="*/ 1036562 h 1413551"/>
                <a:gd name="connsiteX1" fmla="*/ 376989 w 1351547"/>
                <a:gd name="connsiteY1" fmla="*/ 1413551 h 1413551"/>
                <a:gd name="connsiteX2" fmla="*/ 1351547 w 1351547"/>
                <a:gd name="connsiteY2" fmla="*/ 1413551 h 1413551"/>
                <a:gd name="connsiteX3" fmla="*/ 1347536 w 1351547"/>
                <a:gd name="connsiteY3" fmla="*/ 679625 h 1413551"/>
                <a:gd name="connsiteX4" fmla="*/ 830178 w 1351547"/>
                <a:gd name="connsiteY4" fmla="*/ 166278 h 1413551"/>
                <a:gd name="connsiteX5" fmla="*/ 854242 w 1351547"/>
                <a:gd name="connsiteY5" fmla="*/ 274562 h 1413551"/>
                <a:gd name="connsiteX6" fmla="*/ 581526 w 1351547"/>
                <a:gd name="connsiteY6" fmla="*/ 1846 h 1413551"/>
                <a:gd name="connsiteX7" fmla="*/ 240631 w 1351547"/>
                <a:gd name="connsiteY7" fmla="*/ 434983 h 1413551"/>
                <a:gd name="connsiteX8" fmla="*/ 104273 w 1351547"/>
                <a:gd name="connsiteY8" fmla="*/ 294615 h 1413551"/>
                <a:gd name="connsiteX9" fmla="*/ 0 w 1351547"/>
                <a:gd name="connsiteY9" fmla="*/ 1036562 h 1413551"/>
                <a:gd name="connsiteX0" fmla="*/ 0 w 1351547"/>
                <a:gd name="connsiteY0" fmla="*/ 1036562 h 1413551"/>
                <a:gd name="connsiteX1" fmla="*/ 376989 w 1351547"/>
                <a:gd name="connsiteY1" fmla="*/ 1413551 h 1413551"/>
                <a:gd name="connsiteX2" fmla="*/ 1351547 w 1351547"/>
                <a:gd name="connsiteY2" fmla="*/ 1413551 h 1413551"/>
                <a:gd name="connsiteX3" fmla="*/ 1347536 w 1351547"/>
                <a:gd name="connsiteY3" fmla="*/ 679625 h 1413551"/>
                <a:gd name="connsiteX4" fmla="*/ 830178 w 1351547"/>
                <a:gd name="connsiteY4" fmla="*/ 166278 h 1413551"/>
                <a:gd name="connsiteX5" fmla="*/ 854242 w 1351547"/>
                <a:gd name="connsiteY5" fmla="*/ 274562 h 1413551"/>
                <a:gd name="connsiteX6" fmla="*/ 581526 w 1351547"/>
                <a:gd name="connsiteY6" fmla="*/ 1846 h 1413551"/>
                <a:gd name="connsiteX7" fmla="*/ 240631 w 1351547"/>
                <a:gd name="connsiteY7" fmla="*/ 434983 h 1413551"/>
                <a:gd name="connsiteX8" fmla="*/ 104273 w 1351547"/>
                <a:gd name="connsiteY8" fmla="*/ 294615 h 1413551"/>
                <a:gd name="connsiteX9" fmla="*/ 0 w 1351547"/>
                <a:gd name="connsiteY9" fmla="*/ 1036562 h 1413551"/>
                <a:gd name="connsiteX0" fmla="*/ 0 w 1351547"/>
                <a:gd name="connsiteY0" fmla="*/ 1034716 h 1411705"/>
                <a:gd name="connsiteX1" fmla="*/ 376989 w 1351547"/>
                <a:gd name="connsiteY1" fmla="*/ 1411705 h 1411705"/>
                <a:gd name="connsiteX2" fmla="*/ 1351547 w 1351547"/>
                <a:gd name="connsiteY2" fmla="*/ 1411705 h 1411705"/>
                <a:gd name="connsiteX3" fmla="*/ 1347536 w 1351547"/>
                <a:gd name="connsiteY3" fmla="*/ 677779 h 1411705"/>
                <a:gd name="connsiteX4" fmla="*/ 830178 w 1351547"/>
                <a:gd name="connsiteY4" fmla="*/ 164432 h 1411705"/>
                <a:gd name="connsiteX5" fmla="*/ 854242 w 1351547"/>
                <a:gd name="connsiteY5" fmla="*/ 272716 h 1411705"/>
                <a:gd name="connsiteX6" fmla="*/ 581526 w 1351547"/>
                <a:gd name="connsiteY6" fmla="*/ 0 h 1411705"/>
                <a:gd name="connsiteX7" fmla="*/ 240631 w 1351547"/>
                <a:gd name="connsiteY7" fmla="*/ 433137 h 1411705"/>
                <a:gd name="connsiteX8" fmla="*/ 104273 w 1351547"/>
                <a:gd name="connsiteY8" fmla="*/ 292769 h 1411705"/>
                <a:gd name="connsiteX9" fmla="*/ 0 w 1351547"/>
                <a:gd name="connsiteY9" fmla="*/ 1034716 h 1411705"/>
                <a:gd name="connsiteX0" fmla="*/ 0 w 1351547"/>
                <a:gd name="connsiteY0" fmla="*/ 1034716 h 1411705"/>
                <a:gd name="connsiteX1" fmla="*/ 376989 w 1351547"/>
                <a:gd name="connsiteY1" fmla="*/ 1411705 h 1411705"/>
                <a:gd name="connsiteX2" fmla="*/ 1351547 w 1351547"/>
                <a:gd name="connsiteY2" fmla="*/ 1411705 h 1411705"/>
                <a:gd name="connsiteX3" fmla="*/ 1347536 w 1351547"/>
                <a:gd name="connsiteY3" fmla="*/ 677779 h 1411705"/>
                <a:gd name="connsiteX4" fmla="*/ 830178 w 1351547"/>
                <a:gd name="connsiteY4" fmla="*/ 164432 h 1411705"/>
                <a:gd name="connsiteX5" fmla="*/ 854242 w 1351547"/>
                <a:gd name="connsiteY5" fmla="*/ 272716 h 1411705"/>
                <a:gd name="connsiteX6" fmla="*/ 581526 w 1351547"/>
                <a:gd name="connsiteY6" fmla="*/ 0 h 1411705"/>
                <a:gd name="connsiteX7" fmla="*/ 240631 w 1351547"/>
                <a:gd name="connsiteY7" fmla="*/ 433137 h 1411705"/>
                <a:gd name="connsiteX8" fmla="*/ 104273 w 1351547"/>
                <a:gd name="connsiteY8" fmla="*/ 292769 h 1411705"/>
                <a:gd name="connsiteX9" fmla="*/ 0 w 1351547"/>
                <a:gd name="connsiteY9" fmla="*/ 1034716 h 1411705"/>
                <a:gd name="connsiteX0" fmla="*/ 0 w 1351547"/>
                <a:gd name="connsiteY0" fmla="*/ 1034716 h 1411705"/>
                <a:gd name="connsiteX1" fmla="*/ 376989 w 1351547"/>
                <a:gd name="connsiteY1" fmla="*/ 1411705 h 1411705"/>
                <a:gd name="connsiteX2" fmla="*/ 1351547 w 1351547"/>
                <a:gd name="connsiteY2" fmla="*/ 1411705 h 1411705"/>
                <a:gd name="connsiteX3" fmla="*/ 1347536 w 1351547"/>
                <a:gd name="connsiteY3" fmla="*/ 677779 h 1411705"/>
                <a:gd name="connsiteX4" fmla="*/ 830178 w 1351547"/>
                <a:gd name="connsiteY4" fmla="*/ 164432 h 1411705"/>
                <a:gd name="connsiteX5" fmla="*/ 854242 w 1351547"/>
                <a:gd name="connsiteY5" fmla="*/ 272716 h 1411705"/>
                <a:gd name="connsiteX6" fmla="*/ 581526 w 1351547"/>
                <a:gd name="connsiteY6" fmla="*/ 0 h 1411705"/>
                <a:gd name="connsiteX7" fmla="*/ 240631 w 1351547"/>
                <a:gd name="connsiteY7" fmla="*/ 433137 h 1411705"/>
                <a:gd name="connsiteX8" fmla="*/ 104273 w 1351547"/>
                <a:gd name="connsiteY8" fmla="*/ 292769 h 1411705"/>
                <a:gd name="connsiteX9" fmla="*/ 0 w 1351547"/>
                <a:gd name="connsiteY9" fmla="*/ 1034716 h 1411705"/>
                <a:gd name="connsiteX0" fmla="*/ 0 w 1351547"/>
                <a:gd name="connsiteY0" fmla="*/ 1034716 h 1411705"/>
                <a:gd name="connsiteX1" fmla="*/ 376989 w 1351547"/>
                <a:gd name="connsiteY1" fmla="*/ 1411705 h 1411705"/>
                <a:gd name="connsiteX2" fmla="*/ 1351547 w 1351547"/>
                <a:gd name="connsiteY2" fmla="*/ 1411705 h 1411705"/>
                <a:gd name="connsiteX3" fmla="*/ 1347536 w 1351547"/>
                <a:gd name="connsiteY3" fmla="*/ 677779 h 1411705"/>
                <a:gd name="connsiteX4" fmla="*/ 830178 w 1351547"/>
                <a:gd name="connsiteY4" fmla="*/ 164432 h 1411705"/>
                <a:gd name="connsiteX5" fmla="*/ 854242 w 1351547"/>
                <a:gd name="connsiteY5" fmla="*/ 272716 h 1411705"/>
                <a:gd name="connsiteX6" fmla="*/ 581526 w 1351547"/>
                <a:gd name="connsiteY6" fmla="*/ 0 h 1411705"/>
                <a:gd name="connsiteX7" fmla="*/ 240631 w 1351547"/>
                <a:gd name="connsiteY7" fmla="*/ 433137 h 1411705"/>
                <a:gd name="connsiteX8" fmla="*/ 104273 w 1351547"/>
                <a:gd name="connsiteY8" fmla="*/ 292769 h 1411705"/>
                <a:gd name="connsiteX9" fmla="*/ 0 w 1351547"/>
                <a:gd name="connsiteY9" fmla="*/ 1034716 h 1411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51547" h="1411705">
                  <a:moveTo>
                    <a:pt x="0" y="1034716"/>
                  </a:moveTo>
                  <a:lnTo>
                    <a:pt x="376989" y="1411705"/>
                  </a:lnTo>
                  <a:lnTo>
                    <a:pt x="1351547" y="1411705"/>
                  </a:lnTo>
                  <a:lnTo>
                    <a:pt x="1347536" y="677779"/>
                  </a:lnTo>
                  <a:lnTo>
                    <a:pt x="830178" y="164432"/>
                  </a:lnTo>
                  <a:lnTo>
                    <a:pt x="854242" y="272716"/>
                  </a:lnTo>
                  <a:lnTo>
                    <a:pt x="581526" y="0"/>
                  </a:lnTo>
                  <a:lnTo>
                    <a:pt x="240631" y="433137"/>
                  </a:lnTo>
                  <a:lnTo>
                    <a:pt x="104273" y="292769"/>
                  </a:lnTo>
                  <a:lnTo>
                    <a:pt x="0" y="1034716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21"/>
            <p:cNvSpPr>
              <a:spLocks/>
            </p:cNvSpPr>
            <p:nvPr/>
          </p:nvSpPr>
          <p:spPr bwMode="auto">
            <a:xfrm>
              <a:off x="1399507" y="1781802"/>
              <a:ext cx="1832860" cy="1580115"/>
            </a:xfrm>
            <a:custGeom>
              <a:avLst/>
              <a:gdLst>
                <a:gd name="T0" fmla="*/ 44 w 189"/>
                <a:gd name="T1" fmla="*/ 163 h 163"/>
                <a:gd name="T2" fmla="*/ 47 w 189"/>
                <a:gd name="T3" fmla="*/ 116 h 163"/>
                <a:gd name="T4" fmla="*/ 59 w 189"/>
                <a:gd name="T5" fmla="*/ 89 h 163"/>
                <a:gd name="T6" fmla="*/ 63 w 189"/>
                <a:gd name="T7" fmla="*/ 113 h 163"/>
                <a:gd name="T8" fmla="*/ 76 w 189"/>
                <a:gd name="T9" fmla="*/ 68 h 163"/>
                <a:gd name="T10" fmla="*/ 101 w 189"/>
                <a:gd name="T11" fmla="*/ 163 h 163"/>
                <a:gd name="T12" fmla="*/ 111 w 189"/>
                <a:gd name="T13" fmla="*/ 31 h 163"/>
                <a:gd name="T14" fmla="*/ 108 w 189"/>
                <a:gd name="T15" fmla="*/ 60 h 163"/>
                <a:gd name="T16" fmla="*/ 62 w 189"/>
                <a:gd name="T17" fmla="*/ 0 h 163"/>
                <a:gd name="T18" fmla="*/ 31 w 189"/>
                <a:gd name="T19" fmla="*/ 75 h 163"/>
                <a:gd name="T20" fmla="*/ 25 w 189"/>
                <a:gd name="T21" fmla="*/ 48 h 163"/>
                <a:gd name="T22" fmla="*/ 6 w 189"/>
                <a:gd name="T23" fmla="*/ 100 h 163"/>
                <a:gd name="T24" fmla="*/ 44 w 189"/>
                <a:gd name="T25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9" h="163">
                  <a:moveTo>
                    <a:pt x="44" y="163"/>
                  </a:moveTo>
                  <a:cubicBezTo>
                    <a:pt x="33" y="141"/>
                    <a:pt x="39" y="128"/>
                    <a:pt x="47" y="116"/>
                  </a:cubicBezTo>
                  <a:cubicBezTo>
                    <a:pt x="56" y="102"/>
                    <a:pt x="59" y="89"/>
                    <a:pt x="59" y="89"/>
                  </a:cubicBezTo>
                  <a:cubicBezTo>
                    <a:pt x="59" y="89"/>
                    <a:pt x="66" y="98"/>
                    <a:pt x="63" y="113"/>
                  </a:cubicBezTo>
                  <a:cubicBezTo>
                    <a:pt x="76" y="99"/>
                    <a:pt x="78" y="76"/>
                    <a:pt x="76" y="68"/>
                  </a:cubicBezTo>
                  <a:cubicBezTo>
                    <a:pt x="105" y="88"/>
                    <a:pt x="117" y="131"/>
                    <a:pt x="101" y="163"/>
                  </a:cubicBezTo>
                  <a:cubicBezTo>
                    <a:pt x="189" y="114"/>
                    <a:pt x="123" y="39"/>
                    <a:pt x="111" y="31"/>
                  </a:cubicBezTo>
                  <a:cubicBezTo>
                    <a:pt x="115" y="39"/>
                    <a:pt x="116" y="53"/>
                    <a:pt x="108" y="60"/>
                  </a:cubicBezTo>
                  <a:cubicBezTo>
                    <a:pt x="95" y="10"/>
                    <a:pt x="62" y="0"/>
                    <a:pt x="62" y="0"/>
                  </a:cubicBezTo>
                  <a:cubicBezTo>
                    <a:pt x="66" y="26"/>
                    <a:pt x="49" y="54"/>
                    <a:pt x="31" y="75"/>
                  </a:cubicBezTo>
                  <a:cubicBezTo>
                    <a:pt x="31" y="65"/>
                    <a:pt x="30" y="58"/>
                    <a:pt x="25" y="48"/>
                  </a:cubicBezTo>
                  <a:cubicBezTo>
                    <a:pt x="24" y="66"/>
                    <a:pt x="9" y="82"/>
                    <a:pt x="6" y="100"/>
                  </a:cubicBezTo>
                  <a:cubicBezTo>
                    <a:pt x="0" y="125"/>
                    <a:pt x="9" y="144"/>
                    <a:pt x="44" y="16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8320151" y="3776558"/>
            <a:ext cx="1734650" cy="1740992"/>
            <a:chOff x="8001194" y="3671359"/>
            <a:chExt cx="1974079" cy="1981296"/>
          </a:xfrm>
        </p:grpSpPr>
        <p:sp>
          <p:nvSpPr>
            <p:cNvPr id="52" name="Rectangle 51"/>
            <p:cNvSpPr/>
            <p:nvPr/>
          </p:nvSpPr>
          <p:spPr>
            <a:xfrm>
              <a:off x="8001194" y="3671359"/>
              <a:ext cx="1972203" cy="197220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 89"/>
            <p:cNvSpPr/>
            <p:nvPr/>
          </p:nvSpPr>
          <p:spPr>
            <a:xfrm>
              <a:off x="8330427" y="4001082"/>
              <a:ext cx="1644846" cy="1651573"/>
            </a:xfrm>
            <a:custGeom>
              <a:avLst/>
              <a:gdLst>
                <a:gd name="connsiteX0" fmla="*/ 136679 w 1740201"/>
                <a:gd name="connsiteY0" fmla="*/ 1093432 h 1749019"/>
                <a:gd name="connsiteX1" fmla="*/ 682944 w 1740201"/>
                <a:gd name="connsiteY1" fmla="*/ 1651573 h 1749019"/>
                <a:gd name="connsiteX2" fmla="*/ 1644846 w 1740201"/>
                <a:gd name="connsiteY2" fmla="*/ 1651573 h 1749019"/>
                <a:gd name="connsiteX3" fmla="*/ 1644846 w 1740201"/>
                <a:gd name="connsiteY3" fmla="*/ 677796 h 1749019"/>
                <a:gd name="connsiteX4" fmla="*/ 1110456 w 1740201"/>
                <a:gd name="connsiteY4" fmla="*/ 131531 h 1749019"/>
                <a:gd name="connsiteX5" fmla="*/ 647318 w 1740201"/>
                <a:gd name="connsiteY5" fmla="*/ 902 h 1749019"/>
                <a:gd name="connsiteX6" fmla="*/ 338560 w 1740201"/>
                <a:gd name="connsiteY6" fmla="*/ 84030 h 1749019"/>
                <a:gd name="connsiteX7" fmla="*/ 124804 w 1740201"/>
                <a:gd name="connsiteY7" fmla="*/ 274035 h 1749019"/>
                <a:gd name="connsiteX8" fmla="*/ 6051 w 1740201"/>
                <a:gd name="connsiteY8" fmla="*/ 547167 h 1749019"/>
                <a:gd name="connsiteX9" fmla="*/ 29802 w 1740201"/>
                <a:gd name="connsiteY9" fmla="*/ 832175 h 1749019"/>
                <a:gd name="connsiteX10" fmla="*/ 136679 w 1740201"/>
                <a:gd name="connsiteY10" fmla="*/ 1093432 h 1749019"/>
                <a:gd name="connsiteX0" fmla="*/ 136679 w 1740201"/>
                <a:gd name="connsiteY0" fmla="*/ 1093432 h 1749019"/>
                <a:gd name="connsiteX1" fmla="*/ 682944 w 1740201"/>
                <a:gd name="connsiteY1" fmla="*/ 1651573 h 1749019"/>
                <a:gd name="connsiteX2" fmla="*/ 1644846 w 1740201"/>
                <a:gd name="connsiteY2" fmla="*/ 1651573 h 1749019"/>
                <a:gd name="connsiteX3" fmla="*/ 1644846 w 1740201"/>
                <a:gd name="connsiteY3" fmla="*/ 677796 h 1749019"/>
                <a:gd name="connsiteX4" fmla="*/ 1110456 w 1740201"/>
                <a:gd name="connsiteY4" fmla="*/ 131531 h 1749019"/>
                <a:gd name="connsiteX5" fmla="*/ 647318 w 1740201"/>
                <a:gd name="connsiteY5" fmla="*/ 902 h 1749019"/>
                <a:gd name="connsiteX6" fmla="*/ 338560 w 1740201"/>
                <a:gd name="connsiteY6" fmla="*/ 84030 h 1749019"/>
                <a:gd name="connsiteX7" fmla="*/ 124804 w 1740201"/>
                <a:gd name="connsiteY7" fmla="*/ 274035 h 1749019"/>
                <a:gd name="connsiteX8" fmla="*/ 6051 w 1740201"/>
                <a:gd name="connsiteY8" fmla="*/ 547167 h 1749019"/>
                <a:gd name="connsiteX9" fmla="*/ 29802 w 1740201"/>
                <a:gd name="connsiteY9" fmla="*/ 832175 h 1749019"/>
                <a:gd name="connsiteX10" fmla="*/ 136679 w 1740201"/>
                <a:gd name="connsiteY10" fmla="*/ 1093432 h 1749019"/>
                <a:gd name="connsiteX0" fmla="*/ 136679 w 1740201"/>
                <a:gd name="connsiteY0" fmla="*/ 1093432 h 1651573"/>
                <a:gd name="connsiteX1" fmla="*/ 682944 w 1740201"/>
                <a:gd name="connsiteY1" fmla="*/ 1651573 h 1651573"/>
                <a:gd name="connsiteX2" fmla="*/ 1644846 w 1740201"/>
                <a:gd name="connsiteY2" fmla="*/ 1651573 h 1651573"/>
                <a:gd name="connsiteX3" fmla="*/ 1644846 w 1740201"/>
                <a:gd name="connsiteY3" fmla="*/ 677796 h 1651573"/>
                <a:gd name="connsiteX4" fmla="*/ 1110456 w 1740201"/>
                <a:gd name="connsiteY4" fmla="*/ 131531 h 1651573"/>
                <a:gd name="connsiteX5" fmla="*/ 647318 w 1740201"/>
                <a:gd name="connsiteY5" fmla="*/ 902 h 1651573"/>
                <a:gd name="connsiteX6" fmla="*/ 338560 w 1740201"/>
                <a:gd name="connsiteY6" fmla="*/ 84030 h 1651573"/>
                <a:gd name="connsiteX7" fmla="*/ 124804 w 1740201"/>
                <a:gd name="connsiteY7" fmla="*/ 274035 h 1651573"/>
                <a:gd name="connsiteX8" fmla="*/ 6051 w 1740201"/>
                <a:gd name="connsiteY8" fmla="*/ 547167 h 1651573"/>
                <a:gd name="connsiteX9" fmla="*/ 29802 w 1740201"/>
                <a:gd name="connsiteY9" fmla="*/ 832175 h 1651573"/>
                <a:gd name="connsiteX10" fmla="*/ 136679 w 1740201"/>
                <a:gd name="connsiteY10" fmla="*/ 1093432 h 1651573"/>
                <a:gd name="connsiteX0" fmla="*/ 136679 w 1644846"/>
                <a:gd name="connsiteY0" fmla="*/ 1093432 h 1651573"/>
                <a:gd name="connsiteX1" fmla="*/ 682944 w 1644846"/>
                <a:gd name="connsiteY1" fmla="*/ 1651573 h 1651573"/>
                <a:gd name="connsiteX2" fmla="*/ 1644846 w 1644846"/>
                <a:gd name="connsiteY2" fmla="*/ 1651573 h 1651573"/>
                <a:gd name="connsiteX3" fmla="*/ 1644846 w 1644846"/>
                <a:gd name="connsiteY3" fmla="*/ 677796 h 1651573"/>
                <a:gd name="connsiteX4" fmla="*/ 1110456 w 1644846"/>
                <a:gd name="connsiteY4" fmla="*/ 131531 h 1651573"/>
                <a:gd name="connsiteX5" fmla="*/ 647318 w 1644846"/>
                <a:gd name="connsiteY5" fmla="*/ 902 h 1651573"/>
                <a:gd name="connsiteX6" fmla="*/ 338560 w 1644846"/>
                <a:gd name="connsiteY6" fmla="*/ 84030 h 1651573"/>
                <a:gd name="connsiteX7" fmla="*/ 124804 w 1644846"/>
                <a:gd name="connsiteY7" fmla="*/ 274035 h 1651573"/>
                <a:gd name="connsiteX8" fmla="*/ 6051 w 1644846"/>
                <a:gd name="connsiteY8" fmla="*/ 547167 h 1651573"/>
                <a:gd name="connsiteX9" fmla="*/ 29802 w 1644846"/>
                <a:gd name="connsiteY9" fmla="*/ 832175 h 1651573"/>
                <a:gd name="connsiteX10" fmla="*/ 136679 w 1644846"/>
                <a:gd name="connsiteY10" fmla="*/ 1093432 h 1651573"/>
                <a:gd name="connsiteX0" fmla="*/ 136679 w 1644846"/>
                <a:gd name="connsiteY0" fmla="*/ 1093432 h 1651573"/>
                <a:gd name="connsiteX1" fmla="*/ 682944 w 1644846"/>
                <a:gd name="connsiteY1" fmla="*/ 1651573 h 1651573"/>
                <a:gd name="connsiteX2" fmla="*/ 1644846 w 1644846"/>
                <a:gd name="connsiteY2" fmla="*/ 1651573 h 1651573"/>
                <a:gd name="connsiteX3" fmla="*/ 1644846 w 1644846"/>
                <a:gd name="connsiteY3" fmla="*/ 677796 h 1651573"/>
                <a:gd name="connsiteX4" fmla="*/ 1110456 w 1644846"/>
                <a:gd name="connsiteY4" fmla="*/ 131531 h 1651573"/>
                <a:gd name="connsiteX5" fmla="*/ 647318 w 1644846"/>
                <a:gd name="connsiteY5" fmla="*/ 902 h 1651573"/>
                <a:gd name="connsiteX6" fmla="*/ 338560 w 1644846"/>
                <a:gd name="connsiteY6" fmla="*/ 84030 h 1651573"/>
                <a:gd name="connsiteX7" fmla="*/ 124804 w 1644846"/>
                <a:gd name="connsiteY7" fmla="*/ 274035 h 1651573"/>
                <a:gd name="connsiteX8" fmla="*/ 6051 w 1644846"/>
                <a:gd name="connsiteY8" fmla="*/ 547167 h 1651573"/>
                <a:gd name="connsiteX9" fmla="*/ 29802 w 1644846"/>
                <a:gd name="connsiteY9" fmla="*/ 832175 h 1651573"/>
                <a:gd name="connsiteX10" fmla="*/ 136679 w 1644846"/>
                <a:gd name="connsiteY10" fmla="*/ 1093432 h 1651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44846" h="1651573">
                  <a:moveTo>
                    <a:pt x="136679" y="1093432"/>
                  </a:moveTo>
                  <a:lnTo>
                    <a:pt x="682944" y="1651573"/>
                  </a:lnTo>
                  <a:lnTo>
                    <a:pt x="1644846" y="1651573"/>
                  </a:lnTo>
                  <a:lnTo>
                    <a:pt x="1644846" y="677796"/>
                  </a:lnTo>
                  <a:lnTo>
                    <a:pt x="1110456" y="131531"/>
                  </a:lnTo>
                  <a:cubicBezTo>
                    <a:pt x="944201" y="18715"/>
                    <a:pt x="775967" y="8819"/>
                    <a:pt x="647318" y="902"/>
                  </a:cubicBezTo>
                  <a:cubicBezTo>
                    <a:pt x="518669" y="-7015"/>
                    <a:pt x="425646" y="38508"/>
                    <a:pt x="338560" y="84030"/>
                  </a:cubicBezTo>
                  <a:cubicBezTo>
                    <a:pt x="251474" y="129552"/>
                    <a:pt x="180222" y="196846"/>
                    <a:pt x="124804" y="274035"/>
                  </a:cubicBezTo>
                  <a:cubicBezTo>
                    <a:pt x="69386" y="351224"/>
                    <a:pt x="21885" y="454144"/>
                    <a:pt x="6051" y="547167"/>
                  </a:cubicBezTo>
                  <a:cubicBezTo>
                    <a:pt x="-9783" y="640190"/>
                    <a:pt x="8031" y="739152"/>
                    <a:pt x="29802" y="832175"/>
                  </a:cubicBezTo>
                  <a:cubicBezTo>
                    <a:pt x="51573" y="925198"/>
                    <a:pt x="27822" y="956866"/>
                    <a:pt x="136679" y="1093432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 24"/>
            <p:cNvSpPr>
              <a:spLocks noEditPoints="1"/>
            </p:cNvSpPr>
            <p:nvPr/>
          </p:nvSpPr>
          <p:spPr bwMode="auto">
            <a:xfrm>
              <a:off x="8312150" y="3978275"/>
              <a:ext cx="1366838" cy="1373188"/>
            </a:xfrm>
            <a:custGeom>
              <a:avLst/>
              <a:gdLst>
                <a:gd name="T0" fmla="*/ 0 w 235"/>
                <a:gd name="T1" fmla="*/ 118 h 236"/>
                <a:gd name="T2" fmla="*/ 235 w 235"/>
                <a:gd name="T3" fmla="*/ 118 h 236"/>
                <a:gd name="T4" fmla="*/ 214 w 235"/>
                <a:gd name="T5" fmla="*/ 161 h 236"/>
                <a:gd name="T6" fmla="*/ 189 w 235"/>
                <a:gd name="T7" fmla="*/ 171 h 236"/>
                <a:gd name="T8" fmla="*/ 223 w 235"/>
                <a:gd name="T9" fmla="*/ 124 h 236"/>
                <a:gd name="T10" fmla="*/ 161 w 235"/>
                <a:gd name="T11" fmla="*/ 214 h 236"/>
                <a:gd name="T12" fmla="*/ 124 w 235"/>
                <a:gd name="T13" fmla="*/ 195 h 236"/>
                <a:gd name="T14" fmla="*/ 161 w 235"/>
                <a:gd name="T15" fmla="*/ 212 h 236"/>
                <a:gd name="T16" fmla="*/ 74 w 235"/>
                <a:gd name="T17" fmla="*/ 212 h 236"/>
                <a:gd name="T18" fmla="*/ 112 w 235"/>
                <a:gd name="T19" fmla="*/ 195 h 236"/>
                <a:gd name="T20" fmla="*/ 74 w 235"/>
                <a:gd name="T21" fmla="*/ 214 h 236"/>
                <a:gd name="T22" fmla="*/ 22 w 235"/>
                <a:gd name="T23" fmla="*/ 161 h 236"/>
                <a:gd name="T24" fmla="*/ 40 w 235"/>
                <a:gd name="T25" fmla="*/ 124 h 236"/>
                <a:gd name="T26" fmla="*/ 24 w 235"/>
                <a:gd name="T27" fmla="*/ 162 h 236"/>
                <a:gd name="T28" fmla="*/ 21 w 235"/>
                <a:gd name="T29" fmla="*/ 75 h 236"/>
                <a:gd name="T30" fmla="*/ 46 w 235"/>
                <a:gd name="T31" fmla="*/ 65 h 236"/>
                <a:gd name="T32" fmla="*/ 12 w 235"/>
                <a:gd name="T33" fmla="*/ 112 h 236"/>
                <a:gd name="T34" fmla="*/ 75 w 235"/>
                <a:gd name="T35" fmla="*/ 22 h 236"/>
                <a:gd name="T36" fmla="*/ 112 w 235"/>
                <a:gd name="T37" fmla="*/ 41 h 236"/>
                <a:gd name="T38" fmla="*/ 74 w 235"/>
                <a:gd name="T39" fmla="*/ 24 h 236"/>
                <a:gd name="T40" fmla="*/ 161 w 235"/>
                <a:gd name="T41" fmla="*/ 24 h 236"/>
                <a:gd name="T42" fmla="*/ 124 w 235"/>
                <a:gd name="T43" fmla="*/ 41 h 236"/>
                <a:gd name="T44" fmla="*/ 161 w 235"/>
                <a:gd name="T45" fmla="*/ 22 h 236"/>
                <a:gd name="T46" fmla="*/ 124 w 235"/>
                <a:gd name="T47" fmla="*/ 53 h 236"/>
                <a:gd name="T48" fmla="*/ 182 w 235"/>
                <a:gd name="T49" fmla="*/ 112 h 236"/>
                <a:gd name="T50" fmla="*/ 124 w 235"/>
                <a:gd name="T51" fmla="*/ 53 h 236"/>
                <a:gd name="T52" fmla="*/ 112 w 235"/>
                <a:gd name="T53" fmla="*/ 112 h 236"/>
                <a:gd name="T54" fmla="*/ 60 w 235"/>
                <a:gd name="T55" fmla="*/ 61 h 236"/>
                <a:gd name="T56" fmla="*/ 53 w 235"/>
                <a:gd name="T57" fmla="*/ 124 h 236"/>
                <a:gd name="T58" fmla="*/ 112 w 235"/>
                <a:gd name="T59" fmla="*/ 183 h 236"/>
                <a:gd name="T60" fmla="*/ 53 w 235"/>
                <a:gd name="T61" fmla="*/ 124 h 236"/>
                <a:gd name="T62" fmla="*/ 124 w 235"/>
                <a:gd name="T63" fmla="*/ 124 h 236"/>
                <a:gd name="T64" fmla="*/ 175 w 235"/>
                <a:gd name="T65" fmla="*/ 175 h 236"/>
                <a:gd name="T66" fmla="*/ 195 w 235"/>
                <a:gd name="T67" fmla="*/ 112 h 236"/>
                <a:gd name="T68" fmla="*/ 212 w 235"/>
                <a:gd name="T69" fmla="*/ 74 h 236"/>
                <a:gd name="T70" fmla="*/ 223 w 235"/>
                <a:gd name="T71" fmla="*/ 112 h 236"/>
                <a:gd name="T72" fmla="*/ 204 w 235"/>
                <a:gd name="T73" fmla="*/ 58 h 236"/>
                <a:gd name="T74" fmla="*/ 178 w 235"/>
                <a:gd name="T75" fmla="*/ 31 h 236"/>
                <a:gd name="T76" fmla="*/ 57 w 235"/>
                <a:gd name="T77" fmla="*/ 32 h 236"/>
                <a:gd name="T78" fmla="*/ 31 w 235"/>
                <a:gd name="T79" fmla="*/ 58 h 236"/>
                <a:gd name="T80" fmla="*/ 32 w 235"/>
                <a:gd name="T81" fmla="*/ 179 h 236"/>
                <a:gd name="T82" fmla="*/ 57 w 235"/>
                <a:gd name="T83" fmla="*/ 204 h 236"/>
                <a:gd name="T84" fmla="*/ 178 w 235"/>
                <a:gd name="T85" fmla="*/ 204 h 236"/>
                <a:gd name="T86" fmla="*/ 204 w 235"/>
                <a:gd name="T87" fmla="*/ 179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35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5" y="183"/>
                    <a:pt x="235" y="118"/>
                  </a:cubicBezTo>
                  <a:cubicBezTo>
                    <a:pt x="235" y="53"/>
                    <a:pt x="183" y="0"/>
                    <a:pt x="118" y="0"/>
                  </a:cubicBezTo>
                  <a:close/>
                  <a:moveTo>
                    <a:pt x="214" y="161"/>
                  </a:moveTo>
                  <a:cubicBezTo>
                    <a:pt x="213" y="161"/>
                    <a:pt x="212" y="161"/>
                    <a:pt x="212" y="162"/>
                  </a:cubicBezTo>
                  <a:cubicBezTo>
                    <a:pt x="212" y="162"/>
                    <a:pt x="203" y="166"/>
                    <a:pt x="189" y="171"/>
                  </a:cubicBezTo>
                  <a:cubicBezTo>
                    <a:pt x="193" y="155"/>
                    <a:pt x="195" y="139"/>
                    <a:pt x="195" y="124"/>
                  </a:cubicBezTo>
                  <a:cubicBezTo>
                    <a:pt x="223" y="124"/>
                    <a:pt x="223" y="124"/>
                    <a:pt x="223" y="124"/>
                  </a:cubicBezTo>
                  <a:cubicBezTo>
                    <a:pt x="222" y="137"/>
                    <a:pt x="219" y="150"/>
                    <a:pt x="214" y="161"/>
                  </a:cubicBezTo>
                  <a:close/>
                  <a:moveTo>
                    <a:pt x="161" y="214"/>
                  </a:moveTo>
                  <a:cubicBezTo>
                    <a:pt x="149" y="219"/>
                    <a:pt x="137" y="222"/>
                    <a:pt x="124" y="223"/>
                  </a:cubicBezTo>
                  <a:cubicBezTo>
                    <a:pt x="124" y="195"/>
                    <a:pt x="124" y="195"/>
                    <a:pt x="124" y="195"/>
                  </a:cubicBezTo>
                  <a:cubicBezTo>
                    <a:pt x="141" y="195"/>
                    <a:pt x="157" y="192"/>
                    <a:pt x="171" y="189"/>
                  </a:cubicBezTo>
                  <a:cubicBezTo>
                    <a:pt x="168" y="197"/>
                    <a:pt x="165" y="204"/>
                    <a:pt x="161" y="212"/>
                  </a:cubicBezTo>
                  <a:cubicBezTo>
                    <a:pt x="161" y="213"/>
                    <a:pt x="161" y="214"/>
                    <a:pt x="161" y="214"/>
                  </a:cubicBezTo>
                  <a:close/>
                  <a:moveTo>
                    <a:pt x="74" y="212"/>
                  </a:moveTo>
                  <a:cubicBezTo>
                    <a:pt x="74" y="212"/>
                    <a:pt x="69" y="204"/>
                    <a:pt x="65" y="189"/>
                  </a:cubicBezTo>
                  <a:cubicBezTo>
                    <a:pt x="81" y="193"/>
                    <a:pt x="97" y="195"/>
                    <a:pt x="112" y="195"/>
                  </a:cubicBezTo>
                  <a:cubicBezTo>
                    <a:pt x="112" y="223"/>
                    <a:pt x="112" y="223"/>
                    <a:pt x="112" y="223"/>
                  </a:cubicBezTo>
                  <a:cubicBezTo>
                    <a:pt x="98" y="222"/>
                    <a:pt x="86" y="219"/>
                    <a:pt x="74" y="214"/>
                  </a:cubicBezTo>
                  <a:cubicBezTo>
                    <a:pt x="74" y="213"/>
                    <a:pt x="74" y="213"/>
                    <a:pt x="74" y="212"/>
                  </a:cubicBezTo>
                  <a:close/>
                  <a:moveTo>
                    <a:pt x="22" y="161"/>
                  </a:moveTo>
                  <a:cubicBezTo>
                    <a:pt x="16" y="150"/>
                    <a:pt x="13" y="137"/>
                    <a:pt x="12" y="124"/>
                  </a:cubicBezTo>
                  <a:cubicBezTo>
                    <a:pt x="40" y="124"/>
                    <a:pt x="40" y="124"/>
                    <a:pt x="40" y="124"/>
                  </a:cubicBezTo>
                  <a:cubicBezTo>
                    <a:pt x="41" y="142"/>
                    <a:pt x="44" y="158"/>
                    <a:pt x="47" y="171"/>
                  </a:cubicBezTo>
                  <a:cubicBezTo>
                    <a:pt x="39" y="169"/>
                    <a:pt x="31" y="166"/>
                    <a:pt x="24" y="162"/>
                  </a:cubicBezTo>
                  <a:cubicBezTo>
                    <a:pt x="23" y="161"/>
                    <a:pt x="22" y="161"/>
                    <a:pt x="22" y="161"/>
                  </a:cubicBezTo>
                  <a:close/>
                  <a:moveTo>
                    <a:pt x="21" y="75"/>
                  </a:moveTo>
                  <a:cubicBezTo>
                    <a:pt x="22" y="75"/>
                    <a:pt x="23" y="75"/>
                    <a:pt x="24" y="74"/>
                  </a:cubicBezTo>
                  <a:cubicBezTo>
                    <a:pt x="24" y="74"/>
                    <a:pt x="32" y="70"/>
                    <a:pt x="46" y="65"/>
                  </a:cubicBezTo>
                  <a:cubicBezTo>
                    <a:pt x="42" y="82"/>
                    <a:pt x="41" y="97"/>
                    <a:pt x="40" y="112"/>
                  </a:cubicBezTo>
                  <a:cubicBezTo>
                    <a:pt x="12" y="112"/>
                    <a:pt x="12" y="112"/>
                    <a:pt x="12" y="112"/>
                  </a:cubicBezTo>
                  <a:cubicBezTo>
                    <a:pt x="13" y="99"/>
                    <a:pt x="16" y="86"/>
                    <a:pt x="21" y="75"/>
                  </a:cubicBezTo>
                  <a:close/>
                  <a:moveTo>
                    <a:pt x="75" y="22"/>
                  </a:moveTo>
                  <a:cubicBezTo>
                    <a:pt x="86" y="17"/>
                    <a:pt x="99" y="13"/>
                    <a:pt x="112" y="13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94" y="42"/>
                    <a:pt x="78" y="44"/>
                    <a:pt x="64" y="47"/>
                  </a:cubicBezTo>
                  <a:cubicBezTo>
                    <a:pt x="67" y="40"/>
                    <a:pt x="70" y="32"/>
                    <a:pt x="74" y="24"/>
                  </a:cubicBezTo>
                  <a:cubicBezTo>
                    <a:pt x="74" y="23"/>
                    <a:pt x="74" y="22"/>
                    <a:pt x="75" y="22"/>
                  </a:cubicBezTo>
                  <a:close/>
                  <a:moveTo>
                    <a:pt x="161" y="24"/>
                  </a:moveTo>
                  <a:cubicBezTo>
                    <a:pt x="161" y="24"/>
                    <a:pt x="166" y="33"/>
                    <a:pt x="170" y="47"/>
                  </a:cubicBezTo>
                  <a:cubicBezTo>
                    <a:pt x="154" y="43"/>
                    <a:pt x="139" y="41"/>
                    <a:pt x="124" y="41"/>
                  </a:cubicBezTo>
                  <a:cubicBezTo>
                    <a:pt x="124" y="13"/>
                    <a:pt x="124" y="13"/>
                    <a:pt x="124" y="13"/>
                  </a:cubicBezTo>
                  <a:cubicBezTo>
                    <a:pt x="137" y="13"/>
                    <a:pt x="149" y="16"/>
                    <a:pt x="161" y="22"/>
                  </a:cubicBezTo>
                  <a:cubicBezTo>
                    <a:pt x="161" y="22"/>
                    <a:pt x="161" y="23"/>
                    <a:pt x="161" y="24"/>
                  </a:cubicBezTo>
                  <a:close/>
                  <a:moveTo>
                    <a:pt x="124" y="53"/>
                  </a:moveTo>
                  <a:cubicBezTo>
                    <a:pt x="140" y="54"/>
                    <a:pt x="157" y="56"/>
                    <a:pt x="174" y="60"/>
                  </a:cubicBezTo>
                  <a:cubicBezTo>
                    <a:pt x="178" y="75"/>
                    <a:pt x="181" y="92"/>
                    <a:pt x="182" y="112"/>
                  </a:cubicBezTo>
                  <a:cubicBezTo>
                    <a:pt x="124" y="112"/>
                    <a:pt x="124" y="112"/>
                    <a:pt x="124" y="112"/>
                  </a:cubicBezTo>
                  <a:lnTo>
                    <a:pt x="124" y="53"/>
                  </a:lnTo>
                  <a:close/>
                  <a:moveTo>
                    <a:pt x="112" y="53"/>
                  </a:moveTo>
                  <a:cubicBezTo>
                    <a:pt x="112" y="112"/>
                    <a:pt x="112" y="112"/>
                    <a:pt x="112" y="112"/>
                  </a:cubicBezTo>
                  <a:cubicBezTo>
                    <a:pt x="53" y="112"/>
                    <a:pt x="53" y="112"/>
                    <a:pt x="53" y="112"/>
                  </a:cubicBezTo>
                  <a:cubicBezTo>
                    <a:pt x="53" y="96"/>
                    <a:pt x="55" y="79"/>
                    <a:pt x="60" y="61"/>
                  </a:cubicBezTo>
                  <a:cubicBezTo>
                    <a:pt x="74" y="58"/>
                    <a:pt x="92" y="54"/>
                    <a:pt x="112" y="53"/>
                  </a:cubicBezTo>
                  <a:close/>
                  <a:moveTo>
                    <a:pt x="53" y="124"/>
                  </a:moveTo>
                  <a:cubicBezTo>
                    <a:pt x="112" y="124"/>
                    <a:pt x="112" y="124"/>
                    <a:pt x="112" y="124"/>
                  </a:cubicBezTo>
                  <a:cubicBezTo>
                    <a:pt x="112" y="183"/>
                    <a:pt x="112" y="183"/>
                    <a:pt x="112" y="183"/>
                  </a:cubicBezTo>
                  <a:cubicBezTo>
                    <a:pt x="96" y="183"/>
                    <a:pt x="79" y="181"/>
                    <a:pt x="61" y="176"/>
                  </a:cubicBezTo>
                  <a:cubicBezTo>
                    <a:pt x="57" y="162"/>
                    <a:pt x="54" y="144"/>
                    <a:pt x="53" y="124"/>
                  </a:cubicBezTo>
                  <a:close/>
                  <a:moveTo>
                    <a:pt x="124" y="183"/>
                  </a:moveTo>
                  <a:cubicBezTo>
                    <a:pt x="124" y="124"/>
                    <a:pt x="124" y="124"/>
                    <a:pt x="124" y="124"/>
                  </a:cubicBezTo>
                  <a:cubicBezTo>
                    <a:pt x="182" y="124"/>
                    <a:pt x="182" y="124"/>
                    <a:pt x="182" y="124"/>
                  </a:cubicBezTo>
                  <a:cubicBezTo>
                    <a:pt x="182" y="140"/>
                    <a:pt x="180" y="157"/>
                    <a:pt x="175" y="175"/>
                  </a:cubicBezTo>
                  <a:cubicBezTo>
                    <a:pt x="161" y="179"/>
                    <a:pt x="144" y="182"/>
                    <a:pt x="124" y="183"/>
                  </a:cubicBezTo>
                  <a:close/>
                  <a:moveTo>
                    <a:pt x="195" y="112"/>
                  </a:moveTo>
                  <a:cubicBezTo>
                    <a:pt x="194" y="94"/>
                    <a:pt x="192" y="78"/>
                    <a:pt x="188" y="65"/>
                  </a:cubicBezTo>
                  <a:cubicBezTo>
                    <a:pt x="196" y="67"/>
                    <a:pt x="204" y="71"/>
                    <a:pt x="212" y="74"/>
                  </a:cubicBezTo>
                  <a:cubicBezTo>
                    <a:pt x="213" y="75"/>
                    <a:pt x="213" y="75"/>
                    <a:pt x="214" y="75"/>
                  </a:cubicBezTo>
                  <a:cubicBezTo>
                    <a:pt x="219" y="86"/>
                    <a:pt x="222" y="99"/>
                    <a:pt x="223" y="112"/>
                  </a:cubicBezTo>
                  <a:lnTo>
                    <a:pt x="195" y="112"/>
                  </a:lnTo>
                  <a:close/>
                  <a:moveTo>
                    <a:pt x="204" y="58"/>
                  </a:moveTo>
                  <a:cubicBezTo>
                    <a:pt x="198" y="55"/>
                    <a:pt x="191" y="53"/>
                    <a:pt x="185" y="51"/>
                  </a:cubicBezTo>
                  <a:cubicBezTo>
                    <a:pt x="182" y="43"/>
                    <a:pt x="180" y="36"/>
                    <a:pt x="178" y="31"/>
                  </a:cubicBezTo>
                  <a:cubicBezTo>
                    <a:pt x="188" y="38"/>
                    <a:pt x="197" y="47"/>
                    <a:pt x="204" y="58"/>
                  </a:cubicBezTo>
                  <a:close/>
                  <a:moveTo>
                    <a:pt x="57" y="32"/>
                  </a:moveTo>
                  <a:cubicBezTo>
                    <a:pt x="54" y="38"/>
                    <a:pt x="52" y="45"/>
                    <a:pt x="50" y="51"/>
                  </a:cubicBezTo>
                  <a:cubicBezTo>
                    <a:pt x="43" y="53"/>
                    <a:pt x="36" y="56"/>
                    <a:pt x="31" y="58"/>
                  </a:cubicBezTo>
                  <a:cubicBezTo>
                    <a:pt x="38" y="48"/>
                    <a:pt x="47" y="39"/>
                    <a:pt x="57" y="32"/>
                  </a:cubicBezTo>
                  <a:close/>
                  <a:moveTo>
                    <a:pt x="32" y="179"/>
                  </a:moveTo>
                  <a:cubicBezTo>
                    <a:pt x="38" y="181"/>
                    <a:pt x="44" y="184"/>
                    <a:pt x="51" y="186"/>
                  </a:cubicBezTo>
                  <a:cubicBezTo>
                    <a:pt x="53" y="193"/>
                    <a:pt x="55" y="199"/>
                    <a:pt x="57" y="204"/>
                  </a:cubicBezTo>
                  <a:cubicBezTo>
                    <a:pt x="47" y="197"/>
                    <a:pt x="39" y="189"/>
                    <a:pt x="32" y="179"/>
                  </a:cubicBezTo>
                  <a:close/>
                  <a:moveTo>
                    <a:pt x="178" y="204"/>
                  </a:moveTo>
                  <a:cubicBezTo>
                    <a:pt x="181" y="198"/>
                    <a:pt x="183" y="192"/>
                    <a:pt x="185" y="185"/>
                  </a:cubicBezTo>
                  <a:cubicBezTo>
                    <a:pt x="192" y="183"/>
                    <a:pt x="199" y="181"/>
                    <a:pt x="204" y="179"/>
                  </a:cubicBezTo>
                  <a:cubicBezTo>
                    <a:pt x="197" y="189"/>
                    <a:pt x="188" y="197"/>
                    <a:pt x="178" y="20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6256138" y="1752600"/>
            <a:ext cx="1735805" cy="1734307"/>
            <a:chOff x="5912917" y="1600200"/>
            <a:chExt cx="1975393" cy="1973688"/>
          </a:xfrm>
        </p:grpSpPr>
        <p:sp>
          <p:nvSpPr>
            <p:cNvPr id="49" name="Rectangle 48"/>
            <p:cNvSpPr/>
            <p:nvPr/>
          </p:nvSpPr>
          <p:spPr>
            <a:xfrm>
              <a:off x="5912917" y="1600200"/>
              <a:ext cx="1972203" cy="197220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>
              <a:off x="6162541" y="1870295"/>
              <a:ext cx="1725769" cy="1703593"/>
            </a:xfrm>
            <a:custGeom>
              <a:avLst/>
              <a:gdLst>
                <a:gd name="connsiteX0" fmla="*/ 319372 w 1825385"/>
                <a:gd name="connsiteY0" fmla="*/ 1246393 h 1807337"/>
                <a:gd name="connsiteX1" fmla="*/ 757254 w 1825385"/>
                <a:gd name="connsiteY1" fmla="*/ 1703593 h 1807337"/>
                <a:gd name="connsiteX2" fmla="*/ 1736048 w 1825385"/>
                <a:gd name="connsiteY2" fmla="*/ 1697153 h 1807337"/>
                <a:gd name="connsiteX3" fmla="*/ 1736048 w 1825385"/>
                <a:gd name="connsiteY3" fmla="*/ 505858 h 1807337"/>
                <a:gd name="connsiteX4" fmla="*/ 1343243 w 1825385"/>
                <a:gd name="connsiteY4" fmla="*/ 106612 h 1807337"/>
                <a:gd name="connsiteX5" fmla="*/ 1246651 w 1825385"/>
                <a:gd name="connsiteY5" fmla="*/ 190325 h 1807337"/>
                <a:gd name="connsiteX6" fmla="*/ 1124302 w 1825385"/>
                <a:gd name="connsiteY6" fmla="*/ 67976 h 1807337"/>
                <a:gd name="connsiteX7" fmla="*/ 725057 w 1825385"/>
                <a:gd name="connsiteY7" fmla="*/ 16460 h 1807337"/>
                <a:gd name="connsiteX8" fmla="*/ 634905 w 1825385"/>
                <a:gd name="connsiteY8" fmla="*/ 10021 h 1807337"/>
                <a:gd name="connsiteX9" fmla="*/ 744375 w 1825385"/>
                <a:gd name="connsiteY9" fmla="*/ 145249 h 1807337"/>
                <a:gd name="connsiteX10" fmla="*/ 325812 w 1825385"/>
                <a:gd name="connsiteY10" fmla="*/ 351311 h 1807337"/>
                <a:gd name="connsiteX11" fmla="*/ 950437 w 1825385"/>
                <a:gd name="connsiteY11" fmla="*/ 982376 h 1807337"/>
                <a:gd name="connsiteX12" fmla="*/ 898922 w 1825385"/>
                <a:gd name="connsiteY12" fmla="*/ 1033891 h 1807337"/>
                <a:gd name="connsiteX13" fmla="*/ 428843 w 1825385"/>
                <a:gd name="connsiteY13" fmla="*/ 544494 h 1807337"/>
                <a:gd name="connsiteX14" fmla="*/ 10279 w 1825385"/>
                <a:gd name="connsiteY14" fmla="*/ 628207 h 1807337"/>
                <a:gd name="connsiteX15" fmla="*/ 145507 w 1825385"/>
                <a:gd name="connsiteY15" fmla="*/ 744117 h 1807337"/>
                <a:gd name="connsiteX16" fmla="*/ 319372 w 1825385"/>
                <a:gd name="connsiteY16" fmla="*/ 1246393 h 1807337"/>
                <a:gd name="connsiteX0" fmla="*/ 309093 w 1815106"/>
                <a:gd name="connsiteY0" fmla="*/ 1246393 h 1807337"/>
                <a:gd name="connsiteX1" fmla="*/ 746975 w 1815106"/>
                <a:gd name="connsiteY1" fmla="*/ 1703593 h 1807337"/>
                <a:gd name="connsiteX2" fmla="*/ 1725769 w 1815106"/>
                <a:gd name="connsiteY2" fmla="*/ 1697153 h 1807337"/>
                <a:gd name="connsiteX3" fmla="*/ 1725769 w 1815106"/>
                <a:gd name="connsiteY3" fmla="*/ 505858 h 1807337"/>
                <a:gd name="connsiteX4" fmla="*/ 1332964 w 1815106"/>
                <a:gd name="connsiteY4" fmla="*/ 106612 h 1807337"/>
                <a:gd name="connsiteX5" fmla="*/ 1236372 w 1815106"/>
                <a:gd name="connsiteY5" fmla="*/ 190325 h 1807337"/>
                <a:gd name="connsiteX6" fmla="*/ 1114023 w 1815106"/>
                <a:gd name="connsiteY6" fmla="*/ 67976 h 1807337"/>
                <a:gd name="connsiteX7" fmla="*/ 714778 w 1815106"/>
                <a:gd name="connsiteY7" fmla="*/ 16460 h 1807337"/>
                <a:gd name="connsiteX8" fmla="*/ 624626 w 1815106"/>
                <a:gd name="connsiteY8" fmla="*/ 10021 h 1807337"/>
                <a:gd name="connsiteX9" fmla="*/ 734096 w 1815106"/>
                <a:gd name="connsiteY9" fmla="*/ 145249 h 1807337"/>
                <a:gd name="connsiteX10" fmla="*/ 315533 w 1815106"/>
                <a:gd name="connsiteY10" fmla="*/ 351311 h 1807337"/>
                <a:gd name="connsiteX11" fmla="*/ 940158 w 1815106"/>
                <a:gd name="connsiteY11" fmla="*/ 982376 h 1807337"/>
                <a:gd name="connsiteX12" fmla="*/ 888643 w 1815106"/>
                <a:gd name="connsiteY12" fmla="*/ 1033891 h 1807337"/>
                <a:gd name="connsiteX13" fmla="*/ 418564 w 1815106"/>
                <a:gd name="connsiteY13" fmla="*/ 544494 h 1807337"/>
                <a:gd name="connsiteX14" fmla="*/ 0 w 1815106"/>
                <a:gd name="connsiteY14" fmla="*/ 628207 h 1807337"/>
                <a:gd name="connsiteX15" fmla="*/ 135228 w 1815106"/>
                <a:gd name="connsiteY15" fmla="*/ 744117 h 1807337"/>
                <a:gd name="connsiteX16" fmla="*/ 309093 w 1815106"/>
                <a:gd name="connsiteY16" fmla="*/ 1246393 h 1807337"/>
                <a:gd name="connsiteX0" fmla="*/ 309093 w 1815106"/>
                <a:gd name="connsiteY0" fmla="*/ 1246393 h 1807337"/>
                <a:gd name="connsiteX1" fmla="*/ 746975 w 1815106"/>
                <a:gd name="connsiteY1" fmla="*/ 1703593 h 1807337"/>
                <a:gd name="connsiteX2" fmla="*/ 1725769 w 1815106"/>
                <a:gd name="connsiteY2" fmla="*/ 1697153 h 1807337"/>
                <a:gd name="connsiteX3" fmla="*/ 1725769 w 1815106"/>
                <a:gd name="connsiteY3" fmla="*/ 505858 h 1807337"/>
                <a:gd name="connsiteX4" fmla="*/ 1332964 w 1815106"/>
                <a:gd name="connsiteY4" fmla="*/ 106612 h 1807337"/>
                <a:gd name="connsiteX5" fmla="*/ 1236372 w 1815106"/>
                <a:gd name="connsiteY5" fmla="*/ 190325 h 1807337"/>
                <a:gd name="connsiteX6" fmla="*/ 1114023 w 1815106"/>
                <a:gd name="connsiteY6" fmla="*/ 67976 h 1807337"/>
                <a:gd name="connsiteX7" fmla="*/ 714778 w 1815106"/>
                <a:gd name="connsiteY7" fmla="*/ 16460 h 1807337"/>
                <a:gd name="connsiteX8" fmla="*/ 624626 w 1815106"/>
                <a:gd name="connsiteY8" fmla="*/ 10021 h 1807337"/>
                <a:gd name="connsiteX9" fmla="*/ 734096 w 1815106"/>
                <a:gd name="connsiteY9" fmla="*/ 145249 h 1807337"/>
                <a:gd name="connsiteX10" fmla="*/ 315533 w 1815106"/>
                <a:gd name="connsiteY10" fmla="*/ 351311 h 1807337"/>
                <a:gd name="connsiteX11" fmla="*/ 940158 w 1815106"/>
                <a:gd name="connsiteY11" fmla="*/ 982376 h 1807337"/>
                <a:gd name="connsiteX12" fmla="*/ 888643 w 1815106"/>
                <a:gd name="connsiteY12" fmla="*/ 1033891 h 1807337"/>
                <a:gd name="connsiteX13" fmla="*/ 418564 w 1815106"/>
                <a:gd name="connsiteY13" fmla="*/ 544494 h 1807337"/>
                <a:gd name="connsiteX14" fmla="*/ 0 w 1815106"/>
                <a:gd name="connsiteY14" fmla="*/ 628207 h 1807337"/>
                <a:gd name="connsiteX15" fmla="*/ 135228 w 1815106"/>
                <a:gd name="connsiteY15" fmla="*/ 744117 h 1807337"/>
                <a:gd name="connsiteX16" fmla="*/ 309093 w 1815106"/>
                <a:gd name="connsiteY16" fmla="*/ 1246393 h 1807337"/>
                <a:gd name="connsiteX0" fmla="*/ 309093 w 1815106"/>
                <a:gd name="connsiteY0" fmla="*/ 1246393 h 1807337"/>
                <a:gd name="connsiteX1" fmla="*/ 746975 w 1815106"/>
                <a:gd name="connsiteY1" fmla="*/ 1703593 h 1807337"/>
                <a:gd name="connsiteX2" fmla="*/ 1725769 w 1815106"/>
                <a:gd name="connsiteY2" fmla="*/ 1697153 h 1807337"/>
                <a:gd name="connsiteX3" fmla="*/ 1725769 w 1815106"/>
                <a:gd name="connsiteY3" fmla="*/ 505858 h 1807337"/>
                <a:gd name="connsiteX4" fmla="*/ 1332964 w 1815106"/>
                <a:gd name="connsiteY4" fmla="*/ 106612 h 1807337"/>
                <a:gd name="connsiteX5" fmla="*/ 1236372 w 1815106"/>
                <a:gd name="connsiteY5" fmla="*/ 190325 h 1807337"/>
                <a:gd name="connsiteX6" fmla="*/ 1114023 w 1815106"/>
                <a:gd name="connsiteY6" fmla="*/ 67976 h 1807337"/>
                <a:gd name="connsiteX7" fmla="*/ 714778 w 1815106"/>
                <a:gd name="connsiteY7" fmla="*/ 16460 h 1807337"/>
                <a:gd name="connsiteX8" fmla="*/ 624626 w 1815106"/>
                <a:gd name="connsiteY8" fmla="*/ 10021 h 1807337"/>
                <a:gd name="connsiteX9" fmla="*/ 734096 w 1815106"/>
                <a:gd name="connsiteY9" fmla="*/ 145249 h 1807337"/>
                <a:gd name="connsiteX10" fmla="*/ 315533 w 1815106"/>
                <a:gd name="connsiteY10" fmla="*/ 351311 h 1807337"/>
                <a:gd name="connsiteX11" fmla="*/ 940158 w 1815106"/>
                <a:gd name="connsiteY11" fmla="*/ 982376 h 1807337"/>
                <a:gd name="connsiteX12" fmla="*/ 888643 w 1815106"/>
                <a:gd name="connsiteY12" fmla="*/ 1033891 h 1807337"/>
                <a:gd name="connsiteX13" fmla="*/ 418564 w 1815106"/>
                <a:gd name="connsiteY13" fmla="*/ 544494 h 1807337"/>
                <a:gd name="connsiteX14" fmla="*/ 0 w 1815106"/>
                <a:gd name="connsiteY14" fmla="*/ 628207 h 1807337"/>
                <a:gd name="connsiteX15" fmla="*/ 135228 w 1815106"/>
                <a:gd name="connsiteY15" fmla="*/ 744117 h 1807337"/>
                <a:gd name="connsiteX16" fmla="*/ 309093 w 1815106"/>
                <a:gd name="connsiteY16" fmla="*/ 1246393 h 1807337"/>
                <a:gd name="connsiteX0" fmla="*/ 309093 w 1815106"/>
                <a:gd name="connsiteY0" fmla="*/ 1246393 h 1807337"/>
                <a:gd name="connsiteX1" fmla="*/ 746975 w 1815106"/>
                <a:gd name="connsiteY1" fmla="*/ 1703593 h 1807337"/>
                <a:gd name="connsiteX2" fmla="*/ 1725769 w 1815106"/>
                <a:gd name="connsiteY2" fmla="*/ 1697153 h 1807337"/>
                <a:gd name="connsiteX3" fmla="*/ 1725769 w 1815106"/>
                <a:gd name="connsiteY3" fmla="*/ 505858 h 1807337"/>
                <a:gd name="connsiteX4" fmla="*/ 1332964 w 1815106"/>
                <a:gd name="connsiteY4" fmla="*/ 106612 h 1807337"/>
                <a:gd name="connsiteX5" fmla="*/ 1236372 w 1815106"/>
                <a:gd name="connsiteY5" fmla="*/ 190325 h 1807337"/>
                <a:gd name="connsiteX6" fmla="*/ 1114023 w 1815106"/>
                <a:gd name="connsiteY6" fmla="*/ 67976 h 1807337"/>
                <a:gd name="connsiteX7" fmla="*/ 714778 w 1815106"/>
                <a:gd name="connsiteY7" fmla="*/ 16460 h 1807337"/>
                <a:gd name="connsiteX8" fmla="*/ 624626 w 1815106"/>
                <a:gd name="connsiteY8" fmla="*/ 10021 h 1807337"/>
                <a:gd name="connsiteX9" fmla="*/ 734096 w 1815106"/>
                <a:gd name="connsiteY9" fmla="*/ 145249 h 1807337"/>
                <a:gd name="connsiteX10" fmla="*/ 315533 w 1815106"/>
                <a:gd name="connsiteY10" fmla="*/ 351311 h 1807337"/>
                <a:gd name="connsiteX11" fmla="*/ 940158 w 1815106"/>
                <a:gd name="connsiteY11" fmla="*/ 982376 h 1807337"/>
                <a:gd name="connsiteX12" fmla="*/ 888643 w 1815106"/>
                <a:gd name="connsiteY12" fmla="*/ 1033891 h 1807337"/>
                <a:gd name="connsiteX13" fmla="*/ 418564 w 1815106"/>
                <a:gd name="connsiteY13" fmla="*/ 544494 h 1807337"/>
                <a:gd name="connsiteX14" fmla="*/ 0 w 1815106"/>
                <a:gd name="connsiteY14" fmla="*/ 628207 h 1807337"/>
                <a:gd name="connsiteX15" fmla="*/ 135228 w 1815106"/>
                <a:gd name="connsiteY15" fmla="*/ 744117 h 1807337"/>
                <a:gd name="connsiteX16" fmla="*/ 309093 w 1815106"/>
                <a:gd name="connsiteY16" fmla="*/ 1246393 h 1807337"/>
                <a:gd name="connsiteX0" fmla="*/ 309093 w 1815106"/>
                <a:gd name="connsiteY0" fmla="*/ 1246393 h 1807337"/>
                <a:gd name="connsiteX1" fmla="*/ 746975 w 1815106"/>
                <a:gd name="connsiteY1" fmla="*/ 1703593 h 1807337"/>
                <a:gd name="connsiteX2" fmla="*/ 1725769 w 1815106"/>
                <a:gd name="connsiteY2" fmla="*/ 1697153 h 1807337"/>
                <a:gd name="connsiteX3" fmla="*/ 1725769 w 1815106"/>
                <a:gd name="connsiteY3" fmla="*/ 505858 h 1807337"/>
                <a:gd name="connsiteX4" fmla="*/ 1332964 w 1815106"/>
                <a:gd name="connsiteY4" fmla="*/ 106612 h 1807337"/>
                <a:gd name="connsiteX5" fmla="*/ 1236372 w 1815106"/>
                <a:gd name="connsiteY5" fmla="*/ 190325 h 1807337"/>
                <a:gd name="connsiteX6" fmla="*/ 1114023 w 1815106"/>
                <a:gd name="connsiteY6" fmla="*/ 67976 h 1807337"/>
                <a:gd name="connsiteX7" fmla="*/ 714778 w 1815106"/>
                <a:gd name="connsiteY7" fmla="*/ 16460 h 1807337"/>
                <a:gd name="connsiteX8" fmla="*/ 624626 w 1815106"/>
                <a:gd name="connsiteY8" fmla="*/ 10021 h 1807337"/>
                <a:gd name="connsiteX9" fmla="*/ 734096 w 1815106"/>
                <a:gd name="connsiteY9" fmla="*/ 145249 h 1807337"/>
                <a:gd name="connsiteX10" fmla="*/ 315533 w 1815106"/>
                <a:gd name="connsiteY10" fmla="*/ 351311 h 1807337"/>
                <a:gd name="connsiteX11" fmla="*/ 940158 w 1815106"/>
                <a:gd name="connsiteY11" fmla="*/ 982376 h 1807337"/>
                <a:gd name="connsiteX12" fmla="*/ 888643 w 1815106"/>
                <a:gd name="connsiteY12" fmla="*/ 1033891 h 1807337"/>
                <a:gd name="connsiteX13" fmla="*/ 418564 w 1815106"/>
                <a:gd name="connsiteY13" fmla="*/ 544494 h 1807337"/>
                <a:gd name="connsiteX14" fmla="*/ 0 w 1815106"/>
                <a:gd name="connsiteY14" fmla="*/ 628207 h 1807337"/>
                <a:gd name="connsiteX15" fmla="*/ 135228 w 1815106"/>
                <a:gd name="connsiteY15" fmla="*/ 744117 h 1807337"/>
                <a:gd name="connsiteX16" fmla="*/ 309093 w 1815106"/>
                <a:gd name="connsiteY16" fmla="*/ 1246393 h 1807337"/>
                <a:gd name="connsiteX0" fmla="*/ 309093 w 1815106"/>
                <a:gd name="connsiteY0" fmla="*/ 1246393 h 1807337"/>
                <a:gd name="connsiteX1" fmla="*/ 746975 w 1815106"/>
                <a:gd name="connsiteY1" fmla="*/ 1703593 h 1807337"/>
                <a:gd name="connsiteX2" fmla="*/ 1725769 w 1815106"/>
                <a:gd name="connsiteY2" fmla="*/ 1697153 h 1807337"/>
                <a:gd name="connsiteX3" fmla="*/ 1725769 w 1815106"/>
                <a:gd name="connsiteY3" fmla="*/ 505858 h 1807337"/>
                <a:gd name="connsiteX4" fmla="*/ 1332964 w 1815106"/>
                <a:gd name="connsiteY4" fmla="*/ 106612 h 1807337"/>
                <a:gd name="connsiteX5" fmla="*/ 1236372 w 1815106"/>
                <a:gd name="connsiteY5" fmla="*/ 190325 h 1807337"/>
                <a:gd name="connsiteX6" fmla="*/ 1114023 w 1815106"/>
                <a:gd name="connsiteY6" fmla="*/ 67976 h 1807337"/>
                <a:gd name="connsiteX7" fmla="*/ 714778 w 1815106"/>
                <a:gd name="connsiteY7" fmla="*/ 16460 h 1807337"/>
                <a:gd name="connsiteX8" fmla="*/ 624626 w 1815106"/>
                <a:gd name="connsiteY8" fmla="*/ 10021 h 1807337"/>
                <a:gd name="connsiteX9" fmla="*/ 734096 w 1815106"/>
                <a:gd name="connsiteY9" fmla="*/ 145249 h 1807337"/>
                <a:gd name="connsiteX10" fmla="*/ 315533 w 1815106"/>
                <a:gd name="connsiteY10" fmla="*/ 351311 h 1807337"/>
                <a:gd name="connsiteX11" fmla="*/ 940158 w 1815106"/>
                <a:gd name="connsiteY11" fmla="*/ 982376 h 1807337"/>
                <a:gd name="connsiteX12" fmla="*/ 888643 w 1815106"/>
                <a:gd name="connsiteY12" fmla="*/ 1033891 h 1807337"/>
                <a:gd name="connsiteX13" fmla="*/ 418564 w 1815106"/>
                <a:gd name="connsiteY13" fmla="*/ 544494 h 1807337"/>
                <a:gd name="connsiteX14" fmla="*/ 0 w 1815106"/>
                <a:gd name="connsiteY14" fmla="*/ 628207 h 1807337"/>
                <a:gd name="connsiteX15" fmla="*/ 135228 w 1815106"/>
                <a:gd name="connsiteY15" fmla="*/ 744117 h 1807337"/>
                <a:gd name="connsiteX16" fmla="*/ 309093 w 1815106"/>
                <a:gd name="connsiteY16" fmla="*/ 1246393 h 1807337"/>
                <a:gd name="connsiteX0" fmla="*/ 309093 w 1815106"/>
                <a:gd name="connsiteY0" fmla="*/ 1246393 h 1807337"/>
                <a:gd name="connsiteX1" fmla="*/ 746975 w 1815106"/>
                <a:gd name="connsiteY1" fmla="*/ 1703593 h 1807337"/>
                <a:gd name="connsiteX2" fmla="*/ 1725769 w 1815106"/>
                <a:gd name="connsiteY2" fmla="*/ 1697153 h 1807337"/>
                <a:gd name="connsiteX3" fmla="*/ 1725769 w 1815106"/>
                <a:gd name="connsiteY3" fmla="*/ 505858 h 1807337"/>
                <a:gd name="connsiteX4" fmla="*/ 1332964 w 1815106"/>
                <a:gd name="connsiteY4" fmla="*/ 106612 h 1807337"/>
                <a:gd name="connsiteX5" fmla="*/ 1236372 w 1815106"/>
                <a:gd name="connsiteY5" fmla="*/ 190325 h 1807337"/>
                <a:gd name="connsiteX6" fmla="*/ 1114023 w 1815106"/>
                <a:gd name="connsiteY6" fmla="*/ 67976 h 1807337"/>
                <a:gd name="connsiteX7" fmla="*/ 714778 w 1815106"/>
                <a:gd name="connsiteY7" fmla="*/ 16460 h 1807337"/>
                <a:gd name="connsiteX8" fmla="*/ 624626 w 1815106"/>
                <a:gd name="connsiteY8" fmla="*/ 10021 h 1807337"/>
                <a:gd name="connsiteX9" fmla="*/ 734096 w 1815106"/>
                <a:gd name="connsiteY9" fmla="*/ 145249 h 1807337"/>
                <a:gd name="connsiteX10" fmla="*/ 315533 w 1815106"/>
                <a:gd name="connsiteY10" fmla="*/ 351311 h 1807337"/>
                <a:gd name="connsiteX11" fmla="*/ 940158 w 1815106"/>
                <a:gd name="connsiteY11" fmla="*/ 982376 h 1807337"/>
                <a:gd name="connsiteX12" fmla="*/ 888643 w 1815106"/>
                <a:gd name="connsiteY12" fmla="*/ 1033891 h 1807337"/>
                <a:gd name="connsiteX13" fmla="*/ 418564 w 1815106"/>
                <a:gd name="connsiteY13" fmla="*/ 544494 h 1807337"/>
                <a:gd name="connsiteX14" fmla="*/ 0 w 1815106"/>
                <a:gd name="connsiteY14" fmla="*/ 628207 h 1807337"/>
                <a:gd name="connsiteX15" fmla="*/ 135228 w 1815106"/>
                <a:gd name="connsiteY15" fmla="*/ 744117 h 1807337"/>
                <a:gd name="connsiteX16" fmla="*/ 309093 w 1815106"/>
                <a:gd name="connsiteY16" fmla="*/ 1246393 h 1807337"/>
                <a:gd name="connsiteX0" fmla="*/ 309093 w 1815106"/>
                <a:gd name="connsiteY0" fmla="*/ 1246393 h 1807337"/>
                <a:gd name="connsiteX1" fmla="*/ 746975 w 1815106"/>
                <a:gd name="connsiteY1" fmla="*/ 1703593 h 1807337"/>
                <a:gd name="connsiteX2" fmla="*/ 1725769 w 1815106"/>
                <a:gd name="connsiteY2" fmla="*/ 1697153 h 1807337"/>
                <a:gd name="connsiteX3" fmla="*/ 1725769 w 1815106"/>
                <a:gd name="connsiteY3" fmla="*/ 505858 h 1807337"/>
                <a:gd name="connsiteX4" fmla="*/ 1332964 w 1815106"/>
                <a:gd name="connsiteY4" fmla="*/ 106612 h 1807337"/>
                <a:gd name="connsiteX5" fmla="*/ 1236372 w 1815106"/>
                <a:gd name="connsiteY5" fmla="*/ 190325 h 1807337"/>
                <a:gd name="connsiteX6" fmla="*/ 1114023 w 1815106"/>
                <a:gd name="connsiteY6" fmla="*/ 67976 h 1807337"/>
                <a:gd name="connsiteX7" fmla="*/ 714778 w 1815106"/>
                <a:gd name="connsiteY7" fmla="*/ 16460 h 1807337"/>
                <a:gd name="connsiteX8" fmla="*/ 624626 w 1815106"/>
                <a:gd name="connsiteY8" fmla="*/ 10021 h 1807337"/>
                <a:gd name="connsiteX9" fmla="*/ 734096 w 1815106"/>
                <a:gd name="connsiteY9" fmla="*/ 145249 h 1807337"/>
                <a:gd name="connsiteX10" fmla="*/ 315533 w 1815106"/>
                <a:gd name="connsiteY10" fmla="*/ 351311 h 1807337"/>
                <a:gd name="connsiteX11" fmla="*/ 940158 w 1815106"/>
                <a:gd name="connsiteY11" fmla="*/ 982376 h 1807337"/>
                <a:gd name="connsiteX12" fmla="*/ 888643 w 1815106"/>
                <a:gd name="connsiteY12" fmla="*/ 1033891 h 1807337"/>
                <a:gd name="connsiteX13" fmla="*/ 418564 w 1815106"/>
                <a:gd name="connsiteY13" fmla="*/ 544494 h 1807337"/>
                <a:gd name="connsiteX14" fmla="*/ 0 w 1815106"/>
                <a:gd name="connsiteY14" fmla="*/ 628207 h 1807337"/>
                <a:gd name="connsiteX15" fmla="*/ 135228 w 1815106"/>
                <a:gd name="connsiteY15" fmla="*/ 744117 h 1807337"/>
                <a:gd name="connsiteX16" fmla="*/ 309093 w 1815106"/>
                <a:gd name="connsiteY16" fmla="*/ 1246393 h 1807337"/>
                <a:gd name="connsiteX0" fmla="*/ 309093 w 1815106"/>
                <a:gd name="connsiteY0" fmla="*/ 1246393 h 1807337"/>
                <a:gd name="connsiteX1" fmla="*/ 746975 w 1815106"/>
                <a:gd name="connsiteY1" fmla="*/ 1703593 h 1807337"/>
                <a:gd name="connsiteX2" fmla="*/ 1725769 w 1815106"/>
                <a:gd name="connsiteY2" fmla="*/ 1697153 h 1807337"/>
                <a:gd name="connsiteX3" fmla="*/ 1725769 w 1815106"/>
                <a:gd name="connsiteY3" fmla="*/ 505858 h 1807337"/>
                <a:gd name="connsiteX4" fmla="*/ 1332964 w 1815106"/>
                <a:gd name="connsiteY4" fmla="*/ 106612 h 1807337"/>
                <a:gd name="connsiteX5" fmla="*/ 1236372 w 1815106"/>
                <a:gd name="connsiteY5" fmla="*/ 190325 h 1807337"/>
                <a:gd name="connsiteX6" fmla="*/ 1114023 w 1815106"/>
                <a:gd name="connsiteY6" fmla="*/ 67976 h 1807337"/>
                <a:gd name="connsiteX7" fmla="*/ 714778 w 1815106"/>
                <a:gd name="connsiteY7" fmla="*/ 16460 h 1807337"/>
                <a:gd name="connsiteX8" fmla="*/ 624626 w 1815106"/>
                <a:gd name="connsiteY8" fmla="*/ 10021 h 1807337"/>
                <a:gd name="connsiteX9" fmla="*/ 734096 w 1815106"/>
                <a:gd name="connsiteY9" fmla="*/ 145249 h 1807337"/>
                <a:gd name="connsiteX10" fmla="*/ 315533 w 1815106"/>
                <a:gd name="connsiteY10" fmla="*/ 351311 h 1807337"/>
                <a:gd name="connsiteX11" fmla="*/ 940158 w 1815106"/>
                <a:gd name="connsiteY11" fmla="*/ 982376 h 1807337"/>
                <a:gd name="connsiteX12" fmla="*/ 888643 w 1815106"/>
                <a:gd name="connsiteY12" fmla="*/ 1033891 h 1807337"/>
                <a:gd name="connsiteX13" fmla="*/ 418564 w 1815106"/>
                <a:gd name="connsiteY13" fmla="*/ 544494 h 1807337"/>
                <a:gd name="connsiteX14" fmla="*/ 0 w 1815106"/>
                <a:gd name="connsiteY14" fmla="*/ 628207 h 1807337"/>
                <a:gd name="connsiteX15" fmla="*/ 135228 w 1815106"/>
                <a:gd name="connsiteY15" fmla="*/ 744117 h 1807337"/>
                <a:gd name="connsiteX16" fmla="*/ 309093 w 1815106"/>
                <a:gd name="connsiteY16" fmla="*/ 1246393 h 1807337"/>
                <a:gd name="connsiteX0" fmla="*/ 309093 w 1815106"/>
                <a:gd name="connsiteY0" fmla="*/ 1246393 h 1807337"/>
                <a:gd name="connsiteX1" fmla="*/ 746975 w 1815106"/>
                <a:gd name="connsiteY1" fmla="*/ 1703593 h 1807337"/>
                <a:gd name="connsiteX2" fmla="*/ 1725769 w 1815106"/>
                <a:gd name="connsiteY2" fmla="*/ 1697153 h 1807337"/>
                <a:gd name="connsiteX3" fmla="*/ 1725769 w 1815106"/>
                <a:gd name="connsiteY3" fmla="*/ 505858 h 1807337"/>
                <a:gd name="connsiteX4" fmla="*/ 1332964 w 1815106"/>
                <a:gd name="connsiteY4" fmla="*/ 106612 h 1807337"/>
                <a:gd name="connsiteX5" fmla="*/ 1236372 w 1815106"/>
                <a:gd name="connsiteY5" fmla="*/ 190325 h 1807337"/>
                <a:gd name="connsiteX6" fmla="*/ 1114023 w 1815106"/>
                <a:gd name="connsiteY6" fmla="*/ 67976 h 1807337"/>
                <a:gd name="connsiteX7" fmla="*/ 714778 w 1815106"/>
                <a:gd name="connsiteY7" fmla="*/ 16460 h 1807337"/>
                <a:gd name="connsiteX8" fmla="*/ 624626 w 1815106"/>
                <a:gd name="connsiteY8" fmla="*/ 10021 h 1807337"/>
                <a:gd name="connsiteX9" fmla="*/ 734096 w 1815106"/>
                <a:gd name="connsiteY9" fmla="*/ 145249 h 1807337"/>
                <a:gd name="connsiteX10" fmla="*/ 315533 w 1815106"/>
                <a:gd name="connsiteY10" fmla="*/ 351311 h 1807337"/>
                <a:gd name="connsiteX11" fmla="*/ 940158 w 1815106"/>
                <a:gd name="connsiteY11" fmla="*/ 982376 h 1807337"/>
                <a:gd name="connsiteX12" fmla="*/ 888643 w 1815106"/>
                <a:gd name="connsiteY12" fmla="*/ 1033891 h 1807337"/>
                <a:gd name="connsiteX13" fmla="*/ 418564 w 1815106"/>
                <a:gd name="connsiteY13" fmla="*/ 544494 h 1807337"/>
                <a:gd name="connsiteX14" fmla="*/ 0 w 1815106"/>
                <a:gd name="connsiteY14" fmla="*/ 628207 h 1807337"/>
                <a:gd name="connsiteX15" fmla="*/ 135228 w 1815106"/>
                <a:gd name="connsiteY15" fmla="*/ 744117 h 1807337"/>
                <a:gd name="connsiteX16" fmla="*/ 309093 w 1815106"/>
                <a:gd name="connsiteY16" fmla="*/ 1246393 h 1807337"/>
                <a:gd name="connsiteX0" fmla="*/ 309093 w 1725769"/>
                <a:gd name="connsiteY0" fmla="*/ 1246393 h 1807337"/>
                <a:gd name="connsiteX1" fmla="*/ 746975 w 1725769"/>
                <a:gd name="connsiteY1" fmla="*/ 1703593 h 1807337"/>
                <a:gd name="connsiteX2" fmla="*/ 1725769 w 1725769"/>
                <a:gd name="connsiteY2" fmla="*/ 1697153 h 1807337"/>
                <a:gd name="connsiteX3" fmla="*/ 1725769 w 1725769"/>
                <a:gd name="connsiteY3" fmla="*/ 505858 h 1807337"/>
                <a:gd name="connsiteX4" fmla="*/ 1332964 w 1725769"/>
                <a:gd name="connsiteY4" fmla="*/ 106612 h 1807337"/>
                <a:gd name="connsiteX5" fmla="*/ 1236372 w 1725769"/>
                <a:gd name="connsiteY5" fmla="*/ 190325 h 1807337"/>
                <a:gd name="connsiteX6" fmla="*/ 1114023 w 1725769"/>
                <a:gd name="connsiteY6" fmla="*/ 67976 h 1807337"/>
                <a:gd name="connsiteX7" fmla="*/ 714778 w 1725769"/>
                <a:gd name="connsiteY7" fmla="*/ 16460 h 1807337"/>
                <a:gd name="connsiteX8" fmla="*/ 624626 w 1725769"/>
                <a:gd name="connsiteY8" fmla="*/ 10021 h 1807337"/>
                <a:gd name="connsiteX9" fmla="*/ 734096 w 1725769"/>
                <a:gd name="connsiteY9" fmla="*/ 145249 h 1807337"/>
                <a:gd name="connsiteX10" fmla="*/ 315533 w 1725769"/>
                <a:gd name="connsiteY10" fmla="*/ 351311 h 1807337"/>
                <a:gd name="connsiteX11" fmla="*/ 940158 w 1725769"/>
                <a:gd name="connsiteY11" fmla="*/ 982376 h 1807337"/>
                <a:gd name="connsiteX12" fmla="*/ 888643 w 1725769"/>
                <a:gd name="connsiteY12" fmla="*/ 1033891 h 1807337"/>
                <a:gd name="connsiteX13" fmla="*/ 418564 w 1725769"/>
                <a:gd name="connsiteY13" fmla="*/ 544494 h 1807337"/>
                <a:gd name="connsiteX14" fmla="*/ 0 w 1725769"/>
                <a:gd name="connsiteY14" fmla="*/ 628207 h 1807337"/>
                <a:gd name="connsiteX15" fmla="*/ 135228 w 1725769"/>
                <a:gd name="connsiteY15" fmla="*/ 744117 h 1807337"/>
                <a:gd name="connsiteX16" fmla="*/ 309093 w 1725769"/>
                <a:gd name="connsiteY16" fmla="*/ 1246393 h 1807337"/>
                <a:gd name="connsiteX0" fmla="*/ 309093 w 1725769"/>
                <a:gd name="connsiteY0" fmla="*/ 1246393 h 1703593"/>
                <a:gd name="connsiteX1" fmla="*/ 746975 w 1725769"/>
                <a:gd name="connsiteY1" fmla="*/ 1703593 h 1703593"/>
                <a:gd name="connsiteX2" fmla="*/ 1725769 w 1725769"/>
                <a:gd name="connsiteY2" fmla="*/ 1697153 h 1703593"/>
                <a:gd name="connsiteX3" fmla="*/ 1725769 w 1725769"/>
                <a:gd name="connsiteY3" fmla="*/ 505858 h 1703593"/>
                <a:gd name="connsiteX4" fmla="*/ 1332964 w 1725769"/>
                <a:gd name="connsiteY4" fmla="*/ 106612 h 1703593"/>
                <a:gd name="connsiteX5" fmla="*/ 1236372 w 1725769"/>
                <a:gd name="connsiteY5" fmla="*/ 190325 h 1703593"/>
                <a:gd name="connsiteX6" fmla="*/ 1114023 w 1725769"/>
                <a:gd name="connsiteY6" fmla="*/ 67976 h 1703593"/>
                <a:gd name="connsiteX7" fmla="*/ 714778 w 1725769"/>
                <a:gd name="connsiteY7" fmla="*/ 16460 h 1703593"/>
                <a:gd name="connsiteX8" fmla="*/ 624626 w 1725769"/>
                <a:gd name="connsiteY8" fmla="*/ 10021 h 1703593"/>
                <a:gd name="connsiteX9" fmla="*/ 734096 w 1725769"/>
                <a:gd name="connsiteY9" fmla="*/ 145249 h 1703593"/>
                <a:gd name="connsiteX10" fmla="*/ 315533 w 1725769"/>
                <a:gd name="connsiteY10" fmla="*/ 351311 h 1703593"/>
                <a:gd name="connsiteX11" fmla="*/ 940158 w 1725769"/>
                <a:gd name="connsiteY11" fmla="*/ 982376 h 1703593"/>
                <a:gd name="connsiteX12" fmla="*/ 888643 w 1725769"/>
                <a:gd name="connsiteY12" fmla="*/ 1033891 h 1703593"/>
                <a:gd name="connsiteX13" fmla="*/ 418564 w 1725769"/>
                <a:gd name="connsiteY13" fmla="*/ 544494 h 1703593"/>
                <a:gd name="connsiteX14" fmla="*/ 0 w 1725769"/>
                <a:gd name="connsiteY14" fmla="*/ 628207 h 1703593"/>
                <a:gd name="connsiteX15" fmla="*/ 135228 w 1725769"/>
                <a:gd name="connsiteY15" fmla="*/ 744117 h 1703593"/>
                <a:gd name="connsiteX16" fmla="*/ 309093 w 1725769"/>
                <a:gd name="connsiteY16" fmla="*/ 1246393 h 1703593"/>
                <a:gd name="connsiteX0" fmla="*/ 309093 w 1725769"/>
                <a:gd name="connsiteY0" fmla="*/ 1246393 h 1703593"/>
                <a:gd name="connsiteX1" fmla="*/ 746975 w 1725769"/>
                <a:gd name="connsiteY1" fmla="*/ 1703593 h 1703593"/>
                <a:gd name="connsiteX2" fmla="*/ 1725769 w 1725769"/>
                <a:gd name="connsiteY2" fmla="*/ 1697153 h 1703593"/>
                <a:gd name="connsiteX3" fmla="*/ 1725769 w 1725769"/>
                <a:gd name="connsiteY3" fmla="*/ 505858 h 1703593"/>
                <a:gd name="connsiteX4" fmla="*/ 1332964 w 1725769"/>
                <a:gd name="connsiteY4" fmla="*/ 106612 h 1703593"/>
                <a:gd name="connsiteX5" fmla="*/ 1236372 w 1725769"/>
                <a:gd name="connsiteY5" fmla="*/ 190325 h 1703593"/>
                <a:gd name="connsiteX6" fmla="*/ 1114023 w 1725769"/>
                <a:gd name="connsiteY6" fmla="*/ 67976 h 1703593"/>
                <a:gd name="connsiteX7" fmla="*/ 714778 w 1725769"/>
                <a:gd name="connsiteY7" fmla="*/ 16460 h 1703593"/>
                <a:gd name="connsiteX8" fmla="*/ 624626 w 1725769"/>
                <a:gd name="connsiteY8" fmla="*/ 10021 h 1703593"/>
                <a:gd name="connsiteX9" fmla="*/ 734096 w 1725769"/>
                <a:gd name="connsiteY9" fmla="*/ 145249 h 1703593"/>
                <a:gd name="connsiteX10" fmla="*/ 315533 w 1725769"/>
                <a:gd name="connsiteY10" fmla="*/ 351311 h 1703593"/>
                <a:gd name="connsiteX11" fmla="*/ 940158 w 1725769"/>
                <a:gd name="connsiteY11" fmla="*/ 982376 h 1703593"/>
                <a:gd name="connsiteX12" fmla="*/ 888643 w 1725769"/>
                <a:gd name="connsiteY12" fmla="*/ 1033891 h 1703593"/>
                <a:gd name="connsiteX13" fmla="*/ 418564 w 1725769"/>
                <a:gd name="connsiteY13" fmla="*/ 544494 h 1703593"/>
                <a:gd name="connsiteX14" fmla="*/ 0 w 1725769"/>
                <a:gd name="connsiteY14" fmla="*/ 628207 h 1703593"/>
                <a:gd name="connsiteX15" fmla="*/ 135228 w 1725769"/>
                <a:gd name="connsiteY15" fmla="*/ 744117 h 1703593"/>
                <a:gd name="connsiteX16" fmla="*/ 309093 w 1725769"/>
                <a:gd name="connsiteY16" fmla="*/ 1246393 h 1703593"/>
                <a:gd name="connsiteX0" fmla="*/ 309093 w 1725769"/>
                <a:gd name="connsiteY0" fmla="*/ 1246393 h 1703593"/>
                <a:gd name="connsiteX1" fmla="*/ 746975 w 1725769"/>
                <a:gd name="connsiteY1" fmla="*/ 1703593 h 1703593"/>
                <a:gd name="connsiteX2" fmla="*/ 1725769 w 1725769"/>
                <a:gd name="connsiteY2" fmla="*/ 1697153 h 1703593"/>
                <a:gd name="connsiteX3" fmla="*/ 1725769 w 1725769"/>
                <a:gd name="connsiteY3" fmla="*/ 505858 h 1703593"/>
                <a:gd name="connsiteX4" fmla="*/ 1332964 w 1725769"/>
                <a:gd name="connsiteY4" fmla="*/ 106612 h 1703593"/>
                <a:gd name="connsiteX5" fmla="*/ 1236372 w 1725769"/>
                <a:gd name="connsiteY5" fmla="*/ 190325 h 1703593"/>
                <a:gd name="connsiteX6" fmla="*/ 1114023 w 1725769"/>
                <a:gd name="connsiteY6" fmla="*/ 67976 h 1703593"/>
                <a:gd name="connsiteX7" fmla="*/ 714778 w 1725769"/>
                <a:gd name="connsiteY7" fmla="*/ 16460 h 1703593"/>
                <a:gd name="connsiteX8" fmla="*/ 624626 w 1725769"/>
                <a:gd name="connsiteY8" fmla="*/ 10021 h 1703593"/>
                <a:gd name="connsiteX9" fmla="*/ 734096 w 1725769"/>
                <a:gd name="connsiteY9" fmla="*/ 145249 h 1703593"/>
                <a:gd name="connsiteX10" fmla="*/ 315533 w 1725769"/>
                <a:gd name="connsiteY10" fmla="*/ 351311 h 1703593"/>
                <a:gd name="connsiteX11" fmla="*/ 940158 w 1725769"/>
                <a:gd name="connsiteY11" fmla="*/ 982376 h 1703593"/>
                <a:gd name="connsiteX12" fmla="*/ 888643 w 1725769"/>
                <a:gd name="connsiteY12" fmla="*/ 1033891 h 1703593"/>
                <a:gd name="connsiteX13" fmla="*/ 418564 w 1725769"/>
                <a:gd name="connsiteY13" fmla="*/ 544494 h 1703593"/>
                <a:gd name="connsiteX14" fmla="*/ 0 w 1725769"/>
                <a:gd name="connsiteY14" fmla="*/ 628207 h 1703593"/>
                <a:gd name="connsiteX15" fmla="*/ 135228 w 1725769"/>
                <a:gd name="connsiteY15" fmla="*/ 744117 h 1703593"/>
                <a:gd name="connsiteX16" fmla="*/ 309093 w 1725769"/>
                <a:gd name="connsiteY16" fmla="*/ 1246393 h 170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25769" h="1703593">
                  <a:moveTo>
                    <a:pt x="309093" y="1246393"/>
                  </a:moveTo>
                  <a:lnTo>
                    <a:pt x="746975" y="1703593"/>
                  </a:lnTo>
                  <a:lnTo>
                    <a:pt x="1725769" y="1697153"/>
                  </a:lnTo>
                  <a:lnTo>
                    <a:pt x="1725769" y="505858"/>
                  </a:lnTo>
                  <a:lnTo>
                    <a:pt x="1332964" y="106612"/>
                  </a:lnTo>
                  <a:lnTo>
                    <a:pt x="1236372" y="190325"/>
                  </a:lnTo>
                  <a:lnTo>
                    <a:pt x="1114023" y="67976"/>
                  </a:lnTo>
                  <a:lnTo>
                    <a:pt x="714778" y="16460"/>
                  </a:lnTo>
                  <a:cubicBezTo>
                    <a:pt x="633212" y="6801"/>
                    <a:pt x="621406" y="-11444"/>
                    <a:pt x="624626" y="10021"/>
                  </a:cubicBezTo>
                  <a:lnTo>
                    <a:pt x="734096" y="145249"/>
                  </a:lnTo>
                  <a:lnTo>
                    <a:pt x="315533" y="351311"/>
                  </a:lnTo>
                  <a:lnTo>
                    <a:pt x="940158" y="982376"/>
                  </a:lnTo>
                  <a:cubicBezTo>
                    <a:pt x="1035676" y="1096139"/>
                    <a:pt x="975575" y="1106871"/>
                    <a:pt x="888643" y="1033891"/>
                  </a:cubicBezTo>
                  <a:lnTo>
                    <a:pt x="418564" y="544494"/>
                  </a:lnTo>
                  <a:lnTo>
                    <a:pt x="0" y="628207"/>
                  </a:lnTo>
                  <a:lnTo>
                    <a:pt x="135228" y="744117"/>
                  </a:lnTo>
                  <a:lnTo>
                    <a:pt x="309093" y="1246393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14"/>
            <p:cNvSpPr>
              <a:spLocks noEditPoints="1"/>
            </p:cNvSpPr>
            <p:nvPr/>
          </p:nvSpPr>
          <p:spPr bwMode="auto">
            <a:xfrm>
              <a:off x="6146711" y="1873161"/>
              <a:ext cx="1531938" cy="1489075"/>
            </a:xfrm>
            <a:custGeom>
              <a:avLst/>
              <a:gdLst>
                <a:gd name="T0" fmla="*/ 97 w 245"/>
                <a:gd name="T1" fmla="*/ 82 h 238"/>
                <a:gd name="T2" fmla="*/ 52 w 245"/>
                <a:gd name="T3" fmla="*/ 56 h 238"/>
                <a:gd name="T4" fmla="*/ 86 w 245"/>
                <a:gd name="T5" fmla="*/ 9 h 238"/>
                <a:gd name="T6" fmla="*/ 94 w 245"/>
                <a:gd name="T7" fmla="*/ 5 h 238"/>
                <a:gd name="T8" fmla="*/ 97 w 245"/>
                <a:gd name="T9" fmla="*/ 5 h 238"/>
                <a:gd name="T10" fmla="*/ 99 w 245"/>
                <a:gd name="T11" fmla="*/ 5 h 238"/>
                <a:gd name="T12" fmla="*/ 119 w 245"/>
                <a:gd name="T13" fmla="*/ 23 h 238"/>
                <a:gd name="T14" fmla="*/ 128 w 245"/>
                <a:gd name="T15" fmla="*/ 39 h 238"/>
                <a:gd name="T16" fmla="*/ 97 w 245"/>
                <a:gd name="T17" fmla="*/ 82 h 238"/>
                <a:gd name="T18" fmla="*/ 123 w 245"/>
                <a:gd name="T19" fmla="*/ 20 h 238"/>
                <a:gd name="T20" fmla="*/ 143 w 245"/>
                <a:gd name="T21" fmla="*/ 59 h 238"/>
                <a:gd name="T22" fmla="*/ 119 w 245"/>
                <a:gd name="T23" fmla="*/ 73 h 238"/>
                <a:gd name="T24" fmla="*/ 188 w 245"/>
                <a:gd name="T25" fmla="*/ 80 h 238"/>
                <a:gd name="T26" fmla="*/ 217 w 245"/>
                <a:gd name="T27" fmla="*/ 16 h 238"/>
                <a:gd name="T28" fmla="*/ 193 w 245"/>
                <a:gd name="T29" fmla="*/ 30 h 238"/>
                <a:gd name="T30" fmla="*/ 165 w 245"/>
                <a:gd name="T31" fmla="*/ 0 h 238"/>
                <a:gd name="T32" fmla="*/ 97 w 245"/>
                <a:gd name="T33" fmla="*/ 0 h 238"/>
                <a:gd name="T34" fmla="*/ 123 w 245"/>
                <a:gd name="T35" fmla="*/ 20 h 238"/>
                <a:gd name="T36" fmla="*/ 176 w 245"/>
                <a:gd name="T37" fmla="*/ 110 h 238"/>
                <a:gd name="T38" fmla="*/ 176 w 245"/>
                <a:gd name="T39" fmla="*/ 110 h 238"/>
                <a:gd name="T40" fmla="*/ 176 w 245"/>
                <a:gd name="T41" fmla="*/ 111 h 238"/>
                <a:gd name="T42" fmla="*/ 194 w 245"/>
                <a:gd name="T43" fmla="*/ 149 h 238"/>
                <a:gd name="T44" fmla="*/ 215 w 245"/>
                <a:gd name="T45" fmla="*/ 149 h 238"/>
                <a:gd name="T46" fmla="*/ 241 w 245"/>
                <a:gd name="T47" fmla="*/ 140 h 238"/>
                <a:gd name="T48" fmla="*/ 241 w 245"/>
                <a:gd name="T49" fmla="*/ 139 h 238"/>
                <a:gd name="T50" fmla="*/ 243 w 245"/>
                <a:gd name="T51" fmla="*/ 136 h 238"/>
                <a:gd name="T52" fmla="*/ 242 w 245"/>
                <a:gd name="T53" fmla="*/ 132 h 238"/>
                <a:gd name="T54" fmla="*/ 218 w 245"/>
                <a:gd name="T55" fmla="*/ 79 h 238"/>
                <a:gd name="T56" fmla="*/ 173 w 245"/>
                <a:gd name="T57" fmla="*/ 106 h 238"/>
                <a:gd name="T58" fmla="*/ 176 w 245"/>
                <a:gd name="T59" fmla="*/ 110 h 238"/>
                <a:gd name="T60" fmla="*/ 215 w 245"/>
                <a:gd name="T61" fmla="*/ 154 h 238"/>
                <a:gd name="T62" fmla="*/ 172 w 245"/>
                <a:gd name="T63" fmla="*/ 152 h 238"/>
                <a:gd name="T64" fmla="*/ 171 w 245"/>
                <a:gd name="T65" fmla="*/ 124 h 238"/>
                <a:gd name="T66" fmla="*/ 132 w 245"/>
                <a:gd name="T67" fmla="*/ 181 h 238"/>
                <a:gd name="T68" fmla="*/ 173 w 245"/>
                <a:gd name="T69" fmla="*/ 238 h 238"/>
                <a:gd name="T70" fmla="*/ 172 w 245"/>
                <a:gd name="T71" fmla="*/ 210 h 238"/>
                <a:gd name="T72" fmla="*/ 212 w 245"/>
                <a:gd name="T73" fmla="*/ 201 h 238"/>
                <a:gd name="T74" fmla="*/ 245 w 245"/>
                <a:gd name="T75" fmla="*/ 141 h 238"/>
                <a:gd name="T76" fmla="*/ 215 w 245"/>
                <a:gd name="T77" fmla="*/ 154 h 238"/>
                <a:gd name="T78" fmla="*/ 71 w 245"/>
                <a:gd name="T79" fmla="*/ 158 h 238"/>
                <a:gd name="T80" fmla="*/ 62 w 245"/>
                <a:gd name="T81" fmla="*/ 176 h 238"/>
                <a:gd name="T82" fmla="*/ 59 w 245"/>
                <a:gd name="T83" fmla="*/ 203 h 238"/>
                <a:gd name="T84" fmla="*/ 60 w 245"/>
                <a:gd name="T85" fmla="*/ 204 h 238"/>
                <a:gd name="T86" fmla="*/ 62 w 245"/>
                <a:gd name="T87" fmla="*/ 207 h 238"/>
                <a:gd name="T88" fmla="*/ 68 w 245"/>
                <a:gd name="T89" fmla="*/ 209 h 238"/>
                <a:gd name="T90" fmla="*/ 125 w 245"/>
                <a:gd name="T91" fmla="*/ 210 h 238"/>
                <a:gd name="T92" fmla="*/ 121 w 245"/>
                <a:gd name="T93" fmla="*/ 158 h 238"/>
                <a:gd name="T94" fmla="*/ 71 w 245"/>
                <a:gd name="T95" fmla="*/ 158 h 238"/>
                <a:gd name="T96" fmla="*/ 58 w 245"/>
                <a:gd name="T97" fmla="*/ 174 h 238"/>
                <a:gd name="T98" fmla="*/ 78 w 245"/>
                <a:gd name="T99" fmla="*/ 135 h 238"/>
                <a:gd name="T100" fmla="*/ 103 w 245"/>
                <a:gd name="T101" fmla="*/ 147 h 238"/>
                <a:gd name="T102" fmla="*/ 68 w 245"/>
                <a:gd name="T103" fmla="*/ 87 h 238"/>
                <a:gd name="T104" fmla="*/ 0 w 245"/>
                <a:gd name="T105" fmla="*/ 99 h 238"/>
                <a:gd name="T106" fmla="*/ 25 w 245"/>
                <a:gd name="T107" fmla="*/ 111 h 238"/>
                <a:gd name="T108" fmla="*/ 16 w 245"/>
                <a:gd name="T109" fmla="*/ 151 h 238"/>
                <a:gd name="T110" fmla="*/ 56 w 245"/>
                <a:gd name="T111" fmla="*/ 206 h 238"/>
                <a:gd name="T112" fmla="*/ 58 w 245"/>
                <a:gd name="T113" fmla="*/ 17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45" h="238">
                  <a:moveTo>
                    <a:pt x="97" y="82"/>
                  </a:moveTo>
                  <a:cubicBezTo>
                    <a:pt x="82" y="73"/>
                    <a:pt x="67" y="65"/>
                    <a:pt x="52" y="56"/>
                  </a:cubicBezTo>
                  <a:cubicBezTo>
                    <a:pt x="60" y="40"/>
                    <a:pt x="70" y="25"/>
                    <a:pt x="86" y="9"/>
                  </a:cubicBezTo>
                  <a:cubicBezTo>
                    <a:pt x="88" y="7"/>
                    <a:pt x="90" y="6"/>
                    <a:pt x="94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9" y="5"/>
                    <a:pt x="99" y="5"/>
                    <a:pt x="99" y="5"/>
                  </a:cubicBezTo>
                  <a:cubicBezTo>
                    <a:pt x="107" y="6"/>
                    <a:pt x="115" y="17"/>
                    <a:pt x="119" y="23"/>
                  </a:cubicBezTo>
                  <a:cubicBezTo>
                    <a:pt x="122" y="28"/>
                    <a:pt x="125" y="33"/>
                    <a:pt x="128" y="39"/>
                  </a:cubicBezTo>
                  <a:lnTo>
                    <a:pt x="97" y="82"/>
                  </a:lnTo>
                  <a:close/>
                  <a:moveTo>
                    <a:pt x="123" y="20"/>
                  </a:moveTo>
                  <a:cubicBezTo>
                    <a:pt x="130" y="33"/>
                    <a:pt x="137" y="45"/>
                    <a:pt x="143" y="59"/>
                  </a:cubicBezTo>
                  <a:cubicBezTo>
                    <a:pt x="119" y="73"/>
                    <a:pt x="119" y="73"/>
                    <a:pt x="119" y="73"/>
                  </a:cubicBezTo>
                  <a:cubicBezTo>
                    <a:pt x="188" y="80"/>
                    <a:pt x="188" y="80"/>
                    <a:pt x="188" y="80"/>
                  </a:cubicBezTo>
                  <a:cubicBezTo>
                    <a:pt x="217" y="16"/>
                    <a:pt x="217" y="16"/>
                    <a:pt x="217" y="16"/>
                  </a:cubicBezTo>
                  <a:cubicBezTo>
                    <a:pt x="193" y="30"/>
                    <a:pt x="193" y="30"/>
                    <a:pt x="193" y="30"/>
                  </a:cubicBezTo>
                  <a:cubicBezTo>
                    <a:pt x="186" y="17"/>
                    <a:pt x="178" y="6"/>
                    <a:pt x="165" y="0"/>
                  </a:cubicBezTo>
                  <a:cubicBezTo>
                    <a:pt x="143" y="0"/>
                    <a:pt x="120" y="0"/>
                    <a:pt x="97" y="0"/>
                  </a:cubicBezTo>
                  <a:cubicBezTo>
                    <a:pt x="106" y="0"/>
                    <a:pt x="115" y="8"/>
                    <a:pt x="123" y="20"/>
                  </a:cubicBezTo>
                  <a:close/>
                  <a:moveTo>
                    <a:pt x="176" y="110"/>
                  </a:moveTo>
                  <a:cubicBezTo>
                    <a:pt x="176" y="110"/>
                    <a:pt x="176" y="110"/>
                    <a:pt x="176" y="110"/>
                  </a:cubicBezTo>
                  <a:cubicBezTo>
                    <a:pt x="176" y="111"/>
                    <a:pt x="176" y="111"/>
                    <a:pt x="176" y="111"/>
                  </a:cubicBezTo>
                  <a:cubicBezTo>
                    <a:pt x="194" y="149"/>
                    <a:pt x="194" y="149"/>
                    <a:pt x="194" y="149"/>
                  </a:cubicBezTo>
                  <a:cubicBezTo>
                    <a:pt x="201" y="149"/>
                    <a:pt x="208" y="149"/>
                    <a:pt x="215" y="149"/>
                  </a:cubicBezTo>
                  <a:cubicBezTo>
                    <a:pt x="223" y="148"/>
                    <a:pt x="236" y="147"/>
                    <a:pt x="241" y="140"/>
                  </a:cubicBezTo>
                  <a:cubicBezTo>
                    <a:pt x="241" y="139"/>
                    <a:pt x="241" y="139"/>
                    <a:pt x="241" y="139"/>
                  </a:cubicBezTo>
                  <a:cubicBezTo>
                    <a:pt x="243" y="136"/>
                    <a:pt x="243" y="136"/>
                    <a:pt x="243" y="136"/>
                  </a:cubicBezTo>
                  <a:cubicBezTo>
                    <a:pt x="243" y="134"/>
                    <a:pt x="243" y="133"/>
                    <a:pt x="242" y="132"/>
                  </a:cubicBezTo>
                  <a:cubicBezTo>
                    <a:pt x="236" y="110"/>
                    <a:pt x="228" y="94"/>
                    <a:pt x="218" y="79"/>
                  </a:cubicBezTo>
                  <a:cubicBezTo>
                    <a:pt x="203" y="88"/>
                    <a:pt x="188" y="97"/>
                    <a:pt x="173" y="106"/>
                  </a:cubicBezTo>
                  <a:lnTo>
                    <a:pt x="176" y="110"/>
                  </a:lnTo>
                  <a:close/>
                  <a:moveTo>
                    <a:pt x="215" y="154"/>
                  </a:moveTo>
                  <a:cubicBezTo>
                    <a:pt x="201" y="154"/>
                    <a:pt x="187" y="153"/>
                    <a:pt x="172" y="152"/>
                  </a:cubicBezTo>
                  <a:cubicBezTo>
                    <a:pt x="171" y="124"/>
                    <a:pt x="171" y="124"/>
                    <a:pt x="171" y="124"/>
                  </a:cubicBezTo>
                  <a:cubicBezTo>
                    <a:pt x="132" y="181"/>
                    <a:pt x="132" y="181"/>
                    <a:pt x="132" y="181"/>
                  </a:cubicBezTo>
                  <a:cubicBezTo>
                    <a:pt x="173" y="238"/>
                    <a:pt x="173" y="238"/>
                    <a:pt x="173" y="238"/>
                  </a:cubicBezTo>
                  <a:cubicBezTo>
                    <a:pt x="172" y="210"/>
                    <a:pt x="172" y="210"/>
                    <a:pt x="172" y="210"/>
                  </a:cubicBezTo>
                  <a:cubicBezTo>
                    <a:pt x="187" y="211"/>
                    <a:pt x="201" y="209"/>
                    <a:pt x="212" y="201"/>
                  </a:cubicBezTo>
                  <a:cubicBezTo>
                    <a:pt x="223" y="181"/>
                    <a:pt x="234" y="161"/>
                    <a:pt x="245" y="141"/>
                  </a:cubicBezTo>
                  <a:cubicBezTo>
                    <a:pt x="241" y="149"/>
                    <a:pt x="230" y="152"/>
                    <a:pt x="215" y="154"/>
                  </a:cubicBezTo>
                  <a:close/>
                  <a:moveTo>
                    <a:pt x="71" y="158"/>
                  </a:moveTo>
                  <a:cubicBezTo>
                    <a:pt x="67" y="164"/>
                    <a:pt x="65" y="170"/>
                    <a:pt x="62" y="176"/>
                  </a:cubicBezTo>
                  <a:cubicBezTo>
                    <a:pt x="59" y="183"/>
                    <a:pt x="55" y="196"/>
                    <a:pt x="59" y="203"/>
                  </a:cubicBezTo>
                  <a:cubicBezTo>
                    <a:pt x="60" y="204"/>
                    <a:pt x="60" y="204"/>
                    <a:pt x="60" y="204"/>
                  </a:cubicBezTo>
                  <a:cubicBezTo>
                    <a:pt x="62" y="207"/>
                    <a:pt x="62" y="207"/>
                    <a:pt x="62" y="207"/>
                  </a:cubicBezTo>
                  <a:cubicBezTo>
                    <a:pt x="64" y="208"/>
                    <a:pt x="66" y="209"/>
                    <a:pt x="68" y="209"/>
                  </a:cubicBezTo>
                  <a:cubicBezTo>
                    <a:pt x="90" y="213"/>
                    <a:pt x="108" y="212"/>
                    <a:pt x="125" y="210"/>
                  </a:cubicBezTo>
                  <a:cubicBezTo>
                    <a:pt x="124" y="192"/>
                    <a:pt x="122" y="175"/>
                    <a:pt x="121" y="158"/>
                  </a:cubicBezTo>
                  <a:lnTo>
                    <a:pt x="71" y="158"/>
                  </a:lnTo>
                  <a:close/>
                  <a:moveTo>
                    <a:pt x="58" y="174"/>
                  </a:moveTo>
                  <a:cubicBezTo>
                    <a:pt x="64" y="161"/>
                    <a:pt x="70" y="148"/>
                    <a:pt x="78" y="135"/>
                  </a:cubicBezTo>
                  <a:cubicBezTo>
                    <a:pt x="103" y="147"/>
                    <a:pt x="103" y="147"/>
                    <a:pt x="103" y="147"/>
                  </a:cubicBezTo>
                  <a:cubicBezTo>
                    <a:pt x="68" y="87"/>
                    <a:pt x="68" y="87"/>
                    <a:pt x="68" y="87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25" y="111"/>
                    <a:pt x="25" y="111"/>
                    <a:pt x="25" y="111"/>
                  </a:cubicBezTo>
                  <a:cubicBezTo>
                    <a:pt x="18" y="124"/>
                    <a:pt x="14" y="137"/>
                    <a:pt x="16" y="151"/>
                  </a:cubicBezTo>
                  <a:cubicBezTo>
                    <a:pt x="30" y="169"/>
                    <a:pt x="43" y="188"/>
                    <a:pt x="56" y="206"/>
                  </a:cubicBezTo>
                  <a:cubicBezTo>
                    <a:pt x="50" y="199"/>
                    <a:pt x="52" y="188"/>
                    <a:pt x="58" y="1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8320151" y="1752600"/>
            <a:ext cx="1735788" cy="1739084"/>
            <a:chOff x="8001194" y="1600200"/>
            <a:chExt cx="1975374" cy="1979125"/>
          </a:xfrm>
        </p:grpSpPr>
        <p:sp>
          <p:nvSpPr>
            <p:cNvPr id="50" name="Rectangle 49"/>
            <p:cNvSpPr/>
            <p:nvPr/>
          </p:nvSpPr>
          <p:spPr>
            <a:xfrm>
              <a:off x="8001194" y="1600200"/>
              <a:ext cx="1972203" cy="197220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8308975" y="1909763"/>
              <a:ext cx="1667593" cy="1669562"/>
              <a:chOff x="8308975" y="1909763"/>
              <a:chExt cx="1667593" cy="1669562"/>
            </a:xfrm>
          </p:grpSpPr>
          <p:sp>
            <p:nvSpPr>
              <p:cNvPr id="79" name="Freeform 78"/>
              <p:cNvSpPr/>
              <p:nvPr/>
            </p:nvSpPr>
            <p:spPr>
              <a:xfrm>
                <a:off x="8361246" y="2010257"/>
                <a:ext cx="1615322" cy="1569068"/>
              </a:xfrm>
              <a:custGeom>
                <a:avLst/>
                <a:gdLst>
                  <a:gd name="connsiteX0" fmla="*/ 185 w 1706403"/>
                  <a:gd name="connsiteY0" fmla="*/ 852894 h 1663109"/>
                  <a:gd name="connsiteX1" fmla="*/ 160294 w 1706403"/>
                  <a:gd name="connsiteY1" fmla="*/ 1023677 h 1663109"/>
                  <a:gd name="connsiteX2" fmla="*/ 167410 w 1706403"/>
                  <a:gd name="connsiteY2" fmla="*/ 1094837 h 1663109"/>
                  <a:gd name="connsiteX3" fmla="*/ 633505 w 1706403"/>
                  <a:gd name="connsiteY3" fmla="*/ 1571606 h 1663109"/>
                  <a:gd name="connsiteX4" fmla="*/ 1615507 w 1706403"/>
                  <a:gd name="connsiteY4" fmla="*/ 1571606 h 1663109"/>
                  <a:gd name="connsiteX5" fmla="*/ 1615507 w 1706403"/>
                  <a:gd name="connsiteY5" fmla="*/ 621626 h 1663109"/>
                  <a:gd name="connsiteX6" fmla="*/ 1195665 w 1706403"/>
                  <a:gd name="connsiteY6" fmla="*/ 208900 h 1663109"/>
                  <a:gd name="connsiteX7" fmla="*/ 1145854 w 1706403"/>
                  <a:gd name="connsiteY7" fmla="*/ 198227 h 1663109"/>
                  <a:gd name="connsiteX8" fmla="*/ 964397 w 1706403"/>
                  <a:gd name="connsiteY8" fmla="*/ 2538 h 1663109"/>
                  <a:gd name="connsiteX9" fmla="*/ 686875 w 1706403"/>
                  <a:gd name="connsiteY9" fmla="*/ 91487 h 1663109"/>
                  <a:gd name="connsiteX10" fmla="*/ 323961 w 1706403"/>
                  <a:gd name="connsiteY10" fmla="*/ 159089 h 1663109"/>
                  <a:gd name="connsiteX11" fmla="*/ 195874 w 1706403"/>
                  <a:gd name="connsiteY11" fmla="*/ 443727 h 1663109"/>
                  <a:gd name="connsiteX12" fmla="*/ 185 w 1706403"/>
                  <a:gd name="connsiteY12" fmla="*/ 852894 h 1663109"/>
                  <a:gd name="connsiteX0" fmla="*/ 185 w 1706403"/>
                  <a:gd name="connsiteY0" fmla="*/ 852894 h 1663109"/>
                  <a:gd name="connsiteX1" fmla="*/ 160294 w 1706403"/>
                  <a:gd name="connsiteY1" fmla="*/ 1023677 h 1663109"/>
                  <a:gd name="connsiteX2" fmla="*/ 167410 w 1706403"/>
                  <a:gd name="connsiteY2" fmla="*/ 1094837 h 1663109"/>
                  <a:gd name="connsiteX3" fmla="*/ 633505 w 1706403"/>
                  <a:gd name="connsiteY3" fmla="*/ 1571606 h 1663109"/>
                  <a:gd name="connsiteX4" fmla="*/ 1615507 w 1706403"/>
                  <a:gd name="connsiteY4" fmla="*/ 1571606 h 1663109"/>
                  <a:gd name="connsiteX5" fmla="*/ 1615507 w 1706403"/>
                  <a:gd name="connsiteY5" fmla="*/ 621626 h 1663109"/>
                  <a:gd name="connsiteX6" fmla="*/ 1195665 w 1706403"/>
                  <a:gd name="connsiteY6" fmla="*/ 208900 h 1663109"/>
                  <a:gd name="connsiteX7" fmla="*/ 1145854 w 1706403"/>
                  <a:gd name="connsiteY7" fmla="*/ 198227 h 1663109"/>
                  <a:gd name="connsiteX8" fmla="*/ 964397 w 1706403"/>
                  <a:gd name="connsiteY8" fmla="*/ 2538 h 1663109"/>
                  <a:gd name="connsiteX9" fmla="*/ 686875 w 1706403"/>
                  <a:gd name="connsiteY9" fmla="*/ 91487 h 1663109"/>
                  <a:gd name="connsiteX10" fmla="*/ 323961 w 1706403"/>
                  <a:gd name="connsiteY10" fmla="*/ 159089 h 1663109"/>
                  <a:gd name="connsiteX11" fmla="*/ 195874 w 1706403"/>
                  <a:gd name="connsiteY11" fmla="*/ 443727 h 1663109"/>
                  <a:gd name="connsiteX12" fmla="*/ 185 w 1706403"/>
                  <a:gd name="connsiteY12" fmla="*/ 852894 h 1663109"/>
                  <a:gd name="connsiteX0" fmla="*/ 185 w 1706403"/>
                  <a:gd name="connsiteY0" fmla="*/ 852894 h 1663109"/>
                  <a:gd name="connsiteX1" fmla="*/ 160294 w 1706403"/>
                  <a:gd name="connsiteY1" fmla="*/ 1023677 h 1663109"/>
                  <a:gd name="connsiteX2" fmla="*/ 167410 w 1706403"/>
                  <a:gd name="connsiteY2" fmla="*/ 1094837 h 1663109"/>
                  <a:gd name="connsiteX3" fmla="*/ 633505 w 1706403"/>
                  <a:gd name="connsiteY3" fmla="*/ 1571606 h 1663109"/>
                  <a:gd name="connsiteX4" fmla="*/ 1615507 w 1706403"/>
                  <a:gd name="connsiteY4" fmla="*/ 1571606 h 1663109"/>
                  <a:gd name="connsiteX5" fmla="*/ 1615507 w 1706403"/>
                  <a:gd name="connsiteY5" fmla="*/ 621626 h 1663109"/>
                  <a:gd name="connsiteX6" fmla="*/ 1195665 w 1706403"/>
                  <a:gd name="connsiteY6" fmla="*/ 208900 h 1663109"/>
                  <a:gd name="connsiteX7" fmla="*/ 1145854 w 1706403"/>
                  <a:gd name="connsiteY7" fmla="*/ 198227 h 1663109"/>
                  <a:gd name="connsiteX8" fmla="*/ 964397 w 1706403"/>
                  <a:gd name="connsiteY8" fmla="*/ 2538 h 1663109"/>
                  <a:gd name="connsiteX9" fmla="*/ 686875 w 1706403"/>
                  <a:gd name="connsiteY9" fmla="*/ 91487 h 1663109"/>
                  <a:gd name="connsiteX10" fmla="*/ 323961 w 1706403"/>
                  <a:gd name="connsiteY10" fmla="*/ 159089 h 1663109"/>
                  <a:gd name="connsiteX11" fmla="*/ 195874 w 1706403"/>
                  <a:gd name="connsiteY11" fmla="*/ 443727 h 1663109"/>
                  <a:gd name="connsiteX12" fmla="*/ 185 w 1706403"/>
                  <a:gd name="connsiteY12" fmla="*/ 852894 h 1663109"/>
                  <a:gd name="connsiteX0" fmla="*/ 185 w 1706403"/>
                  <a:gd name="connsiteY0" fmla="*/ 852894 h 1663109"/>
                  <a:gd name="connsiteX1" fmla="*/ 160294 w 1706403"/>
                  <a:gd name="connsiteY1" fmla="*/ 1023677 h 1663109"/>
                  <a:gd name="connsiteX2" fmla="*/ 167410 w 1706403"/>
                  <a:gd name="connsiteY2" fmla="*/ 1094837 h 1663109"/>
                  <a:gd name="connsiteX3" fmla="*/ 633505 w 1706403"/>
                  <a:gd name="connsiteY3" fmla="*/ 1571606 h 1663109"/>
                  <a:gd name="connsiteX4" fmla="*/ 1615507 w 1706403"/>
                  <a:gd name="connsiteY4" fmla="*/ 1571606 h 1663109"/>
                  <a:gd name="connsiteX5" fmla="*/ 1615507 w 1706403"/>
                  <a:gd name="connsiteY5" fmla="*/ 621626 h 1663109"/>
                  <a:gd name="connsiteX6" fmla="*/ 1195665 w 1706403"/>
                  <a:gd name="connsiteY6" fmla="*/ 208900 h 1663109"/>
                  <a:gd name="connsiteX7" fmla="*/ 1145854 w 1706403"/>
                  <a:gd name="connsiteY7" fmla="*/ 198227 h 1663109"/>
                  <a:gd name="connsiteX8" fmla="*/ 964397 w 1706403"/>
                  <a:gd name="connsiteY8" fmla="*/ 2538 h 1663109"/>
                  <a:gd name="connsiteX9" fmla="*/ 686875 w 1706403"/>
                  <a:gd name="connsiteY9" fmla="*/ 91487 h 1663109"/>
                  <a:gd name="connsiteX10" fmla="*/ 323961 w 1706403"/>
                  <a:gd name="connsiteY10" fmla="*/ 159089 h 1663109"/>
                  <a:gd name="connsiteX11" fmla="*/ 195874 w 1706403"/>
                  <a:gd name="connsiteY11" fmla="*/ 443727 h 1663109"/>
                  <a:gd name="connsiteX12" fmla="*/ 185 w 1706403"/>
                  <a:gd name="connsiteY12" fmla="*/ 852894 h 1663109"/>
                  <a:gd name="connsiteX0" fmla="*/ 185 w 1706403"/>
                  <a:gd name="connsiteY0" fmla="*/ 850356 h 1660571"/>
                  <a:gd name="connsiteX1" fmla="*/ 160294 w 1706403"/>
                  <a:gd name="connsiteY1" fmla="*/ 1021139 h 1660571"/>
                  <a:gd name="connsiteX2" fmla="*/ 167410 w 1706403"/>
                  <a:gd name="connsiteY2" fmla="*/ 1092299 h 1660571"/>
                  <a:gd name="connsiteX3" fmla="*/ 633505 w 1706403"/>
                  <a:gd name="connsiteY3" fmla="*/ 1569068 h 1660571"/>
                  <a:gd name="connsiteX4" fmla="*/ 1615507 w 1706403"/>
                  <a:gd name="connsiteY4" fmla="*/ 1569068 h 1660571"/>
                  <a:gd name="connsiteX5" fmla="*/ 1615507 w 1706403"/>
                  <a:gd name="connsiteY5" fmla="*/ 619088 h 1660571"/>
                  <a:gd name="connsiteX6" fmla="*/ 1195665 w 1706403"/>
                  <a:gd name="connsiteY6" fmla="*/ 206362 h 1660571"/>
                  <a:gd name="connsiteX7" fmla="*/ 1145854 w 1706403"/>
                  <a:gd name="connsiteY7" fmla="*/ 195689 h 1660571"/>
                  <a:gd name="connsiteX8" fmla="*/ 964397 w 1706403"/>
                  <a:gd name="connsiteY8" fmla="*/ 0 h 1660571"/>
                  <a:gd name="connsiteX9" fmla="*/ 686875 w 1706403"/>
                  <a:gd name="connsiteY9" fmla="*/ 88949 h 1660571"/>
                  <a:gd name="connsiteX10" fmla="*/ 323961 w 1706403"/>
                  <a:gd name="connsiteY10" fmla="*/ 156551 h 1660571"/>
                  <a:gd name="connsiteX11" fmla="*/ 195874 w 1706403"/>
                  <a:gd name="connsiteY11" fmla="*/ 441189 h 1660571"/>
                  <a:gd name="connsiteX12" fmla="*/ 185 w 1706403"/>
                  <a:gd name="connsiteY12" fmla="*/ 850356 h 1660571"/>
                  <a:gd name="connsiteX0" fmla="*/ 185 w 1706403"/>
                  <a:gd name="connsiteY0" fmla="*/ 850356 h 1660571"/>
                  <a:gd name="connsiteX1" fmla="*/ 160294 w 1706403"/>
                  <a:gd name="connsiteY1" fmla="*/ 1021139 h 1660571"/>
                  <a:gd name="connsiteX2" fmla="*/ 167410 w 1706403"/>
                  <a:gd name="connsiteY2" fmla="*/ 1092299 h 1660571"/>
                  <a:gd name="connsiteX3" fmla="*/ 633505 w 1706403"/>
                  <a:gd name="connsiteY3" fmla="*/ 1569068 h 1660571"/>
                  <a:gd name="connsiteX4" fmla="*/ 1615507 w 1706403"/>
                  <a:gd name="connsiteY4" fmla="*/ 1569068 h 1660571"/>
                  <a:gd name="connsiteX5" fmla="*/ 1615507 w 1706403"/>
                  <a:gd name="connsiteY5" fmla="*/ 619088 h 1660571"/>
                  <a:gd name="connsiteX6" fmla="*/ 1195665 w 1706403"/>
                  <a:gd name="connsiteY6" fmla="*/ 206362 h 1660571"/>
                  <a:gd name="connsiteX7" fmla="*/ 1145854 w 1706403"/>
                  <a:gd name="connsiteY7" fmla="*/ 195689 h 1660571"/>
                  <a:gd name="connsiteX8" fmla="*/ 964397 w 1706403"/>
                  <a:gd name="connsiteY8" fmla="*/ 0 h 1660571"/>
                  <a:gd name="connsiteX9" fmla="*/ 686875 w 1706403"/>
                  <a:gd name="connsiteY9" fmla="*/ 88949 h 1660571"/>
                  <a:gd name="connsiteX10" fmla="*/ 323961 w 1706403"/>
                  <a:gd name="connsiteY10" fmla="*/ 156551 h 1660571"/>
                  <a:gd name="connsiteX11" fmla="*/ 195874 w 1706403"/>
                  <a:gd name="connsiteY11" fmla="*/ 441189 h 1660571"/>
                  <a:gd name="connsiteX12" fmla="*/ 185 w 1706403"/>
                  <a:gd name="connsiteY12" fmla="*/ 850356 h 1660571"/>
                  <a:gd name="connsiteX0" fmla="*/ 185 w 1706403"/>
                  <a:gd name="connsiteY0" fmla="*/ 850356 h 1660571"/>
                  <a:gd name="connsiteX1" fmla="*/ 160294 w 1706403"/>
                  <a:gd name="connsiteY1" fmla="*/ 1021139 h 1660571"/>
                  <a:gd name="connsiteX2" fmla="*/ 167410 w 1706403"/>
                  <a:gd name="connsiteY2" fmla="*/ 1092299 h 1660571"/>
                  <a:gd name="connsiteX3" fmla="*/ 633505 w 1706403"/>
                  <a:gd name="connsiteY3" fmla="*/ 1569068 h 1660571"/>
                  <a:gd name="connsiteX4" fmla="*/ 1615507 w 1706403"/>
                  <a:gd name="connsiteY4" fmla="*/ 1569068 h 1660571"/>
                  <a:gd name="connsiteX5" fmla="*/ 1615507 w 1706403"/>
                  <a:gd name="connsiteY5" fmla="*/ 619088 h 1660571"/>
                  <a:gd name="connsiteX6" fmla="*/ 1195665 w 1706403"/>
                  <a:gd name="connsiteY6" fmla="*/ 206362 h 1660571"/>
                  <a:gd name="connsiteX7" fmla="*/ 1145854 w 1706403"/>
                  <a:gd name="connsiteY7" fmla="*/ 195689 h 1660571"/>
                  <a:gd name="connsiteX8" fmla="*/ 964397 w 1706403"/>
                  <a:gd name="connsiteY8" fmla="*/ 0 h 1660571"/>
                  <a:gd name="connsiteX9" fmla="*/ 686875 w 1706403"/>
                  <a:gd name="connsiteY9" fmla="*/ 88949 h 1660571"/>
                  <a:gd name="connsiteX10" fmla="*/ 323961 w 1706403"/>
                  <a:gd name="connsiteY10" fmla="*/ 156551 h 1660571"/>
                  <a:gd name="connsiteX11" fmla="*/ 195874 w 1706403"/>
                  <a:gd name="connsiteY11" fmla="*/ 441189 h 1660571"/>
                  <a:gd name="connsiteX12" fmla="*/ 185 w 1706403"/>
                  <a:gd name="connsiteY12" fmla="*/ 850356 h 1660571"/>
                  <a:gd name="connsiteX0" fmla="*/ 185 w 1615507"/>
                  <a:gd name="connsiteY0" fmla="*/ 850356 h 1660571"/>
                  <a:gd name="connsiteX1" fmla="*/ 160294 w 1615507"/>
                  <a:gd name="connsiteY1" fmla="*/ 1021139 h 1660571"/>
                  <a:gd name="connsiteX2" fmla="*/ 167410 w 1615507"/>
                  <a:gd name="connsiteY2" fmla="*/ 1092299 h 1660571"/>
                  <a:gd name="connsiteX3" fmla="*/ 633505 w 1615507"/>
                  <a:gd name="connsiteY3" fmla="*/ 1569068 h 1660571"/>
                  <a:gd name="connsiteX4" fmla="*/ 1615507 w 1615507"/>
                  <a:gd name="connsiteY4" fmla="*/ 1569068 h 1660571"/>
                  <a:gd name="connsiteX5" fmla="*/ 1615507 w 1615507"/>
                  <a:gd name="connsiteY5" fmla="*/ 619088 h 1660571"/>
                  <a:gd name="connsiteX6" fmla="*/ 1195665 w 1615507"/>
                  <a:gd name="connsiteY6" fmla="*/ 206362 h 1660571"/>
                  <a:gd name="connsiteX7" fmla="*/ 1145854 w 1615507"/>
                  <a:gd name="connsiteY7" fmla="*/ 195689 h 1660571"/>
                  <a:gd name="connsiteX8" fmla="*/ 964397 w 1615507"/>
                  <a:gd name="connsiteY8" fmla="*/ 0 h 1660571"/>
                  <a:gd name="connsiteX9" fmla="*/ 686875 w 1615507"/>
                  <a:gd name="connsiteY9" fmla="*/ 88949 h 1660571"/>
                  <a:gd name="connsiteX10" fmla="*/ 323961 w 1615507"/>
                  <a:gd name="connsiteY10" fmla="*/ 156551 h 1660571"/>
                  <a:gd name="connsiteX11" fmla="*/ 195874 w 1615507"/>
                  <a:gd name="connsiteY11" fmla="*/ 441189 h 1660571"/>
                  <a:gd name="connsiteX12" fmla="*/ 185 w 1615507"/>
                  <a:gd name="connsiteY12" fmla="*/ 850356 h 1660571"/>
                  <a:gd name="connsiteX0" fmla="*/ 185 w 1615507"/>
                  <a:gd name="connsiteY0" fmla="*/ 850356 h 1569068"/>
                  <a:gd name="connsiteX1" fmla="*/ 160294 w 1615507"/>
                  <a:gd name="connsiteY1" fmla="*/ 1021139 h 1569068"/>
                  <a:gd name="connsiteX2" fmla="*/ 167410 w 1615507"/>
                  <a:gd name="connsiteY2" fmla="*/ 1092299 h 1569068"/>
                  <a:gd name="connsiteX3" fmla="*/ 633505 w 1615507"/>
                  <a:gd name="connsiteY3" fmla="*/ 1569068 h 1569068"/>
                  <a:gd name="connsiteX4" fmla="*/ 1615507 w 1615507"/>
                  <a:gd name="connsiteY4" fmla="*/ 1569068 h 1569068"/>
                  <a:gd name="connsiteX5" fmla="*/ 1615507 w 1615507"/>
                  <a:gd name="connsiteY5" fmla="*/ 619088 h 1569068"/>
                  <a:gd name="connsiteX6" fmla="*/ 1195665 w 1615507"/>
                  <a:gd name="connsiteY6" fmla="*/ 206362 h 1569068"/>
                  <a:gd name="connsiteX7" fmla="*/ 1145854 w 1615507"/>
                  <a:gd name="connsiteY7" fmla="*/ 195689 h 1569068"/>
                  <a:gd name="connsiteX8" fmla="*/ 964397 w 1615507"/>
                  <a:gd name="connsiteY8" fmla="*/ 0 h 1569068"/>
                  <a:gd name="connsiteX9" fmla="*/ 686875 w 1615507"/>
                  <a:gd name="connsiteY9" fmla="*/ 88949 h 1569068"/>
                  <a:gd name="connsiteX10" fmla="*/ 323961 w 1615507"/>
                  <a:gd name="connsiteY10" fmla="*/ 156551 h 1569068"/>
                  <a:gd name="connsiteX11" fmla="*/ 195874 w 1615507"/>
                  <a:gd name="connsiteY11" fmla="*/ 441189 h 1569068"/>
                  <a:gd name="connsiteX12" fmla="*/ 185 w 1615507"/>
                  <a:gd name="connsiteY12" fmla="*/ 850356 h 1569068"/>
                  <a:gd name="connsiteX0" fmla="*/ 185 w 1615507"/>
                  <a:gd name="connsiteY0" fmla="*/ 850356 h 1569068"/>
                  <a:gd name="connsiteX1" fmla="*/ 160294 w 1615507"/>
                  <a:gd name="connsiteY1" fmla="*/ 1021139 h 1569068"/>
                  <a:gd name="connsiteX2" fmla="*/ 167410 w 1615507"/>
                  <a:gd name="connsiteY2" fmla="*/ 1092299 h 1569068"/>
                  <a:gd name="connsiteX3" fmla="*/ 633505 w 1615507"/>
                  <a:gd name="connsiteY3" fmla="*/ 1569068 h 1569068"/>
                  <a:gd name="connsiteX4" fmla="*/ 1615507 w 1615507"/>
                  <a:gd name="connsiteY4" fmla="*/ 1569068 h 1569068"/>
                  <a:gd name="connsiteX5" fmla="*/ 1615507 w 1615507"/>
                  <a:gd name="connsiteY5" fmla="*/ 619088 h 1569068"/>
                  <a:gd name="connsiteX6" fmla="*/ 1195665 w 1615507"/>
                  <a:gd name="connsiteY6" fmla="*/ 206362 h 1569068"/>
                  <a:gd name="connsiteX7" fmla="*/ 1145854 w 1615507"/>
                  <a:gd name="connsiteY7" fmla="*/ 195689 h 1569068"/>
                  <a:gd name="connsiteX8" fmla="*/ 964397 w 1615507"/>
                  <a:gd name="connsiteY8" fmla="*/ 0 h 1569068"/>
                  <a:gd name="connsiteX9" fmla="*/ 686875 w 1615507"/>
                  <a:gd name="connsiteY9" fmla="*/ 88949 h 1569068"/>
                  <a:gd name="connsiteX10" fmla="*/ 323961 w 1615507"/>
                  <a:gd name="connsiteY10" fmla="*/ 156551 h 1569068"/>
                  <a:gd name="connsiteX11" fmla="*/ 195874 w 1615507"/>
                  <a:gd name="connsiteY11" fmla="*/ 441189 h 1569068"/>
                  <a:gd name="connsiteX12" fmla="*/ 185 w 1615507"/>
                  <a:gd name="connsiteY12" fmla="*/ 850356 h 1569068"/>
                  <a:gd name="connsiteX0" fmla="*/ 185 w 1615507"/>
                  <a:gd name="connsiteY0" fmla="*/ 850356 h 1569068"/>
                  <a:gd name="connsiteX1" fmla="*/ 160294 w 1615507"/>
                  <a:gd name="connsiteY1" fmla="*/ 1021139 h 1569068"/>
                  <a:gd name="connsiteX2" fmla="*/ 167410 w 1615507"/>
                  <a:gd name="connsiteY2" fmla="*/ 1092299 h 1569068"/>
                  <a:gd name="connsiteX3" fmla="*/ 633505 w 1615507"/>
                  <a:gd name="connsiteY3" fmla="*/ 1569068 h 1569068"/>
                  <a:gd name="connsiteX4" fmla="*/ 1615507 w 1615507"/>
                  <a:gd name="connsiteY4" fmla="*/ 1569068 h 1569068"/>
                  <a:gd name="connsiteX5" fmla="*/ 1615507 w 1615507"/>
                  <a:gd name="connsiteY5" fmla="*/ 619088 h 1569068"/>
                  <a:gd name="connsiteX6" fmla="*/ 1195665 w 1615507"/>
                  <a:gd name="connsiteY6" fmla="*/ 206362 h 1569068"/>
                  <a:gd name="connsiteX7" fmla="*/ 1145854 w 1615507"/>
                  <a:gd name="connsiteY7" fmla="*/ 195689 h 1569068"/>
                  <a:gd name="connsiteX8" fmla="*/ 964397 w 1615507"/>
                  <a:gd name="connsiteY8" fmla="*/ 0 h 1569068"/>
                  <a:gd name="connsiteX9" fmla="*/ 686875 w 1615507"/>
                  <a:gd name="connsiteY9" fmla="*/ 88949 h 1569068"/>
                  <a:gd name="connsiteX10" fmla="*/ 323961 w 1615507"/>
                  <a:gd name="connsiteY10" fmla="*/ 156551 h 1569068"/>
                  <a:gd name="connsiteX11" fmla="*/ 195874 w 1615507"/>
                  <a:gd name="connsiteY11" fmla="*/ 441189 h 1569068"/>
                  <a:gd name="connsiteX12" fmla="*/ 185 w 1615507"/>
                  <a:gd name="connsiteY12" fmla="*/ 850356 h 1569068"/>
                  <a:gd name="connsiteX0" fmla="*/ 0 w 1615322"/>
                  <a:gd name="connsiteY0" fmla="*/ 850356 h 1569068"/>
                  <a:gd name="connsiteX1" fmla="*/ 160109 w 1615322"/>
                  <a:gd name="connsiteY1" fmla="*/ 1021139 h 1569068"/>
                  <a:gd name="connsiteX2" fmla="*/ 167225 w 1615322"/>
                  <a:gd name="connsiteY2" fmla="*/ 1092299 h 1569068"/>
                  <a:gd name="connsiteX3" fmla="*/ 633320 w 1615322"/>
                  <a:gd name="connsiteY3" fmla="*/ 1569068 h 1569068"/>
                  <a:gd name="connsiteX4" fmla="*/ 1615322 w 1615322"/>
                  <a:gd name="connsiteY4" fmla="*/ 1569068 h 1569068"/>
                  <a:gd name="connsiteX5" fmla="*/ 1615322 w 1615322"/>
                  <a:gd name="connsiteY5" fmla="*/ 619088 h 1569068"/>
                  <a:gd name="connsiteX6" fmla="*/ 1195480 w 1615322"/>
                  <a:gd name="connsiteY6" fmla="*/ 206362 h 1569068"/>
                  <a:gd name="connsiteX7" fmla="*/ 1145669 w 1615322"/>
                  <a:gd name="connsiteY7" fmla="*/ 195689 h 1569068"/>
                  <a:gd name="connsiteX8" fmla="*/ 964212 w 1615322"/>
                  <a:gd name="connsiteY8" fmla="*/ 0 h 1569068"/>
                  <a:gd name="connsiteX9" fmla="*/ 686690 w 1615322"/>
                  <a:gd name="connsiteY9" fmla="*/ 88949 h 1569068"/>
                  <a:gd name="connsiteX10" fmla="*/ 323776 w 1615322"/>
                  <a:gd name="connsiteY10" fmla="*/ 156551 h 1569068"/>
                  <a:gd name="connsiteX11" fmla="*/ 195689 w 1615322"/>
                  <a:gd name="connsiteY11" fmla="*/ 441189 h 1569068"/>
                  <a:gd name="connsiteX12" fmla="*/ 0 w 1615322"/>
                  <a:gd name="connsiteY12" fmla="*/ 850356 h 1569068"/>
                  <a:gd name="connsiteX0" fmla="*/ 0 w 1615322"/>
                  <a:gd name="connsiteY0" fmla="*/ 850356 h 1569068"/>
                  <a:gd name="connsiteX1" fmla="*/ 160109 w 1615322"/>
                  <a:gd name="connsiteY1" fmla="*/ 1021139 h 1569068"/>
                  <a:gd name="connsiteX2" fmla="*/ 167225 w 1615322"/>
                  <a:gd name="connsiteY2" fmla="*/ 1092299 h 1569068"/>
                  <a:gd name="connsiteX3" fmla="*/ 633320 w 1615322"/>
                  <a:gd name="connsiteY3" fmla="*/ 1569068 h 1569068"/>
                  <a:gd name="connsiteX4" fmla="*/ 1615322 w 1615322"/>
                  <a:gd name="connsiteY4" fmla="*/ 1569068 h 1569068"/>
                  <a:gd name="connsiteX5" fmla="*/ 1615322 w 1615322"/>
                  <a:gd name="connsiteY5" fmla="*/ 619088 h 1569068"/>
                  <a:gd name="connsiteX6" fmla="*/ 1195480 w 1615322"/>
                  <a:gd name="connsiteY6" fmla="*/ 206362 h 1569068"/>
                  <a:gd name="connsiteX7" fmla="*/ 1145669 w 1615322"/>
                  <a:gd name="connsiteY7" fmla="*/ 195689 h 1569068"/>
                  <a:gd name="connsiteX8" fmla="*/ 964212 w 1615322"/>
                  <a:gd name="connsiteY8" fmla="*/ 0 h 1569068"/>
                  <a:gd name="connsiteX9" fmla="*/ 686690 w 1615322"/>
                  <a:gd name="connsiteY9" fmla="*/ 88949 h 1569068"/>
                  <a:gd name="connsiteX10" fmla="*/ 323776 w 1615322"/>
                  <a:gd name="connsiteY10" fmla="*/ 156551 h 1569068"/>
                  <a:gd name="connsiteX11" fmla="*/ 195689 w 1615322"/>
                  <a:gd name="connsiteY11" fmla="*/ 441189 h 1569068"/>
                  <a:gd name="connsiteX12" fmla="*/ 0 w 1615322"/>
                  <a:gd name="connsiteY12" fmla="*/ 850356 h 1569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615322" h="1569068">
                    <a:moveTo>
                      <a:pt x="0" y="850356"/>
                    </a:moveTo>
                    <a:lnTo>
                      <a:pt x="160109" y="1021139"/>
                    </a:lnTo>
                    <a:lnTo>
                      <a:pt x="167225" y="1092299"/>
                    </a:lnTo>
                    <a:lnTo>
                      <a:pt x="633320" y="1569068"/>
                    </a:lnTo>
                    <a:lnTo>
                      <a:pt x="1615322" y="1569068"/>
                    </a:lnTo>
                    <a:lnTo>
                      <a:pt x="1615322" y="619088"/>
                    </a:lnTo>
                    <a:lnTo>
                      <a:pt x="1195480" y="206362"/>
                    </a:lnTo>
                    <a:lnTo>
                      <a:pt x="1145669" y="195689"/>
                    </a:lnTo>
                    <a:lnTo>
                      <a:pt x="964212" y="0"/>
                    </a:lnTo>
                    <a:lnTo>
                      <a:pt x="686690" y="88949"/>
                    </a:lnTo>
                    <a:lnTo>
                      <a:pt x="323776" y="156551"/>
                    </a:lnTo>
                    <a:lnTo>
                      <a:pt x="195689" y="441189"/>
                    </a:lnTo>
                    <a:lnTo>
                      <a:pt x="0" y="850356"/>
                    </a:ln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 19"/>
              <p:cNvSpPr>
                <a:spLocks noEditPoints="1"/>
              </p:cNvSpPr>
              <p:nvPr/>
            </p:nvSpPr>
            <p:spPr bwMode="auto">
              <a:xfrm>
                <a:off x="8308975" y="1909763"/>
                <a:ext cx="1365250" cy="1363662"/>
              </a:xfrm>
              <a:custGeom>
                <a:avLst/>
                <a:gdLst>
                  <a:gd name="T0" fmla="*/ 203 w 203"/>
                  <a:gd name="T1" fmla="*/ 91 h 203"/>
                  <a:gd name="T2" fmla="*/ 199 w 203"/>
                  <a:gd name="T3" fmla="*/ 84 h 203"/>
                  <a:gd name="T4" fmla="*/ 182 w 203"/>
                  <a:gd name="T5" fmla="*/ 72 h 203"/>
                  <a:gd name="T6" fmla="*/ 187 w 203"/>
                  <a:gd name="T7" fmla="*/ 52 h 203"/>
                  <a:gd name="T8" fmla="*/ 185 w 203"/>
                  <a:gd name="T9" fmla="*/ 45 h 203"/>
                  <a:gd name="T10" fmla="*/ 179 w 203"/>
                  <a:gd name="T11" fmla="*/ 41 h 203"/>
                  <a:gd name="T12" fmla="*/ 159 w 203"/>
                  <a:gd name="T13" fmla="*/ 38 h 203"/>
                  <a:gd name="T14" fmla="*/ 153 w 203"/>
                  <a:gd name="T15" fmla="*/ 19 h 203"/>
                  <a:gd name="T16" fmla="*/ 149 w 203"/>
                  <a:gd name="T17" fmla="*/ 13 h 203"/>
                  <a:gd name="T18" fmla="*/ 141 w 203"/>
                  <a:gd name="T19" fmla="*/ 12 h 203"/>
                  <a:gd name="T20" fmla="*/ 122 w 203"/>
                  <a:gd name="T21" fmla="*/ 19 h 203"/>
                  <a:gd name="T22" fmla="*/ 108 w 203"/>
                  <a:gd name="T23" fmla="*/ 4 h 203"/>
                  <a:gd name="T24" fmla="*/ 94 w 203"/>
                  <a:gd name="T25" fmla="*/ 4 h 203"/>
                  <a:gd name="T26" fmla="*/ 81 w 203"/>
                  <a:gd name="T27" fmla="*/ 19 h 203"/>
                  <a:gd name="T28" fmla="*/ 61 w 203"/>
                  <a:gd name="T29" fmla="*/ 12 h 203"/>
                  <a:gd name="T30" fmla="*/ 54 w 203"/>
                  <a:gd name="T31" fmla="*/ 13 h 203"/>
                  <a:gd name="T32" fmla="*/ 49 w 203"/>
                  <a:gd name="T33" fmla="*/ 19 h 203"/>
                  <a:gd name="T34" fmla="*/ 44 w 203"/>
                  <a:gd name="T35" fmla="*/ 38 h 203"/>
                  <a:gd name="T36" fmla="*/ 24 w 203"/>
                  <a:gd name="T37" fmla="*/ 41 h 203"/>
                  <a:gd name="T38" fmla="*/ 17 w 203"/>
                  <a:gd name="T39" fmla="*/ 45 h 203"/>
                  <a:gd name="T40" fmla="*/ 16 w 203"/>
                  <a:gd name="T41" fmla="*/ 52 h 203"/>
                  <a:gd name="T42" fmla="*/ 21 w 203"/>
                  <a:gd name="T43" fmla="*/ 72 h 203"/>
                  <a:gd name="T44" fmla="*/ 4 w 203"/>
                  <a:gd name="T45" fmla="*/ 84 h 203"/>
                  <a:gd name="T46" fmla="*/ 0 w 203"/>
                  <a:gd name="T47" fmla="*/ 91 h 203"/>
                  <a:gd name="T48" fmla="*/ 2 w 203"/>
                  <a:gd name="T49" fmla="*/ 98 h 203"/>
                  <a:gd name="T50" fmla="*/ 16 w 203"/>
                  <a:gd name="T51" fmla="*/ 113 h 203"/>
                  <a:gd name="T52" fmla="*/ 6 w 203"/>
                  <a:gd name="T53" fmla="*/ 132 h 203"/>
                  <a:gd name="T54" fmla="*/ 6 w 203"/>
                  <a:gd name="T55" fmla="*/ 139 h 203"/>
                  <a:gd name="T56" fmla="*/ 11 w 203"/>
                  <a:gd name="T57" fmla="*/ 145 h 203"/>
                  <a:gd name="T58" fmla="*/ 30 w 203"/>
                  <a:gd name="T59" fmla="*/ 152 h 203"/>
                  <a:gd name="T60" fmla="*/ 30 w 203"/>
                  <a:gd name="T61" fmla="*/ 173 h 203"/>
                  <a:gd name="T62" fmla="*/ 34 w 203"/>
                  <a:gd name="T63" fmla="*/ 179 h 203"/>
                  <a:gd name="T64" fmla="*/ 41 w 203"/>
                  <a:gd name="T65" fmla="*/ 182 h 203"/>
                  <a:gd name="T66" fmla="*/ 61 w 203"/>
                  <a:gd name="T67" fmla="*/ 180 h 203"/>
                  <a:gd name="T68" fmla="*/ 71 w 203"/>
                  <a:gd name="T69" fmla="*/ 198 h 203"/>
                  <a:gd name="T70" fmla="*/ 77 w 203"/>
                  <a:gd name="T71" fmla="*/ 202 h 203"/>
                  <a:gd name="T72" fmla="*/ 84 w 203"/>
                  <a:gd name="T73" fmla="*/ 201 h 203"/>
                  <a:gd name="T74" fmla="*/ 101 w 203"/>
                  <a:gd name="T75" fmla="*/ 189 h 203"/>
                  <a:gd name="T76" fmla="*/ 118 w 203"/>
                  <a:gd name="T77" fmla="*/ 201 h 203"/>
                  <a:gd name="T78" fmla="*/ 124 w 203"/>
                  <a:gd name="T79" fmla="*/ 202 h 203"/>
                  <a:gd name="T80" fmla="*/ 126 w 203"/>
                  <a:gd name="T81" fmla="*/ 202 h 203"/>
                  <a:gd name="T82" fmla="*/ 132 w 203"/>
                  <a:gd name="T83" fmla="*/ 198 h 203"/>
                  <a:gd name="T84" fmla="*/ 141 w 203"/>
                  <a:gd name="T85" fmla="*/ 180 h 203"/>
                  <a:gd name="T86" fmla="*/ 162 w 203"/>
                  <a:gd name="T87" fmla="*/ 182 h 203"/>
                  <a:gd name="T88" fmla="*/ 169 w 203"/>
                  <a:gd name="T89" fmla="*/ 179 h 203"/>
                  <a:gd name="T90" fmla="*/ 172 w 203"/>
                  <a:gd name="T91" fmla="*/ 173 h 203"/>
                  <a:gd name="T92" fmla="*/ 172 w 203"/>
                  <a:gd name="T93" fmla="*/ 152 h 203"/>
                  <a:gd name="T94" fmla="*/ 191 w 203"/>
                  <a:gd name="T95" fmla="*/ 145 h 203"/>
                  <a:gd name="T96" fmla="*/ 197 w 203"/>
                  <a:gd name="T97" fmla="*/ 139 h 203"/>
                  <a:gd name="T98" fmla="*/ 196 w 203"/>
                  <a:gd name="T99" fmla="*/ 132 h 203"/>
                  <a:gd name="T100" fmla="*/ 187 w 203"/>
                  <a:gd name="T101" fmla="*/ 113 h 203"/>
                  <a:gd name="T102" fmla="*/ 200 w 203"/>
                  <a:gd name="T103" fmla="*/ 98 h 203"/>
                  <a:gd name="T104" fmla="*/ 203 w 203"/>
                  <a:gd name="T105" fmla="*/ 91 h 203"/>
                  <a:gd name="T106" fmla="*/ 160 w 203"/>
                  <a:gd name="T107" fmla="*/ 102 h 203"/>
                  <a:gd name="T108" fmla="*/ 101 w 203"/>
                  <a:gd name="T109" fmla="*/ 161 h 203"/>
                  <a:gd name="T110" fmla="*/ 42 w 203"/>
                  <a:gd name="T111" fmla="*/ 102 h 203"/>
                  <a:gd name="T112" fmla="*/ 101 w 203"/>
                  <a:gd name="T113" fmla="*/ 43 h 203"/>
                  <a:gd name="T114" fmla="*/ 160 w 203"/>
                  <a:gd name="T115" fmla="*/ 102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03" h="203">
                    <a:moveTo>
                      <a:pt x="203" y="91"/>
                    </a:moveTo>
                    <a:cubicBezTo>
                      <a:pt x="202" y="88"/>
                      <a:pt x="201" y="86"/>
                      <a:pt x="199" y="84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7" y="52"/>
                      <a:pt x="187" y="52"/>
                      <a:pt x="187" y="52"/>
                    </a:cubicBezTo>
                    <a:cubicBezTo>
                      <a:pt x="187" y="50"/>
                      <a:pt x="187" y="47"/>
                      <a:pt x="185" y="45"/>
                    </a:cubicBezTo>
                    <a:cubicBezTo>
                      <a:pt x="184" y="43"/>
                      <a:pt x="182" y="41"/>
                      <a:pt x="179" y="41"/>
                    </a:cubicBezTo>
                    <a:cubicBezTo>
                      <a:pt x="159" y="38"/>
                      <a:pt x="159" y="38"/>
                      <a:pt x="159" y="38"/>
                    </a:cubicBezTo>
                    <a:cubicBezTo>
                      <a:pt x="153" y="19"/>
                      <a:pt x="153" y="19"/>
                      <a:pt x="153" y="19"/>
                    </a:cubicBezTo>
                    <a:cubicBezTo>
                      <a:pt x="153" y="16"/>
                      <a:pt x="151" y="14"/>
                      <a:pt x="149" y="13"/>
                    </a:cubicBezTo>
                    <a:cubicBezTo>
                      <a:pt x="146" y="11"/>
                      <a:pt x="144" y="11"/>
                      <a:pt x="141" y="12"/>
                    </a:cubicBezTo>
                    <a:cubicBezTo>
                      <a:pt x="122" y="19"/>
                      <a:pt x="122" y="19"/>
                      <a:pt x="122" y="19"/>
                    </a:cubicBezTo>
                    <a:cubicBezTo>
                      <a:pt x="108" y="4"/>
                      <a:pt x="108" y="4"/>
                      <a:pt x="108" y="4"/>
                    </a:cubicBezTo>
                    <a:cubicBezTo>
                      <a:pt x="105" y="0"/>
                      <a:pt x="98" y="0"/>
                      <a:pt x="94" y="4"/>
                    </a:cubicBezTo>
                    <a:cubicBezTo>
                      <a:pt x="81" y="19"/>
                      <a:pt x="81" y="19"/>
                      <a:pt x="81" y="19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59" y="11"/>
                      <a:pt x="56" y="11"/>
                      <a:pt x="54" y="13"/>
                    </a:cubicBezTo>
                    <a:cubicBezTo>
                      <a:pt x="52" y="14"/>
                      <a:pt x="50" y="16"/>
                      <a:pt x="49" y="19"/>
                    </a:cubicBezTo>
                    <a:cubicBezTo>
                      <a:pt x="44" y="38"/>
                      <a:pt x="44" y="38"/>
                      <a:pt x="44" y="38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1" y="41"/>
                      <a:pt x="19" y="43"/>
                      <a:pt x="17" y="45"/>
                    </a:cubicBezTo>
                    <a:cubicBezTo>
                      <a:pt x="16" y="47"/>
                      <a:pt x="15" y="50"/>
                      <a:pt x="16" y="52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4" y="84"/>
                      <a:pt x="4" y="84"/>
                      <a:pt x="4" y="84"/>
                    </a:cubicBezTo>
                    <a:cubicBezTo>
                      <a:pt x="2" y="86"/>
                      <a:pt x="0" y="88"/>
                      <a:pt x="0" y="91"/>
                    </a:cubicBezTo>
                    <a:cubicBezTo>
                      <a:pt x="0" y="93"/>
                      <a:pt x="0" y="96"/>
                      <a:pt x="2" y="98"/>
                    </a:cubicBezTo>
                    <a:cubicBezTo>
                      <a:pt x="16" y="113"/>
                      <a:pt x="16" y="113"/>
                      <a:pt x="16" y="113"/>
                    </a:cubicBezTo>
                    <a:cubicBezTo>
                      <a:pt x="6" y="132"/>
                      <a:pt x="6" y="132"/>
                      <a:pt x="6" y="132"/>
                    </a:cubicBezTo>
                    <a:cubicBezTo>
                      <a:pt x="5" y="134"/>
                      <a:pt x="5" y="137"/>
                      <a:pt x="6" y="139"/>
                    </a:cubicBezTo>
                    <a:cubicBezTo>
                      <a:pt x="7" y="142"/>
                      <a:pt x="9" y="144"/>
                      <a:pt x="11" y="145"/>
                    </a:cubicBezTo>
                    <a:cubicBezTo>
                      <a:pt x="30" y="152"/>
                      <a:pt x="30" y="152"/>
                      <a:pt x="30" y="152"/>
                    </a:cubicBezTo>
                    <a:cubicBezTo>
                      <a:pt x="30" y="173"/>
                      <a:pt x="30" y="173"/>
                      <a:pt x="30" y="173"/>
                    </a:cubicBezTo>
                    <a:cubicBezTo>
                      <a:pt x="31" y="175"/>
                      <a:pt x="32" y="178"/>
                      <a:pt x="34" y="179"/>
                    </a:cubicBezTo>
                    <a:cubicBezTo>
                      <a:pt x="36" y="181"/>
                      <a:pt x="38" y="182"/>
                      <a:pt x="41" y="182"/>
                    </a:cubicBezTo>
                    <a:cubicBezTo>
                      <a:pt x="61" y="180"/>
                      <a:pt x="61" y="180"/>
                      <a:pt x="61" y="180"/>
                    </a:cubicBezTo>
                    <a:cubicBezTo>
                      <a:pt x="71" y="198"/>
                      <a:pt x="71" y="198"/>
                      <a:pt x="71" y="198"/>
                    </a:cubicBezTo>
                    <a:cubicBezTo>
                      <a:pt x="72" y="200"/>
                      <a:pt x="74" y="202"/>
                      <a:pt x="77" y="202"/>
                    </a:cubicBezTo>
                    <a:cubicBezTo>
                      <a:pt x="79" y="203"/>
                      <a:pt x="82" y="202"/>
                      <a:pt x="84" y="201"/>
                    </a:cubicBezTo>
                    <a:cubicBezTo>
                      <a:pt x="101" y="189"/>
                      <a:pt x="101" y="189"/>
                      <a:pt x="101" y="189"/>
                    </a:cubicBezTo>
                    <a:cubicBezTo>
                      <a:pt x="118" y="201"/>
                      <a:pt x="118" y="201"/>
                      <a:pt x="118" y="201"/>
                    </a:cubicBezTo>
                    <a:cubicBezTo>
                      <a:pt x="120" y="202"/>
                      <a:pt x="122" y="202"/>
                      <a:pt x="124" y="202"/>
                    </a:cubicBezTo>
                    <a:cubicBezTo>
                      <a:pt x="124" y="202"/>
                      <a:pt x="125" y="202"/>
                      <a:pt x="126" y="202"/>
                    </a:cubicBezTo>
                    <a:cubicBezTo>
                      <a:pt x="128" y="202"/>
                      <a:pt x="130" y="200"/>
                      <a:pt x="132" y="198"/>
                    </a:cubicBezTo>
                    <a:cubicBezTo>
                      <a:pt x="141" y="180"/>
                      <a:pt x="141" y="180"/>
                      <a:pt x="141" y="180"/>
                    </a:cubicBezTo>
                    <a:cubicBezTo>
                      <a:pt x="162" y="182"/>
                      <a:pt x="162" y="182"/>
                      <a:pt x="162" y="182"/>
                    </a:cubicBezTo>
                    <a:cubicBezTo>
                      <a:pt x="164" y="182"/>
                      <a:pt x="167" y="181"/>
                      <a:pt x="169" y="179"/>
                    </a:cubicBezTo>
                    <a:cubicBezTo>
                      <a:pt x="171" y="178"/>
                      <a:pt x="172" y="175"/>
                      <a:pt x="172" y="173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91" y="145"/>
                      <a:pt x="191" y="145"/>
                      <a:pt x="191" y="145"/>
                    </a:cubicBezTo>
                    <a:cubicBezTo>
                      <a:pt x="194" y="144"/>
                      <a:pt x="196" y="142"/>
                      <a:pt x="197" y="139"/>
                    </a:cubicBezTo>
                    <a:cubicBezTo>
                      <a:pt x="198" y="137"/>
                      <a:pt x="198" y="134"/>
                      <a:pt x="196" y="132"/>
                    </a:cubicBezTo>
                    <a:cubicBezTo>
                      <a:pt x="187" y="113"/>
                      <a:pt x="187" y="113"/>
                      <a:pt x="187" y="113"/>
                    </a:cubicBezTo>
                    <a:cubicBezTo>
                      <a:pt x="200" y="98"/>
                      <a:pt x="200" y="98"/>
                      <a:pt x="200" y="98"/>
                    </a:cubicBezTo>
                    <a:cubicBezTo>
                      <a:pt x="202" y="96"/>
                      <a:pt x="203" y="93"/>
                      <a:pt x="203" y="91"/>
                    </a:cubicBezTo>
                    <a:close/>
                    <a:moveTo>
                      <a:pt x="160" y="102"/>
                    </a:moveTo>
                    <a:cubicBezTo>
                      <a:pt x="160" y="134"/>
                      <a:pt x="134" y="161"/>
                      <a:pt x="101" y="161"/>
                    </a:cubicBezTo>
                    <a:cubicBezTo>
                      <a:pt x="69" y="161"/>
                      <a:pt x="42" y="134"/>
                      <a:pt x="42" y="102"/>
                    </a:cubicBezTo>
                    <a:cubicBezTo>
                      <a:pt x="42" y="69"/>
                      <a:pt x="69" y="43"/>
                      <a:pt x="101" y="43"/>
                    </a:cubicBezTo>
                    <a:cubicBezTo>
                      <a:pt x="134" y="43"/>
                      <a:pt x="160" y="69"/>
                      <a:pt x="160" y="10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8786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3738"/>
            <a:ext cx="12185651" cy="68680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2398" dirty="0">
              <a:solidFill>
                <a:prstClr val="white"/>
              </a:solidFill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5298" y="4650414"/>
            <a:ext cx="2838343" cy="609282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8" b="1" dirty="0">
                <a:solidFill>
                  <a:prstClr val="white"/>
                </a:solidFill>
              </a:rPr>
              <a:t>SUBSCRIBE NOW</a:t>
            </a:r>
            <a:endParaRPr lang="es-UY" sz="2398" b="1" dirty="0">
              <a:solidFill>
                <a:prstClr val="white"/>
              </a:solidFill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6378" y="4034684"/>
            <a:ext cx="1843715" cy="742564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endParaRPr lang="en-US" sz="2398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7024" y="3362300"/>
            <a:ext cx="4154200" cy="33837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sp>
        <p:nvSpPr>
          <p:cNvPr id="23" name="AutoShape 3"/>
          <p:cNvSpPr>
            <a:spLocks noChangeAspect="1" noChangeArrowheads="1" noTextEdit="1"/>
          </p:cNvSpPr>
          <p:nvPr/>
        </p:nvSpPr>
        <p:spPr bwMode="auto">
          <a:xfrm>
            <a:off x="830405" y="711180"/>
            <a:ext cx="4256572" cy="357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Freeform 5"/>
          <p:cNvSpPr>
            <a:spLocks/>
          </p:cNvSpPr>
          <p:nvPr/>
        </p:nvSpPr>
        <p:spPr bwMode="auto">
          <a:xfrm>
            <a:off x="2498634" y="3656100"/>
            <a:ext cx="935495" cy="508999"/>
          </a:xfrm>
          <a:custGeom>
            <a:avLst/>
            <a:gdLst>
              <a:gd name="T0" fmla="*/ 659 w 659"/>
              <a:gd name="T1" fmla="*/ 364 h 364"/>
              <a:gd name="T2" fmla="*/ 0 w 659"/>
              <a:gd name="T3" fmla="*/ 364 h 364"/>
              <a:gd name="T4" fmla="*/ 51 w 659"/>
              <a:gd name="T5" fmla="*/ 0 h 364"/>
              <a:gd name="T6" fmla="*/ 612 w 659"/>
              <a:gd name="T7" fmla="*/ 0 h 364"/>
              <a:gd name="T8" fmla="*/ 659 w 659"/>
              <a:gd name="T9" fmla="*/ 364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9" h="364">
                <a:moveTo>
                  <a:pt x="659" y="364"/>
                </a:moveTo>
                <a:lnTo>
                  <a:pt x="0" y="364"/>
                </a:lnTo>
                <a:lnTo>
                  <a:pt x="51" y="0"/>
                </a:lnTo>
                <a:lnTo>
                  <a:pt x="612" y="0"/>
                </a:lnTo>
                <a:lnTo>
                  <a:pt x="659" y="364"/>
                </a:lnTo>
                <a:close/>
              </a:path>
            </a:pathLst>
          </a:custGeom>
          <a:solidFill>
            <a:srgbClr val="D3D0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>
            <a:off x="2431514" y="4153912"/>
            <a:ext cx="1069736" cy="131445"/>
          </a:xfrm>
          <a:custGeom>
            <a:avLst/>
            <a:gdLst>
              <a:gd name="T0" fmla="*/ 758 w 772"/>
              <a:gd name="T1" fmla="*/ 96 h 96"/>
              <a:gd name="T2" fmla="*/ 12 w 772"/>
              <a:gd name="T3" fmla="*/ 96 h 96"/>
              <a:gd name="T4" fmla="*/ 0 w 772"/>
              <a:gd name="T5" fmla="*/ 84 h 96"/>
              <a:gd name="T6" fmla="*/ 2 w 772"/>
              <a:gd name="T7" fmla="*/ 78 h 96"/>
              <a:gd name="T8" fmla="*/ 48 w 772"/>
              <a:gd name="T9" fmla="*/ 5 h 96"/>
              <a:gd name="T10" fmla="*/ 58 w 772"/>
              <a:gd name="T11" fmla="*/ 0 h 96"/>
              <a:gd name="T12" fmla="*/ 715 w 772"/>
              <a:gd name="T13" fmla="*/ 0 h 96"/>
              <a:gd name="T14" fmla="*/ 725 w 772"/>
              <a:gd name="T15" fmla="*/ 6 h 96"/>
              <a:gd name="T16" fmla="*/ 768 w 772"/>
              <a:gd name="T17" fmla="*/ 78 h 96"/>
              <a:gd name="T18" fmla="*/ 764 w 772"/>
              <a:gd name="T19" fmla="*/ 95 h 96"/>
              <a:gd name="T20" fmla="*/ 758 w 772"/>
              <a:gd name="T21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72" h="96">
                <a:moveTo>
                  <a:pt x="758" y="96"/>
                </a:moveTo>
                <a:cubicBezTo>
                  <a:pt x="12" y="96"/>
                  <a:pt x="12" y="96"/>
                  <a:pt x="12" y="96"/>
                </a:cubicBezTo>
                <a:cubicBezTo>
                  <a:pt x="5" y="96"/>
                  <a:pt x="0" y="91"/>
                  <a:pt x="0" y="84"/>
                </a:cubicBezTo>
                <a:cubicBezTo>
                  <a:pt x="0" y="82"/>
                  <a:pt x="0" y="80"/>
                  <a:pt x="2" y="78"/>
                </a:cubicBezTo>
                <a:cubicBezTo>
                  <a:pt x="48" y="5"/>
                  <a:pt x="48" y="5"/>
                  <a:pt x="48" y="5"/>
                </a:cubicBezTo>
                <a:cubicBezTo>
                  <a:pt x="50" y="2"/>
                  <a:pt x="54" y="0"/>
                  <a:pt x="58" y="0"/>
                </a:cubicBezTo>
                <a:cubicBezTo>
                  <a:pt x="715" y="0"/>
                  <a:pt x="715" y="0"/>
                  <a:pt x="715" y="0"/>
                </a:cubicBezTo>
                <a:cubicBezTo>
                  <a:pt x="719" y="0"/>
                  <a:pt x="723" y="2"/>
                  <a:pt x="725" y="6"/>
                </a:cubicBezTo>
                <a:cubicBezTo>
                  <a:pt x="768" y="78"/>
                  <a:pt x="768" y="78"/>
                  <a:pt x="768" y="78"/>
                </a:cubicBezTo>
                <a:cubicBezTo>
                  <a:pt x="772" y="84"/>
                  <a:pt x="770" y="91"/>
                  <a:pt x="764" y="95"/>
                </a:cubicBezTo>
                <a:cubicBezTo>
                  <a:pt x="762" y="96"/>
                  <a:pt x="760" y="96"/>
                  <a:pt x="758" y="96"/>
                </a:cubicBezTo>
                <a:close/>
              </a:path>
            </a:pathLst>
          </a:custGeom>
          <a:solidFill>
            <a:srgbClr val="BFBD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Freeform 7"/>
          <p:cNvSpPr>
            <a:spLocks/>
          </p:cNvSpPr>
          <p:nvPr/>
        </p:nvSpPr>
        <p:spPr bwMode="auto">
          <a:xfrm>
            <a:off x="830405" y="762696"/>
            <a:ext cx="4320896" cy="2635885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Freeform 9"/>
          <p:cNvSpPr>
            <a:spLocks/>
          </p:cNvSpPr>
          <p:nvPr/>
        </p:nvSpPr>
        <p:spPr bwMode="auto">
          <a:xfrm>
            <a:off x="831803" y="3345667"/>
            <a:ext cx="4320896" cy="335603"/>
          </a:xfrm>
          <a:custGeom>
            <a:avLst/>
            <a:gdLst>
              <a:gd name="T0" fmla="*/ 3061 w 3114"/>
              <a:gd name="T1" fmla="*/ 246 h 246"/>
              <a:gd name="T2" fmla="*/ 56 w 3114"/>
              <a:gd name="T3" fmla="*/ 246 h 246"/>
              <a:gd name="T4" fmla="*/ 0 w 3114"/>
              <a:gd name="T5" fmla="*/ 190 h 246"/>
              <a:gd name="T6" fmla="*/ 0 w 3114"/>
              <a:gd name="T7" fmla="*/ 0 h 246"/>
              <a:gd name="T8" fmla="*/ 3114 w 3114"/>
              <a:gd name="T9" fmla="*/ 0 h 246"/>
              <a:gd name="T10" fmla="*/ 3114 w 3114"/>
              <a:gd name="T11" fmla="*/ 190 h 246"/>
              <a:gd name="T12" fmla="*/ 3061 w 3114"/>
              <a:gd name="T13" fmla="*/ 246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246">
                <a:moveTo>
                  <a:pt x="3061" y="246"/>
                </a:moveTo>
                <a:cubicBezTo>
                  <a:pt x="56" y="246"/>
                  <a:pt x="56" y="246"/>
                  <a:pt x="56" y="246"/>
                </a:cubicBezTo>
                <a:cubicBezTo>
                  <a:pt x="25" y="246"/>
                  <a:pt x="0" y="221"/>
                  <a:pt x="0" y="190"/>
                </a:cubicBezTo>
                <a:cubicBezTo>
                  <a:pt x="0" y="190"/>
                  <a:pt x="0" y="6"/>
                  <a:pt x="0" y="0"/>
                </a:cubicBezTo>
                <a:cubicBezTo>
                  <a:pt x="3114" y="0"/>
                  <a:pt x="3114" y="0"/>
                  <a:pt x="3114" y="0"/>
                </a:cubicBezTo>
                <a:cubicBezTo>
                  <a:pt x="3114" y="3"/>
                  <a:pt x="3114" y="190"/>
                  <a:pt x="3114" y="190"/>
                </a:cubicBezTo>
                <a:cubicBezTo>
                  <a:pt x="3114" y="221"/>
                  <a:pt x="3092" y="246"/>
                  <a:pt x="3061" y="246"/>
                </a:cubicBezTo>
                <a:close/>
              </a:path>
            </a:pathLst>
          </a:custGeom>
          <a:solidFill>
            <a:srgbClr val="EBEA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val 10"/>
          <p:cNvSpPr>
            <a:spLocks noChangeArrowheads="1"/>
          </p:cNvSpPr>
          <p:nvPr/>
        </p:nvSpPr>
        <p:spPr bwMode="auto">
          <a:xfrm>
            <a:off x="2894367" y="3447746"/>
            <a:ext cx="131445" cy="131445"/>
          </a:xfrm>
          <a:prstGeom prst="ellipse">
            <a:avLst/>
          </a:prstGeom>
          <a:solidFill>
            <a:srgbClr val="D5D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val 11"/>
          <p:cNvSpPr>
            <a:spLocks noChangeArrowheads="1"/>
          </p:cNvSpPr>
          <p:nvPr/>
        </p:nvSpPr>
        <p:spPr bwMode="auto">
          <a:xfrm>
            <a:off x="2933521" y="795081"/>
            <a:ext cx="53137" cy="51739"/>
          </a:xfrm>
          <a:prstGeom prst="ellipse">
            <a:avLst/>
          </a:prstGeom>
          <a:solidFill>
            <a:srgbClr val="6262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618017" y="5342917"/>
            <a:ext cx="2547869" cy="303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7105" y="4850909"/>
            <a:ext cx="4719325" cy="907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Easy to use</a:t>
            </a:r>
          </a:p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Fully customizable</a:t>
            </a:r>
          </a:p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7107" y="4468745"/>
            <a:ext cx="5913729" cy="369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99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" y="6122599"/>
            <a:ext cx="12185651" cy="675573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70006" y="1841905"/>
            <a:ext cx="5588236" cy="1368223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126">
              <a:defRPr/>
            </a:pPr>
            <a:endParaRPr lang="es-UY" sz="2398" kern="0">
              <a:solidFill>
                <a:prstClr val="white"/>
              </a:solidFill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438" y="762696"/>
            <a:ext cx="2790391" cy="52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52504" y="2004535"/>
            <a:ext cx="3623247" cy="8305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4126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14126">
              <a:defRPr/>
            </a:pPr>
            <a:r>
              <a:rPr lang="en-US" sz="3198" b="1" kern="0" dirty="0">
                <a:solidFill>
                  <a:prstClr val="white"/>
                </a:solidFill>
              </a:rPr>
              <a:t>FREEBUNDLE15</a:t>
            </a:r>
            <a:endParaRPr lang="es-UY" sz="2398" b="1" kern="0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50834" y="1372234"/>
            <a:ext cx="5026583" cy="3384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4126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14433" y="923729"/>
            <a:ext cx="3944450" cy="2312373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  <a:prstDash val="solid"/>
            <a:round/>
            <a:headEnd/>
            <a:tailEnd/>
          </a:ln>
          <a:extLst/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prstClr val="black"/>
              </a:solidFill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1191047" y="3104250"/>
            <a:ext cx="3484948" cy="327453"/>
          </a:xfrm>
          <a:prstGeom prst="ellipse">
            <a:avLst/>
          </a:prstGeom>
          <a:solidFill>
            <a:schemeClr val="tx1">
              <a:alpha val="40000"/>
            </a:schemeClr>
          </a:solidFill>
          <a:ln w="25400" cap="flat" cmpd="sng" algn="ctr">
            <a:noFill/>
            <a:prstDash val="solid"/>
          </a:ln>
          <a:effectLst>
            <a:softEdge rad="29210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1523285" y="1413418"/>
            <a:ext cx="2894727" cy="1329782"/>
            <a:chOff x="2132885" y="1752600"/>
            <a:chExt cx="7923054" cy="3768182"/>
          </a:xfrm>
        </p:grpSpPr>
        <p:grpSp>
          <p:nvGrpSpPr>
            <p:cNvPr id="57" name="Group 56"/>
            <p:cNvGrpSpPr/>
            <p:nvPr/>
          </p:nvGrpSpPr>
          <p:grpSpPr>
            <a:xfrm>
              <a:off x="4197559" y="3776558"/>
              <a:ext cx="1733002" cy="1733001"/>
              <a:chOff x="3229689" y="3671359"/>
              <a:chExt cx="1972203" cy="1972202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3229689" y="3671359"/>
                <a:ext cx="1972203" cy="197220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4" name="Group 93"/>
              <p:cNvGrpSpPr/>
              <p:nvPr/>
            </p:nvGrpSpPr>
            <p:grpSpPr>
              <a:xfrm>
                <a:off x="3741303" y="3914890"/>
                <a:ext cx="1457652" cy="1725638"/>
                <a:chOff x="7999413" y="5029200"/>
                <a:chExt cx="1220787" cy="1445226"/>
              </a:xfrm>
            </p:grpSpPr>
            <p:sp>
              <p:nvSpPr>
                <p:cNvPr id="95" name="Freeform 5"/>
                <p:cNvSpPr>
                  <a:spLocks/>
                </p:cNvSpPr>
                <p:nvPr/>
              </p:nvSpPr>
              <p:spPr bwMode="auto">
                <a:xfrm>
                  <a:off x="8009613" y="5029200"/>
                  <a:ext cx="1210587" cy="1445226"/>
                </a:xfrm>
                <a:custGeom>
                  <a:avLst/>
                  <a:gdLst>
                    <a:gd name="T0" fmla="*/ 33 w 148"/>
                    <a:gd name="T1" fmla="*/ 0 h 177"/>
                    <a:gd name="T2" fmla="*/ 3 w 148"/>
                    <a:gd name="T3" fmla="*/ 55 h 177"/>
                    <a:gd name="T4" fmla="*/ 6 w 148"/>
                    <a:gd name="T5" fmla="*/ 60 h 177"/>
                    <a:gd name="T6" fmla="*/ 7 w 148"/>
                    <a:gd name="T7" fmla="*/ 62 h 177"/>
                    <a:gd name="T8" fmla="*/ 9 w 148"/>
                    <a:gd name="T9" fmla="*/ 64 h 177"/>
                    <a:gd name="T10" fmla="*/ 11 w 148"/>
                    <a:gd name="T11" fmla="*/ 66 h 177"/>
                    <a:gd name="T12" fmla="*/ 13 w 148"/>
                    <a:gd name="T13" fmla="*/ 68 h 177"/>
                    <a:gd name="T14" fmla="*/ 15 w 148"/>
                    <a:gd name="T15" fmla="*/ 69 h 177"/>
                    <a:gd name="T16" fmla="*/ 17 w 148"/>
                    <a:gd name="T17" fmla="*/ 71 h 177"/>
                    <a:gd name="T18" fmla="*/ 3 w 148"/>
                    <a:gd name="T19" fmla="*/ 101 h 177"/>
                    <a:gd name="T20" fmla="*/ 6 w 148"/>
                    <a:gd name="T21" fmla="*/ 106 h 177"/>
                    <a:gd name="T22" fmla="*/ 7 w 148"/>
                    <a:gd name="T23" fmla="*/ 108 h 177"/>
                    <a:gd name="T24" fmla="*/ 9 w 148"/>
                    <a:gd name="T25" fmla="*/ 110 h 177"/>
                    <a:gd name="T26" fmla="*/ 11 w 148"/>
                    <a:gd name="T27" fmla="*/ 111 h 177"/>
                    <a:gd name="T28" fmla="*/ 13 w 148"/>
                    <a:gd name="T29" fmla="*/ 113 h 177"/>
                    <a:gd name="T30" fmla="*/ 15 w 148"/>
                    <a:gd name="T31" fmla="*/ 115 h 177"/>
                    <a:gd name="T32" fmla="*/ 17 w 148"/>
                    <a:gd name="T33" fmla="*/ 117 h 177"/>
                    <a:gd name="T34" fmla="*/ 0 w 148"/>
                    <a:gd name="T35" fmla="*/ 152 h 177"/>
                    <a:gd name="T36" fmla="*/ 3 w 148"/>
                    <a:gd name="T37" fmla="*/ 157 h 177"/>
                    <a:gd name="T38" fmla="*/ 4 w 148"/>
                    <a:gd name="T39" fmla="*/ 159 h 177"/>
                    <a:gd name="T40" fmla="*/ 6 w 148"/>
                    <a:gd name="T41" fmla="*/ 161 h 177"/>
                    <a:gd name="T42" fmla="*/ 8 w 148"/>
                    <a:gd name="T43" fmla="*/ 163 h 177"/>
                    <a:gd name="T44" fmla="*/ 10 w 148"/>
                    <a:gd name="T45" fmla="*/ 165 h 177"/>
                    <a:gd name="T46" fmla="*/ 12 w 148"/>
                    <a:gd name="T47" fmla="*/ 166 h 177"/>
                    <a:gd name="T48" fmla="*/ 14 w 148"/>
                    <a:gd name="T49" fmla="*/ 168 h 177"/>
                    <a:gd name="T50" fmla="*/ 16 w 148"/>
                    <a:gd name="T51" fmla="*/ 170 h 177"/>
                    <a:gd name="T52" fmla="*/ 18 w 148"/>
                    <a:gd name="T53" fmla="*/ 172 h 177"/>
                    <a:gd name="T54" fmla="*/ 20 w 148"/>
                    <a:gd name="T55" fmla="*/ 174 h 177"/>
                    <a:gd name="T56" fmla="*/ 22 w 148"/>
                    <a:gd name="T57" fmla="*/ 176 h 177"/>
                    <a:gd name="T58" fmla="*/ 23 w 148"/>
                    <a:gd name="T59" fmla="*/ 177 h 177"/>
                    <a:gd name="T60" fmla="*/ 148 w 148"/>
                    <a:gd name="T61" fmla="*/ 60 h 177"/>
                    <a:gd name="T62" fmla="*/ 146 w 148"/>
                    <a:gd name="T63" fmla="*/ 59 h 177"/>
                    <a:gd name="T64" fmla="*/ 144 w 148"/>
                    <a:gd name="T65" fmla="*/ 57 h 177"/>
                    <a:gd name="T66" fmla="*/ 143 w 148"/>
                    <a:gd name="T67" fmla="*/ 55 h 177"/>
                    <a:gd name="T68" fmla="*/ 141 w 148"/>
                    <a:gd name="T69" fmla="*/ 53 h 177"/>
                    <a:gd name="T70" fmla="*/ 139 w 148"/>
                    <a:gd name="T71" fmla="*/ 51 h 177"/>
                    <a:gd name="T72" fmla="*/ 137 w 148"/>
                    <a:gd name="T73" fmla="*/ 49 h 177"/>
                    <a:gd name="T74" fmla="*/ 135 w 148"/>
                    <a:gd name="T75" fmla="*/ 47 h 177"/>
                    <a:gd name="T76" fmla="*/ 133 w 148"/>
                    <a:gd name="T77" fmla="*/ 45 h 177"/>
                    <a:gd name="T78" fmla="*/ 131 w 148"/>
                    <a:gd name="T79" fmla="*/ 43 h 177"/>
                    <a:gd name="T80" fmla="*/ 129 w 148"/>
                    <a:gd name="T81" fmla="*/ 41 h 177"/>
                    <a:gd name="T82" fmla="*/ 127 w 148"/>
                    <a:gd name="T83" fmla="*/ 39 h 177"/>
                    <a:gd name="T84" fmla="*/ 125 w 148"/>
                    <a:gd name="T85" fmla="*/ 38 h 177"/>
                    <a:gd name="T86" fmla="*/ 123 w 148"/>
                    <a:gd name="T87" fmla="*/ 36 h 177"/>
                    <a:gd name="T88" fmla="*/ 122 w 148"/>
                    <a:gd name="T89" fmla="*/ 34 h 177"/>
                    <a:gd name="T90" fmla="*/ 120 w 148"/>
                    <a:gd name="T91" fmla="*/ 32 h 177"/>
                    <a:gd name="T92" fmla="*/ 118 w 148"/>
                    <a:gd name="T93" fmla="*/ 30 h 177"/>
                    <a:gd name="T94" fmla="*/ 116 w 148"/>
                    <a:gd name="T95" fmla="*/ 28 h 177"/>
                    <a:gd name="T96" fmla="*/ 114 w 148"/>
                    <a:gd name="T97" fmla="*/ 26 h 177"/>
                    <a:gd name="T98" fmla="*/ 112 w 148"/>
                    <a:gd name="T99" fmla="*/ 24 h 177"/>
                    <a:gd name="T100" fmla="*/ 110 w 148"/>
                    <a:gd name="T101" fmla="*/ 22 h 177"/>
                    <a:gd name="T102" fmla="*/ 108 w 148"/>
                    <a:gd name="T103" fmla="*/ 20 h 177"/>
                    <a:gd name="T104" fmla="*/ 106 w 148"/>
                    <a:gd name="T105" fmla="*/ 18 h 177"/>
                    <a:gd name="T106" fmla="*/ 104 w 148"/>
                    <a:gd name="T107" fmla="*/ 17 h 177"/>
                    <a:gd name="T108" fmla="*/ 102 w 148"/>
                    <a:gd name="T109" fmla="*/ 15 h 177"/>
                    <a:gd name="T110" fmla="*/ 101 w 148"/>
                    <a:gd name="T111" fmla="*/ 13 h 177"/>
                    <a:gd name="T112" fmla="*/ 99 w 148"/>
                    <a:gd name="T113" fmla="*/ 11 h 177"/>
                    <a:gd name="T114" fmla="*/ 97 w 148"/>
                    <a:gd name="T115" fmla="*/ 9 h 177"/>
                    <a:gd name="T116" fmla="*/ 95 w 148"/>
                    <a:gd name="T117" fmla="*/ 7 h 177"/>
                    <a:gd name="T118" fmla="*/ 93 w 148"/>
                    <a:gd name="T119" fmla="*/ 5 h 177"/>
                    <a:gd name="T120" fmla="*/ 91 w 148"/>
                    <a:gd name="T121" fmla="*/ 3 h 177"/>
                    <a:gd name="T122" fmla="*/ 89 w 148"/>
                    <a:gd name="T123" fmla="*/ 1 h 1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48" h="177">
                      <a:moveTo>
                        <a:pt x="86" y="0"/>
                      </a:move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1" y="0"/>
                        <a:pt x="30" y="1"/>
                        <a:pt x="30" y="2"/>
                      </a:cubicBezTo>
                      <a:cubicBezTo>
                        <a:pt x="3" y="55"/>
                        <a:pt x="3" y="55"/>
                        <a:pt x="3" y="55"/>
                      </a:cubicBezTo>
                      <a:cubicBezTo>
                        <a:pt x="3" y="56"/>
                        <a:pt x="3" y="58"/>
                        <a:pt x="5" y="59"/>
                      </a:cubicBezTo>
                      <a:cubicBezTo>
                        <a:pt x="5" y="59"/>
                        <a:pt x="5" y="60"/>
                        <a:pt x="6" y="60"/>
                      </a:cubicBezTo>
                      <a:cubicBezTo>
                        <a:pt x="6" y="60"/>
                        <a:pt x="6" y="61"/>
                        <a:pt x="7" y="61"/>
                      </a:cubicBezTo>
                      <a:cubicBezTo>
                        <a:pt x="7" y="61"/>
                        <a:pt x="7" y="62"/>
                        <a:pt x="7" y="62"/>
                      </a:cubicBezTo>
                      <a:cubicBezTo>
                        <a:pt x="8" y="62"/>
                        <a:pt x="8" y="63"/>
                        <a:pt x="8" y="63"/>
                      </a:cubicBezTo>
                      <a:cubicBezTo>
                        <a:pt x="9" y="63"/>
                        <a:pt x="9" y="63"/>
                        <a:pt x="9" y="64"/>
                      </a:cubicBezTo>
                      <a:cubicBezTo>
                        <a:pt x="10" y="64"/>
                        <a:pt x="10" y="64"/>
                        <a:pt x="10" y="65"/>
                      </a:cubicBezTo>
                      <a:cubicBezTo>
                        <a:pt x="11" y="65"/>
                        <a:pt x="11" y="65"/>
                        <a:pt x="11" y="66"/>
                      </a:cubicBezTo>
                      <a:cubicBezTo>
                        <a:pt x="12" y="66"/>
                        <a:pt x="12" y="66"/>
                        <a:pt x="12" y="67"/>
                      </a:cubicBezTo>
                      <a:cubicBezTo>
                        <a:pt x="12" y="67"/>
                        <a:pt x="13" y="67"/>
                        <a:pt x="13" y="68"/>
                      </a:cubicBezTo>
                      <a:cubicBezTo>
                        <a:pt x="13" y="68"/>
                        <a:pt x="14" y="68"/>
                        <a:pt x="14" y="69"/>
                      </a:cubicBezTo>
                      <a:cubicBezTo>
                        <a:pt x="14" y="69"/>
                        <a:pt x="15" y="69"/>
                        <a:pt x="15" y="69"/>
                      </a:cubicBezTo>
                      <a:cubicBezTo>
                        <a:pt x="15" y="70"/>
                        <a:pt x="16" y="70"/>
                        <a:pt x="16" y="70"/>
                      </a:cubicBezTo>
                      <a:cubicBezTo>
                        <a:pt x="16" y="71"/>
                        <a:pt x="17" y="71"/>
                        <a:pt x="17" y="71"/>
                      </a:cubicBezTo>
                      <a:cubicBezTo>
                        <a:pt x="18" y="72"/>
                        <a:pt x="18" y="72"/>
                        <a:pt x="18" y="72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3" y="102"/>
                        <a:pt x="3" y="104"/>
                        <a:pt x="5" y="105"/>
                      </a:cubicBezTo>
                      <a:cubicBezTo>
                        <a:pt x="5" y="105"/>
                        <a:pt x="5" y="105"/>
                        <a:pt x="6" y="106"/>
                      </a:cubicBezTo>
                      <a:cubicBezTo>
                        <a:pt x="6" y="106"/>
                        <a:pt x="6" y="106"/>
                        <a:pt x="7" y="107"/>
                      </a:cubicBezTo>
                      <a:cubicBezTo>
                        <a:pt x="7" y="107"/>
                        <a:pt x="7" y="107"/>
                        <a:pt x="7" y="108"/>
                      </a:cubicBezTo>
                      <a:cubicBezTo>
                        <a:pt x="8" y="108"/>
                        <a:pt x="8" y="108"/>
                        <a:pt x="8" y="109"/>
                      </a:cubicBezTo>
                      <a:cubicBezTo>
                        <a:pt x="9" y="109"/>
                        <a:pt x="9" y="109"/>
                        <a:pt x="9" y="110"/>
                      </a:cubicBezTo>
                      <a:cubicBezTo>
                        <a:pt x="10" y="110"/>
                        <a:pt x="10" y="110"/>
                        <a:pt x="10" y="110"/>
                      </a:cubicBezTo>
                      <a:cubicBezTo>
                        <a:pt x="11" y="111"/>
                        <a:pt x="11" y="111"/>
                        <a:pt x="11" y="111"/>
                      </a:cubicBezTo>
                      <a:cubicBezTo>
                        <a:pt x="12" y="112"/>
                        <a:pt x="12" y="112"/>
                        <a:pt x="12" y="112"/>
                      </a:cubicBezTo>
                      <a:cubicBezTo>
                        <a:pt x="12" y="113"/>
                        <a:pt x="13" y="113"/>
                        <a:pt x="13" y="113"/>
                      </a:cubicBezTo>
                      <a:cubicBezTo>
                        <a:pt x="13" y="114"/>
                        <a:pt x="14" y="114"/>
                        <a:pt x="14" y="114"/>
                      </a:cubicBezTo>
                      <a:cubicBezTo>
                        <a:pt x="14" y="115"/>
                        <a:pt x="15" y="115"/>
                        <a:pt x="15" y="115"/>
                      </a:cubicBezTo>
                      <a:cubicBezTo>
                        <a:pt x="15" y="116"/>
                        <a:pt x="16" y="116"/>
                        <a:pt x="16" y="116"/>
                      </a:cubicBezTo>
                      <a:cubicBezTo>
                        <a:pt x="16" y="117"/>
                        <a:pt x="17" y="117"/>
                        <a:pt x="17" y="117"/>
                      </a:cubicBezTo>
                      <a:cubicBezTo>
                        <a:pt x="17" y="117"/>
                        <a:pt x="17" y="117"/>
                        <a:pt x="17" y="117"/>
                      </a:cubicBezTo>
                      <a:cubicBezTo>
                        <a:pt x="0" y="152"/>
                        <a:pt x="0" y="152"/>
                        <a:pt x="0" y="152"/>
                      </a:cubicBezTo>
                      <a:cubicBezTo>
                        <a:pt x="0" y="154"/>
                        <a:pt x="0" y="155"/>
                        <a:pt x="2" y="156"/>
                      </a:cubicBezTo>
                      <a:cubicBezTo>
                        <a:pt x="2" y="156"/>
                        <a:pt x="2" y="157"/>
                        <a:pt x="3" y="157"/>
                      </a:cubicBezTo>
                      <a:cubicBezTo>
                        <a:pt x="3" y="157"/>
                        <a:pt x="3" y="158"/>
                        <a:pt x="4" y="158"/>
                      </a:cubicBezTo>
                      <a:cubicBezTo>
                        <a:pt x="4" y="158"/>
                        <a:pt x="4" y="159"/>
                        <a:pt x="4" y="159"/>
                      </a:cubicBezTo>
                      <a:cubicBezTo>
                        <a:pt x="5" y="159"/>
                        <a:pt x="5" y="160"/>
                        <a:pt x="5" y="160"/>
                      </a:cubicBezTo>
                      <a:cubicBezTo>
                        <a:pt x="6" y="160"/>
                        <a:pt x="6" y="160"/>
                        <a:pt x="6" y="161"/>
                      </a:cubicBezTo>
                      <a:cubicBezTo>
                        <a:pt x="7" y="161"/>
                        <a:pt x="7" y="161"/>
                        <a:pt x="7" y="162"/>
                      </a:cubicBezTo>
                      <a:cubicBezTo>
                        <a:pt x="8" y="162"/>
                        <a:pt x="8" y="162"/>
                        <a:pt x="8" y="163"/>
                      </a:cubicBezTo>
                      <a:cubicBezTo>
                        <a:pt x="9" y="163"/>
                        <a:pt x="9" y="163"/>
                        <a:pt x="9" y="164"/>
                      </a:cubicBezTo>
                      <a:cubicBezTo>
                        <a:pt x="9" y="164"/>
                        <a:pt x="10" y="164"/>
                        <a:pt x="10" y="165"/>
                      </a:cubicBezTo>
                      <a:cubicBezTo>
                        <a:pt x="10" y="165"/>
                        <a:pt x="11" y="165"/>
                        <a:pt x="11" y="165"/>
                      </a:cubicBezTo>
                      <a:cubicBezTo>
                        <a:pt x="11" y="166"/>
                        <a:pt x="12" y="166"/>
                        <a:pt x="12" y="166"/>
                      </a:cubicBezTo>
                      <a:cubicBezTo>
                        <a:pt x="12" y="167"/>
                        <a:pt x="13" y="167"/>
                        <a:pt x="13" y="167"/>
                      </a:cubicBezTo>
                      <a:cubicBezTo>
                        <a:pt x="13" y="168"/>
                        <a:pt x="14" y="168"/>
                        <a:pt x="14" y="168"/>
                      </a:cubicBezTo>
                      <a:cubicBezTo>
                        <a:pt x="14" y="169"/>
                        <a:pt x="15" y="169"/>
                        <a:pt x="15" y="169"/>
                      </a:cubicBezTo>
                      <a:cubicBezTo>
                        <a:pt x="15" y="170"/>
                        <a:pt x="16" y="170"/>
                        <a:pt x="16" y="170"/>
                      </a:cubicBezTo>
                      <a:cubicBezTo>
                        <a:pt x="16" y="171"/>
                        <a:pt x="17" y="171"/>
                        <a:pt x="17" y="171"/>
                      </a:cubicBezTo>
                      <a:cubicBezTo>
                        <a:pt x="17" y="172"/>
                        <a:pt x="17" y="172"/>
                        <a:pt x="18" y="172"/>
                      </a:cubicBezTo>
                      <a:cubicBezTo>
                        <a:pt x="18" y="173"/>
                        <a:pt x="18" y="173"/>
                        <a:pt x="19" y="173"/>
                      </a:cubicBezTo>
                      <a:cubicBezTo>
                        <a:pt x="19" y="174"/>
                        <a:pt x="19" y="174"/>
                        <a:pt x="20" y="174"/>
                      </a:cubicBezTo>
                      <a:cubicBezTo>
                        <a:pt x="20" y="174"/>
                        <a:pt x="20" y="175"/>
                        <a:pt x="21" y="175"/>
                      </a:cubicBezTo>
                      <a:cubicBezTo>
                        <a:pt x="21" y="175"/>
                        <a:pt x="21" y="176"/>
                        <a:pt x="22" y="176"/>
                      </a:cubicBezTo>
                      <a:cubicBezTo>
                        <a:pt x="22" y="176"/>
                        <a:pt x="22" y="177"/>
                        <a:pt x="23" y="177"/>
                      </a:cubicBezTo>
                      <a:cubicBezTo>
                        <a:pt x="23" y="177"/>
                        <a:pt x="23" y="177"/>
                        <a:pt x="23" y="177"/>
                      </a:cubicBezTo>
                      <a:cubicBezTo>
                        <a:pt x="148" y="177"/>
                        <a:pt x="148" y="177"/>
                        <a:pt x="148" y="177"/>
                      </a:cubicBezTo>
                      <a:cubicBezTo>
                        <a:pt x="148" y="60"/>
                        <a:pt x="148" y="60"/>
                        <a:pt x="148" y="60"/>
                      </a:cubicBezTo>
                      <a:cubicBezTo>
                        <a:pt x="147" y="60"/>
                        <a:pt x="147" y="60"/>
                        <a:pt x="147" y="60"/>
                      </a:cubicBezTo>
                      <a:cubicBezTo>
                        <a:pt x="147" y="59"/>
                        <a:pt x="147" y="59"/>
                        <a:pt x="146" y="59"/>
                      </a:cubicBezTo>
                      <a:cubicBezTo>
                        <a:pt x="146" y="58"/>
                        <a:pt x="146" y="58"/>
                        <a:pt x="145" y="58"/>
                      </a:cubicBezTo>
                      <a:cubicBezTo>
                        <a:pt x="145" y="57"/>
                        <a:pt x="145" y="57"/>
                        <a:pt x="144" y="57"/>
                      </a:cubicBezTo>
                      <a:cubicBezTo>
                        <a:pt x="144" y="56"/>
                        <a:pt x="144" y="56"/>
                        <a:pt x="143" y="56"/>
                      </a:cubicBezTo>
                      <a:cubicBezTo>
                        <a:pt x="143" y="55"/>
                        <a:pt x="143" y="55"/>
                        <a:pt x="143" y="55"/>
                      </a:cubicBezTo>
                      <a:cubicBezTo>
                        <a:pt x="142" y="54"/>
                        <a:pt x="142" y="54"/>
                        <a:pt x="142" y="54"/>
                      </a:cubicBezTo>
                      <a:cubicBezTo>
                        <a:pt x="141" y="53"/>
                        <a:pt x="141" y="53"/>
                        <a:pt x="141" y="53"/>
                      </a:cubicBezTo>
                      <a:cubicBezTo>
                        <a:pt x="140" y="52"/>
                        <a:pt x="140" y="52"/>
                        <a:pt x="140" y="52"/>
                      </a:cubicBezTo>
                      <a:cubicBezTo>
                        <a:pt x="139" y="52"/>
                        <a:pt x="139" y="51"/>
                        <a:pt x="139" y="51"/>
                      </a:cubicBezTo>
                      <a:cubicBezTo>
                        <a:pt x="138" y="51"/>
                        <a:pt x="138" y="50"/>
                        <a:pt x="138" y="50"/>
                      </a:cubicBezTo>
                      <a:cubicBezTo>
                        <a:pt x="137" y="50"/>
                        <a:pt x="137" y="49"/>
                        <a:pt x="137" y="49"/>
                      </a:cubicBezTo>
                      <a:cubicBezTo>
                        <a:pt x="137" y="49"/>
                        <a:pt x="136" y="48"/>
                        <a:pt x="136" y="48"/>
                      </a:cubicBezTo>
                      <a:cubicBezTo>
                        <a:pt x="136" y="48"/>
                        <a:pt x="135" y="47"/>
                        <a:pt x="135" y="47"/>
                      </a:cubicBezTo>
                      <a:cubicBezTo>
                        <a:pt x="135" y="47"/>
                        <a:pt x="134" y="46"/>
                        <a:pt x="134" y="46"/>
                      </a:cubicBezTo>
                      <a:cubicBezTo>
                        <a:pt x="134" y="46"/>
                        <a:pt x="133" y="45"/>
                        <a:pt x="133" y="45"/>
                      </a:cubicBezTo>
                      <a:cubicBezTo>
                        <a:pt x="133" y="45"/>
                        <a:pt x="132" y="45"/>
                        <a:pt x="132" y="44"/>
                      </a:cubicBezTo>
                      <a:cubicBezTo>
                        <a:pt x="132" y="44"/>
                        <a:pt x="131" y="44"/>
                        <a:pt x="131" y="43"/>
                      </a:cubicBezTo>
                      <a:cubicBezTo>
                        <a:pt x="131" y="43"/>
                        <a:pt x="130" y="43"/>
                        <a:pt x="130" y="42"/>
                      </a:cubicBezTo>
                      <a:cubicBezTo>
                        <a:pt x="130" y="42"/>
                        <a:pt x="130" y="42"/>
                        <a:pt x="129" y="41"/>
                      </a:cubicBezTo>
                      <a:cubicBezTo>
                        <a:pt x="129" y="41"/>
                        <a:pt x="129" y="41"/>
                        <a:pt x="128" y="40"/>
                      </a:cubicBezTo>
                      <a:cubicBezTo>
                        <a:pt x="128" y="40"/>
                        <a:pt x="128" y="40"/>
                        <a:pt x="127" y="39"/>
                      </a:cubicBezTo>
                      <a:cubicBezTo>
                        <a:pt x="127" y="39"/>
                        <a:pt x="127" y="39"/>
                        <a:pt x="126" y="39"/>
                      </a:cubicBezTo>
                      <a:cubicBezTo>
                        <a:pt x="126" y="38"/>
                        <a:pt x="126" y="38"/>
                        <a:pt x="125" y="38"/>
                      </a:cubicBezTo>
                      <a:cubicBezTo>
                        <a:pt x="125" y="37"/>
                        <a:pt x="125" y="37"/>
                        <a:pt x="124" y="37"/>
                      </a:cubicBezTo>
                      <a:cubicBezTo>
                        <a:pt x="124" y="36"/>
                        <a:pt x="124" y="36"/>
                        <a:pt x="123" y="36"/>
                      </a:cubicBezTo>
                      <a:cubicBezTo>
                        <a:pt x="123" y="35"/>
                        <a:pt x="123" y="35"/>
                        <a:pt x="122" y="35"/>
                      </a:cubicBezTo>
                      <a:cubicBezTo>
                        <a:pt x="122" y="34"/>
                        <a:pt x="122" y="34"/>
                        <a:pt x="122" y="34"/>
                      </a:cubicBezTo>
                      <a:cubicBezTo>
                        <a:pt x="121" y="33"/>
                        <a:pt x="121" y="33"/>
                        <a:pt x="121" y="33"/>
                      </a:cubicBezTo>
                      <a:cubicBezTo>
                        <a:pt x="120" y="32"/>
                        <a:pt x="120" y="32"/>
                        <a:pt x="120" y="32"/>
                      </a:cubicBezTo>
                      <a:cubicBezTo>
                        <a:pt x="119" y="31"/>
                        <a:pt x="119" y="31"/>
                        <a:pt x="119" y="31"/>
                      </a:cubicBezTo>
                      <a:cubicBezTo>
                        <a:pt x="118" y="31"/>
                        <a:pt x="118" y="30"/>
                        <a:pt x="118" y="30"/>
                      </a:cubicBezTo>
                      <a:cubicBezTo>
                        <a:pt x="117" y="30"/>
                        <a:pt x="117" y="29"/>
                        <a:pt x="117" y="29"/>
                      </a:cubicBezTo>
                      <a:cubicBezTo>
                        <a:pt x="116" y="29"/>
                        <a:pt x="116" y="28"/>
                        <a:pt x="116" y="28"/>
                      </a:cubicBezTo>
                      <a:cubicBezTo>
                        <a:pt x="116" y="28"/>
                        <a:pt x="115" y="27"/>
                        <a:pt x="115" y="27"/>
                      </a:cubicBezTo>
                      <a:cubicBezTo>
                        <a:pt x="115" y="27"/>
                        <a:pt x="114" y="26"/>
                        <a:pt x="114" y="26"/>
                      </a:cubicBezTo>
                      <a:cubicBezTo>
                        <a:pt x="114" y="26"/>
                        <a:pt x="113" y="25"/>
                        <a:pt x="113" y="25"/>
                      </a:cubicBezTo>
                      <a:cubicBezTo>
                        <a:pt x="113" y="25"/>
                        <a:pt x="112" y="24"/>
                        <a:pt x="112" y="24"/>
                      </a:cubicBezTo>
                      <a:cubicBezTo>
                        <a:pt x="112" y="24"/>
                        <a:pt x="111" y="24"/>
                        <a:pt x="111" y="23"/>
                      </a:cubicBezTo>
                      <a:cubicBezTo>
                        <a:pt x="111" y="23"/>
                        <a:pt x="110" y="23"/>
                        <a:pt x="110" y="22"/>
                      </a:cubicBezTo>
                      <a:cubicBezTo>
                        <a:pt x="110" y="22"/>
                        <a:pt x="109" y="22"/>
                        <a:pt x="109" y="21"/>
                      </a:cubicBezTo>
                      <a:cubicBezTo>
                        <a:pt x="109" y="21"/>
                        <a:pt x="109" y="21"/>
                        <a:pt x="108" y="20"/>
                      </a:cubicBezTo>
                      <a:cubicBezTo>
                        <a:pt x="108" y="20"/>
                        <a:pt x="108" y="20"/>
                        <a:pt x="107" y="19"/>
                      </a:cubicBezTo>
                      <a:cubicBezTo>
                        <a:pt x="107" y="19"/>
                        <a:pt x="107" y="19"/>
                        <a:pt x="106" y="18"/>
                      </a:cubicBezTo>
                      <a:cubicBezTo>
                        <a:pt x="106" y="18"/>
                        <a:pt x="106" y="18"/>
                        <a:pt x="105" y="18"/>
                      </a:cubicBezTo>
                      <a:cubicBezTo>
                        <a:pt x="105" y="17"/>
                        <a:pt x="105" y="17"/>
                        <a:pt x="104" y="17"/>
                      </a:cubicBezTo>
                      <a:cubicBezTo>
                        <a:pt x="104" y="16"/>
                        <a:pt x="104" y="16"/>
                        <a:pt x="103" y="16"/>
                      </a:cubicBezTo>
                      <a:cubicBezTo>
                        <a:pt x="103" y="15"/>
                        <a:pt x="103" y="15"/>
                        <a:pt x="102" y="15"/>
                      </a:cubicBezTo>
                      <a:cubicBezTo>
                        <a:pt x="102" y="14"/>
                        <a:pt x="102" y="14"/>
                        <a:pt x="101" y="14"/>
                      </a:cubicBezTo>
                      <a:cubicBezTo>
                        <a:pt x="101" y="13"/>
                        <a:pt x="101" y="13"/>
                        <a:pt x="101" y="13"/>
                      </a:cubicBezTo>
                      <a:cubicBezTo>
                        <a:pt x="100" y="12"/>
                        <a:pt x="100" y="12"/>
                        <a:pt x="100" y="12"/>
                      </a:cubicBezTo>
                      <a:cubicBezTo>
                        <a:pt x="99" y="11"/>
                        <a:pt x="99" y="11"/>
                        <a:pt x="99" y="11"/>
                      </a:cubicBezTo>
                      <a:cubicBezTo>
                        <a:pt x="98" y="10"/>
                        <a:pt x="98" y="10"/>
                        <a:pt x="98" y="10"/>
                      </a:cubicBezTo>
                      <a:cubicBezTo>
                        <a:pt x="97" y="10"/>
                        <a:pt x="97" y="9"/>
                        <a:pt x="97" y="9"/>
                      </a:cubicBezTo>
                      <a:cubicBezTo>
                        <a:pt x="96" y="9"/>
                        <a:pt x="96" y="8"/>
                        <a:pt x="96" y="8"/>
                      </a:cubicBezTo>
                      <a:cubicBezTo>
                        <a:pt x="95" y="8"/>
                        <a:pt x="95" y="7"/>
                        <a:pt x="95" y="7"/>
                      </a:cubicBezTo>
                      <a:cubicBezTo>
                        <a:pt x="95" y="7"/>
                        <a:pt x="94" y="6"/>
                        <a:pt x="94" y="6"/>
                      </a:cubicBezTo>
                      <a:cubicBezTo>
                        <a:pt x="94" y="6"/>
                        <a:pt x="93" y="5"/>
                        <a:pt x="93" y="5"/>
                      </a:cubicBezTo>
                      <a:cubicBezTo>
                        <a:pt x="93" y="5"/>
                        <a:pt x="92" y="4"/>
                        <a:pt x="92" y="4"/>
                      </a:cubicBezTo>
                      <a:cubicBezTo>
                        <a:pt x="92" y="4"/>
                        <a:pt x="91" y="3"/>
                        <a:pt x="91" y="3"/>
                      </a:cubicBezTo>
                      <a:cubicBezTo>
                        <a:pt x="91" y="3"/>
                        <a:pt x="90" y="3"/>
                        <a:pt x="90" y="2"/>
                      </a:cubicBezTo>
                      <a:cubicBezTo>
                        <a:pt x="90" y="2"/>
                        <a:pt x="89" y="2"/>
                        <a:pt x="89" y="1"/>
                      </a:cubicBezTo>
                      <a:cubicBezTo>
                        <a:pt x="88" y="0"/>
                        <a:pt x="88" y="0"/>
                        <a:pt x="86" y="0"/>
                      </a:cubicBezTo>
                    </a:path>
                  </a:pathLst>
                </a:custGeom>
                <a:solidFill>
                  <a:schemeClr val="tx1">
                    <a:alpha val="2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6" name="Freeform 6"/>
                <p:cNvSpPr>
                  <a:spLocks/>
                </p:cNvSpPr>
                <p:nvPr/>
              </p:nvSpPr>
              <p:spPr bwMode="auto">
                <a:xfrm>
                  <a:off x="7999413" y="5029203"/>
                  <a:ext cx="754917" cy="1288802"/>
                </a:xfrm>
                <a:custGeom>
                  <a:avLst/>
                  <a:gdLst>
                    <a:gd name="T0" fmla="*/ 7 w 92"/>
                    <a:gd name="T1" fmla="*/ 156 h 158"/>
                    <a:gd name="T2" fmla="*/ 57 w 92"/>
                    <a:gd name="T3" fmla="*/ 105 h 158"/>
                    <a:gd name="T4" fmla="*/ 55 w 92"/>
                    <a:gd name="T5" fmla="*/ 100 h 158"/>
                    <a:gd name="T6" fmla="*/ 51 w 92"/>
                    <a:gd name="T7" fmla="*/ 100 h 158"/>
                    <a:gd name="T8" fmla="*/ 48 w 92"/>
                    <a:gd name="T9" fmla="*/ 94 h 158"/>
                    <a:gd name="T10" fmla="*/ 75 w 92"/>
                    <a:gd name="T11" fmla="*/ 61 h 158"/>
                    <a:gd name="T12" fmla="*/ 72 w 92"/>
                    <a:gd name="T13" fmla="*/ 55 h 158"/>
                    <a:gd name="T14" fmla="*/ 59 w 92"/>
                    <a:gd name="T15" fmla="*/ 55 h 158"/>
                    <a:gd name="T16" fmla="*/ 56 w 92"/>
                    <a:gd name="T17" fmla="*/ 50 h 158"/>
                    <a:gd name="T18" fmla="*/ 90 w 92"/>
                    <a:gd name="T19" fmla="*/ 5 h 158"/>
                    <a:gd name="T20" fmla="*/ 87 w 92"/>
                    <a:gd name="T21" fmla="*/ 0 h 158"/>
                    <a:gd name="T22" fmla="*/ 34 w 92"/>
                    <a:gd name="T23" fmla="*/ 0 h 158"/>
                    <a:gd name="T24" fmla="*/ 31 w 92"/>
                    <a:gd name="T25" fmla="*/ 2 h 158"/>
                    <a:gd name="T26" fmla="*/ 4 w 92"/>
                    <a:gd name="T27" fmla="*/ 55 h 158"/>
                    <a:gd name="T28" fmla="*/ 7 w 92"/>
                    <a:gd name="T29" fmla="*/ 60 h 158"/>
                    <a:gd name="T30" fmla="*/ 20 w 92"/>
                    <a:gd name="T31" fmla="*/ 60 h 158"/>
                    <a:gd name="T32" fmla="*/ 22 w 92"/>
                    <a:gd name="T33" fmla="*/ 64 h 158"/>
                    <a:gd name="T34" fmla="*/ 4 w 92"/>
                    <a:gd name="T35" fmla="*/ 101 h 158"/>
                    <a:gd name="T36" fmla="*/ 7 w 92"/>
                    <a:gd name="T37" fmla="*/ 105 h 158"/>
                    <a:gd name="T38" fmla="*/ 19 w 92"/>
                    <a:gd name="T39" fmla="*/ 105 h 158"/>
                    <a:gd name="T40" fmla="*/ 22 w 92"/>
                    <a:gd name="T41" fmla="*/ 110 h 158"/>
                    <a:gd name="T42" fmla="*/ 1 w 92"/>
                    <a:gd name="T43" fmla="*/ 152 h 158"/>
                    <a:gd name="T44" fmla="*/ 7 w 92"/>
                    <a:gd name="T45" fmla="*/ 156 h 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92" h="158">
                      <a:moveTo>
                        <a:pt x="7" y="156"/>
                      </a:moveTo>
                      <a:cubicBezTo>
                        <a:pt x="57" y="105"/>
                        <a:pt x="57" y="105"/>
                        <a:pt x="57" y="105"/>
                      </a:cubicBezTo>
                      <a:cubicBezTo>
                        <a:pt x="59" y="103"/>
                        <a:pt x="57" y="100"/>
                        <a:pt x="55" y="100"/>
                      </a:cubicBezTo>
                      <a:cubicBezTo>
                        <a:pt x="51" y="100"/>
                        <a:pt x="51" y="100"/>
                        <a:pt x="51" y="100"/>
                      </a:cubicBezTo>
                      <a:cubicBezTo>
                        <a:pt x="48" y="100"/>
                        <a:pt x="46" y="96"/>
                        <a:pt x="48" y="94"/>
                      </a:cubicBezTo>
                      <a:cubicBezTo>
                        <a:pt x="75" y="61"/>
                        <a:pt x="75" y="61"/>
                        <a:pt x="75" y="61"/>
                      </a:cubicBezTo>
                      <a:cubicBezTo>
                        <a:pt x="76" y="59"/>
                        <a:pt x="75" y="55"/>
                        <a:pt x="72" y="55"/>
                      </a:cubicBezTo>
                      <a:cubicBezTo>
                        <a:pt x="59" y="55"/>
                        <a:pt x="59" y="55"/>
                        <a:pt x="59" y="55"/>
                      </a:cubicBezTo>
                      <a:cubicBezTo>
                        <a:pt x="56" y="55"/>
                        <a:pt x="54" y="52"/>
                        <a:pt x="56" y="50"/>
                      </a:cubicBezTo>
                      <a:cubicBezTo>
                        <a:pt x="90" y="5"/>
                        <a:pt x="90" y="5"/>
                        <a:pt x="90" y="5"/>
                      </a:cubicBezTo>
                      <a:cubicBezTo>
                        <a:pt x="92" y="3"/>
                        <a:pt x="90" y="0"/>
                        <a:pt x="87" y="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32" y="0"/>
                        <a:pt x="31" y="1"/>
                        <a:pt x="31" y="2"/>
                      </a:cubicBezTo>
                      <a:cubicBezTo>
                        <a:pt x="4" y="55"/>
                        <a:pt x="4" y="55"/>
                        <a:pt x="4" y="55"/>
                      </a:cubicBezTo>
                      <a:cubicBezTo>
                        <a:pt x="3" y="57"/>
                        <a:pt x="5" y="60"/>
                        <a:pt x="7" y="60"/>
                      </a:cubicBezTo>
                      <a:cubicBezTo>
                        <a:pt x="20" y="60"/>
                        <a:pt x="20" y="60"/>
                        <a:pt x="20" y="60"/>
                      </a:cubicBezTo>
                      <a:cubicBezTo>
                        <a:pt x="22" y="60"/>
                        <a:pt x="24" y="62"/>
                        <a:pt x="22" y="64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03"/>
                        <a:pt x="5" y="105"/>
                        <a:pt x="7" y="105"/>
                      </a:cubicBezTo>
                      <a:cubicBezTo>
                        <a:pt x="19" y="105"/>
                        <a:pt x="19" y="105"/>
                        <a:pt x="19" y="105"/>
                      </a:cubicBezTo>
                      <a:cubicBezTo>
                        <a:pt x="21" y="105"/>
                        <a:pt x="23" y="108"/>
                        <a:pt x="22" y="110"/>
                      </a:cubicBezTo>
                      <a:cubicBezTo>
                        <a:pt x="1" y="152"/>
                        <a:pt x="1" y="152"/>
                        <a:pt x="1" y="152"/>
                      </a:cubicBezTo>
                      <a:cubicBezTo>
                        <a:pt x="0" y="155"/>
                        <a:pt x="4" y="158"/>
                        <a:pt x="7" y="15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58" name="Group 57"/>
            <p:cNvGrpSpPr/>
            <p:nvPr/>
          </p:nvGrpSpPr>
          <p:grpSpPr>
            <a:xfrm>
              <a:off x="2132885" y="3776558"/>
              <a:ext cx="1738407" cy="1740992"/>
              <a:chOff x="1141412" y="3671359"/>
              <a:chExt cx="1978355" cy="1981296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1141412" y="3671359"/>
                <a:ext cx="1972203" cy="197220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Freeform 90"/>
              <p:cNvSpPr/>
              <p:nvPr/>
            </p:nvSpPr>
            <p:spPr>
              <a:xfrm>
                <a:off x="1499733" y="3932394"/>
                <a:ext cx="1620034" cy="1720261"/>
              </a:xfrm>
              <a:custGeom>
                <a:avLst/>
                <a:gdLst>
                  <a:gd name="connsiteX0" fmla="*/ 544021 w 1458857"/>
                  <a:gd name="connsiteY0" fmla="*/ 1456888 h 1545825"/>
                  <a:gd name="connsiteX1" fmla="*/ 14249 w 1458857"/>
                  <a:gd name="connsiteY1" fmla="*/ 930745 h 1545825"/>
                  <a:gd name="connsiteX2" fmla="*/ 141249 w 1458857"/>
                  <a:gd name="connsiteY2" fmla="*/ 829145 h 1545825"/>
                  <a:gd name="connsiteX3" fmla="*/ 28764 w 1458857"/>
                  <a:gd name="connsiteY3" fmla="*/ 713030 h 1545825"/>
                  <a:gd name="connsiteX4" fmla="*/ 75935 w 1458857"/>
                  <a:gd name="connsiteY4" fmla="*/ 716659 h 1545825"/>
                  <a:gd name="connsiteX5" fmla="*/ 246478 w 1458857"/>
                  <a:gd name="connsiteY5" fmla="*/ 756573 h 1545825"/>
                  <a:gd name="connsiteX6" fmla="*/ 32392 w 1458857"/>
                  <a:gd name="connsiteY6" fmla="*/ 557002 h 1545825"/>
                  <a:gd name="connsiteX7" fmla="*/ 166649 w 1458857"/>
                  <a:gd name="connsiteY7" fmla="*/ 466288 h 1545825"/>
                  <a:gd name="connsiteX8" fmla="*/ 14249 w 1458857"/>
                  <a:gd name="connsiteY8" fmla="*/ 353802 h 1545825"/>
                  <a:gd name="connsiteX9" fmla="*/ 57792 w 1458857"/>
                  <a:gd name="connsiteY9" fmla="*/ 335659 h 1545825"/>
                  <a:gd name="connsiteX10" fmla="*/ 217449 w 1458857"/>
                  <a:gd name="connsiteY10" fmla="*/ 415488 h 1545825"/>
                  <a:gd name="connsiteX11" fmla="*/ 250106 w 1458857"/>
                  <a:gd name="connsiteY11" fmla="*/ 212288 h 1545825"/>
                  <a:gd name="connsiteX12" fmla="*/ 507735 w 1458857"/>
                  <a:gd name="connsiteY12" fmla="*/ 448145 h 1545825"/>
                  <a:gd name="connsiteX13" fmla="*/ 507735 w 1458857"/>
                  <a:gd name="connsiteY13" fmla="*/ 339288 h 1545825"/>
                  <a:gd name="connsiteX14" fmla="*/ 344449 w 1458857"/>
                  <a:gd name="connsiteY14" fmla="*/ 179630 h 1545825"/>
                  <a:gd name="connsiteX15" fmla="*/ 511364 w 1458857"/>
                  <a:gd name="connsiteY15" fmla="*/ 237688 h 1545825"/>
                  <a:gd name="connsiteX16" fmla="*/ 540392 w 1458857"/>
                  <a:gd name="connsiteY16" fmla="*/ 1830 h 1545825"/>
                  <a:gd name="connsiteX17" fmla="*/ 689164 w 1458857"/>
                  <a:gd name="connsiteY17" fmla="*/ 128830 h 1545825"/>
                  <a:gd name="connsiteX18" fmla="*/ 736335 w 1458857"/>
                  <a:gd name="connsiteY18" fmla="*/ 139716 h 1545825"/>
                  <a:gd name="connsiteX19" fmla="*/ 827049 w 1458857"/>
                  <a:gd name="connsiteY19" fmla="*/ 215916 h 1545825"/>
                  <a:gd name="connsiteX20" fmla="*/ 870592 w 1458857"/>
                  <a:gd name="connsiteY20" fmla="*/ 215916 h 1545825"/>
                  <a:gd name="connsiteX21" fmla="*/ 979449 w 1458857"/>
                  <a:gd name="connsiteY21" fmla="*/ 321145 h 1545825"/>
                  <a:gd name="connsiteX22" fmla="*/ 1070164 w 1458857"/>
                  <a:gd name="connsiteY22" fmla="*/ 310259 h 1545825"/>
                  <a:gd name="connsiteX23" fmla="*/ 1382221 w 1458857"/>
                  <a:gd name="connsiteY23" fmla="*/ 615059 h 1545825"/>
                  <a:gd name="connsiteX24" fmla="*/ 1382221 w 1458857"/>
                  <a:gd name="connsiteY24" fmla="*/ 1460516 h 1545825"/>
                  <a:gd name="connsiteX25" fmla="*/ 544021 w 1458857"/>
                  <a:gd name="connsiteY25" fmla="*/ 1456888 h 1545825"/>
                  <a:gd name="connsiteX0" fmla="*/ 544021 w 1458857"/>
                  <a:gd name="connsiteY0" fmla="*/ 1456888 h 1460516"/>
                  <a:gd name="connsiteX1" fmla="*/ 14249 w 1458857"/>
                  <a:gd name="connsiteY1" fmla="*/ 930745 h 1460516"/>
                  <a:gd name="connsiteX2" fmla="*/ 141249 w 1458857"/>
                  <a:gd name="connsiteY2" fmla="*/ 829145 h 1460516"/>
                  <a:gd name="connsiteX3" fmla="*/ 28764 w 1458857"/>
                  <a:gd name="connsiteY3" fmla="*/ 713030 h 1460516"/>
                  <a:gd name="connsiteX4" fmla="*/ 75935 w 1458857"/>
                  <a:gd name="connsiteY4" fmla="*/ 716659 h 1460516"/>
                  <a:gd name="connsiteX5" fmla="*/ 246478 w 1458857"/>
                  <a:gd name="connsiteY5" fmla="*/ 756573 h 1460516"/>
                  <a:gd name="connsiteX6" fmla="*/ 32392 w 1458857"/>
                  <a:gd name="connsiteY6" fmla="*/ 557002 h 1460516"/>
                  <a:gd name="connsiteX7" fmla="*/ 166649 w 1458857"/>
                  <a:gd name="connsiteY7" fmla="*/ 466288 h 1460516"/>
                  <a:gd name="connsiteX8" fmla="*/ 14249 w 1458857"/>
                  <a:gd name="connsiteY8" fmla="*/ 353802 h 1460516"/>
                  <a:gd name="connsiteX9" fmla="*/ 57792 w 1458857"/>
                  <a:gd name="connsiteY9" fmla="*/ 335659 h 1460516"/>
                  <a:gd name="connsiteX10" fmla="*/ 217449 w 1458857"/>
                  <a:gd name="connsiteY10" fmla="*/ 415488 h 1460516"/>
                  <a:gd name="connsiteX11" fmla="*/ 250106 w 1458857"/>
                  <a:gd name="connsiteY11" fmla="*/ 212288 h 1460516"/>
                  <a:gd name="connsiteX12" fmla="*/ 507735 w 1458857"/>
                  <a:gd name="connsiteY12" fmla="*/ 448145 h 1460516"/>
                  <a:gd name="connsiteX13" fmla="*/ 507735 w 1458857"/>
                  <a:gd name="connsiteY13" fmla="*/ 339288 h 1460516"/>
                  <a:gd name="connsiteX14" fmla="*/ 344449 w 1458857"/>
                  <a:gd name="connsiteY14" fmla="*/ 179630 h 1460516"/>
                  <a:gd name="connsiteX15" fmla="*/ 511364 w 1458857"/>
                  <a:gd name="connsiteY15" fmla="*/ 237688 h 1460516"/>
                  <a:gd name="connsiteX16" fmla="*/ 540392 w 1458857"/>
                  <a:gd name="connsiteY16" fmla="*/ 1830 h 1460516"/>
                  <a:gd name="connsiteX17" fmla="*/ 689164 w 1458857"/>
                  <a:gd name="connsiteY17" fmla="*/ 128830 h 1460516"/>
                  <a:gd name="connsiteX18" fmla="*/ 736335 w 1458857"/>
                  <a:gd name="connsiteY18" fmla="*/ 139716 h 1460516"/>
                  <a:gd name="connsiteX19" fmla="*/ 827049 w 1458857"/>
                  <a:gd name="connsiteY19" fmla="*/ 215916 h 1460516"/>
                  <a:gd name="connsiteX20" fmla="*/ 870592 w 1458857"/>
                  <a:gd name="connsiteY20" fmla="*/ 215916 h 1460516"/>
                  <a:gd name="connsiteX21" fmla="*/ 979449 w 1458857"/>
                  <a:gd name="connsiteY21" fmla="*/ 321145 h 1460516"/>
                  <a:gd name="connsiteX22" fmla="*/ 1070164 w 1458857"/>
                  <a:gd name="connsiteY22" fmla="*/ 310259 h 1460516"/>
                  <a:gd name="connsiteX23" fmla="*/ 1382221 w 1458857"/>
                  <a:gd name="connsiteY23" fmla="*/ 615059 h 1460516"/>
                  <a:gd name="connsiteX24" fmla="*/ 1382221 w 1458857"/>
                  <a:gd name="connsiteY24" fmla="*/ 1460516 h 1460516"/>
                  <a:gd name="connsiteX25" fmla="*/ 544021 w 1458857"/>
                  <a:gd name="connsiteY25" fmla="*/ 1456888 h 1460516"/>
                  <a:gd name="connsiteX0" fmla="*/ 544021 w 1382221"/>
                  <a:gd name="connsiteY0" fmla="*/ 1456888 h 1460516"/>
                  <a:gd name="connsiteX1" fmla="*/ 14249 w 1382221"/>
                  <a:gd name="connsiteY1" fmla="*/ 930745 h 1460516"/>
                  <a:gd name="connsiteX2" fmla="*/ 141249 w 1382221"/>
                  <a:gd name="connsiteY2" fmla="*/ 829145 h 1460516"/>
                  <a:gd name="connsiteX3" fmla="*/ 28764 w 1382221"/>
                  <a:gd name="connsiteY3" fmla="*/ 713030 h 1460516"/>
                  <a:gd name="connsiteX4" fmla="*/ 75935 w 1382221"/>
                  <a:gd name="connsiteY4" fmla="*/ 716659 h 1460516"/>
                  <a:gd name="connsiteX5" fmla="*/ 246478 w 1382221"/>
                  <a:gd name="connsiteY5" fmla="*/ 756573 h 1460516"/>
                  <a:gd name="connsiteX6" fmla="*/ 32392 w 1382221"/>
                  <a:gd name="connsiteY6" fmla="*/ 557002 h 1460516"/>
                  <a:gd name="connsiteX7" fmla="*/ 166649 w 1382221"/>
                  <a:gd name="connsiteY7" fmla="*/ 466288 h 1460516"/>
                  <a:gd name="connsiteX8" fmla="*/ 14249 w 1382221"/>
                  <a:gd name="connsiteY8" fmla="*/ 353802 h 1460516"/>
                  <a:gd name="connsiteX9" fmla="*/ 57792 w 1382221"/>
                  <a:gd name="connsiteY9" fmla="*/ 335659 h 1460516"/>
                  <a:gd name="connsiteX10" fmla="*/ 217449 w 1382221"/>
                  <a:gd name="connsiteY10" fmla="*/ 415488 h 1460516"/>
                  <a:gd name="connsiteX11" fmla="*/ 250106 w 1382221"/>
                  <a:gd name="connsiteY11" fmla="*/ 212288 h 1460516"/>
                  <a:gd name="connsiteX12" fmla="*/ 507735 w 1382221"/>
                  <a:gd name="connsiteY12" fmla="*/ 448145 h 1460516"/>
                  <a:gd name="connsiteX13" fmla="*/ 507735 w 1382221"/>
                  <a:gd name="connsiteY13" fmla="*/ 339288 h 1460516"/>
                  <a:gd name="connsiteX14" fmla="*/ 344449 w 1382221"/>
                  <a:gd name="connsiteY14" fmla="*/ 179630 h 1460516"/>
                  <a:gd name="connsiteX15" fmla="*/ 511364 w 1382221"/>
                  <a:gd name="connsiteY15" fmla="*/ 237688 h 1460516"/>
                  <a:gd name="connsiteX16" fmla="*/ 540392 w 1382221"/>
                  <a:gd name="connsiteY16" fmla="*/ 1830 h 1460516"/>
                  <a:gd name="connsiteX17" fmla="*/ 689164 w 1382221"/>
                  <a:gd name="connsiteY17" fmla="*/ 128830 h 1460516"/>
                  <a:gd name="connsiteX18" fmla="*/ 736335 w 1382221"/>
                  <a:gd name="connsiteY18" fmla="*/ 139716 h 1460516"/>
                  <a:gd name="connsiteX19" fmla="*/ 827049 w 1382221"/>
                  <a:gd name="connsiteY19" fmla="*/ 215916 h 1460516"/>
                  <a:gd name="connsiteX20" fmla="*/ 870592 w 1382221"/>
                  <a:gd name="connsiteY20" fmla="*/ 215916 h 1460516"/>
                  <a:gd name="connsiteX21" fmla="*/ 979449 w 1382221"/>
                  <a:gd name="connsiteY21" fmla="*/ 321145 h 1460516"/>
                  <a:gd name="connsiteX22" fmla="*/ 1070164 w 1382221"/>
                  <a:gd name="connsiteY22" fmla="*/ 310259 h 1460516"/>
                  <a:gd name="connsiteX23" fmla="*/ 1382221 w 1382221"/>
                  <a:gd name="connsiteY23" fmla="*/ 615059 h 1460516"/>
                  <a:gd name="connsiteX24" fmla="*/ 1382221 w 1382221"/>
                  <a:gd name="connsiteY24" fmla="*/ 1460516 h 1460516"/>
                  <a:gd name="connsiteX25" fmla="*/ 544021 w 1382221"/>
                  <a:gd name="connsiteY25" fmla="*/ 1456888 h 1460516"/>
                  <a:gd name="connsiteX0" fmla="*/ 544021 w 1382221"/>
                  <a:gd name="connsiteY0" fmla="*/ 1456888 h 1460516"/>
                  <a:gd name="connsiteX1" fmla="*/ 14249 w 1382221"/>
                  <a:gd name="connsiteY1" fmla="*/ 930745 h 1460516"/>
                  <a:gd name="connsiteX2" fmla="*/ 141249 w 1382221"/>
                  <a:gd name="connsiteY2" fmla="*/ 829145 h 1460516"/>
                  <a:gd name="connsiteX3" fmla="*/ 28764 w 1382221"/>
                  <a:gd name="connsiteY3" fmla="*/ 713030 h 1460516"/>
                  <a:gd name="connsiteX4" fmla="*/ 75935 w 1382221"/>
                  <a:gd name="connsiteY4" fmla="*/ 716659 h 1460516"/>
                  <a:gd name="connsiteX5" fmla="*/ 246478 w 1382221"/>
                  <a:gd name="connsiteY5" fmla="*/ 756573 h 1460516"/>
                  <a:gd name="connsiteX6" fmla="*/ 32392 w 1382221"/>
                  <a:gd name="connsiteY6" fmla="*/ 557002 h 1460516"/>
                  <a:gd name="connsiteX7" fmla="*/ 166649 w 1382221"/>
                  <a:gd name="connsiteY7" fmla="*/ 466288 h 1460516"/>
                  <a:gd name="connsiteX8" fmla="*/ 14249 w 1382221"/>
                  <a:gd name="connsiteY8" fmla="*/ 353802 h 1460516"/>
                  <a:gd name="connsiteX9" fmla="*/ 57792 w 1382221"/>
                  <a:gd name="connsiteY9" fmla="*/ 335659 h 1460516"/>
                  <a:gd name="connsiteX10" fmla="*/ 217449 w 1382221"/>
                  <a:gd name="connsiteY10" fmla="*/ 415488 h 1460516"/>
                  <a:gd name="connsiteX11" fmla="*/ 250106 w 1382221"/>
                  <a:gd name="connsiteY11" fmla="*/ 212288 h 1460516"/>
                  <a:gd name="connsiteX12" fmla="*/ 507735 w 1382221"/>
                  <a:gd name="connsiteY12" fmla="*/ 448145 h 1460516"/>
                  <a:gd name="connsiteX13" fmla="*/ 507735 w 1382221"/>
                  <a:gd name="connsiteY13" fmla="*/ 339288 h 1460516"/>
                  <a:gd name="connsiteX14" fmla="*/ 344449 w 1382221"/>
                  <a:gd name="connsiteY14" fmla="*/ 179630 h 1460516"/>
                  <a:gd name="connsiteX15" fmla="*/ 511364 w 1382221"/>
                  <a:gd name="connsiteY15" fmla="*/ 237688 h 1460516"/>
                  <a:gd name="connsiteX16" fmla="*/ 540392 w 1382221"/>
                  <a:gd name="connsiteY16" fmla="*/ 1830 h 1460516"/>
                  <a:gd name="connsiteX17" fmla="*/ 689164 w 1382221"/>
                  <a:gd name="connsiteY17" fmla="*/ 128830 h 1460516"/>
                  <a:gd name="connsiteX18" fmla="*/ 736335 w 1382221"/>
                  <a:gd name="connsiteY18" fmla="*/ 139716 h 1460516"/>
                  <a:gd name="connsiteX19" fmla="*/ 827049 w 1382221"/>
                  <a:gd name="connsiteY19" fmla="*/ 215916 h 1460516"/>
                  <a:gd name="connsiteX20" fmla="*/ 870592 w 1382221"/>
                  <a:gd name="connsiteY20" fmla="*/ 215916 h 1460516"/>
                  <a:gd name="connsiteX21" fmla="*/ 979449 w 1382221"/>
                  <a:gd name="connsiteY21" fmla="*/ 321145 h 1460516"/>
                  <a:gd name="connsiteX22" fmla="*/ 1070164 w 1382221"/>
                  <a:gd name="connsiteY22" fmla="*/ 310259 h 1460516"/>
                  <a:gd name="connsiteX23" fmla="*/ 1382221 w 1382221"/>
                  <a:gd name="connsiteY23" fmla="*/ 615059 h 1460516"/>
                  <a:gd name="connsiteX24" fmla="*/ 1382221 w 1382221"/>
                  <a:gd name="connsiteY24" fmla="*/ 1460516 h 1460516"/>
                  <a:gd name="connsiteX25" fmla="*/ 544021 w 1382221"/>
                  <a:gd name="connsiteY25" fmla="*/ 1456888 h 1460516"/>
                  <a:gd name="connsiteX0" fmla="*/ 544021 w 1382221"/>
                  <a:gd name="connsiteY0" fmla="*/ 1456888 h 1460516"/>
                  <a:gd name="connsiteX1" fmla="*/ 14249 w 1382221"/>
                  <a:gd name="connsiteY1" fmla="*/ 930745 h 1460516"/>
                  <a:gd name="connsiteX2" fmla="*/ 141249 w 1382221"/>
                  <a:gd name="connsiteY2" fmla="*/ 829145 h 1460516"/>
                  <a:gd name="connsiteX3" fmla="*/ 28764 w 1382221"/>
                  <a:gd name="connsiteY3" fmla="*/ 713030 h 1460516"/>
                  <a:gd name="connsiteX4" fmla="*/ 75935 w 1382221"/>
                  <a:gd name="connsiteY4" fmla="*/ 716659 h 1460516"/>
                  <a:gd name="connsiteX5" fmla="*/ 246478 w 1382221"/>
                  <a:gd name="connsiteY5" fmla="*/ 756573 h 1460516"/>
                  <a:gd name="connsiteX6" fmla="*/ 32392 w 1382221"/>
                  <a:gd name="connsiteY6" fmla="*/ 557002 h 1460516"/>
                  <a:gd name="connsiteX7" fmla="*/ 166649 w 1382221"/>
                  <a:gd name="connsiteY7" fmla="*/ 466288 h 1460516"/>
                  <a:gd name="connsiteX8" fmla="*/ 14249 w 1382221"/>
                  <a:gd name="connsiteY8" fmla="*/ 353802 h 1460516"/>
                  <a:gd name="connsiteX9" fmla="*/ 57792 w 1382221"/>
                  <a:gd name="connsiteY9" fmla="*/ 335659 h 1460516"/>
                  <a:gd name="connsiteX10" fmla="*/ 217449 w 1382221"/>
                  <a:gd name="connsiteY10" fmla="*/ 415488 h 1460516"/>
                  <a:gd name="connsiteX11" fmla="*/ 250106 w 1382221"/>
                  <a:gd name="connsiteY11" fmla="*/ 212288 h 1460516"/>
                  <a:gd name="connsiteX12" fmla="*/ 507735 w 1382221"/>
                  <a:gd name="connsiteY12" fmla="*/ 448145 h 1460516"/>
                  <a:gd name="connsiteX13" fmla="*/ 507735 w 1382221"/>
                  <a:gd name="connsiteY13" fmla="*/ 339288 h 1460516"/>
                  <a:gd name="connsiteX14" fmla="*/ 344449 w 1382221"/>
                  <a:gd name="connsiteY14" fmla="*/ 179630 h 1460516"/>
                  <a:gd name="connsiteX15" fmla="*/ 511364 w 1382221"/>
                  <a:gd name="connsiteY15" fmla="*/ 237688 h 1460516"/>
                  <a:gd name="connsiteX16" fmla="*/ 540392 w 1382221"/>
                  <a:gd name="connsiteY16" fmla="*/ 1830 h 1460516"/>
                  <a:gd name="connsiteX17" fmla="*/ 689164 w 1382221"/>
                  <a:gd name="connsiteY17" fmla="*/ 128830 h 1460516"/>
                  <a:gd name="connsiteX18" fmla="*/ 736335 w 1382221"/>
                  <a:gd name="connsiteY18" fmla="*/ 139716 h 1460516"/>
                  <a:gd name="connsiteX19" fmla="*/ 827049 w 1382221"/>
                  <a:gd name="connsiteY19" fmla="*/ 215916 h 1460516"/>
                  <a:gd name="connsiteX20" fmla="*/ 870592 w 1382221"/>
                  <a:gd name="connsiteY20" fmla="*/ 215916 h 1460516"/>
                  <a:gd name="connsiteX21" fmla="*/ 979449 w 1382221"/>
                  <a:gd name="connsiteY21" fmla="*/ 321145 h 1460516"/>
                  <a:gd name="connsiteX22" fmla="*/ 1070164 w 1382221"/>
                  <a:gd name="connsiteY22" fmla="*/ 310259 h 1460516"/>
                  <a:gd name="connsiteX23" fmla="*/ 1382221 w 1382221"/>
                  <a:gd name="connsiteY23" fmla="*/ 615059 h 1460516"/>
                  <a:gd name="connsiteX24" fmla="*/ 1382221 w 1382221"/>
                  <a:gd name="connsiteY24" fmla="*/ 1460516 h 1460516"/>
                  <a:gd name="connsiteX25" fmla="*/ 544021 w 1382221"/>
                  <a:gd name="connsiteY25" fmla="*/ 1456888 h 1460516"/>
                  <a:gd name="connsiteX0" fmla="*/ 535499 w 1373699"/>
                  <a:gd name="connsiteY0" fmla="*/ 1456888 h 1460516"/>
                  <a:gd name="connsiteX1" fmla="*/ 5727 w 1373699"/>
                  <a:gd name="connsiteY1" fmla="*/ 930745 h 1460516"/>
                  <a:gd name="connsiteX2" fmla="*/ 132727 w 1373699"/>
                  <a:gd name="connsiteY2" fmla="*/ 829145 h 1460516"/>
                  <a:gd name="connsiteX3" fmla="*/ 20242 w 1373699"/>
                  <a:gd name="connsiteY3" fmla="*/ 713030 h 1460516"/>
                  <a:gd name="connsiteX4" fmla="*/ 67413 w 1373699"/>
                  <a:gd name="connsiteY4" fmla="*/ 716659 h 1460516"/>
                  <a:gd name="connsiteX5" fmla="*/ 237956 w 1373699"/>
                  <a:gd name="connsiteY5" fmla="*/ 756573 h 1460516"/>
                  <a:gd name="connsiteX6" fmla="*/ 23870 w 1373699"/>
                  <a:gd name="connsiteY6" fmla="*/ 557002 h 1460516"/>
                  <a:gd name="connsiteX7" fmla="*/ 158127 w 1373699"/>
                  <a:gd name="connsiteY7" fmla="*/ 466288 h 1460516"/>
                  <a:gd name="connsiteX8" fmla="*/ 5727 w 1373699"/>
                  <a:gd name="connsiteY8" fmla="*/ 353802 h 1460516"/>
                  <a:gd name="connsiteX9" fmla="*/ 49270 w 1373699"/>
                  <a:gd name="connsiteY9" fmla="*/ 335659 h 1460516"/>
                  <a:gd name="connsiteX10" fmla="*/ 208927 w 1373699"/>
                  <a:gd name="connsiteY10" fmla="*/ 415488 h 1460516"/>
                  <a:gd name="connsiteX11" fmla="*/ 241584 w 1373699"/>
                  <a:gd name="connsiteY11" fmla="*/ 212288 h 1460516"/>
                  <a:gd name="connsiteX12" fmla="*/ 499213 w 1373699"/>
                  <a:gd name="connsiteY12" fmla="*/ 448145 h 1460516"/>
                  <a:gd name="connsiteX13" fmla="*/ 499213 w 1373699"/>
                  <a:gd name="connsiteY13" fmla="*/ 339288 h 1460516"/>
                  <a:gd name="connsiteX14" fmla="*/ 335927 w 1373699"/>
                  <a:gd name="connsiteY14" fmla="*/ 179630 h 1460516"/>
                  <a:gd name="connsiteX15" fmla="*/ 502842 w 1373699"/>
                  <a:gd name="connsiteY15" fmla="*/ 237688 h 1460516"/>
                  <a:gd name="connsiteX16" fmla="*/ 531870 w 1373699"/>
                  <a:gd name="connsiteY16" fmla="*/ 1830 h 1460516"/>
                  <a:gd name="connsiteX17" fmla="*/ 680642 w 1373699"/>
                  <a:gd name="connsiteY17" fmla="*/ 128830 h 1460516"/>
                  <a:gd name="connsiteX18" fmla="*/ 727813 w 1373699"/>
                  <a:gd name="connsiteY18" fmla="*/ 139716 h 1460516"/>
                  <a:gd name="connsiteX19" fmla="*/ 818527 w 1373699"/>
                  <a:gd name="connsiteY19" fmla="*/ 215916 h 1460516"/>
                  <a:gd name="connsiteX20" fmla="*/ 862070 w 1373699"/>
                  <a:gd name="connsiteY20" fmla="*/ 215916 h 1460516"/>
                  <a:gd name="connsiteX21" fmla="*/ 970927 w 1373699"/>
                  <a:gd name="connsiteY21" fmla="*/ 321145 h 1460516"/>
                  <a:gd name="connsiteX22" fmla="*/ 1061642 w 1373699"/>
                  <a:gd name="connsiteY22" fmla="*/ 310259 h 1460516"/>
                  <a:gd name="connsiteX23" fmla="*/ 1373699 w 1373699"/>
                  <a:gd name="connsiteY23" fmla="*/ 615059 h 1460516"/>
                  <a:gd name="connsiteX24" fmla="*/ 1373699 w 1373699"/>
                  <a:gd name="connsiteY24" fmla="*/ 1460516 h 1460516"/>
                  <a:gd name="connsiteX25" fmla="*/ 535499 w 1373699"/>
                  <a:gd name="connsiteY25" fmla="*/ 1456888 h 1460516"/>
                  <a:gd name="connsiteX0" fmla="*/ 535499 w 1373699"/>
                  <a:gd name="connsiteY0" fmla="*/ 1456888 h 1460516"/>
                  <a:gd name="connsiteX1" fmla="*/ 5727 w 1373699"/>
                  <a:gd name="connsiteY1" fmla="*/ 930745 h 1460516"/>
                  <a:gd name="connsiteX2" fmla="*/ 132727 w 1373699"/>
                  <a:gd name="connsiteY2" fmla="*/ 829145 h 1460516"/>
                  <a:gd name="connsiteX3" fmla="*/ 20242 w 1373699"/>
                  <a:gd name="connsiteY3" fmla="*/ 713030 h 1460516"/>
                  <a:gd name="connsiteX4" fmla="*/ 67413 w 1373699"/>
                  <a:gd name="connsiteY4" fmla="*/ 716659 h 1460516"/>
                  <a:gd name="connsiteX5" fmla="*/ 237956 w 1373699"/>
                  <a:gd name="connsiteY5" fmla="*/ 756573 h 1460516"/>
                  <a:gd name="connsiteX6" fmla="*/ 23870 w 1373699"/>
                  <a:gd name="connsiteY6" fmla="*/ 557002 h 1460516"/>
                  <a:gd name="connsiteX7" fmla="*/ 158127 w 1373699"/>
                  <a:gd name="connsiteY7" fmla="*/ 466288 h 1460516"/>
                  <a:gd name="connsiteX8" fmla="*/ 5727 w 1373699"/>
                  <a:gd name="connsiteY8" fmla="*/ 353802 h 1460516"/>
                  <a:gd name="connsiteX9" fmla="*/ 49270 w 1373699"/>
                  <a:gd name="connsiteY9" fmla="*/ 335659 h 1460516"/>
                  <a:gd name="connsiteX10" fmla="*/ 208927 w 1373699"/>
                  <a:gd name="connsiteY10" fmla="*/ 415488 h 1460516"/>
                  <a:gd name="connsiteX11" fmla="*/ 241584 w 1373699"/>
                  <a:gd name="connsiteY11" fmla="*/ 212288 h 1460516"/>
                  <a:gd name="connsiteX12" fmla="*/ 499213 w 1373699"/>
                  <a:gd name="connsiteY12" fmla="*/ 448145 h 1460516"/>
                  <a:gd name="connsiteX13" fmla="*/ 499213 w 1373699"/>
                  <a:gd name="connsiteY13" fmla="*/ 339288 h 1460516"/>
                  <a:gd name="connsiteX14" fmla="*/ 335927 w 1373699"/>
                  <a:gd name="connsiteY14" fmla="*/ 179630 h 1460516"/>
                  <a:gd name="connsiteX15" fmla="*/ 502842 w 1373699"/>
                  <a:gd name="connsiteY15" fmla="*/ 237688 h 1460516"/>
                  <a:gd name="connsiteX16" fmla="*/ 531870 w 1373699"/>
                  <a:gd name="connsiteY16" fmla="*/ 1830 h 1460516"/>
                  <a:gd name="connsiteX17" fmla="*/ 680642 w 1373699"/>
                  <a:gd name="connsiteY17" fmla="*/ 128830 h 1460516"/>
                  <a:gd name="connsiteX18" fmla="*/ 727813 w 1373699"/>
                  <a:gd name="connsiteY18" fmla="*/ 139716 h 1460516"/>
                  <a:gd name="connsiteX19" fmla="*/ 818527 w 1373699"/>
                  <a:gd name="connsiteY19" fmla="*/ 215916 h 1460516"/>
                  <a:gd name="connsiteX20" fmla="*/ 862070 w 1373699"/>
                  <a:gd name="connsiteY20" fmla="*/ 215916 h 1460516"/>
                  <a:gd name="connsiteX21" fmla="*/ 970927 w 1373699"/>
                  <a:gd name="connsiteY21" fmla="*/ 321145 h 1460516"/>
                  <a:gd name="connsiteX22" fmla="*/ 1061642 w 1373699"/>
                  <a:gd name="connsiteY22" fmla="*/ 310259 h 1460516"/>
                  <a:gd name="connsiteX23" fmla="*/ 1373699 w 1373699"/>
                  <a:gd name="connsiteY23" fmla="*/ 615059 h 1460516"/>
                  <a:gd name="connsiteX24" fmla="*/ 1373699 w 1373699"/>
                  <a:gd name="connsiteY24" fmla="*/ 1460516 h 1460516"/>
                  <a:gd name="connsiteX25" fmla="*/ 535499 w 1373699"/>
                  <a:gd name="connsiteY25" fmla="*/ 1456888 h 1460516"/>
                  <a:gd name="connsiteX0" fmla="*/ 535499 w 1373699"/>
                  <a:gd name="connsiteY0" fmla="*/ 1456888 h 1460516"/>
                  <a:gd name="connsiteX1" fmla="*/ 5727 w 1373699"/>
                  <a:gd name="connsiteY1" fmla="*/ 930745 h 1460516"/>
                  <a:gd name="connsiteX2" fmla="*/ 132727 w 1373699"/>
                  <a:gd name="connsiteY2" fmla="*/ 829145 h 1460516"/>
                  <a:gd name="connsiteX3" fmla="*/ 20242 w 1373699"/>
                  <a:gd name="connsiteY3" fmla="*/ 713030 h 1460516"/>
                  <a:gd name="connsiteX4" fmla="*/ 67413 w 1373699"/>
                  <a:gd name="connsiteY4" fmla="*/ 716659 h 1460516"/>
                  <a:gd name="connsiteX5" fmla="*/ 237956 w 1373699"/>
                  <a:gd name="connsiteY5" fmla="*/ 756573 h 1460516"/>
                  <a:gd name="connsiteX6" fmla="*/ 23870 w 1373699"/>
                  <a:gd name="connsiteY6" fmla="*/ 557002 h 1460516"/>
                  <a:gd name="connsiteX7" fmla="*/ 158127 w 1373699"/>
                  <a:gd name="connsiteY7" fmla="*/ 466288 h 1460516"/>
                  <a:gd name="connsiteX8" fmla="*/ 5727 w 1373699"/>
                  <a:gd name="connsiteY8" fmla="*/ 353802 h 1460516"/>
                  <a:gd name="connsiteX9" fmla="*/ 49270 w 1373699"/>
                  <a:gd name="connsiteY9" fmla="*/ 335659 h 1460516"/>
                  <a:gd name="connsiteX10" fmla="*/ 208927 w 1373699"/>
                  <a:gd name="connsiteY10" fmla="*/ 415488 h 1460516"/>
                  <a:gd name="connsiteX11" fmla="*/ 241584 w 1373699"/>
                  <a:gd name="connsiteY11" fmla="*/ 212288 h 1460516"/>
                  <a:gd name="connsiteX12" fmla="*/ 499213 w 1373699"/>
                  <a:gd name="connsiteY12" fmla="*/ 448145 h 1460516"/>
                  <a:gd name="connsiteX13" fmla="*/ 499213 w 1373699"/>
                  <a:gd name="connsiteY13" fmla="*/ 339288 h 1460516"/>
                  <a:gd name="connsiteX14" fmla="*/ 335927 w 1373699"/>
                  <a:gd name="connsiteY14" fmla="*/ 179630 h 1460516"/>
                  <a:gd name="connsiteX15" fmla="*/ 502842 w 1373699"/>
                  <a:gd name="connsiteY15" fmla="*/ 237688 h 1460516"/>
                  <a:gd name="connsiteX16" fmla="*/ 531870 w 1373699"/>
                  <a:gd name="connsiteY16" fmla="*/ 1830 h 1460516"/>
                  <a:gd name="connsiteX17" fmla="*/ 680642 w 1373699"/>
                  <a:gd name="connsiteY17" fmla="*/ 128830 h 1460516"/>
                  <a:gd name="connsiteX18" fmla="*/ 727813 w 1373699"/>
                  <a:gd name="connsiteY18" fmla="*/ 139716 h 1460516"/>
                  <a:gd name="connsiteX19" fmla="*/ 818527 w 1373699"/>
                  <a:gd name="connsiteY19" fmla="*/ 215916 h 1460516"/>
                  <a:gd name="connsiteX20" fmla="*/ 862070 w 1373699"/>
                  <a:gd name="connsiteY20" fmla="*/ 215916 h 1460516"/>
                  <a:gd name="connsiteX21" fmla="*/ 970927 w 1373699"/>
                  <a:gd name="connsiteY21" fmla="*/ 321145 h 1460516"/>
                  <a:gd name="connsiteX22" fmla="*/ 1061642 w 1373699"/>
                  <a:gd name="connsiteY22" fmla="*/ 310259 h 1460516"/>
                  <a:gd name="connsiteX23" fmla="*/ 1373699 w 1373699"/>
                  <a:gd name="connsiteY23" fmla="*/ 615059 h 1460516"/>
                  <a:gd name="connsiteX24" fmla="*/ 1373699 w 1373699"/>
                  <a:gd name="connsiteY24" fmla="*/ 1460516 h 1460516"/>
                  <a:gd name="connsiteX25" fmla="*/ 535499 w 1373699"/>
                  <a:gd name="connsiteY25" fmla="*/ 1456888 h 1460516"/>
                  <a:gd name="connsiteX0" fmla="*/ 535499 w 1373699"/>
                  <a:gd name="connsiteY0" fmla="*/ 1456888 h 1460516"/>
                  <a:gd name="connsiteX1" fmla="*/ 5727 w 1373699"/>
                  <a:gd name="connsiteY1" fmla="*/ 930745 h 1460516"/>
                  <a:gd name="connsiteX2" fmla="*/ 132727 w 1373699"/>
                  <a:gd name="connsiteY2" fmla="*/ 829145 h 1460516"/>
                  <a:gd name="connsiteX3" fmla="*/ 20242 w 1373699"/>
                  <a:gd name="connsiteY3" fmla="*/ 713030 h 1460516"/>
                  <a:gd name="connsiteX4" fmla="*/ 67413 w 1373699"/>
                  <a:gd name="connsiteY4" fmla="*/ 716659 h 1460516"/>
                  <a:gd name="connsiteX5" fmla="*/ 237956 w 1373699"/>
                  <a:gd name="connsiteY5" fmla="*/ 756573 h 1460516"/>
                  <a:gd name="connsiteX6" fmla="*/ 23870 w 1373699"/>
                  <a:gd name="connsiteY6" fmla="*/ 557002 h 1460516"/>
                  <a:gd name="connsiteX7" fmla="*/ 158127 w 1373699"/>
                  <a:gd name="connsiteY7" fmla="*/ 466288 h 1460516"/>
                  <a:gd name="connsiteX8" fmla="*/ 5727 w 1373699"/>
                  <a:gd name="connsiteY8" fmla="*/ 353802 h 1460516"/>
                  <a:gd name="connsiteX9" fmla="*/ 49270 w 1373699"/>
                  <a:gd name="connsiteY9" fmla="*/ 335659 h 1460516"/>
                  <a:gd name="connsiteX10" fmla="*/ 208927 w 1373699"/>
                  <a:gd name="connsiteY10" fmla="*/ 415488 h 1460516"/>
                  <a:gd name="connsiteX11" fmla="*/ 241584 w 1373699"/>
                  <a:gd name="connsiteY11" fmla="*/ 212288 h 1460516"/>
                  <a:gd name="connsiteX12" fmla="*/ 499213 w 1373699"/>
                  <a:gd name="connsiteY12" fmla="*/ 448145 h 1460516"/>
                  <a:gd name="connsiteX13" fmla="*/ 499213 w 1373699"/>
                  <a:gd name="connsiteY13" fmla="*/ 339288 h 1460516"/>
                  <a:gd name="connsiteX14" fmla="*/ 335927 w 1373699"/>
                  <a:gd name="connsiteY14" fmla="*/ 179630 h 1460516"/>
                  <a:gd name="connsiteX15" fmla="*/ 502842 w 1373699"/>
                  <a:gd name="connsiteY15" fmla="*/ 237688 h 1460516"/>
                  <a:gd name="connsiteX16" fmla="*/ 531870 w 1373699"/>
                  <a:gd name="connsiteY16" fmla="*/ 1830 h 1460516"/>
                  <a:gd name="connsiteX17" fmla="*/ 680642 w 1373699"/>
                  <a:gd name="connsiteY17" fmla="*/ 128830 h 1460516"/>
                  <a:gd name="connsiteX18" fmla="*/ 727813 w 1373699"/>
                  <a:gd name="connsiteY18" fmla="*/ 139716 h 1460516"/>
                  <a:gd name="connsiteX19" fmla="*/ 818527 w 1373699"/>
                  <a:gd name="connsiteY19" fmla="*/ 215916 h 1460516"/>
                  <a:gd name="connsiteX20" fmla="*/ 862070 w 1373699"/>
                  <a:gd name="connsiteY20" fmla="*/ 215916 h 1460516"/>
                  <a:gd name="connsiteX21" fmla="*/ 970927 w 1373699"/>
                  <a:gd name="connsiteY21" fmla="*/ 321145 h 1460516"/>
                  <a:gd name="connsiteX22" fmla="*/ 1061642 w 1373699"/>
                  <a:gd name="connsiteY22" fmla="*/ 310259 h 1460516"/>
                  <a:gd name="connsiteX23" fmla="*/ 1373699 w 1373699"/>
                  <a:gd name="connsiteY23" fmla="*/ 615059 h 1460516"/>
                  <a:gd name="connsiteX24" fmla="*/ 1373699 w 1373699"/>
                  <a:gd name="connsiteY24" fmla="*/ 1460516 h 1460516"/>
                  <a:gd name="connsiteX25" fmla="*/ 535499 w 1373699"/>
                  <a:gd name="connsiteY25" fmla="*/ 1456888 h 1460516"/>
                  <a:gd name="connsiteX0" fmla="*/ 535499 w 1373699"/>
                  <a:gd name="connsiteY0" fmla="*/ 1456888 h 1460516"/>
                  <a:gd name="connsiteX1" fmla="*/ 5727 w 1373699"/>
                  <a:gd name="connsiteY1" fmla="*/ 930745 h 1460516"/>
                  <a:gd name="connsiteX2" fmla="*/ 132727 w 1373699"/>
                  <a:gd name="connsiteY2" fmla="*/ 829145 h 1460516"/>
                  <a:gd name="connsiteX3" fmla="*/ 20242 w 1373699"/>
                  <a:gd name="connsiteY3" fmla="*/ 713030 h 1460516"/>
                  <a:gd name="connsiteX4" fmla="*/ 67413 w 1373699"/>
                  <a:gd name="connsiteY4" fmla="*/ 716659 h 1460516"/>
                  <a:gd name="connsiteX5" fmla="*/ 237956 w 1373699"/>
                  <a:gd name="connsiteY5" fmla="*/ 756573 h 1460516"/>
                  <a:gd name="connsiteX6" fmla="*/ 23870 w 1373699"/>
                  <a:gd name="connsiteY6" fmla="*/ 557002 h 1460516"/>
                  <a:gd name="connsiteX7" fmla="*/ 158127 w 1373699"/>
                  <a:gd name="connsiteY7" fmla="*/ 466288 h 1460516"/>
                  <a:gd name="connsiteX8" fmla="*/ 5727 w 1373699"/>
                  <a:gd name="connsiteY8" fmla="*/ 353802 h 1460516"/>
                  <a:gd name="connsiteX9" fmla="*/ 49270 w 1373699"/>
                  <a:gd name="connsiteY9" fmla="*/ 335659 h 1460516"/>
                  <a:gd name="connsiteX10" fmla="*/ 208927 w 1373699"/>
                  <a:gd name="connsiteY10" fmla="*/ 415488 h 1460516"/>
                  <a:gd name="connsiteX11" fmla="*/ 241584 w 1373699"/>
                  <a:gd name="connsiteY11" fmla="*/ 212288 h 1460516"/>
                  <a:gd name="connsiteX12" fmla="*/ 499213 w 1373699"/>
                  <a:gd name="connsiteY12" fmla="*/ 448145 h 1460516"/>
                  <a:gd name="connsiteX13" fmla="*/ 499213 w 1373699"/>
                  <a:gd name="connsiteY13" fmla="*/ 339288 h 1460516"/>
                  <a:gd name="connsiteX14" fmla="*/ 335927 w 1373699"/>
                  <a:gd name="connsiteY14" fmla="*/ 179630 h 1460516"/>
                  <a:gd name="connsiteX15" fmla="*/ 502842 w 1373699"/>
                  <a:gd name="connsiteY15" fmla="*/ 237688 h 1460516"/>
                  <a:gd name="connsiteX16" fmla="*/ 531870 w 1373699"/>
                  <a:gd name="connsiteY16" fmla="*/ 1830 h 1460516"/>
                  <a:gd name="connsiteX17" fmla="*/ 680642 w 1373699"/>
                  <a:gd name="connsiteY17" fmla="*/ 128830 h 1460516"/>
                  <a:gd name="connsiteX18" fmla="*/ 727813 w 1373699"/>
                  <a:gd name="connsiteY18" fmla="*/ 139716 h 1460516"/>
                  <a:gd name="connsiteX19" fmla="*/ 818527 w 1373699"/>
                  <a:gd name="connsiteY19" fmla="*/ 215916 h 1460516"/>
                  <a:gd name="connsiteX20" fmla="*/ 862070 w 1373699"/>
                  <a:gd name="connsiteY20" fmla="*/ 215916 h 1460516"/>
                  <a:gd name="connsiteX21" fmla="*/ 970927 w 1373699"/>
                  <a:gd name="connsiteY21" fmla="*/ 321145 h 1460516"/>
                  <a:gd name="connsiteX22" fmla="*/ 1061642 w 1373699"/>
                  <a:gd name="connsiteY22" fmla="*/ 310259 h 1460516"/>
                  <a:gd name="connsiteX23" fmla="*/ 1373699 w 1373699"/>
                  <a:gd name="connsiteY23" fmla="*/ 615059 h 1460516"/>
                  <a:gd name="connsiteX24" fmla="*/ 1373699 w 1373699"/>
                  <a:gd name="connsiteY24" fmla="*/ 1460516 h 1460516"/>
                  <a:gd name="connsiteX25" fmla="*/ 535499 w 1373699"/>
                  <a:gd name="connsiteY25" fmla="*/ 1456888 h 1460516"/>
                  <a:gd name="connsiteX0" fmla="*/ 535499 w 1373699"/>
                  <a:gd name="connsiteY0" fmla="*/ 1456888 h 1460516"/>
                  <a:gd name="connsiteX1" fmla="*/ 5727 w 1373699"/>
                  <a:gd name="connsiteY1" fmla="*/ 930745 h 1460516"/>
                  <a:gd name="connsiteX2" fmla="*/ 132727 w 1373699"/>
                  <a:gd name="connsiteY2" fmla="*/ 829145 h 1460516"/>
                  <a:gd name="connsiteX3" fmla="*/ 20242 w 1373699"/>
                  <a:gd name="connsiteY3" fmla="*/ 713030 h 1460516"/>
                  <a:gd name="connsiteX4" fmla="*/ 67413 w 1373699"/>
                  <a:gd name="connsiteY4" fmla="*/ 716659 h 1460516"/>
                  <a:gd name="connsiteX5" fmla="*/ 237956 w 1373699"/>
                  <a:gd name="connsiteY5" fmla="*/ 756573 h 1460516"/>
                  <a:gd name="connsiteX6" fmla="*/ 23870 w 1373699"/>
                  <a:gd name="connsiteY6" fmla="*/ 557002 h 1460516"/>
                  <a:gd name="connsiteX7" fmla="*/ 158127 w 1373699"/>
                  <a:gd name="connsiteY7" fmla="*/ 466288 h 1460516"/>
                  <a:gd name="connsiteX8" fmla="*/ 5727 w 1373699"/>
                  <a:gd name="connsiteY8" fmla="*/ 353802 h 1460516"/>
                  <a:gd name="connsiteX9" fmla="*/ 49270 w 1373699"/>
                  <a:gd name="connsiteY9" fmla="*/ 335659 h 1460516"/>
                  <a:gd name="connsiteX10" fmla="*/ 208927 w 1373699"/>
                  <a:gd name="connsiteY10" fmla="*/ 415488 h 1460516"/>
                  <a:gd name="connsiteX11" fmla="*/ 241584 w 1373699"/>
                  <a:gd name="connsiteY11" fmla="*/ 212288 h 1460516"/>
                  <a:gd name="connsiteX12" fmla="*/ 499213 w 1373699"/>
                  <a:gd name="connsiteY12" fmla="*/ 448145 h 1460516"/>
                  <a:gd name="connsiteX13" fmla="*/ 499213 w 1373699"/>
                  <a:gd name="connsiteY13" fmla="*/ 339288 h 1460516"/>
                  <a:gd name="connsiteX14" fmla="*/ 335927 w 1373699"/>
                  <a:gd name="connsiteY14" fmla="*/ 179630 h 1460516"/>
                  <a:gd name="connsiteX15" fmla="*/ 502842 w 1373699"/>
                  <a:gd name="connsiteY15" fmla="*/ 237688 h 1460516"/>
                  <a:gd name="connsiteX16" fmla="*/ 531870 w 1373699"/>
                  <a:gd name="connsiteY16" fmla="*/ 1830 h 1460516"/>
                  <a:gd name="connsiteX17" fmla="*/ 680642 w 1373699"/>
                  <a:gd name="connsiteY17" fmla="*/ 128830 h 1460516"/>
                  <a:gd name="connsiteX18" fmla="*/ 727813 w 1373699"/>
                  <a:gd name="connsiteY18" fmla="*/ 139716 h 1460516"/>
                  <a:gd name="connsiteX19" fmla="*/ 818527 w 1373699"/>
                  <a:gd name="connsiteY19" fmla="*/ 215916 h 1460516"/>
                  <a:gd name="connsiteX20" fmla="*/ 862070 w 1373699"/>
                  <a:gd name="connsiteY20" fmla="*/ 215916 h 1460516"/>
                  <a:gd name="connsiteX21" fmla="*/ 970927 w 1373699"/>
                  <a:gd name="connsiteY21" fmla="*/ 321145 h 1460516"/>
                  <a:gd name="connsiteX22" fmla="*/ 1061642 w 1373699"/>
                  <a:gd name="connsiteY22" fmla="*/ 310259 h 1460516"/>
                  <a:gd name="connsiteX23" fmla="*/ 1373699 w 1373699"/>
                  <a:gd name="connsiteY23" fmla="*/ 615059 h 1460516"/>
                  <a:gd name="connsiteX24" fmla="*/ 1373699 w 1373699"/>
                  <a:gd name="connsiteY24" fmla="*/ 1460516 h 1460516"/>
                  <a:gd name="connsiteX25" fmla="*/ 535499 w 1373699"/>
                  <a:gd name="connsiteY25" fmla="*/ 1456888 h 1460516"/>
                  <a:gd name="connsiteX0" fmla="*/ 535499 w 1373699"/>
                  <a:gd name="connsiteY0" fmla="*/ 1455058 h 1458686"/>
                  <a:gd name="connsiteX1" fmla="*/ 5727 w 1373699"/>
                  <a:gd name="connsiteY1" fmla="*/ 928915 h 1458686"/>
                  <a:gd name="connsiteX2" fmla="*/ 132727 w 1373699"/>
                  <a:gd name="connsiteY2" fmla="*/ 827315 h 1458686"/>
                  <a:gd name="connsiteX3" fmla="*/ 20242 w 1373699"/>
                  <a:gd name="connsiteY3" fmla="*/ 711200 h 1458686"/>
                  <a:gd name="connsiteX4" fmla="*/ 67413 w 1373699"/>
                  <a:gd name="connsiteY4" fmla="*/ 714829 h 1458686"/>
                  <a:gd name="connsiteX5" fmla="*/ 237956 w 1373699"/>
                  <a:gd name="connsiteY5" fmla="*/ 754743 h 1458686"/>
                  <a:gd name="connsiteX6" fmla="*/ 23870 w 1373699"/>
                  <a:gd name="connsiteY6" fmla="*/ 555172 h 1458686"/>
                  <a:gd name="connsiteX7" fmla="*/ 158127 w 1373699"/>
                  <a:gd name="connsiteY7" fmla="*/ 464458 h 1458686"/>
                  <a:gd name="connsiteX8" fmla="*/ 5727 w 1373699"/>
                  <a:gd name="connsiteY8" fmla="*/ 351972 h 1458686"/>
                  <a:gd name="connsiteX9" fmla="*/ 49270 w 1373699"/>
                  <a:gd name="connsiteY9" fmla="*/ 333829 h 1458686"/>
                  <a:gd name="connsiteX10" fmla="*/ 208927 w 1373699"/>
                  <a:gd name="connsiteY10" fmla="*/ 413658 h 1458686"/>
                  <a:gd name="connsiteX11" fmla="*/ 241584 w 1373699"/>
                  <a:gd name="connsiteY11" fmla="*/ 210458 h 1458686"/>
                  <a:gd name="connsiteX12" fmla="*/ 499213 w 1373699"/>
                  <a:gd name="connsiteY12" fmla="*/ 446315 h 1458686"/>
                  <a:gd name="connsiteX13" fmla="*/ 499213 w 1373699"/>
                  <a:gd name="connsiteY13" fmla="*/ 337458 h 1458686"/>
                  <a:gd name="connsiteX14" fmla="*/ 335927 w 1373699"/>
                  <a:gd name="connsiteY14" fmla="*/ 177800 h 1458686"/>
                  <a:gd name="connsiteX15" fmla="*/ 502842 w 1373699"/>
                  <a:gd name="connsiteY15" fmla="*/ 235858 h 1458686"/>
                  <a:gd name="connsiteX16" fmla="*/ 531870 w 1373699"/>
                  <a:gd name="connsiteY16" fmla="*/ 0 h 1458686"/>
                  <a:gd name="connsiteX17" fmla="*/ 680642 w 1373699"/>
                  <a:gd name="connsiteY17" fmla="*/ 127000 h 1458686"/>
                  <a:gd name="connsiteX18" fmla="*/ 727813 w 1373699"/>
                  <a:gd name="connsiteY18" fmla="*/ 137886 h 1458686"/>
                  <a:gd name="connsiteX19" fmla="*/ 818527 w 1373699"/>
                  <a:gd name="connsiteY19" fmla="*/ 214086 h 1458686"/>
                  <a:gd name="connsiteX20" fmla="*/ 862070 w 1373699"/>
                  <a:gd name="connsiteY20" fmla="*/ 214086 h 1458686"/>
                  <a:gd name="connsiteX21" fmla="*/ 970927 w 1373699"/>
                  <a:gd name="connsiteY21" fmla="*/ 319315 h 1458686"/>
                  <a:gd name="connsiteX22" fmla="*/ 1061642 w 1373699"/>
                  <a:gd name="connsiteY22" fmla="*/ 308429 h 1458686"/>
                  <a:gd name="connsiteX23" fmla="*/ 1373699 w 1373699"/>
                  <a:gd name="connsiteY23" fmla="*/ 613229 h 1458686"/>
                  <a:gd name="connsiteX24" fmla="*/ 1373699 w 1373699"/>
                  <a:gd name="connsiteY24" fmla="*/ 1458686 h 1458686"/>
                  <a:gd name="connsiteX25" fmla="*/ 535499 w 1373699"/>
                  <a:gd name="connsiteY25" fmla="*/ 1455058 h 1458686"/>
                  <a:gd name="connsiteX0" fmla="*/ 535499 w 1373699"/>
                  <a:gd name="connsiteY0" fmla="*/ 1455058 h 1458686"/>
                  <a:gd name="connsiteX1" fmla="*/ 5727 w 1373699"/>
                  <a:gd name="connsiteY1" fmla="*/ 928915 h 1458686"/>
                  <a:gd name="connsiteX2" fmla="*/ 132727 w 1373699"/>
                  <a:gd name="connsiteY2" fmla="*/ 827315 h 1458686"/>
                  <a:gd name="connsiteX3" fmla="*/ 20242 w 1373699"/>
                  <a:gd name="connsiteY3" fmla="*/ 711200 h 1458686"/>
                  <a:gd name="connsiteX4" fmla="*/ 67413 w 1373699"/>
                  <a:gd name="connsiteY4" fmla="*/ 714829 h 1458686"/>
                  <a:gd name="connsiteX5" fmla="*/ 237956 w 1373699"/>
                  <a:gd name="connsiteY5" fmla="*/ 754743 h 1458686"/>
                  <a:gd name="connsiteX6" fmla="*/ 23870 w 1373699"/>
                  <a:gd name="connsiteY6" fmla="*/ 555172 h 1458686"/>
                  <a:gd name="connsiteX7" fmla="*/ 158127 w 1373699"/>
                  <a:gd name="connsiteY7" fmla="*/ 464458 h 1458686"/>
                  <a:gd name="connsiteX8" fmla="*/ 5727 w 1373699"/>
                  <a:gd name="connsiteY8" fmla="*/ 351972 h 1458686"/>
                  <a:gd name="connsiteX9" fmla="*/ 49270 w 1373699"/>
                  <a:gd name="connsiteY9" fmla="*/ 333829 h 1458686"/>
                  <a:gd name="connsiteX10" fmla="*/ 208927 w 1373699"/>
                  <a:gd name="connsiteY10" fmla="*/ 413658 h 1458686"/>
                  <a:gd name="connsiteX11" fmla="*/ 241584 w 1373699"/>
                  <a:gd name="connsiteY11" fmla="*/ 210458 h 1458686"/>
                  <a:gd name="connsiteX12" fmla="*/ 499213 w 1373699"/>
                  <a:gd name="connsiteY12" fmla="*/ 446315 h 1458686"/>
                  <a:gd name="connsiteX13" fmla="*/ 499213 w 1373699"/>
                  <a:gd name="connsiteY13" fmla="*/ 337458 h 1458686"/>
                  <a:gd name="connsiteX14" fmla="*/ 335927 w 1373699"/>
                  <a:gd name="connsiteY14" fmla="*/ 177800 h 1458686"/>
                  <a:gd name="connsiteX15" fmla="*/ 502842 w 1373699"/>
                  <a:gd name="connsiteY15" fmla="*/ 235858 h 1458686"/>
                  <a:gd name="connsiteX16" fmla="*/ 531870 w 1373699"/>
                  <a:gd name="connsiteY16" fmla="*/ 0 h 1458686"/>
                  <a:gd name="connsiteX17" fmla="*/ 680642 w 1373699"/>
                  <a:gd name="connsiteY17" fmla="*/ 127000 h 1458686"/>
                  <a:gd name="connsiteX18" fmla="*/ 727813 w 1373699"/>
                  <a:gd name="connsiteY18" fmla="*/ 137886 h 1458686"/>
                  <a:gd name="connsiteX19" fmla="*/ 818527 w 1373699"/>
                  <a:gd name="connsiteY19" fmla="*/ 214086 h 1458686"/>
                  <a:gd name="connsiteX20" fmla="*/ 862070 w 1373699"/>
                  <a:gd name="connsiteY20" fmla="*/ 214086 h 1458686"/>
                  <a:gd name="connsiteX21" fmla="*/ 970927 w 1373699"/>
                  <a:gd name="connsiteY21" fmla="*/ 319315 h 1458686"/>
                  <a:gd name="connsiteX22" fmla="*/ 1061642 w 1373699"/>
                  <a:gd name="connsiteY22" fmla="*/ 308429 h 1458686"/>
                  <a:gd name="connsiteX23" fmla="*/ 1373699 w 1373699"/>
                  <a:gd name="connsiteY23" fmla="*/ 613229 h 1458686"/>
                  <a:gd name="connsiteX24" fmla="*/ 1373699 w 1373699"/>
                  <a:gd name="connsiteY24" fmla="*/ 1458686 h 1458686"/>
                  <a:gd name="connsiteX25" fmla="*/ 535499 w 1373699"/>
                  <a:gd name="connsiteY25" fmla="*/ 1455058 h 1458686"/>
                  <a:gd name="connsiteX0" fmla="*/ 535499 w 1373699"/>
                  <a:gd name="connsiteY0" fmla="*/ 1455058 h 1458686"/>
                  <a:gd name="connsiteX1" fmla="*/ 5727 w 1373699"/>
                  <a:gd name="connsiteY1" fmla="*/ 928915 h 1458686"/>
                  <a:gd name="connsiteX2" fmla="*/ 132727 w 1373699"/>
                  <a:gd name="connsiteY2" fmla="*/ 827315 h 1458686"/>
                  <a:gd name="connsiteX3" fmla="*/ 20242 w 1373699"/>
                  <a:gd name="connsiteY3" fmla="*/ 711200 h 1458686"/>
                  <a:gd name="connsiteX4" fmla="*/ 67413 w 1373699"/>
                  <a:gd name="connsiteY4" fmla="*/ 714829 h 1458686"/>
                  <a:gd name="connsiteX5" fmla="*/ 237956 w 1373699"/>
                  <a:gd name="connsiteY5" fmla="*/ 754743 h 1458686"/>
                  <a:gd name="connsiteX6" fmla="*/ 23870 w 1373699"/>
                  <a:gd name="connsiteY6" fmla="*/ 555172 h 1458686"/>
                  <a:gd name="connsiteX7" fmla="*/ 158127 w 1373699"/>
                  <a:gd name="connsiteY7" fmla="*/ 464458 h 1458686"/>
                  <a:gd name="connsiteX8" fmla="*/ 5727 w 1373699"/>
                  <a:gd name="connsiteY8" fmla="*/ 351972 h 1458686"/>
                  <a:gd name="connsiteX9" fmla="*/ 49270 w 1373699"/>
                  <a:gd name="connsiteY9" fmla="*/ 333829 h 1458686"/>
                  <a:gd name="connsiteX10" fmla="*/ 208927 w 1373699"/>
                  <a:gd name="connsiteY10" fmla="*/ 413658 h 1458686"/>
                  <a:gd name="connsiteX11" fmla="*/ 241584 w 1373699"/>
                  <a:gd name="connsiteY11" fmla="*/ 210458 h 1458686"/>
                  <a:gd name="connsiteX12" fmla="*/ 499213 w 1373699"/>
                  <a:gd name="connsiteY12" fmla="*/ 446315 h 1458686"/>
                  <a:gd name="connsiteX13" fmla="*/ 499213 w 1373699"/>
                  <a:gd name="connsiteY13" fmla="*/ 337458 h 1458686"/>
                  <a:gd name="connsiteX14" fmla="*/ 335927 w 1373699"/>
                  <a:gd name="connsiteY14" fmla="*/ 177800 h 1458686"/>
                  <a:gd name="connsiteX15" fmla="*/ 502842 w 1373699"/>
                  <a:gd name="connsiteY15" fmla="*/ 235858 h 1458686"/>
                  <a:gd name="connsiteX16" fmla="*/ 531870 w 1373699"/>
                  <a:gd name="connsiteY16" fmla="*/ 0 h 1458686"/>
                  <a:gd name="connsiteX17" fmla="*/ 680642 w 1373699"/>
                  <a:gd name="connsiteY17" fmla="*/ 127000 h 1458686"/>
                  <a:gd name="connsiteX18" fmla="*/ 727813 w 1373699"/>
                  <a:gd name="connsiteY18" fmla="*/ 137886 h 1458686"/>
                  <a:gd name="connsiteX19" fmla="*/ 818527 w 1373699"/>
                  <a:gd name="connsiteY19" fmla="*/ 214086 h 1458686"/>
                  <a:gd name="connsiteX20" fmla="*/ 862070 w 1373699"/>
                  <a:gd name="connsiteY20" fmla="*/ 214086 h 1458686"/>
                  <a:gd name="connsiteX21" fmla="*/ 970927 w 1373699"/>
                  <a:gd name="connsiteY21" fmla="*/ 319315 h 1458686"/>
                  <a:gd name="connsiteX22" fmla="*/ 1061642 w 1373699"/>
                  <a:gd name="connsiteY22" fmla="*/ 308429 h 1458686"/>
                  <a:gd name="connsiteX23" fmla="*/ 1373699 w 1373699"/>
                  <a:gd name="connsiteY23" fmla="*/ 613229 h 1458686"/>
                  <a:gd name="connsiteX24" fmla="*/ 1373699 w 1373699"/>
                  <a:gd name="connsiteY24" fmla="*/ 1458686 h 1458686"/>
                  <a:gd name="connsiteX25" fmla="*/ 535499 w 1373699"/>
                  <a:gd name="connsiteY25" fmla="*/ 1455058 h 1458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373699" h="1458686">
                    <a:moveTo>
                      <a:pt x="535499" y="1455058"/>
                    </a:moveTo>
                    <a:lnTo>
                      <a:pt x="5727" y="928915"/>
                    </a:lnTo>
                    <a:lnTo>
                      <a:pt x="132727" y="827315"/>
                    </a:lnTo>
                    <a:lnTo>
                      <a:pt x="20242" y="711200"/>
                    </a:lnTo>
                    <a:cubicBezTo>
                      <a:pt x="9356" y="692452"/>
                      <a:pt x="31127" y="707572"/>
                      <a:pt x="67413" y="714829"/>
                    </a:cubicBezTo>
                    <a:cubicBezTo>
                      <a:pt x="103699" y="722086"/>
                      <a:pt x="245213" y="781353"/>
                      <a:pt x="237956" y="754743"/>
                    </a:cubicBezTo>
                    <a:lnTo>
                      <a:pt x="23870" y="555172"/>
                    </a:lnTo>
                    <a:cubicBezTo>
                      <a:pt x="10565" y="506791"/>
                      <a:pt x="161151" y="498325"/>
                      <a:pt x="158127" y="464458"/>
                    </a:cubicBezTo>
                    <a:lnTo>
                      <a:pt x="5727" y="351972"/>
                    </a:lnTo>
                    <a:cubicBezTo>
                      <a:pt x="-12416" y="330201"/>
                      <a:pt x="15404" y="323548"/>
                      <a:pt x="49270" y="333829"/>
                    </a:cubicBezTo>
                    <a:cubicBezTo>
                      <a:pt x="83136" y="344110"/>
                      <a:pt x="176875" y="434220"/>
                      <a:pt x="208927" y="413658"/>
                    </a:cubicBezTo>
                    <a:cubicBezTo>
                      <a:pt x="240979" y="393096"/>
                      <a:pt x="193203" y="205015"/>
                      <a:pt x="241584" y="210458"/>
                    </a:cubicBezTo>
                    <a:lnTo>
                      <a:pt x="499213" y="446315"/>
                    </a:lnTo>
                    <a:cubicBezTo>
                      <a:pt x="542151" y="467482"/>
                      <a:pt x="526427" y="382210"/>
                      <a:pt x="499213" y="337458"/>
                    </a:cubicBezTo>
                    <a:lnTo>
                      <a:pt x="335927" y="177800"/>
                    </a:lnTo>
                    <a:cubicBezTo>
                      <a:pt x="336532" y="160867"/>
                      <a:pt x="470185" y="265491"/>
                      <a:pt x="502842" y="235858"/>
                    </a:cubicBezTo>
                    <a:cubicBezTo>
                      <a:pt x="535499" y="206225"/>
                      <a:pt x="502237" y="18143"/>
                      <a:pt x="531870" y="0"/>
                    </a:cubicBezTo>
                    <a:lnTo>
                      <a:pt x="680642" y="127000"/>
                    </a:lnTo>
                    <a:cubicBezTo>
                      <a:pt x="713299" y="149981"/>
                      <a:pt x="704832" y="123372"/>
                      <a:pt x="727813" y="137886"/>
                    </a:cubicBezTo>
                    <a:lnTo>
                      <a:pt x="818527" y="214086"/>
                    </a:lnTo>
                    <a:cubicBezTo>
                      <a:pt x="840903" y="226786"/>
                      <a:pt x="836670" y="196548"/>
                      <a:pt x="862070" y="214086"/>
                    </a:cubicBezTo>
                    <a:lnTo>
                      <a:pt x="970927" y="319315"/>
                    </a:lnTo>
                    <a:cubicBezTo>
                      <a:pt x="1004189" y="335039"/>
                      <a:pt x="994513" y="259443"/>
                      <a:pt x="1061642" y="308429"/>
                    </a:cubicBezTo>
                    <a:lnTo>
                      <a:pt x="1373699" y="613229"/>
                    </a:lnTo>
                    <a:lnTo>
                      <a:pt x="1373699" y="1458686"/>
                    </a:lnTo>
                    <a:lnTo>
                      <a:pt x="535499" y="1455058"/>
                    </a:ln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reeform 11"/>
              <p:cNvSpPr>
                <a:spLocks/>
              </p:cNvSpPr>
              <p:nvPr/>
            </p:nvSpPr>
            <p:spPr bwMode="auto">
              <a:xfrm>
                <a:off x="1489372" y="3935720"/>
                <a:ext cx="1269120" cy="1435692"/>
              </a:xfrm>
              <a:custGeom>
                <a:avLst/>
                <a:gdLst>
                  <a:gd name="T0" fmla="*/ 114 w 133"/>
                  <a:gd name="T1" fmla="*/ 98 h 151"/>
                  <a:gd name="T2" fmla="*/ 129 w 133"/>
                  <a:gd name="T3" fmla="*/ 83 h 151"/>
                  <a:gd name="T4" fmla="*/ 105 w 133"/>
                  <a:gd name="T5" fmla="*/ 93 h 151"/>
                  <a:gd name="T6" fmla="*/ 105 w 133"/>
                  <a:gd name="T7" fmla="*/ 59 h 151"/>
                  <a:gd name="T8" fmla="*/ 125 w 133"/>
                  <a:gd name="T9" fmla="*/ 70 h 151"/>
                  <a:gd name="T10" fmla="*/ 128 w 133"/>
                  <a:gd name="T11" fmla="*/ 62 h 151"/>
                  <a:gd name="T12" fmla="*/ 130 w 133"/>
                  <a:gd name="T13" fmla="*/ 44 h 151"/>
                  <a:gd name="T14" fmla="*/ 126 w 133"/>
                  <a:gd name="T15" fmla="*/ 36 h 151"/>
                  <a:gd name="T16" fmla="*/ 109 w 133"/>
                  <a:gd name="T17" fmla="*/ 29 h 151"/>
                  <a:gd name="T18" fmla="*/ 100 w 133"/>
                  <a:gd name="T19" fmla="*/ 29 h 151"/>
                  <a:gd name="T20" fmla="*/ 71 w 133"/>
                  <a:gd name="T21" fmla="*/ 68 h 151"/>
                  <a:gd name="T22" fmla="*/ 89 w 133"/>
                  <a:gd name="T23" fmla="*/ 23 h 151"/>
                  <a:gd name="T24" fmla="*/ 85 w 133"/>
                  <a:gd name="T25" fmla="*/ 15 h 151"/>
                  <a:gd name="T26" fmla="*/ 71 w 133"/>
                  <a:gd name="T27" fmla="*/ 5 h 151"/>
                  <a:gd name="T28" fmla="*/ 62 w 133"/>
                  <a:gd name="T29" fmla="*/ 5 h 151"/>
                  <a:gd name="T30" fmla="*/ 48 w 133"/>
                  <a:gd name="T31" fmla="*/ 15 h 151"/>
                  <a:gd name="T32" fmla="*/ 43 w 133"/>
                  <a:gd name="T33" fmla="*/ 23 h 151"/>
                  <a:gd name="T34" fmla="*/ 62 w 133"/>
                  <a:gd name="T35" fmla="*/ 68 h 151"/>
                  <a:gd name="T36" fmla="*/ 33 w 133"/>
                  <a:gd name="T37" fmla="*/ 29 h 151"/>
                  <a:gd name="T38" fmla="*/ 28 w 133"/>
                  <a:gd name="T39" fmla="*/ 25 h 151"/>
                  <a:gd name="T40" fmla="*/ 23 w 133"/>
                  <a:gd name="T41" fmla="*/ 45 h 151"/>
                  <a:gd name="T42" fmla="*/ 1 w 133"/>
                  <a:gd name="T43" fmla="*/ 38 h 151"/>
                  <a:gd name="T44" fmla="*/ 19 w 133"/>
                  <a:gd name="T45" fmla="*/ 53 h 151"/>
                  <a:gd name="T46" fmla="*/ 3 w 133"/>
                  <a:gd name="T47" fmla="*/ 68 h 151"/>
                  <a:gd name="T48" fmla="*/ 10 w 133"/>
                  <a:gd name="T49" fmla="*/ 70 h 151"/>
                  <a:gd name="T50" fmla="*/ 58 w 133"/>
                  <a:gd name="T51" fmla="*/ 76 h 151"/>
                  <a:gd name="T52" fmla="*/ 10 w 133"/>
                  <a:gd name="T53" fmla="*/ 82 h 151"/>
                  <a:gd name="T54" fmla="*/ 5 w 133"/>
                  <a:gd name="T55" fmla="*/ 90 h 151"/>
                  <a:gd name="T56" fmla="*/ 3 w 133"/>
                  <a:gd name="T57" fmla="*/ 107 h 151"/>
                  <a:gd name="T58" fmla="*/ 5 w 133"/>
                  <a:gd name="T59" fmla="*/ 116 h 151"/>
                  <a:gd name="T60" fmla="*/ 23 w 133"/>
                  <a:gd name="T61" fmla="*/ 106 h 151"/>
                  <a:gd name="T62" fmla="*/ 28 w 133"/>
                  <a:gd name="T63" fmla="*/ 126 h 151"/>
                  <a:gd name="T64" fmla="*/ 33 w 133"/>
                  <a:gd name="T65" fmla="*/ 122 h 151"/>
                  <a:gd name="T66" fmla="*/ 62 w 133"/>
                  <a:gd name="T67" fmla="*/ 84 h 151"/>
                  <a:gd name="T68" fmla="*/ 43 w 133"/>
                  <a:gd name="T69" fmla="*/ 128 h 151"/>
                  <a:gd name="T70" fmla="*/ 45 w 133"/>
                  <a:gd name="T71" fmla="*/ 136 h 151"/>
                  <a:gd name="T72" fmla="*/ 62 w 133"/>
                  <a:gd name="T73" fmla="*/ 128 h 151"/>
                  <a:gd name="T74" fmla="*/ 67 w 133"/>
                  <a:gd name="T75" fmla="*/ 151 h 151"/>
                  <a:gd name="T76" fmla="*/ 71 w 133"/>
                  <a:gd name="T77" fmla="*/ 128 h 151"/>
                  <a:gd name="T78" fmla="*/ 87 w 133"/>
                  <a:gd name="T79" fmla="*/ 136 h 151"/>
                  <a:gd name="T80" fmla="*/ 89 w 133"/>
                  <a:gd name="T81" fmla="*/ 128 h 151"/>
                  <a:gd name="T82" fmla="*/ 71 w 133"/>
                  <a:gd name="T83" fmla="*/ 83 h 151"/>
                  <a:gd name="T84" fmla="*/ 100 w 133"/>
                  <a:gd name="T85" fmla="*/ 122 h 151"/>
                  <a:gd name="T86" fmla="*/ 109 w 133"/>
                  <a:gd name="T87" fmla="*/ 122 h 151"/>
                  <a:gd name="T88" fmla="*/ 126 w 133"/>
                  <a:gd name="T89" fmla="*/ 115 h 151"/>
                  <a:gd name="T90" fmla="*/ 132 w 133"/>
                  <a:gd name="T91" fmla="*/ 113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33" h="151">
                    <a:moveTo>
                      <a:pt x="130" y="107"/>
                    </a:moveTo>
                    <a:cubicBezTo>
                      <a:pt x="114" y="98"/>
                      <a:pt x="114" y="98"/>
                      <a:pt x="114" y="98"/>
                    </a:cubicBezTo>
                    <a:cubicBezTo>
                      <a:pt x="128" y="90"/>
                      <a:pt x="128" y="90"/>
                      <a:pt x="128" y="90"/>
                    </a:cubicBezTo>
                    <a:cubicBezTo>
                      <a:pt x="130" y="88"/>
                      <a:pt x="131" y="85"/>
                      <a:pt x="129" y="83"/>
                    </a:cubicBezTo>
                    <a:cubicBezTo>
                      <a:pt x="128" y="81"/>
                      <a:pt x="125" y="81"/>
                      <a:pt x="123" y="82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76" y="76"/>
                      <a:pt x="76" y="76"/>
                      <a:pt x="76" y="76"/>
                    </a:cubicBezTo>
                    <a:cubicBezTo>
                      <a:pt x="105" y="59"/>
                      <a:pt x="105" y="59"/>
                      <a:pt x="105" y="59"/>
                    </a:cubicBezTo>
                    <a:cubicBezTo>
                      <a:pt x="123" y="70"/>
                      <a:pt x="123" y="70"/>
                      <a:pt x="123" y="70"/>
                    </a:cubicBezTo>
                    <a:cubicBezTo>
                      <a:pt x="124" y="70"/>
                      <a:pt x="125" y="70"/>
                      <a:pt x="125" y="70"/>
                    </a:cubicBezTo>
                    <a:cubicBezTo>
                      <a:pt x="127" y="70"/>
                      <a:pt x="128" y="69"/>
                      <a:pt x="129" y="68"/>
                    </a:cubicBezTo>
                    <a:cubicBezTo>
                      <a:pt x="131" y="66"/>
                      <a:pt x="130" y="63"/>
                      <a:pt x="128" y="62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2" y="43"/>
                      <a:pt x="133" y="40"/>
                      <a:pt x="132" y="38"/>
                    </a:cubicBezTo>
                    <a:cubicBezTo>
                      <a:pt x="131" y="36"/>
                      <a:pt x="128" y="35"/>
                      <a:pt x="126" y="3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29"/>
                      <a:pt x="109" y="29"/>
                      <a:pt x="109" y="29"/>
                    </a:cubicBezTo>
                    <a:cubicBezTo>
                      <a:pt x="109" y="27"/>
                      <a:pt x="107" y="25"/>
                      <a:pt x="105" y="25"/>
                    </a:cubicBezTo>
                    <a:cubicBezTo>
                      <a:pt x="102" y="25"/>
                      <a:pt x="100" y="27"/>
                      <a:pt x="100" y="29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71" y="68"/>
                      <a:pt x="71" y="68"/>
                      <a:pt x="71" y="68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89" y="23"/>
                      <a:pt x="89" y="23"/>
                      <a:pt x="89" y="23"/>
                    </a:cubicBezTo>
                    <a:cubicBezTo>
                      <a:pt x="92" y="22"/>
                      <a:pt x="93" y="19"/>
                      <a:pt x="91" y="17"/>
                    </a:cubicBezTo>
                    <a:cubicBezTo>
                      <a:pt x="90" y="15"/>
                      <a:pt x="87" y="14"/>
                      <a:pt x="85" y="15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1" y="5"/>
                      <a:pt x="71" y="5"/>
                      <a:pt x="71" y="5"/>
                    </a:cubicBezTo>
                    <a:cubicBezTo>
                      <a:pt x="71" y="2"/>
                      <a:pt x="69" y="0"/>
                      <a:pt x="67" y="0"/>
                    </a:cubicBezTo>
                    <a:cubicBezTo>
                      <a:pt x="64" y="0"/>
                      <a:pt x="62" y="2"/>
                      <a:pt x="62" y="5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45" y="14"/>
                      <a:pt x="43" y="15"/>
                      <a:pt x="42" y="17"/>
                    </a:cubicBezTo>
                    <a:cubicBezTo>
                      <a:pt x="40" y="19"/>
                      <a:pt x="41" y="22"/>
                      <a:pt x="43" y="23"/>
                    </a:cubicBezTo>
                    <a:cubicBezTo>
                      <a:pt x="62" y="34"/>
                      <a:pt x="62" y="34"/>
                      <a:pt x="62" y="34"/>
                    </a:cubicBezTo>
                    <a:cubicBezTo>
                      <a:pt x="62" y="68"/>
                      <a:pt x="62" y="68"/>
                      <a:pt x="62" y="68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3" y="27"/>
                      <a:pt x="31" y="25"/>
                      <a:pt x="28" y="25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26" y="25"/>
                      <a:pt x="23" y="27"/>
                      <a:pt x="23" y="29"/>
                    </a:cubicBezTo>
                    <a:cubicBezTo>
                      <a:pt x="23" y="45"/>
                      <a:pt x="23" y="45"/>
                      <a:pt x="23" y="45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5" y="35"/>
                      <a:pt x="2" y="36"/>
                      <a:pt x="1" y="38"/>
                    </a:cubicBezTo>
                    <a:cubicBezTo>
                      <a:pt x="0" y="40"/>
                      <a:pt x="1" y="43"/>
                      <a:pt x="3" y="44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5" y="62"/>
                      <a:pt x="5" y="62"/>
                      <a:pt x="5" y="62"/>
                    </a:cubicBezTo>
                    <a:cubicBezTo>
                      <a:pt x="3" y="63"/>
                      <a:pt x="2" y="66"/>
                      <a:pt x="3" y="68"/>
                    </a:cubicBezTo>
                    <a:cubicBezTo>
                      <a:pt x="4" y="69"/>
                      <a:pt x="5" y="70"/>
                      <a:pt x="7" y="70"/>
                    </a:cubicBezTo>
                    <a:cubicBezTo>
                      <a:pt x="8" y="70"/>
                      <a:pt x="9" y="70"/>
                      <a:pt x="10" y="70"/>
                    </a:cubicBezTo>
                    <a:cubicBezTo>
                      <a:pt x="28" y="59"/>
                      <a:pt x="28" y="59"/>
                      <a:pt x="28" y="59"/>
                    </a:cubicBezTo>
                    <a:cubicBezTo>
                      <a:pt x="58" y="76"/>
                      <a:pt x="58" y="76"/>
                      <a:pt x="58" y="76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10" y="82"/>
                      <a:pt x="10" y="82"/>
                      <a:pt x="10" y="82"/>
                    </a:cubicBezTo>
                    <a:cubicBezTo>
                      <a:pt x="7" y="81"/>
                      <a:pt x="4" y="81"/>
                      <a:pt x="3" y="83"/>
                    </a:cubicBezTo>
                    <a:cubicBezTo>
                      <a:pt x="2" y="86"/>
                      <a:pt x="3" y="88"/>
                      <a:pt x="5" y="90"/>
                    </a:cubicBezTo>
                    <a:cubicBezTo>
                      <a:pt x="19" y="98"/>
                      <a:pt x="19" y="98"/>
                      <a:pt x="19" y="98"/>
                    </a:cubicBezTo>
                    <a:cubicBezTo>
                      <a:pt x="3" y="107"/>
                      <a:pt x="3" y="107"/>
                      <a:pt x="3" y="107"/>
                    </a:cubicBezTo>
                    <a:cubicBezTo>
                      <a:pt x="1" y="109"/>
                      <a:pt x="0" y="111"/>
                      <a:pt x="1" y="114"/>
                    </a:cubicBezTo>
                    <a:cubicBezTo>
                      <a:pt x="2" y="115"/>
                      <a:pt x="3" y="116"/>
                      <a:pt x="5" y="116"/>
                    </a:cubicBezTo>
                    <a:cubicBezTo>
                      <a:pt x="5" y="116"/>
                      <a:pt x="6" y="116"/>
                      <a:pt x="7" y="115"/>
                    </a:cubicBezTo>
                    <a:cubicBezTo>
                      <a:pt x="23" y="106"/>
                      <a:pt x="23" y="106"/>
                      <a:pt x="23" y="106"/>
                    </a:cubicBezTo>
                    <a:cubicBezTo>
                      <a:pt x="23" y="122"/>
                      <a:pt x="23" y="122"/>
                      <a:pt x="23" y="122"/>
                    </a:cubicBezTo>
                    <a:cubicBezTo>
                      <a:pt x="23" y="124"/>
                      <a:pt x="26" y="126"/>
                      <a:pt x="28" y="126"/>
                    </a:cubicBezTo>
                    <a:cubicBezTo>
                      <a:pt x="28" y="126"/>
                      <a:pt x="28" y="126"/>
                      <a:pt x="28" y="126"/>
                    </a:cubicBezTo>
                    <a:cubicBezTo>
                      <a:pt x="31" y="126"/>
                      <a:pt x="33" y="124"/>
                      <a:pt x="33" y="122"/>
                    </a:cubicBezTo>
                    <a:cubicBezTo>
                      <a:pt x="32" y="101"/>
                      <a:pt x="32" y="101"/>
                      <a:pt x="32" y="101"/>
                    </a:cubicBezTo>
                    <a:cubicBezTo>
                      <a:pt x="62" y="84"/>
                      <a:pt x="62" y="84"/>
                      <a:pt x="62" y="84"/>
                    </a:cubicBezTo>
                    <a:cubicBezTo>
                      <a:pt x="62" y="117"/>
                      <a:pt x="62" y="117"/>
                      <a:pt x="62" y="117"/>
                    </a:cubicBezTo>
                    <a:cubicBezTo>
                      <a:pt x="43" y="128"/>
                      <a:pt x="43" y="128"/>
                      <a:pt x="43" y="128"/>
                    </a:cubicBezTo>
                    <a:cubicBezTo>
                      <a:pt x="41" y="129"/>
                      <a:pt x="40" y="132"/>
                      <a:pt x="42" y="134"/>
                    </a:cubicBezTo>
                    <a:cubicBezTo>
                      <a:pt x="42" y="136"/>
                      <a:pt x="44" y="136"/>
                      <a:pt x="45" y="136"/>
                    </a:cubicBezTo>
                    <a:cubicBezTo>
                      <a:pt x="46" y="136"/>
                      <a:pt x="47" y="136"/>
                      <a:pt x="48" y="136"/>
                    </a:cubicBezTo>
                    <a:cubicBezTo>
                      <a:pt x="62" y="128"/>
                      <a:pt x="62" y="128"/>
                      <a:pt x="62" y="128"/>
                    </a:cubicBezTo>
                    <a:cubicBezTo>
                      <a:pt x="62" y="147"/>
                      <a:pt x="62" y="147"/>
                      <a:pt x="62" y="147"/>
                    </a:cubicBezTo>
                    <a:cubicBezTo>
                      <a:pt x="62" y="149"/>
                      <a:pt x="64" y="151"/>
                      <a:pt x="67" y="151"/>
                    </a:cubicBezTo>
                    <a:cubicBezTo>
                      <a:pt x="69" y="151"/>
                      <a:pt x="71" y="149"/>
                      <a:pt x="71" y="147"/>
                    </a:cubicBezTo>
                    <a:cubicBezTo>
                      <a:pt x="71" y="128"/>
                      <a:pt x="71" y="128"/>
                      <a:pt x="71" y="128"/>
                    </a:cubicBezTo>
                    <a:cubicBezTo>
                      <a:pt x="85" y="136"/>
                      <a:pt x="85" y="136"/>
                      <a:pt x="85" y="136"/>
                    </a:cubicBezTo>
                    <a:cubicBezTo>
                      <a:pt x="86" y="136"/>
                      <a:pt x="87" y="136"/>
                      <a:pt x="87" y="136"/>
                    </a:cubicBezTo>
                    <a:cubicBezTo>
                      <a:pt x="89" y="136"/>
                      <a:pt x="90" y="136"/>
                      <a:pt x="91" y="134"/>
                    </a:cubicBezTo>
                    <a:cubicBezTo>
                      <a:pt x="93" y="132"/>
                      <a:pt x="92" y="129"/>
                      <a:pt x="89" y="128"/>
                    </a:cubicBezTo>
                    <a:cubicBezTo>
                      <a:pt x="71" y="118"/>
                      <a:pt x="71" y="118"/>
                      <a:pt x="71" y="118"/>
                    </a:cubicBezTo>
                    <a:cubicBezTo>
                      <a:pt x="71" y="83"/>
                      <a:pt x="71" y="83"/>
                      <a:pt x="71" y="83"/>
                    </a:cubicBezTo>
                    <a:cubicBezTo>
                      <a:pt x="100" y="100"/>
                      <a:pt x="100" y="100"/>
                      <a:pt x="100" y="100"/>
                    </a:cubicBezTo>
                    <a:cubicBezTo>
                      <a:pt x="100" y="122"/>
                      <a:pt x="100" y="122"/>
                      <a:pt x="100" y="122"/>
                    </a:cubicBezTo>
                    <a:cubicBezTo>
                      <a:pt x="100" y="124"/>
                      <a:pt x="102" y="126"/>
                      <a:pt x="105" y="126"/>
                    </a:cubicBezTo>
                    <a:cubicBezTo>
                      <a:pt x="107" y="126"/>
                      <a:pt x="109" y="124"/>
                      <a:pt x="109" y="122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26" y="115"/>
                      <a:pt x="126" y="115"/>
                      <a:pt x="126" y="115"/>
                    </a:cubicBezTo>
                    <a:cubicBezTo>
                      <a:pt x="126" y="115"/>
                      <a:pt x="127" y="116"/>
                      <a:pt x="128" y="116"/>
                    </a:cubicBezTo>
                    <a:cubicBezTo>
                      <a:pt x="130" y="116"/>
                      <a:pt x="131" y="115"/>
                      <a:pt x="132" y="113"/>
                    </a:cubicBezTo>
                    <a:cubicBezTo>
                      <a:pt x="133" y="111"/>
                      <a:pt x="132" y="108"/>
                      <a:pt x="130" y="10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6256828" y="3776558"/>
              <a:ext cx="1737057" cy="1744224"/>
              <a:chOff x="5912917" y="3671359"/>
              <a:chExt cx="1976818" cy="1984974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5912917" y="3671359"/>
                <a:ext cx="1972203" cy="197220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6224588" y="4027488"/>
                <a:ext cx="1665147" cy="1628845"/>
                <a:chOff x="6224588" y="4027488"/>
                <a:chExt cx="1665147" cy="1628845"/>
              </a:xfrm>
            </p:grpSpPr>
            <p:sp>
              <p:nvSpPr>
                <p:cNvPr id="84" name="Freeform 83"/>
                <p:cNvSpPr/>
                <p:nvPr/>
              </p:nvSpPr>
              <p:spPr>
                <a:xfrm>
                  <a:off x="6230867" y="4029834"/>
                  <a:ext cx="1658868" cy="1626499"/>
                </a:xfrm>
                <a:custGeom>
                  <a:avLst/>
                  <a:gdLst>
                    <a:gd name="connsiteX0" fmla="*/ 348838 w 1746025"/>
                    <a:gd name="connsiteY0" fmla="*/ 1165276 h 1714381"/>
                    <a:gd name="connsiteX1" fmla="*/ 785808 w 1746025"/>
                    <a:gd name="connsiteY1" fmla="*/ 1602246 h 1714381"/>
                    <a:gd name="connsiteX2" fmla="*/ 1659748 w 1746025"/>
                    <a:gd name="connsiteY2" fmla="*/ 1626522 h 1714381"/>
                    <a:gd name="connsiteX3" fmla="*/ 1651655 w 1746025"/>
                    <a:gd name="connsiteY3" fmla="*/ 574557 h 1714381"/>
                    <a:gd name="connsiteX4" fmla="*/ 1109489 w 1746025"/>
                    <a:gd name="connsiteY4" fmla="*/ 64759 h 1714381"/>
                    <a:gd name="connsiteX5" fmla="*/ 874820 w 1746025"/>
                    <a:gd name="connsiteY5" fmla="*/ 534097 h 1714381"/>
                    <a:gd name="connsiteX6" fmla="*/ 340746 w 1746025"/>
                    <a:gd name="connsiteY6" fmla="*/ 23 h 1714381"/>
                    <a:gd name="connsiteX7" fmla="*/ 880 w 1746025"/>
                    <a:gd name="connsiteY7" fmla="*/ 558373 h 1714381"/>
                    <a:gd name="connsiteX8" fmla="*/ 437850 w 1746025"/>
                    <a:gd name="connsiteY8" fmla="*/ 1011527 h 1714381"/>
                    <a:gd name="connsiteX9" fmla="*/ 348838 w 1746025"/>
                    <a:gd name="connsiteY9" fmla="*/ 1165276 h 1714381"/>
                    <a:gd name="connsiteX0" fmla="*/ 348838 w 1746025"/>
                    <a:gd name="connsiteY0" fmla="*/ 1165276 h 1714381"/>
                    <a:gd name="connsiteX1" fmla="*/ 785808 w 1746025"/>
                    <a:gd name="connsiteY1" fmla="*/ 1602246 h 1714381"/>
                    <a:gd name="connsiteX2" fmla="*/ 1659748 w 1746025"/>
                    <a:gd name="connsiteY2" fmla="*/ 1626522 h 1714381"/>
                    <a:gd name="connsiteX3" fmla="*/ 1651655 w 1746025"/>
                    <a:gd name="connsiteY3" fmla="*/ 574557 h 1714381"/>
                    <a:gd name="connsiteX4" fmla="*/ 1109489 w 1746025"/>
                    <a:gd name="connsiteY4" fmla="*/ 64759 h 1714381"/>
                    <a:gd name="connsiteX5" fmla="*/ 874820 w 1746025"/>
                    <a:gd name="connsiteY5" fmla="*/ 534097 h 1714381"/>
                    <a:gd name="connsiteX6" fmla="*/ 340746 w 1746025"/>
                    <a:gd name="connsiteY6" fmla="*/ 23 h 1714381"/>
                    <a:gd name="connsiteX7" fmla="*/ 880 w 1746025"/>
                    <a:gd name="connsiteY7" fmla="*/ 558373 h 1714381"/>
                    <a:gd name="connsiteX8" fmla="*/ 437850 w 1746025"/>
                    <a:gd name="connsiteY8" fmla="*/ 1011527 h 1714381"/>
                    <a:gd name="connsiteX9" fmla="*/ 348838 w 1746025"/>
                    <a:gd name="connsiteY9" fmla="*/ 1165276 h 1714381"/>
                    <a:gd name="connsiteX0" fmla="*/ 347958 w 1745145"/>
                    <a:gd name="connsiteY0" fmla="*/ 1165276 h 1714381"/>
                    <a:gd name="connsiteX1" fmla="*/ 784928 w 1745145"/>
                    <a:gd name="connsiteY1" fmla="*/ 1602246 h 1714381"/>
                    <a:gd name="connsiteX2" fmla="*/ 1658868 w 1745145"/>
                    <a:gd name="connsiteY2" fmla="*/ 1626522 h 1714381"/>
                    <a:gd name="connsiteX3" fmla="*/ 1650775 w 1745145"/>
                    <a:gd name="connsiteY3" fmla="*/ 574557 h 1714381"/>
                    <a:gd name="connsiteX4" fmla="*/ 1108609 w 1745145"/>
                    <a:gd name="connsiteY4" fmla="*/ 64759 h 1714381"/>
                    <a:gd name="connsiteX5" fmla="*/ 873940 w 1745145"/>
                    <a:gd name="connsiteY5" fmla="*/ 534097 h 1714381"/>
                    <a:gd name="connsiteX6" fmla="*/ 339866 w 1745145"/>
                    <a:gd name="connsiteY6" fmla="*/ 23 h 1714381"/>
                    <a:gd name="connsiteX7" fmla="*/ 0 w 1745145"/>
                    <a:gd name="connsiteY7" fmla="*/ 558373 h 1714381"/>
                    <a:gd name="connsiteX8" fmla="*/ 436970 w 1745145"/>
                    <a:gd name="connsiteY8" fmla="*/ 1011527 h 1714381"/>
                    <a:gd name="connsiteX9" fmla="*/ 347958 w 1745145"/>
                    <a:gd name="connsiteY9" fmla="*/ 1165276 h 1714381"/>
                    <a:gd name="connsiteX0" fmla="*/ 347958 w 1745145"/>
                    <a:gd name="connsiteY0" fmla="*/ 1165253 h 1714358"/>
                    <a:gd name="connsiteX1" fmla="*/ 784928 w 1745145"/>
                    <a:gd name="connsiteY1" fmla="*/ 1602223 h 1714358"/>
                    <a:gd name="connsiteX2" fmla="*/ 1658868 w 1745145"/>
                    <a:gd name="connsiteY2" fmla="*/ 1626499 h 1714358"/>
                    <a:gd name="connsiteX3" fmla="*/ 1650775 w 1745145"/>
                    <a:gd name="connsiteY3" fmla="*/ 574534 h 1714358"/>
                    <a:gd name="connsiteX4" fmla="*/ 1108609 w 1745145"/>
                    <a:gd name="connsiteY4" fmla="*/ 64736 h 1714358"/>
                    <a:gd name="connsiteX5" fmla="*/ 873940 w 1745145"/>
                    <a:gd name="connsiteY5" fmla="*/ 534074 h 1714358"/>
                    <a:gd name="connsiteX6" fmla="*/ 339866 w 1745145"/>
                    <a:gd name="connsiteY6" fmla="*/ 0 h 1714358"/>
                    <a:gd name="connsiteX7" fmla="*/ 0 w 1745145"/>
                    <a:gd name="connsiteY7" fmla="*/ 558350 h 1714358"/>
                    <a:gd name="connsiteX8" fmla="*/ 436970 w 1745145"/>
                    <a:gd name="connsiteY8" fmla="*/ 1011504 h 1714358"/>
                    <a:gd name="connsiteX9" fmla="*/ 347958 w 1745145"/>
                    <a:gd name="connsiteY9" fmla="*/ 1165253 h 1714358"/>
                    <a:gd name="connsiteX0" fmla="*/ 347958 w 1745145"/>
                    <a:gd name="connsiteY0" fmla="*/ 1165253 h 1714358"/>
                    <a:gd name="connsiteX1" fmla="*/ 784928 w 1745145"/>
                    <a:gd name="connsiteY1" fmla="*/ 1602223 h 1714358"/>
                    <a:gd name="connsiteX2" fmla="*/ 1658868 w 1745145"/>
                    <a:gd name="connsiteY2" fmla="*/ 1626499 h 1714358"/>
                    <a:gd name="connsiteX3" fmla="*/ 1650775 w 1745145"/>
                    <a:gd name="connsiteY3" fmla="*/ 574534 h 1714358"/>
                    <a:gd name="connsiteX4" fmla="*/ 1108609 w 1745145"/>
                    <a:gd name="connsiteY4" fmla="*/ 64736 h 1714358"/>
                    <a:gd name="connsiteX5" fmla="*/ 873940 w 1745145"/>
                    <a:gd name="connsiteY5" fmla="*/ 534074 h 1714358"/>
                    <a:gd name="connsiteX6" fmla="*/ 339866 w 1745145"/>
                    <a:gd name="connsiteY6" fmla="*/ 0 h 1714358"/>
                    <a:gd name="connsiteX7" fmla="*/ 0 w 1745145"/>
                    <a:gd name="connsiteY7" fmla="*/ 558350 h 1714358"/>
                    <a:gd name="connsiteX8" fmla="*/ 436970 w 1745145"/>
                    <a:gd name="connsiteY8" fmla="*/ 1011504 h 1714358"/>
                    <a:gd name="connsiteX9" fmla="*/ 347958 w 1745145"/>
                    <a:gd name="connsiteY9" fmla="*/ 1165253 h 1714358"/>
                    <a:gd name="connsiteX0" fmla="*/ 347958 w 1745145"/>
                    <a:gd name="connsiteY0" fmla="*/ 1165253 h 1714358"/>
                    <a:gd name="connsiteX1" fmla="*/ 784928 w 1745145"/>
                    <a:gd name="connsiteY1" fmla="*/ 1602223 h 1714358"/>
                    <a:gd name="connsiteX2" fmla="*/ 1658868 w 1745145"/>
                    <a:gd name="connsiteY2" fmla="*/ 1626499 h 1714358"/>
                    <a:gd name="connsiteX3" fmla="*/ 1650775 w 1745145"/>
                    <a:gd name="connsiteY3" fmla="*/ 574534 h 1714358"/>
                    <a:gd name="connsiteX4" fmla="*/ 1108609 w 1745145"/>
                    <a:gd name="connsiteY4" fmla="*/ 64736 h 1714358"/>
                    <a:gd name="connsiteX5" fmla="*/ 873940 w 1745145"/>
                    <a:gd name="connsiteY5" fmla="*/ 534074 h 1714358"/>
                    <a:gd name="connsiteX6" fmla="*/ 339866 w 1745145"/>
                    <a:gd name="connsiteY6" fmla="*/ 0 h 1714358"/>
                    <a:gd name="connsiteX7" fmla="*/ 0 w 1745145"/>
                    <a:gd name="connsiteY7" fmla="*/ 558350 h 1714358"/>
                    <a:gd name="connsiteX8" fmla="*/ 436970 w 1745145"/>
                    <a:gd name="connsiteY8" fmla="*/ 1011504 h 1714358"/>
                    <a:gd name="connsiteX9" fmla="*/ 347958 w 1745145"/>
                    <a:gd name="connsiteY9" fmla="*/ 1165253 h 1714358"/>
                    <a:gd name="connsiteX0" fmla="*/ 347958 w 1658868"/>
                    <a:gd name="connsiteY0" fmla="*/ 1165253 h 1714358"/>
                    <a:gd name="connsiteX1" fmla="*/ 784928 w 1658868"/>
                    <a:gd name="connsiteY1" fmla="*/ 1602223 h 1714358"/>
                    <a:gd name="connsiteX2" fmla="*/ 1658868 w 1658868"/>
                    <a:gd name="connsiteY2" fmla="*/ 1626499 h 1714358"/>
                    <a:gd name="connsiteX3" fmla="*/ 1650775 w 1658868"/>
                    <a:gd name="connsiteY3" fmla="*/ 574534 h 1714358"/>
                    <a:gd name="connsiteX4" fmla="*/ 1108609 w 1658868"/>
                    <a:gd name="connsiteY4" fmla="*/ 64736 h 1714358"/>
                    <a:gd name="connsiteX5" fmla="*/ 873940 w 1658868"/>
                    <a:gd name="connsiteY5" fmla="*/ 534074 h 1714358"/>
                    <a:gd name="connsiteX6" fmla="*/ 339866 w 1658868"/>
                    <a:gd name="connsiteY6" fmla="*/ 0 h 1714358"/>
                    <a:gd name="connsiteX7" fmla="*/ 0 w 1658868"/>
                    <a:gd name="connsiteY7" fmla="*/ 558350 h 1714358"/>
                    <a:gd name="connsiteX8" fmla="*/ 436970 w 1658868"/>
                    <a:gd name="connsiteY8" fmla="*/ 1011504 h 1714358"/>
                    <a:gd name="connsiteX9" fmla="*/ 347958 w 1658868"/>
                    <a:gd name="connsiteY9" fmla="*/ 1165253 h 1714358"/>
                    <a:gd name="connsiteX0" fmla="*/ 347958 w 1658868"/>
                    <a:gd name="connsiteY0" fmla="*/ 1165253 h 1626499"/>
                    <a:gd name="connsiteX1" fmla="*/ 784928 w 1658868"/>
                    <a:gd name="connsiteY1" fmla="*/ 1602223 h 1626499"/>
                    <a:gd name="connsiteX2" fmla="*/ 1658868 w 1658868"/>
                    <a:gd name="connsiteY2" fmla="*/ 1626499 h 1626499"/>
                    <a:gd name="connsiteX3" fmla="*/ 1650775 w 1658868"/>
                    <a:gd name="connsiteY3" fmla="*/ 574534 h 1626499"/>
                    <a:gd name="connsiteX4" fmla="*/ 1108609 w 1658868"/>
                    <a:gd name="connsiteY4" fmla="*/ 64736 h 1626499"/>
                    <a:gd name="connsiteX5" fmla="*/ 873940 w 1658868"/>
                    <a:gd name="connsiteY5" fmla="*/ 534074 h 1626499"/>
                    <a:gd name="connsiteX6" fmla="*/ 339866 w 1658868"/>
                    <a:gd name="connsiteY6" fmla="*/ 0 h 1626499"/>
                    <a:gd name="connsiteX7" fmla="*/ 0 w 1658868"/>
                    <a:gd name="connsiteY7" fmla="*/ 558350 h 1626499"/>
                    <a:gd name="connsiteX8" fmla="*/ 436970 w 1658868"/>
                    <a:gd name="connsiteY8" fmla="*/ 1011504 h 1626499"/>
                    <a:gd name="connsiteX9" fmla="*/ 347958 w 1658868"/>
                    <a:gd name="connsiteY9" fmla="*/ 1165253 h 1626499"/>
                    <a:gd name="connsiteX0" fmla="*/ 347958 w 1658868"/>
                    <a:gd name="connsiteY0" fmla="*/ 1165253 h 1626499"/>
                    <a:gd name="connsiteX1" fmla="*/ 784928 w 1658868"/>
                    <a:gd name="connsiteY1" fmla="*/ 1602223 h 1626499"/>
                    <a:gd name="connsiteX2" fmla="*/ 1658868 w 1658868"/>
                    <a:gd name="connsiteY2" fmla="*/ 1626499 h 1626499"/>
                    <a:gd name="connsiteX3" fmla="*/ 1650775 w 1658868"/>
                    <a:gd name="connsiteY3" fmla="*/ 574534 h 1626499"/>
                    <a:gd name="connsiteX4" fmla="*/ 1108609 w 1658868"/>
                    <a:gd name="connsiteY4" fmla="*/ 64736 h 1626499"/>
                    <a:gd name="connsiteX5" fmla="*/ 873940 w 1658868"/>
                    <a:gd name="connsiteY5" fmla="*/ 534074 h 1626499"/>
                    <a:gd name="connsiteX6" fmla="*/ 339866 w 1658868"/>
                    <a:gd name="connsiteY6" fmla="*/ 0 h 1626499"/>
                    <a:gd name="connsiteX7" fmla="*/ 0 w 1658868"/>
                    <a:gd name="connsiteY7" fmla="*/ 558350 h 1626499"/>
                    <a:gd name="connsiteX8" fmla="*/ 436970 w 1658868"/>
                    <a:gd name="connsiteY8" fmla="*/ 1011504 h 1626499"/>
                    <a:gd name="connsiteX9" fmla="*/ 347958 w 1658868"/>
                    <a:gd name="connsiteY9" fmla="*/ 1165253 h 1626499"/>
                    <a:gd name="connsiteX0" fmla="*/ 347958 w 1658868"/>
                    <a:gd name="connsiteY0" fmla="*/ 1165253 h 1626499"/>
                    <a:gd name="connsiteX1" fmla="*/ 784928 w 1658868"/>
                    <a:gd name="connsiteY1" fmla="*/ 1602223 h 1626499"/>
                    <a:gd name="connsiteX2" fmla="*/ 1658868 w 1658868"/>
                    <a:gd name="connsiteY2" fmla="*/ 1626499 h 1626499"/>
                    <a:gd name="connsiteX3" fmla="*/ 1650775 w 1658868"/>
                    <a:gd name="connsiteY3" fmla="*/ 574534 h 1626499"/>
                    <a:gd name="connsiteX4" fmla="*/ 1108609 w 1658868"/>
                    <a:gd name="connsiteY4" fmla="*/ 64736 h 1626499"/>
                    <a:gd name="connsiteX5" fmla="*/ 873940 w 1658868"/>
                    <a:gd name="connsiteY5" fmla="*/ 534074 h 1626499"/>
                    <a:gd name="connsiteX6" fmla="*/ 339866 w 1658868"/>
                    <a:gd name="connsiteY6" fmla="*/ 0 h 1626499"/>
                    <a:gd name="connsiteX7" fmla="*/ 0 w 1658868"/>
                    <a:gd name="connsiteY7" fmla="*/ 558350 h 1626499"/>
                    <a:gd name="connsiteX8" fmla="*/ 436970 w 1658868"/>
                    <a:gd name="connsiteY8" fmla="*/ 1011504 h 1626499"/>
                    <a:gd name="connsiteX9" fmla="*/ 347958 w 1658868"/>
                    <a:gd name="connsiteY9" fmla="*/ 1165253 h 16264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58868" h="1626499">
                      <a:moveTo>
                        <a:pt x="347958" y="1165253"/>
                      </a:moveTo>
                      <a:lnTo>
                        <a:pt x="784928" y="1602223"/>
                      </a:lnTo>
                      <a:lnTo>
                        <a:pt x="1658868" y="1626499"/>
                      </a:lnTo>
                      <a:cubicBezTo>
                        <a:pt x="1656170" y="1275844"/>
                        <a:pt x="1653473" y="925189"/>
                        <a:pt x="1650775" y="574534"/>
                      </a:cubicBezTo>
                      <a:lnTo>
                        <a:pt x="1108609" y="64736"/>
                      </a:lnTo>
                      <a:lnTo>
                        <a:pt x="873940" y="534074"/>
                      </a:lnTo>
                      <a:lnTo>
                        <a:pt x="339866" y="0"/>
                      </a:lnTo>
                      <a:lnTo>
                        <a:pt x="0" y="558350"/>
                      </a:lnTo>
                      <a:lnTo>
                        <a:pt x="436970" y="1011504"/>
                      </a:lnTo>
                      <a:lnTo>
                        <a:pt x="347958" y="1165253"/>
                      </a:lnTo>
                      <a:close/>
                    </a:path>
                  </a:pathLst>
                </a:custGeom>
                <a:solidFill>
                  <a:schemeClr val="tx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5" name="Group 84"/>
                <p:cNvGrpSpPr/>
                <p:nvPr/>
              </p:nvGrpSpPr>
              <p:grpSpPr>
                <a:xfrm>
                  <a:off x="6224588" y="4027488"/>
                  <a:ext cx="1346200" cy="1255712"/>
                  <a:chOff x="6224588" y="4027488"/>
                  <a:chExt cx="1346200" cy="1255712"/>
                </a:xfrm>
              </p:grpSpPr>
              <p:sp>
                <p:nvSpPr>
                  <p:cNvPr id="86" name="Freeform 6"/>
                  <p:cNvSpPr>
                    <a:spLocks/>
                  </p:cNvSpPr>
                  <p:nvPr/>
                </p:nvSpPr>
                <p:spPr bwMode="auto">
                  <a:xfrm>
                    <a:off x="6570663" y="4787900"/>
                    <a:ext cx="658813" cy="495300"/>
                  </a:xfrm>
                  <a:custGeom>
                    <a:avLst/>
                    <a:gdLst>
                      <a:gd name="T0" fmla="*/ 71 w 116"/>
                      <a:gd name="T1" fmla="*/ 1 h 87"/>
                      <a:gd name="T2" fmla="*/ 58 w 116"/>
                      <a:gd name="T3" fmla="*/ 3 h 87"/>
                      <a:gd name="T4" fmla="*/ 45 w 116"/>
                      <a:gd name="T5" fmla="*/ 1 h 87"/>
                      <a:gd name="T6" fmla="*/ 37 w 116"/>
                      <a:gd name="T7" fmla="*/ 3 h 87"/>
                      <a:gd name="T8" fmla="*/ 1 w 116"/>
                      <a:gd name="T9" fmla="*/ 65 h 87"/>
                      <a:gd name="T10" fmla="*/ 4 w 116"/>
                      <a:gd name="T11" fmla="*/ 74 h 87"/>
                      <a:gd name="T12" fmla="*/ 58 w 116"/>
                      <a:gd name="T13" fmla="*/ 87 h 87"/>
                      <a:gd name="T14" fmla="*/ 111 w 116"/>
                      <a:gd name="T15" fmla="*/ 74 h 87"/>
                      <a:gd name="T16" fmla="*/ 114 w 116"/>
                      <a:gd name="T17" fmla="*/ 65 h 87"/>
                      <a:gd name="T18" fmla="*/ 78 w 116"/>
                      <a:gd name="T19" fmla="*/ 3 h 87"/>
                      <a:gd name="T20" fmla="*/ 71 w 116"/>
                      <a:gd name="T21" fmla="*/ 1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16" h="87">
                        <a:moveTo>
                          <a:pt x="71" y="1"/>
                        </a:moveTo>
                        <a:cubicBezTo>
                          <a:pt x="66" y="2"/>
                          <a:pt x="62" y="3"/>
                          <a:pt x="58" y="3"/>
                        </a:cubicBezTo>
                        <a:cubicBezTo>
                          <a:pt x="53" y="3"/>
                          <a:pt x="49" y="2"/>
                          <a:pt x="45" y="1"/>
                        </a:cubicBezTo>
                        <a:cubicBezTo>
                          <a:pt x="42" y="0"/>
                          <a:pt x="39" y="1"/>
                          <a:pt x="37" y="3"/>
                        </a:cubicBezTo>
                        <a:cubicBezTo>
                          <a:pt x="25" y="24"/>
                          <a:pt x="13" y="44"/>
                          <a:pt x="1" y="65"/>
                        </a:cubicBezTo>
                        <a:cubicBezTo>
                          <a:pt x="0" y="68"/>
                          <a:pt x="1" y="72"/>
                          <a:pt x="4" y="74"/>
                        </a:cubicBezTo>
                        <a:cubicBezTo>
                          <a:pt x="21" y="83"/>
                          <a:pt x="39" y="87"/>
                          <a:pt x="58" y="87"/>
                        </a:cubicBezTo>
                        <a:cubicBezTo>
                          <a:pt x="76" y="87"/>
                          <a:pt x="94" y="83"/>
                          <a:pt x="111" y="74"/>
                        </a:cubicBezTo>
                        <a:cubicBezTo>
                          <a:pt x="115" y="72"/>
                          <a:pt x="116" y="68"/>
                          <a:pt x="114" y="65"/>
                        </a:cubicBezTo>
                        <a:cubicBezTo>
                          <a:pt x="102" y="44"/>
                          <a:pt x="90" y="24"/>
                          <a:pt x="78" y="3"/>
                        </a:cubicBezTo>
                        <a:cubicBezTo>
                          <a:pt x="77" y="1"/>
                          <a:pt x="74" y="0"/>
                          <a:pt x="71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7" name="Freeform 7"/>
                  <p:cNvSpPr>
                    <a:spLocks/>
                  </p:cNvSpPr>
                  <p:nvPr/>
                </p:nvSpPr>
                <p:spPr bwMode="auto">
                  <a:xfrm>
                    <a:off x="6224588" y="4027488"/>
                    <a:ext cx="568325" cy="573087"/>
                  </a:xfrm>
                  <a:custGeom>
                    <a:avLst/>
                    <a:gdLst>
                      <a:gd name="T0" fmla="*/ 62 w 100"/>
                      <a:gd name="T1" fmla="*/ 4 h 101"/>
                      <a:gd name="T2" fmla="*/ 54 w 100"/>
                      <a:gd name="T3" fmla="*/ 2 h 101"/>
                      <a:gd name="T4" fmla="*/ 52 w 100"/>
                      <a:gd name="T5" fmla="*/ 3 h 101"/>
                      <a:gd name="T6" fmla="*/ 9 w 100"/>
                      <a:gd name="T7" fmla="*/ 53 h 101"/>
                      <a:gd name="T8" fmla="*/ 1 w 100"/>
                      <a:gd name="T9" fmla="*/ 81 h 101"/>
                      <a:gd name="T10" fmla="*/ 0 w 100"/>
                      <a:gd name="T11" fmla="*/ 95 h 101"/>
                      <a:gd name="T12" fmla="*/ 6 w 100"/>
                      <a:gd name="T13" fmla="*/ 101 h 101"/>
                      <a:gd name="T14" fmla="*/ 77 w 100"/>
                      <a:gd name="T15" fmla="*/ 101 h 101"/>
                      <a:gd name="T16" fmla="*/ 83 w 100"/>
                      <a:gd name="T17" fmla="*/ 96 h 101"/>
                      <a:gd name="T18" fmla="*/ 96 w 100"/>
                      <a:gd name="T19" fmla="*/ 74 h 101"/>
                      <a:gd name="T20" fmla="*/ 98 w 100"/>
                      <a:gd name="T21" fmla="*/ 66 h 101"/>
                      <a:gd name="T22" fmla="*/ 62 w 100"/>
                      <a:gd name="T23" fmla="*/ 4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00" h="101">
                        <a:moveTo>
                          <a:pt x="62" y="4"/>
                        </a:moveTo>
                        <a:cubicBezTo>
                          <a:pt x="61" y="1"/>
                          <a:pt x="57" y="0"/>
                          <a:pt x="54" y="2"/>
                        </a:cubicBezTo>
                        <a:cubicBezTo>
                          <a:pt x="53" y="2"/>
                          <a:pt x="53" y="2"/>
                          <a:pt x="52" y="3"/>
                        </a:cubicBezTo>
                        <a:cubicBezTo>
                          <a:pt x="33" y="15"/>
                          <a:pt x="19" y="32"/>
                          <a:pt x="9" y="53"/>
                        </a:cubicBezTo>
                        <a:cubicBezTo>
                          <a:pt x="6" y="62"/>
                          <a:pt x="3" y="71"/>
                          <a:pt x="1" y="81"/>
                        </a:cubicBezTo>
                        <a:cubicBezTo>
                          <a:pt x="1" y="85"/>
                          <a:pt x="0" y="90"/>
                          <a:pt x="0" y="95"/>
                        </a:cubicBezTo>
                        <a:cubicBezTo>
                          <a:pt x="0" y="98"/>
                          <a:pt x="2" y="101"/>
                          <a:pt x="6" y="101"/>
                        </a:cubicBezTo>
                        <a:cubicBezTo>
                          <a:pt x="77" y="101"/>
                          <a:pt x="77" y="101"/>
                          <a:pt x="77" y="101"/>
                        </a:cubicBezTo>
                        <a:cubicBezTo>
                          <a:pt x="80" y="101"/>
                          <a:pt x="83" y="99"/>
                          <a:pt x="83" y="96"/>
                        </a:cubicBezTo>
                        <a:cubicBezTo>
                          <a:pt x="85" y="87"/>
                          <a:pt x="89" y="79"/>
                          <a:pt x="96" y="74"/>
                        </a:cubicBezTo>
                        <a:cubicBezTo>
                          <a:pt x="99" y="72"/>
                          <a:pt x="100" y="68"/>
                          <a:pt x="98" y="66"/>
                        </a:cubicBezTo>
                        <a:lnTo>
                          <a:pt x="62" y="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8" name="Freeform 8"/>
                  <p:cNvSpPr>
                    <a:spLocks/>
                  </p:cNvSpPr>
                  <p:nvPr/>
                </p:nvSpPr>
                <p:spPr bwMode="auto">
                  <a:xfrm>
                    <a:off x="7002463" y="4027488"/>
                    <a:ext cx="568325" cy="573087"/>
                  </a:xfrm>
                  <a:custGeom>
                    <a:avLst/>
                    <a:gdLst>
                      <a:gd name="T0" fmla="*/ 91 w 100"/>
                      <a:gd name="T1" fmla="*/ 53 h 101"/>
                      <a:gd name="T2" fmla="*/ 48 w 100"/>
                      <a:gd name="T3" fmla="*/ 3 h 101"/>
                      <a:gd name="T4" fmla="*/ 46 w 100"/>
                      <a:gd name="T5" fmla="*/ 2 h 101"/>
                      <a:gd name="T6" fmla="*/ 38 w 100"/>
                      <a:gd name="T7" fmla="*/ 4 h 101"/>
                      <a:gd name="T8" fmla="*/ 2 w 100"/>
                      <a:gd name="T9" fmla="*/ 66 h 101"/>
                      <a:gd name="T10" fmla="*/ 4 w 100"/>
                      <a:gd name="T11" fmla="*/ 74 h 101"/>
                      <a:gd name="T12" fmla="*/ 17 w 100"/>
                      <a:gd name="T13" fmla="*/ 96 h 101"/>
                      <a:gd name="T14" fmla="*/ 23 w 100"/>
                      <a:gd name="T15" fmla="*/ 101 h 101"/>
                      <a:gd name="T16" fmla="*/ 94 w 100"/>
                      <a:gd name="T17" fmla="*/ 101 h 101"/>
                      <a:gd name="T18" fmla="*/ 100 w 100"/>
                      <a:gd name="T19" fmla="*/ 95 h 101"/>
                      <a:gd name="T20" fmla="*/ 99 w 100"/>
                      <a:gd name="T21" fmla="*/ 81 h 101"/>
                      <a:gd name="T22" fmla="*/ 91 w 100"/>
                      <a:gd name="T23" fmla="*/ 53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00" h="101">
                        <a:moveTo>
                          <a:pt x="91" y="53"/>
                        </a:moveTo>
                        <a:cubicBezTo>
                          <a:pt x="81" y="32"/>
                          <a:pt x="67" y="15"/>
                          <a:pt x="48" y="3"/>
                        </a:cubicBezTo>
                        <a:cubicBezTo>
                          <a:pt x="47" y="2"/>
                          <a:pt x="47" y="2"/>
                          <a:pt x="46" y="2"/>
                        </a:cubicBezTo>
                        <a:cubicBezTo>
                          <a:pt x="43" y="0"/>
                          <a:pt x="39" y="1"/>
                          <a:pt x="38" y="4"/>
                        </a:cubicBezTo>
                        <a:cubicBezTo>
                          <a:pt x="2" y="66"/>
                          <a:pt x="2" y="66"/>
                          <a:pt x="2" y="66"/>
                        </a:cubicBezTo>
                        <a:cubicBezTo>
                          <a:pt x="0" y="68"/>
                          <a:pt x="1" y="72"/>
                          <a:pt x="4" y="74"/>
                        </a:cubicBezTo>
                        <a:cubicBezTo>
                          <a:pt x="11" y="79"/>
                          <a:pt x="15" y="87"/>
                          <a:pt x="17" y="96"/>
                        </a:cubicBezTo>
                        <a:cubicBezTo>
                          <a:pt x="17" y="99"/>
                          <a:pt x="20" y="101"/>
                          <a:pt x="23" y="101"/>
                        </a:cubicBezTo>
                        <a:cubicBezTo>
                          <a:pt x="94" y="101"/>
                          <a:pt x="94" y="101"/>
                          <a:pt x="94" y="101"/>
                        </a:cubicBezTo>
                        <a:cubicBezTo>
                          <a:pt x="97" y="101"/>
                          <a:pt x="100" y="98"/>
                          <a:pt x="100" y="95"/>
                        </a:cubicBezTo>
                        <a:cubicBezTo>
                          <a:pt x="100" y="90"/>
                          <a:pt x="99" y="85"/>
                          <a:pt x="99" y="81"/>
                        </a:cubicBezTo>
                        <a:cubicBezTo>
                          <a:pt x="97" y="71"/>
                          <a:pt x="94" y="62"/>
                          <a:pt x="91" y="5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9" name="Freeform 9"/>
                  <p:cNvSpPr>
                    <a:spLocks/>
                  </p:cNvSpPr>
                  <p:nvPr/>
                </p:nvSpPr>
                <p:spPr bwMode="auto">
                  <a:xfrm>
                    <a:off x="6770688" y="4476750"/>
                    <a:ext cx="254000" cy="255587"/>
                  </a:xfrm>
                  <a:custGeom>
                    <a:avLst/>
                    <a:gdLst>
                      <a:gd name="T0" fmla="*/ 23 w 45"/>
                      <a:gd name="T1" fmla="*/ 0 h 45"/>
                      <a:gd name="T2" fmla="*/ 0 w 45"/>
                      <a:gd name="T3" fmla="*/ 22 h 45"/>
                      <a:gd name="T4" fmla="*/ 22 w 45"/>
                      <a:gd name="T5" fmla="*/ 45 h 45"/>
                      <a:gd name="T6" fmla="*/ 23 w 45"/>
                      <a:gd name="T7" fmla="*/ 45 h 45"/>
                      <a:gd name="T8" fmla="*/ 45 w 45"/>
                      <a:gd name="T9" fmla="*/ 22 h 45"/>
                      <a:gd name="T10" fmla="*/ 23 w 45"/>
                      <a:gd name="T11" fmla="*/ 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45" h="45">
                        <a:moveTo>
                          <a:pt x="23" y="0"/>
                        </a:moveTo>
                        <a:cubicBezTo>
                          <a:pt x="10" y="0"/>
                          <a:pt x="0" y="10"/>
                          <a:pt x="0" y="22"/>
                        </a:cubicBezTo>
                        <a:cubicBezTo>
                          <a:pt x="0" y="35"/>
                          <a:pt x="10" y="45"/>
                          <a:pt x="22" y="45"/>
                        </a:cubicBezTo>
                        <a:cubicBezTo>
                          <a:pt x="23" y="45"/>
                          <a:pt x="23" y="45"/>
                          <a:pt x="23" y="45"/>
                        </a:cubicBezTo>
                        <a:cubicBezTo>
                          <a:pt x="35" y="45"/>
                          <a:pt x="45" y="35"/>
                          <a:pt x="45" y="22"/>
                        </a:cubicBezTo>
                        <a:cubicBezTo>
                          <a:pt x="45" y="10"/>
                          <a:pt x="35" y="0"/>
                          <a:pt x="2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60" name="Group 59"/>
            <p:cNvGrpSpPr/>
            <p:nvPr/>
          </p:nvGrpSpPr>
          <p:grpSpPr>
            <a:xfrm>
              <a:off x="4194927" y="1752600"/>
              <a:ext cx="1733002" cy="1735602"/>
              <a:chOff x="3229689" y="1600200"/>
              <a:chExt cx="1972203" cy="1975162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3229689" y="1600200"/>
                <a:ext cx="1972203" cy="197220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9" name="Group 78"/>
              <p:cNvGrpSpPr/>
              <p:nvPr/>
            </p:nvGrpSpPr>
            <p:grpSpPr>
              <a:xfrm>
                <a:off x="3680475" y="1918471"/>
                <a:ext cx="1512872" cy="1656891"/>
                <a:chOff x="7696200" y="1946276"/>
                <a:chExt cx="1282831" cy="1404952"/>
              </a:xfrm>
            </p:grpSpPr>
            <p:sp>
              <p:nvSpPr>
                <p:cNvPr id="80" name="Freeform 79"/>
                <p:cNvSpPr/>
                <p:nvPr/>
              </p:nvSpPr>
              <p:spPr>
                <a:xfrm>
                  <a:off x="7739178" y="1951347"/>
                  <a:ext cx="1239853" cy="1399881"/>
                </a:xfrm>
                <a:custGeom>
                  <a:avLst/>
                  <a:gdLst>
                    <a:gd name="connsiteX0" fmla="*/ 37935 w 1338013"/>
                    <a:gd name="connsiteY0" fmla="*/ 1009706 h 1464412"/>
                    <a:gd name="connsiteX1" fmla="*/ 419721 w 1338013"/>
                    <a:gd name="connsiteY1" fmla="*/ 1400919 h 1464412"/>
                    <a:gd name="connsiteX2" fmla="*/ 1239853 w 1338013"/>
                    <a:gd name="connsiteY2" fmla="*/ 1400919 h 1464412"/>
                    <a:gd name="connsiteX3" fmla="*/ 1235140 w 1338013"/>
                    <a:gd name="connsiteY3" fmla="*/ 788177 h 1464412"/>
                    <a:gd name="connsiteX4" fmla="*/ 448001 w 1338013"/>
                    <a:gd name="connsiteY4" fmla="*/ 1038 h 1464412"/>
                    <a:gd name="connsiteX5" fmla="*/ 297173 w 1338013"/>
                    <a:gd name="connsiteY5" fmla="*/ 618494 h 1464412"/>
                    <a:gd name="connsiteX6" fmla="*/ 99210 w 1338013"/>
                    <a:gd name="connsiteY6" fmla="*/ 528939 h 1464412"/>
                    <a:gd name="connsiteX7" fmla="*/ 19082 w 1338013"/>
                    <a:gd name="connsiteY7" fmla="*/ 802317 h 1464412"/>
                    <a:gd name="connsiteX8" fmla="*/ 37935 w 1338013"/>
                    <a:gd name="connsiteY8" fmla="*/ 1009706 h 1464412"/>
                    <a:gd name="connsiteX0" fmla="*/ 37935 w 1338013"/>
                    <a:gd name="connsiteY0" fmla="*/ 1009706 h 1464412"/>
                    <a:gd name="connsiteX1" fmla="*/ 419721 w 1338013"/>
                    <a:gd name="connsiteY1" fmla="*/ 1400919 h 1464412"/>
                    <a:gd name="connsiteX2" fmla="*/ 1239853 w 1338013"/>
                    <a:gd name="connsiteY2" fmla="*/ 1400919 h 1464412"/>
                    <a:gd name="connsiteX3" fmla="*/ 1235140 w 1338013"/>
                    <a:gd name="connsiteY3" fmla="*/ 788177 h 1464412"/>
                    <a:gd name="connsiteX4" fmla="*/ 448001 w 1338013"/>
                    <a:gd name="connsiteY4" fmla="*/ 1038 h 1464412"/>
                    <a:gd name="connsiteX5" fmla="*/ 297173 w 1338013"/>
                    <a:gd name="connsiteY5" fmla="*/ 618494 h 1464412"/>
                    <a:gd name="connsiteX6" fmla="*/ 99210 w 1338013"/>
                    <a:gd name="connsiteY6" fmla="*/ 528939 h 1464412"/>
                    <a:gd name="connsiteX7" fmla="*/ 19082 w 1338013"/>
                    <a:gd name="connsiteY7" fmla="*/ 802317 h 1464412"/>
                    <a:gd name="connsiteX8" fmla="*/ 37935 w 1338013"/>
                    <a:gd name="connsiteY8" fmla="*/ 1009706 h 1464412"/>
                    <a:gd name="connsiteX0" fmla="*/ 37935 w 1338013"/>
                    <a:gd name="connsiteY0" fmla="*/ 1009706 h 1400919"/>
                    <a:gd name="connsiteX1" fmla="*/ 419721 w 1338013"/>
                    <a:gd name="connsiteY1" fmla="*/ 1400919 h 1400919"/>
                    <a:gd name="connsiteX2" fmla="*/ 1239853 w 1338013"/>
                    <a:gd name="connsiteY2" fmla="*/ 1400919 h 1400919"/>
                    <a:gd name="connsiteX3" fmla="*/ 1235140 w 1338013"/>
                    <a:gd name="connsiteY3" fmla="*/ 788177 h 1400919"/>
                    <a:gd name="connsiteX4" fmla="*/ 448001 w 1338013"/>
                    <a:gd name="connsiteY4" fmla="*/ 1038 h 1400919"/>
                    <a:gd name="connsiteX5" fmla="*/ 297173 w 1338013"/>
                    <a:gd name="connsiteY5" fmla="*/ 618494 h 1400919"/>
                    <a:gd name="connsiteX6" fmla="*/ 99210 w 1338013"/>
                    <a:gd name="connsiteY6" fmla="*/ 528939 h 1400919"/>
                    <a:gd name="connsiteX7" fmla="*/ 19082 w 1338013"/>
                    <a:gd name="connsiteY7" fmla="*/ 802317 h 1400919"/>
                    <a:gd name="connsiteX8" fmla="*/ 37935 w 1338013"/>
                    <a:gd name="connsiteY8" fmla="*/ 1009706 h 1400919"/>
                    <a:gd name="connsiteX0" fmla="*/ 37935 w 1239853"/>
                    <a:gd name="connsiteY0" fmla="*/ 1009706 h 1400919"/>
                    <a:gd name="connsiteX1" fmla="*/ 419721 w 1239853"/>
                    <a:gd name="connsiteY1" fmla="*/ 1400919 h 1400919"/>
                    <a:gd name="connsiteX2" fmla="*/ 1239853 w 1239853"/>
                    <a:gd name="connsiteY2" fmla="*/ 1400919 h 1400919"/>
                    <a:gd name="connsiteX3" fmla="*/ 1235140 w 1239853"/>
                    <a:gd name="connsiteY3" fmla="*/ 788177 h 1400919"/>
                    <a:gd name="connsiteX4" fmla="*/ 448001 w 1239853"/>
                    <a:gd name="connsiteY4" fmla="*/ 1038 h 1400919"/>
                    <a:gd name="connsiteX5" fmla="*/ 297173 w 1239853"/>
                    <a:gd name="connsiteY5" fmla="*/ 618494 h 1400919"/>
                    <a:gd name="connsiteX6" fmla="*/ 99210 w 1239853"/>
                    <a:gd name="connsiteY6" fmla="*/ 528939 h 1400919"/>
                    <a:gd name="connsiteX7" fmla="*/ 19082 w 1239853"/>
                    <a:gd name="connsiteY7" fmla="*/ 802317 h 1400919"/>
                    <a:gd name="connsiteX8" fmla="*/ 37935 w 1239853"/>
                    <a:gd name="connsiteY8" fmla="*/ 1009706 h 1400919"/>
                    <a:gd name="connsiteX0" fmla="*/ 37935 w 1239853"/>
                    <a:gd name="connsiteY0" fmla="*/ 1009706 h 1400919"/>
                    <a:gd name="connsiteX1" fmla="*/ 419721 w 1239853"/>
                    <a:gd name="connsiteY1" fmla="*/ 1400919 h 1400919"/>
                    <a:gd name="connsiteX2" fmla="*/ 1239853 w 1239853"/>
                    <a:gd name="connsiteY2" fmla="*/ 1400919 h 1400919"/>
                    <a:gd name="connsiteX3" fmla="*/ 1235140 w 1239853"/>
                    <a:gd name="connsiteY3" fmla="*/ 788177 h 1400919"/>
                    <a:gd name="connsiteX4" fmla="*/ 448001 w 1239853"/>
                    <a:gd name="connsiteY4" fmla="*/ 1038 h 1400919"/>
                    <a:gd name="connsiteX5" fmla="*/ 297173 w 1239853"/>
                    <a:gd name="connsiteY5" fmla="*/ 618494 h 1400919"/>
                    <a:gd name="connsiteX6" fmla="*/ 99210 w 1239853"/>
                    <a:gd name="connsiteY6" fmla="*/ 528939 h 1400919"/>
                    <a:gd name="connsiteX7" fmla="*/ 19082 w 1239853"/>
                    <a:gd name="connsiteY7" fmla="*/ 802317 h 1400919"/>
                    <a:gd name="connsiteX8" fmla="*/ 37935 w 1239853"/>
                    <a:gd name="connsiteY8" fmla="*/ 1009706 h 1400919"/>
                    <a:gd name="connsiteX0" fmla="*/ 37935 w 1239853"/>
                    <a:gd name="connsiteY0" fmla="*/ 1008668 h 1399881"/>
                    <a:gd name="connsiteX1" fmla="*/ 419721 w 1239853"/>
                    <a:gd name="connsiteY1" fmla="*/ 1399881 h 1399881"/>
                    <a:gd name="connsiteX2" fmla="*/ 1239853 w 1239853"/>
                    <a:gd name="connsiteY2" fmla="*/ 1399881 h 1399881"/>
                    <a:gd name="connsiteX3" fmla="*/ 1235140 w 1239853"/>
                    <a:gd name="connsiteY3" fmla="*/ 787139 h 1399881"/>
                    <a:gd name="connsiteX4" fmla="*/ 448001 w 1239853"/>
                    <a:gd name="connsiteY4" fmla="*/ 0 h 1399881"/>
                    <a:gd name="connsiteX5" fmla="*/ 297173 w 1239853"/>
                    <a:gd name="connsiteY5" fmla="*/ 617456 h 1399881"/>
                    <a:gd name="connsiteX6" fmla="*/ 99210 w 1239853"/>
                    <a:gd name="connsiteY6" fmla="*/ 527901 h 1399881"/>
                    <a:gd name="connsiteX7" fmla="*/ 19082 w 1239853"/>
                    <a:gd name="connsiteY7" fmla="*/ 801279 h 1399881"/>
                    <a:gd name="connsiteX8" fmla="*/ 37935 w 1239853"/>
                    <a:gd name="connsiteY8" fmla="*/ 1008668 h 13998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9853" h="1399881">
                      <a:moveTo>
                        <a:pt x="37935" y="1008668"/>
                      </a:moveTo>
                      <a:lnTo>
                        <a:pt x="419721" y="1399881"/>
                      </a:lnTo>
                      <a:lnTo>
                        <a:pt x="1239853" y="1399881"/>
                      </a:lnTo>
                      <a:lnTo>
                        <a:pt x="1235140" y="787139"/>
                      </a:lnTo>
                      <a:lnTo>
                        <a:pt x="448001" y="0"/>
                      </a:lnTo>
                      <a:lnTo>
                        <a:pt x="297173" y="617456"/>
                      </a:lnTo>
                      <a:cubicBezTo>
                        <a:pt x="239041" y="705439"/>
                        <a:pt x="145559" y="497264"/>
                        <a:pt x="99210" y="527901"/>
                      </a:cubicBezTo>
                      <a:cubicBezTo>
                        <a:pt x="52862" y="558538"/>
                        <a:pt x="26938" y="721151"/>
                        <a:pt x="19082" y="801279"/>
                      </a:cubicBezTo>
                      <a:cubicBezTo>
                        <a:pt x="11226" y="881407"/>
                        <a:pt x="-28838" y="908901"/>
                        <a:pt x="37935" y="1008668"/>
                      </a:cubicBezTo>
                      <a:close/>
                    </a:path>
                  </a:pathLst>
                </a:custGeom>
                <a:solidFill>
                  <a:schemeClr val="tx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Freeform 16"/>
                <p:cNvSpPr>
                  <a:spLocks noEditPoints="1"/>
                </p:cNvSpPr>
                <p:nvPr/>
              </p:nvSpPr>
              <p:spPr bwMode="auto">
                <a:xfrm>
                  <a:off x="7696200" y="1946276"/>
                  <a:ext cx="939800" cy="1222375"/>
                </a:xfrm>
                <a:custGeom>
                  <a:avLst/>
                  <a:gdLst>
                    <a:gd name="T0" fmla="*/ 94 w 123"/>
                    <a:gd name="T1" fmla="*/ 37 h 160"/>
                    <a:gd name="T2" fmla="*/ 65 w 123"/>
                    <a:gd name="T3" fmla="*/ 2 h 160"/>
                    <a:gd name="T4" fmla="*/ 62 w 123"/>
                    <a:gd name="T5" fmla="*/ 0 h 160"/>
                    <a:gd name="T6" fmla="*/ 59 w 123"/>
                    <a:gd name="T7" fmla="*/ 2 h 160"/>
                    <a:gd name="T8" fmla="*/ 30 w 123"/>
                    <a:gd name="T9" fmla="*/ 37 h 160"/>
                    <a:gd name="T10" fmla="*/ 0 w 123"/>
                    <a:gd name="T11" fmla="*/ 98 h 160"/>
                    <a:gd name="T12" fmla="*/ 62 w 123"/>
                    <a:gd name="T13" fmla="*/ 160 h 160"/>
                    <a:gd name="T14" fmla="*/ 123 w 123"/>
                    <a:gd name="T15" fmla="*/ 98 h 160"/>
                    <a:gd name="T16" fmla="*/ 94 w 123"/>
                    <a:gd name="T17" fmla="*/ 37 h 160"/>
                    <a:gd name="T18" fmla="*/ 68 w 123"/>
                    <a:gd name="T19" fmla="*/ 140 h 160"/>
                    <a:gd name="T20" fmla="*/ 58 w 123"/>
                    <a:gd name="T21" fmla="*/ 141 h 160"/>
                    <a:gd name="T22" fmla="*/ 15 w 123"/>
                    <a:gd name="T23" fmla="*/ 98 h 160"/>
                    <a:gd name="T24" fmla="*/ 21 w 123"/>
                    <a:gd name="T25" fmla="*/ 79 h 160"/>
                    <a:gd name="T26" fmla="*/ 23 w 123"/>
                    <a:gd name="T27" fmla="*/ 78 h 160"/>
                    <a:gd name="T28" fmla="*/ 25 w 123"/>
                    <a:gd name="T29" fmla="*/ 81 h 160"/>
                    <a:gd name="T30" fmla="*/ 25 w 123"/>
                    <a:gd name="T31" fmla="*/ 83 h 160"/>
                    <a:gd name="T32" fmla="*/ 68 w 123"/>
                    <a:gd name="T33" fmla="*/ 136 h 160"/>
                    <a:gd name="T34" fmla="*/ 70 w 123"/>
                    <a:gd name="T35" fmla="*/ 138 h 160"/>
                    <a:gd name="T36" fmla="*/ 68 w 123"/>
                    <a:gd name="T37" fmla="*/ 14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23" h="160">
                      <a:moveTo>
                        <a:pt x="94" y="37"/>
                      </a:moveTo>
                      <a:cubicBezTo>
                        <a:pt x="79" y="18"/>
                        <a:pt x="65" y="2"/>
                        <a:pt x="65" y="2"/>
                      </a:cubicBezTo>
                      <a:cubicBezTo>
                        <a:pt x="64" y="1"/>
                        <a:pt x="63" y="0"/>
                        <a:pt x="62" y="0"/>
                      </a:cubicBezTo>
                      <a:cubicBezTo>
                        <a:pt x="61" y="0"/>
                        <a:pt x="59" y="1"/>
                        <a:pt x="59" y="2"/>
                      </a:cubicBezTo>
                      <a:cubicBezTo>
                        <a:pt x="59" y="2"/>
                        <a:pt x="44" y="18"/>
                        <a:pt x="30" y="37"/>
                      </a:cubicBezTo>
                      <a:cubicBezTo>
                        <a:pt x="10" y="64"/>
                        <a:pt x="0" y="84"/>
                        <a:pt x="0" y="98"/>
                      </a:cubicBezTo>
                      <a:cubicBezTo>
                        <a:pt x="0" y="132"/>
                        <a:pt x="28" y="160"/>
                        <a:pt x="62" y="160"/>
                      </a:cubicBezTo>
                      <a:cubicBezTo>
                        <a:pt x="96" y="160"/>
                        <a:pt x="123" y="132"/>
                        <a:pt x="123" y="98"/>
                      </a:cubicBezTo>
                      <a:cubicBezTo>
                        <a:pt x="123" y="84"/>
                        <a:pt x="113" y="64"/>
                        <a:pt x="94" y="37"/>
                      </a:cubicBezTo>
                      <a:close/>
                      <a:moveTo>
                        <a:pt x="68" y="140"/>
                      </a:moveTo>
                      <a:cubicBezTo>
                        <a:pt x="65" y="141"/>
                        <a:pt x="61" y="141"/>
                        <a:pt x="58" y="141"/>
                      </a:cubicBezTo>
                      <a:cubicBezTo>
                        <a:pt x="34" y="141"/>
                        <a:pt x="15" y="122"/>
                        <a:pt x="15" y="98"/>
                      </a:cubicBezTo>
                      <a:cubicBezTo>
                        <a:pt x="15" y="95"/>
                        <a:pt x="16" y="89"/>
                        <a:pt x="21" y="79"/>
                      </a:cubicBezTo>
                      <a:cubicBezTo>
                        <a:pt x="21" y="78"/>
                        <a:pt x="22" y="78"/>
                        <a:pt x="23" y="78"/>
                      </a:cubicBezTo>
                      <a:cubicBezTo>
                        <a:pt x="24" y="78"/>
                        <a:pt x="25" y="79"/>
                        <a:pt x="25" y="81"/>
                      </a:cubicBezTo>
                      <a:cubicBezTo>
                        <a:pt x="25" y="81"/>
                        <a:pt x="25" y="82"/>
                        <a:pt x="25" y="83"/>
                      </a:cubicBezTo>
                      <a:cubicBezTo>
                        <a:pt x="25" y="109"/>
                        <a:pt x="43" y="131"/>
                        <a:pt x="68" y="136"/>
                      </a:cubicBezTo>
                      <a:cubicBezTo>
                        <a:pt x="69" y="136"/>
                        <a:pt x="70" y="137"/>
                        <a:pt x="70" y="138"/>
                      </a:cubicBezTo>
                      <a:cubicBezTo>
                        <a:pt x="70" y="139"/>
                        <a:pt x="69" y="140"/>
                        <a:pt x="68" y="14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61" name="Group 60"/>
            <p:cNvGrpSpPr/>
            <p:nvPr/>
          </p:nvGrpSpPr>
          <p:grpSpPr>
            <a:xfrm>
              <a:off x="2132885" y="1752600"/>
              <a:ext cx="1837351" cy="1737230"/>
              <a:chOff x="1141412" y="1600200"/>
              <a:chExt cx="2090955" cy="1977015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1141412" y="1600200"/>
                <a:ext cx="1972203" cy="197220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 75"/>
              <p:cNvSpPr/>
              <p:nvPr/>
            </p:nvSpPr>
            <p:spPr>
              <a:xfrm>
                <a:off x="1524055" y="1912360"/>
                <a:ext cx="1593910" cy="1664855"/>
              </a:xfrm>
              <a:custGeom>
                <a:avLst/>
                <a:gdLst>
                  <a:gd name="connsiteX0" fmla="*/ 10751 w 1456006"/>
                  <a:gd name="connsiteY0" fmla="*/ 1036562 h 1484692"/>
                  <a:gd name="connsiteX1" fmla="*/ 387740 w 1456006"/>
                  <a:gd name="connsiteY1" fmla="*/ 1413551 h 1484692"/>
                  <a:gd name="connsiteX2" fmla="*/ 1362298 w 1456006"/>
                  <a:gd name="connsiteY2" fmla="*/ 1413551 h 1484692"/>
                  <a:gd name="connsiteX3" fmla="*/ 1358287 w 1456006"/>
                  <a:gd name="connsiteY3" fmla="*/ 679625 h 1484692"/>
                  <a:gd name="connsiteX4" fmla="*/ 840929 w 1456006"/>
                  <a:gd name="connsiteY4" fmla="*/ 166278 h 1484692"/>
                  <a:gd name="connsiteX5" fmla="*/ 864993 w 1456006"/>
                  <a:gd name="connsiteY5" fmla="*/ 274562 h 1484692"/>
                  <a:gd name="connsiteX6" fmla="*/ 592277 w 1456006"/>
                  <a:gd name="connsiteY6" fmla="*/ 1846 h 1484692"/>
                  <a:gd name="connsiteX7" fmla="*/ 251382 w 1456006"/>
                  <a:gd name="connsiteY7" fmla="*/ 434983 h 1484692"/>
                  <a:gd name="connsiteX8" fmla="*/ 115024 w 1456006"/>
                  <a:gd name="connsiteY8" fmla="*/ 294615 h 1484692"/>
                  <a:gd name="connsiteX9" fmla="*/ 10751 w 1456006"/>
                  <a:gd name="connsiteY9" fmla="*/ 1036562 h 1484692"/>
                  <a:gd name="connsiteX0" fmla="*/ 0 w 1445255"/>
                  <a:gd name="connsiteY0" fmla="*/ 1036562 h 1484692"/>
                  <a:gd name="connsiteX1" fmla="*/ 376989 w 1445255"/>
                  <a:gd name="connsiteY1" fmla="*/ 1413551 h 1484692"/>
                  <a:gd name="connsiteX2" fmla="*/ 1351547 w 1445255"/>
                  <a:gd name="connsiteY2" fmla="*/ 1413551 h 1484692"/>
                  <a:gd name="connsiteX3" fmla="*/ 1347536 w 1445255"/>
                  <a:gd name="connsiteY3" fmla="*/ 679625 h 1484692"/>
                  <a:gd name="connsiteX4" fmla="*/ 830178 w 1445255"/>
                  <a:gd name="connsiteY4" fmla="*/ 166278 h 1484692"/>
                  <a:gd name="connsiteX5" fmla="*/ 854242 w 1445255"/>
                  <a:gd name="connsiteY5" fmla="*/ 274562 h 1484692"/>
                  <a:gd name="connsiteX6" fmla="*/ 581526 w 1445255"/>
                  <a:gd name="connsiteY6" fmla="*/ 1846 h 1484692"/>
                  <a:gd name="connsiteX7" fmla="*/ 240631 w 1445255"/>
                  <a:gd name="connsiteY7" fmla="*/ 434983 h 1484692"/>
                  <a:gd name="connsiteX8" fmla="*/ 104273 w 1445255"/>
                  <a:gd name="connsiteY8" fmla="*/ 294615 h 1484692"/>
                  <a:gd name="connsiteX9" fmla="*/ 0 w 1445255"/>
                  <a:gd name="connsiteY9" fmla="*/ 1036562 h 1484692"/>
                  <a:gd name="connsiteX0" fmla="*/ 0 w 1445255"/>
                  <a:gd name="connsiteY0" fmla="*/ 1036562 h 1484692"/>
                  <a:gd name="connsiteX1" fmla="*/ 376989 w 1445255"/>
                  <a:gd name="connsiteY1" fmla="*/ 1413551 h 1484692"/>
                  <a:gd name="connsiteX2" fmla="*/ 1351547 w 1445255"/>
                  <a:gd name="connsiteY2" fmla="*/ 1413551 h 1484692"/>
                  <a:gd name="connsiteX3" fmla="*/ 1347536 w 1445255"/>
                  <a:gd name="connsiteY3" fmla="*/ 679625 h 1484692"/>
                  <a:gd name="connsiteX4" fmla="*/ 830178 w 1445255"/>
                  <a:gd name="connsiteY4" fmla="*/ 166278 h 1484692"/>
                  <a:gd name="connsiteX5" fmla="*/ 854242 w 1445255"/>
                  <a:gd name="connsiteY5" fmla="*/ 274562 h 1484692"/>
                  <a:gd name="connsiteX6" fmla="*/ 581526 w 1445255"/>
                  <a:gd name="connsiteY6" fmla="*/ 1846 h 1484692"/>
                  <a:gd name="connsiteX7" fmla="*/ 240631 w 1445255"/>
                  <a:gd name="connsiteY7" fmla="*/ 434983 h 1484692"/>
                  <a:gd name="connsiteX8" fmla="*/ 104273 w 1445255"/>
                  <a:gd name="connsiteY8" fmla="*/ 294615 h 1484692"/>
                  <a:gd name="connsiteX9" fmla="*/ 0 w 1445255"/>
                  <a:gd name="connsiteY9" fmla="*/ 1036562 h 1484692"/>
                  <a:gd name="connsiteX0" fmla="*/ 0 w 1445255"/>
                  <a:gd name="connsiteY0" fmla="*/ 1036562 h 1413551"/>
                  <a:gd name="connsiteX1" fmla="*/ 376989 w 1445255"/>
                  <a:gd name="connsiteY1" fmla="*/ 1413551 h 1413551"/>
                  <a:gd name="connsiteX2" fmla="*/ 1351547 w 1445255"/>
                  <a:gd name="connsiteY2" fmla="*/ 1413551 h 1413551"/>
                  <a:gd name="connsiteX3" fmla="*/ 1347536 w 1445255"/>
                  <a:gd name="connsiteY3" fmla="*/ 679625 h 1413551"/>
                  <a:gd name="connsiteX4" fmla="*/ 830178 w 1445255"/>
                  <a:gd name="connsiteY4" fmla="*/ 166278 h 1413551"/>
                  <a:gd name="connsiteX5" fmla="*/ 854242 w 1445255"/>
                  <a:gd name="connsiteY5" fmla="*/ 274562 h 1413551"/>
                  <a:gd name="connsiteX6" fmla="*/ 581526 w 1445255"/>
                  <a:gd name="connsiteY6" fmla="*/ 1846 h 1413551"/>
                  <a:gd name="connsiteX7" fmla="*/ 240631 w 1445255"/>
                  <a:gd name="connsiteY7" fmla="*/ 434983 h 1413551"/>
                  <a:gd name="connsiteX8" fmla="*/ 104273 w 1445255"/>
                  <a:gd name="connsiteY8" fmla="*/ 294615 h 1413551"/>
                  <a:gd name="connsiteX9" fmla="*/ 0 w 1445255"/>
                  <a:gd name="connsiteY9" fmla="*/ 1036562 h 1413551"/>
                  <a:gd name="connsiteX0" fmla="*/ 0 w 1351547"/>
                  <a:gd name="connsiteY0" fmla="*/ 1036562 h 1413551"/>
                  <a:gd name="connsiteX1" fmla="*/ 376989 w 1351547"/>
                  <a:gd name="connsiteY1" fmla="*/ 1413551 h 1413551"/>
                  <a:gd name="connsiteX2" fmla="*/ 1351547 w 1351547"/>
                  <a:gd name="connsiteY2" fmla="*/ 1413551 h 1413551"/>
                  <a:gd name="connsiteX3" fmla="*/ 1347536 w 1351547"/>
                  <a:gd name="connsiteY3" fmla="*/ 679625 h 1413551"/>
                  <a:gd name="connsiteX4" fmla="*/ 830178 w 1351547"/>
                  <a:gd name="connsiteY4" fmla="*/ 166278 h 1413551"/>
                  <a:gd name="connsiteX5" fmla="*/ 854242 w 1351547"/>
                  <a:gd name="connsiteY5" fmla="*/ 274562 h 1413551"/>
                  <a:gd name="connsiteX6" fmla="*/ 581526 w 1351547"/>
                  <a:gd name="connsiteY6" fmla="*/ 1846 h 1413551"/>
                  <a:gd name="connsiteX7" fmla="*/ 240631 w 1351547"/>
                  <a:gd name="connsiteY7" fmla="*/ 434983 h 1413551"/>
                  <a:gd name="connsiteX8" fmla="*/ 104273 w 1351547"/>
                  <a:gd name="connsiteY8" fmla="*/ 294615 h 1413551"/>
                  <a:gd name="connsiteX9" fmla="*/ 0 w 1351547"/>
                  <a:gd name="connsiteY9" fmla="*/ 1036562 h 1413551"/>
                  <a:gd name="connsiteX0" fmla="*/ 0 w 1351547"/>
                  <a:gd name="connsiteY0" fmla="*/ 1036562 h 1413551"/>
                  <a:gd name="connsiteX1" fmla="*/ 376989 w 1351547"/>
                  <a:gd name="connsiteY1" fmla="*/ 1413551 h 1413551"/>
                  <a:gd name="connsiteX2" fmla="*/ 1351547 w 1351547"/>
                  <a:gd name="connsiteY2" fmla="*/ 1413551 h 1413551"/>
                  <a:gd name="connsiteX3" fmla="*/ 1347536 w 1351547"/>
                  <a:gd name="connsiteY3" fmla="*/ 679625 h 1413551"/>
                  <a:gd name="connsiteX4" fmla="*/ 830178 w 1351547"/>
                  <a:gd name="connsiteY4" fmla="*/ 166278 h 1413551"/>
                  <a:gd name="connsiteX5" fmla="*/ 854242 w 1351547"/>
                  <a:gd name="connsiteY5" fmla="*/ 274562 h 1413551"/>
                  <a:gd name="connsiteX6" fmla="*/ 581526 w 1351547"/>
                  <a:gd name="connsiteY6" fmla="*/ 1846 h 1413551"/>
                  <a:gd name="connsiteX7" fmla="*/ 240631 w 1351547"/>
                  <a:gd name="connsiteY7" fmla="*/ 434983 h 1413551"/>
                  <a:gd name="connsiteX8" fmla="*/ 104273 w 1351547"/>
                  <a:gd name="connsiteY8" fmla="*/ 294615 h 1413551"/>
                  <a:gd name="connsiteX9" fmla="*/ 0 w 1351547"/>
                  <a:gd name="connsiteY9" fmla="*/ 1036562 h 1413551"/>
                  <a:gd name="connsiteX0" fmla="*/ 0 w 1351547"/>
                  <a:gd name="connsiteY0" fmla="*/ 1034716 h 1411705"/>
                  <a:gd name="connsiteX1" fmla="*/ 376989 w 1351547"/>
                  <a:gd name="connsiteY1" fmla="*/ 1411705 h 1411705"/>
                  <a:gd name="connsiteX2" fmla="*/ 1351547 w 1351547"/>
                  <a:gd name="connsiteY2" fmla="*/ 1411705 h 1411705"/>
                  <a:gd name="connsiteX3" fmla="*/ 1347536 w 1351547"/>
                  <a:gd name="connsiteY3" fmla="*/ 677779 h 1411705"/>
                  <a:gd name="connsiteX4" fmla="*/ 830178 w 1351547"/>
                  <a:gd name="connsiteY4" fmla="*/ 164432 h 1411705"/>
                  <a:gd name="connsiteX5" fmla="*/ 854242 w 1351547"/>
                  <a:gd name="connsiteY5" fmla="*/ 272716 h 1411705"/>
                  <a:gd name="connsiteX6" fmla="*/ 581526 w 1351547"/>
                  <a:gd name="connsiteY6" fmla="*/ 0 h 1411705"/>
                  <a:gd name="connsiteX7" fmla="*/ 240631 w 1351547"/>
                  <a:gd name="connsiteY7" fmla="*/ 433137 h 1411705"/>
                  <a:gd name="connsiteX8" fmla="*/ 104273 w 1351547"/>
                  <a:gd name="connsiteY8" fmla="*/ 292769 h 1411705"/>
                  <a:gd name="connsiteX9" fmla="*/ 0 w 1351547"/>
                  <a:gd name="connsiteY9" fmla="*/ 1034716 h 1411705"/>
                  <a:gd name="connsiteX0" fmla="*/ 0 w 1351547"/>
                  <a:gd name="connsiteY0" fmla="*/ 1034716 h 1411705"/>
                  <a:gd name="connsiteX1" fmla="*/ 376989 w 1351547"/>
                  <a:gd name="connsiteY1" fmla="*/ 1411705 h 1411705"/>
                  <a:gd name="connsiteX2" fmla="*/ 1351547 w 1351547"/>
                  <a:gd name="connsiteY2" fmla="*/ 1411705 h 1411705"/>
                  <a:gd name="connsiteX3" fmla="*/ 1347536 w 1351547"/>
                  <a:gd name="connsiteY3" fmla="*/ 677779 h 1411705"/>
                  <a:gd name="connsiteX4" fmla="*/ 830178 w 1351547"/>
                  <a:gd name="connsiteY4" fmla="*/ 164432 h 1411705"/>
                  <a:gd name="connsiteX5" fmla="*/ 854242 w 1351547"/>
                  <a:gd name="connsiteY5" fmla="*/ 272716 h 1411705"/>
                  <a:gd name="connsiteX6" fmla="*/ 581526 w 1351547"/>
                  <a:gd name="connsiteY6" fmla="*/ 0 h 1411705"/>
                  <a:gd name="connsiteX7" fmla="*/ 240631 w 1351547"/>
                  <a:gd name="connsiteY7" fmla="*/ 433137 h 1411705"/>
                  <a:gd name="connsiteX8" fmla="*/ 104273 w 1351547"/>
                  <a:gd name="connsiteY8" fmla="*/ 292769 h 1411705"/>
                  <a:gd name="connsiteX9" fmla="*/ 0 w 1351547"/>
                  <a:gd name="connsiteY9" fmla="*/ 1034716 h 1411705"/>
                  <a:gd name="connsiteX0" fmla="*/ 0 w 1351547"/>
                  <a:gd name="connsiteY0" fmla="*/ 1034716 h 1411705"/>
                  <a:gd name="connsiteX1" fmla="*/ 376989 w 1351547"/>
                  <a:gd name="connsiteY1" fmla="*/ 1411705 h 1411705"/>
                  <a:gd name="connsiteX2" fmla="*/ 1351547 w 1351547"/>
                  <a:gd name="connsiteY2" fmla="*/ 1411705 h 1411705"/>
                  <a:gd name="connsiteX3" fmla="*/ 1347536 w 1351547"/>
                  <a:gd name="connsiteY3" fmla="*/ 677779 h 1411705"/>
                  <a:gd name="connsiteX4" fmla="*/ 830178 w 1351547"/>
                  <a:gd name="connsiteY4" fmla="*/ 164432 h 1411705"/>
                  <a:gd name="connsiteX5" fmla="*/ 854242 w 1351547"/>
                  <a:gd name="connsiteY5" fmla="*/ 272716 h 1411705"/>
                  <a:gd name="connsiteX6" fmla="*/ 581526 w 1351547"/>
                  <a:gd name="connsiteY6" fmla="*/ 0 h 1411705"/>
                  <a:gd name="connsiteX7" fmla="*/ 240631 w 1351547"/>
                  <a:gd name="connsiteY7" fmla="*/ 433137 h 1411705"/>
                  <a:gd name="connsiteX8" fmla="*/ 104273 w 1351547"/>
                  <a:gd name="connsiteY8" fmla="*/ 292769 h 1411705"/>
                  <a:gd name="connsiteX9" fmla="*/ 0 w 1351547"/>
                  <a:gd name="connsiteY9" fmla="*/ 1034716 h 1411705"/>
                  <a:gd name="connsiteX0" fmla="*/ 0 w 1351547"/>
                  <a:gd name="connsiteY0" fmla="*/ 1034716 h 1411705"/>
                  <a:gd name="connsiteX1" fmla="*/ 376989 w 1351547"/>
                  <a:gd name="connsiteY1" fmla="*/ 1411705 h 1411705"/>
                  <a:gd name="connsiteX2" fmla="*/ 1351547 w 1351547"/>
                  <a:gd name="connsiteY2" fmla="*/ 1411705 h 1411705"/>
                  <a:gd name="connsiteX3" fmla="*/ 1347536 w 1351547"/>
                  <a:gd name="connsiteY3" fmla="*/ 677779 h 1411705"/>
                  <a:gd name="connsiteX4" fmla="*/ 830178 w 1351547"/>
                  <a:gd name="connsiteY4" fmla="*/ 164432 h 1411705"/>
                  <a:gd name="connsiteX5" fmla="*/ 854242 w 1351547"/>
                  <a:gd name="connsiteY5" fmla="*/ 272716 h 1411705"/>
                  <a:gd name="connsiteX6" fmla="*/ 581526 w 1351547"/>
                  <a:gd name="connsiteY6" fmla="*/ 0 h 1411705"/>
                  <a:gd name="connsiteX7" fmla="*/ 240631 w 1351547"/>
                  <a:gd name="connsiteY7" fmla="*/ 433137 h 1411705"/>
                  <a:gd name="connsiteX8" fmla="*/ 104273 w 1351547"/>
                  <a:gd name="connsiteY8" fmla="*/ 292769 h 1411705"/>
                  <a:gd name="connsiteX9" fmla="*/ 0 w 1351547"/>
                  <a:gd name="connsiteY9" fmla="*/ 1034716 h 1411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51547" h="1411705">
                    <a:moveTo>
                      <a:pt x="0" y="1034716"/>
                    </a:moveTo>
                    <a:lnTo>
                      <a:pt x="376989" y="1411705"/>
                    </a:lnTo>
                    <a:lnTo>
                      <a:pt x="1351547" y="1411705"/>
                    </a:lnTo>
                    <a:lnTo>
                      <a:pt x="1347536" y="677779"/>
                    </a:lnTo>
                    <a:lnTo>
                      <a:pt x="830178" y="164432"/>
                    </a:lnTo>
                    <a:lnTo>
                      <a:pt x="854242" y="272716"/>
                    </a:lnTo>
                    <a:lnTo>
                      <a:pt x="581526" y="0"/>
                    </a:lnTo>
                    <a:lnTo>
                      <a:pt x="240631" y="433137"/>
                    </a:lnTo>
                    <a:lnTo>
                      <a:pt x="104273" y="292769"/>
                    </a:lnTo>
                    <a:lnTo>
                      <a:pt x="0" y="1034716"/>
                    </a:ln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Freeform 21"/>
              <p:cNvSpPr>
                <a:spLocks/>
              </p:cNvSpPr>
              <p:nvPr/>
            </p:nvSpPr>
            <p:spPr bwMode="auto">
              <a:xfrm>
                <a:off x="1399507" y="1781802"/>
                <a:ext cx="1832860" cy="1580115"/>
              </a:xfrm>
              <a:custGeom>
                <a:avLst/>
                <a:gdLst>
                  <a:gd name="T0" fmla="*/ 44 w 189"/>
                  <a:gd name="T1" fmla="*/ 163 h 163"/>
                  <a:gd name="T2" fmla="*/ 47 w 189"/>
                  <a:gd name="T3" fmla="*/ 116 h 163"/>
                  <a:gd name="T4" fmla="*/ 59 w 189"/>
                  <a:gd name="T5" fmla="*/ 89 h 163"/>
                  <a:gd name="T6" fmla="*/ 63 w 189"/>
                  <a:gd name="T7" fmla="*/ 113 h 163"/>
                  <a:gd name="T8" fmla="*/ 76 w 189"/>
                  <a:gd name="T9" fmla="*/ 68 h 163"/>
                  <a:gd name="T10" fmla="*/ 101 w 189"/>
                  <a:gd name="T11" fmla="*/ 163 h 163"/>
                  <a:gd name="T12" fmla="*/ 111 w 189"/>
                  <a:gd name="T13" fmla="*/ 31 h 163"/>
                  <a:gd name="T14" fmla="*/ 108 w 189"/>
                  <a:gd name="T15" fmla="*/ 60 h 163"/>
                  <a:gd name="T16" fmla="*/ 62 w 189"/>
                  <a:gd name="T17" fmla="*/ 0 h 163"/>
                  <a:gd name="T18" fmla="*/ 31 w 189"/>
                  <a:gd name="T19" fmla="*/ 75 h 163"/>
                  <a:gd name="T20" fmla="*/ 25 w 189"/>
                  <a:gd name="T21" fmla="*/ 48 h 163"/>
                  <a:gd name="T22" fmla="*/ 6 w 189"/>
                  <a:gd name="T23" fmla="*/ 100 h 163"/>
                  <a:gd name="T24" fmla="*/ 44 w 189"/>
                  <a:gd name="T25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9" h="163">
                    <a:moveTo>
                      <a:pt x="44" y="163"/>
                    </a:moveTo>
                    <a:cubicBezTo>
                      <a:pt x="33" y="141"/>
                      <a:pt x="39" y="128"/>
                      <a:pt x="47" y="116"/>
                    </a:cubicBezTo>
                    <a:cubicBezTo>
                      <a:pt x="56" y="102"/>
                      <a:pt x="59" y="89"/>
                      <a:pt x="59" y="89"/>
                    </a:cubicBezTo>
                    <a:cubicBezTo>
                      <a:pt x="59" y="89"/>
                      <a:pt x="66" y="98"/>
                      <a:pt x="63" y="113"/>
                    </a:cubicBezTo>
                    <a:cubicBezTo>
                      <a:pt x="76" y="99"/>
                      <a:pt x="78" y="76"/>
                      <a:pt x="76" y="68"/>
                    </a:cubicBezTo>
                    <a:cubicBezTo>
                      <a:pt x="105" y="88"/>
                      <a:pt x="117" y="131"/>
                      <a:pt x="101" y="163"/>
                    </a:cubicBezTo>
                    <a:cubicBezTo>
                      <a:pt x="189" y="114"/>
                      <a:pt x="123" y="39"/>
                      <a:pt x="111" y="31"/>
                    </a:cubicBezTo>
                    <a:cubicBezTo>
                      <a:pt x="115" y="39"/>
                      <a:pt x="116" y="53"/>
                      <a:pt x="108" y="60"/>
                    </a:cubicBezTo>
                    <a:cubicBezTo>
                      <a:pt x="95" y="10"/>
                      <a:pt x="62" y="0"/>
                      <a:pt x="62" y="0"/>
                    </a:cubicBezTo>
                    <a:cubicBezTo>
                      <a:pt x="66" y="26"/>
                      <a:pt x="49" y="54"/>
                      <a:pt x="31" y="75"/>
                    </a:cubicBezTo>
                    <a:cubicBezTo>
                      <a:pt x="31" y="65"/>
                      <a:pt x="30" y="58"/>
                      <a:pt x="25" y="48"/>
                    </a:cubicBezTo>
                    <a:cubicBezTo>
                      <a:pt x="24" y="66"/>
                      <a:pt x="9" y="82"/>
                      <a:pt x="6" y="100"/>
                    </a:cubicBezTo>
                    <a:cubicBezTo>
                      <a:pt x="0" y="125"/>
                      <a:pt x="9" y="144"/>
                      <a:pt x="44" y="16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8320151" y="3776558"/>
              <a:ext cx="1734650" cy="1740992"/>
              <a:chOff x="8001194" y="3671359"/>
              <a:chExt cx="1974079" cy="1981296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8001194" y="3671359"/>
                <a:ext cx="1972203" cy="197220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reeform 72"/>
              <p:cNvSpPr/>
              <p:nvPr/>
            </p:nvSpPr>
            <p:spPr>
              <a:xfrm>
                <a:off x="8330427" y="4001082"/>
                <a:ext cx="1644846" cy="1651573"/>
              </a:xfrm>
              <a:custGeom>
                <a:avLst/>
                <a:gdLst>
                  <a:gd name="connsiteX0" fmla="*/ 136679 w 1740201"/>
                  <a:gd name="connsiteY0" fmla="*/ 1093432 h 1749019"/>
                  <a:gd name="connsiteX1" fmla="*/ 682944 w 1740201"/>
                  <a:gd name="connsiteY1" fmla="*/ 1651573 h 1749019"/>
                  <a:gd name="connsiteX2" fmla="*/ 1644846 w 1740201"/>
                  <a:gd name="connsiteY2" fmla="*/ 1651573 h 1749019"/>
                  <a:gd name="connsiteX3" fmla="*/ 1644846 w 1740201"/>
                  <a:gd name="connsiteY3" fmla="*/ 677796 h 1749019"/>
                  <a:gd name="connsiteX4" fmla="*/ 1110456 w 1740201"/>
                  <a:gd name="connsiteY4" fmla="*/ 131531 h 1749019"/>
                  <a:gd name="connsiteX5" fmla="*/ 647318 w 1740201"/>
                  <a:gd name="connsiteY5" fmla="*/ 902 h 1749019"/>
                  <a:gd name="connsiteX6" fmla="*/ 338560 w 1740201"/>
                  <a:gd name="connsiteY6" fmla="*/ 84030 h 1749019"/>
                  <a:gd name="connsiteX7" fmla="*/ 124804 w 1740201"/>
                  <a:gd name="connsiteY7" fmla="*/ 274035 h 1749019"/>
                  <a:gd name="connsiteX8" fmla="*/ 6051 w 1740201"/>
                  <a:gd name="connsiteY8" fmla="*/ 547167 h 1749019"/>
                  <a:gd name="connsiteX9" fmla="*/ 29802 w 1740201"/>
                  <a:gd name="connsiteY9" fmla="*/ 832175 h 1749019"/>
                  <a:gd name="connsiteX10" fmla="*/ 136679 w 1740201"/>
                  <a:gd name="connsiteY10" fmla="*/ 1093432 h 1749019"/>
                  <a:gd name="connsiteX0" fmla="*/ 136679 w 1740201"/>
                  <a:gd name="connsiteY0" fmla="*/ 1093432 h 1749019"/>
                  <a:gd name="connsiteX1" fmla="*/ 682944 w 1740201"/>
                  <a:gd name="connsiteY1" fmla="*/ 1651573 h 1749019"/>
                  <a:gd name="connsiteX2" fmla="*/ 1644846 w 1740201"/>
                  <a:gd name="connsiteY2" fmla="*/ 1651573 h 1749019"/>
                  <a:gd name="connsiteX3" fmla="*/ 1644846 w 1740201"/>
                  <a:gd name="connsiteY3" fmla="*/ 677796 h 1749019"/>
                  <a:gd name="connsiteX4" fmla="*/ 1110456 w 1740201"/>
                  <a:gd name="connsiteY4" fmla="*/ 131531 h 1749019"/>
                  <a:gd name="connsiteX5" fmla="*/ 647318 w 1740201"/>
                  <a:gd name="connsiteY5" fmla="*/ 902 h 1749019"/>
                  <a:gd name="connsiteX6" fmla="*/ 338560 w 1740201"/>
                  <a:gd name="connsiteY6" fmla="*/ 84030 h 1749019"/>
                  <a:gd name="connsiteX7" fmla="*/ 124804 w 1740201"/>
                  <a:gd name="connsiteY7" fmla="*/ 274035 h 1749019"/>
                  <a:gd name="connsiteX8" fmla="*/ 6051 w 1740201"/>
                  <a:gd name="connsiteY8" fmla="*/ 547167 h 1749019"/>
                  <a:gd name="connsiteX9" fmla="*/ 29802 w 1740201"/>
                  <a:gd name="connsiteY9" fmla="*/ 832175 h 1749019"/>
                  <a:gd name="connsiteX10" fmla="*/ 136679 w 1740201"/>
                  <a:gd name="connsiteY10" fmla="*/ 1093432 h 1749019"/>
                  <a:gd name="connsiteX0" fmla="*/ 136679 w 1740201"/>
                  <a:gd name="connsiteY0" fmla="*/ 1093432 h 1651573"/>
                  <a:gd name="connsiteX1" fmla="*/ 682944 w 1740201"/>
                  <a:gd name="connsiteY1" fmla="*/ 1651573 h 1651573"/>
                  <a:gd name="connsiteX2" fmla="*/ 1644846 w 1740201"/>
                  <a:gd name="connsiteY2" fmla="*/ 1651573 h 1651573"/>
                  <a:gd name="connsiteX3" fmla="*/ 1644846 w 1740201"/>
                  <a:gd name="connsiteY3" fmla="*/ 677796 h 1651573"/>
                  <a:gd name="connsiteX4" fmla="*/ 1110456 w 1740201"/>
                  <a:gd name="connsiteY4" fmla="*/ 131531 h 1651573"/>
                  <a:gd name="connsiteX5" fmla="*/ 647318 w 1740201"/>
                  <a:gd name="connsiteY5" fmla="*/ 902 h 1651573"/>
                  <a:gd name="connsiteX6" fmla="*/ 338560 w 1740201"/>
                  <a:gd name="connsiteY6" fmla="*/ 84030 h 1651573"/>
                  <a:gd name="connsiteX7" fmla="*/ 124804 w 1740201"/>
                  <a:gd name="connsiteY7" fmla="*/ 274035 h 1651573"/>
                  <a:gd name="connsiteX8" fmla="*/ 6051 w 1740201"/>
                  <a:gd name="connsiteY8" fmla="*/ 547167 h 1651573"/>
                  <a:gd name="connsiteX9" fmla="*/ 29802 w 1740201"/>
                  <a:gd name="connsiteY9" fmla="*/ 832175 h 1651573"/>
                  <a:gd name="connsiteX10" fmla="*/ 136679 w 1740201"/>
                  <a:gd name="connsiteY10" fmla="*/ 1093432 h 1651573"/>
                  <a:gd name="connsiteX0" fmla="*/ 136679 w 1644846"/>
                  <a:gd name="connsiteY0" fmla="*/ 1093432 h 1651573"/>
                  <a:gd name="connsiteX1" fmla="*/ 682944 w 1644846"/>
                  <a:gd name="connsiteY1" fmla="*/ 1651573 h 1651573"/>
                  <a:gd name="connsiteX2" fmla="*/ 1644846 w 1644846"/>
                  <a:gd name="connsiteY2" fmla="*/ 1651573 h 1651573"/>
                  <a:gd name="connsiteX3" fmla="*/ 1644846 w 1644846"/>
                  <a:gd name="connsiteY3" fmla="*/ 677796 h 1651573"/>
                  <a:gd name="connsiteX4" fmla="*/ 1110456 w 1644846"/>
                  <a:gd name="connsiteY4" fmla="*/ 131531 h 1651573"/>
                  <a:gd name="connsiteX5" fmla="*/ 647318 w 1644846"/>
                  <a:gd name="connsiteY5" fmla="*/ 902 h 1651573"/>
                  <a:gd name="connsiteX6" fmla="*/ 338560 w 1644846"/>
                  <a:gd name="connsiteY6" fmla="*/ 84030 h 1651573"/>
                  <a:gd name="connsiteX7" fmla="*/ 124804 w 1644846"/>
                  <a:gd name="connsiteY7" fmla="*/ 274035 h 1651573"/>
                  <a:gd name="connsiteX8" fmla="*/ 6051 w 1644846"/>
                  <a:gd name="connsiteY8" fmla="*/ 547167 h 1651573"/>
                  <a:gd name="connsiteX9" fmla="*/ 29802 w 1644846"/>
                  <a:gd name="connsiteY9" fmla="*/ 832175 h 1651573"/>
                  <a:gd name="connsiteX10" fmla="*/ 136679 w 1644846"/>
                  <a:gd name="connsiteY10" fmla="*/ 1093432 h 1651573"/>
                  <a:gd name="connsiteX0" fmla="*/ 136679 w 1644846"/>
                  <a:gd name="connsiteY0" fmla="*/ 1093432 h 1651573"/>
                  <a:gd name="connsiteX1" fmla="*/ 682944 w 1644846"/>
                  <a:gd name="connsiteY1" fmla="*/ 1651573 h 1651573"/>
                  <a:gd name="connsiteX2" fmla="*/ 1644846 w 1644846"/>
                  <a:gd name="connsiteY2" fmla="*/ 1651573 h 1651573"/>
                  <a:gd name="connsiteX3" fmla="*/ 1644846 w 1644846"/>
                  <a:gd name="connsiteY3" fmla="*/ 677796 h 1651573"/>
                  <a:gd name="connsiteX4" fmla="*/ 1110456 w 1644846"/>
                  <a:gd name="connsiteY4" fmla="*/ 131531 h 1651573"/>
                  <a:gd name="connsiteX5" fmla="*/ 647318 w 1644846"/>
                  <a:gd name="connsiteY5" fmla="*/ 902 h 1651573"/>
                  <a:gd name="connsiteX6" fmla="*/ 338560 w 1644846"/>
                  <a:gd name="connsiteY6" fmla="*/ 84030 h 1651573"/>
                  <a:gd name="connsiteX7" fmla="*/ 124804 w 1644846"/>
                  <a:gd name="connsiteY7" fmla="*/ 274035 h 1651573"/>
                  <a:gd name="connsiteX8" fmla="*/ 6051 w 1644846"/>
                  <a:gd name="connsiteY8" fmla="*/ 547167 h 1651573"/>
                  <a:gd name="connsiteX9" fmla="*/ 29802 w 1644846"/>
                  <a:gd name="connsiteY9" fmla="*/ 832175 h 1651573"/>
                  <a:gd name="connsiteX10" fmla="*/ 136679 w 1644846"/>
                  <a:gd name="connsiteY10" fmla="*/ 1093432 h 165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44846" h="1651573">
                    <a:moveTo>
                      <a:pt x="136679" y="1093432"/>
                    </a:moveTo>
                    <a:lnTo>
                      <a:pt x="682944" y="1651573"/>
                    </a:lnTo>
                    <a:lnTo>
                      <a:pt x="1644846" y="1651573"/>
                    </a:lnTo>
                    <a:lnTo>
                      <a:pt x="1644846" y="677796"/>
                    </a:lnTo>
                    <a:lnTo>
                      <a:pt x="1110456" y="131531"/>
                    </a:lnTo>
                    <a:cubicBezTo>
                      <a:pt x="944201" y="18715"/>
                      <a:pt x="775967" y="8819"/>
                      <a:pt x="647318" y="902"/>
                    </a:cubicBezTo>
                    <a:cubicBezTo>
                      <a:pt x="518669" y="-7015"/>
                      <a:pt x="425646" y="38508"/>
                      <a:pt x="338560" y="84030"/>
                    </a:cubicBezTo>
                    <a:cubicBezTo>
                      <a:pt x="251474" y="129552"/>
                      <a:pt x="180222" y="196846"/>
                      <a:pt x="124804" y="274035"/>
                    </a:cubicBezTo>
                    <a:cubicBezTo>
                      <a:pt x="69386" y="351224"/>
                      <a:pt x="21885" y="454144"/>
                      <a:pt x="6051" y="547167"/>
                    </a:cubicBezTo>
                    <a:cubicBezTo>
                      <a:pt x="-9783" y="640190"/>
                      <a:pt x="8031" y="739152"/>
                      <a:pt x="29802" y="832175"/>
                    </a:cubicBezTo>
                    <a:cubicBezTo>
                      <a:pt x="51573" y="925198"/>
                      <a:pt x="27822" y="956866"/>
                      <a:pt x="136679" y="1093432"/>
                    </a:cubicBez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reeform 24"/>
              <p:cNvSpPr>
                <a:spLocks noEditPoints="1"/>
              </p:cNvSpPr>
              <p:nvPr/>
            </p:nvSpPr>
            <p:spPr bwMode="auto">
              <a:xfrm>
                <a:off x="8312150" y="3978275"/>
                <a:ext cx="1366838" cy="1373188"/>
              </a:xfrm>
              <a:custGeom>
                <a:avLst/>
                <a:gdLst>
                  <a:gd name="T0" fmla="*/ 0 w 235"/>
                  <a:gd name="T1" fmla="*/ 118 h 236"/>
                  <a:gd name="T2" fmla="*/ 235 w 235"/>
                  <a:gd name="T3" fmla="*/ 118 h 236"/>
                  <a:gd name="T4" fmla="*/ 214 w 235"/>
                  <a:gd name="T5" fmla="*/ 161 h 236"/>
                  <a:gd name="T6" fmla="*/ 189 w 235"/>
                  <a:gd name="T7" fmla="*/ 171 h 236"/>
                  <a:gd name="T8" fmla="*/ 223 w 235"/>
                  <a:gd name="T9" fmla="*/ 124 h 236"/>
                  <a:gd name="T10" fmla="*/ 161 w 235"/>
                  <a:gd name="T11" fmla="*/ 214 h 236"/>
                  <a:gd name="T12" fmla="*/ 124 w 235"/>
                  <a:gd name="T13" fmla="*/ 195 h 236"/>
                  <a:gd name="T14" fmla="*/ 161 w 235"/>
                  <a:gd name="T15" fmla="*/ 212 h 236"/>
                  <a:gd name="T16" fmla="*/ 74 w 235"/>
                  <a:gd name="T17" fmla="*/ 212 h 236"/>
                  <a:gd name="T18" fmla="*/ 112 w 235"/>
                  <a:gd name="T19" fmla="*/ 195 h 236"/>
                  <a:gd name="T20" fmla="*/ 74 w 235"/>
                  <a:gd name="T21" fmla="*/ 214 h 236"/>
                  <a:gd name="T22" fmla="*/ 22 w 235"/>
                  <a:gd name="T23" fmla="*/ 161 h 236"/>
                  <a:gd name="T24" fmla="*/ 40 w 235"/>
                  <a:gd name="T25" fmla="*/ 124 h 236"/>
                  <a:gd name="T26" fmla="*/ 24 w 235"/>
                  <a:gd name="T27" fmla="*/ 162 h 236"/>
                  <a:gd name="T28" fmla="*/ 21 w 235"/>
                  <a:gd name="T29" fmla="*/ 75 h 236"/>
                  <a:gd name="T30" fmla="*/ 46 w 235"/>
                  <a:gd name="T31" fmla="*/ 65 h 236"/>
                  <a:gd name="T32" fmla="*/ 12 w 235"/>
                  <a:gd name="T33" fmla="*/ 112 h 236"/>
                  <a:gd name="T34" fmla="*/ 75 w 235"/>
                  <a:gd name="T35" fmla="*/ 22 h 236"/>
                  <a:gd name="T36" fmla="*/ 112 w 235"/>
                  <a:gd name="T37" fmla="*/ 41 h 236"/>
                  <a:gd name="T38" fmla="*/ 74 w 235"/>
                  <a:gd name="T39" fmla="*/ 24 h 236"/>
                  <a:gd name="T40" fmla="*/ 161 w 235"/>
                  <a:gd name="T41" fmla="*/ 24 h 236"/>
                  <a:gd name="T42" fmla="*/ 124 w 235"/>
                  <a:gd name="T43" fmla="*/ 41 h 236"/>
                  <a:gd name="T44" fmla="*/ 161 w 235"/>
                  <a:gd name="T45" fmla="*/ 22 h 236"/>
                  <a:gd name="T46" fmla="*/ 124 w 235"/>
                  <a:gd name="T47" fmla="*/ 53 h 236"/>
                  <a:gd name="T48" fmla="*/ 182 w 235"/>
                  <a:gd name="T49" fmla="*/ 112 h 236"/>
                  <a:gd name="T50" fmla="*/ 124 w 235"/>
                  <a:gd name="T51" fmla="*/ 53 h 236"/>
                  <a:gd name="T52" fmla="*/ 112 w 235"/>
                  <a:gd name="T53" fmla="*/ 112 h 236"/>
                  <a:gd name="T54" fmla="*/ 60 w 235"/>
                  <a:gd name="T55" fmla="*/ 61 h 236"/>
                  <a:gd name="T56" fmla="*/ 53 w 235"/>
                  <a:gd name="T57" fmla="*/ 124 h 236"/>
                  <a:gd name="T58" fmla="*/ 112 w 235"/>
                  <a:gd name="T59" fmla="*/ 183 h 236"/>
                  <a:gd name="T60" fmla="*/ 53 w 235"/>
                  <a:gd name="T61" fmla="*/ 124 h 236"/>
                  <a:gd name="T62" fmla="*/ 124 w 235"/>
                  <a:gd name="T63" fmla="*/ 124 h 236"/>
                  <a:gd name="T64" fmla="*/ 175 w 235"/>
                  <a:gd name="T65" fmla="*/ 175 h 236"/>
                  <a:gd name="T66" fmla="*/ 195 w 235"/>
                  <a:gd name="T67" fmla="*/ 112 h 236"/>
                  <a:gd name="T68" fmla="*/ 212 w 235"/>
                  <a:gd name="T69" fmla="*/ 74 h 236"/>
                  <a:gd name="T70" fmla="*/ 223 w 235"/>
                  <a:gd name="T71" fmla="*/ 112 h 236"/>
                  <a:gd name="T72" fmla="*/ 204 w 235"/>
                  <a:gd name="T73" fmla="*/ 58 h 236"/>
                  <a:gd name="T74" fmla="*/ 178 w 235"/>
                  <a:gd name="T75" fmla="*/ 31 h 236"/>
                  <a:gd name="T76" fmla="*/ 57 w 235"/>
                  <a:gd name="T77" fmla="*/ 32 h 236"/>
                  <a:gd name="T78" fmla="*/ 31 w 235"/>
                  <a:gd name="T79" fmla="*/ 58 h 236"/>
                  <a:gd name="T80" fmla="*/ 32 w 235"/>
                  <a:gd name="T81" fmla="*/ 179 h 236"/>
                  <a:gd name="T82" fmla="*/ 57 w 235"/>
                  <a:gd name="T83" fmla="*/ 204 h 236"/>
                  <a:gd name="T84" fmla="*/ 178 w 235"/>
                  <a:gd name="T85" fmla="*/ 204 h 236"/>
                  <a:gd name="T86" fmla="*/ 204 w 235"/>
                  <a:gd name="T87" fmla="*/ 179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5" h="236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5" y="183"/>
                      <a:pt x="235" y="118"/>
                    </a:cubicBezTo>
                    <a:cubicBezTo>
                      <a:pt x="235" y="53"/>
                      <a:pt x="183" y="0"/>
                      <a:pt x="118" y="0"/>
                    </a:cubicBezTo>
                    <a:close/>
                    <a:moveTo>
                      <a:pt x="214" y="161"/>
                    </a:moveTo>
                    <a:cubicBezTo>
                      <a:pt x="213" y="161"/>
                      <a:pt x="212" y="161"/>
                      <a:pt x="212" y="162"/>
                    </a:cubicBezTo>
                    <a:cubicBezTo>
                      <a:pt x="212" y="162"/>
                      <a:pt x="203" y="166"/>
                      <a:pt x="189" y="171"/>
                    </a:cubicBezTo>
                    <a:cubicBezTo>
                      <a:pt x="193" y="155"/>
                      <a:pt x="195" y="139"/>
                      <a:pt x="195" y="124"/>
                    </a:cubicBezTo>
                    <a:cubicBezTo>
                      <a:pt x="223" y="124"/>
                      <a:pt x="223" y="124"/>
                      <a:pt x="223" y="124"/>
                    </a:cubicBezTo>
                    <a:cubicBezTo>
                      <a:pt x="222" y="137"/>
                      <a:pt x="219" y="150"/>
                      <a:pt x="214" y="161"/>
                    </a:cubicBezTo>
                    <a:close/>
                    <a:moveTo>
                      <a:pt x="161" y="214"/>
                    </a:moveTo>
                    <a:cubicBezTo>
                      <a:pt x="149" y="219"/>
                      <a:pt x="137" y="222"/>
                      <a:pt x="124" y="223"/>
                    </a:cubicBezTo>
                    <a:cubicBezTo>
                      <a:pt x="124" y="195"/>
                      <a:pt x="124" y="195"/>
                      <a:pt x="124" y="195"/>
                    </a:cubicBezTo>
                    <a:cubicBezTo>
                      <a:pt x="141" y="195"/>
                      <a:pt x="157" y="192"/>
                      <a:pt x="171" y="189"/>
                    </a:cubicBezTo>
                    <a:cubicBezTo>
                      <a:pt x="168" y="197"/>
                      <a:pt x="165" y="204"/>
                      <a:pt x="161" y="212"/>
                    </a:cubicBezTo>
                    <a:cubicBezTo>
                      <a:pt x="161" y="213"/>
                      <a:pt x="161" y="214"/>
                      <a:pt x="161" y="214"/>
                    </a:cubicBezTo>
                    <a:close/>
                    <a:moveTo>
                      <a:pt x="74" y="212"/>
                    </a:moveTo>
                    <a:cubicBezTo>
                      <a:pt x="74" y="212"/>
                      <a:pt x="69" y="204"/>
                      <a:pt x="65" y="189"/>
                    </a:cubicBezTo>
                    <a:cubicBezTo>
                      <a:pt x="81" y="193"/>
                      <a:pt x="97" y="195"/>
                      <a:pt x="112" y="195"/>
                    </a:cubicBezTo>
                    <a:cubicBezTo>
                      <a:pt x="112" y="223"/>
                      <a:pt x="112" y="223"/>
                      <a:pt x="112" y="223"/>
                    </a:cubicBezTo>
                    <a:cubicBezTo>
                      <a:pt x="98" y="222"/>
                      <a:pt x="86" y="219"/>
                      <a:pt x="74" y="214"/>
                    </a:cubicBezTo>
                    <a:cubicBezTo>
                      <a:pt x="74" y="213"/>
                      <a:pt x="74" y="213"/>
                      <a:pt x="74" y="212"/>
                    </a:cubicBezTo>
                    <a:close/>
                    <a:moveTo>
                      <a:pt x="22" y="161"/>
                    </a:moveTo>
                    <a:cubicBezTo>
                      <a:pt x="16" y="150"/>
                      <a:pt x="13" y="137"/>
                      <a:pt x="12" y="124"/>
                    </a:cubicBezTo>
                    <a:cubicBezTo>
                      <a:pt x="40" y="124"/>
                      <a:pt x="40" y="124"/>
                      <a:pt x="40" y="124"/>
                    </a:cubicBezTo>
                    <a:cubicBezTo>
                      <a:pt x="41" y="142"/>
                      <a:pt x="44" y="158"/>
                      <a:pt x="47" y="171"/>
                    </a:cubicBezTo>
                    <a:cubicBezTo>
                      <a:pt x="39" y="169"/>
                      <a:pt x="31" y="166"/>
                      <a:pt x="24" y="162"/>
                    </a:cubicBezTo>
                    <a:cubicBezTo>
                      <a:pt x="23" y="161"/>
                      <a:pt x="22" y="161"/>
                      <a:pt x="22" y="161"/>
                    </a:cubicBezTo>
                    <a:close/>
                    <a:moveTo>
                      <a:pt x="21" y="75"/>
                    </a:moveTo>
                    <a:cubicBezTo>
                      <a:pt x="22" y="75"/>
                      <a:pt x="23" y="75"/>
                      <a:pt x="24" y="74"/>
                    </a:cubicBezTo>
                    <a:cubicBezTo>
                      <a:pt x="24" y="74"/>
                      <a:pt x="32" y="70"/>
                      <a:pt x="46" y="65"/>
                    </a:cubicBezTo>
                    <a:cubicBezTo>
                      <a:pt x="42" y="82"/>
                      <a:pt x="41" y="97"/>
                      <a:pt x="40" y="112"/>
                    </a:cubicBezTo>
                    <a:cubicBezTo>
                      <a:pt x="12" y="112"/>
                      <a:pt x="12" y="112"/>
                      <a:pt x="12" y="112"/>
                    </a:cubicBezTo>
                    <a:cubicBezTo>
                      <a:pt x="13" y="99"/>
                      <a:pt x="16" y="86"/>
                      <a:pt x="21" y="75"/>
                    </a:cubicBezTo>
                    <a:close/>
                    <a:moveTo>
                      <a:pt x="75" y="22"/>
                    </a:moveTo>
                    <a:cubicBezTo>
                      <a:pt x="86" y="17"/>
                      <a:pt x="99" y="13"/>
                      <a:pt x="112" y="13"/>
                    </a:cubicBezTo>
                    <a:cubicBezTo>
                      <a:pt x="112" y="41"/>
                      <a:pt x="112" y="41"/>
                      <a:pt x="112" y="41"/>
                    </a:cubicBezTo>
                    <a:cubicBezTo>
                      <a:pt x="94" y="42"/>
                      <a:pt x="78" y="44"/>
                      <a:pt x="64" y="47"/>
                    </a:cubicBezTo>
                    <a:cubicBezTo>
                      <a:pt x="67" y="40"/>
                      <a:pt x="70" y="32"/>
                      <a:pt x="74" y="24"/>
                    </a:cubicBezTo>
                    <a:cubicBezTo>
                      <a:pt x="74" y="23"/>
                      <a:pt x="74" y="22"/>
                      <a:pt x="75" y="22"/>
                    </a:cubicBezTo>
                    <a:close/>
                    <a:moveTo>
                      <a:pt x="161" y="24"/>
                    </a:moveTo>
                    <a:cubicBezTo>
                      <a:pt x="161" y="24"/>
                      <a:pt x="166" y="33"/>
                      <a:pt x="170" y="47"/>
                    </a:cubicBezTo>
                    <a:cubicBezTo>
                      <a:pt x="154" y="43"/>
                      <a:pt x="139" y="41"/>
                      <a:pt x="124" y="41"/>
                    </a:cubicBezTo>
                    <a:cubicBezTo>
                      <a:pt x="124" y="13"/>
                      <a:pt x="124" y="13"/>
                      <a:pt x="124" y="13"/>
                    </a:cubicBezTo>
                    <a:cubicBezTo>
                      <a:pt x="137" y="13"/>
                      <a:pt x="149" y="16"/>
                      <a:pt x="161" y="22"/>
                    </a:cubicBezTo>
                    <a:cubicBezTo>
                      <a:pt x="161" y="22"/>
                      <a:pt x="161" y="23"/>
                      <a:pt x="161" y="24"/>
                    </a:cubicBezTo>
                    <a:close/>
                    <a:moveTo>
                      <a:pt x="124" y="53"/>
                    </a:moveTo>
                    <a:cubicBezTo>
                      <a:pt x="140" y="54"/>
                      <a:pt x="157" y="56"/>
                      <a:pt x="174" y="60"/>
                    </a:cubicBezTo>
                    <a:cubicBezTo>
                      <a:pt x="178" y="75"/>
                      <a:pt x="181" y="92"/>
                      <a:pt x="182" y="112"/>
                    </a:cubicBezTo>
                    <a:cubicBezTo>
                      <a:pt x="124" y="112"/>
                      <a:pt x="124" y="112"/>
                      <a:pt x="124" y="112"/>
                    </a:cubicBezTo>
                    <a:lnTo>
                      <a:pt x="124" y="53"/>
                    </a:lnTo>
                    <a:close/>
                    <a:moveTo>
                      <a:pt x="112" y="53"/>
                    </a:moveTo>
                    <a:cubicBezTo>
                      <a:pt x="112" y="112"/>
                      <a:pt x="112" y="112"/>
                      <a:pt x="112" y="112"/>
                    </a:cubicBezTo>
                    <a:cubicBezTo>
                      <a:pt x="53" y="112"/>
                      <a:pt x="53" y="112"/>
                      <a:pt x="53" y="112"/>
                    </a:cubicBezTo>
                    <a:cubicBezTo>
                      <a:pt x="53" y="96"/>
                      <a:pt x="55" y="79"/>
                      <a:pt x="60" y="61"/>
                    </a:cubicBezTo>
                    <a:cubicBezTo>
                      <a:pt x="74" y="58"/>
                      <a:pt x="92" y="54"/>
                      <a:pt x="112" y="53"/>
                    </a:cubicBezTo>
                    <a:close/>
                    <a:moveTo>
                      <a:pt x="53" y="124"/>
                    </a:moveTo>
                    <a:cubicBezTo>
                      <a:pt x="112" y="124"/>
                      <a:pt x="112" y="124"/>
                      <a:pt x="112" y="124"/>
                    </a:cubicBezTo>
                    <a:cubicBezTo>
                      <a:pt x="112" y="183"/>
                      <a:pt x="112" y="183"/>
                      <a:pt x="112" y="183"/>
                    </a:cubicBezTo>
                    <a:cubicBezTo>
                      <a:pt x="96" y="183"/>
                      <a:pt x="79" y="181"/>
                      <a:pt x="61" y="176"/>
                    </a:cubicBezTo>
                    <a:cubicBezTo>
                      <a:pt x="57" y="162"/>
                      <a:pt x="54" y="144"/>
                      <a:pt x="53" y="124"/>
                    </a:cubicBezTo>
                    <a:close/>
                    <a:moveTo>
                      <a:pt x="124" y="183"/>
                    </a:moveTo>
                    <a:cubicBezTo>
                      <a:pt x="124" y="124"/>
                      <a:pt x="124" y="124"/>
                      <a:pt x="124" y="124"/>
                    </a:cubicBezTo>
                    <a:cubicBezTo>
                      <a:pt x="182" y="124"/>
                      <a:pt x="182" y="124"/>
                      <a:pt x="182" y="124"/>
                    </a:cubicBezTo>
                    <a:cubicBezTo>
                      <a:pt x="182" y="140"/>
                      <a:pt x="180" y="157"/>
                      <a:pt x="175" y="175"/>
                    </a:cubicBezTo>
                    <a:cubicBezTo>
                      <a:pt x="161" y="179"/>
                      <a:pt x="144" y="182"/>
                      <a:pt x="124" y="183"/>
                    </a:cubicBezTo>
                    <a:close/>
                    <a:moveTo>
                      <a:pt x="195" y="112"/>
                    </a:moveTo>
                    <a:cubicBezTo>
                      <a:pt x="194" y="94"/>
                      <a:pt x="192" y="78"/>
                      <a:pt x="188" y="65"/>
                    </a:cubicBezTo>
                    <a:cubicBezTo>
                      <a:pt x="196" y="67"/>
                      <a:pt x="204" y="71"/>
                      <a:pt x="212" y="74"/>
                    </a:cubicBezTo>
                    <a:cubicBezTo>
                      <a:pt x="213" y="75"/>
                      <a:pt x="213" y="75"/>
                      <a:pt x="214" y="75"/>
                    </a:cubicBezTo>
                    <a:cubicBezTo>
                      <a:pt x="219" y="86"/>
                      <a:pt x="222" y="99"/>
                      <a:pt x="223" y="112"/>
                    </a:cubicBezTo>
                    <a:lnTo>
                      <a:pt x="195" y="112"/>
                    </a:lnTo>
                    <a:close/>
                    <a:moveTo>
                      <a:pt x="204" y="58"/>
                    </a:moveTo>
                    <a:cubicBezTo>
                      <a:pt x="198" y="55"/>
                      <a:pt x="191" y="53"/>
                      <a:pt x="185" y="51"/>
                    </a:cubicBezTo>
                    <a:cubicBezTo>
                      <a:pt x="182" y="43"/>
                      <a:pt x="180" y="36"/>
                      <a:pt x="178" y="31"/>
                    </a:cubicBezTo>
                    <a:cubicBezTo>
                      <a:pt x="188" y="38"/>
                      <a:pt x="197" y="47"/>
                      <a:pt x="204" y="58"/>
                    </a:cubicBezTo>
                    <a:close/>
                    <a:moveTo>
                      <a:pt x="57" y="32"/>
                    </a:moveTo>
                    <a:cubicBezTo>
                      <a:pt x="54" y="38"/>
                      <a:pt x="52" y="45"/>
                      <a:pt x="50" y="51"/>
                    </a:cubicBezTo>
                    <a:cubicBezTo>
                      <a:pt x="43" y="53"/>
                      <a:pt x="36" y="56"/>
                      <a:pt x="31" y="58"/>
                    </a:cubicBezTo>
                    <a:cubicBezTo>
                      <a:pt x="38" y="48"/>
                      <a:pt x="47" y="39"/>
                      <a:pt x="57" y="32"/>
                    </a:cubicBezTo>
                    <a:close/>
                    <a:moveTo>
                      <a:pt x="32" y="179"/>
                    </a:moveTo>
                    <a:cubicBezTo>
                      <a:pt x="38" y="181"/>
                      <a:pt x="44" y="184"/>
                      <a:pt x="51" y="186"/>
                    </a:cubicBezTo>
                    <a:cubicBezTo>
                      <a:pt x="53" y="193"/>
                      <a:pt x="55" y="199"/>
                      <a:pt x="57" y="204"/>
                    </a:cubicBezTo>
                    <a:cubicBezTo>
                      <a:pt x="47" y="197"/>
                      <a:pt x="39" y="189"/>
                      <a:pt x="32" y="179"/>
                    </a:cubicBezTo>
                    <a:close/>
                    <a:moveTo>
                      <a:pt x="178" y="204"/>
                    </a:moveTo>
                    <a:cubicBezTo>
                      <a:pt x="181" y="198"/>
                      <a:pt x="183" y="192"/>
                      <a:pt x="185" y="185"/>
                    </a:cubicBezTo>
                    <a:cubicBezTo>
                      <a:pt x="192" y="183"/>
                      <a:pt x="199" y="181"/>
                      <a:pt x="204" y="179"/>
                    </a:cubicBezTo>
                    <a:cubicBezTo>
                      <a:pt x="197" y="189"/>
                      <a:pt x="188" y="197"/>
                      <a:pt x="178" y="20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6256138" y="1752600"/>
              <a:ext cx="1735805" cy="1734307"/>
              <a:chOff x="5912917" y="1600200"/>
              <a:chExt cx="1975393" cy="1973688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5912917" y="1600200"/>
                <a:ext cx="1972203" cy="197220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6162541" y="1870295"/>
                <a:ext cx="1725769" cy="1703593"/>
              </a:xfrm>
              <a:custGeom>
                <a:avLst/>
                <a:gdLst>
                  <a:gd name="connsiteX0" fmla="*/ 319372 w 1825385"/>
                  <a:gd name="connsiteY0" fmla="*/ 1246393 h 1807337"/>
                  <a:gd name="connsiteX1" fmla="*/ 757254 w 1825385"/>
                  <a:gd name="connsiteY1" fmla="*/ 1703593 h 1807337"/>
                  <a:gd name="connsiteX2" fmla="*/ 1736048 w 1825385"/>
                  <a:gd name="connsiteY2" fmla="*/ 1697153 h 1807337"/>
                  <a:gd name="connsiteX3" fmla="*/ 1736048 w 1825385"/>
                  <a:gd name="connsiteY3" fmla="*/ 505858 h 1807337"/>
                  <a:gd name="connsiteX4" fmla="*/ 1343243 w 1825385"/>
                  <a:gd name="connsiteY4" fmla="*/ 106612 h 1807337"/>
                  <a:gd name="connsiteX5" fmla="*/ 1246651 w 1825385"/>
                  <a:gd name="connsiteY5" fmla="*/ 190325 h 1807337"/>
                  <a:gd name="connsiteX6" fmla="*/ 1124302 w 1825385"/>
                  <a:gd name="connsiteY6" fmla="*/ 67976 h 1807337"/>
                  <a:gd name="connsiteX7" fmla="*/ 725057 w 1825385"/>
                  <a:gd name="connsiteY7" fmla="*/ 16460 h 1807337"/>
                  <a:gd name="connsiteX8" fmla="*/ 634905 w 1825385"/>
                  <a:gd name="connsiteY8" fmla="*/ 10021 h 1807337"/>
                  <a:gd name="connsiteX9" fmla="*/ 744375 w 1825385"/>
                  <a:gd name="connsiteY9" fmla="*/ 145249 h 1807337"/>
                  <a:gd name="connsiteX10" fmla="*/ 325812 w 1825385"/>
                  <a:gd name="connsiteY10" fmla="*/ 351311 h 1807337"/>
                  <a:gd name="connsiteX11" fmla="*/ 950437 w 1825385"/>
                  <a:gd name="connsiteY11" fmla="*/ 982376 h 1807337"/>
                  <a:gd name="connsiteX12" fmla="*/ 898922 w 1825385"/>
                  <a:gd name="connsiteY12" fmla="*/ 1033891 h 1807337"/>
                  <a:gd name="connsiteX13" fmla="*/ 428843 w 1825385"/>
                  <a:gd name="connsiteY13" fmla="*/ 544494 h 1807337"/>
                  <a:gd name="connsiteX14" fmla="*/ 10279 w 1825385"/>
                  <a:gd name="connsiteY14" fmla="*/ 628207 h 1807337"/>
                  <a:gd name="connsiteX15" fmla="*/ 145507 w 1825385"/>
                  <a:gd name="connsiteY15" fmla="*/ 744117 h 1807337"/>
                  <a:gd name="connsiteX16" fmla="*/ 319372 w 1825385"/>
                  <a:gd name="connsiteY16" fmla="*/ 1246393 h 1807337"/>
                  <a:gd name="connsiteX0" fmla="*/ 309093 w 1815106"/>
                  <a:gd name="connsiteY0" fmla="*/ 1246393 h 1807337"/>
                  <a:gd name="connsiteX1" fmla="*/ 746975 w 1815106"/>
                  <a:gd name="connsiteY1" fmla="*/ 1703593 h 1807337"/>
                  <a:gd name="connsiteX2" fmla="*/ 1725769 w 1815106"/>
                  <a:gd name="connsiteY2" fmla="*/ 1697153 h 1807337"/>
                  <a:gd name="connsiteX3" fmla="*/ 1725769 w 1815106"/>
                  <a:gd name="connsiteY3" fmla="*/ 505858 h 1807337"/>
                  <a:gd name="connsiteX4" fmla="*/ 1332964 w 1815106"/>
                  <a:gd name="connsiteY4" fmla="*/ 106612 h 1807337"/>
                  <a:gd name="connsiteX5" fmla="*/ 1236372 w 1815106"/>
                  <a:gd name="connsiteY5" fmla="*/ 190325 h 1807337"/>
                  <a:gd name="connsiteX6" fmla="*/ 1114023 w 1815106"/>
                  <a:gd name="connsiteY6" fmla="*/ 67976 h 1807337"/>
                  <a:gd name="connsiteX7" fmla="*/ 714778 w 1815106"/>
                  <a:gd name="connsiteY7" fmla="*/ 16460 h 1807337"/>
                  <a:gd name="connsiteX8" fmla="*/ 624626 w 1815106"/>
                  <a:gd name="connsiteY8" fmla="*/ 10021 h 1807337"/>
                  <a:gd name="connsiteX9" fmla="*/ 734096 w 1815106"/>
                  <a:gd name="connsiteY9" fmla="*/ 145249 h 1807337"/>
                  <a:gd name="connsiteX10" fmla="*/ 315533 w 1815106"/>
                  <a:gd name="connsiteY10" fmla="*/ 351311 h 1807337"/>
                  <a:gd name="connsiteX11" fmla="*/ 940158 w 1815106"/>
                  <a:gd name="connsiteY11" fmla="*/ 982376 h 1807337"/>
                  <a:gd name="connsiteX12" fmla="*/ 888643 w 1815106"/>
                  <a:gd name="connsiteY12" fmla="*/ 1033891 h 1807337"/>
                  <a:gd name="connsiteX13" fmla="*/ 418564 w 1815106"/>
                  <a:gd name="connsiteY13" fmla="*/ 544494 h 1807337"/>
                  <a:gd name="connsiteX14" fmla="*/ 0 w 1815106"/>
                  <a:gd name="connsiteY14" fmla="*/ 628207 h 1807337"/>
                  <a:gd name="connsiteX15" fmla="*/ 135228 w 1815106"/>
                  <a:gd name="connsiteY15" fmla="*/ 744117 h 1807337"/>
                  <a:gd name="connsiteX16" fmla="*/ 309093 w 1815106"/>
                  <a:gd name="connsiteY16" fmla="*/ 1246393 h 1807337"/>
                  <a:gd name="connsiteX0" fmla="*/ 309093 w 1815106"/>
                  <a:gd name="connsiteY0" fmla="*/ 1246393 h 1807337"/>
                  <a:gd name="connsiteX1" fmla="*/ 746975 w 1815106"/>
                  <a:gd name="connsiteY1" fmla="*/ 1703593 h 1807337"/>
                  <a:gd name="connsiteX2" fmla="*/ 1725769 w 1815106"/>
                  <a:gd name="connsiteY2" fmla="*/ 1697153 h 1807337"/>
                  <a:gd name="connsiteX3" fmla="*/ 1725769 w 1815106"/>
                  <a:gd name="connsiteY3" fmla="*/ 505858 h 1807337"/>
                  <a:gd name="connsiteX4" fmla="*/ 1332964 w 1815106"/>
                  <a:gd name="connsiteY4" fmla="*/ 106612 h 1807337"/>
                  <a:gd name="connsiteX5" fmla="*/ 1236372 w 1815106"/>
                  <a:gd name="connsiteY5" fmla="*/ 190325 h 1807337"/>
                  <a:gd name="connsiteX6" fmla="*/ 1114023 w 1815106"/>
                  <a:gd name="connsiteY6" fmla="*/ 67976 h 1807337"/>
                  <a:gd name="connsiteX7" fmla="*/ 714778 w 1815106"/>
                  <a:gd name="connsiteY7" fmla="*/ 16460 h 1807337"/>
                  <a:gd name="connsiteX8" fmla="*/ 624626 w 1815106"/>
                  <a:gd name="connsiteY8" fmla="*/ 10021 h 1807337"/>
                  <a:gd name="connsiteX9" fmla="*/ 734096 w 1815106"/>
                  <a:gd name="connsiteY9" fmla="*/ 145249 h 1807337"/>
                  <a:gd name="connsiteX10" fmla="*/ 315533 w 1815106"/>
                  <a:gd name="connsiteY10" fmla="*/ 351311 h 1807337"/>
                  <a:gd name="connsiteX11" fmla="*/ 940158 w 1815106"/>
                  <a:gd name="connsiteY11" fmla="*/ 982376 h 1807337"/>
                  <a:gd name="connsiteX12" fmla="*/ 888643 w 1815106"/>
                  <a:gd name="connsiteY12" fmla="*/ 1033891 h 1807337"/>
                  <a:gd name="connsiteX13" fmla="*/ 418564 w 1815106"/>
                  <a:gd name="connsiteY13" fmla="*/ 544494 h 1807337"/>
                  <a:gd name="connsiteX14" fmla="*/ 0 w 1815106"/>
                  <a:gd name="connsiteY14" fmla="*/ 628207 h 1807337"/>
                  <a:gd name="connsiteX15" fmla="*/ 135228 w 1815106"/>
                  <a:gd name="connsiteY15" fmla="*/ 744117 h 1807337"/>
                  <a:gd name="connsiteX16" fmla="*/ 309093 w 1815106"/>
                  <a:gd name="connsiteY16" fmla="*/ 1246393 h 1807337"/>
                  <a:gd name="connsiteX0" fmla="*/ 309093 w 1815106"/>
                  <a:gd name="connsiteY0" fmla="*/ 1246393 h 1807337"/>
                  <a:gd name="connsiteX1" fmla="*/ 746975 w 1815106"/>
                  <a:gd name="connsiteY1" fmla="*/ 1703593 h 1807337"/>
                  <a:gd name="connsiteX2" fmla="*/ 1725769 w 1815106"/>
                  <a:gd name="connsiteY2" fmla="*/ 1697153 h 1807337"/>
                  <a:gd name="connsiteX3" fmla="*/ 1725769 w 1815106"/>
                  <a:gd name="connsiteY3" fmla="*/ 505858 h 1807337"/>
                  <a:gd name="connsiteX4" fmla="*/ 1332964 w 1815106"/>
                  <a:gd name="connsiteY4" fmla="*/ 106612 h 1807337"/>
                  <a:gd name="connsiteX5" fmla="*/ 1236372 w 1815106"/>
                  <a:gd name="connsiteY5" fmla="*/ 190325 h 1807337"/>
                  <a:gd name="connsiteX6" fmla="*/ 1114023 w 1815106"/>
                  <a:gd name="connsiteY6" fmla="*/ 67976 h 1807337"/>
                  <a:gd name="connsiteX7" fmla="*/ 714778 w 1815106"/>
                  <a:gd name="connsiteY7" fmla="*/ 16460 h 1807337"/>
                  <a:gd name="connsiteX8" fmla="*/ 624626 w 1815106"/>
                  <a:gd name="connsiteY8" fmla="*/ 10021 h 1807337"/>
                  <a:gd name="connsiteX9" fmla="*/ 734096 w 1815106"/>
                  <a:gd name="connsiteY9" fmla="*/ 145249 h 1807337"/>
                  <a:gd name="connsiteX10" fmla="*/ 315533 w 1815106"/>
                  <a:gd name="connsiteY10" fmla="*/ 351311 h 1807337"/>
                  <a:gd name="connsiteX11" fmla="*/ 940158 w 1815106"/>
                  <a:gd name="connsiteY11" fmla="*/ 982376 h 1807337"/>
                  <a:gd name="connsiteX12" fmla="*/ 888643 w 1815106"/>
                  <a:gd name="connsiteY12" fmla="*/ 1033891 h 1807337"/>
                  <a:gd name="connsiteX13" fmla="*/ 418564 w 1815106"/>
                  <a:gd name="connsiteY13" fmla="*/ 544494 h 1807337"/>
                  <a:gd name="connsiteX14" fmla="*/ 0 w 1815106"/>
                  <a:gd name="connsiteY14" fmla="*/ 628207 h 1807337"/>
                  <a:gd name="connsiteX15" fmla="*/ 135228 w 1815106"/>
                  <a:gd name="connsiteY15" fmla="*/ 744117 h 1807337"/>
                  <a:gd name="connsiteX16" fmla="*/ 309093 w 1815106"/>
                  <a:gd name="connsiteY16" fmla="*/ 1246393 h 1807337"/>
                  <a:gd name="connsiteX0" fmla="*/ 309093 w 1815106"/>
                  <a:gd name="connsiteY0" fmla="*/ 1246393 h 1807337"/>
                  <a:gd name="connsiteX1" fmla="*/ 746975 w 1815106"/>
                  <a:gd name="connsiteY1" fmla="*/ 1703593 h 1807337"/>
                  <a:gd name="connsiteX2" fmla="*/ 1725769 w 1815106"/>
                  <a:gd name="connsiteY2" fmla="*/ 1697153 h 1807337"/>
                  <a:gd name="connsiteX3" fmla="*/ 1725769 w 1815106"/>
                  <a:gd name="connsiteY3" fmla="*/ 505858 h 1807337"/>
                  <a:gd name="connsiteX4" fmla="*/ 1332964 w 1815106"/>
                  <a:gd name="connsiteY4" fmla="*/ 106612 h 1807337"/>
                  <a:gd name="connsiteX5" fmla="*/ 1236372 w 1815106"/>
                  <a:gd name="connsiteY5" fmla="*/ 190325 h 1807337"/>
                  <a:gd name="connsiteX6" fmla="*/ 1114023 w 1815106"/>
                  <a:gd name="connsiteY6" fmla="*/ 67976 h 1807337"/>
                  <a:gd name="connsiteX7" fmla="*/ 714778 w 1815106"/>
                  <a:gd name="connsiteY7" fmla="*/ 16460 h 1807337"/>
                  <a:gd name="connsiteX8" fmla="*/ 624626 w 1815106"/>
                  <a:gd name="connsiteY8" fmla="*/ 10021 h 1807337"/>
                  <a:gd name="connsiteX9" fmla="*/ 734096 w 1815106"/>
                  <a:gd name="connsiteY9" fmla="*/ 145249 h 1807337"/>
                  <a:gd name="connsiteX10" fmla="*/ 315533 w 1815106"/>
                  <a:gd name="connsiteY10" fmla="*/ 351311 h 1807337"/>
                  <a:gd name="connsiteX11" fmla="*/ 940158 w 1815106"/>
                  <a:gd name="connsiteY11" fmla="*/ 982376 h 1807337"/>
                  <a:gd name="connsiteX12" fmla="*/ 888643 w 1815106"/>
                  <a:gd name="connsiteY12" fmla="*/ 1033891 h 1807337"/>
                  <a:gd name="connsiteX13" fmla="*/ 418564 w 1815106"/>
                  <a:gd name="connsiteY13" fmla="*/ 544494 h 1807337"/>
                  <a:gd name="connsiteX14" fmla="*/ 0 w 1815106"/>
                  <a:gd name="connsiteY14" fmla="*/ 628207 h 1807337"/>
                  <a:gd name="connsiteX15" fmla="*/ 135228 w 1815106"/>
                  <a:gd name="connsiteY15" fmla="*/ 744117 h 1807337"/>
                  <a:gd name="connsiteX16" fmla="*/ 309093 w 1815106"/>
                  <a:gd name="connsiteY16" fmla="*/ 1246393 h 1807337"/>
                  <a:gd name="connsiteX0" fmla="*/ 309093 w 1815106"/>
                  <a:gd name="connsiteY0" fmla="*/ 1246393 h 1807337"/>
                  <a:gd name="connsiteX1" fmla="*/ 746975 w 1815106"/>
                  <a:gd name="connsiteY1" fmla="*/ 1703593 h 1807337"/>
                  <a:gd name="connsiteX2" fmla="*/ 1725769 w 1815106"/>
                  <a:gd name="connsiteY2" fmla="*/ 1697153 h 1807337"/>
                  <a:gd name="connsiteX3" fmla="*/ 1725769 w 1815106"/>
                  <a:gd name="connsiteY3" fmla="*/ 505858 h 1807337"/>
                  <a:gd name="connsiteX4" fmla="*/ 1332964 w 1815106"/>
                  <a:gd name="connsiteY4" fmla="*/ 106612 h 1807337"/>
                  <a:gd name="connsiteX5" fmla="*/ 1236372 w 1815106"/>
                  <a:gd name="connsiteY5" fmla="*/ 190325 h 1807337"/>
                  <a:gd name="connsiteX6" fmla="*/ 1114023 w 1815106"/>
                  <a:gd name="connsiteY6" fmla="*/ 67976 h 1807337"/>
                  <a:gd name="connsiteX7" fmla="*/ 714778 w 1815106"/>
                  <a:gd name="connsiteY7" fmla="*/ 16460 h 1807337"/>
                  <a:gd name="connsiteX8" fmla="*/ 624626 w 1815106"/>
                  <a:gd name="connsiteY8" fmla="*/ 10021 h 1807337"/>
                  <a:gd name="connsiteX9" fmla="*/ 734096 w 1815106"/>
                  <a:gd name="connsiteY9" fmla="*/ 145249 h 1807337"/>
                  <a:gd name="connsiteX10" fmla="*/ 315533 w 1815106"/>
                  <a:gd name="connsiteY10" fmla="*/ 351311 h 1807337"/>
                  <a:gd name="connsiteX11" fmla="*/ 940158 w 1815106"/>
                  <a:gd name="connsiteY11" fmla="*/ 982376 h 1807337"/>
                  <a:gd name="connsiteX12" fmla="*/ 888643 w 1815106"/>
                  <a:gd name="connsiteY12" fmla="*/ 1033891 h 1807337"/>
                  <a:gd name="connsiteX13" fmla="*/ 418564 w 1815106"/>
                  <a:gd name="connsiteY13" fmla="*/ 544494 h 1807337"/>
                  <a:gd name="connsiteX14" fmla="*/ 0 w 1815106"/>
                  <a:gd name="connsiteY14" fmla="*/ 628207 h 1807337"/>
                  <a:gd name="connsiteX15" fmla="*/ 135228 w 1815106"/>
                  <a:gd name="connsiteY15" fmla="*/ 744117 h 1807337"/>
                  <a:gd name="connsiteX16" fmla="*/ 309093 w 1815106"/>
                  <a:gd name="connsiteY16" fmla="*/ 1246393 h 1807337"/>
                  <a:gd name="connsiteX0" fmla="*/ 309093 w 1815106"/>
                  <a:gd name="connsiteY0" fmla="*/ 1246393 h 1807337"/>
                  <a:gd name="connsiteX1" fmla="*/ 746975 w 1815106"/>
                  <a:gd name="connsiteY1" fmla="*/ 1703593 h 1807337"/>
                  <a:gd name="connsiteX2" fmla="*/ 1725769 w 1815106"/>
                  <a:gd name="connsiteY2" fmla="*/ 1697153 h 1807337"/>
                  <a:gd name="connsiteX3" fmla="*/ 1725769 w 1815106"/>
                  <a:gd name="connsiteY3" fmla="*/ 505858 h 1807337"/>
                  <a:gd name="connsiteX4" fmla="*/ 1332964 w 1815106"/>
                  <a:gd name="connsiteY4" fmla="*/ 106612 h 1807337"/>
                  <a:gd name="connsiteX5" fmla="*/ 1236372 w 1815106"/>
                  <a:gd name="connsiteY5" fmla="*/ 190325 h 1807337"/>
                  <a:gd name="connsiteX6" fmla="*/ 1114023 w 1815106"/>
                  <a:gd name="connsiteY6" fmla="*/ 67976 h 1807337"/>
                  <a:gd name="connsiteX7" fmla="*/ 714778 w 1815106"/>
                  <a:gd name="connsiteY7" fmla="*/ 16460 h 1807337"/>
                  <a:gd name="connsiteX8" fmla="*/ 624626 w 1815106"/>
                  <a:gd name="connsiteY8" fmla="*/ 10021 h 1807337"/>
                  <a:gd name="connsiteX9" fmla="*/ 734096 w 1815106"/>
                  <a:gd name="connsiteY9" fmla="*/ 145249 h 1807337"/>
                  <a:gd name="connsiteX10" fmla="*/ 315533 w 1815106"/>
                  <a:gd name="connsiteY10" fmla="*/ 351311 h 1807337"/>
                  <a:gd name="connsiteX11" fmla="*/ 940158 w 1815106"/>
                  <a:gd name="connsiteY11" fmla="*/ 982376 h 1807337"/>
                  <a:gd name="connsiteX12" fmla="*/ 888643 w 1815106"/>
                  <a:gd name="connsiteY12" fmla="*/ 1033891 h 1807337"/>
                  <a:gd name="connsiteX13" fmla="*/ 418564 w 1815106"/>
                  <a:gd name="connsiteY13" fmla="*/ 544494 h 1807337"/>
                  <a:gd name="connsiteX14" fmla="*/ 0 w 1815106"/>
                  <a:gd name="connsiteY14" fmla="*/ 628207 h 1807337"/>
                  <a:gd name="connsiteX15" fmla="*/ 135228 w 1815106"/>
                  <a:gd name="connsiteY15" fmla="*/ 744117 h 1807337"/>
                  <a:gd name="connsiteX16" fmla="*/ 309093 w 1815106"/>
                  <a:gd name="connsiteY16" fmla="*/ 1246393 h 1807337"/>
                  <a:gd name="connsiteX0" fmla="*/ 309093 w 1815106"/>
                  <a:gd name="connsiteY0" fmla="*/ 1246393 h 1807337"/>
                  <a:gd name="connsiteX1" fmla="*/ 746975 w 1815106"/>
                  <a:gd name="connsiteY1" fmla="*/ 1703593 h 1807337"/>
                  <a:gd name="connsiteX2" fmla="*/ 1725769 w 1815106"/>
                  <a:gd name="connsiteY2" fmla="*/ 1697153 h 1807337"/>
                  <a:gd name="connsiteX3" fmla="*/ 1725769 w 1815106"/>
                  <a:gd name="connsiteY3" fmla="*/ 505858 h 1807337"/>
                  <a:gd name="connsiteX4" fmla="*/ 1332964 w 1815106"/>
                  <a:gd name="connsiteY4" fmla="*/ 106612 h 1807337"/>
                  <a:gd name="connsiteX5" fmla="*/ 1236372 w 1815106"/>
                  <a:gd name="connsiteY5" fmla="*/ 190325 h 1807337"/>
                  <a:gd name="connsiteX6" fmla="*/ 1114023 w 1815106"/>
                  <a:gd name="connsiteY6" fmla="*/ 67976 h 1807337"/>
                  <a:gd name="connsiteX7" fmla="*/ 714778 w 1815106"/>
                  <a:gd name="connsiteY7" fmla="*/ 16460 h 1807337"/>
                  <a:gd name="connsiteX8" fmla="*/ 624626 w 1815106"/>
                  <a:gd name="connsiteY8" fmla="*/ 10021 h 1807337"/>
                  <a:gd name="connsiteX9" fmla="*/ 734096 w 1815106"/>
                  <a:gd name="connsiteY9" fmla="*/ 145249 h 1807337"/>
                  <a:gd name="connsiteX10" fmla="*/ 315533 w 1815106"/>
                  <a:gd name="connsiteY10" fmla="*/ 351311 h 1807337"/>
                  <a:gd name="connsiteX11" fmla="*/ 940158 w 1815106"/>
                  <a:gd name="connsiteY11" fmla="*/ 982376 h 1807337"/>
                  <a:gd name="connsiteX12" fmla="*/ 888643 w 1815106"/>
                  <a:gd name="connsiteY12" fmla="*/ 1033891 h 1807337"/>
                  <a:gd name="connsiteX13" fmla="*/ 418564 w 1815106"/>
                  <a:gd name="connsiteY13" fmla="*/ 544494 h 1807337"/>
                  <a:gd name="connsiteX14" fmla="*/ 0 w 1815106"/>
                  <a:gd name="connsiteY14" fmla="*/ 628207 h 1807337"/>
                  <a:gd name="connsiteX15" fmla="*/ 135228 w 1815106"/>
                  <a:gd name="connsiteY15" fmla="*/ 744117 h 1807337"/>
                  <a:gd name="connsiteX16" fmla="*/ 309093 w 1815106"/>
                  <a:gd name="connsiteY16" fmla="*/ 1246393 h 1807337"/>
                  <a:gd name="connsiteX0" fmla="*/ 309093 w 1815106"/>
                  <a:gd name="connsiteY0" fmla="*/ 1246393 h 1807337"/>
                  <a:gd name="connsiteX1" fmla="*/ 746975 w 1815106"/>
                  <a:gd name="connsiteY1" fmla="*/ 1703593 h 1807337"/>
                  <a:gd name="connsiteX2" fmla="*/ 1725769 w 1815106"/>
                  <a:gd name="connsiteY2" fmla="*/ 1697153 h 1807337"/>
                  <a:gd name="connsiteX3" fmla="*/ 1725769 w 1815106"/>
                  <a:gd name="connsiteY3" fmla="*/ 505858 h 1807337"/>
                  <a:gd name="connsiteX4" fmla="*/ 1332964 w 1815106"/>
                  <a:gd name="connsiteY4" fmla="*/ 106612 h 1807337"/>
                  <a:gd name="connsiteX5" fmla="*/ 1236372 w 1815106"/>
                  <a:gd name="connsiteY5" fmla="*/ 190325 h 1807337"/>
                  <a:gd name="connsiteX6" fmla="*/ 1114023 w 1815106"/>
                  <a:gd name="connsiteY6" fmla="*/ 67976 h 1807337"/>
                  <a:gd name="connsiteX7" fmla="*/ 714778 w 1815106"/>
                  <a:gd name="connsiteY7" fmla="*/ 16460 h 1807337"/>
                  <a:gd name="connsiteX8" fmla="*/ 624626 w 1815106"/>
                  <a:gd name="connsiteY8" fmla="*/ 10021 h 1807337"/>
                  <a:gd name="connsiteX9" fmla="*/ 734096 w 1815106"/>
                  <a:gd name="connsiteY9" fmla="*/ 145249 h 1807337"/>
                  <a:gd name="connsiteX10" fmla="*/ 315533 w 1815106"/>
                  <a:gd name="connsiteY10" fmla="*/ 351311 h 1807337"/>
                  <a:gd name="connsiteX11" fmla="*/ 940158 w 1815106"/>
                  <a:gd name="connsiteY11" fmla="*/ 982376 h 1807337"/>
                  <a:gd name="connsiteX12" fmla="*/ 888643 w 1815106"/>
                  <a:gd name="connsiteY12" fmla="*/ 1033891 h 1807337"/>
                  <a:gd name="connsiteX13" fmla="*/ 418564 w 1815106"/>
                  <a:gd name="connsiteY13" fmla="*/ 544494 h 1807337"/>
                  <a:gd name="connsiteX14" fmla="*/ 0 w 1815106"/>
                  <a:gd name="connsiteY14" fmla="*/ 628207 h 1807337"/>
                  <a:gd name="connsiteX15" fmla="*/ 135228 w 1815106"/>
                  <a:gd name="connsiteY15" fmla="*/ 744117 h 1807337"/>
                  <a:gd name="connsiteX16" fmla="*/ 309093 w 1815106"/>
                  <a:gd name="connsiteY16" fmla="*/ 1246393 h 1807337"/>
                  <a:gd name="connsiteX0" fmla="*/ 309093 w 1815106"/>
                  <a:gd name="connsiteY0" fmla="*/ 1246393 h 1807337"/>
                  <a:gd name="connsiteX1" fmla="*/ 746975 w 1815106"/>
                  <a:gd name="connsiteY1" fmla="*/ 1703593 h 1807337"/>
                  <a:gd name="connsiteX2" fmla="*/ 1725769 w 1815106"/>
                  <a:gd name="connsiteY2" fmla="*/ 1697153 h 1807337"/>
                  <a:gd name="connsiteX3" fmla="*/ 1725769 w 1815106"/>
                  <a:gd name="connsiteY3" fmla="*/ 505858 h 1807337"/>
                  <a:gd name="connsiteX4" fmla="*/ 1332964 w 1815106"/>
                  <a:gd name="connsiteY4" fmla="*/ 106612 h 1807337"/>
                  <a:gd name="connsiteX5" fmla="*/ 1236372 w 1815106"/>
                  <a:gd name="connsiteY5" fmla="*/ 190325 h 1807337"/>
                  <a:gd name="connsiteX6" fmla="*/ 1114023 w 1815106"/>
                  <a:gd name="connsiteY6" fmla="*/ 67976 h 1807337"/>
                  <a:gd name="connsiteX7" fmla="*/ 714778 w 1815106"/>
                  <a:gd name="connsiteY7" fmla="*/ 16460 h 1807337"/>
                  <a:gd name="connsiteX8" fmla="*/ 624626 w 1815106"/>
                  <a:gd name="connsiteY8" fmla="*/ 10021 h 1807337"/>
                  <a:gd name="connsiteX9" fmla="*/ 734096 w 1815106"/>
                  <a:gd name="connsiteY9" fmla="*/ 145249 h 1807337"/>
                  <a:gd name="connsiteX10" fmla="*/ 315533 w 1815106"/>
                  <a:gd name="connsiteY10" fmla="*/ 351311 h 1807337"/>
                  <a:gd name="connsiteX11" fmla="*/ 940158 w 1815106"/>
                  <a:gd name="connsiteY11" fmla="*/ 982376 h 1807337"/>
                  <a:gd name="connsiteX12" fmla="*/ 888643 w 1815106"/>
                  <a:gd name="connsiteY12" fmla="*/ 1033891 h 1807337"/>
                  <a:gd name="connsiteX13" fmla="*/ 418564 w 1815106"/>
                  <a:gd name="connsiteY13" fmla="*/ 544494 h 1807337"/>
                  <a:gd name="connsiteX14" fmla="*/ 0 w 1815106"/>
                  <a:gd name="connsiteY14" fmla="*/ 628207 h 1807337"/>
                  <a:gd name="connsiteX15" fmla="*/ 135228 w 1815106"/>
                  <a:gd name="connsiteY15" fmla="*/ 744117 h 1807337"/>
                  <a:gd name="connsiteX16" fmla="*/ 309093 w 1815106"/>
                  <a:gd name="connsiteY16" fmla="*/ 1246393 h 1807337"/>
                  <a:gd name="connsiteX0" fmla="*/ 309093 w 1815106"/>
                  <a:gd name="connsiteY0" fmla="*/ 1246393 h 1807337"/>
                  <a:gd name="connsiteX1" fmla="*/ 746975 w 1815106"/>
                  <a:gd name="connsiteY1" fmla="*/ 1703593 h 1807337"/>
                  <a:gd name="connsiteX2" fmla="*/ 1725769 w 1815106"/>
                  <a:gd name="connsiteY2" fmla="*/ 1697153 h 1807337"/>
                  <a:gd name="connsiteX3" fmla="*/ 1725769 w 1815106"/>
                  <a:gd name="connsiteY3" fmla="*/ 505858 h 1807337"/>
                  <a:gd name="connsiteX4" fmla="*/ 1332964 w 1815106"/>
                  <a:gd name="connsiteY4" fmla="*/ 106612 h 1807337"/>
                  <a:gd name="connsiteX5" fmla="*/ 1236372 w 1815106"/>
                  <a:gd name="connsiteY5" fmla="*/ 190325 h 1807337"/>
                  <a:gd name="connsiteX6" fmla="*/ 1114023 w 1815106"/>
                  <a:gd name="connsiteY6" fmla="*/ 67976 h 1807337"/>
                  <a:gd name="connsiteX7" fmla="*/ 714778 w 1815106"/>
                  <a:gd name="connsiteY7" fmla="*/ 16460 h 1807337"/>
                  <a:gd name="connsiteX8" fmla="*/ 624626 w 1815106"/>
                  <a:gd name="connsiteY8" fmla="*/ 10021 h 1807337"/>
                  <a:gd name="connsiteX9" fmla="*/ 734096 w 1815106"/>
                  <a:gd name="connsiteY9" fmla="*/ 145249 h 1807337"/>
                  <a:gd name="connsiteX10" fmla="*/ 315533 w 1815106"/>
                  <a:gd name="connsiteY10" fmla="*/ 351311 h 1807337"/>
                  <a:gd name="connsiteX11" fmla="*/ 940158 w 1815106"/>
                  <a:gd name="connsiteY11" fmla="*/ 982376 h 1807337"/>
                  <a:gd name="connsiteX12" fmla="*/ 888643 w 1815106"/>
                  <a:gd name="connsiteY12" fmla="*/ 1033891 h 1807337"/>
                  <a:gd name="connsiteX13" fmla="*/ 418564 w 1815106"/>
                  <a:gd name="connsiteY13" fmla="*/ 544494 h 1807337"/>
                  <a:gd name="connsiteX14" fmla="*/ 0 w 1815106"/>
                  <a:gd name="connsiteY14" fmla="*/ 628207 h 1807337"/>
                  <a:gd name="connsiteX15" fmla="*/ 135228 w 1815106"/>
                  <a:gd name="connsiteY15" fmla="*/ 744117 h 1807337"/>
                  <a:gd name="connsiteX16" fmla="*/ 309093 w 1815106"/>
                  <a:gd name="connsiteY16" fmla="*/ 1246393 h 1807337"/>
                  <a:gd name="connsiteX0" fmla="*/ 309093 w 1725769"/>
                  <a:gd name="connsiteY0" fmla="*/ 1246393 h 1807337"/>
                  <a:gd name="connsiteX1" fmla="*/ 746975 w 1725769"/>
                  <a:gd name="connsiteY1" fmla="*/ 1703593 h 1807337"/>
                  <a:gd name="connsiteX2" fmla="*/ 1725769 w 1725769"/>
                  <a:gd name="connsiteY2" fmla="*/ 1697153 h 1807337"/>
                  <a:gd name="connsiteX3" fmla="*/ 1725769 w 1725769"/>
                  <a:gd name="connsiteY3" fmla="*/ 505858 h 1807337"/>
                  <a:gd name="connsiteX4" fmla="*/ 1332964 w 1725769"/>
                  <a:gd name="connsiteY4" fmla="*/ 106612 h 1807337"/>
                  <a:gd name="connsiteX5" fmla="*/ 1236372 w 1725769"/>
                  <a:gd name="connsiteY5" fmla="*/ 190325 h 1807337"/>
                  <a:gd name="connsiteX6" fmla="*/ 1114023 w 1725769"/>
                  <a:gd name="connsiteY6" fmla="*/ 67976 h 1807337"/>
                  <a:gd name="connsiteX7" fmla="*/ 714778 w 1725769"/>
                  <a:gd name="connsiteY7" fmla="*/ 16460 h 1807337"/>
                  <a:gd name="connsiteX8" fmla="*/ 624626 w 1725769"/>
                  <a:gd name="connsiteY8" fmla="*/ 10021 h 1807337"/>
                  <a:gd name="connsiteX9" fmla="*/ 734096 w 1725769"/>
                  <a:gd name="connsiteY9" fmla="*/ 145249 h 1807337"/>
                  <a:gd name="connsiteX10" fmla="*/ 315533 w 1725769"/>
                  <a:gd name="connsiteY10" fmla="*/ 351311 h 1807337"/>
                  <a:gd name="connsiteX11" fmla="*/ 940158 w 1725769"/>
                  <a:gd name="connsiteY11" fmla="*/ 982376 h 1807337"/>
                  <a:gd name="connsiteX12" fmla="*/ 888643 w 1725769"/>
                  <a:gd name="connsiteY12" fmla="*/ 1033891 h 1807337"/>
                  <a:gd name="connsiteX13" fmla="*/ 418564 w 1725769"/>
                  <a:gd name="connsiteY13" fmla="*/ 544494 h 1807337"/>
                  <a:gd name="connsiteX14" fmla="*/ 0 w 1725769"/>
                  <a:gd name="connsiteY14" fmla="*/ 628207 h 1807337"/>
                  <a:gd name="connsiteX15" fmla="*/ 135228 w 1725769"/>
                  <a:gd name="connsiteY15" fmla="*/ 744117 h 1807337"/>
                  <a:gd name="connsiteX16" fmla="*/ 309093 w 1725769"/>
                  <a:gd name="connsiteY16" fmla="*/ 1246393 h 1807337"/>
                  <a:gd name="connsiteX0" fmla="*/ 309093 w 1725769"/>
                  <a:gd name="connsiteY0" fmla="*/ 1246393 h 1703593"/>
                  <a:gd name="connsiteX1" fmla="*/ 746975 w 1725769"/>
                  <a:gd name="connsiteY1" fmla="*/ 1703593 h 1703593"/>
                  <a:gd name="connsiteX2" fmla="*/ 1725769 w 1725769"/>
                  <a:gd name="connsiteY2" fmla="*/ 1697153 h 1703593"/>
                  <a:gd name="connsiteX3" fmla="*/ 1725769 w 1725769"/>
                  <a:gd name="connsiteY3" fmla="*/ 505858 h 1703593"/>
                  <a:gd name="connsiteX4" fmla="*/ 1332964 w 1725769"/>
                  <a:gd name="connsiteY4" fmla="*/ 106612 h 1703593"/>
                  <a:gd name="connsiteX5" fmla="*/ 1236372 w 1725769"/>
                  <a:gd name="connsiteY5" fmla="*/ 190325 h 1703593"/>
                  <a:gd name="connsiteX6" fmla="*/ 1114023 w 1725769"/>
                  <a:gd name="connsiteY6" fmla="*/ 67976 h 1703593"/>
                  <a:gd name="connsiteX7" fmla="*/ 714778 w 1725769"/>
                  <a:gd name="connsiteY7" fmla="*/ 16460 h 1703593"/>
                  <a:gd name="connsiteX8" fmla="*/ 624626 w 1725769"/>
                  <a:gd name="connsiteY8" fmla="*/ 10021 h 1703593"/>
                  <a:gd name="connsiteX9" fmla="*/ 734096 w 1725769"/>
                  <a:gd name="connsiteY9" fmla="*/ 145249 h 1703593"/>
                  <a:gd name="connsiteX10" fmla="*/ 315533 w 1725769"/>
                  <a:gd name="connsiteY10" fmla="*/ 351311 h 1703593"/>
                  <a:gd name="connsiteX11" fmla="*/ 940158 w 1725769"/>
                  <a:gd name="connsiteY11" fmla="*/ 982376 h 1703593"/>
                  <a:gd name="connsiteX12" fmla="*/ 888643 w 1725769"/>
                  <a:gd name="connsiteY12" fmla="*/ 1033891 h 1703593"/>
                  <a:gd name="connsiteX13" fmla="*/ 418564 w 1725769"/>
                  <a:gd name="connsiteY13" fmla="*/ 544494 h 1703593"/>
                  <a:gd name="connsiteX14" fmla="*/ 0 w 1725769"/>
                  <a:gd name="connsiteY14" fmla="*/ 628207 h 1703593"/>
                  <a:gd name="connsiteX15" fmla="*/ 135228 w 1725769"/>
                  <a:gd name="connsiteY15" fmla="*/ 744117 h 1703593"/>
                  <a:gd name="connsiteX16" fmla="*/ 309093 w 1725769"/>
                  <a:gd name="connsiteY16" fmla="*/ 1246393 h 1703593"/>
                  <a:gd name="connsiteX0" fmla="*/ 309093 w 1725769"/>
                  <a:gd name="connsiteY0" fmla="*/ 1246393 h 1703593"/>
                  <a:gd name="connsiteX1" fmla="*/ 746975 w 1725769"/>
                  <a:gd name="connsiteY1" fmla="*/ 1703593 h 1703593"/>
                  <a:gd name="connsiteX2" fmla="*/ 1725769 w 1725769"/>
                  <a:gd name="connsiteY2" fmla="*/ 1697153 h 1703593"/>
                  <a:gd name="connsiteX3" fmla="*/ 1725769 w 1725769"/>
                  <a:gd name="connsiteY3" fmla="*/ 505858 h 1703593"/>
                  <a:gd name="connsiteX4" fmla="*/ 1332964 w 1725769"/>
                  <a:gd name="connsiteY4" fmla="*/ 106612 h 1703593"/>
                  <a:gd name="connsiteX5" fmla="*/ 1236372 w 1725769"/>
                  <a:gd name="connsiteY5" fmla="*/ 190325 h 1703593"/>
                  <a:gd name="connsiteX6" fmla="*/ 1114023 w 1725769"/>
                  <a:gd name="connsiteY6" fmla="*/ 67976 h 1703593"/>
                  <a:gd name="connsiteX7" fmla="*/ 714778 w 1725769"/>
                  <a:gd name="connsiteY7" fmla="*/ 16460 h 1703593"/>
                  <a:gd name="connsiteX8" fmla="*/ 624626 w 1725769"/>
                  <a:gd name="connsiteY8" fmla="*/ 10021 h 1703593"/>
                  <a:gd name="connsiteX9" fmla="*/ 734096 w 1725769"/>
                  <a:gd name="connsiteY9" fmla="*/ 145249 h 1703593"/>
                  <a:gd name="connsiteX10" fmla="*/ 315533 w 1725769"/>
                  <a:gd name="connsiteY10" fmla="*/ 351311 h 1703593"/>
                  <a:gd name="connsiteX11" fmla="*/ 940158 w 1725769"/>
                  <a:gd name="connsiteY11" fmla="*/ 982376 h 1703593"/>
                  <a:gd name="connsiteX12" fmla="*/ 888643 w 1725769"/>
                  <a:gd name="connsiteY12" fmla="*/ 1033891 h 1703593"/>
                  <a:gd name="connsiteX13" fmla="*/ 418564 w 1725769"/>
                  <a:gd name="connsiteY13" fmla="*/ 544494 h 1703593"/>
                  <a:gd name="connsiteX14" fmla="*/ 0 w 1725769"/>
                  <a:gd name="connsiteY14" fmla="*/ 628207 h 1703593"/>
                  <a:gd name="connsiteX15" fmla="*/ 135228 w 1725769"/>
                  <a:gd name="connsiteY15" fmla="*/ 744117 h 1703593"/>
                  <a:gd name="connsiteX16" fmla="*/ 309093 w 1725769"/>
                  <a:gd name="connsiteY16" fmla="*/ 1246393 h 1703593"/>
                  <a:gd name="connsiteX0" fmla="*/ 309093 w 1725769"/>
                  <a:gd name="connsiteY0" fmla="*/ 1246393 h 1703593"/>
                  <a:gd name="connsiteX1" fmla="*/ 746975 w 1725769"/>
                  <a:gd name="connsiteY1" fmla="*/ 1703593 h 1703593"/>
                  <a:gd name="connsiteX2" fmla="*/ 1725769 w 1725769"/>
                  <a:gd name="connsiteY2" fmla="*/ 1697153 h 1703593"/>
                  <a:gd name="connsiteX3" fmla="*/ 1725769 w 1725769"/>
                  <a:gd name="connsiteY3" fmla="*/ 505858 h 1703593"/>
                  <a:gd name="connsiteX4" fmla="*/ 1332964 w 1725769"/>
                  <a:gd name="connsiteY4" fmla="*/ 106612 h 1703593"/>
                  <a:gd name="connsiteX5" fmla="*/ 1236372 w 1725769"/>
                  <a:gd name="connsiteY5" fmla="*/ 190325 h 1703593"/>
                  <a:gd name="connsiteX6" fmla="*/ 1114023 w 1725769"/>
                  <a:gd name="connsiteY6" fmla="*/ 67976 h 1703593"/>
                  <a:gd name="connsiteX7" fmla="*/ 714778 w 1725769"/>
                  <a:gd name="connsiteY7" fmla="*/ 16460 h 1703593"/>
                  <a:gd name="connsiteX8" fmla="*/ 624626 w 1725769"/>
                  <a:gd name="connsiteY8" fmla="*/ 10021 h 1703593"/>
                  <a:gd name="connsiteX9" fmla="*/ 734096 w 1725769"/>
                  <a:gd name="connsiteY9" fmla="*/ 145249 h 1703593"/>
                  <a:gd name="connsiteX10" fmla="*/ 315533 w 1725769"/>
                  <a:gd name="connsiteY10" fmla="*/ 351311 h 1703593"/>
                  <a:gd name="connsiteX11" fmla="*/ 940158 w 1725769"/>
                  <a:gd name="connsiteY11" fmla="*/ 982376 h 1703593"/>
                  <a:gd name="connsiteX12" fmla="*/ 888643 w 1725769"/>
                  <a:gd name="connsiteY12" fmla="*/ 1033891 h 1703593"/>
                  <a:gd name="connsiteX13" fmla="*/ 418564 w 1725769"/>
                  <a:gd name="connsiteY13" fmla="*/ 544494 h 1703593"/>
                  <a:gd name="connsiteX14" fmla="*/ 0 w 1725769"/>
                  <a:gd name="connsiteY14" fmla="*/ 628207 h 1703593"/>
                  <a:gd name="connsiteX15" fmla="*/ 135228 w 1725769"/>
                  <a:gd name="connsiteY15" fmla="*/ 744117 h 1703593"/>
                  <a:gd name="connsiteX16" fmla="*/ 309093 w 1725769"/>
                  <a:gd name="connsiteY16" fmla="*/ 1246393 h 1703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725769" h="1703593">
                    <a:moveTo>
                      <a:pt x="309093" y="1246393"/>
                    </a:moveTo>
                    <a:lnTo>
                      <a:pt x="746975" y="1703593"/>
                    </a:lnTo>
                    <a:lnTo>
                      <a:pt x="1725769" y="1697153"/>
                    </a:lnTo>
                    <a:lnTo>
                      <a:pt x="1725769" y="505858"/>
                    </a:lnTo>
                    <a:lnTo>
                      <a:pt x="1332964" y="106612"/>
                    </a:lnTo>
                    <a:lnTo>
                      <a:pt x="1236372" y="190325"/>
                    </a:lnTo>
                    <a:lnTo>
                      <a:pt x="1114023" y="67976"/>
                    </a:lnTo>
                    <a:lnTo>
                      <a:pt x="714778" y="16460"/>
                    </a:lnTo>
                    <a:cubicBezTo>
                      <a:pt x="633212" y="6801"/>
                      <a:pt x="621406" y="-11444"/>
                      <a:pt x="624626" y="10021"/>
                    </a:cubicBezTo>
                    <a:lnTo>
                      <a:pt x="734096" y="145249"/>
                    </a:lnTo>
                    <a:lnTo>
                      <a:pt x="315533" y="351311"/>
                    </a:lnTo>
                    <a:lnTo>
                      <a:pt x="940158" y="982376"/>
                    </a:lnTo>
                    <a:cubicBezTo>
                      <a:pt x="1035676" y="1096139"/>
                      <a:pt x="975575" y="1106871"/>
                      <a:pt x="888643" y="1033891"/>
                    </a:cubicBezTo>
                    <a:lnTo>
                      <a:pt x="418564" y="544494"/>
                    </a:lnTo>
                    <a:lnTo>
                      <a:pt x="0" y="628207"/>
                    </a:lnTo>
                    <a:lnTo>
                      <a:pt x="135228" y="744117"/>
                    </a:lnTo>
                    <a:lnTo>
                      <a:pt x="309093" y="1246393"/>
                    </a:ln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reeform 14"/>
              <p:cNvSpPr>
                <a:spLocks noEditPoints="1"/>
              </p:cNvSpPr>
              <p:nvPr/>
            </p:nvSpPr>
            <p:spPr bwMode="auto">
              <a:xfrm>
                <a:off x="6146711" y="1873161"/>
                <a:ext cx="1531938" cy="1489075"/>
              </a:xfrm>
              <a:custGeom>
                <a:avLst/>
                <a:gdLst>
                  <a:gd name="T0" fmla="*/ 97 w 245"/>
                  <a:gd name="T1" fmla="*/ 82 h 238"/>
                  <a:gd name="T2" fmla="*/ 52 w 245"/>
                  <a:gd name="T3" fmla="*/ 56 h 238"/>
                  <a:gd name="T4" fmla="*/ 86 w 245"/>
                  <a:gd name="T5" fmla="*/ 9 h 238"/>
                  <a:gd name="T6" fmla="*/ 94 w 245"/>
                  <a:gd name="T7" fmla="*/ 5 h 238"/>
                  <a:gd name="T8" fmla="*/ 97 w 245"/>
                  <a:gd name="T9" fmla="*/ 5 h 238"/>
                  <a:gd name="T10" fmla="*/ 99 w 245"/>
                  <a:gd name="T11" fmla="*/ 5 h 238"/>
                  <a:gd name="T12" fmla="*/ 119 w 245"/>
                  <a:gd name="T13" fmla="*/ 23 h 238"/>
                  <a:gd name="T14" fmla="*/ 128 w 245"/>
                  <a:gd name="T15" fmla="*/ 39 h 238"/>
                  <a:gd name="T16" fmla="*/ 97 w 245"/>
                  <a:gd name="T17" fmla="*/ 82 h 238"/>
                  <a:gd name="T18" fmla="*/ 123 w 245"/>
                  <a:gd name="T19" fmla="*/ 20 h 238"/>
                  <a:gd name="T20" fmla="*/ 143 w 245"/>
                  <a:gd name="T21" fmla="*/ 59 h 238"/>
                  <a:gd name="T22" fmla="*/ 119 w 245"/>
                  <a:gd name="T23" fmla="*/ 73 h 238"/>
                  <a:gd name="T24" fmla="*/ 188 w 245"/>
                  <a:gd name="T25" fmla="*/ 80 h 238"/>
                  <a:gd name="T26" fmla="*/ 217 w 245"/>
                  <a:gd name="T27" fmla="*/ 16 h 238"/>
                  <a:gd name="T28" fmla="*/ 193 w 245"/>
                  <a:gd name="T29" fmla="*/ 30 h 238"/>
                  <a:gd name="T30" fmla="*/ 165 w 245"/>
                  <a:gd name="T31" fmla="*/ 0 h 238"/>
                  <a:gd name="T32" fmla="*/ 97 w 245"/>
                  <a:gd name="T33" fmla="*/ 0 h 238"/>
                  <a:gd name="T34" fmla="*/ 123 w 245"/>
                  <a:gd name="T35" fmla="*/ 20 h 238"/>
                  <a:gd name="T36" fmla="*/ 176 w 245"/>
                  <a:gd name="T37" fmla="*/ 110 h 238"/>
                  <a:gd name="T38" fmla="*/ 176 w 245"/>
                  <a:gd name="T39" fmla="*/ 110 h 238"/>
                  <a:gd name="T40" fmla="*/ 176 w 245"/>
                  <a:gd name="T41" fmla="*/ 111 h 238"/>
                  <a:gd name="T42" fmla="*/ 194 w 245"/>
                  <a:gd name="T43" fmla="*/ 149 h 238"/>
                  <a:gd name="T44" fmla="*/ 215 w 245"/>
                  <a:gd name="T45" fmla="*/ 149 h 238"/>
                  <a:gd name="T46" fmla="*/ 241 w 245"/>
                  <a:gd name="T47" fmla="*/ 140 h 238"/>
                  <a:gd name="T48" fmla="*/ 241 w 245"/>
                  <a:gd name="T49" fmla="*/ 139 h 238"/>
                  <a:gd name="T50" fmla="*/ 243 w 245"/>
                  <a:gd name="T51" fmla="*/ 136 h 238"/>
                  <a:gd name="T52" fmla="*/ 242 w 245"/>
                  <a:gd name="T53" fmla="*/ 132 h 238"/>
                  <a:gd name="T54" fmla="*/ 218 w 245"/>
                  <a:gd name="T55" fmla="*/ 79 h 238"/>
                  <a:gd name="T56" fmla="*/ 173 w 245"/>
                  <a:gd name="T57" fmla="*/ 106 h 238"/>
                  <a:gd name="T58" fmla="*/ 176 w 245"/>
                  <a:gd name="T59" fmla="*/ 110 h 238"/>
                  <a:gd name="T60" fmla="*/ 215 w 245"/>
                  <a:gd name="T61" fmla="*/ 154 h 238"/>
                  <a:gd name="T62" fmla="*/ 172 w 245"/>
                  <a:gd name="T63" fmla="*/ 152 h 238"/>
                  <a:gd name="T64" fmla="*/ 171 w 245"/>
                  <a:gd name="T65" fmla="*/ 124 h 238"/>
                  <a:gd name="T66" fmla="*/ 132 w 245"/>
                  <a:gd name="T67" fmla="*/ 181 h 238"/>
                  <a:gd name="T68" fmla="*/ 173 w 245"/>
                  <a:gd name="T69" fmla="*/ 238 h 238"/>
                  <a:gd name="T70" fmla="*/ 172 w 245"/>
                  <a:gd name="T71" fmla="*/ 210 h 238"/>
                  <a:gd name="T72" fmla="*/ 212 w 245"/>
                  <a:gd name="T73" fmla="*/ 201 h 238"/>
                  <a:gd name="T74" fmla="*/ 245 w 245"/>
                  <a:gd name="T75" fmla="*/ 141 h 238"/>
                  <a:gd name="T76" fmla="*/ 215 w 245"/>
                  <a:gd name="T77" fmla="*/ 154 h 238"/>
                  <a:gd name="T78" fmla="*/ 71 w 245"/>
                  <a:gd name="T79" fmla="*/ 158 h 238"/>
                  <a:gd name="T80" fmla="*/ 62 w 245"/>
                  <a:gd name="T81" fmla="*/ 176 h 238"/>
                  <a:gd name="T82" fmla="*/ 59 w 245"/>
                  <a:gd name="T83" fmla="*/ 203 h 238"/>
                  <a:gd name="T84" fmla="*/ 60 w 245"/>
                  <a:gd name="T85" fmla="*/ 204 h 238"/>
                  <a:gd name="T86" fmla="*/ 62 w 245"/>
                  <a:gd name="T87" fmla="*/ 207 h 238"/>
                  <a:gd name="T88" fmla="*/ 68 w 245"/>
                  <a:gd name="T89" fmla="*/ 209 h 238"/>
                  <a:gd name="T90" fmla="*/ 125 w 245"/>
                  <a:gd name="T91" fmla="*/ 210 h 238"/>
                  <a:gd name="T92" fmla="*/ 121 w 245"/>
                  <a:gd name="T93" fmla="*/ 158 h 238"/>
                  <a:gd name="T94" fmla="*/ 71 w 245"/>
                  <a:gd name="T95" fmla="*/ 158 h 238"/>
                  <a:gd name="T96" fmla="*/ 58 w 245"/>
                  <a:gd name="T97" fmla="*/ 174 h 238"/>
                  <a:gd name="T98" fmla="*/ 78 w 245"/>
                  <a:gd name="T99" fmla="*/ 135 h 238"/>
                  <a:gd name="T100" fmla="*/ 103 w 245"/>
                  <a:gd name="T101" fmla="*/ 147 h 238"/>
                  <a:gd name="T102" fmla="*/ 68 w 245"/>
                  <a:gd name="T103" fmla="*/ 87 h 238"/>
                  <a:gd name="T104" fmla="*/ 0 w 245"/>
                  <a:gd name="T105" fmla="*/ 99 h 238"/>
                  <a:gd name="T106" fmla="*/ 25 w 245"/>
                  <a:gd name="T107" fmla="*/ 111 h 238"/>
                  <a:gd name="T108" fmla="*/ 16 w 245"/>
                  <a:gd name="T109" fmla="*/ 151 h 238"/>
                  <a:gd name="T110" fmla="*/ 56 w 245"/>
                  <a:gd name="T111" fmla="*/ 206 h 238"/>
                  <a:gd name="T112" fmla="*/ 58 w 245"/>
                  <a:gd name="T113" fmla="*/ 174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45" h="238">
                    <a:moveTo>
                      <a:pt x="97" y="82"/>
                    </a:moveTo>
                    <a:cubicBezTo>
                      <a:pt x="82" y="73"/>
                      <a:pt x="67" y="65"/>
                      <a:pt x="52" y="56"/>
                    </a:cubicBezTo>
                    <a:cubicBezTo>
                      <a:pt x="60" y="40"/>
                      <a:pt x="70" y="25"/>
                      <a:pt x="86" y="9"/>
                    </a:cubicBezTo>
                    <a:cubicBezTo>
                      <a:pt x="88" y="7"/>
                      <a:pt x="90" y="6"/>
                      <a:pt x="94" y="5"/>
                    </a:cubicBezTo>
                    <a:cubicBezTo>
                      <a:pt x="97" y="5"/>
                      <a:pt x="97" y="5"/>
                      <a:pt x="97" y="5"/>
                    </a:cubicBezTo>
                    <a:cubicBezTo>
                      <a:pt x="99" y="5"/>
                      <a:pt x="99" y="5"/>
                      <a:pt x="99" y="5"/>
                    </a:cubicBezTo>
                    <a:cubicBezTo>
                      <a:pt x="107" y="6"/>
                      <a:pt x="115" y="17"/>
                      <a:pt x="119" y="23"/>
                    </a:cubicBezTo>
                    <a:cubicBezTo>
                      <a:pt x="122" y="28"/>
                      <a:pt x="125" y="33"/>
                      <a:pt x="128" y="39"/>
                    </a:cubicBezTo>
                    <a:lnTo>
                      <a:pt x="97" y="82"/>
                    </a:lnTo>
                    <a:close/>
                    <a:moveTo>
                      <a:pt x="123" y="20"/>
                    </a:moveTo>
                    <a:cubicBezTo>
                      <a:pt x="130" y="33"/>
                      <a:pt x="137" y="45"/>
                      <a:pt x="143" y="59"/>
                    </a:cubicBezTo>
                    <a:cubicBezTo>
                      <a:pt x="119" y="73"/>
                      <a:pt x="119" y="73"/>
                      <a:pt x="119" y="73"/>
                    </a:cubicBezTo>
                    <a:cubicBezTo>
                      <a:pt x="188" y="80"/>
                      <a:pt x="188" y="80"/>
                      <a:pt x="188" y="80"/>
                    </a:cubicBezTo>
                    <a:cubicBezTo>
                      <a:pt x="217" y="16"/>
                      <a:pt x="217" y="16"/>
                      <a:pt x="217" y="16"/>
                    </a:cubicBezTo>
                    <a:cubicBezTo>
                      <a:pt x="193" y="30"/>
                      <a:pt x="193" y="30"/>
                      <a:pt x="193" y="30"/>
                    </a:cubicBezTo>
                    <a:cubicBezTo>
                      <a:pt x="186" y="17"/>
                      <a:pt x="178" y="6"/>
                      <a:pt x="165" y="0"/>
                    </a:cubicBezTo>
                    <a:cubicBezTo>
                      <a:pt x="143" y="0"/>
                      <a:pt x="120" y="0"/>
                      <a:pt x="97" y="0"/>
                    </a:cubicBezTo>
                    <a:cubicBezTo>
                      <a:pt x="106" y="0"/>
                      <a:pt x="115" y="8"/>
                      <a:pt x="123" y="20"/>
                    </a:cubicBezTo>
                    <a:close/>
                    <a:moveTo>
                      <a:pt x="176" y="110"/>
                    </a:moveTo>
                    <a:cubicBezTo>
                      <a:pt x="176" y="110"/>
                      <a:pt x="176" y="110"/>
                      <a:pt x="176" y="110"/>
                    </a:cubicBezTo>
                    <a:cubicBezTo>
                      <a:pt x="176" y="111"/>
                      <a:pt x="176" y="111"/>
                      <a:pt x="176" y="111"/>
                    </a:cubicBezTo>
                    <a:cubicBezTo>
                      <a:pt x="194" y="149"/>
                      <a:pt x="194" y="149"/>
                      <a:pt x="194" y="149"/>
                    </a:cubicBezTo>
                    <a:cubicBezTo>
                      <a:pt x="201" y="149"/>
                      <a:pt x="208" y="149"/>
                      <a:pt x="215" y="149"/>
                    </a:cubicBezTo>
                    <a:cubicBezTo>
                      <a:pt x="223" y="148"/>
                      <a:pt x="236" y="147"/>
                      <a:pt x="241" y="140"/>
                    </a:cubicBezTo>
                    <a:cubicBezTo>
                      <a:pt x="241" y="139"/>
                      <a:pt x="241" y="139"/>
                      <a:pt x="241" y="139"/>
                    </a:cubicBezTo>
                    <a:cubicBezTo>
                      <a:pt x="243" y="136"/>
                      <a:pt x="243" y="136"/>
                      <a:pt x="243" y="136"/>
                    </a:cubicBezTo>
                    <a:cubicBezTo>
                      <a:pt x="243" y="134"/>
                      <a:pt x="243" y="133"/>
                      <a:pt x="242" y="132"/>
                    </a:cubicBezTo>
                    <a:cubicBezTo>
                      <a:pt x="236" y="110"/>
                      <a:pt x="228" y="94"/>
                      <a:pt x="218" y="79"/>
                    </a:cubicBezTo>
                    <a:cubicBezTo>
                      <a:pt x="203" y="88"/>
                      <a:pt x="188" y="97"/>
                      <a:pt x="173" y="106"/>
                    </a:cubicBezTo>
                    <a:lnTo>
                      <a:pt x="176" y="110"/>
                    </a:lnTo>
                    <a:close/>
                    <a:moveTo>
                      <a:pt x="215" y="154"/>
                    </a:moveTo>
                    <a:cubicBezTo>
                      <a:pt x="201" y="154"/>
                      <a:pt x="187" y="153"/>
                      <a:pt x="172" y="152"/>
                    </a:cubicBezTo>
                    <a:cubicBezTo>
                      <a:pt x="171" y="124"/>
                      <a:pt x="171" y="124"/>
                      <a:pt x="171" y="124"/>
                    </a:cubicBezTo>
                    <a:cubicBezTo>
                      <a:pt x="132" y="181"/>
                      <a:pt x="132" y="181"/>
                      <a:pt x="132" y="181"/>
                    </a:cubicBezTo>
                    <a:cubicBezTo>
                      <a:pt x="173" y="238"/>
                      <a:pt x="173" y="238"/>
                      <a:pt x="173" y="238"/>
                    </a:cubicBezTo>
                    <a:cubicBezTo>
                      <a:pt x="172" y="210"/>
                      <a:pt x="172" y="210"/>
                      <a:pt x="172" y="210"/>
                    </a:cubicBezTo>
                    <a:cubicBezTo>
                      <a:pt x="187" y="211"/>
                      <a:pt x="201" y="209"/>
                      <a:pt x="212" y="201"/>
                    </a:cubicBezTo>
                    <a:cubicBezTo>
                      <a:pt x="223" y="181"/>
                      <a:pt x="234" y="161"/>
                      <a:pt x="245" y="141"/>
                    </a:cubicBezTo>
                    <a:cubicBezTo>
                      <a:pt x="241" y="149"/>
                      <a:pt x="230" y="152"/>
                      <a:pt x="215" y="154"/>
                    </a:cubicBezTo>
                    <a:close/>
                    <a:moveTo>
                      <a:pt x="71" y="158"/>
                    </a:moveTo>
                    <a:cubicBezTo>
                      <a:pt x="67" y="164"/>
                      <a:pt x="65" y="170"/>
                      <a:pt x="62" y="176"/>
                    </a:cubicBezTo>
                    <a:cubicBezTo>
                      <a:pt x="59" y="183"/>
                      <a:pt x="55" y="196"/>
                      <a:pt x="59" y="203"/>
                    </a:cubicBezTo>
                    <a:cubicBezTo>
                      <a:pt x="60" y="204"/>
                      <a:pt x="60" y="204"/>
                      <a:pt x="60" y="204"/>
                    </a:cubicBezTo>
                    <a:cubicBezTo>
                      <a:pt x="62" y="207"/>
                      <a:pt x="62" y="207"/>
                      <a:pt x="62" y="207"/>
                    </a:cubicBezTo>
                    <a:cubicBezTo>
                      <a:pt x="64" y="208"/>
                      <a:pt x="66" y="209"/>
                      <a:pt x="68" y="209"/>
                    </a:cubicBezTo>
                    <a:cubicBezTo>
                      <a:pt x="90" y="213"/>
                      <a:pt x="108" y="212"/>
                      <a:pt x="125" y="210"/>
                    </a:cubicBezTo>
                    <a:cubicBezTo>
                      <a:pt x="124" y="192"/>
                      <a:pt x="122" y="175"/>
                      <a:pt x="121" y="158"/>
                    </a:cubicBezTo>
                    <a:lnTo>
                      <a:pt x="71" y="158"/>
                    </a:lnTo>
                    <a:close/>
                    <a:moveTo>
                      <a:pt x="58" y="174"/>
                    </a:moveTo>
                    <a:cubicBezTo>
                      <a:pt x="64" y="161"/>
                      <a:pt x="70" y="148"/>
                      <a:pt x="78" y="135"/>
                    </a:cubicBezTo>
                    <a:cubicBezTo>
                      <a:pt x="103" y="147"/>
                      <a:pt x="103" y="147"/>
                      <a:pt x="103" y="14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0" y="99"/>
                      <a:pt x="0" y="99"/>
                      <a:pt x="0" y="99"/>
                    </a:cubicBezTo>
                    <a:cubicBezTo>
                      <a:pt x="25" y="111"/>
                      <a:pt x="25" y="111"/>
                      <a:pt x="25" y="111"/>
                    </a:cubicBezTo>
                    <a:cubicBezTo>
                      <a:pt x="18" y="124"/>
                      <a:pt x="14" y="137"/>
                      <a:pt x="16" y="151"/>
                    </a:cubicBezTo>
                    <a:cubicBezTo>
                      <a:pt x="30" y="169"/>
                      <a:pt x="43" y="188"/>
                      <a:pt x="56" y="206"/>
                    </a:cubicBezTo>
                    <a:cubicBezTo>
                      <a:pt x="50" y="199"/>
                      <a:pt x="52" y="188"/>
                      <a:pt x="58" y="17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8320151" y="1752600"/>
              <a:ext cx="1735788" cy="1739084"/>
              <a:chOff x="8001194" y="1600200"/>
              <a:chExt cx="1975374" cy="1979125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8001194" y="1600200"/>
                <a:ext cx="1972203" cy="197220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6" name="Group 65"/>
              <p:cNvGrpSpPr/>
              <p:nvPr/>
            </p:nvGrpSpPr>
            <p:grpSpPr>
              <a:xfrm>
                <a:off x="8308975" y="1909763"/>
                <a:ext cx="1667593" cy="1669562"/>
                <a:chOff x="8308975" y="1909763"/>
                <a:chExt cx="1667593" cy="1669562"/>
              </a:xfrm>
            </p:grpSpPr>
            <p:sp>
              <p:nvSpPr>
                <p:cNvPr id="67" name="Freeform 66"/>
                <p:cNvSpPr/>
                <p:nvPr/>
              </p:nvSpPr>
              <p:spPr>
                <a:xfrm>
                  <a:off x="8361246" y="2010257"/>
                  <a:ext cx="1615322" cy="1569068"/>
                </a:xfrm>
                <a:custGeom>
                  <a:avLst/>
                  <a:gdLst>
                    <a:gd name="connsiteX0" fmla="*/ 185 w 1706403"/>
                    <a:gd name="connsiteY0" fmla="*/ 852894 h 1663109"/>
                    <a:gd name="connsiteX1" fmla="*/ 160294 w 1706403"/>
                    <a:gd name="connsiteY1" fmla="*/ 1023677 h 1663109"/>
                    <a:gd name="connsiteX2" fmla="*/ 167410 w 1706403"/>
                    <a:gd name="connsiteY2" fmla="*/ 1094837 h 1663109"/>
                    <a:gd name="connsiteX3" fmla="*/ 633505 w 1706403"/>
                    <a:gd name="connsiteY3" fmla="*/ 1571606 h 1663109"/>
                    <a:gd name="connsiteX4" fmla="*/ 1615507 w 1706403"/>
                    <a:gd name="connsiteY4" fmla="*/ 1571606 h 1663109"/>
                    <a:gd name="connsiteX5" fmla="*/ 1615507 w 1706403"/>
                    <a:gd name="connsiteY5" fmla="*/ 621626 h 1663109"/>
                    <a:gd name="connsiteX6" fmla="*/ 1195665 w 1706403"/>
                    <a:gd name="connsiteY6" fmla="*/ 208900 h 1663109"/>
                    <a:gd name="connsiteX7" fmla="*/ 1145854 w 1706403"/>
                    <a:gd name="connsiteY7" fmla="*/ 198227 h 1663109"/>
                    <a:gd name="connsiteX8" fmla="*/ 964397 w 1706403"/>
                    <a:gd name="connsiteY8" fmla="*/ 2538 h 1663109"/>
                    <a:gd name="connsiteX9" fmla="*/ 686875 w 1706403"/>
                    <a:gd name="connsiteY9" fmla="*/ 91487 h 1663109"/>
                    <a:gd name="connsiteX10" fmla="*/ 323961 w 1706403"/>
                    <a:gd name="connsiteY10" fmla="*/ 159089 h 1663109"/>
                    <a:gd name="connsiteX11" fmla="*/ 195874 w 1706403"/>
                    <a:gd name="connsiteY11" fmla="*/ 443727 h 1663109"/>
                    <a:gd name="connsiteX12" fmla="*/ 185 w 1706403"/>
                    <a:gd name="connsiteY12" fmla="*/ 852894 h 1663109"/>
                    <a:gd name="connsiteX0" fmla="*/ 185 w 1706403"/>
                    <a:gd name="connsiteY0" fmla="*/ 852894 h 1663109"/>
                    <a:gd name="connsiteX1" fmla="*/ 160294 w 1706403"/>
                    <a:gd name="connsiteY1" fmla="*/ 1023677 h 1663109"/>
                    <a:gd name="connsiteX2" fmla="*/ 167410 w 1706403"/>
                    <a:gd name="connsiteY2" fmla="*/ 1094837 h 1663109"/>
                    <a:gd name="connsiteX3" fmla="*/ 633505 w 1706403"/>
                    <a:gd name="connsiteY3" fmla="*/ 1571606 h 1663109"/>
                    <a:gd name="connsiteX4" fmla="*/ 1615507 w 1706403"/>
                    <a:gd name="connsiteY4" fmla="*/ 1571606 h 1663109"/>
                    <a:gd name="connsiteX5" fmla="*/ 1615507 w 1706403"/>
                    <a:gd name="connsiteY5" fmla="*/ 621626 h 1663109"/>
                    <a:gd name="connsiteX6" fmla="*/ 1195665 w 1706403"/>
                    <a:gd name="connsiteY6" fmla="*/ 208900 h 1663109"/>
                    <a:gd name="connsiteX7" fmla="*/ 1145854 w 1706403"/>
                    <a:gd name="connsiteY7" fmla="*/ 198227 h 1663109"/>
                    <a:gd name="connsiteX8" fmla="*/ 964397 w 1706403"/>
                    <a:gd name="connsiteY8" fmla="*/ 2538 h 1663109"/>
                    <a:gd name="connsiteX9" fmla="*/ 686875 w 1706403"/>
                    <a:gd name="connsiteY9" fmla="*/ 91487 h 1663109"/>
                    <a:gd name="connsiteX10" fmla="*/ 323961 w 1706403"/>
                    <a:gd name="connsiteY10" fmla="*/ 159089 h 1663109"/>
                    <a:gd name="connsiteX11" fmla="*/ 195874 w 1706403"/>
                    <a:gd name="connsiteY11" fmla="*/ 443727 h 1663109"/>
                    <a:gd name="connsiteX12" fmla="*/ 185 w 1706403"/>
                    <a:gd name="connsiteY12" fmla="*/ 852894 h 1663109"/>
                    <a:gd name="connsiteX0" fmla="*/ 185 w 1706403"/>
                    <a:gd name="connsiteY0" fmla="*/ 852894 h 1663109"/>
                    <a:gd name="connsiteX1" fmla="*/ 160294 w 1706403"/>
                    <a:gd name="connsiteY1" fmla="*/ 1023677 h 1663109"/>
                    <a:gd name="connsiteX2" fmla="*/ 167410 w 1706403"/>
                    <a:gd name="connsiteY2" fmla="*/ 1094837 h 1663109"/>
                    <a:gd name="connsiteX3" fmla="*/ 633505 w 1706403"/>
                    <a:gd name="connsiteY3" fmla="*/ 1571606 h 1663109"/>
                    <a:gd name="connsiteX4" fmla="*/ 1615507 w 1706403"/>
                    <a:gd name="connsiteY4" fmla="*/ 1571606 h 1663109"/>
                    <a:gd name="connsiteX5" fmla="*/ 1615507 w 1706403"/>
                    <a:gd name="connsiteY5" fmla="*/ 621626 h 1663109"/>
                    <a:gd name="connsiteX6" fmla="*/ 1195665 w 1706403"/>
                    <a:gd name="connsiteY6" fmla="*/ 208900 h 1663109"/>
                    <a:gd name="connsiteX7" fmla="*/ 1145854 w 1706403"/>
                    <a:gd name="connsiteY7" fmla="*/ 198227 h 1663109"/>
                    <a:gd name="connsiteX8" fmla="*/ 964397 w 1706403"/>
                    <a:gd name="connsiteY8" fmla="*/ 2538 h 1663109"/>
                    <a:gd name="connsiteX9" fmla="*/ 686875 w 1706403"/>
                    <a:gd name="connsiteY9" fmla="*/ 91487 h 1663109"/>
                    <a:gd name="connsiteX10" fmla="*/ 323961 w 1706403"/>
                    <a:gd name="connsiteY10" fmla="*/ 159089 h 1663109"/>
                    <a:gd name="connsiteX11" fmla="*/ 195874 w 1706403"/>
                    <a:gd name="connsiteY11" fmla="*/ 443727 h 1663109"/>
                    <a:gd name="connsiteX12" fmla="*/ 185 w 1706403"/>
                    <a:gd name="connsiteY12" fmla="*/ 852894 h 1663109"/>
                    <a:gd name="connsiteX0" fmla="*/ 185 w 1706403"/>
                    <a:gd name="connsiteY0" fmla="*/ 852894 h 1663109"/>
                    <a:gd name="connsiteX1" fmla="*/ 160294 w 1706403"/>
                    <a:gd name="connsiteY1" fmla="*/ 1023677 h 1663109"/>
                    <a:gd name="connsiteX2" fmla="*/ 167410 w 1706403"/>
                    <a:gd name="connsiteY2" fmla="*/ 1094837 h 1663109"/>
                    <a:gd name="connsiteX3" fmla="*/ 633505 w 1706403"/>
                    <a:gd name="connsiteY3" fmla="*/ 1571606 h 1663109"/>
                    <a:gd name="connsiteX4" fmla="*/ 1615507 w 1706403"/>
                    <a:gd name="connsiteY4" fmla="*/ 1571606 h 1663109"/>
                    <a:gd name="connsiteX5" fmla="*/ 1615507 w 1706403"/>
                    <a:gd name="connsiteY5" fmla="*/ 621626 h 1663109"/>
                    <a:gd name="connsiteX6" fmla="*/ 1195665 w 1706403"/>
                    <a:gd name="connsiteY6" fmla="*/ 208900 h 1663109"/>
                    <a:gd name="connsiteX7" fmla="*/ 1145854 w 1706403"/>
                    <a:gd name="connsiteY7" fmla="*/ 198227 h 1663109"/>
                    <a:gd name="connsiteX8" fmla="*/ 964397 w 1706403"/>
                    <a:gd name="connsiteY8" fmla="*/ 2538 h 1663109"/>
                    <a:gd name="connsiteX9" fmla="*/ 686875 w 1706403"/>
                    <a:gd name="connsiteY9" fmla="*/ 91487 h 1663109"/>
                    <a:gd name="connsiteX10" fmla="*/ 323961 w 1706403"/>
                    <a:gd name="connsiteY10" fmla="*/ 159089 h 1663109"/>
                    <a:gd name="connsiteX11" fmla="*/ 195874 w 1706403"/>
                    <a:gd name="connsiteY11" fmla="*/ 443727 h 1663109"/>
                    <a:gd name="connsiteX12" fmla="*/ 185 w 1706403"/>
                    <a:gd name="connsiteY12" fmla="*/ 852894 h 1663109"/>
                    <a:gd name="connsiteX0" fmla="*/ 185 w 1706403"/>
                    <a:gd name="connsiteY0" fmla="*/ 850356 h 1660571"/>
                    <a:gd name="connsiteX1" fmla="*/ 160294 w 1706403"/>
                    <a:gd name="connsiteY1" fmla="*/ 1021139 h 1660571"/>
                    <a:gd name="connsiteX2" fmla="*/ 167410 w 1706403"/>
                    <a:gd name="connsiteY2" fmla="*/ 1092299 h 1660571"/>
                    <a:gd name="connsiteX3" fmla="*/ 633505 w 1706403"/>
                    <a:gd name="connsiteY3" fmla="*/ 1569068 h 1660571"/>
                    <a:gd name="connsiteX4" fmla="*/ 1615507 w 1706403"/>
                    <a:gd name="connsiteY4" fmla="*/ 1569068 h 1660571"/>
                    <a:gd name="connsiteX5" fmla="*/ 1615507 w 1706403"/>
                    <a:gd name="connsiteY5" fmla="*/ 619088 h 1660571"/>
                    <a:gd name="connsiteX6" fmla="*/ 1195665 w 1706403"/>
                    <a:gd name="connsiteY6" fmla="*/ 206362 h 1660571"/>
                    <a:gd name="connsiteX7" fmla="*/ 1145854 w 1706403"/>
                    <a:gd name="connsiteY7" fmla="*/ 195689 h 1660571"/>
                    <a:gd name="connsiteX8" fmla="*/ 964397 w 1706403"/>
                    <a:gd name="connsiteY8" fmla="*/ 0 h 1660571"/>
                    <a:gd name="connsiteX9" fmla="*/ 686875 w 1706403"/>
                    <a:gd name="connsiteY9" fmla="*/ 88949 h 1660571"/>
                    <a:gd name="connsiteX10" fmla="*/ 323961 w 1706403"/>
                    <a:gd name="connsiteY10" fmla="*/ 156551 h 1660571"/>
                    <a:gd name="connsiteX11" fmla="*/ 195874 w 1706403"/>
                    <a:gd name="connsiteY11" fmla="*/ 441189 h 1660571"/>
                    <a:gd name="connsiteX12" fmla="*/ 185 w 1706403"/>
                    <a:gd name="connsiteY12" fmla="*/ 850356 h 1660571"/>
                    <a:gd name="connsiteX0" fmla="*/ 185 w 1706403"/>
                    <a:gd name="connsiteY0" fmla="*/ 850356 h 1660571"/>
                    <a:gd name="connsiteX1" fmla="*/ 160294 w 1706403"/>
                    <a:gd name="connsiteY1" fmla="*/ 1021139 h 1660571"/>
                    <a:gd name="connsiteX2" fmla="*/ 167410 w 1706403"/>
                    <a:gd name="connsiteY2" fmla="*/ 1092299 h 1660571"/>
                    <a:gd name="connsiteX3" fmla="*/ 633505 w 1706403"/>
                    <a:gd name="connsiteY3" fmla="*/ 1569068 h 1660571"/>
                    <a:gd name="connsiteX4" fmla="*/ 1615507 w 1706403"/>
                    <a:gd name="connsiteY4" fmla="*/ 1569068 h 1660571"/>
                    <a:gd name="connsiteX5" fmla="*/ 1615507 w 1706403"/>
                    <a:gd name="connsiteY5" fmla="*/ 619088 h 1660571"/>
                    <a:gd name="connsiteX6" fmla="*/ 1195665 w 1706403"/>
                    <a:gd name="connsiteY6" fmla="*/ 206362 h 1660571"/>
                    <a:gd name="connsiteX7" fmla="*/ 1145854 w 1706403"/>
                    <a:gd name="connsiteY7" fmla="*/ 195689 h 1660571"/>
                    <a:gd name="connsiteX8" fmla="*/ 964397 w 1706403"/>
                    <a:gd name="connsiteY8" fmla="*/ 0 h 1660571"/>
                    <a:gd name="connsiteX9" fmla="*/ 686875 w 1706403"/>
                    <a:gd name="connsiteY9" fmla="*/ 88949 h 1660571"/>
                    <a:gd name="connsiteX10" fmla="*/ 323961 w 1706403"/>
                    <a:gd name="connsiteY10" fmla="*/ 156551 h 1660571"/>
                    <a:gd name="connsiteX11" fmla="*/ 195874 w 1706403"/>
                    <a:gd name="connsiteY11" fmla="*/ 441189 h 1660571"/>
                    <a:gd name="connsiteX12" fmla="*/ 185 w 1706403"/>
                    <a:gd name="connsiteY12" fmla="*/ 850356 h 1660571"/>
                    <a:gd name="connsiteX0" fmla="*/ 185 w 1706403"/>
                    <a:gd name="connsiteY0" fmla="*/ 850356 h 1660571"/>
                    <a:gd name="connsiteX1" fmla="*/ 160294 w 1706403"/>
                    <a:gd name="connsiteY1" fmla="*/ 1021139 h 1660571"/>
                    <a:gd name="connsiteX2" fmla="*/ 167410 w 1706403"/>
                    <a:gd name="connsiteY2" fmla="*/ 1092299 h 1660571"/>
                    <a:gd name="connsiteX3" fmla="*/ 633505 w 1706403"/>
                    <a:gd name="connsiteY3" fmla="*/ 1569068 h 1660571"/>
                    <a:gd name="connsiteX4" fmla="*/ 1615507 w 1706403"/>
                    <a:gd name="connsiteY4" fmla="*/ 1569068 h 1660571"/>
                    <a:gd name="connsiteX5" fmla="*/ 1615507 w 1706403"/>
                    <a:gd name="connsiteY5" fmla="*/ 619088 h 1660571"/>
                    <a:gd name="connsiteX6" fmla="*/ 1195665 w 1706403"/>
                    <a:gd name="connsiteY6" fmla="*/ 206362 h 1660571"/>
                    <a:gd name="connsiteX7" fmla="*/ 1145854 w 1706403"/>
                    <a:gd name="connsiteY7" fmla="*/ 195689 h 1660571"/>
                    <a:gd name="connsiteX8" fmla="*/ 964397 w 1706403"/>
                    <a:gd name="connsiteY8" fmla="*/ 0 h 1660571"/>
                    <a:gd name="connsiteX9" fmla="*/ 686875 w 1706403"/>
                    <a:gd name="connsiteY9" fmla="*/ 88949 h 1660571"/>
                    <a:gd name="connsiteX10" fmla="*/ 323961 w 1706403"/>
                    <a:gd name="connsiteY10" fmla="*/ 156551 h 1660571"/>
                    <a:gd name="connsiteX11" fmla="*/ 195874 w 1706403"/>
                    <a:gd name="connsiteY11" fmla="*/ 441189 h 1660571"/>
                    <a:gd name="connsiteX12" fmla="*/ 185 w 1706403"/>
                    <a:gd name="connsiteY12" fmla="*/ 850356 h 1660571"/>
                    <a:gd name="connsiteX0" fmla="*/ 185 w 1615507"/>
                    <a:gd name="connsiteY0" fmla="*/ 850356 h 1660571"/>
                    <a:gd name="connsiteX1" fmla="*/ 160294 w 1615507"/>
                    <a:gd name="connsiteY1" fmla="*/ 1021139 h 1660571"/>
                    <a:gd name="connsiteX2" fmla="*/ 167410 w 1615507"/>
                    <a:gd name="connsiteY2" fmla="*/ 1092299 h 1660571"/>
                    <a:gd name="connsiteX3" fmla="*/ 633505 w 1615507"/>
                    <a:gd name="connsiteY3" fmla="*/ 1569068 h 1660571"/>
                    <a:gd name="connsiteX4" fmla="*/ 1615507 w 1615507"/>
                    <a:gd name="connsiteY4" fmla="*/ 1569068 h 1660571"/>
                    <a:gd name="connsiteX5" fmla="*/ 1615507 w 1615507"/>
                    <a:gd name="connsiteY5" fmla="*/ 619088 h 1660571"/>
                    <a:gd name="connsiteX6" fmla="*/ 1195665 w 1615507"/>
                    <a:gd name="connsiteY6" fmla="*/ 206362 h 1660571"/>
                    <a:gd name="connsiteX7" fmla="*/ 1145854 w 1615507"/>
                    <a:gd name="connsiteY7" fmla="*/ 195689 h 1660571"/>
                    <a:gd name="connsiteX8" fmla="*/ 964397 w 1615507"/>
                    <a:gd name="connsiteY8" fmla="*/ 0 h 1660571"/>
                    <a:gd name="connsiteX9" fmla="*/ 686875 w 1615507"/>
                    <a:gd name="connsiteY9" fmla="*/ 88949 h 1660571"/>
                    <a:gd name="connsiteX10" fmla="*/ 323961 w 1615507"/>
                    <a:gd name="connsiteY10" fmla="*/ 156551 h 1660571"/>
                    <a:gd name="connsiteX11" fmla="*/ 195874 w 1615507"/>
                    <a:gd name="connsiteY11" fmla="*/ 441189 h 1660571"/>
                    <a:gd name="connsiteX12" fmla="*/ 185 w 1615507"/>
                    <a:gd name="connsiteY12" fmla="*/ 850356 h 1660571"/>
                    <a:gd name="connsiteX0" fmla="*/ 185 w 1615507"/>
                    <a:gd name="connsiteY0" fmla="*/ 850356 h 1569068"/>
                    <a:gd name="connsiteX1" fmla="*/ 160294 w 1615507"/>
                    <a:gd name="connsiteY1" fmla="*/ 1021139 h 1569068"/>
                    <a:gd name="connsiteX2" fmla="*/ 167410 w 1615507"/>
                    <a:gd name="connsiteY2" fmla="*/ 1092299 h 1569068"/>
                    <a:gd name="connsiteX3" fmla="*/ 633505 w 1615507"/>
                    <a:gd name="connsiteY3" fmla="*/ 1569068 h 1569068"/>
                    <a:gd name="connsiteX4" fmla="*/ 1615507 w 1615507"/>
                    <a:gd name="connsiteY4" fmla="*/ 1569068 h 1569068"/>
                    <a:gd name="connsiteX5" fmla="*/ 1615507 w 1615507"/>
                    <a:gd name="connsiteY5" fmla="*/ 619088 h 1569068"/>
                    <a:gd name="connsiteX6" fmla="*/ 1195665 w 1615507"/>
                    <a:gd name="connsiteY6" fmla="*/ 206362 h 1569068"/>
                    <a:gd name="connsiteX7" fmla="*/ 1145854 w 1615507"/>
                    <a:gd name="connsiteY7" fmla="*/ 195689 h 1569068"/>
                    <a:gd name="connsiteX8" fmla="*/ 964397 w 1615507"/>
                    <a:gd name="connsiteY8" fmla="*/ 0 h 1569068"/>
                    <a:gd name="connsiteX9" fmla="*/ 686875 w 1615507"/>
                    <a:gd name="connsiteY9" fmla="*/ 88949 h 1569068"/>
                    <a:gd name="connsiteX10" fmla="*/ 323961 w 1615507"/>
                    <a:gd name="connsiteY10" fmla="*/ 156551 h 1569068"/>
                    <a:gd name="connsiteX11" fmla="*/ 195874 w 1615507"/>
                    <a:gd name="connsiteY11" fmla="*/ 441189 h 1569068"/>
                    <a:gd name="connsiteX12" fmla="*/ 185 w 1615507"/>
                    <a:gd name="connsiteY12" fmla="*/ 850356 h 1569068"/>
                    <a:gd name="connsiteX0" fmla="*/ 185 w 1615507"/>
                    <a:gd name="connsiteY0" fmla="*/ 850356 h 1569068"/>
                    <a:gd name="connsiteX1" fmla="*/ 160294 w 1615507"/>
                    <a:gd name="connsiteY1" fmla="*/ 1021139 h 1569068"/>
                    <a:gd name="connsiteX2" fmla="*/ 167410 w 1615507"/>
                    <a:gd name="connsiteY2" fmla="*/ 1092299 h 1569068"/>
                    <a:gd name="connsiteX3" fmla="*/ 633505 w 1615507"/>
                    <a:gd name="connsiteY3" fmla="*/ 1569068 h 1569068"/>
                    <a:gd name="connsiteX4" fmla="*/ 1615507 w 1615507"/>
                    <a:gd name="connsiteY4" fmla="*/ 1569068 h 1569068"/>
                    <a:gd name="connsiteX5" fmla="*/ 1615507 w 1615507"/>
                    <a:gd name="connsiteY5" fmla="*/ 619088 h 1569068"/>
                    <a:gd name="connsiteX6" fmla="*/ 1195665 w 1615507"/>
                    <a:gd name="connsiteY6" fmla="*/ 206362 h 1569068"/>
                    <a:gd name="connsiteX7" fmla="*/ 1145854 w 1615507"/>
                    <a:gd name="connsiteY7" fmla="*/ 195689 h 1569068"/>
                    <a:gd name="connsiteX8" fmla="*/ 964397 w 1615507"/>
                    <a:gd name="connsiteY8" fmla="*/ 0 h 1569068"/>
                    <a:gd name="connsiteX9" fmla="*/ 686875 w 1615507"/>
                    <a:gd name="connsiteY9" fmla="*/ 88949 h 1569068"/>
                    <a:gd name="connsiteX10" fmla="*/ 323961 w 1615507"/>
                    <a:gd name="connsiteY10" fmla="*/ 156551 h 1569068"/>
                    <a:gd name="connsiteX11" fmla="*/ 195874 w 1615507"/>
                    <a:gd name="connsiteY11" fmla="*/ 441189 h 1569068"/>
                    <a:gd name="connsiteX12" fmla="*/ 185 w 1615507"/>
                    <a:gd name="connsiteY12" fmla="*/ 850356 h 1569068"/>
                    <a:gd name="connsiteX0" fmla="*/ 185 w 1615507"/>
                    <a:gd name="connsiteY0" fmla="*/ 850356 h 1569068"/>
                    <a:gd name="connsiteX1" fmla="*/ 160294 w 1615507"/>
                    <a:gd name="connsiteY1" fmla="*/ 1021139 h 1569068"/>
                    <a:gd name="connsiteX2" fmla="*/ 167410 w 1615507"/>
                    <a:gd name="connsiteY2" fmla="*/ 1092299 h 1569068"/>
                    <a:gd name="connsiteX3" fmla="*/ 633505 w 1615507"/>
                    <a:gd name="connsiteY3" fmla="*/ 1569068 h 1569068"/>
                    <a:gd name="connsiteX4" fmla="*/ 1615507 w 1615507"/>
                    <a:gd name="connsiteY4" fmla="*/ 1569068 h 1569068"/>
                    <a:gd name="connsiteX5" fmla="*/ 1615507 w 1615507"/>
                    <a:gd name="connsiteY5" fmla="*/ 619088 h 1569068"/>
                    <a:gd name="connsiteX6" fmla="*/ 1195665 w 1615507"/>
                    <a:gd name="connsiteY6" fmla="*/ 206362 h 1569068"/>
                    <a:gd name="connsiteX7" fmla="*/ 1145854 w 1615507"/>
                    <a:gd name="connsiteY7" fmla="*/ 195689 h 1569068"/>
                    <a:gd name="connsiteX8" fmla="*/ 964397 w 1615507"/>
                    <a:gd name="connsiteY8" fmla="*/ 0 h 1569068"/>
                    <a:gd name="connsiteX9" fmla="*/ 686875 w 1615507"/>
                    <a:gd name="connsiteY9" fmla="*/ 88949 h 1569068"/>
                    <a:gd name="connsiteX10" fmla="*/ 323961 w 1615507"/>
                    <a:gd name="connsiteY10" fmla="*/ 156551 h 1569068"/>
                    <a:gd name="connsiteX11" fmla="*/ 195874 w 1615507"/>
                    <a:gd name="connsiteY11" fmla="*/ 441189 h 1569068"/>
                    <a:gd name="connsiteX12" fmla="*/ 185 w 1615507"/>
                    <a:gd name="connsiteY12" fmla="*/ 850356 h 1569068"/>
                    <a:gd name="connsiteX0" fmla="*/ 0 w 1615322"/>
                    <a:gd name="connsiteY0" fmla="*/ 850356 h 1569068"/>
                    <a:gd name="connsiteX1" fmla="*/ 160109 w 1615322"/>
                    <a:gd name="connsiteY1" fmla="*/ 1021139 h 1569068"/>
                    <a:gd name="connsiteX2" fmla="*/ 167225 w 1615322"/>
                    <a:gd name="connsiteY2" fmla="*/ 1092299 h 1569068"/>
                    <a:gd name="connsiteX3" fmla="*/ 633320 w 1615322"/>
                    <a:gd name="connsiteY3" fmla="*/ 1569068 h 1569068"/>
                    <a:gd name="connsiteX4" fmla="*/ 1615322 w 1615322"/>
                    <a:gd name="connsiteY4" fmla="*/ 1569068 h 1569068"/>
                    <a:gd name="connsiteX5" fmla="*/ 1615322 w 1615322"/>
                    <a:gd name="connsiteY5" fmla="*/ 619088 h 1569068"/>
                    <a:gd name="connsiteX6" fmla="*/ 1195480 w 1615322"/>
                    <a:gd name="connsiteY6" fmla="*/ 206362 h 1569068"/>
                    <a:gd name="connsiteX7" fmla="*/ 1145669 w 1615322"/>
                    <a:gd name="connsiteY7" fmla="*/ 195689 h 1569068"/>
                    <a:gd name="connsiteX8" fmla="*/ 964212 w 1615322"/>
                    <a:gd name="connsiteY8" fmla="*/ 0 h 1569068"/>
                    <a:gd name="connsiteX9" fmla="*/ 686690 w 1615322"/>
                    <a:gd name="connsiteY9" fmla="*/ 88949 h 1569068"/>
                    <a:gd name="connsiteX10" fmla="*/ 323776 w 1615322"/>
                    <a:gd name="connsiteY10" fmla="*/ 156551 h 1569068"/>
                    <a:gd name="connsiteX11" fmla="*/ 195689 w 1615322"/>
                    <a:gd name="connsiteY11" fmla="*/ 441189 h 1569068"/>
                    <a:gd name="connsiteX12" fmla="*/ 0 w 1615322"/>
                    <a:gd name="connsiteY12" fmla="*/ 850356 h 1569068"/>
                    <a:gd name="connsiteX0" fmla="*/ 0 w 1615322"/>
                    <a:gd name="connsiteY0" fmla="*/ 850356 h 1569068"/>
                    <a:gd name="connsiteX1" fmla="*/ 160109 w 1615322"/>
                    <a:gd name="connsiteY1" fmla="*/ 1021139 h 1569068"/>
                    <a:gd name="connsiteX2" fmla="*/ 167225 w 1615322"/>
                    <a:gd name="connsiteY2" fmla="*/ 1092299 h 1569068"/>
                    <a:gd name="connsiteX3" fmla="*/ 633320 w 1615322"/>
                    <a:gd name="connsiteY3" fmla="*/ 1569068 h 1569068"/>
                    <a:gd name="connsiteX4" fmla="*/ 1615322 w 1615322"/>
                    <a:gd name="connsiteY4" fmla="*/ 1569068 h 1569068"/>
                    <a:gd name="connsiteX5" fmla="*/ 1615322 w 1615322"/>
                    <a:gd name="connsiteY5" fmla="*/ 619088 h 1569068"/>
                    <a:gd name="connsiteX6" fmla="*/ 1195480 w 1615322"/>
                    <a:gd name="connsiteY6" fmla="*/ 206362 h 1569068"/>
                    <a:gd name="connsiteX7" fmla="*/ 1145669 w 1615322"/>
                    <a:gd name="connsiteY7" fmla="*/ 195689 h 1569068"/>
                    <a:gd name="connsiteX8" fmla="*/ 964212 w 1615322"/>
                    <a:gd name="connsiteY8" fmla="*/ 0 h 1569068"/>
                    <a:gd name="connsiteX9" fmla="*/ 686690 w 1615322"/>
                    <a:gd name="connsiteY9" fmla="*/ 88949 h 1569068"/>
                    <a:gd name="connsiteX10" fmla="*/ 323776 w 1615322"/>
                    <a:gd name="connsiteY10" fmla="*/ 156551 h 1569068"/>
                    <a:gd name="connsiteX11" fmla="*/ 195689 w 1615322"/>
                    <a:gd name="connsiteY11" fmla="*/ 441189 h 1569068"/>
                    <a:gd name="connsiteX12" fmla="*/ 0 w 1615322"/>
                    <a:gd name="connsiteY12" fmla="*/ 850356 h 15690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615322" h="1569068">
                      <a:moveTo>
                        <a:pt x="0" y="850356"/>
                      </a:moveTo>
                      <a:lnTo>
                        <a:pt x="160109" y="1021139"/>
                      </a:lnTo>
                      <a:lnTo>
                        <a:pt x="167225" y="1092299"/>
                      </a:lnTo>
                      <a:lnTo>
                        <a:pt x="633320" y="1569068"/>
                      </a:lnTo>
                      <a:lnTo>
                        <a:pt x="1615322" y="1569068"/>
                      </a:lnTo>
                      <a:lnTo>
                        <a:pt x="1615322" y="619088"/>
                      </a:lnTo>
                      <a:lnTo>
                        <a:pt x="1195480" y="206362"/>
                      </a:lnTo>
                      <a:lnTo>
                        <a:pt x="1145669" y="195689"/>
                      </a:lnTo>
                      <a:lnTo>
                        <a:pt x="964212" y="0"/>
                      </a:lnTo>
                      <a:lnTo>
                        <a:pt x="686690" y="88949"/>
                      </a:lnTo>
                      <a:lnTo>
                        <a:pt x="323776" y="156551"/>
                      </a:lnTo>
                      <a:lnTo>
                        <a:pt x="195689" y="441189"/>
                      </a:lnTo>
                      <a:lnTo>
                        <a:pt x="0" y="850356"/>
                      </a:lnTo>
                      <a:close/>
                    </a:path>
                  </a:pathLst>
                </a:custGeom>
                <a:solidFill>
                  <a:schemeClr val="tx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Freeform 19"/>
                <p:cNvSpPr>
                  <a:spLocks noEditPoints="1"/>
                </p:cNvSpPr>
                <p:nvPr/>
              </p:nvSpPr>
              <p:spPr bwMode="auto">
                <a:xfrm>
                  <a:off x="8308975" y="1909763"/>
                  <a:ext cx="1365250" cy="1363662"/>
                </a:xfrm>
                <a:custGeom>
                  <a:avLst/>
                  <a:gdLst>
                    <a:gd name="T0" fmla="*/ 203 w 203"/>
                    <a:gd name="T1" fmla="*/ 91 h 203"/>
                    <a:gd name="T2" fmla="*/ 199 w 203"/>
                    <a:gd name="T3" fmla="*/ 84 h 203"/>
                    <a:gd name="T4" fmla="*/ 182 w 203"/>
                    <a:gd name="T5" fmla="*/ 72 h 203"/>
                    <a:gd name="T6" fmla="*/ 187 w 203"/>
                    <a:gd name="T7" fmla="*/ 52 h 203"/>
                    <a:gd name="T8" fmla="*/ 185 w 203"/>
                    <a:gd name="T9" fmla="*/ 45 h 203"/>
                    <a:gd name="T10" fmla="*/ 179 w 203"/>
                    <a:gd name="T11" fmla="*/ 41 h 203"/>
                    <a:gd name="T12" fmla="*/ 159 w 203"/>
                    <a:gd name="T13" fmla="*/ 38 h 203"/>
                    <a:gd name="T14" fmla="*/ 153 w 203"/>
                    <a:gd name="T15" fmla="*/ 19 h 203"/>
                    <a:gd name="T16" fmla="*/ 149 w 203"/>
                    <a:gd name="T17" fmla="*/ 13 h 203"/>
                    <a:gd name="T18" fmla="*/ 141 w 203"/>
                    <a:gd name="T19" fmla="*/ 12 h 203"/>
                    <a:gd name="T20" fmla="*/ 122 w 203"/>
                    <a:gd name="T21" fmla="*/ 19 h 203"/>
                    <a:gd name="T22" fmla="*/ 108 w 203"/>
                    <a:gd name="T23" fmla="*/ 4 h 203"/>
                    <a:gd name="T24" fmla="*/ 94 w 203"/>
                    <a:gd name="T25" fmla="*/ 4 h 203"/>
                    <a:gd name="T26" fmla="*/ 81 w 203"/>
                    <a:gd name="T27" fmla="*/ 19 h 203"/>
                    <a:gd name="T28" fmla="*/ 61 w 203"/>
                    <a:gd name="T29" fmla="*/ 12 h 203"/>
                    <a:gd name="T30" fmla="*/ 54 w 203"/>
                    <a:gd name="T31" fmla="*/ 13 h 203"/>
                    <a:gd name="T32" fmla="*/ 49 w 203"/>
                    <a:gd name="T33" fmla="*/ 19 h 203"/>
                    <a:gd name="T34" fmla="*/ 44 w 203"/>
                    <a:gd name="T35" fmla="*/ 38 h 203"/>
                    <a:gd name="T36" fmla="*/ 24 w 203"/>
                    <a:gd name="T37" fmla="*/ 41 h 203"/>
                    <a:gd name="T38" fmla="*/ 17 w 203"/>
                    <a:gd name="T39" fmla="*/ 45 h 203"/>
                    <a:gd name="T40" fmla="*/ 16 w 203"/>
                    <a:gd name="T41" fmla="*/ 52 h 203"/>
                    <a:gd name="T42" fmla="*/ 21 w 203"/>
                    <a:gd name="T43" fmla="*/ 72 h 203"/>
                    <a:gd name="T44" fmla="*/ 4 w 203"/>
                    <a:gd name="T45" fmla="*/ 84 h 203"/>
                    <a:gd name="T46" fmla="*/ 0 w 203"/>
                    <a:gd name="T47" fmla="*/ 91 h 203"/>
                    <a:gd name="T48" fmla="*/ 2 w 203"/>
                    <a:gd name="T49" fmla="*/ 98 h 203"/>
                    <a:gd name="T50" fmla="*/ 16 w 203"/>
                    <a:gd name="T51" fmla="*/ 113 h 203"/>
                    <a:gd name="T52" fmla="*/ 6 w 203"/>
                    <a:gd name="T53" fmla="*/ 132 h 203"/>
                    <a:gd name="T54" fmla="*/ 6 w 203"/>
                    <a:gd name="T55" fmla="*/ 139 h 203"/>
                    <a:gd name="T56" fmla="*/ 11 w 203"/>
                    <a:gd name="T57" fmla="*/ 145 h 203"/>
                    <a:gd name="T58" fmla="*/ 30 w 203"/>
                    <a:gd name="T59" fmla="*/ 152 h 203"/>
                    <a:gd name="T60" fmla="*/ 30 w 203"/>
                    <a:gd name="T61" fmla="*/ 173 h 203"/>
                    <a:gd name="T62" fmla="*/ 34 w 203"/>
                    <a:gd name="T63" fmla="*/ 179 h 203"/>
                    <a:gd name="T64" fmla="*/ 41 w 203"/>
                    <a:gd name="T65" fmla="*/ 182 h 203"/>
                    <a:gd name="T66" fmla="*/ 61 w 203"/>
                    <a:gd name="T67" fmla="*/ 180 h 203"/>
                    <a:gd name="T68" fmla="*/ 71 w 203"/>
                    <a:gd name="T69" fmla="*/ 198 h 203"/>
                    <a:gd name="T70" fmla="*/ 77 w 203"/>
                    <a:gd name="T71" fmla="*/ 202 h 203"/>
                    <a:gd name="T72" fmla="*/ 84 w 203"/>
                    <a:gd name="T73" fmla="*/ 201 h 203"/>
                    <a:gd name="T74" fmla="*/ 101 w 203"/>
                    <a:gd name="T75" fmla="*/ 189 h 203"/>
                    <a:gd name="T76" fmla="*/ 118 w 203"/>
                    <a:gd name="T77" fmla="*/ 201 h 203"/>
                    <a:gd name="T78" fmla="*/ 124 w 203"/>
                    <a:gd name="T79" fmla="*/ 202 h 203"/>
                    <a:gd name="T80" fmla="*/ 126 w 203"/>
                    <a:gd name="T81" fmla="*/ 202 h 203"/>
                    <a:gd name="T82" fmla="*/ 132 w 203"/>
                    <a:gd name="T83" fmla="*/ 198 h 203"/>
                    <a:gd name="T84" fmla="*/ 141 w 203"/>
                    <a:gd name="T85" fmla="*/ 180 h 203"/>
                    <a:gd name="T86" fmla="*/ 162 w 203"/>
                    <a:gd name="T87" fmla="*/ 182 h 203"/>
                    <a:gd name="T88" fmla="*/ 169 w 203"/>
                    <a:gd name="T89" fmla="*/ 179 h 203"/>
                    <a:gd name="T90" fmla="*/ 172 w 203"/>
                    <a:gd name="T91" fmla="*/ 173 h 203"/>
                    <a:gd name="T92" fmla="*/ 172 w 203"/>
                    <a:gd name="T93" fmla="*/ 152 h 203"/>
                    <a:gd name="T94" fmla="*/ 191 w 203"/>
                    <a:gd name="T95" fmla="*/ 145 h 203"/>
                    <a:gd name="T96" fmla="*/ 197 w 203"/>
                    <a:gd name="T97" fmla="*/ 139 h 203"/>
                    <a:gd name="T98" fmla="*/ 196 w 203"/>
                    <a:gd name="T99" fmla="*/ 132 h 203"/>
                    <a:gd name="T100" fmla="*/ 187 w 203"/>
                    <a:gd name="T101" fmla="*/ 113 h 203"/>
                    <a:gd name="T102" fmla="*/ 200 w 203"/>
                    <a:gd name="T103" fmla="*/ 98 h 203"/>
                    <a:gd name="T104" fmla="*/ 203 w 203"/>
                    <a:gd name="T105" fmla="*/ 91 h 203"/>
                    <a:gd name="T106" fmla="*/ 160 w 203"/>
                    <a:gd name="T107" fmla="*/ 102 h 203"/>
                    <a:gd name="T108" fmla="*/ 101 w 203"/>
                    <a:gd name="T109" fmla="*/ 161 h 203"/>
                    <a:gd name="T110" fmla="*/ 42 w 203"/>
                    <a:gd name="T111" fmla="*/ 102 h 203"/>
                    <a:gd name="T112" fmla="*/ 101 w 203"/>
                    <a:gd name="T113" fmla="*/ 43 h 203"/>
                    <a:gd name="T114" fmla="*/ 160 w 203"/>
                    <a:gd name="T115" fmla="*/ 102 h 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203" h="203">
                      <a:moveTo>
                        <a:pt x="203" y="91"/>
                      </a:moveTo>
                      <a:cubicBezTo>
                        <a:pt x="202" y="88"/>
                        <a:pt x="201" y="86"/>
                        <a:pt x="199" y="84"/>
                      </a:cubicBezTo>
                      <a:cubicBezTo>
                        <a:pt x="182" y="72"/>
                        <a:pt x="182" y="72"/>
                        <a:pt x="182" y="72"/>
                      </a:cubicBezTo>
                      <a:cubicBezTo>
                        <a:pt x="187" y="52"/>
                        <a:pt x="187" y="52"/>
                        <a:pt x="187" y="52"/>
                      </a:cubicBezTo>
                      <a:cubicBezTo>
                        <a:pt x="187" y="50"/>
                        <a:pt x="187" y="47"/>
                        <a:pt x="185" y="45"/>
                      </a:cubicBezTo>
                      <a:cubicBezTo>
                        <a:pt x="184" y="43"/>
                        <a:pt x="182" y="41"/>
                        <a:pt x="179" y="41"/>
                      </a:cubicBezTo>
                      <a:cubicBezTo>
                        <a:pt x="159" y="38"/>
                        <a:pt x="159" y="38"/>
                        <a:pt x="159" y="38"/>
                      </a:cubicBezTo>
                      <a:cubicBezTo>
                        <a:pt x="153" y="19"/>
                        <a:pt x="153" y="19"/>
                        <a:pt x="153" y="19"/>
                      </a:cubicBezTo>
                      <a:cubicBezTo>
                        <a:pt x="153" y="16"/>
                        <a:pt x="151" y="14"/>
                        <a:pt x="149" y="13"/>
                      </a:cubicBezTo>
                      <a:cubicBezTo>
                        <a:pt x="146" y="11"/>
                        <a:pt x="144" y="11"/>
                        <a:pt x="141" y="12"/>
                      </a:cubicBezTo>
                      <a:cubicBezTo>
                        <a:pt x="122" y="19"/>
                        <a:pt x="122" y="19"/>
                        <a:pt x="122" y="19"/>
                      </a:cubicBezTo>
                      <a:cubicBezTo>
                        <a:pt x="108" y="4"/>
                        <a:pt x="108" y="4"/>
                        <a:pt x="108" y="4"/>
                      </a:cubicBezTo>
                      <a:cubicBezTo>
                        <a:pt x="105" y="0"/>
                        <a:pt x="98" y="0"/>
                        <a:pt x="94" y="4"/>
                      </a:cubicBezTo>
                      <a:cubicBezTo>
                        <a:pt x="81" y="19"/>
                        <a:pt x="81" y="19"/>
                        <a:pt x="81" y="19"/>
                      </a:cubicBezTo>
                      <a:cubicBezTo>
                        <a:pt x="61" y="12"/>
                        <a:pt x="61" y="12"/>
                        <a:pt x="61" y="12"/>
                      </a:cubicBezTo>
                      <a:cubicBezTo>
                        <a:pt x="59" y="11"/>
                        <a:pt x="56" y="11"/>
                        <a:pt x="54" y="13"/>
                      </a:cubicBezTo>
                      <a:cubicBezTo>
                        <a:pt x="52" y="14"/>
                        <a:pt x="50" y="16"/>
                        <a:pt x="49" y="19"/>
                      </a:cubicBezTo>
                      <a:cubicBezTo>
                        <a:pt x="44" y="38"/>
                        <a:pt x="44" y="38"/>
                        <a:pt x="44" y="38"/>
                      </a:cubicBezTo>
                      <a:cubicBezTo>
                        <a:pt x="24" y="41"/>
                        <a:pt x="24" y="41"/>
                        <a:pt x="24" y="41"/>
                      </a:cubicBezTo>
                      <a:cubicBezTo>
                        <a:pt x="21" y="41"/>
                        <a:pt x="19" y="43"/>
                        <a:pt x="17" y="45"/>
                      </a:cubicBezTo>
                      <a:cubicBezTo>
                        <a:pt x="16" y="47"/>
                        <a:pt x="15" y="50"/>
                        <a:pt x="16" y="52"/>
                      </a:cubicBezTo>
                      <a:cubicBezTo>
                        <a:pt x="21" y="72"/>
                        <a:pt x="21" y="72"/>
                        <a:pt x="21" y="72"/>
                      </a:cubicBezTo>
                      <a:cubicBezTo>
                        <a:pt x="4" y="84"/>
                        <a:pt x="4" y="84"/>
                        <a:pt x="4" y="84"/>
                      </a:cubicBezTo>
                      <a:cubicBezTo>
                        <a:pt x="2" y="86"/>
                        <a:pt x="0" y="88"/>
                        <a:pt x="0" y="91"/>
                      </a:cubicBezTo>
                      <a:cubicBezTo>
                        <a:pt x="0" y="93"/>
                        <a:pt x="0" y="96"/>
                        <a:pt x="2" y="98"/>
                      </a:cubicBezTo>
                      <a:cubicBezTo>
                        <a:pt x="16" y="113"/>
                        <a:pt x="16" y="113"/>
                        <a:pt x="16" y="113"/>
                      </a:cubicBezTo>
                      <a:cubicBezTo>
                        <a:pt x="6" y="132"/>
                        <a:pt x="6" y="132"/>
                        <a:pt x="6" y="132"/>
                      </a:cubicBezTo>
                      <a:cubicBezTo>
                        <a:pt x="5" y="134"/>
                        <a:pt x="5" y="137"/>
                        <a:pt x="6" y="139"/>
                      </a:cubicBezTo>
                      <a:cubicBezTo>
                        <a:pt x="7" y="142"/>
                        <a:pt x="9" y="144"/>
                        <a:pt x="11" y="145"/>
                      </a:cubicBezTo>
                      <a:cubicBezTo>
                        <a:pt x="30" y="152"/>
                        <a:pt x="30" y="152"/>
                        <a:pt x="30" y="152"/>
                      </a:cubicBezTo>
                      <a:cubicBezTo>
                        <a:pt x="30" y="173"/>
                        <a:pt x="30" y="173"/>
                        <a:pt x="30" y="173"/>
                      </a:cubicBezTo>
                      <a:cubicBezTo>
                        <a:pt x="31" y="175"/>
                        <a:pt x="32" y="178"/>
                        <a:pt x="34" y="179"/>
                      </a:cubicBezTo>
                      <a:cubicBezTo>
                        <a:pt x="36" y="181"/>
                        <a:pt x="38" y="182"/>
                        <a:pt x="41" y="182"/>
                      </a:cubicBezTo>
                      <a:cubicBezTo>
                        <a:pt x="61" y="180"/>
                        <a:pt x="61" y="180"/>
                        <a:pt x="61" y="180"/>
                      </a:cubicBezTo>
                      <a:cubicBezTo>
                        <a:pt x="71" y="198"/>
                        <a:pt x="71" y="198"/>
                        <a:pt x="71" y="198"/>
                      </a:cubicBezTo>
                      <a:cubicBezTo>
                        <a:pt x="72" y="200"/>
                        <a:pt x="74" y="202"/>
                        <a:pt x="77" y="202"/>
                      </a:cubicBezTo>
                      <a:cubicBezTo>
                        <a:pt x="79" y="203"/>
                        <a:pt x="82" y="202"/>
                        <a:pt x="84" y="201"/>
                      </a:cubicBezTo>
                      <a:cubicBezTo>
                        <a:pt x="101" y="189"/>
                        <a:pt x="101" y="189"/>
                        <a:pt x="101" y="189"/>
                      </a:cubicBezTo>
                      <a:cubicBezTo>
                        <a:pt x="118" y="201"/>
                        <a:pt x="118" y="201"/>
                        <a:pt x="118" y="201"/>
                      </a:cubicBezTo>
                      <a:cubicBezTo>
                        <a:pt x="120" y="202"/>
                        <a:pt x="122" y="202"/>
                        <a:pt x="124" y="202"/>
                      </a:cubicBezTo>
                      <a:cubicBezTo>
                        <a:pt x="124" y="202"/>
                        <a:pt x="125" y="202"/>
                        <a:pt x="126" y="202"/>
                      </a:cubicBezTo>
                      <a:cubicBezTo>
                        <a:pt x="128" y="202"/>
                        <a:pt x="130" y="200"/>
                        <a:pt x="132" y="198"/>
                      </a:cubicBezTo>
                      <a:cubicBezTo>
                        <a:pt x="141" y="180"/>
                        <a:pt x="141" y="180"/>
                        <a:pt x="141" y="180"/>
                      </a:cubicBezTo>
                      <a:cubicBezTo>
                        <a:pt x="162" y="182"/>
                        <a:pt x="162" y="182"/>
                        <a:pt x="162" y="182"/>
                      </a:cubicBezTo>
                      <a:cubicBezTo>
                        <a:pt x="164" y="182"/>
                        <a:pt x="167" y="181"/>
                        <a:pt x="169" y="179"/>
                      </a:cubicBezTo>
                      <a:cubicBezTo>
                        <a:pt x="171" y="178"/>
                        <a:pt x="172" y="175"/>
                        <a:pt x="172" y="173"/>
                      </a:cubicBezTo>
                      <a:cubicBezTo>
                        <a:pt x="172" y="152"/>
                        <a:pt x="172" y="152"/>
                        <a:pt x="172" y="152"/>
                      </a:cubicBezTo>
                      <a:cubicBezTo>
                        <a:pt x="191" y="145"/>
                        <a:pt x="191" y="145"/>
                        <a:pt x="191" y="145"/>
                      </a:cubicBezTo>
                      <a:cubicBezTo>
                        <a:pt x="194" y="144"/>
                        <a:pt x="196" y="142"/>
                        <a:pt x="197" y="139"/>
                      </a:cubicBezTo>
                      <a:cubicBezTo>
                        <a:pt x="198" y="137"/>
                        <a:pt x="198" y="134"/>
                        <a:pt x="196" y="132"/>
                      </a:cubicBezTo>
                      <a:cubicBezTo>
                        <a:pt x="187" y="113"/>
                        <a:pt x="187" y="113"/>
                        <a:pt x="187" y="113"/>
                      </a:cubicBezTo>
                      <a:cubicBezTo>
                        <a:pt x="200" y="98"/>
                        <a:pt x="200" y="98"/>
                        <a:pt x="200" y="98"/>
                      </a:cubicBezTo>
                      <a:cubicBezTo>
                        <a:pt x="202" y="96"/>
                        <a:pt x="203" y="93"/>
                        <a:pt x="203" y="91"/>
                      </a:cubicBezTo>
                      <a:close/>
                      <a:moveTo>
                        <a:pt x="160" y="102"/>
                      </a:moveTo>
                      <a:cubicBezTo>
                        <a:pt x="160" y="134"/>
                        <a:pt x="134" y="161"/>
                        <a:pt x="101" y="161"/>
                      </a:cubicBezTo>
                      <a:cubicBezTo>
                        <a:pt x="69" y="161"/>
                        <a:pt x="42" y="134"/>
                        <a:pt x="42" y="102"/>
                      </a:cubicBezTo>
                      <a:cubicBezTo>
                        <a:pt x="42" y="69"/>
                        <a:pt x="69" y="43"/>
                        <a:pt x="101" y="43"/>
                      </a:cubicBezTo>
                      <a:cubicBezTo>
                        <a:pt x="134" y="43"/>
                        <a:pt x="160" y="69"/>
                        <a:pt x="160" y="10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3282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1181AE"/>
            </a:gs>
            <a:gs pos="0">
              <a:srgbClr val="1181A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7">
      <a:dk1>
        <a:sysClr val="windowText" lastClr="000000"/>
      </a:dk1>
      <a:lt1>
        <a:sysClr val="window" lastClr="FFFFFF"/>
      </a:lt1>
      <a:dk2>
        <a:srgbClr val="0070C0"/>
      </a:dk2>
      <a:lt2>
        <a:srgbClr val="92D050"/>
      </a:lt2>
      <a:accent1>
        <a:srgbClr val="3F8BB7"/>
      </a:accent1>
      <a:accent2>
        <a:srgbClr val="193E5C"/>
      </a:accent2>
      <a:accent3>
        <a:srgbClr val="44AAA0"/>
      </a:accent3>
      <a:accent4>
        <a:srgbClr val="BF5F47"/>
      </a:accent4>
      <a:accent5>
        <a:srgbClr val="E39F3A"/>
      </a:accent5>
      <a:accent6>
        <a:srgbClr val="92D05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5408</TotalTime>
  <Words>388</Words>
  <Application>Microsoft Macintosh PowerPoint</Application>
  <PresentationFormat>Custom</PresentationFormat>
  <Paragraphs>43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Open Sans</vt:lpstr>
      <vt:lpstr>Segoe UI</vt:lpstr>
      <vt:lpstr>Arial</vt:lpstr>
      <vt:lpstr>Office Theme</vt:lpstr>
      <vt:lpstr>ENVIRONMENTAL Graphics</vt:lpstr>
      <vt:lpstr>Environmental Graphics</vt:lpstr>
      <vt:lpstr>Environmental Graphics</vt:lpstr>
      <vt:lpstr>Environmental Graphics</vt:lpstr>
      <vt:lpstr>Environmental Graphics</vt:lpstr>
      <vt:lpstr>Environmental Graphics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Catherina Plaza</cp:lastModifiedBy>
  <cp:revision>107</cp:revision>
  <dcterms:created xsi:type="dcterms:W3CDTF">2013-09-12T13:05:01Z</dcterms:created>
  <dcterms:modified xsi:type="dcterms:W3CDTF">2016-08-01T21:46:45Z</dcterms:modified>
</cp:coreProperties>
</file>