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0" r:id="rId3"/>
    <p:sldId id="271" r:id="rId4"/>
    <p:sldId id="272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81"/>
  </p:normalViewPr>
  <p:slideViewPr>
    <p:cSldViewPr snapToGrid="0">
      <p:cViewPr>
        <p:scale>
          <a:sx n="88" d="100"/>
          <a:sy n="88" d="100"/>
        </p:scale>
        <p:origin x="144" y="5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5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777137" y="1532177"/>
            <a:ext cx="725715" cy="4475276"/>
            <a:chOff x="5853337" y="1655885"/>
            <a:chExt cx="725715" cy="4475276"/>
          </a:xfrm>
        </p:grpSpPr>
        <p:sp>
          <p:nvSpPr>
            <p:cNvPr id="76" name="Oval 75"/>
            <p:cNvSpPr/>
            <p:nvPr/>
          </p:nvSpPr>
          <p:spPr>
            <a:xfrm>
              <a:off x="5853337" y="1655885"/>
              <a:ext cx="725715" cy="7257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53337" y="2905739"/>
              <a:ext cx="725715" cy="7257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853337" y="4155593"/>
              <a:ext cx="725715" cy="7257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853337" y="5405446"/>
              <a:ext cx="725715" cy="7257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Step Simple Diagram for PowerPoint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003909" y="3031956"/>
            <a:ext cx="296518" cy="225864"/>
            <a:chOff x="9218613" y="1665288"/>
            <a:chExt cx="4910138" cy="3740150"/>
          </a:xfrm>
          <a:solidFill>
            <a:schemeClr val="bg1"/>
          </a:solidFill>
        </p:grpSpPr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9218613" y="1665288"/>
              <a:ext cx="4910138" cy="3740150"/>
            </a:xfrm>
            <a:custGeom>
              <a:avLst/>
              <a:gdLst>
                <a:gd name="T0" fmla="*/ 691 w 6186"/>
                <a:gd name="T1" fmla="*/ 353 h 4712"/>
                <a:gd name="T2" fmla="*/ 569 w 6186"/>
                <a:gd name="T3" fmla="*/ 395 h 4712"/>
                <a:gd name="T4" fmla="*/ 465 w 6186"/>
                <a:gd name="T5" fmla="*/ 470 h 4712"/>
                <a:gd name="T6" fmla="*/ 392 w 6186"/>
                <a:gd name="T7" fmla="*/ 571 h 4712"/>
                <a:gd name="T8" fmla="*/ 351 w 6186"/>
                <a:gd name="T9" fmla="*/ 693 h 4712"/>
                <a:gd name="T10" fmla="*/ 345 w 6186"/>
                <a:gd name="T11" fmla="*/ 3955 h 4712"/>
                <a:gd name="T12" fmla="*/ 366 w 6186"/>
                <a:gd name="T13" fmla="*/ 4085 h 4712"/>
                <a:gd name="T14" fmla="*/ 426 w 6186"/>
                <a:gd name="T15" fmla="*/ 4199 h 4712"/>
                <a:gd name="T16" fmla="*/ 514 w 6186"/>
                <a:gd name="T17" fmla="*/ 4288 h 4712"/>
                <a:gd name="T18" fmla="*/ 627 w 6186"/>
                <a:gd name="T19" fmla="*/ 4346 h 4712"/>
                <a:gd name="T20" fmla="*/ 756 w 6186"/>
                <a:gd name="T21" fmla="*/ 4367 h 4712"/>
                <a:gd name="T22" fmla="*/ 5498 w 6186"/>
                <a:gd name="T23" fmla="*/ 4361 h 4712"/>
                <a:gd name="T24" fmla="*/ 5620 w 6186"/>
                <a:gd name="T25" fmla="*/ 4321 h 4712"/>
                <a:gd name="T26" fmla="*/ 5721 w 6186"/>
                <a:gd name="T27" fmla="*/ 4246 h 4712"/>
                <a:gd name="T28" fmla="*/ 5796 w 6186"/>
                <a:gd name="T29" fmla="*/ 4145 h 4712"/>
                <a:gd name="T30" fmla="*/ 5837 w 6186"/>
                <a:gd name="T31" fmla="*/ 4023 h 4712"/>
                <a:gd name="T32" fmla="*/ 5841 w 6186"/>
                <a:gd name="T33" fmla="*/ 3955 h 4712"/>
                <a:gd name="T34" fmla="*/ 5835 w 6186"/>
                <a:gd name="T35" fmla="*/ 693 h 4712"/>
                <a:gd name="T36" fmla="*/ 5794 w 6186"/>
                <a:gd name="T37" fmla="*/ 571 h 4712"/>
                <a:gd name="T38" fmla="*/ 5721 w 6186"/>
                <a:gd name="T39" fmla="*/ 470 h 4712"/>
                <a:gd name="T40" fmla="*/ 5618 w 6186"/>
                <a:gd name="T41" fmla="*/ 395 h 4712"/>
                <a:gd name="T42" fmla="*/ 5496 w 6186"/>
                <a:gd name="T43" fmla="*/ 353 h 4712"/>
                <a:gd name="T44" fmla="*/ 756 w 6186"/>
                <a:gd name="T45" fmla="*/ 348 h 4712"/>
                <a:gd name="T46" fmla="*/ 5430 w 6186"/>
                <a:gd name="T47" fmla="*/ 0 h 4712"/>
                <a:gd name="T48" fmla="*/ 5618 w 6186"/>
                <a:gd name="T49" fmla="*/ 25 h 4712"/>
                <a:gd name="T50" fmla="*/ 5787 w 6186"/>
                <a:gd name="T51" fmla="*/ 90 h 4712"/>
                <a:gd name="T52" fmla="*/ 5933 w 6186"/>
                <a:gd name="T53" fmla="*/ 194 h 4712"/>
                <a:gd name="T54" fmla="*/ 6051 w 6186"/>
                <a:gd name="T55" fmla="*/ 327 h 4712"/>
                <a:gd name="T56" fmla="*/ 6136 w 6186"/>
                <a:gd name="T57" fmla="*/ 487 h 4712"/>
                <a:gd name="T58" fmla="*/ 6181 w 6186"/>
                <a:gd name="T59" fmla="*/ 665 h 4712"/>
                <a:gd name="T60" fmla="*/ 6186 w 6186"/>
                <a:gd name="T61" fmla="*/ 3955 h 4712"/>
                <a:gd name="T62" fmla="*/ 6164 w 6186"/>
                <a:gd name="T63" fmla="*/ 4143 h 4712"/>
                <a:gd name="T64" fmla="*/ 6098 w 6186"/>
                <a:gd name="T65" fmla="*/ 4312 h 4712"/>
                <a:gd name="T66" fmla="*/ 5995 w 6186"/>
                <a:gd name="T67" fmla="*/ 4459 h 4712"/>
                <a:gd name="T68" fmla="*/ 5862 w 6186"/>
                <a:gd name="T69" fmla="*/ 4577 h 4712"/>
                <a:gd name="T70" fmla="*/ 5702 w 6186"/>
                <a:gd name="T71" fmla="*/ 4661 h 4712"/>
                <a:gd name="T72" fmla="*/ 5524 w 6186"/>
                <a:gd name="T73" fmla="*/ 4706 h 4712"/>
                <a:gd name="T74" fmla="*/ 756 w 6186"/>
                <a:gd name="T75" fmla="*/ 4712 h 4712"/>
                <a:gd name="T76" fmla="*/ 570 w 6186"/>
                <a:gd name="T77" fmla="*/ 4690 h 4712"/>
                <a:gd name="T78" fmla="*/ 402 w 6186"/>
                <a:gd name="T79" fmla="*/ 4624 h 4712"/>
                <a:gd name="T80" fmla="*/ 255 w 6186"/>
                <a:gd name="T81" fmla="*/ 4522 h 4712"/>
                <a:gd name="T82" fmla="*/ 135 w 6186"/>
                <a:gd name="T83" fmla="*/ 4389 h 4712"/>
                <a:gd name="T84" fmla="*/ 51 w 6186"/>
                <a:gd name="T85" fmla="*/ 4229 h 4712"/>
                <a:gd name="T86" fmla="*/ 6 w 6186"/>
                <a:gd name="T87" fmla="*/ 4051 h 4712"/>
                <a:gd name="T88" fmla="*/ 0 w 6186"/>
                <a:gd name="T89" fmla="*/ 759 h 4712"/>
                <a:gd name="T90" fmla="*/ 23 w 6186"/>
                <a:gd name="T91" fmla="*/ 571 h 4712"/>
                <a:gd name="T92" fmla="*/ 88 w 6186"/>
                <a:gd name="T93" fmla="*/ 402 h 4712"/>
                <a:gd name="T94" fmla="*/ 191 w 6186"/>
                <a:gd name="T95" fmla="*/ 256 h 4712"/>
                <a:gd name="T96" fmla="*/ 325 w 6186"/>
                <a:gd name="T97" fmla="*/ 137 h 4712"/>
                <a:gd name="T98" fmla="*/ 484 w 6186"/>
                <a:gd name="T99" fmla="*/ 53 h 4712"/>
                <a:gd name="T100" fmla="*/ 662 w 6186"/>
                <a:gd name="T101" fmla="*/ 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86" h="4712">
                  <a:moveTo>
                    <a:pt x="756" y="348"/>
                  </a:moveTo>
                  <a:lnTo>
                    <a:pt x="691" y="353"/>
                  </a:lnTo>
                  <a:lnTo>
                    <a:pt x="627" y="370"/>
                  </a:lnTo>
                  <a:lnTo>
                    <a:pt x="569" y="395"/>
                  </a:lnTo>
                  <a:lnTo>
                    <a:pt x="514" y="428"/>
                  </a:lnTo>
                  <a:lnTo>
                    <a:pt x="465" y="470"/>
                  </a:lnTo>
                  <a:lnTo>
                    <a:pt x="426" y="517"/>
                  </a:lnTo>
                  <a:lnTo>
                    <a:pt x="392" y="571"/>
                  </a:lnTo>
                  <a:lnTo>
                    <a:pt x="366" y="629"/>
                  </a:lnTo>
                  <a:lnTo>
                    <a:pt x="351" y="693"/>
                  </a:lnTo>
                  <a:lnTo>
                    <a:pt x="345" y="759"/>
                  </a:lnTo>
                  <a:lnTo>
                    <a:pt x="345" y="3955"/>
                  </a:lnTo>
                  <a:lnTo>
                    <a:pt x="351" y="4023"/>
                  </a:lnTo>
                  <a:lnTo>
                    <a:pt x="366" y="4085"/>
                  </a:lnTo>
                  <a:lnTo>
                    <a:pt x="392" y="4145"/>
                  </a:lnTo>
                  <a:lnTo>
                    <a:pt x="426" y="4199"/>
                  </a:lnTo>
                  <a:lnTo>
                    <a:pt x="465" y="4246"/>
                  </a:lnTo>
                  <a:lnTo>
                    <a:pt x="514" y="4288"/>
                  </a:lnTo>
                  <a:lnTo>
                    <a:pt x="569" y="4321"/>
                  </a:lnTo>
                  <a:lnTo>
                    <a:pt x="627" y="4346"/>
                  </a:lnTo>
                  <a:lnTo>
                    <a:pt x="691" y="4361"/>
                  </a:lnTo>
                  <a:lnTo>
                    <a:pt x="756" y="4367"/>
                  </a:lnTo>
                  <a:lnTo>
                    <a:pt x="5430" y="4367"/>
                  </a:lnTo>
                  <a:lnTo>
                    <a:pt x="5498" y="4361"/>
                  </a:lnTo>
                  <a:lnTo>
                    <a:pt x="5562" y="4346"/>
                  </a:lnTo>
                  <a:lnTo>
                    <a:pt x="5620" y="4321"/>
                  </a:lnTo>
                  <a:lnTo>
                    <a:pt x="5674" y="4288"/>
                  </a:lnTo>
                  <a:lnTo>
                    <a:pt x="5721" y="4246"/>
                  </a:lnTo>
                  <a:lnTo>
                    <a:pt x="5762" y="4199"/>
                  </a:lnTo>
                  <a:lnTo>
                    <a:pt x="5796" y="4145"/>
                  </a:lnTo>
                  <a:lnTo>
                    <a:pt x="5820" y="4085"/>
                  </a:lnTo>
                  <a:lnTo>
                    <a:pt x="5837" y="4023"/>
                  </a:lnTo>
                  <a:lnTo>
                    <a:pt x="5841" y="3955"/>
                  </a:lnTo>
                  <a:lnTo>
                    <a:pt x="5841" y="3955"/>
                  </a:lnTo>
                  <a:lnTo>
                    <a:pt x="5841" y="759"/>
                  </a:lnTo>
                  <a:lnTo>
                    <a:pt x="5835" y="693"/>
                  </a:lnTo>
                  <a:lnTo>
                    <a:pt x="5820" y="629"/>
                  </a:lnTo>
                  <a:lnTo>
                    <a:pt x="5794" y="571"/>
                  </a:lnTo>
                  <a:lnTo>
                    <a:pt x="5760" y="517"/>
                  </a:lnTo>
                  <a:lnTo>
                    <a:pt x="5721" y="470"/>
                  </a:lnTo>
                  <a:lnTo>
                    <a:pt x="5672" y="428"/>
                  </a:lnTo>
                  <a:lnTo>
                    <a:pt x="5618" y="395"/>
                  </a:lnTo>
                  <a:lnTo>
                    <a:pt x="5560" y="370"/>
                  </a:lnTo>
                  <a:lnTo>
                    <a:pt x="5496" y="353"/>
                  </a:lnTo>
                  <a:lnTo>
                    <a:pt x="5430" y="348"/>
                  </a:lnTo>
                  <a:lnTo>
                    <a:pt x="756" y="348"/>
                  </a:lnTo>
                  <a:close/>
                  <a:moveTo>
                    <a:pt x="756" y="0"/>
                  </a:moveTo>
                  <a:lnTo>
                    <a:pt x="5430" y="0"/>
                  </a:lnTo>
                  <a:lnTo>
                    <a:pt x="5526" y="8"/>
                  </a:lnTo>
                  <a:lnTo>
                    <a:pt x="5618" y="25"/>
                  </a:lnTo>
                  <a:lnTo>
                    <a:pt x="5704" y="53"/>
                  </a:lnTo>
                  <a:lnTo>
                    <a:pt x="5787" y="90"/>
                  </a:lnTo>
                  <a:lnTo>
                    <a:pt x="5864" y="137"/>
                  </a:lnTo>
                  <a:lnTo>
                    <a:pt x="5933" y="194"/>
                  </a:lnTo>
                  <a:lnTo>
                    <a:pt x="5997" y="256"/>
                  </a:lnTo>
                  <a:lnTo>
                    <a:pt x="6051" y="327"/>
                  </a:lnTo>
                  <a:lnTo>
                    <a:pt x="6098" y="404"/>
                  </a:lnTo>
                  <a:lnTo>
                    <a:pt x="6136" y="487"/>
                  </a:lnTo>
                  <a:lnTo>
                    <a:pt x="6164" y="573"/>
                  </a:lnTo>
                  <a:lnTo>
                    <a:pt x="6181" y="665"/>
                  </a:lnTo>
                  <a:lnTo>
                    <a:pt x="6186" y="759"/>
                  </a:lnTo>
                  <a:lnTo>
                    <a:pt x="6186" y="3955"/>
                  </a:lnTo>
                  <a:lnTo>
                    <a:pt x="6181" y="4051"/>
                  </a:lnTo>
                  <a:lnTo>
                    <a:pt x="6164" y="4143"/>
                  </a:lnTo>
                  <a:lnTo>
                    <a:pt x="6136" y="4229"/>
                  </a:lnTo>
                  <a:lnTo>
                    <a:pt x="6098" y="4312"/>
                  </a:lnTo>
                  <a:lnTo>
                    <a:pt x="6051" y="4389"/>
                  </a:lnTo>
                  <a:lnTo>
                    <a:pt x="5995" y="4459"/>
                  </a:lnTo>
                  <a:lnTo>
                    <a:pt x="5931" y="4522"/>
                  </a:lnTo>
                  <a:lnTo>
                    <a:pt x="5862" y="4577"/>
                  </a:lnTo>
                  <a:lnTo>
                    <a:pt x="5785" y="4624"/>
                  </a:lnTo>
                  <a:lnTo>
                    <a:pt x="5702" y="4661"/>
                  </a:lnTo>
                  <a:lnTo>
                    <a:pt x="5616" y="4690"/>
                  </a:lnTo>
                  <a:lnTo>
                    <a:pt x="5524" y="4706"/>
                  </a:lnTo>
                  <a:lnTo>
                    <a:pt x="5430" y="4712"/>
                  </a:lnTo>
                  <a:lnTo>
                    <a:pt x="756" y="4712"/>
                  </a:lnTo>
                  <a:lnTo>
                    <a:pt x="662" y="4706"/>
                  </a:lnTo>
                  <a:lnTo>
                    <a:pt x="570" y="4690"/>
                  </a:lnTo>
                  <a:lnTo>
                    <a:pt x="484" y="4661"/>
                  </a:lnTo>
                  <a:lnTo>
                    <a:pt x="402" y="4624"/>
                  </a:lnTo>
                  <a:lnTo>
                    <a:pt x="325" y="4577"/>
                  </a:lnTo>
                  <a:lnTo>
                    <a:pt x="255" y="4522"/>
                  </a:lnTo>
                  <a:lnTo>
                    <a:pt x="191" y="4459"/>
                  </a:lnTo>
                  <a:lnTo>
                    <a:pt x="135" y="4389"/>
                  </a:lnTo>
                  <a:lnTo>
                    <a:pt x="88" y="4312"/>
                  </a:lnTo>
                  <a:lnTo>
                    <a:pt x="51" y="4229"/>
                  </a:lnTo>
                  <a:lnTo>
                    <a:pt x="23" y="4143"/>
                  </a:lnTo>
                  <a:lnTo>
                    <a:pt x="6" y="4051"/>
                  </a:lnTo>
                  <a:lnTo>
                    <a:pt x="0" y="3955"/>
                  </a:lnTo>
                  <a:lnTo>
                    <a:pt x="0" y="759"/>
                  </a:lnTo>
                  <a:lnTo>
                    <a:pt x="6" y="663"/>
                  </a:lnTo>
                  <a:lnTo>
                    <a:pt x="23" y="571"/>
                  </a:lnTo>
                  <a:lnTo>
                    <a:pt x="51" y="485"/>
                  </a:lnTo>
                  <a:lnTo>
                    <a:pt x="88" y="402"/>
                  </a:lnTo>
                  <a:lnTo>
                    <a:pt x="135" y="325"/>
                  </a:lnTo>
                  <a:lnTo>
                    <a:pt x="191" y="256"/>
                  </a:lnTo>
                  <a:lnTo>
                    <a:pt x="255" y="192"/>
                  </a:lnTo>
                  <a:lnTo>
                    <a:pt x="325" y="137"/>
                  </a:lnTo>
                  <a:lnTo>
                    <a:pt x="402" y="90"/>
                  </a:lnTo>
                  <a:lnTo>
                    <a:pt x="484" y="53"/>
                  </a:lnTo>
                  <a:lnTo>
                    <a:pt x="570" y="25"/>
                  </a:lnTo>
                  <a:lnTo>
                    <a:pt x="662" y="8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9785351" y="2185988"/>
              <a:ext cx="3778250" cy="2701925"/>
            </a:xfrm>
            <a:custGeom>
              <a:avLst/>
              <a:gdLst>
                <a:gd name="T0" fmla="*/ 221 w 4760"/>
                <a:gd name="T1" fmla="*/ 5 h 3402"/>
                <a:gd name="T2" fmla="*/ 289 w 4760"/>
                <a:gd name="T3" fmla="*/ 43 h 3402"/>
                <a:gd name="T4" fmla="*/ 1961 w 4760"/>
                <a:gd name="T5" fmla="*/ 1538 h 3402"/>
                <a:gd name="T6" fmla="*/ 1974 w 4760"/>
                <a:gd name="T7" fmla="*/ 1553 h 3402"/>
                <a:gd name="T8" fmla="*/ 2383 w 4760"/>
                <a:gd name="T9" fmla="*/ 1919 h 3402"/>
                <a:gd name="T10" fmla="*/ 4503 w 4760"/>
                <a:gd name="T11" fmla="*/ 20 h 3402"/>
                <a:gd name="T12" fmla="*/ 4576 w 4760"/>
                <a:gd name="T13" fmla="*/ 0 h 3402"/>
                <a:gd name="T14" fmla="*/ 4650 w 4760"/>
                <a:gd name="T15" fmla="*/ 13 h 3402"/>
                <a:gd name="T16" fmla="*/ 4713 w 4760"/>
                <a:gd name="T17" fmla="*/ 56 h 3402"/>
                <a:gd name="T18" fmla="*/ 4753 w 4760"/>
                <a:gd name="T19" fmla="*/ 125 h 3402"/>
                <a:gd name="T20" fmla="*/ 4757 w 4760"/>
                <a:gd name="T21" fmla="*/ 201 h 3402"/>
                <a:gd name="T22" fmla="*/ 4728 w 4760"/>
                <a:gd name="T23" fmla="*/ 272 h 3402"/>
                <a:gd name="T24" fmla="*/ 3188 w 4760"/>
                <a:gd name="T25" fmla="*/ 1660 h 3402"/>
                <a:gd name="T26" fmla="*/ 4734 w 4760"/>
                <a:gd name="T27" fmla="*/ 3134 h 3402"/>
                <a:gd name="T28" fmla="*/ 4760 w 4760"/>
                <a:gd name="T29" fmla="*/ 3205 h 3402"/>
                <a:gd name="T30" fmla="*/ 4753 w 4760"/>
                <a:gd name="T31" fmla="*/ 3280 h 3402"/>
                <a:gd name="T32" fmla="*/ 4713 w 4760"/>
                <a:gd name="T33" fmla="*/ 3348 h 3402"/>
                <a:gd name="T34" fmla="*/ 4655 w 4760"/>
                <a:gd name="T35" fmla="*/ 3387 h 3402"/>
                <a:gd name="T36" fmla="*/ 4590 w 4760"/>
                <a:gd name="T37" fmla="*/ 3402 h 3402"/>
                <a:gd name="T38" fmla="*/ 4526 w 4760"/>
                <a:gd name="T39" fmla="*/ 3389 h 3402"/>
                <a:gd name="T40" fmla="*/ 4470 w 4760"/>
                <a:gd name="T41" fmla="*/ 3354 h 3402"/>
                <a:gd name="T42" fmla="*/ 2499 w 4760"/>
                <a:gd name="T43" fmla="*/ 2278 h 3402"/>
                <a:gd name="T44" fmla="*/ 2445 w 4760"/>
                <a:gd name="T45" fmla="*/ 2311 h 3402"/>
                <a:gd name="T46" fmla="*/ 2385 w 4760"/>
                <a:gd name="T47" fmla="*/ 2323 h 3402"/>
                <a:gd name="T48" fmla="*/ 2325 w 4760"/>
                <a:gd name="T49" fmla="*/ 2311 h 3402"/>
                <a:gd name="T50" fmla="*/ 2269 w 4760"/>
                <a:gd name="T51" fmla="*/ 2279 h 3402"/>
                <a:gd name="T52" fmla="*/ 302 w 4760"/>
                <a:gd name="T53" fmla="*/ 3354 h 3402"/>
                <a:gd name="T54" fmla="*/ 246 w 4760"/>
                <a:gd name="T55" fmla="*/ 3387 h 3402"/>
                <a:gd name="T56" fmla="*/ 184 w 4760"/>
                <a:gd name="T57" fmla="*/ 3399 h 3402"/>
                <a:gd name="T58" fmla="*/ 116 w 4760"/>
                <a:gd name="T59" fmla="*/ 3386 h 3402"/>
                <a:gd name="T60" fmla="*/ 58 w 4760"/>
                <a:gd name="T61" fmla="*/ 3344 h 3402"/>
                <a:gd name="T62" fmla="*/ 19 w 4760"/>
                <a:gd name="T63" fmla="*/ 3277 h 3402"/>
                <a:gd name="T64" fmla="*/ 13 w 4760"/>
                <a:gd name="T65" fmla="*/ 3201 h 3402"/>
                <a:gd name="T66" fmla="*/ 39 w 4760"/>
                <a:gd name="T67" fmla="*/ 3130 h 3402"/>
                <a:gd name="T68" fmla="*/ 1589 w 4760"/>
                <a:gd name="T69" fmla="*/ 1671 h 3402"/>
                <a:gd name="T70" fmla="*/ 32 w 4760"/>
                <a:gd name="T71" fmla="*/ 272 h 3402"/>
                <a:gd name="T72" fmla="*/ 4 w 4760"/>
                <a:gd name="T73" fmla="*/ 201 h 3402"/>
                <a:gd name="T74" fmla="*/ 8 w 4760"/>
                <a:gd name="T75" fmla="*/ 125 h 3402"/>
                <a:gd name="T76" fmla="*/ 45 w 4760"/>
                <a:gd name="T77" fmla="*/ 56 h 3402"/>
                <a:gd name="T78" fmla="*/ 109 w 4760"/>
                <a:gd name="T79" fmla="*/ 11 h 3402"/>
                <a:gd name="T80" fmla="*/ 184 w 4760"/>
                <a:gd name="T81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0" h="3402">
                  <a:moveTo>
                    <a:pt x="184" y="0"/>
                  </a:moveTo>
                  <a:lnTo>
                    <a:pt x="221" y="5"/>
                  </a:lnTo>
                  <a:lnTo>
                    <a:pt x="257" y="20"/>
                  </a:lnTo>
                  <a:lnTo>
                    <a:pt x="289" y="43"/>
                  </a:lnTo>
                  <a:lnTo>
                    <a:pt x="1946" y="1526"/>
                  </a:lnTo>
                  <a:lnTo>
                    <a:pt x="1961" y="1538"/>
                  </a:lnTo>
                  <a:lnTo>
                    <a:pt x="1974" y="1551"/>
                  </a:lnTo>
                  <a:lnTo>
                    <a:pt x="1974" y="1553"/>
                  </a:lnTo>
                  <a:lnTo>
                    <a:pt x="1976" y="1555"/>
                  </a:lnTo>
                  <a:lnTo>
                    <a:pt x="2383" y="1919"/>
                  </a:lnTo>
                  <a:lnTo>
                    <a:pt x="4470" y="45"/>
                  </a:lnTo>
                  <a:lnTo>
                    <a:pt x="4503" y="20"/>
                  </a:lnTo>
                  <a:lnTo>
                    <a:pt x="4539" y="5"/>
                  </a:lnTo>
                  <a:lnTo>
                    <a:pt x="4576" y="0"/>
                  </a:lnTo>
                  <a:lnTo>
                    <a:pt x="4614" y="1"/>
                  </a:lnTo>
                  <a:lnTo>
                    <a:pt x="4650" y="13"/>
                  </a:lnTo>
                  <a:lnTo>
                    <a:pt x="4683" y="30"/>
                  </a:lnTo>
                  <a:lnTo>
                    <a:pt x="4713" y="56"/>
                  </a:lnTo>
                  <a:lnTo>
                    <a:pt x="4738" y="90"/>
                  </a:lnTo>
                  <a:lnTo>
                    <a:pt x="4753" y="125"/>
                  </a:lnTo>
                  <a:lnTo>
                    <a:pt x="4758" y="163"/>
                  </a:lnTo>
                  <a:lnTo>
                    <a:pt x="4757" y="201"/>
                  </a:lnTo>
                  <a:lnTo>
                    <a:pt x="4745" y="238"/>
                  </a:lnTo>
                  <a:lnTo>
                    <a:pt x="4728" y="272"/>
                  </a:lnTo>
                  <a:lnTo>
                    <a:pt x="4702" y="302"/>
                  </a:lnTo>
                  <a:lnTo>
                    <a:pt x="3188" y="1660"/>
                  </a:lnTo>
                  <a:lnTo>
                    <a:pt x="4708" y="3104"/>
                  </a:lnTo>
                  <a:lnTo>
                    <a:pt x="4734" y="3134"/>
                  </a:lnTo>
                  <a:lnTo>
                    <a:pt x="4751" y="3168"/>
                  </a:lnTo>
                  <a:lnTo>
                    <a:pt x="4760" y="3205"/>
                  </a:lnTo>
                  <a:lnTo>
                    <a:pt x="4760" y="3243"/>
                  </a:lnTo>
                  <a:lnTo>
                    <a:pt x="4753" y="3280"/>
                  </a:lnTo>
                  <a:lnTo>
                    <a:pt x="4738" y="3316"/>
                  </a:lnTo>
                  <a:lnTo>
                    <a:pt x="4713" y="3348"/>
                  </a:lnTo>
                  <a:lnTo>
                    <a:pt x="4687" y="3371"/>
                  </a:lnTo>
                  <a:lnTo>
                    <a:pt x="4655" y="3387"/>
                  </a:lnTo>
                  <a:lnTo>
                    <a:pt x="4623" y="3399"/>
                  </a:lnTo>
                  <a:lnTo>
                    <a:pt x="4590" y="3402"/>
                  </a:lnTo>
                  <a:lnTo>
                    <a:pt x="4558" y="3399"/>
                  </a:lnTo>
                  <a:lnTo>
                    <a:pt x="4526" y="3389"/>
                  </a:lnTo>
                  <a:lnTo>
                    <a:pt x="4496" y="3374"/>
                  </a:lnTo>
                  <a:lnTo>
                    <a:pt x="4470" y="3354"/>
                  </a:lnTo>
                  <a:lnTo>
                    <a:pt x="2931" y="1891"/>
                  </a:lnTo>
                  <a:lnTo>
                    <a:pt x="2499" y="2278"/>
                  </a:lnTo>
                  <a:lnTo>
                    <a:pt x="2475" y="2298"/>
                  </a:lnTo>
                  <a:lnTo>
                    <a:pt x="2445" y="2311"/>
                  </a:lnTo>
                  <a:lnTo>
                    <a:pt x="2415" y="2321"/>
                  </a:lnTo>
                  <a:lnTo>
                    <a:pt x="2385" y="2323"/>
                  </a:lnTo>
                  <a:lnTo>
                    <a:pt x="2355" y="2321"/>
                  </a:lnTo>
                  <a:lnTo>
                    <a:pt x="2325" y="2311"/>
                  </a:lnTo>
                  <a:lnTo>
                    <a:pt x="2295" y="2298"/>
                  </a:lnTo>
                  <a:lnTo>
                    <a:pt x="2269" y="2279"/>
                  </a:lnTo>
                  <a:lnTo>
                    <a:pt x="1850" y="1904"/>
                  </a:lnTo>
                  <a:lnTo>
                    <a:pt x="302" y="3354"/>
                  </a:lnTo>
                  <a:lnTo>
                    <a:pt x="276" y="3372"/>
                  </a:lnTo>
                  <a:lnTo>
                    <a:pt x="246" y="3387"/>
                  </a:lnTo>
                  <a:lnTo>
                    <a:pt x="216" y="3397"/>
                  </a:lnTo>
                  <a:lnTo>
                    <a:pt x="184" y="3399"/>
                  </a:lnTo>
                  <a:lnTo>
                    <a:pt x="150" y="3395"/>
                  </a:lnTo>
                  <a:lnTo>
                    <a:pt x="116" y="3386"/>
                  </a:lnTo>
                  <a:lnTo>
                    <a:pt x="86" y="3369"/>
                  </a:lnTo>
                  <a:lnTo>
                    <a:pt x="58" y="3344"/>
                  </a:lnTo>
                  <a:lnTo>
                    <a:pt x="34" y="3312"/>
                  </a:lnTo>
                  <a:lnTo>
                    <a:pt x="19" y="3277"/>
                  </a:lnTo>
                  <a:lnTo>
                    <a:pt x="11" y="3239"/>
                  </a:lnTo>
                  <a:lnTo>
                    <a:pt x="13" y="3201"/>
                  </a:lnTo>
                  <a:lnTo>
                    <a:pt x="23" y="3164"/>
                  </a:lnTo>
                  <a:lnTo>
                    <a:pt x="39" y="3130"/>
                  </a:lnTo>
                  <a:lnTo>
                    <a:pt x="66" y="3100"/>
                  </a:lnTo>
                  <a:lnTo>
                    <a:pt x="1589" y="1671"/>
                  </a:lnTo>
                  <a:lnTo>
                    <a:pt x="58" y="302"/>
                  </a:lnTo>
                  <a:lnTo>
                    <a:pt x="32" y="272"/>
                  </a:lnTo>
                  <a:lnTo>
                    <a:pt x="13" y="238"/>
                  </a:lnTo>
                  <a:lnTo>
                    <a:pt x="4" y="201"/>
                  </a:lnTo>
                  <a:lnTo>
                    <a:pt x="0" y="163"/>
                  </a:lnTo>
                  <a:lnTo>
                    <a:pt x="8" y="125"/>
                  </a:lnTo>
                  <a:lnTo>
                    <a:pt x="23" y="90"/>
                  </a:lnTo>
                  <a:lnTo>
                    <a:pt x="45" y="56"/>
                  </a:lnTo>
                  <a:lnTo>
                    <a:pt x="75" y="30"/>
                  </a:lnTo>
                  <a:lnTo>
                    <a:pt x="109" y="11"/>
                  </a:lnTo>
                  <a:lnTo>
                    <a:pt x="144" y="1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92012" y="5507245"/>
            <a:ext cx="284066" cy="284817"/>
            <a:chOff x="8539163" y="2900363"/>
            <a:chExt cx="4803776" cy="4816475"/>
          </a:xfrm>
          <a:solidFill>
            <a:schemeClr val="bg1"/>
          </a:solidFill>
        </p:grpSpPr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11023601" y="3775076"/>
              <a:ext cx="1449388" cy="1450975"/>
            </a:xfrm>
            <a:custGeom>
              <a:avLst/>
              <a:gdLst>
                <a:gd name="T0" fmla="*/ 201 w 1826"/>
                <a:gd name="T1" fmla="*/ 2 h 1828"/>
                <a:gd name="T2" fmla="*/ 465 w 1826"/>
                <a:gd name="T3" fmla="*/ 67 h 1828"/>
                <a:gd name="T4" fmla="*/ 718 w 1826"/>
                <a:gd name="T5" fmla="*/ 165 h 1828"/>
                <a:gd name="T6" fmla="*/ 952 w 1826"/>
                <a:gd name="T7" fmla="*/ 298 h 1828"/>
                <a:gd name="T8" fmla="*/ 1169 w 1826"/>
                <a:gd name="T9" fmla="*/ 462 h 1828"/>
                <a:gd name="T10" fmla="*/ 1364 w 1826"/>
                <a:gd name="T11" fmla="*/ 656 h 1828"/>
                <a:gd name="T12" fmla="*/ 1529 w 1826"/>
                <a:gd name="T13" fmla="*/ 874 h 1828"/>
                <a:gd name="T14" fmla="*/ 1660 w 1826"/>
                <a:gd name="T15" fmla="*/ 1109 h 1828"/>
                <a:gd name="T16" fmla="*/ 1759 w 1826"/>
                <a:gd name="T17" fmla="*/ 1360 h 1828"/>
                <a:gd name="T18" fmla="*/ 1824 w 1826"/>
                <a:gd name="T19" fmla="*/ 1626 h 1828"/>
                <a:gd name="T20" fmla="*/ 1818 w 1826"/>
                <a:gd name="T21" fmla="*/ 1704 h 1828"/>
                <a:gd name="T22" fmla="*/ 1782 w 1826"/>
                <a:gd name="T23" fmla="*/ 1770 h 1828"/>
                <a:gd name="T24" fmla="*/ 1721 w 1826"/>
                <a:gd name="T25" fmla="*/ 1815 h 1828"/>
                <a:gd name="T26" fmla="*/ 1671 w 1826"/>
                <a:gd name="T27" fmla="*/ 1826 h 1828"/>
                <a:gd name="T28" fmla="*/ 1652 w 1826"/>
                <a:gd name="T29" fmla="*/ 1828 h 1828"/>
                <a:gd name="T30" fmla="*/ 1575 w 1826"/>
                <a:gd name="T31" fmla="*/ 1809 h 1828"/>
                <a:gd name="T32" fmla="*/ 1514 w 1826"/>
                <a:gd name="T33" fmla="*/ 1759 h 1828"/>
                <a:gd name="T34" fmla="*/ 1482 w 1826"/>
                <a:gd name="T35" fmla="*/ 1684 h 1828"/>
                <a:gd name="T36" fmla="*/ 1420 w 1826"/>
                <a:gd name="T37" fmla="*/ 1440 h 1828"/>
                <a:gd name="T38" fmla="*/ 1322 w 1826"/>
                <a:gd name="T39" fmla="*/ 1209 h 1828"/>
                <a:gd name="T40" fmla="*/ 1191 w 1826"/>
                <a:gd name="T41" fmla="*/ 994 h 1828"/>
                <a:gd name="T42" fmla="*/ 1024 w 1826"/>
                <a:gd name="T43" fmla="*/ 800 h 1828"/>
                <a:gd name="T44" fmla="*/ 831 w 1826"/>
                <a:gd name="T45" fmla="*/ 634 h 1828"/>
                <a:gd name="T46" fmla="*/ 616 w 1826"/>
                <a:gd name="T47" fmla="*/ 501 h 1828"/>
                <a:gd name="T48" fmla="*/ 386 w 1826"/>
                <a:gd name="T49" fmla="*/ 403 h 1828"/>
                <a:gd name="T50" fmla="*/ 142 w 1826"/>
                <a:gd name="T51" fmla="*/ 342 h 1828"/>
                <a:gd name="T52" fmla="*/ 70 w 1826"/>
                <a:gd name="T53" fmla="*/ 313 h 1828"/>
                <a:gd name="T54" fmla="*/ 20 w 1826"/>
                <a:gd name="T55" fmla="*/ 255 h 1828"/>
                <a:gd name="T56" fmla="*/ 0 w 1826"/>
                <a:gd name="T57" fmla="*/ 183 h 1828"/>
                <a:gd name="T58" fmla="*/ 13 w 1826"/>
                <a:gd name="T59" fmla="*/ 106 h 1828"/>
                <a:gd name="T60" fmla="*/ 57 w 1826"/>
                <a:gd name="T61" fmla="*/ 43 h 1828"/>
                <a:gd name="T62" fmla="*/ 123 w 1826"/>
                <a:gd name="T63" fmla="*/ 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6" h="1828">
                  <a:moveTo>
                    <a:pt x="160" y="0"/>
                  </a:moveTo>
                  <a:lnTo>
                    <a:pt x="201" y="2"/>
                  </a:lnTo>
                  <a:lnTo>
                    <a:pt x="336" y="30"/>
                  </a:lnTo>
                  <a:lnTo>
                    <a:pt x="465" y="67"/>
                  </a:lnTo>
                  <a:lnTo>
                    <a:pt x="592" y="111"/>
                  </a:lnTo>
                  <a:lnTo>
                    <a:pt x="718" y="165"/>
                  </a:lnTo>
                  <a:lnTo>
                    <a:pt x="836" y="228"/>
                  </a:lnTo>
                  <a:lnTo>
                    <a:pt x="952" y="298"/>
                  </a:lnTo>
                  <a:lnTo>
                    <a:pt x="1063" y="375"/>
                  </a:lnTo>
                  <a:lnTo>
                    <a:pt x="1169" y="462"/>
                  </a:lnTo>
                  <a:lnTo>
                    <a:pt x="1270" y="556"/>
                  </a:lnTo>
                  <a:lnTo>
                    <a:pt x="1364" y="656"/>
                  </a:lnTo>
                  <a:lnTo>
                    <a:pt x="1449" y="763"/>
                  </a:lnTo>
                  <a:lnTo>
                    <a:pt x="1529" y="874"/>
                  </a:lnTo>
                  <a:lnTo>
                    <a:pt x="1599" y="989"/>
                  </a:lnTo>
                  <a:lnTo>
                    <a:pt x="1660" y="1109"/>
                  </a:lnTo>
                  <a:lnTo>
                    <a:pt x="1715" y="1233"/>
                  </a:lnTo>
                  <a:lnTo>
                    <a:pt x="1759" y="1360"/>
                  </a:lnTo>
                  <a:lnTo>
                    <a:pt x="1796" y="1491"/>
                  </a:lnTo>
                  <a:lnTo>
                    <a:pt x="1824" y="1626"/>
                  </a:lnTo>
                  <a:lnTo>
                    <a:pt x="1826" y="1665"/>
                  </a:lnTo>
                  <a:lnTo>
                    <a:pt x="1818" y="1704"/>
                  </a:lnTo>
                  <a:lnTo>
                    <a:pt x="1804" y="1739"/>
                  </a:lnTo>
                  <a:lnTo>
                    <a:pt x="1782" y="1770"/>
                  </a:lnTo>
                  <a:lnTo>
                    <a:pt x="1754" y="1796"/>
                  </a:lnTo>
                  <a:lnTo>
                    <a:pt x="1721" y="1815"/>
                  </a:lnTo>
                  <a:lnTo>
                    <a:pt x="1682" y="1826"/>
                  </a:lnTo>
                  <a:lnTo>
                    <a:pt x="1671" y="1826"/>
                  </a:lnTo>
                  <a:lnTo>
                    <a:pt x="1661" y="1828"/>
                  </a:lnTo>
                  <a:lnTo>
                    <a:pt x="1652" y="1828"/>
                  </a:lnTo>
                  <a:lnTo>
                    <a:pt x="1612" y="1822"/>
                  </a:lnTo>
                  <a:lnTo>
                    <a:pt x="1575" y="1809"/>
                  </a:lnTo>
                  <a:lnTo>
                    <a:pt x="1541" y="1787"/>
                  </a:lnTo>
                  <a:lnTo>
                    <a:pt x="1514" y="1759"/>
                  </a:lnTo>
                  <a:lnTo>
                    <a:pt x="1493" y="1724"/>
                  </a:lnTo>
                  <a:lnTo>
                    <a:pt x="1482" y="1684"/>
                  </a:lnTo>
                  <a:lnTo>
                    <a:pt x="1455" y="1560"/>
                  </a:lnTo>
                  <a:lnTo>
                    <a:pt x="1420" y="1440"/>
                  </a:lnTo>
                  <a:lnTo>
                    <a:pt x="1375" y="1321"/>
                  </a:lnTo>
                  <a:lnTo>
                    <a:pt x="1322" y="1209"/>
                  </a:lnTo>
                  <a:lnTo>
                    <a:pt x="1261" y="1100"/>
                  </a:lnTo>
                  <a:lnTo>
                    <a:pt x="1191" y="994"/>
                  </a:lnTo>
                  <a:lnTo>
                    <a:pt x="1111" y="895"/>
                  </a:lnTo>
                  <a:lnTo>
                    <a:pt x="1024" y="800"/>
                  </a:lnTo>
                  <a:lnTo>
                    <a:pt x="930" y="714"/>
                  </a:lnTo>
                  <a:lnTo>
                    <a:pt x="831" y="634"/>
                  </a:lnTo>
                  <a:lnTo>
                    <a:pt x="725" y="564"/>
                  </a:lnTo>
                  <a:lnTo>
                    <a:pt x="616" y="501"/>
                  </a:lnTo>
                  <a:lnTo>
                    <a:pt x="504" y="447"/>
                  </a:lnTo>
                  <a:lnTo>
                    <a:pt x="386" y="403"/>
                  </a:lnTo>
                  <a:lnTo>
                    <a:pt x="266" y="368"/>
                  </a:lnTo>
                  <a:lnTo>
                    <a:pt x="142" y="342"/>
                  </a:lnTo>
                  <a:lnTo>
                    <a:pt x="103" y="331"/>
                  </a:lnTo>
                  <a:lnTo>
                    <a:pt x="70" y="313"/>
                  </a:lnTo>
                  <a:lnTo>
                    <a:pt x="40" y="287"/>
                  </a:lnTo>
                  <a:lnTo>
                    <a:pt x="20" y="255"/>
                  </a:lnTo>
                  <a:lnTo>
                    <a:pt x="5" y="220"/>
                  </a:lnTo>
                  <a:lnTo>
                    <a:pt x="0" y="183"/>
                  </a:lnTo>
                  <a:lnTo>
                    <a:pt x="2" y="143"/>
                  </a:lnTo>
                  <a:lnTo>
                    <a:pt x="13" y="106"/>
                  </a:lnTo>
                  <a:lnTo>
                    <a:pt x="31" y="70"/>
                  </a:lnTo>
                  <a:lnTo>
                    <a:pt x="57" y="43"/>
                  </a:lnTo>
                  <a:lnTo>
                    <a:pt x="88" y="21"/>
                  </a:lnTo>
                  <a:lnTo>
                    <a:pt x="123" y="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539163" y="2900363"/>
              <a:ext cx="4803776" cy="4816475"/>
              <a:chOff x="8539163" y="2900363"/>
              <a:chExt cx="4803776" cy="4816475"/>
            </a:xfrm>
            <a:grpFill/>
          </p:grpSpPr>
          <p:sp>
            <p:nvSpPr>
              <p:cNvPr id="63" name="Freeform 12"/>
              <p:cNvSpPr>
                <a:spLocks noEditPoints="1"/>
              </p:cNvSpPr>
              <p:nvPr/>
            </p:nvSpPr>
            <p:spPr bwMode="auto">
              <a:xfrm>
                <a:off x="8539163" y="3179763"/>
                <a:ext cx="4513263" cy="4537075"/>
              </a:xfrm>
              <a:custGeom>
                <a:avLst/>
                <a:gdLst>
                  <a:gd name="T0" fmla="*/ 1158 w 5685"/>
                  <a:gd name="T1" fmla="*/ 346 h 5715"/>
                  <a:gd name="T2" fmla="*/ 526 w 5685"/>
                  <a:gd name="T3" fmla="*/ 874 h 5715"/>
                  <a:gd name="T4" fmla="*/ 360 w 5685"/>
                  <a:gd name="T5" fmla="*/ 1181 h 5715"/>
                  <a:gd name="T6" fmla="*/ 369 w 5685"/>
                  <a:gd name="T7" fmla="*/ 1622 h 5715"/>
                  <a:gd name="T8" fmla="*/ 561 w 5685"/>
                  <a:gd name="T9" fmla="*/ 2229 h 5715"/>
                  <a:gd name="T10" fmla="*/ 1025 w 5685"/>
                  <a:gd name="T11" fmla="*/ 3075 h 5715"/>
                  <a:gd name="T12" fmla="*/ 1745 w 5685"/>
                  <a:gd name="T13" fmla="*/ 3953 h 5715"/>
                  <a:gd name="T14" fmla="*/ 2675 w 5685"/>
                  <a:gd name="T15" fmla="*/ 4716 h 5715"/>
                  <a:gd name="T16" fmla="*/ 3517 w 5685"/>
                  <a:gd name="T17" fmla="*/ 5168 h 5715"/>
                  <a:gd name="T18" fmla="*/ 4160 w 5685"/>
                  <a:gd name="T19" fmla="*/ 5355 h 5715"/>
                  <a:gd name="T20" fmla="*/ 4520 w 5685"/>
                  <a:gd name="T21" fmla="*/ 5355 h 5715"/>
                  <a:gd name="T22" fmla="*/ 4841 w 5685"/>
                  <a:gd name="T23" fmla="*/ 5168 h 5715"/>
                  <a:gd name="T24" fmla="*/ 5244 w 5685"/>
                  <a:gd name="T25" fmla="*/ 4756 h 5715"/>
                  <a:gd name="T26" fmla="*/ 5336 w 5685"/>
                  <a:gd name="T27" fmla="*/ 4503 h 5715"/>
                  <a:gd name="T28" fmla="*/ 4513 w 5685"/>
                  <a:gd name="T29" fmla="*/ 3625 h 5715"/>
                  <a:gd name="T30" fmla="*/ 4350 w 5685"/>
                  <a:gd name="T31" fmla="*/ 3553 h 5715"/>
                  <a:gd name="T32" fmla="*/ 4182 w 5685"/>
                  <a:gd name="T33" fmla="*/ 3627 h 5715"/>
                  <a:gd name="T34" fmla="*/ 3667 w 5685"/>
                  <a:gd name="T35" fmla="*/ 4132 h 5715"/>
                  <a:gd name="T36" fmla="*/ 3484 w 5685"/>
                  <a:gd name="T37" fmla="*/ 4172 h 5715"/>
                  <a:gd name="T38" fmla="*/ 3324 w 5685"/>
                  <a:gd name="T39" fmla="*/ 4100 h 5715"/>
                  <a:gd name="T40" fmla="*/ 2757 w 5685"/>
                  <a:gd name="T41" fmla="*/ 3738 h 5715"/>
                  <a:gd name="T42" fmla="*/ 1963 w 5685"/>
                  <a:gd name="T43" fmla="*/ 2947 h 5715"/>
                  <a:gd name="T44" fmla="*/ 1688 w 5685"/>
                  <a:gd name="T45" fmla="*/ 2550 h 5715"/>
                  <a:gd name="T46" fmla="*/ 1536 w 5685"/>
                  <a:gd name="T47" fmla="*/ 2230 h 5715"/>
                  <a:gd name="T48" fmla="*/ 1551 w 5685"/>
                  <a:gd name="T49" fmla="*/ 2049 h 5715"/>
                  <a:gd name="T50" fmla="*/ 1726 w 5685"/>
                  <a:gd name="T51" fmla="*/ 1861 h 5715"/>
                  <a:gd name="T52" fmla="*/ 2094 w 5685"/>
                  <a:gd name="T53" fmla="*/ 1489 h 5715"/>
                  <a:gd name="T54" fmla="*/ 2125 w 5685"/>
                  <a:gd name="T55" fmla="*/ 1242 h 5715"/>
                  <a:gd name="T56" fmla="*/ 1462 w 5685"/>
                  <a:gd name="T57" fmla="*/ 551 h 5715"/>
                  <a:gd name="T58" fmla="*/ 1265 w 5685"/>
                  <a:gd name="T59" fmla="*/ 375 h 5715"/>
                  <a:gd name="T60" fmla="*/ 1232 w 5685"/>
                  <a:gd name="T61" fmla="*/ 6 h 5715"/>
                  <a:gd name="T62" fmla="*/ 1584 w 5685"/>
                  <a:gd name="T63" fmla="*/ 189 h 5715"/>
                  <a:gd name="T64" fmla="*/ 2291 w 5685"/>
                  <a:gd name="T65" fmla="*/ 898 h 5715"/>
                  <a:gd name="T66" fmla="*/ 2489 w 5685"/>
                  <a:gd name="T67" fmla="*/ 1264 h 5715"/>
                  <a:gd name="T68" fmla="*/ 2404 w 5685"/>
                  <a:gd name="T69" fmla="*/ 1643 h 5715"/>
                  <a:gd name="T70" fmla="*/ 1990 w 5685"/>
                  <a:gd name="T71" fmla="*/ 2088 h 5715"/>
                  <a:gd name="T72" fmla="*/ 2090 w 5685"/>
                  <a:gd name="T73" fmla="*/ 2537 h 5715"/>
                  <a:gd name="T74" fmla="*/ 2666 w 5685"/>
                  <a:gd name="T75" fmla="*/ 3202 h 5715"/>
                  <a:gd name="T76" fmla="*/ 3346 w 5685"/>
                  <a:gd name="T77" fmla="*/ 3725 h 5715"/>
                  <a:gd name="T78" fmla="*/ 4051 w 5685"/>
                  <a:gd name="T79" fmla="*/ 3298 h 5715"/>
                  <a:gd name="T80" fmla="*/ 4431 w 5685"/>
                  <a:gd name="T81" fmla="*/ 3215 h 5715"/>
                  <a:gd name="T82" fmla="*/ 4786 w 5685"/>
                  <a:gd name="T83" fmla="*/ 3407 h 5715"/>
                  <a:gd name="T84" fmla="*/ 5663 w 5685"/>
                  <a:gd name="T85" fmla="*/ 4396 h 5715"/>
                  <a:gd name="T86" fmla="*/ 5635 w 5685"/>
                  <a:gd name="T87" fmla="*/ 4784 h 5715"/>
                  <a:gd name="T88" fmla="*/ 5325 w 5685"/>
                  <a:gd name="T89" fmla="*/ 5161 h 5715"/>
                  <a:gd name="T90" fmla="*/ 5098 w 5685"/>
                  <a:gd name="T91" fmla="*/ 5396 h 5715"/>
                  <a:gd name="T92" fmla="*/ 4806 w 5685"/>
                  <a:gd name="T93" fmla="*/ 5617 h 5715"/>
                  <a:gd name="T94" fmla="*/ 4359 w 5685"/>
                  <a:gd name="T95" fmla="*/ 5715 h 5715"/>
                  <a:gd name="T96" fmla="*/ 3857 w 5685"/>
                  <a:gd name="T97" fmla="*/ 5645 h 5715"/>
                  <a:gd name="T98" fmla="*/ 3253 w 5685"/>
                  <a:gd name="T99" fmla="*/ 5427 h 5715"/>
                  <a:gd name="T100" fmla="*/ 2351 w 5685"/>
                  <a:gd name="T101" fmla="*/ 4913 h 5715"/>
                  <a:gd name="T102" fmla="*/ 1464 w 5685"/>
                  <a:gd name="T103" fmla="*/ 4161 h 5715"/>
                  <a:gd name="T104" fmla="*/ 735 w 5685"/>
                  <a:gd name="T105" fmla="*/ 3263 h 5715"/>
                  <a:gd name="T106" fmla="*/ 242 w 5685"/>
                  <a:gd name="T107" fmla="*/ 2362 h 5715"/>
                  <a:gd name="T108" fmla="*/ 55 w 5685"/>
                  <a:gd name="T109" fmla="*/ 1809 h 5715"/>
                  <a:gd name="T110" fmla="*/ 6 w 5685"/>
                  <a:gd name="T111" fmla="*/ 1225 h 5715"/>
                  <a:gd name="T112" fmla="*/ 159 w 5685"/>
                  <a:gd name="T113" fmla="*/ 780 h 5715"/>
                  <a:gd name="T114" fmla="*/ 787 w 5685"/>
                  <a:gd name="T115" fmla="*/ 131 h 5715"/>
                  <a:gd name="T116" fmla="*/ 1154 w 5685"/>
                  <a:gd name="T117" fmla="*/ 0 h 5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685" h="5715">
                    <a:moveTo>
                      <a:pt x="5244" y="4756"/>
                    </a:moveTo>
                    <a:lnTo>
                      <a:pt x="5244" y="4756"/>
                    </a:lnTo>
                    <a:lnTo>
                      <a:pt x="5244" y="4756"/>
                    </a:lnTo>
                    <a:lnTo>
                      <a:pt x="5244" y="4756"/>
                    </a:lnTo>
                    <a:close/>
                    <a:moveTo>
                      <a:pt x="1158" y="346"/>
                    </a:moveTo>
                    <a:lnTo>
                      <a:pt x="1108" y="351"/>
                    </a:lnTo>
                    <a:lnTo>
                      <a:pt x="1060" y="370"/>
                    </a:lnTo>
                    <a:lnTo>
                      <a:pt x="1010" y="397"/>
                    </a:lnTo>
                    <a:lnTo>
                      <a:pt x="964" y="436"/>
                    </a:lnTo>
                    <a:lnTo>
                      <a:pt x="526" y="874"/>
                    </a:lnTo>
                    <a:lnTo>
                      <a:pt x="478" y="928"/>
                    </a:lnTo>
                    <a:lnTo>
                      <a:pt x="436" y="987"/>
                    </a:lnTo>
                    <a:lnTo>
                      <a:pt x="403" y="1048"/>
                    </a:lnTo>
                    <a:lnTo>
                      <a:pt x="379" y="1112"/>
                    </a:lnTo>
                    <a:lnTo>
                      <a:pt x="360" y="1181"/>
                    </a:lnTo>
                    <a:lnTo>
                      <a:pt x="351" y="1255"/>
                    </a:lnTo>
                    <a:lnTo>
                      <a:pt x="345" y="1343"/>
                    </a:lnTo>
                    <a:lnTo>
                      <a:pt x="347" y="1434"/>
                    </a:lnTo>
                    <a:lnTo>
                      <a:pt x="356" y="1526"/>
                    </a:lnTo>
                    <a:lnTo>
                      <a:pt x="369" y="1622"/>
                    </a:lnTo>
                    <a:lnTo>
                      <a:pt x="391" y="1724"/>
                    </a:lnTo>
                    <a:lnTo>
                      <a:pt x="417" y="1829"/>
                    </a:lnTo>
                    <a:lnTo>
                      <a:pt x="452" y="1938"/>
                    </a:lnTo>
                    <a:lnTo>
                      <a:pt x="493" y="2055"/>
                    </a:lnTo>
                    <a:lnTo>
                      <a:pt x="561" y="2229"/>
                    </a:lnTo>
                    <a:lnTo>
                      <a:pt x="637" y="2399"/>
                    </a:lnTo>
                    <a:lnTo>
                      <a:pt x="722" y="2569"/>
                    </a:lnTo>
                    <a:lnTo>
                      <a:pt x="814" y="2737"/>
                    </a:lnTo>
                    <a:lnTo>
                      <a:pt x="914" y="2907"/>
                    </a:lnTo>
                    <a:lnTo>
                      <a:pt x="1025" y="3075"/>
                    </a:lnTo>
                    <a:lnTo>
                      <a:pt x="1145" y="3245"/>
                    </a:lnTo>
                    <a:lnTo>
                      <a:pt x="1274" y="3417"/>
                    </a:lnTo>
                    <a:lnTo>
                      <a:pt x="1414" y="3590"/>
                    </a:lnTo>
                    <a:lnTo>
                      <a:pt x="1577" y="3775"/>
                    </a:lnTo>
                    <a:lnTo>
                      <a:pt x="1745" y="3953"/>
                    </a:lnTo>
                    <a:lnTo>
                      <a:pt x="1918" y="4123"/>
                    </a:lnTo>
                    <a:lnTo>
                      <a:pt x="2099" y="4283"/>
                    </a:lnTo>
                    <a:lnTo>
                      <a:pt x="2286" y="4437"/>
                    </a:lnTo>
                    <a:lnTo>
                      <a:pt x="2478" y="4581"/>
                    </a:lnTo>
                    <a:lnTo>
                      <a:pt x="2675" y="4716"/>
                    </a:lnTo>
                    <a:lnTo>
                      <a:pt x="2879" y="4843"/>
                    </a:lnTo>
                    <a:lnTo>
                      <a:pt x="3089" y="4961"/>
                    </a:lnTo>
                    <a:lnTo>
                      <a:pt x="3303" y="5070"/>
                    </a:lnTo>
                    <a:lnTo>
                      <a:pt x="3407" y="5119"/>
                    </a:lnTo>
                    <a:lnTo>
                      <a:pt x="3517" y="5168"/>
                    </a:lnTo>
                    <a:lnTo>
                      <a:pt x="3636" y="5215"/>
                    </a:lnTo>
                    <a:lnTo>
                      <a:pt x="3759" y="5259"/>
                    </a:lnTo>
                    <a:lnTo>
                      <a:pt x="3889" y="5298"/>
                    </a:lnTo>
                    <a:lnTo>
                      <a:pt x="4022" y="5331"/>
                    </a:lnTo>
                    <a:lnTo>
                      <a:pt x="4160" y="5355"/>
                    </a:lnTo>
                    <a:lnTo>
                      <a:pt x="4300" y="5370"/>
                    </a:lnTo>
                    <a:lnTo>
                      <a:pt x="4330" y="5372"/>
                    </a:lnTo>
                    <a:lnTo>
                      <a:pt x="4359" y="5372"/>
                    </a:lnTo>
                    <a:lnTo>
                      <a:pt x="4443" y="5368"/>
                    </a:lnTo>
                    <a:lnTo>
                      <a:pt x="4520" y="5355"/>
                    </a:lnTo>
                    <a:lnTo>
                      <a:pt x="4592" y="5335"/>
                    </a:lnTo>
                    <a:lnTo>
                      <a:pt x="4660" y="5307"/>
                    </a:lnTo>
                    <a:lnTo>
                      <a:pt x="4723" y="5268"/>
                    </a:lnTo>
                    <a:lnTo>
                      <a:pt x="4784" y="5222"/>
                    </a:lnTo>
                    <a:lnTo>
                      <a:pt x="4841" y="5168"/>
                    </a:lnTo>
                    <a:lnTo>
                      <a:pt x="4921" y="5078"/>
                    </a:lnTo>
                    <a:lnTo>
                      <a:pt x="5004" y="4993"/>
                    </a:lnTo>
                    <a:lnTo>
                      <a:pt x="5087" y="4912"/>
                    </a:lnTo>
                    <a:lnTo>
                      <a:pt x="5168" y="4834"/>
                    </a:lnTo>
                    <a:lnTo>
                      <a:pt x="5244" y="4756"/>
                    </a:lnTo>
                    <a:lnTo>
                      <a:pt x="5286" y="4705"/>
                    </a:lnTo>
                    <a:lnTo>
                      <a:pt x="5318" y="4655"/>
                    </a:lnTo>
                    <a:lnTo>
                      <a:pt x="5336" y="4603"/>
                    </a:lnTo>
                    <a:lnTo>
                      <a:pt x="5342" y="4553"/>
                    </a:lnTo>
                    <a:lnTo>
                      <a:pt x="5336" y="4503"/>
                    </a:lnTo>
                    <a:lnTo>
                      <a:pt x="5316" y="4453"/>
                    </a:lnTo>
                    <a:lnTo>
                      <a:pt x="5286" y="4403"/>
                    </a:lnTo>
                    <a:lnTo>
                      <a:pt x="5242" y="4355"/>
                    </a:lnTo>
                    <a:lnTo>
                      <a:pt x="4535" y="3648"/>
                    </a:lnTo>
                    <a:lnTo>
                      <a:pt x="4513" y="3625"/>
                    </a:lnTo>
                    <a:lnTo>
                      <a:pt x="4487" y="3603"/>
                    </a:lnTo>
                    <a:lnTo>
                      <a:pt x="4457" y="3583"/>
                    </a:lnTo>
                    <a:lnTo>
                      <a:pt x="4426" y="3568"/>
                    </a:lnTo>
                    <a:lnTo>
                      <a:pt x="4389" y="3557"/>
                    </a:lnTo>
                    <a:lnTo>
                      <a:pt x="4350" y="3553"/>
                    </a:lnTo>
                    <a:lnTo>
                      <a:pt x="4311" y="3557"/>
                    </a:lnTo>
                    <a:lnTo>
                      <a:pt x="4274" y="3568"/>
                    </a:lnTo>
                    <a:lnTo>
                      <a:pt x="4239" y="3585"/>
                    </a:lnTo>
                    <a:lnTo>
                      <a:pt x="4210" y="3605"/>
                    </a:lnTo>
                    <a:lnTo>
                      <a:pt x="4182" y="3627"/>
                    </a:lnTo>
                    <a:lnTo>
                      <a:pt x="4158" y="3649"/>
                    </a:lnTo>
                    <a:lnTo>
                      <a:pt x="3721" y="4087"/>
                    </a:lnTo>
                    <a:lnTo>
                      <a:pt x="3708" y="4099"/>
                    </a:lnTo>
                    <a:lnTo>
                      <a:pt x="3691" y="4115"/>
                    </a:lnTo>
                    <a:lnTo>
                      <a:pt x="3667" y="4132"/>
                    </a:lnTo>
                    <a:lnTo>
                      <a:pt x="3639" y="4148"/>
                    </a:lnTo>
                    <a:lnTo>
                      <a:pt x="3606" y="4161"/>
                    </a:lnTo>
                    <a:lnTo>
                      <a:pt x="3569" y="4172"/>
                    </a:lnTo>
                    <a:lnTo>
                      <a:pt x="3525" y="4176"/>
                    </a:lnTo>
                    <a:lnTo>
                      <a:pt x="3484" y="4172"/>
                    </a:lnTo>
                    <a:lnTo>
                      <a:pt x="3442" y="4161"/>
                    </a:lnTo>
                    <a:lnTo>
                      <a:pt x="3399" y="4143"/>
                    </a:lnTo>
                    <a:lnTo>
                      <a:pt x="3392" y="4139"/>
                    </a:lnTo>
                    <a:lnTo>
                      <a:pt x="3383" y="4135"/>
                    </a:lnTo>
                    <a:lnTo>
                      <a:pt x="3324" y="4100"/>
                    </a:lnTo>
                    <a:lnTo>
                      <a:pt x="3257" y="4067"/>
                    </a:lnTo>
                    <a:lnTo>
                      <a:pt x="3180" y="4026"/>
                    </a:lnTo>
                    <a:lnTo>
                      <a:pt x="3100" y="3980"/>
                    </a:lnTo>
                    <a:lnTo>
                      <a:pt x="2927" y="3866"/>
                    </a:lnTo>
                    <a:lnTo>
                      <a:pt x="2757" y="3738"/>
                    </a:lnTo>
                    <a:lnTo>
                      <a:pt x="2591" y="3601"/>
                    </a:lnTo>
                    <a:lnTo>
                      <a:pt x="2430" y="3455"/>
                    </a:lnTo>
                    <a:lnTo>
                      <a:pt x="2271" y="3297"/>
                    </a:lnTo>
                    <a:lnTo>
                      <a:pt x="2116" y="3127"/>
                    </a:lnTo>
                    <a:lnTo>
                      <a:pt x="1963" y="2947"/>
                    </a:lnTo>
                    <a:lnTo>
                      <a:pt x="1963" y="2945"/>
                    </a:lnTo>
                    <a:lnTo>
                      <a:pt x="1883" y="2842"/>
                    </a:lnTo>
                    <a:lnTo>
                      <a:pt x="1811" y="2742"/>
                    </a:lnTo>
                    <a:lnTo>
                      <a:pt x="1747" y="2646"/>
                    </a:lnTo>
                    <a:lnTo>
                      <a:pt x="1688" y="2550"/>
                    </a:lnTo>
                    <a:lnTo>
                      <a:pt x="1636" y="2458"/>
                    </a:lnTo>
                    <a:lnTo>
                      <a:pt x="1590" y="2363"/>
                    </a:lnTo>
                    <a:lnTo>
                      <a:pt x="1549" y="2271"/>
                    </a:lnTo>
                    <a:lnTo>
                      <a:pt x="1545" y="2258"/>
                    </a:lnTo>
                    <a:lnTo>
                      <a:pt x="1536" y="2230"/>
                    </a:lnTo>
                    <a:lnTo>
                      <a:pt x="1531" y="2199"/>
                    </a:lnTo>
                    <a:lnTo>
                      <a:pt x="1527" y="2164"/>
                    </a:lnTo>
                    <a:lnTo>
                      <a:pt x="1529" y="2127"/>
                    </a:lnTo>
                    <a:lnTo>
                      <a:pt x="1536" y="2090"/>
                    </a:lnTo>
                    <a:lnTo>
                      <a:pt x="1551" y="2049"/>
                    </a:lnTo>
                    <a:lnTo>
                      <a:pt x="1577" y="2009"/>
                    </a:lnTo>
                    <a:lnTo>
                      <a:pt x="1612" y="1968"/>
                    </a:lnTo>
                    <a:lnTo>
                      <a:pt x="1614" y="1964"/>
                    </a:lnTo>
                    <a:lnTo>
                      <a:pt x="1617" y="1962"/>
                    </a:lnTo>
                    <a:lnTo>
                      <a:pt x="1726" y="1861"/>
                    </a:lnTo>
                    <a:lnTo>
                      <a:pt x="1834" y="1757"/>
                    </a:lnTo>
                    <a:lnTo>
                      <a:pt x="1939" y="1650"/>
                    </a:lnTo>
                    <a:lnTo>
                      <a:pt x="1994" y="1595"/>
                    </a:lnTo>
                    <a:lnTo>
                      <a:pt x="2050" y="1539"/>
                    </a:lnTo>
                    <a:lnTo>
                      <a:pt x="2094" y="1489"/>
                    </a:lnTo>
                    <a:lnTo>
                      <a:pt x="2125" y="1439"/>
                    </a:lnTo>
                    <a:lnTo>
                      <a:pt x="2144" y="1390"/>
                    </a:lnTo>
                    <a:lnTo>
                      <a:pt x="2151" y="1342"/>
                    </a:lnTo>
                    <a:lnTo>
                      <a:pt x="2144" y="1292"/>
                    </a:lnTo>
                    <a:lnTo>
                      <a:pt x="2125" y="1242"/>
                    </a:lnTo>
                    <a:lnTo>
                      <a:pt x="2094" y="1194"/>
                    </a:lnTo>
                    <a:lnTo>
                      <a:pt x="2050" y="1142"/>
                    </a:lnTo>
                    <a:lnTo>
                      <a:pt x="1701" y="793"/>
                    </a:lnTo>
                    <a:lnTo>
                      <a:pt x="1579" y="669"/>
                    </a:lnTo>
                    <a:lnTo>
                      <a:pt x="1462" y="551"/>
                    </a:lnTo>
                    <a:lnTo>
                      <a:pt x="1348" y="440"/>
                    </a:lnTo>
                    <a:lnTo>
                      <a:pt x="1344" y="436"/>
                    </a:lnTo>
                    <a:lnTo>
                      <a:pt x="1322" y="414"/>
                    </a:lnTo>
                    <a:lnTo>
                      <a:pt x="1296" y="394"/>
                    </a:lnTo>
                    <a:lnTo>
                      <a:pt x="1265" y="375"/>
                    </a:lnTo>
                    <a:lnTo>
                      <a:pt x="1233" y="360"/>
                    </a:lnTo>
                    <a:lnTo>
                      <a:pt x="1196" y="349"/>
                    </a:lnTo>
                    <a:lnTo>
                      <a:pt x="1158" y="346"/>
                    </a:lnTo>
                    <a:close/>
                    <a:moveTo>
                      <a:pt x="1154" y="0"/>
                    </a:moveTo>
                    <a:lnTo>
                      <a:pt x="1232" y="6"/>
                    </a:lnTo>
                    <a:lnTo>
                      <a:pt x="1307" y="22"/>
                    </a:lnTo>
                    <a:lnTo>
                      <a:pt x="1381" y="48"/>
                    </a:lnTo>
                    <a:lnTo>
                      <a:pt x="1451" y="85"/>
                    </a:lnTo>
                    <a:lnTo>
                      <a:pt x="1520" y="131"/>
                    </a:lnTo>
                    <a:lnTo>
                      <a:pt x="1584" y="189"/>
                    </a:lnTo>
                    <a:lnTo>
                      <a:pt x="1706" y="307"/>
                    </a:lnTo>
                    <a:lnTo>
                      <a:pt x="1824" y="427"/>
                    </a:lnTo>
                    <a:lnTo>
                      <a:pt x="1883" y="488"/>
                    </a:lnTo>
                    <a:lnTo>
                      <a:pt x="1942" y="549"/>
                    </a:lnTo>
                    <a:lnTo>
                      <a:pt x="2291" y="898"/>
                    </a:lnTo>
                    <a:lnTo>
                      <a:pt x="2354" y="966"/>
                    </a:lnTo>
                    <a:lnTo>
                      <a:pt x="2404" y="1039"/>
                    </a:lnTo>
                    <a:lnTo>
                      <a:pt x="2443" y="1112"/>
                    </a:lnTo>
                    <a:lnTo>
                      <a:pt x="2471" y="1188"/>
                    </a:lnTo>
                    <a:lnTo>
                      <a:pt x="2489" y="1264"/>
                    </a:lnTo>
                    <a:lnTo>
                      <a:pt x="2495" y="1342"/>
                    </a:lnTo>
                    <a:lnTo>
                      <a:pt x="2489" y="1417"/>
                    </a:lnTo>
                    <a:lnTo>
                      <a:pt x="2471" y="1495"/>
                    </a:lnTo>
                    <a:lnTo>
                      <a:pt x="2443" y="1571"/>
                    </a:lnTo>
                    <a:lnTo>
                      <a:pt x="2404" y="1643"/>
                    </a:lnTo>
                    <a:lnTo>
                      <a:pt x="2354" y="1715"/>
                    </a:lnTo>
                    <a:lnTo>
                      <a:pt x="2291" y="1783"/>
                    </a:lnTo>
                    <a:lnTo>
                      <a:pt x="2184" y="1892"/>
                    </a:lnTo>
                    <a:lnTo>
                      <a:pt x="2088" y="1990"/>
                    </a:lnTo>
                    <a:lnTo>
                      <a:pt x="1990" y="2088"/>
                    </a:lnTo>
                    <a:lnTo>
                      <a:pt x="1887" y="2184"/>
                    </a:lnTo>
                    <a:lnTo>
                      <a:pt x="1930" y="2271"/>
                    </a:lnTo>
                    <a:lnTo>
                      <a:pt x="1978" y="2358"/>
                    </a:lnTo>
                    <a:lnTo>
                      <a:pt x="2029" y="2447"/>
                    </a:lnTo>
                    <a:lnTo>
                      <a:pt x="2090" y="2537"/>
                    </a:lnTo>
                    <a:lnTo>
                      <a:pt x="2158" y="2631"/>
                    </a:lnTo>
                    <a:lnTo>
                      <a:pt x="2234" y="2729"/>
                    </a:lnTo>
                    <a:lnTo>
                      <a:pt x="2376" y="2899"/>
                    </a:lnTo>
                    <a:lnTo>
                      <a:pt x="2520" y="3056"/>
                    </a:lnTo>
                    <a:lnTo>
                      <a:pt x="2666" y="3202"/>
                    </a:lnTo>
                    <a:lnTo>
                      <a:pt x="2818" y="3339"/>
                    </a:lnTo>
                    <a:lnTo>
                      <a:pt x="2969" y="3467"/>
                    </a:lnTo>
                    <a:lnTo>
                      <a:pt x="3126" y="3583"/>
                    </a:lnTo>
                    <a:lnTo>
                      <a:pt x="3287" y="3690"/>
                    </a:lnTo>
                    <a:lnTo>
                      <a:pt x="3346" y="3725"/>
                    </a:lnTo>
                    <a:lnTo>
                      <a:pt x="3412" y="3759"/>
                    </a:lnTo>
                    <a:lnTo>
                      <a:pt x="3512" y="3810"/>
                    </a:lnTo>
                    <a:lnTo>
                      <a:pt x="3916" y="3406"/>
                    </a:lnTo>
                    <a:lnTo>
                      <a:pt x="3983" y="3346"/>
                    </a:lnTo>
                    <a:lnTo>
                      <a:pt x="4051" y="3298"/>
                    </a:lnTo>
                    <a:lnTo>
                      <a:pt x="4125" y="3260"/>
                    </a:lnTo>
                    <a:lnTo>
                      <a:pt x="4199" y="3232"/>
                    </a:lnTo>
                    <a:lnTo>
                      <a:pt x="4274" y="3215"/>
                    </a:lnTo>
                    <a:lnTo>
                      <a:pt x="4354" y="3210"/>
                    </a:lnTo>
                    <a:lnTo>
                      <a:pt x="4431" y="3215"/>
                    </a:lnTo>
                    <a:lnTo>
                      <a:pt x="4509" y="3232"/>
                    </a:lnTo>
                    <a:lnTo>
                      <a:pt x="4583" y="3260"/>
                    </a:lnTo>
                    <a:lnTo>
                      <a:pt x="4653" y="3298"/>
                    </a:lnTo>
                    <a:lnTo>
                      <a:pt x="4721" y="3348"/>
                    </a:lnTo>
                    <a:lnTo>
                      <a:pt x="4786" y="3407"/>
                    </a:lnTo>
                    <a:lnTo>
                      <a:pt x="5488" y="4113"/>
                    </a:lnTo>
                    <a:lnTo>
                      <a:pt x="5549" y="4178"/>
                    </a:lnTo>
                    <a:lnTo>
                      <a:pt x="5597" y="4248"/>
                    </a:lnTo>
                    <a:lnTo>
                      <a:pt x="5635" y="4320"/>
                    </a:lnTo>
                    <a:lnTo>
                      <a:pt x="5663" y="4396"/>
                    </a:lnTo>
                    <a:lnTo>
                      <a:pt x="5680" y="4474"/>
                    </a:lnTo>
                    <a:lnTo>
                      <a:pt x="5685" y="4551"/>
                    </a:lnTo>
                    <a:lnTo>
                      <a:pt x="5680" y="4631"/>
                    </a:lnTo>
                    <a:lnTo>
                      <a:pt x="5663" y="4708"/>
                    </a:lnTo>
                    <a:lnTo>
                      <a:pt x="5635" y="4784"/>
                    </a:lnTo>
                    <a:lnTo>
                      <a:pt x="5598" y="4856"/>
                    </a:lnTo>
                    <a:lnTo>
                      <a:pt x="5550" y="4928"/>
                    </a:lnTo>
                    <a:lnTo>
                      <a:pt x="5491" y="4995"/>
                    </a:lnTo>
                    <a:lnTo>
                      <a:pt x="5408" y="5080"/>
                    </a:lnTo>
                    <a:lnTo>
                      <a:pt x="5325" y="5161"/>
                    </a:lnTo>
                    <a:lnTo>
                      <a:pt x="5248" y="5237"/>
                    </a:lnTo>
                    <a:lnTo>
                      <a:pt x="5172" y="5314"/>
                    </a:lnTo>
                    <a:lnTo>
                      <a:pt x="5102" y="5392"/>
                    </a:lnTo>
                    <a:lnTo>
                      <a:pt x="5100" y="5394"/>
                    </a:lnTo>
                    <a:lnTo>
                      <a:pt x="5098" y="5396"/>
                    </a:lnTo>
                    <a:lnTo>
                      <a:pt x="5096" y="5398"/>
                    </a:lnTo>
                    <a:lnTo>
                      <a:pt x="5030" y="5464"/>
                    </a:lnTo>
                    <a:lnTo>
                      <a:pt x="4960" y="5523"/>
                    </a:lnTo>
                    <a:lnTo>
                      <a:pt x="4884" y="5575"/>
                    </a:lnTo>
                    <a:lnTo>
                      <a:pt x="4806" y="5617"/>
                    </a:lnTo>
                    <a:lnTo>
                      <a:pt x="4723" y="5653"/>
                    </a:lnTo>
                    <a:lnTo>
                      <a:pt x="4638" y="5680"/>
                    </a:lnTo>
                    <a:lnTo>
                      <a:pt x="4548" y="5701"/>
                    </a:lnTo>
                    <a:lnTo>
                      <a:pt x="4455" y="5712"/>
                    </a:lnTo>
                    <a:lnTo>
                      <a:pt x="4359" y="5715"/>
                    </a:lnTo>
                    <a:lnTo>
                      <a:pt x="4319" y="5715"/>
                    </a:lnTo>
                    <a:lnTo>
                      <a:pt x="4278" y="5714"/>
                    </a:lnTo>
                    <a:lnTo>
                      <a:pt x="4134" y="5699"/>
                    </a:lnTo>
                    <a:lnTo>
                      <a:pt x="3992" y="5677"/>
                    </a:lnTo>
                    <a:lnTo>
                      <a:pt x="3857" y="5645"/>
                    </a:lnTo>
                    <a:lnTo>
                      <a:pt x="3724" y="5608"/>
                    </a:lnTo>
                    <a:lnTo>
                      <a:pt x="3599" y="5568"/>
                    </a:lnTo>
                    <a:lnTo>
                      <a:pt x="3477" y="5523"/>
                    </a:lnTo>
                    <a:lnTo>
                      <a:pt x="3362" y="5475"/>
                    </a:lnTo>
                    <a:lnTo>
                      <a:pt x="3253" y="5427"/>
                    </a:lnTo>
                    <a:lnTo>
                      <a:pt x="3152" y="5381"/>
                    </a:lnTo>
                    <a:lnTo>
                      <a:pt x="2945" y="5276"/>
                    </a:lnTo>
                    <a:lnTo>
                      <a:pt x="2742" y="5161"/>
                    </a:lnTo>
                    <a:lnTo>
                      <a:pt x="2544" y="5041"/>
                    </a:lnTo>
                    <a:lnTo>
                      <a:pt x="2351" y="4913"/>
                    </a:lnTo>
                    <a:lnTo>
                      <a:pt x="2162" y="4777"/>
                    </a:lnTo>
                    <a:lnTo>
                      <a:pt x="1979" y="4634"/>
                    </a:lnTo>
                    <a:lnTo>
                      <a:pt x="1802" y="4483"/>
                    </a:lnTo>
                    <a:lnTo>
                      <a:pt x="1630" y="4326"/>
                    </a:lnTo>
                    <a:lnTo>
                      <a:pt x="1464" y="4161"/>
                    </a:lnTo>
                    <a:lnTo>
                      <a:pt x="1304" y="3989"/>
                    </a:lnTo>
                    <a:lnTo>
                      <a:pt x="1147" y="3810"/>
                    </a:lnTo>
                    <a:lnTo>
                      <a:pt x="999" y="3625"/>
                    </a:lnTo>
                    <a:lnTo>
                      <a:pt x="860" y="3444"/>
                    </a:lnTo>
                    <a:lnTo>
                      <a:pt x="735" y="3263"/>
                    </a:lnTo>
                    <a:lnTo>
                      <a:pt x="617" y="3084"/>
                    </a:lnTo>
                    <a:lnTo>
                      <a:pt x="510" y="2905"/>
                    </a:lnTo>
                    <a:lnTo>
                      <a:pt x="412" y="2724"/>
                    </a:lnTo>
                    <a:lnTo>
                      <a:pt x="323" y="2543"/>
                    </a:lnTo>
                    <a:lnTo>
                      <a:pt x="242" y="2362"/>
                    </a:lnTo>
                    <a:lnTo>
                      <a:pt x="168" y="2175"/>
                    </a:lnTo>
                    <a:lnTo>
                      <a:pt x="140" y="2095"/>
                    </a:lnTo>
                    <a:lnTo>
                      <a:pt x="111" y="2007"/>
                    </a:lnTo>
                    <a:lnTo>
                      <a:pt x="81" y="1911"/>
                    </a:lnTo>
                    <a:lnTo>
                      <a:pt x="55" y="1809"/>
                    </a:lnTo>
                    <a:lnTo>
                      <a:pt x="33" y="1700"/>
                    </a:lnTo>
                    <a:lnTo>
                      <a:pt x="15" y="1587"/>
                    </a:lnTo>
                    <a:lnTo>
                      <a:pt x="4" y="1471"/>
                    </a:lnTo>
                    <a:lnTo>
                      <a:pt x="0" y="1349"/>
                    </a:lnTo>
                    <a:lnTo>
                      <a:pt x="6" y="1225"/>
                    </a:lnTo>
                    <a:lnTo>
                      <a:pt x="18" y="1129"/>
                    </a:lnTo>
                    <a:lnTo>
                      <a:pt x="41" y="1035"/>
                    </a:lnTo>
                    <a:lnTo>
                      <a:pt x="70" y="946"/>
                    </a:lnTo>
                    <a:lnTo>
                      <a:pt x="111" y="861"/>
                    </a:lnTo>
                    <a:lnTo>
                      <a:pt x="159" y="780"/>
                    </a:lnTo>
                    <a:lnTo>
                      <a:pt x="216" y="702"/>
                    </a:lnTo>
                    <a:lnTo>
                      <a:pt x="283" y="630"/>
                    </a:lnTo>
                    <a:lnTo>
                      <a:pt x="716" y="190"/>
                    </a:lnTo>
                    <a:lnTo>
                      <a:pt x="720" y="189"/>
                    </a:lnTo>
                    <a:lnTo>
                      <a:pt x="787" y="131"/>
                    </a:lnTo>
                    <a:lnTo>
                      <a:pt x="855" y="85"/>
                    </a:lnTo>
                    <a:lnTo>
                      <a:pt x="927" y="48"/>
                    </a:lnTo>
                    <a:lnTo>
                      <a:pt x="1001" y="22"/>
                    </a:lnTo>
                    <a:lnTo>
                      <a:pt x="1076" y="6"/>
                    </a:lnTo>
                    <a:lnTo>
                      <a:pt x="1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1061701" y="2900363"/>
                <a:ext cx="2281238" cy="2284413"/>
              </a:xfrm>
              <a:custGeom>
                <a:avLst/>
                <a:gdLst>
                  <a:gd name="T0" fmla="*/ 201 w 2875"/>
                  <a:gd name="T1" fmla="*/ 4 h 2877"/>
                  <a:gd name="T2" fmla="*/ 559 w 2875"/>
                  <a:gd name="T3" fmla="*/ 85 h 2877"/>
                  <a:gd name="T4" fmla="*/ 903 w 2875"/>
                  <a:gd name="T5" fmla="*/ 205 h 2877"/>
                  <a:gd name="T6" fmla="*/ 1229 w 2875"/>
                  <a:gd name="T7" fmla="*/ 364 h 2877"/>
                  <a:gd name="T8" fmla="*/ 1538 w 2875"/>
                  <a:gd name="T9" fmla="*/ 558 h 2877"/>
                  <a:gd name="T10" fmla="*/ 1824 w 2875"/>
                  <a:gd name="T11" fmla="*/ 789 h 2877"/>
                  <a:gd name="T12" fmla="*/ 2088 w 2875"/>
                  <a:gd name="T13" fmla="*/ 1051 h 2877"/>
                  <a:gd name="T14" fmla="*/ 2317 w 2875"/>
                  <a:gd name="T15" fmla="*/ 1338 h 2877"/>
                  <a:gd name="T16" fmla="*/ 2511 w 2875"/>
                  <a:gd name="T17" fmla="*/ 1646 h 2877"/>
                  <a:gd name="T18" fmla="*/ 2670 w 2875"/>
                  <a:gd name="T19" fmla="*/ 1975 h 2877"/>
                  <a:gd name="T20" fmla="*/ 2790 w 2875"/>
                  <a:gd name="T21" fmla="*/ 2319 h 2877"/>
                  <a:gd name="T22" fmla="*/ 2873 w 2875"/>
                  <a:gd name="T23" fmla="*/ 2676 h 2877"/>
                  <a:gd name="T24" fmla="*/ 2867 w 2875"/>
                  <a:gd name="T25" fmla="*/ 2753 h 2877"/>
                  <a:gd name="T26" fmla="*/ 2830 w 2875"/>
                  <a:gd name="T27" fmla="*/ 2820 h 2877"/>
                  <a:gd name="T28" fmla="*/ 2769 w 2875"/>
                  <a:gd name="T29" fmla="*/ 2864 h 2877"/>
                  <a:gd name="T30" fmla="*/ 2721 w 2875"/>
                  <a:gd name="T31" fmla="*/ 2875 h 2877"/>
                  <a:gd name="T32" fmla="*/ 2701 w 2875"/>
                  <a:gd name="T33" fmla="*/ 2877 h 2877"/>
                  <a:gd name="T34" fmla="*/ 2623 w 2875"/>
                  <a:gd name="T35" fmla="*/ 2859 h 2877"/>
                  <a:gd name="T36" fmla="*/ 2563 w 2875"/>
                  <a:gd name="T37" fmla="*/ 2807 h 2877"/>
                  <a:gd name="T38" fmla="*/ 2531 w 2875"/>
                  <a:gd name="T39" fmla="*/ 2733 h 2877"/>
                  <a:gd name="T40" fmla="*/ 2459 w 2875"/>
                  <a:gd name="T41" fmla="*/ 2413 h 2877"/>
                  <a:gd name="T42" fmla="*/ 2352 w 2875"/>
                  <a:gd name="T43" fmla="*/ 2106 h 2877"/>
                  <a:gd name="T44" fmla="*/ 2210 w 2875"/>
                  <a:gd name="T45" fmla="*/ 1813 h 2877"/>
                  <a:gd name="T46" fmla="*/ 2036 w 2875"/>
                  <a:gd name="T47" fmla="*/ 1537 h 2877"/>
                  <a:gd name="T48" fmla="*/ 1831 w 2875"/>
                  <a:gd name="T49" fmla="*/ 1280 h 2877"/>
                  <a:gd name="T50" fmla="*/ 1595 w 2875"/>
                  <a:gd name="T51" fmla="*/ 1046 h 2877"/>
                  <a:gd name="T52" fmla="*/ 1338 w 2875"/>
                  <a:gd name="T53" fmla="*/ 841 h 2877"/>
                  <a:gd name="T54" fmla="*/ 1063 w 2875"/>
                  <a:gd name="T55" fmla="*/ 665 h 2877"/>
                  <a:gd name="T56" fmla="*/ 772 w 2875"/>
                  <a:gd name="T57" fmla="*/ 525 h 2877"/>
                  <a:gd name="T58" fmla="*/ 463 w 2875"/>
                  <a:gd name="T59" fmla="*/ 418 h 2877"/>
                  <a:gd name="T60" fmla="*/ 144 w 2875"/>
                  <a:gd name="T61" fmla="*/ 344 h 2877"/>
                  <a:gd name="T62" fmla="*/ 72 w 2875"/>
                  <a:gd name="T63" fmla="*/ 314 h 2877"/>
                  <a:gd name="T64" fmla="*/ 22 w 2875"/>
                  <a:gd name="T65" fmla="*/ 257 h 2877"/>
                  <a:gd name="T66" fmla="*/ 0 w 2875"/>
                  <a:gd name="T67" fmla="*/ 185 h 2877"/>
                  <a:gd name="T68" fmla="*/ 13 w 2875"/>
                  <a:gd name="T69" fmla="*/ 105 h 2877"/>
                  <a:gd name="T70" fmla="*/ 57 w 2875"/>
                  <a:gd name="T71" fmla="*/ 44 h 2877"/>
                  <a:gd name="T72" fmla="*/ 123 w 2875"/>
                  <a:gd name="T73" fmla="*/ 7 h 2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75" h="2877">
                    <a:moveTo>
                      <a:pt x="160" y="0"/>
                    </a:moveTo>
                    <a:lnTo>
                      <a:pt x="201" y="4"/>
                    </a:lnTo>
                    <a:lnTo>
                      <a:pt x="382" y="39"/>
                    </a:lnTo>
                    <a:lnTo>
                      <a:pt x="559" y="85"/>
                    </a:lnTo>
                    <a:lnTo>
                      <a:pt x="733" y="140"/>
                    </a:lnTo>
                    <a:lnTo>
                      <a:pt x="903" y="205"/>
                    </a:lnTo>
                    <a:lnTo>
                      <a:pt x="1069" y="281"/>
                    </a:lnTo>
                    <a:lnTo>
                      <a:pt x="1229" y="364"/>
                    </a:lnTo>
                    <a:lnTo>
                      <a:pt x="1386" y="456"/>
                    </a:lnTo>
                    <a:lnTo>
                      <a:pt x="1538" y="558"/>
                    </a:lnTo>
                    <a:lnTo>
                      <a:pt x="1684" y="669"/>
                    </a:lnTo>
                    <a:lnTo>
                      <a:pt x="1824" y="789"/>
                    </a:lnTo>
                    <a:lnTo>
                      <a:pt x="1959" y="916"/>
                    </a:lnTo>
                    <a:lnTo>
                      <a:pt x="2088" y="1051"/>
                    </a:lnTo>
                    <a:lnTo>
                      <a:pt x="2206" y="1192"/>
                    </a:lnTo>
                    <a:lnTo>
                      <a:pt x="2317" y="1338"/>
                    </a:lnTo>
                    <a:lnTo>
                      <a:pt x="2419" y="1489"/>
                    </a:lnTo>
                    <a:lnTo>
                      <a:pt x="2511" y="1646"/>
                    </a:lnTo>
                    <a:lnTo>
                      <a:pt x="2596" y="1809"/>
                    </a:lnTo>
                    <a:lnTo>
                      <a:pt x="2670" y="1975"/>
                    </a:lnTo>
                    <a:lnTo>
                      <a:pt x="2734" y="2145"/>
                    </a:lnTo>
                    <a:lnTo>
                      <a:pt x="2790" y="2319"/>
                    </a:lnTo>
                    <a:lnTo>
                      <a:pt x="2836" y="2496"/>
                    </a:lnTo>
                    <a:lnTo>
                      <a:pt x="2873" y="2676"/>
                    </a:lnTo>
                    <a:lnTo>
                      <a:pt x="2875" y="2716"/>
                    </a:lnTo>
                    <a:lnTo>
                      <a:pt x="2867" y="2753"/>
                    </a:lnTo>
                    <a:lnTo>
                      <a:pt x="2852" y="2788"/>
                    </a:lnTo>
                    <a:lnTo>
                      <a:pt x="2830" y="2820"/>
                    </a:lnTo>
                    <a:lnTo>
                      <a:pt x="2803" y="2846"/>
                    </a:lnTo>
                    <a:lnTo>
                      <a:pt x="2769" y="2864"/>
                    </a:lnTo>
                    <a:lnTo>
                      <a:pt x="2731" y="2873"/>
                    </a:lnTo>
                    <a:lnTo>
                      <a:pt x="2721" y="2875"/>
                    </a:lnTo>
                    <a:lnTo>
                      <a:pt x="2712" y="2875"/>
                    </a:lnTo>
                    <a:lnTo>
                      <a:pt x="2701" y="2877"/>
                    </a:lnTo>
                    <a:lnTo>
                      <a:pt x="2660" y="2871"/>
                    </a:lnTo>
                    <a:lnTo>
                      <a:pt x="2623" y="2859"/>
                    </a:lnTo>
                    <a:lnTo>
                      <a:pt x="2590" y="2836"/>
                    </a:lnTo>
                    <a:lnTo>
                      <a:pt x="2563" y="2807"/>
                    </a:lnTo>
                    <a:lnTo>
                      <a:pt x="2544" y="2774"/>
                    </a:lnTo>
                    <a:lnTo>
                      <a:pt x="2531" y="2733"/>
                    </a:lnTo>
                    <a:lnTo>
                      <a:pt x="2500" y="2572"/>
                    </a:lnTo>
                    <a:lnTo>
                      <a:pt x="2459" y="2413"/>
                    </a:lnTo>
                    <a:lnTo>
                      <a:pt x="2409" y="2258"/>
                    </a:lnTo>
                    <a:lnTo>
                      <a:pt x="2352" y="2106"/>
                    </a:lnTo>
                    <a:lnTo>
                      <a:pt x="2286" y="1957"/>
                    </a:lnTo>
                    <a:lnTo>
                      <a:pt x="2210" y="1813"/>
                    </a:lnTo>
                    <a:lnTo>
                      <a:pt x="2127" y="1672"/>
                    </a:lnTo>
                    <a:lnTo>
                      <a:pt x="2036" y="1537"/>
                    </a:lnTo>
                    <a:lnTo>
                      <a:pt x="1937" y="1406"/>
                    </a:lnTo>
                    <a:lnTo>
                      <a:pt x="1831" y="1280"/>
                    </a:lnTo>
                    <a:lnTo>
                      <a:pt x="1717" y="1159"/>
                    </a:lnTo>
                    <a:lnTo>
                      <a:pt x="1595" y="1046"/>
                    </a:lnTo>
                    <a:lnTo>
                      <a:pt x="1469" y="939"/>
                    </a:lnTo>
                    <a:lnTo>
                      <a:pt x="1338" y="841"/>
                    </a:lnTo>
                    <a:lnTo>
                      <a:pt x="1204" y="748"/>
                    </a:lnTo>
                    <a:lnTo>
                      <a:pt x="1063" y="665"/>
                    </a:lnTo>
                    <a:lnTo>
                      <a:pt x="919" y="591"/>
                    </a:lnTo>
                    <a:lnTo>
                      <a:pt x="772" y="525"/>
                    </a:lnTo>
                    <a:lnTo>
                      <a:pt x="618" y="466"/>
                    </a:lnTo>
                    <a:lnTo>
                      <a:pt x="463" y="418"/>
                    </a:lnTo>
                    <a:lnTo>
                      <a:pt x="306" y="375"/>
                    </a:lnTo>
                    <a:lnTo>
                      <a:pt x="144" y="344"/>
                    </a:lnTo>
                    <a:lnTo>
                      <a:pt x="105" y="333"/>
                    </a:lnTo>
                    <a:lnTo>
                      <a:pt x="72" y="314"/>
                    </a:lnTo>
                    <a:lnTo>
                      <a:pt x="44" y="288"/>
                    </a:lnTo>
                    <a:lnTo>
                      <a:pt x="22" y="257"/>
                    </a:lnTo>
                    <a:lnTo>
                      <a:pt x="7" y="222"/>
                    </a:lnTo>
                    <a:lnTo>
                      <a:pt x="0" y="185"/>
                    </a:lnTo>
                    <a:lnTo>
                      <a:pt x="2" y="144"/>
                    </a:lnTo>
                    <a:lnTo>
                      <a:pt x="13" y="105"/>
                    </a:lnTo>
                    <a:lnTo>
                      <a:pt x="33" y="72"/>
                    </a:lnTo>
                    <a:lnTo>
                      <a:pt x="57" y="44"/>
                    </a:lnTo>
                    <a:lnTo>
                      <a:pt x="88" y="22"/>
                    </a:lnTo>
                    <a:lnTo>
                      <a:pt x="123" y="7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1" name="Freeform 19"/>
          <p:cNvSpPr>
            <a:spLocks noEditPoints="1"/>
          </p:cNvSpPr>
          <p:nvPr/>
        </p:nvSpPr>
        <p:spPr bwMode="auto">
          <a:xfrm>
            <a:off x="6003909" y="1755061"/>
            <a:ext cx="272169" cy="279945"/>
          </a:xfrm>
          <a:custGeom>
            <a:avLst/>
            <a:gdLst>
              <a:gd name="T0" fmla="*/ 345 w 5950"/>
              <a:gd name="T1" fmla="*/ 3458 h 6120"/>
              <a:gd name="T2" fmla="*/ 533 w 5950"/>
              <a:gd name="T3" fmla="*/ 5726 h 6120"/>
              <a:gd name="T4" fmla="*/ 1495 w 5950"/>
              <a:gd name="T5" fmla="*/ 5580 h 6120"/>
              <a:gd name="T6" fmla="*/ 1356 w 5950"/>
              <a:gd name="T7" fmla="*/ 3275 h 6120"/>
              <a:gd name="T8" fmla="*/ 3216 w 5950"/>
              <a:gd name="T9" fmla="*/ 548 h 6120"/>
              <a:gd name="T10" fmla="*/ 3209 w 5950"/>
              <a:gd name="T11" fmla="*/ 835 h 6120"/>
              <a:gd name="T12" fmla="*/ 3024 w 5950"/>
              <a:gd name="T13" fmla="*/ 1289 h 6120"/>
              <a:gd name="T14" fmla="*/ 2680 w 5950"/>
              <a:gd name="T15" fmla="*/ 2013 h 6120"/>
              <a:gd name="T16" fmla="*/ 2237 w 5950"/>
              <a:gd name="T17" fmla="*/ 2687 h 6120"/>
              <a:gd name="T18" fmla="*/ 1866 w 5950"/>
              <a:gd name="T19" fmla="*/ 3166 h 6120"/>
              <a:gd name="T20" fmla="*/ 1842 w 5950"/>
              <a:gd name="T21" fmla="*/ 5595 h 6120"/>
              <a:gd name="T22" fmla="*/ 2112 w 5950"/>
              <a:gd name="T23" fmla="*/ 5685 h 6120"/>
              <a:gd name="T24" fmla="*/ 2797 w 5950"/>
              <a:gd name="T25" fmla="*/ 5740 h 6120"/>
              <a:gd name="T26" fmla="*/ 3646 w 5950"/>
              <a:gd name="T27" fmla="*/ 5757 h 6120"/>
              <a:gd name="T28" fmla="*/ 4579 w 5950"/>
              <a:gd name="T29" fmla="*/ 5729 h 6120"/>
              <a:gd name="T30" fmla="*/ 5146 w 5950"/>
              <a:gd name="T31" fmla="*/ 5403 h 6120"/>
              <a:gd name="T32" fmla="*/ 5187 w 5950"/>
              <a:gd name="T33" fmla="*/ 5093 h 6120"/>
              <a:gd name="T34" fmla="*/ 5241 w 5950"/>
              <a:gd name="T35" fmla="*/ 4877 h 6120"/>
              <a:gd name="T36" fmla="*/ 5475 w 5950"/>
              <a:gd name="T37" fmla="*/ 4389 h 6120"/>
              <a:gd name="T38" fmla="*/ 5404 w 5950"/>
              <a:gd name="T39" fmla="*/ 4186 h 6120"/>
              <a:gd name="T40" fmla="*/ 5583 w 5950"/>
              <a:gd name="T41" fmla="*/ 3804 h 6120"/>
              <a:gd name="T42" fmla="*/ 5522 w 5950"/>
              <a:gd name="T43" fmla="*/ 3439 h 6120"/>
              <a:gd name="T44" fmla="*/ 5404 w 5950"/>
              <a:gd name="T45" fmla="*/ 3262 h 6120"/>
              <a:gd name="T46" fmla="*/ 5481 w 5950"/>
              <a:gd name="T47" fmla="*/ 3031 h 6120"/>
              <a:gd name="T48" fmla="*/ 5388 w 5950"/>
              <a:gd name="T49" fmla="*/ 2678 h 6120"/>
              <a:gd name="T50" fmla="*/ 4857 w 5950"/>
              <a:gd name="T51" fmla="*/ 2523 h 6120"/>
              <a:gd name="T52" fmla="*/ 4188 w 5950"/>
              <a:gd name="T53" fmla="*/ 2566 h 6120"/>
              <a:gd name="T54" fmla="*/ 3730 w 5950"/>
              <a:gd name="T55" fmla="*/ 2657 h 6120"/>
              <a:gd name="T56" fmla="*/ 3449 w 5950"/>
              <a:gd name="T57" fmla="*/ 2477 h 6120"/>
              <a:gd name="T58" fmla="*/ 3460 w 5950"/>
              <a:gd name="T59" fmla="*/ 1903 h 6120"/>
              <a:gd name="T60" fmla="*/ 3691 w 5950"/>
              <a:gd name="T61" fmla="*/ 1023 h 6120"/>
              <a:gd name="T62" fmla="*/ 3570 w 5950"/>
              <a:gd name="T63" fmla="*/ 473 h 6120"/>
              <a:gd name="T64" fmla="*/ 3268 w 5950"/>
              <a:gd name="T65" fmla="*/ 345 h 6120"/>
              <a:gd name="T66" fmla="*/ 3492 w 5950"/>
              <a:gd name="T67" fmla="*/ 40 h 6120"/>
              <a:gd name="T68" fmla="*/ 3935 w 5950"/>
              <a:gd name="T69" fmla="*/ 390 h 6120"/>
              <a:gd name="T70" fmla="*/ 4019 w 5950"/>
              <a:gd name="T71" fmla="*/ 1173 h 6120"/>
              <a:gd name="T72" fmla="*/ 3801 w 5950"/>
              <a:gd name="T73" fmla="*/ 1981 h 6120"/>
              <a:gd name="T74" fmla="*/ 3760 w 5950"/>
              <a:gd name="T75" fmla="*/ 2302 h 6120"/>
              <a:gd name="T76" fmla="*/ 4103 w 5950"/>
              <a:gd name="T77" fmla="*/ 2235 h 6120"/>
              <a:gd name="T78" fmla="*/ 4732 w 5950"/>
              <a:gd name="T79" fmla="*/ 2177 h 6120"/>
              <a:gd name="T80" fmla="*/ 5555 w 5950"/>
              <a:gd name="T81" fmla="*/ 2372 h 6120"/>
              <a:gd name="T82" fmla="*/ 5840 w 5950"/>
              <a:gd name="T83" fmla="*/ 2868 h 6120"/>
              <a:gd name="T84" fmla="*/ 5848 w 5950"/>
              <a:gd name="T85" fmla="*/ 3307 h 6120"/>
              <a:gd name="T86" fmla="*/ 5911 w 5950"/>
              <a:gd name="T87" fmla="*/ 3914 h 6120"/>
              <a:gd name="T88" fmla="*/ 5825 w 5950"/>
              <a:gd name="T89" fmla="*/ 4474 h 6120"/>
              <a:gd name="T90" fmla="*/ 5604 w 5950"/>
              <a:gd name="T91" fmla="*/ 5012 h 6120"/>
              <a:gd name="T92" fmla="*/ 5447 w 5950"/>
              <a:gd name="T93" fmla="*/ 5573 h 6120"/>
              <a:gd name="T94" fmla="*/ 4872 w 5950"/>
              <a:gd name="T95" fmla="*/ 6007 h 6120"/>
              <a:gd name="T96" fmla="*/ 3920 w 5950"/>
              <a:gd name="T97" fmla="*/ 6118 h 6120"/>
              <a:gd name="T98" fmla="*/ 2861 w 5950"/>
              <a:gd name="T99" fmla="*/ 6090 h 6120"/>
              <a:gd name="T100" fmla="*/ 2104 w 5950"/>
              <a:gd name="T101" fmla="*/ 6031 h 6120"/>
              <a:gd name="T102" fmla="*/ 1507 w 5950"/>
              <a:gd name="T103" fmla="*/ 6035 h 6120"/>
              <a:gd name="T104" fmla="*/ 242 w 5950"/>
              <a:gd name="T105" fmla="*/ 5986 h 6120"/>
              <a:gd name="T106" fmla="*/ 0 w 5950"/>
              <a:gd name="T107" fmla="*/ 3458 h 6120"/>
              <a:gd name="T108" fmla="*/ 307 w 5950"/>
              <a:gd name="T109" fmla="*/ 2976 h 6120"/>
              <a:gd name="T110" fmla="*/ 1566 w 5950"/>
              <a:gd name="T111" fmla="*/ 2991 h 6120"/>
              <a:gd name="T112" fmla="*/ 1838 w 5950"/>
              <a:gd name="T113" fmla="*/ 2596 h 6120"/>
              <a:gd name="T114" fmla="*/ 2330 w 5950"/>
              <a:gd name="T115" fmla="*/ 1933 h 6120"/>
              <a:gd name="T116" fmla="*/ 2747 w 5950"/>
              <a:gd name="T117" fmla="*/ 1062 h 6120"/>
              <a:gd name="T118" fmla="*/ 2870 w 5950"/>
              <a:gd name="T119" fmla="*/ 520 h 6120"/>
              <a:gd name="T120" fmla="*/ 3030 w 5950"/>
              <a:gd name="T121" fmla="*/ 73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50" h="6120">
                <a:moveTo>
                  <a:pt x="533" y="3270"/>
                </a:moveTo>
                <a:lnTo>
                  <a:pt x="490" y="3275"/>
                </a:lnTo>
                <a:lnTo>
                  <a:pt x="451" y="3288"/>
                </a:lnTo>
                <a:lnTo>
                  <a:pt x="415" y="3311"/>
                </a:lnTo>
                <a:lnTo>
                  <a:pt x="386" y="3341"/>
                </a:lnTo>
                <a:lnTo>
                  <a:pt x="363" y="3374"/>
                </a:lnTo>
                <a:lnTo>
                  <a:pt x="350" y="3415"/>
                </a:lnTo>
                <a:lnTo>
                  <a:pt x="345" y="3458"/>
                </a:lnTo>
                <a:lnTo>
                  <a:pt x="345" y="5539"/>
                </a:lnTo>
                <a:lnTo>
                  <a:pt x="350" y="5580"/>
                </a:lnTo>
                <a:lnTo>
                  <a:pt x="363" y="5621"/>
                </a:lnTo>
                <a:lnTo>
                  <a:pt x="386" y="5655"/>
                </a:lnTo>
                <a:lnTo>
                  <a:pt x="415" y="5685"/>
                </a:lnTo>
                <a:lnTo>
                  <a:pt x="449" y="5707"/>
                </a:lnTo>
                <a:lnTo>
                  <a:pt x="488" y="5720"/>
                </a:lnTo>
                <a:lnTo>
                  <a:pt x="533" y="5726"/>
                </a:lnTo>
                <a:lnTo>
                  <a:pt x="533" y="5724"/>
                </a:lnTo>
                <a:lnTo>
                  <a:pt x="1313" y="5724"/>
                </a:lnTo>
                <a:lnTo>
                  <a:pt x="1356" y="5720"/>
                </a:lnTo>
                <a:lnTo>
                  <a:pt x="1395" y="5705"/>
                </a:lnTo>
                <a:lnTo>
                  <a:pt x="1430" y="5683"/>
                </a:lnTo>
                <a:lnTo>
                  <a:pt x="1458" y="5655"/>
                </a:lnTo>
                <a:lnTo>
                  <a:pt x="1481" y="5619"/>
                </a:lnTo>
                <a:lnTo>
                  <a:pt x="1495" y="5580"/>
                </a:lnTo>
                <a:lnTo>
                  <a:pt x="1499" y="5537"/>
                </a:lnTo>
                <a:lnTo>
                  <a:pt x="1499" y="3458"/>
                </a:lnTo>
                <a:lnTo>
                  <a:pt x="1495" y="3415"/>
                </a:lnTo>
                <a:lnTo>
                  <a:pt x="1481" y="3376"/>
                </a:lnTo>
                <a:lnTo>
                  <a:pt x="1458" y="3341"/>
                </a:lnTo>
                <a:lnTo>
                  <a:pt x="1430" y="3313"/>
                </a:lnTo>
                <a:lnTo>
                  <a:pt x="1395" y="3290"/>
                </a:lnTo>
                <a:lnTo>
                  <a:pt x="1356" y="3275"/>
                </a:lnTo>
                <a:lnTo>
                  <a:pt x="1313" y="3270"/>
                </a:lnTo>
                <a:lnTo>
                  <a:pt x="533" y="3270"/>
                </a:lnTo>
                <a:close/>
                <a:moveTo>
                  <a:pt x="3244" y="343"/>
                </a:moveTo>
                <a:lnTo>
                  <a:pt x="3235" y="369"/>
                </a:lnTo>
                <a:lnTo>
                  <a:pt x="3226" y="403"/>
                </a:lnTo>
                <a:lnTo>
                  <a:pt x="3220" y="445"/>
                </a:lnTo>
                <a:lnTo>
                  <a:pt x="3216" y="494"/>
                </a:lnTo>
                <a:lnTo>
                  <a:pt x="3216" y="548"/>
                </a:lnTo>
                <a:lnTo>
                  <a:pt x="3218" y="604"/>
                </a:lnTo>
                <a:lnTo>
                  <a:pt x="3222" y="660"/>
                </a:lnTo>
                <a:lnTo>
                  <a:pt x="3227" y="714"/>
                </a:lnTo>
                <a:lnTo>
                  <a:pt x="3231" y="743"/>
                </a:lnTo>
                <a:lnTo>
                  <a:pt x="3227" y="773"/>
                </a:lnTo>
                <a:lnTo>
                  <a:pt x="3220" y="799"/>
                </a:lnTo>
                <a:lnTo>
                  <a:pt x="3216" y="812"/>
                </a:lnTo>
                <a:lnTo>
                  <a:pt x="3209" y="835"/>
                </a:lnTo>
                <a:lnTo>
                  <a:pt x="3196" y="864"/>
                </a:lnTo>
                <a:lnTo>
                  <a:pt x="3181" y="905"/>
                </a:lnTo>
                <a:lnTo>
                  <a:pt x="3162" y="952"/>
                </a:lnTo>
                <a:lnTo>
                  <a:pt x="3142" y="1008"/>
                </a:lnTo>
                <a:lnTo>
                  <a:pt x="3116" y="1069"/>
                </a:lnTo>
                <a:lnTo>
                  <a:pt x="3090" y="1138"/>
                </a:lnTo>
                <a:lnTo>
                  <a:pt x="3058" y="1211"/>
                </a:lnTo>
                <a:lnTo>
                  <a:pt x="3024" y="1289"/>
                </a:lnTo>
                <a:lnTo>
                  <a:pt x="2989" y="1371"/>
                </a:lnTo>
                <a:lnTo>
                  <a:pt x="2952" y="1456"/>
                </a:lnTo>
                <a:lnTo>
                  <a:pt x="2911" y="1546"/>
                </a:lnTo>
                <a:lnTo>
                  <a:pt x="2868" y="1637"/>
                </a:lnTo>
                <a:lnTo>
                  <a:pt x="2823" y="1730"/>
                </a:lnTo>
                <a:lnTo>
                  <a:pt x="2777" y="1825"/>
                </a:lnTo>
                <a:lnTo>
                  <a:pt x="2728" y="1920"/>
                </a:lnTo>
                <a:lnTo>
                  <a:pt x="2680" y="2013"/>
                </a:lnTo>
                <a:lnTo>
                  <a:pt x="2628" y="2106"/>
                </a:lnTo>
                <a:lnTo>
                  <a:pt x="2576" y="2199"/>
                </a:lnTo>
                <a:lnTo>
                  <a:pt x="2522" y="2289"/>
                </a:lnTo>
                <a:lnTo>
                  <a:pt x="2466" y="2376"/>
                </a:lnTo>
                <a:lnTo>
                  <a:pt x="2410" y="2460"/>
                </a:lnTo>
                <a:lnTo>
                  <a:pt x="2352" y="2540"/>
                </a:lnTo>
                <a:lnTo>
                  <a:pt x="2294" y="2616"/>
                </a:lnTo>
                <a:lnTo>
                  <a:pt x="2237" y="2687"/>
                </a:lnTo>
                <a:lnTo>
                  <a:pt x="2177" y="2750"/>
                </a:lnTo>
                <a:lnTo>
                  <a:pt x="2119" y="2808"/>
                </a:lnTo>
                <a:lnTo>
                  <a:pt x="2060" y="2860"/>
                </a:lnTo>
                <a:lnTo>
                  <a:pt x="2006" y="2922"/>
                </a:lnTo>
                <a:lnTo>
                  <a:pt x="1961" y="2985"/>
                </a:lnTo>
                <a:lnTo>
                  <a:pt x="1924" y="3046"/>
                </a:lnTo>
                <a:lnTo>
                  <a:pt x="1892" y="3108"/>
                </a:lnTo>
                <a:lnTo>
                  <a:pt x="1866" y="3166"/>
                </a:lnTo>
                <a:lnTo>
                  <a:pt x="1847" y="3216"/>
                </a:lnTo>
                <a:lnTo>
                  <a:pt x="1833" y="3262"/>
                </a:lnTo>
                <a:lnTo>
                  <a:pt x="1821" y="3298"/>
                </a:lnTo>
                <a:lnTo>
                  <a:pt x="1834" y="3350"/>
                </a:lnTo>
                <a:lnTo>
                  <a:pt x="1842" y="3402"/>
                </a:lnTo>
                <a:lnTo>
                  <a:pt x="1846" y="3458"/>
                </a:lnTo>
                <a:lnTo>
                  <a:pt x="1846" y="5539"/>
                </a:lnTo>
                <a:lnTo>
                  <a:pt x="1842" y="5595"/>
                </a:lnTo>
                <a:lnTo>
                  <a:pt x="1834" y="5651"/>
                </a:lnTo>
                <a:lnTo>
                  <a:pt x="1963" y="5666"/>
                </a:lnTo>
                <a:lnTo>
                  <a:pt x="1965" y="5666"/>
                </a:lnTo>
                <a:lnTo>
                  <a:pt x="1972" y="5668"/>
                </a:lnTo>
                <a:lnTo>
                  <a:pt x="1991" y="5670"/>
                </a:lnTo>
                <a:lnTo>
                  <a:pt x="2021" y="5673"/>
                </a:lnTo>
                <a:lnTo>
                  <a:pt x="2062" y="5679"/>
                </a:lnTo>
                <a:lnTo>
                  <a:pt x="2112" y="5685"/>
                </a:lnTo>
                <a:lnTo>
                  <a:pt x="2171" y="5690"/>
                </a:lnTo>
                <a:lnTo>
                  <a:pt x="2240" y="5698"/>
                </a:lnTo>
                <a:lnTo>
                  <a:pt x="2317" y="5705"/>
                </a:lnTo>
                <a:lnTo>
                  <a:pt x="2401" y="5713"/>
                </a:lnTo>
                <a:lnTo>
                  <a:pt x="2492" y="5720"/>
                </a:lnTo>
                <a:lnTo>
                  <a:pt x="2589" y="5727"/>
                </a:lnTo>
                <a:lnTo>
                  <a:pt x="2689" y="5733"/>
                </a:lnTo>
                <a:lnTo>
                  <a:pt x="2797" y="5740"/>
                </a:lnTo>
                <a:lnTo>
                  <a:pt x="2909" y="5746"/>
                </a:lnTo>
                <a:lnTo>
                  <a:pt x="3023" y="5752"/>
                </a:lnTo>
                <a:lnTo>
                  <a:pt x="3140" y="5755"/>
                </a:lnTo>
                <a:lnTo>
                  <a:pt x="3261" y="5757"/>
                </a:lnTo>
                <a:lnTo>
                  <a:pt x="3382" y="5759"/>
                </a:lnTo>
                <a:lnTo>
                  <a:pt x="3505" y="5759"/>
                </a:lnTo>
                <a:lnTo>
                  <a:pt x="3630" y="5757"/>
                </a:lnTo>
                <a:lnTo>
                  <a:pt x="3646" y="5757"/>
                </a:lnTo>
                <a:lnTo>
                  <a:pt x="3788" y="5766"/>
                </a:lnTo>
                <a:lnTo>
                  <a:pt x="3924" y="5774"/>
                </a:lnTo>
                <a:lnTo>
                  <a:pt x="4051" y="5776"/>
                </a:lnTo>
                <a:lnTo>
                  <a:pt x="4172" y="5774"/>
                </a:lnTo>
                <a:lnTo>
                  <a:pt x="4285" y="5768"/>
                </a:lnTo>
                <a:lnTo>
                  <a:pt x="4391" y="5759"/>
                </a:lnTo>
                <a:lnTo>
                  <a:pt x="4490" y="5746"/>
                </a:lnTo>
                <a:lnTo>
                  <a:pt x="4579" y="5729"/>
                </a:lnTo>
                <a:lnTo>
                  <a:pt x="4684" y="5703"/>
                </a:lnTo>
                <a:lnTo>
                  <a:pt x="4779" y="5673"/>
                </a:lnTo>
                <a:lnTo>
                  <a:pt x="4864" y="5640"/>
                </a:lnTo>
                <a:lnTo>
                  <a:pt x="4939" y="5601"/>
                </a:lnTo>
                <a:lnTo>
                  <a:pt x="5006" y="5558"/>
                </a:lnTo>
                <a:lnTo>
                  <a:pt x="5062" y="5511"/>
                </a:lnTo>
                <a:lnTo>
                  <a:pt x="5108" y="5459"/>
                </a:lnTo>
                <a:lnTo>
                  <a:pt x="5146" y="5403"/>
                </a:lnTo>
                <a:lnTo>
                  <a:pt x="5170" y="5357"/>
                </a:lnTo>
                <a:lnTo>
                  <a:pt x="5185" y="5308"/>
                </a:lnTo>
                <a:lnTo>
                  <a:pt x="5194" y="5262"/>
                </a:lnTo>
                <a:lnTo>
                  <a:pt x="5198" y="5219"/>
                </a:lnTo>
                <a:lnTo>
                  <a:pt x="5198" y="5180"/>
                </a:lnTo>
                <a:lnTo>
                  <a:pt x="5194" y="5145"/>
                </a:lnTo>
                <a:lnTo>
                  <a:pt x="5190" y="5115"/>
                </a:lnTo>
                <a:lnTo>
                  <a:pt x="5187" y="5093"/>
                </a:lnTo>
                <a:lnTo>
                  <a:pt x="5183" y="5079"/>
                </a:lnTo>
                <a:lnTo>
                  <a:pt x="5181" y="5074"/>
                </a:lnTo>
                <a:lnTo>
                  <a:pt x="5172" y="5039"/>
                </a:lnTo>
                <a:lnTo>
                  <a:pt x="5172" y="5001"/>
                </a:lnTo>
                <a:lnTo>
                  <a:pt x="5177" y="4966"/>
                </a:lnTo>
                <a:lnTo>
                  <a:pt x="5192" y="4932"/>
                </a:lnTo>
                <a:lnTo>
                  <a:pt x="5213" y="4903"/>
                </a:lnTo>
                <a:lnTo>
                  <a:pt x="5241" y="4877"/>
                </a:lnTo>
                <a:lnTo>
                  <a:pt x="5306" y="4821"/>
                </a:lnTo>
                <a:lnTo>
                  <a:pt x="5364" y="4763"/>
                </a:lnTo>
                <a:lnTo>
                  <a:pt x="5408" y="4702"/>
                </a:lnTo>
                <a:lnTo>
                  <a:pt x="5442" y="4638"/>
                </a:lnTo>
                <a:lnTo>
                  <a:pt x="5466" y="4573"/>
                </a:lnTo>
                <a:lnTo>
                  <a:pt x="5479" y="4504"/>
                </a:lnTo>
                <a:lnTo>
                  <a:pt x="5481" y="4433"/>
                </a:lnTo>
                <a:lnTo>
                  <a:pt x="5475" y="4389"/>
                </a:lnTo>
                <a:lnTo>
                  <a:pt x="5468" y="4350"/>
                </a:lnTo>
                <a:lnTo>
                  <a:pt x="5458" y="4312"/>
                </a:lnTo>
                <a:lnTo>
                  <a:pt x="5449" y="4281"/>
                </a:lnTo>
                <a:lnTo>
                  <a:pt x="5438" y="4257"/>
                </a:lnTo>
                <a:lnTo>
                  <a:pt x="5431" y="4236"/>
                </a:lnTo>
                <a:lnTo>
                  <a:pt x="5423" y="4225"/>
                </a:lnTo>
                <a:lnTo>
                  <a:pt x="5421" y="4219"/>
                </a:lnTo>
                <a:lnTo>
                  <a:pt x="5404" y="4186"/>
                </a:lnTo>
                <a:lnTo>
                  <a:pt x="5397" y="4149"/>
                </a:lnTo>
                <a:lnTo>
                  <a:pt x="5397" y="4111"/>
                </a:lnTo>
                <a:lnTo>
                  <a:pt x="5406" y="4076"/>
                </a:lnTo>
                <a:lnTo>
                  <a:pt x="5421" y="4042"/>
                </a:lnTo>
                <a:lnTo>
                  <a:pt x="5444" y="4011"/>
                </a:lnTo>
                <a:lnTo>
                  <a:pt x="5505" y="3942"/>
                </a:lnTo>
                <a:lnTo>
                  <a:pt x="5550" y="3873"/>
                </a:lnTo>
                <a:lnTo>
                  <a:pt x="5583" y="3804"/>
                </a:lnTo>
                <a:lnTo>
                  <a:pt x="5600" y="3735"/>
                </a:lnTo>
                <a:lnTo>
                  <a:pt x="5604" y="3666"/>
                </a:lnTo>
                <a:lnTo>
                  <a:pt x="5600" y="3620"/>
                </a:lnTo>
                <a:lnTo>
                  <a:pt x="5591" y="3577"/>
                </a:lnTo>
                <a:lnTo>
                  <a:pt x="5576" y="3538"/>
                </a:lnTo>
                <a:lnTo>
                  <a:pt x="5559" y="3501"/>
                </a:lnTo>
                <a:lnTo>
                  <a:pt x="5540" y="3469"/>
                </a:lnTo>
                <a:lnTo>
                  <a:pt x="5522" y="3439"/>
                </a:lnTo>
                <a:lnTo>
                  <a:pt x="5503" y="3415"/>
                </a:lnTo>
                <a:lnTo>
                  <a:pt x="5488" y="3395"/>
                </a:lnTo>
                <a:lnTo>
                  <a:pt x="5475" y="3380"/>
                </a:lnTo>
                <a:lnTo>
                  <a:pt x="5466" y="3370"/>
                </a:lnTo>
                <a:lnTo>
                  <a:pt x="5462" y="3368"/>
                </a:lnTo>
                <a:lnTo>
                  <a:pt x="5434" y="3337"/>
                </a:lnTo>
                <a:lnTo>
                  <a:pt x="5416" y="3300"/>
                </a:lnTo>
                <a:lnTo>
                  <a:pt x="5404" y="3262"/>
                </a:lnTo>
                <a:lnTo>
                  <a:pt x="5404" y="3221"/>
                </a:lnTo>
                <a:lnTo>
                  <a:pt x="5414" y="3182"/>
                </a:lnTo>
                <a:lnTo>
                  <a:pt x="5432" y="3145"/>
                </a:lnTo>
                <a:lnTo>
                  <a:pt x="5438" y="3136"/>
                </a:lnTo>
                <a:lnTo>
                  <a:pt x="5447" y="3117"/>
                </a:lnTo>
                <a:lnTo>
                  <a:pt x="5458" y="3095"/>
                </a:lnTo>
                <a:lnTo>
                  <a:pt x="5470" y="3063"/>
                </a:lnTo>
                <a:lnTo>
                  <a:pt x="5481" y="3031"/>
                </a:lnTo>
                <a:lnTo>
                  <a:pt x="5490" y="2992"/>
                </a:lnTo>
                <a:lnTo>
                  <a:pt x="5496" y="2951"/>
                </a:lnTo>
                <a:lnTo>
                  <a:pt x="5498" y="2907"/>
                </a:lnTo>
                <a:lnTo>
                  <a:pt x="5494" y="2862"/>
                </a:lnTo>
                <a:lnTo>
                  <a:pt x="5481" y="2816"/>
                </a:lnTo>
                <a:lnTo>
                  <a:pt x="5460" y="2769"/>
                </a:lnTo>
                <a:lnTo>
                  <a:pt x="5431" y="2722"/>
                </a:lnTo>
                <a:lnTo>
                  <a:pt x="5388" y="2678"/>
                </a:lnTo>
                <a:lnTo>
                  <a:pt x="5343" y="2642"/>
                </a:lnTo>
                <a:lnTo>
                  <a:pt x="5291" y="2613"/>
                </a:lnTo>
                <a:lnTo>
                  <a:pt x="5231" y="2588"/>
                </a:lnTo>
                <a:lnTo>
                  <a:pt x="5166" y="2568"/>
                </a:lnTo>
                <a:lnTo>
                  <a:pt x="5095" y="2551"/>
                </a:lnTo>
                <a:lnTo>
                  <a:pt x="5019" y="2538"/>
                </a:lnTo>
                <a:lnTo>
                  <a:pt x="4939" y="2529"/>
                </a:lnTo>
                <a:lnTo>
                  <a:pt x="4857" y="2523"/>
                </a:lnTo>
                <a:lnTo>
                  <a:pt x="4773" y="2519"/>
                </a:lnTo>
                <a:lnTo>
                  <a:pt x="4687" y="2519"/>
                </a:lnTo>
                <a:lnTo>
                  <a:pt x="4600" y="2523"/>
                </a:lnTo>
                <a:lnTo>
                  <a:pt x="4514" y="2527"/>
                </a:lnTo>
                <a:lnTo>
                  <a:pt x="4429" y="2534"/>
                </a:lnTo>
                <a:lnTo>
                  <a:pt x="4347" y="2544"/>
                </a:lnTo>
                <a:lnTo>
                  <a:pt x="4265" y="2555"/>
                </a:lnTo>
                <a:lnTo>
                  <a:pt x="4188" y="2566"/>
                </a:lnTo>
                <a:lnTo>
                  <a:pt x="4114" y="2579"/>
                </a:lnTo>
                <a:lnTo>
                  <a:pt x="4047" y="2594"/>
                </a:lnTo>
                <a:lnTo>
                  <a:pt x="4038" y="2596"/>
                </a:lnTo>
                <a:lnTo>
                  <a:pt x="4030" y="2598"/>
                </a:lnTo>
                <a:lnTo>
                  <a:pt x="3922" y="2616"/>
                </a:lnTo>
                <a:lnTo>
                  <a:pt x="3807" y="2642"/>
                </a:lnTo>
                <a:lnTo>
                  <a:pt x="3769" y="2652"/>
                </a:lnTo>
                <a:lnTo>
                  <a:pt x="3730" y="2657"/>
                </a:lnTo>
                <a:lnTo>
                  <a:pt x="3689" y="2659"/>
                </a:lnTo>
                <a:lnTo>
                  <a:pt x="3648" y="2654"/>
                </a:lnTo>
                <a:lnTo>
                  <a:pt x="3605" y="2641"/>
                </a:lnTo>
                <a:lnTo>
                  <a:pt x="3566" y="2620"/>
                </a:lnTo>
                <a:lnTo>
                  <a:pt x="3527" y="2592"/>
                </a:lnTo>
                <a:lnTo>
                  <a:pt x="3496" y="2559"/>
                </a:lnTo>
                <a:lnTo>
                  <a:pt x="3470" y="2521"/>
                </a:lnTo>
                <a:lnTo>
                  <a:pt x="3449" y="2477"/>
                </a:lnTo>
                <a:lnTo>
                  <a:pt x="3432" y="2428"/>
                </a:lnTo>
                <a:lnTo>
                  <a:pt x="3421" y="2372"/>
                </a:lnTo>
                <a:lnTo>
                  <a:pt x="3414" y="2311"/>
                </a:lnTo>
                <a:lnTo>
                  <a:pt x="3414" y="2244"/>
                </a:lnTo>
                <a:lnTo>
                  <a:pt x="3417" y="2169"/>
                </a:lnTo>
                <a:lnTo>
                  <a:pt x="3427" y="2088"/>
                </a:lnTo>
                <a:lnTo>
                  <a:pt x="3442" y="2000"/>
                </a:lnTo>
                <a:lnTo>
                  <a:pt x="3460" y="1903"/>
                </a:lnTo>
                <a:lnTo>
                  <a:pt x="3484" y="1801"/>
                </a:lnTo>
                <a:lnTo>
                  <a:pt x="3514" y="1691"/>
                </a:lnTo>
                <a:lnTo>
                  <a:pt x="3550" y="1572"/>
                </a:lnTo>
                <a:lnTo>
                  <a:pt x="3591" y="1447"/>
                </a:lnTo>
                <a:lnTo>
                  <a:pt x="3626" y="1332"/>
                </a:lnTo>
                <a:lnTo>
                  <a:pt x="3654" y="1224"/>
                </a:lnTo>
                <a:lnTo>
                  <a:pt x="3676" y="1121"/>
                </a:lnTo>
                <a:lnTo>
                  <a:pt x="3691" y="1023"/>
                </a:lnTo>
                <a:lnTo>
                  <a:pt x="3699" y="931"/>
                </a:lnTo>
                <a:lnTo>
                  <a:pt x="3700" y="846"/>
                </a:lnTo>
                <a:lnTo>
                  <a:pt x="3695" y="768"/>
                </a:lnTo>
                <a:lnTo>
                  <a:pt x="3682" y="695"/>
                </a:lnTo>
                <a:lnTo>
                  <a:pt x="3663" y="628"/>
                </a:lnTo>
                <a:lnTo>
                  <a:pt x="3639" y="568"/>
                </a:lnTo>
                <a:lnTo>
                  <a:pt x="3605" y="516"/>
                </a:lnTo>
                <a:lnTo>
                  <a:pt x="3570" y="473"/>
                </a:lnTo>
                <a:lnTo>
                  <a:pt x="3533" y="440"/>
                </a:lnTo>
                <a:lnTo>
                  <a:pt x="3492" y="412"/>
                </a:lnTo>
                <a:lnTo>
                  <a:pt x="3451" y="390"/>
                </a:lnTo>
                <a:lnTo>
                  <a:pt x="3410" y="373"/>
                </a:lnTo>
                <a:lnTo>
                  <a:pt x="3369" y="360"/>
                </a:lnTo>
                <a:lnTo>
                  <a:pt x="3332" y="352"/>
                </a:lnTo>
                <a:lnTo>
                  <a:pt x="3298" y="347"/>
                </a:lnTo>
                <a:lnTo>
                  <a:pt x="3268" y="345"/>
                </a:lnTo>
                <a:lnTo>
                  <a:pt x="3244" y="343"/>
                </a:lnTo>
                <a:close/>
                <a:moveTo>
                  <a:pt x="3237" y="0"/>
                </a:moveTo>
                <a:lnTo>
                  <a:pt x="3263" y="0"/>
                </a:lnTo>
                <a:lnTo>
                  <a:pt x="3298" y="2"/>
                </a:lnTo>
                <a:lnTo>
                  <a:pt x="3339" y="6"/>
                </a:lnTo>
                <a:lnTo>
                  <a:pt x="3386" y="13"/>
                </a:lnTo>
                <a:lnTo>
                  <a:pt x="3436" y="25"/>
                </a:lnTo>
                <a:lnTo>
                  <a:pt x="3492" y="40"/>
                </a:lnTo>
                <a:lnTo>
                  <a:pt x="3548" y="58"/>
                </a:lnTo>
                <a:lnTo>
                  <a:pt x="3607" y="84"/>
                </a:lnTo>
                <a:lnTo>
                  <a:pt x="3667" y="116"/>
                </a:lnTo>
                <a:lnTo>
                  <a:pt x="3725" y="153"/>
                </a:lnTo>
                <a:lnTo>
                  <a:pt x="3782" y="200"/>
                </a:lnTo>
                <a:lnTo>
                  <a:pt x="3836" y="254"/>
                </a:lnTo>
                <a:lnTo>
                  <a:pt x="3889" y="317"/>
                </a:lnTo>
                <a:lnTo>
                  <a:pt x="3935" y="390"/>
                </a:lnTo>
                <a:lnTo>
                  <a:pt x="3972" y="468"/>
                </a:lnTo>
                <a:lnTo>
                  <a:pt x="4004" y="552"/>
                </a:lnTo>
                <a:lnTo>
                  <a:pt x="4026" y="641"/>
                </a:lnTo>
                <a:lnTo>
                  <a:pt x="4041" y="736"/>
                </a:lnTo>
                <a:lnTo>
                  <a:pt x="4047" y="836"/>
                </a:lnTo>
                <a:lnTo>
                  <a:pt x="4047" y="944"/>
                </a:lnTo>
                <a:lnTo>
                  <a:pt x="4038" y="1056"/>
                </a:lnTo>
                <a:lnTo>
                  <a:pt x="4019" y="1173"/>
                </a:lnTo>
                <a:lnTo>
                  <a:pt x="3995" y="1296"/>
                </a:lnTo>
                <a:lnTo>
                  <a:pt x="3961" y="1425"/>
                </a:lnTo>
                <a:lnTo>
                  <a:pt x="3920" y="1557"/>
                </a:lnTo>
                <a:lnTo>
                  <a:pt x="3889" y="1659"/>
                </a:lnTo>
                <a:lnTo>
                  <a:pt x="3861" y="1752"/>
                </a:lnTo>
                <a:lnTo>
                  <a:pt x="3836" y="1836"/>
                </a:lnTo>
                <a:lnTo>
                  <a:pt x="3818" y="1913"/>
                </a:lnTo>
                <a:lnTo>
                  <a:pt x="3801" y="1981"/>
                </a:lnTo>
                <a:lnTo>
                  <a:pt x="3788" y="2043"/>
                </a:lnTo>
                <a:lnTo>
                  <a:pt x="3777" y="2097"/>
                </a:lnTo>
                <a:lnTo>
                  <a:pt x="3769" y="2145"/>
                </a:lnTo>
                <a:lnTo>
                  <a:pt x="3766" y="2188"/>
                </a:lnTo>
                <a:lnTo>
                  <a:pt x="3762" y="2223"/>
                </a:lnTo>
                <a:lnTo>
                  <a:pt x="3760" y="2255"/>
                </a:lnTo>
                <a:lnTo>
                  <a:pt x="3760" y="2281"/>
                </a:lnTo>
                <a:lnTo>
                  <a:pt x="3760" y="2302"/>
                </a:lnTo>
                <a:lnTo>
                  <a:pt x="3862" y="2279"/>
                </a:lnTo>
                <a:lnTo>
                  <a:pt x="3961" y="2261"/>
                </a:lnTo>
                <a:lnTo>
                  <a:pt x="3963" y="2261"/>
                </a:lnTo>
                <a:lnTo>
                  <a:pt x="3972" y="2259"/>
                </a:lnTo>
                <a:lnTo>
                  <a:pt x="3991" y="2255"/>
                </a:lnTo>
                <a:lnTo>
                  <a:pt x="4019" y="2250"/>
                </a:lnTo>
                <a:lnTo>
                  <a:pt x="4056" y="2242"/>
                </a:lnTo>
                <a:lnTo>
                  <a:pt x="4103" y="2235"/>
                </a:lnTo>
                <a:lnTo>
                  <a:pt x="4157" y="2225"/>
                </a:lnTo>
                <a:lnTo>
                  <a:pt x="4216" y="2216"/>
                </a:lnTo>
                <a:lnTo>
                  <a:pt x="4283" y="2207"/>
                </a:lnTo>
                <a:lnTo>
                  <a:pt x="4354" y="2199"/>
                </a:lnTo>
                <a:lnTo>
                  <a:pt x="4430" y="2192"/>
                </a:lnTo>
                <a:lnTo>
                  <a:pt x="4511" y="2184"/>
                </a:lnTo>
                <a:lnTo>
                  <a:pt x="4593" y="2181"/>
                </a:lnTo>
                <a:lnTo>
                  <a:pt x="4732" y="2177"/>
                </a:lnTo>
                <a:lnTo>
                  <a:pt x="4864" y="2179"/>
                </a:lnTo>
                <a:lnTo>
                  <a:pt x="4987" y="2188"/>
                </a:lnTo>
                <a:lnTo>
                  <a:pt x="5103" y="2203"/>
                </a:lnTo>
                <a:lnTo>
                  <a:pt x="5211" y="2225"/>
                </a:lnTo>
                <a:lnTo>
                  <a:pt x="5309" y="2253"/>
                </a:lnTo>
                <a:lnTo>
                  <a:pt x="5401" y="2287"/>
                </a:lnTo>
                <a:lnTo>
                  <a:pt x="5483" y="2326"/>
                </a:lnTo>
                <a:lnTo>
                  <a:pt x="5555" y="2372"/>
                </a:lnTo>
                <a:lnTo>
                  <a:pt x="5621" y="2426"/>
                </a:lnTo>
                <a:lnTo>
                  <a:pt x="5680" y="2486"/>
                </a:lnTo>
                <a:lnTo>
                  <a:pt x="5729" y="2547"/>
                </a:lnTo>
                <a:lnTo>
                  <a:pt x="5768" y="2611"/>
                </a:lnTo>
                <a:lnTo>
                  <a:pt x="5797" y="2674"/>
                </a:lnTo>
                <a:lnTo>
                  <a:pt x="5820" y="2739"/>
                </a:lnTo>
                <a:lnTo>
                  <a:pt x="5833" y="2804"/>
                </a:lnTo>
                <a:lnTo>
                  <a:pt x="5840" y="2868"/>
                </a:lnTo>
                <a:lnTo>
                  <a:pt x="5842" y="2931"/>
                </a:lnTo>
                <a:lnTo>
                  <a:pt x="5838" y="2992"/>
                </a:lnTo>
                <a:lnTo>
                  <a:pt x="5831" y="3052"/>
                </a:lnTo>
                <a:lnTo>
                  <a:pt x="5818" y="3110"/>
                </a:lnTo>
                <a:lnTo>
                  <a:pt x="5801" y="3164"/>
                </a:lnTo>
                <a:lnTo>
                  <a:pt x="5784" y="3212"/>
                </a:lnTo>
                <a:lnTo>
                  <a:pt x="5816" y="3257"/>
                </a:lnTo>
                <a:lnTo>
                  <a:pt x="5848" y="3307"/>
                </a:lnTo>
                <a:lnTo>
                  <a:pt x="5878" y="3365"/>
                </a:lnTo>
                <a:lnTo>
                  <a:pt x="5904" y="3428"/>
                </a:lnTo>
                <a:lnTo>
                  <a:pt x="5926" y="3497"/>
                </a:lnTo>
                <a:lnTo>
                  <a:pt x="5943" y="3573"/>
                </a:lnTo>
                <a:lnTo>
                  <a:pt x="5950" y="3653"/>
                </a:lnTo>
                <a:lnTo>
                  <a:pt x="5948" y="3741"/>
                </a:lnTo>
                <a:lnTo>
                  <a:pt x="5935" y="3828"/>
                </a:lnTo>
                <a:lnTo>
                  <a:pt x="5911" y="3914"/>
                </a:lnTo>
                <a:lnTo>
                  <a:pt x="5876" y="3998"/>
                </a:lnTo>
                <a:lnTo>
                  <a:pt x="5829" y="4080"/>
                </a:lnTo>
                <a:lnTo>
                  <a:pt x="5771" y="4162"/>
                </a:lnTo>
                <a:lnTo>
                  <a:pt x="5790" y="4214"/>
                </a:lnTo>
                <a:lnTo>
                  <a:pt x="5805" y="4275"/>
                </a:lnTo>
                <a:lnTo>
                  <a:pt x="5818" y="4344"/>
                </a:lnTo>
                <a:lnTo>
                  <a:pt x="5825" y="4419"/>
                </a:lnTo>
                <a:lnTo>
                  <a:pt x="5825" y="4474"/>
                </a:lnTo>
                <a:lnTo>
                  <a:pt x="5822" y="4534"/>
                </a:lnTo>
                <a:lnTo>
                  <a:pt x="5814" y="4597"/>
                </a:lnTo>
                <a:lnTo>
                  <a:pt x="5799" y="4664"/>
                </a:lnTo>
                <a:lnTo>
                  <a:pt x="5779" y="4731"/>
                </a:lnTo>
                <a:lnTo>
                  <a:pt x="5749" y="4802"/>
                </a:lnTo>
                <a:lnTo>
                  <a:pt x="5712" y="4871"/>
                </a:lnTo>
                <a:lnTo>
                  <a:pt x="5663" y="4942"/>
                </a:lnTo>
                <a:lnTo>
                  <a:pt x="5604" y="5012"/>
                </a:lnTo>
                <a:lnTo>
                  <a:pt x="5535" y="5083"/>
                </a:lnTo>
                <a:lnTo>
                  <a:pt x="5540" y="5137"/>
                </a:lnTo>
                <a:lnTo>
                  <a:pt x="5542" y="5199"/>
                </a:lnTo>
                <a:lnTo>
                  <a:pt x="5540" y="5266"/>
                </a:lnTo>
                <a:lnTo>
                  <a:pt x="5529" y="5338"/>
                </a:lnTo>
                <a:lnTo>
                  <a:pt x="5512" y="5415"/>
                </a:lnTo>
                <a:lnTo>
                  <a:pt x="5485" y="5493"/>
                </a:lnTo>
                <a:lnTo>
                  <a:pt x="5447" y="5573"/>
                </a:lnTo>
                <a:lnTo>
                  <a:pt x="5403" y="5644"/>
                </a:lnTo>
                <a:lnTo>
                  <a:pt x="5350" y="5711"/>
                </a:lnTo>
                <a:lnTo>
                  <a:pt x="5289" y="5772"/>
                </a:lnTo>
                <a:lnTo>
                  <a:pt x="5222" y="5828"/>
                </a:lnTo>
                <a:lnTo>
                  <a:pt x="5146" y="5880"/>
                </a:lnTo>
                <a:lnTo>
                  <a:pt x="5062" y="5928"/>
                </a:lnTo>
                <a:lnTo>
                  <a:pt x="4971" y="5969"/>
                </a:lnTo>
                <a:lnTo>
                  <a:pt x="4872" y="6007"/>
                </a:lnTo>
                <a:lnTo>
                  <a:pt x="4766" y="6040"/>
                </a:lnTo>
                <a:lnTo>
                  <a:pt x="4652" y="6068"/>
                </a:lnTo>
                <a:lnTo>
                  <a:pt x="4548" y="6087"/>
                </a:lnTo>
                <a:lnTo>
                  <a:pt x="4436" y="6102"/>
                </a:lnTo>
                <a:lnTo>
                  <a:pt x="4317" y="6113"/>
                </a:lnTo>
                <a:lnTo>
                  <a:pt x="4190" y="6118"/>
                </a:lnTo>
                <a:lnTo>
                  <a:pt x="4056" y="6120"/>
                </a:lnTo>
                <a:lnTo>
                  <a:pt x="3920" y="6118"/>
                </a:lnTo>
                <a:lnTo>
                  <a:pt x="3777" y="6113"/>
                </a:lnTo>
                <a:lnTo>
                  <a:pt x="3628" y="6103"/>
                </a:lnTo>
                <a:lnTo>
                  <a:pt x="3496" y="6105"/>
                </a:lnTo>
                <a:lnTo>
                  <a:pt x="3363" y="6105"/>
                </a:lnTo>
                <a:lnTo>
                  <a:pt x="3233" y="6103"/>
                </a:lnTo>
                <a:lnTo>
                  <a:pt x="3106" y="6100"/>
                </a:lnTo>
                <a:lnTo>
                  <a:pt x="2982" y="6096"/>
                </a:lnTo>
                <a:lnTo>
                  <a:pt x="2861" y="6090"/>
                </a:lnTo>
                <a:lnTo>
                  <a:pt x="2745" y="6083"/>
                </a:lnTo>
                <a:lnTo>
                  <a:pt x="2633" y="6076"/>
                </a:lnTo>
                <a:lnTo>
                  <a:pt x="2527" y="6068"/>
                </a:lnTo>
                <a:lnTo>
                  <a:pt x="2427" y="6061"/>
                </a:lnTo>
                <a:lnTo>
                  <a:pt x="2333" y="6053"/>
                </a:lnTo>
                <a:lnTo>
                  <a:pt x="2250" y="6046"/>
                </a:lnTo>
                <a:lnTo>
                  <a:pt x="2171" y="6038"/>
                </a:lnTo>
                <a:lnTo>
                  <a:pt x="2104" y="6031"/>
                </a:lnTo>
                <a:lnTo>
                  <a:pt x="2047" y="6025"/>
                </a:lnTo>
                <a:lnTo>
                  <a:pt x="1998" y="6020"/>
                </a:lnTo>
                <a:lnTo>
                  <a:pt x="1961" y="6014"/>
                </a:lnTo>
                <a:lnTo>
                  <a:pt x="1935" y="6012"/>
                </a:lnTo>
                <a:lnTo>
                  <a:pt x="1920" y="6010"/>
                </a:lnTo>
                <a:lnTo>
                  <a:pt x="1620" y="5973"/>
                </a:lnTo>
                <a:lnTo>
                  <a:pt x="1566" y="6007"/>
                </a:lnTo>
                <a:lnTo>
                  <a:pt x="1507" y="6035"/>
                </a:lnTo>
                <a:lnTo>
                  <a:pt x="1445" y="6055"/>
                </a:lnTo>
                <a:lnTo>
                  <a:pt x="1380" y="6066"/>
                </a:lnTo>
                <a:lnTo>
                  <a:pt x="1313" y="6072"/>
                </a:lnTo>
                <a:lnTo>
                  <a:pt x="533" y="6072"/>
                </a:lnTo>
                <a:lnTo>
                  <a:pt x="453" y="6066"/>
                </a:lnTo>
                <a:lnTo>
                  <a:pt x="378" y="6049"/>
                </a:lnTo>
                <a:lnTo>
                  <a:pt x="307" y="6022"/>
                </a:lnTo>
                <a:lnTo>
                  <a:pt x="242" y="5986"/>
                </a:lnTo>
                <a:lnTo>
                  <a:pt x="183" y="5942"/>
                </a:lnTo>
                <a:lnTo>
                  <a:pt x="130" y="5888"/>
                </a:lnTo>
                <a:lnTo>
                  <a:pt x="86" y="5828"/>
                </a:lnTo>
                <a:lnTo>
                  <a:pt x="48" y="5763"/>
                </a:lnTo>
                <a:lnTo>
                  <a:pt x="22" y="5692"/>
                </a:lnTo>
                <a:lnTo>
                  <a:pt x="6" y="5618"/>
                </a:lnTo>
                <a:lnTo>
                  <a:pt x="0" y="5539"/>
                </a:lnTo>
                <a:lnTo>
                  <a:pt x="0" y="3458"/>
                </a:lnTo>
                <a:lnTo>
                  <a:pt x="6" y="3380"/>
                </a:lnTo>
                <a:lnTo>
                  <a:pt x="22" y="3305"/>
                </a:lnTo>
                <a:lnTo>
                  <a:pt x="48" y="3234"/>
                </a:lnTo>
                <a:lnTo>
                  <a:pt x="86" y="3169"/>
                </a:lnTo>
                <a:lnTo>
                  <a:pt x="130" y="3110"/>
                </a:lnTo>
                <a:lnTo>
                  <a:pt x="183" y="3058"/>
                </a:lnTo>
                <a:lnTo>
                  <a:pt x="242" y="3013"/>
                </a:lnTo>
                <a:lnTo>
                  <a:pt x="307" y="2976"/>
                </a:lnTo>
                <a:lnTo>
                  <a:pt x="378" y="2950"/>
                </a:lnTo>
                <a:lnTo>
                  <a:pt x="453" y="2933"/>
                </a:lnTo>
                <a:lnTo>
                  <a:pt x="533" y="2925"/>
                </a:lnTo>
                <a:lnTo>
                  <a:pt x="1313" y="2925"/>
                </a:lnTo>
                <a:lnTo>
                  <a:pt x="1380" y="2931"/>
                </a:lnTo>
                <a:lnTo>
                  <a:pt x="1445" y="2942"/>
                </a:lnTo>
                <a:lnTo>
                  <a:pt x="1508" y="2963"/>
                </a:lnTo>
                <a:lnTo>
                  <a:pt x="1566" y="2991"/>
                </a:lnTo>
                <a:lnTo>
                  <a:pt x="1602" y="2918"/>
                </a:lnTo>
                <a:lnTo>
                  <a:pt x="1644" y="2843"/>
                </a:lnTo>
                <a:lnTo>
                  <a:pt x="1693" y="2765"/>
                </a:lnTo>
                <a:lnTo>
                  <a:pt x="1751" y="2689"/>
                </a:lnTo>
                <a:lnTo>
                  <a:pt x="1818" y="2614"/>
                </a:lnTo>
                <a:lnTo>
                  <a:pt x="1823" y="2607"/>
                </a:lnTo>
                <a:lnTo>
                  <a:pt x="1831" y="2601"/>
                </a:lnTo>
                <a:lnTo>
                  <a:pt x="1838" y="2596"/>
                </a:lnTo>
                <a:lnTo>
                  <a:pt x="1898" y="2544"/>
                </a:lnTo>
                <a:lnTo>
                  <a:pt x="1959" y="2480"/>
                </a:lnTo>
                <a:lnTo>
                  <a:pt x="2022" y="2408"/>
                </a:lnTo>
                <a:lnTo>
                  <a:pt x="2084" y="2326"/>
                </a:lnTo>
                <a:lnTo>
                  <a:pt x="2145" y="2236"/>
                </a:lnTo>
                <a:lnTo>
                  <a:pt x="2209" y="2142"/>
                </a:lnTo>
                <a:lnTo>
                  <a:pt x="2268" y="2039"/>
                </a:lnTo>
                <a:lnTo>
                  <a:pt x="2330" y="1933"/>
                </a:lnTo>
                <a:lnTo>
                  <a:pt x="2389" y="1825"/>
                </a:lnTo>
                <a:lnTo>
                  <a:pt x="2447" y="1713"/>
                </a:lnTo>
                <a:lnTo>
                  <a:pt x="2503" y="1602"/>
                </a:lnTo>
                <a:lnTo>
                  <a:pt x="2557" y="1490"/>
                </a:lnTo>
                <a:lnTo>
                  <a:pt x="2607" y="1378"/>
                </a:lnTo>
                <a:lnTo>
                  <a:pt x="2658" y="1268"/>
                </a:lnTo>
                <a:lnTo>
                  <a:pt x="2704" y="1164"/>
                </a:lnTo>
                <a:lnTo>
                  <a:pt x="2747" y="1062"/>
                </a:lnTo>
                <a:lnTo>
                  <a:pt x="2786" y="967"/>
                </a:lnTo>
                <a:lnTo>
                  <a:pt x="2821" y="877"/>
                </a:lnTo>
                <a:lnTo>
                  <a:pt x="2853" y="795"/>
                </a:lnTo>
                <a:lnTo>
                  <a:pt x="2881" y="723"/>
                </a:lnTo>
                <a:lnTo>
                  <a:pt x="2877" y="682"/>
                </a:lnTo>
                <a:lnTo>
                  <a:pt x="2872" y="632"/>
                </a:lnTo>
                <a:lnTo>
                  <a:pt x="2870" y="578"/>
                </a:lnTo>
                <a:lnTo>
                  <a:pt x="2870" y="520"/>
                </a:lnTo>
                <a:lnTo>
                  <a:pt x="2872" y="458"/>
                </a:lnTo>
                <a:lnTo>
                  <a:pt x="2879" y="395"/>
                </a:lnTo>
                <a:lnTo>
                  <a:pt x="2888" y="334"/>
                </a:lnTo>
                <a:lnTo>
                  <a:pt x="2905" y="272"/>
                </a:lnTo>
                <a:lnTo>
                  <a:pt x="2926" y="215"/>
                </a:lnTo>
                <a:lnTo>
                  <a:pt x="2954" y="161"/>
                </a:lnTo>
                <a:lnTo>
                  <a:pt x="2989" y="112"/>
                </a:lnTo>
                <a:lnTo>
                  <a:pt x="3030" y="73"/>
                </a:lnTo>
                <a:lnTo>
                  <a:pt x="3075" y="41"/>
                </a:lnTo>
                <a:lnTo>
                  <a:pt x="3125" y="19"/>
                </a:lnTo>
                <a:lnTo>
                  <a:pt x="3179" y="4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5974548" y="4218562"/>
            <a:ext cx="282782" cy="304076"/>
          </a:xfrm>
          <a:custGeom>
            <a:avLst/>
            <a:gdLst>
              <a:gd name="T0" fmla="*/ 4648 w 5790"/>
              <a:gd name="T1" fmla="*/ 5303 h 6228"/>
              <a:gd name="T2" fmla="*/ 4587 w 5790"/>
              <a:gd name="T3" fmla="*/ 5650 h 6228"/>
              <a:gd name="T4" fmla="*/ 4855 w 5790"/>
              <a:gd name="T5" fmla="*/ 5875 h 6228"/>
              <a:gd name="T6" fmla="*/ 5187 w 5790"/>
              <a:gd name="T7" fmla="*/ 5756 h 6228"/>
              <a:gd name="T8" fmla="*/ 5248 w 5790"/>
              <a:gd name="T9" fmla="*/ 5405 h 6228"/>
              <a:gd name="T10" fmla="*/ 4980 w 5790"/>
              <a:gd name="T11" fmla="*/ 5182 h 6228"/>
              <a:gd name="T12" fmla="*/ 1931 w 5790"/>
              <a:gd name="T13" fmla="*/ 5259 h 6228"/>
              <a:gd name="T14" fmla="*/ 1812 w 5790"/>
              <a:gd name="T15" fmla="*/ 5591 h 6228"/>
              <a:gd name="T16" fmla="*/ 2036 w 5790"/>
              <a:gd name="T17" fmla="*/ 5858 h 6228"/>
              <a:gd name="T18" fmla="*/ 2385 w 5790"/>
              <a:gd name="T19" fmla="*/ 5798 h 6228"/>
              <a:gd name="T20" fmla="*/ 2504 w 5790"/>
              <a:gd name="T21" fmla="*/ 5464 h 6228"/>
              <a:gd name="T22" fmla="*/ 2280 w 5790"/>
              <a:gd name="T23" fmla="*/ 5199 h 6228"/>
              <a:gd name="T24" fmla="*/ 1311 w 5790"/>
              <a:gd name="T25" fmla="*/ 3520 h 6228"/>
              <a:gd name="T26" fmla="*/ 1584 w 5790"/>
              <a:gd name="T27" fmla="*/ 3749 h 6228"/>
              <a:gd name="T28" fmla="*/ 5316 w 5790"/>
              <a:gd name="T29" fmla="*/ 3669 h 6228"/>
              <a:gd name="T30" fmla="*/ 5445 w 5790"/>
              <a:gd name="T31" fmla="*/ 2098 h 6228"/>
              <a:gd name="T32" fmla="*/ 1191 w 5790"/>
              <a:gd name="T33" fmla="*/ 416 h 6228"/>
              <a:gd name="T34" fmla="*/ 1214 w 5790"/>
              <a:gd name="T35" fmla="*/ 429 h 6228"/>
              <a:gd name="T36" fmla="*/ 1239 w 5790"/>
              <a:gd name="T37" fmla="*/ 450 h 6228"/>
              <a:gd name="T38" fmla="*/ 1264 w 5790"/>
              <a:gd name="T39" fmla="*/ 482 h 6228"/>
              <a:gd name="T40" fmla="*/ 1273 w 5790"/>
              <a:gd name="T41" fmla="*/ 499 h 6228"/>
              <a:gd name="T42" fmla="*/ 1283 w 5790"/>
              <a:gd name="T43" fmla="*/ 522 h 6228"/>
              <a:gd name="T44" fmla="*/ 1286 w 5790"/>
              <a:gd name="T45" fmla="*/ 539 h 6228"/>
              <a:gd name="T46" fmla="*/ 1290 w 5790"/>
              <a:gd name="T47" fmla="*/ 573 h 6228"/>
              <a:gd name="T48" fmla="*/ 5654 w 5790"/>
              <a:gd name="T49" fmla="*/ 1780 h 6228"/>
              <a:gd name="T50" fmla="*/ 5673 w 5790"/>
              <a:gd name="T51" fmla="*/ 1786 h 6228"/>
              <a:gd name="T52" fmla="*/ 5713 w 5790"/>
              <a:gd name="T53" fmla="*/ 1805 h 6228"/>
              <a:gd name="T54" fmla="*/ 5730 w 5790"/>
              <a:gd name="T55" fmla="*/ 1818 h 6228"/>
              <a:gd name="T56" fmla="*/ 5745 w 5790"/>
              <a:gd name="T57" fmla="*/ 1833 h 6228"/>
              <a:gd name="T58" fmla="*/ 5756 w 5790"/>
              <a:gd name="T59" fmla="*/ 1846 h 6228"/>
              <a:gd name="T60" fmla="*/ 5768 w 5790"/>
              <a:gd name="T61" fmla="*/ 1863 h 6228"/>
              <a:gd name="T62" fmla="*/ 5781 w 5790"/>
              <a:gd name="T63" fmla="*/ 1890 h 6228"/>
              <a:gd name="T64" fmla="*/ 5788 w 5790"/>
              <a:gd name="T65" fmla="*/ 1915 h 6228"/>
              <a:gd name="T66" fmla="*/ 5790 w 5790"/>
              <a:gd name="T67" fmla="*/ 1935 h 6228"/>
              <a:gd name="T68" fmla="*/ 5663 w 5790"/>
              <a:gd name="T69" fmla="*/ 3796 h 6228"/>
              <a:gd name="T70" fmla="*/ 5257 w 5790"/>
              <a:gd name="T71" fmla="*/ 4079 h 6228"/>
              <a:gd name="T72" fmla="*/ 1423 w 5790"/>
              <a:gd name="T73" fmla="*/ 4064 h 6228"/>
              <a:gd name="T74" fmla="*/ 1338 w 5790"/>
              <a:gd name="T75" fmla="*/ 4653 h 6228"/>
              <a:gd name="T76" fmla="*/ 1649 w 5790"/>
              <a:gd name="T77" fmla="*/ 4833 h 6228"/>
              <a:gd name="T78" fmla="*/ 5314 w 5790"/>
              <a:gd name="T79" fmla="*/ 4958 h 6228"/>
              <a:gd name="T80" fmla="*/ 5593 w 5790"/>
              <a:gd name="T81" fmla="*/ 5358 h 6228"/>
              <a:gd name="T82" fmla="*/ 5532 w 5790"/>
              <a:gd name="T83" fmla="*/ 5856 h 6228"/>
              <a:gd name="T84" fmla="*/ 5168 w 5790"/>
              <a:gd name="T85" fmla="*/ 6180 h 6228"/>
              <a:gd name="T86" fmla="*/ 4665 w 5790"/>
              <a:gd name="T87" fmla="*/ 6180 h 6228"/>
              <a:gd name="T88" fmla="*/ 4301 w 5790"/>
              <a:gd name="T89" fmla="*/ 5858 h 6228"/>
              <a:gd name="T90" fmla="*/ 4235 w 5790"/>
              <a:gd name="T91" fmla="*/ 5381 h 6228"/>
              <a:gd name="T92" fmla="*/ 2819 w 5790"/>
              <a:gd name="T93" fmla="*/ 5309 h 6228"/>
              <a:gd name="T94" fmla="*/ 2808 w 5790"/>
              <a:gd name="T95" fmla="*/ 5781 h 6228"/>
              <a:gd name="T96" fmla="*/ 2485 w 5790"/>
              <a:gd name="T97" fmla="*/ 6144 h 6228"/>
              <a:gd name="T98" fmla="*/ 1984 w 5790"/>
              <a:gd name="T99" fmla="*/ 6205 h 6228"/>
              <a:gd name="T100" fmla="*/ 1584 w 5790"/>
              <a:gd name="T101" fmla="*/ 5928 h 6228"/>
              <a:gd name="T102" fmla="*/ 1463 w 5790"/>
              <a:gd name="T103" fmla="*/ 5453 h 6228"/>
              <a:gd name="T104" fmla="*/ 1393 w 5790"/>
              <a:gd name="T105" fmla="*/ 5129 h 6228"/>
              <a:gd name="T106" fmla="*/ 1024 w 5790"/>
              <a:gd name="T107" fmla="*/ 4803 h 6228"/>
              <a:gd name="T108" fmla="*/ 104 w 5790"/>
              <a:gd name="T109" fmla="*/ 334 h 6228"/>
              <a:gd name="T110" fmla="*/ 2 w 5790"/>
              <a:gd name="T111" fmla="*/ 145 h 6228"/>
              <a:gd name="T112" fmla="*/ 161 w 5790"/>
              <a:gd name="T113" fmla="*/ 0 h 6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0" h="6228">
                <a:moveTo>
                  <a:pt x="4918" y="5176"/>
                </a:moveTo>
                <a:lnTo>
                  <a:pt x="4855" y="5182"/>
                </a:lnTo>
                <a:lnTo>
                  <a:pt x="4794" y="5199"/>
                </a:lnTo>
                <a:lnTo>
                  <a:pt x="4739" y="5225"/>
                </a:lnTo>
                <a:lnTo>
                  <a:pt x="4692" y="5259"/>
                </a:lnTo>
                <a:lnTo>
                  <a:pt x="4648" y="5303"/>
                </a:lnTo>
                <a:lnTo>
                  <a:pt x="4614" y="5350"/>
                </a:lnTo>
                <a:lnTo>
                  <a:pt x="4587" y="5405"/>
                </a:lnTo>
                <a:lnTo>
                  <a:pt x="4570" y="5466"/>
                </a:lnTo>
                <a:lnTo>
                  <a:pt x="4565" y="5529"/>
                </a:lnTo>
                <a:lnTo>
                  <a:pt x="4570" y="5591"/>
                </a:lnTo>
                <a:lnTo>
                  <a:pt x="4587" y="5650"/>
                </a:lnTo>
                <a:lnTo>
                  <a:pt x="4614" y="5705"/>
                </a:lnTo>
                <a:lnTo>
                  <a:pt x="4648" y="5754"/>
                </a:lnTo>
                <a:lnTo>
                  <a:pt x="4692" y="5798"/>
                </a:lnTo>
                <a:lnTo>
                  <a:pt x="4739" y="5832"/>
                </a:lnTo>
                <a:lnTo>
                  <a:pt x="4794" y="5858"/>
                </a:lnTo>
                <a:lnTo>
                  <a:pt x="4855" y="5875"/>
                </a:lnTo>
                <a:lnTo>
                  <a:pt x="4918" y="5881"/>
                </a:lnTo>
                <a:lnTo>
                  <a:pt x="4980" y="5875"/>
                </a:lnTo>
                <a:lnTo>
                  <a:pt x="5039" y="5858"/>
                </a:lnTo>
                <a:lnTo>
                  <a:pt x="5094" y="5832"/>
                </a:lnTo>
                <a:lnTo>
                  <a:pt x="5143" y="5798"/>
                </a:lnTo>
                <a:lnTo>
                  <a:pt x="5187" y="5756"/>
                </a:lnTo>
                <a:lnTo>
                  <a:pt x="5221" y="5707"/>
                </a:lnTo>
                <a:lnTo>
                  <a:pt x="5248" y="5652"/>
                </a:lnTo>
                <a:lnTo>
                  <a:pt x="5265" y="5591"/>
                </a:lnTo>
                <a:lnTo>
                  <a:pt x="5270" y="5529"/>
                </a:lnTo>
                <a:lnTo>
                  <a:pt x="5265" y="5464"/>
                </a:lnTo>
                <a:lnTo>
                  <a:pt x="5248" y="5405"/>
                </a:lnTo>
                <a:lnTo>
                  <a:pt x="5221" y="5350"/>
                </a:lnTo>
                <a:lnTo>
                  <a:pt x="5187" y="5301"/>
                </a:lnTo>
                <a:lnTo>
                  <a:pt x="5143" y="5259"/>
                </a:lnTo>
                <a:lnTo>
                  <a:pt x="5094" y="5225"/>
                </a:lnTo>
                <a:lnTo>
                  <a:pt x="5039" y="5199"/>
                </a:lnTo>
                <a:lnTo>
                  <a:pt x="4980" y="5182"/>
                </a:lnTo>
                <a:lnTo>
                  <a:pt x="4918" y="5176"/>
                </a:lnTo>
                <a:close/>
                <a:moveTo>
                  <a:pt x="2159" y="5176"/>
                </a:moveTo>
                <a:lnTo>
                  <a:pt x="2095" y="5182"/>
                </a:lnTo>
                <a:lnTo>
                  <a:pt x="2036" y="5199"/>
                </a:lnTo>
                <a:lnTo>
                  <a:pt x="1981" y="5225"/>
                </a:lnTo>
                <a:lnTo>
                  <a:pt x="1931" y="5259"/>
                </a:lnTo>
                <a:lnTo>
                  <a:pt x="1890" y="5303"/>
                </a:lnTo>
                <a:lnTo>
                  <a:pt x="1854" y="5350"/>
                </a:lnTo>
                <a:lnTo>
                  <a:pt x="1829" y="5405"/>
                </a:lnTo>
                <a:lnTo>
                  <a:pt x="1812" y="5466"/>
                </a:lnTo>
                <a:lnTo>
                  <a:pt x="1806" y="5529"/>
                </a:lnTo>
                <a:lnTo>
                  <a:pt x="1812" y="5591"/>
                </a:lnTo>
                <a:lnTo>
                  <a:pt x="1829" y="5650"/>
                </a:lnTo>
                <a:lnTo>
                  <a:pt x="1854" y="5705"/>
                </a:lnTo>
                <a:lnTo>
                  <a:pt x="1890" y="5754"/>
                </a:lnTo>
                <a:lnTo>
                  <a:pt x="1931" y="5798"/>
                </a:lnTo>
                <a:lnTo>
                  <a:pt x="1981" y="5832"/>
                </a:lnTo>
                <a:lnTo>
                  <a:pt x="2036" y="5858"/>
                </a:lnTo>
                <a:lnTo>
                  <a:pt x="2095" y="5875"/>
                </a:lnTo>
                <a:lnTo>
                  <a:pt x="2159" y="5881"/>
                </a:lnTo>
                <a:lnTo>
                  <a:pt x="2222" y="5875"/>
                </a:lnTo>
                <a:lnTo>
                  <a:pt x="2280" y="5858"/>
                </a:lnTo>
                <a:lnTo>
                  <a:pt x="2335" y="5832"/>
                </a:lnTo>
                <a:lnTo>
                  <a:pt x="2385" y="5798"/>
                </a:lnTo>
                <a:lnTo>
                  <a:pt x="2427" y="5756"/>
                </a:lnTo>
                <a:lnTo>
                  <a:pt x="2463" y="5707"/>
                </a:lnTo>
                <a:lnTo>
                  <a:pt x="2489" y="5652"/>
                </a:lnTo>
                <a:lnTo>
                  <a:pt x="2504" y="5591"/>
                </a:lnTo>
                <a:lnTo>
                  <a:pt x="2510" y="5529"/>
                </a:lnTo>
                <a:lnTo>
                  <a:pt x="2504" y="5464"/>
                </a:lnTo>
                <a:lnTo>
                  <a:pt x="2489" y="5405"/>
                </a:lnTo>
                <a:lnTo>
                  <a:pt x="2463" y="5350"/>
                </a:lnTo>
                <a:lnTo>
                  <a:pt x="2427" y="5301"/>
                </a:lnTo>
                <a:lnTo>
                  <a:pt x="2385" y="5259"/>
                </a:lnTo>
                <a:lnTo>
                  <a:pt x="2335" y="5225"/>
                </a:lnTo>
                <a:lnTo>
                  <a:pt x="2280" y="5199"/>
                </a:lnTo>
                <a:lnTo>
                  <a:pt x="2222" y="5182"/>
                </a:lnTo>
                <a:lnTo>
                  <a:pt x="2159" y="5176"/>
                </a:lnTo>
                <a:close/>
                <a:moveTo>
                  <a:pt x="1288" y="1528"/>
                </a:moveTo>
                <a:lnTo>
                  <a:pt x="1288" y="3395"/>
                </a:lnTo>
                <a:lnTo>
                  <a:pt x="1294" y="3459"/>
                </a:lnTo>
                <a:lnTo>
                  <a:pt x="1311" y="3520"/>
                </a:lnTo>
                <a:lnTo>
                  <a:pt x="1338" y="3577"/>
                </a:lnTo>
                <a:lnTo>
                  <a:pt x="1374" y="3626"/>
                </a:lnTo>
                <a:lnTo>
                  <a:pt x="1417" y="3669"/>
                </a:lnTo>
                <a:lnTo>
                  <a:pt x="1467" y="3705"/>
                </a:lnTo>
                <a:lnTo>
                  <a:pt x="1523" y="3732"/>
                </a:lnTo>
                <a:lnTo>
                  <a:pt x="1584" y="3749"/>
                </a:lnTo>
                <a:lnTo>
                  <a:pt x="1649" y="3755"/>
                </a:lnTo>
                <a:lnTo>
                  <a:pt x="5085" y="3755"/>
                </a:lnTo>
                <a:lnTo>
                  <a:pt x="5149" y="3749"/>
                </a:lnTo>
                <a:lnTo>
                  <a:pt x="5210" y="3732"/>
                </a:lnTo>
                <a:lnTo>
                  <a:pt x="5267" y="3705"/>
                </a:lnTo>
                <a:lnTo>
                  <a:pt x="5316" y="3669"/>
                </a:lnTo>
                <a:lnTo>
                  <a:pt x="5360" y="3626"/>
                </a:lnTo>
                <a:lnTo>
                  <a:pt x="5396" y="3577"/>
                </a:lnTo>
                <a:lnTo>
                  <a:pt x="5422" y="3520"/>
                </a:lnTo>
                <a:lnTo>
                  <a:pt x="5439" y="3457"/>
                </a:lnTo>
                <a:lnTo>
                  <a:pt x="5445" y="3393"/>
                </a:lnTo>
                <a:lnTo>
                  <a:pt x="5445" y="2098"/>
                </a:lnTo>
                <a:lnTo>
                  <a:pt x="1288" y="1528"/>
                </a:lnTo>
                <a:close/>
                <a:moveTo>
                  <a:pt x="161" y="0"/>
                </a:moveTo>
                <a:lnTo>
                  <a:pt x="201" y="4"/>
                </a:lnTo>
                <a:lnTo>
                  <a:pt x="239" y="16"/>
                </a:lnTo>
                <a:lnTo>
                  <a:pt x="1184" y="412"/>
                </a:lnTo>
                <a:lnTo>
                  <a:pt x="1191" y="416"/>
                </a:lnTo>
                <a:lnTo>
                  <a:pt x="1201" y="419"/>
                </a:lnTo>
                <a:lnTo>
                  <a:pt x="1203" y="421"/>
                </a:lnTo>
                <a:lnTo>
                  <a:pt x="1205" y="421"/>
                </a:lnTo>
                <a:lnTo>
                  <a:pt x="1207" y="423"/>
                </a:lnTo>
                <a:lnTo>
                  <a:pt x="1210" y="425"/>
                </a:lnTo>
                <a:lnTo>
                  <a:pt x="1214" y="429"/>
                </a:lnTo>
                <a:lnTo>
                  <a:pt x="1222" y="434"/>
                </a:lnTo>
                <a:lnTo>
                  <a:pt x="1224" y="436"/>
                </a:lnTo>
                <a:lnTo>
                  <a:pt x="1227" y="438"/>
                </a:lnTo>
                <a:lnTo>
                  <a:pt x="1231" y="442"/>
                </a:lnTo>
                <a:lnTo>
                  <a:pt x="1235" y="446"/>
                </a:lnTo>
                <a:lnTo>
                  <a:pt x="1239" y="450"/>
                </a:lnTo>
                <a:lnTo>
                  <a:pt x="1252" y="461"/>
                </a:lnTo>
                <a:lnTo>
                  <a:pt x="1254" y="465"/>
                </a:lnTo>
                <a:lnTo>
                  <a:pt x="1256" y="469"/>
                </a:lnTo>
                <a:lnTo>
                  <a:pt x="1260" y="476"/>
                </a:lnTo>
                <a:lnTo>
                  <a:pt x="1262" y="478"/>
                </a:lnTo>
                <a:lnTo>
                  <a:pt x="1264" y="482"/>
                </a:lnTo>
                <a:lnTo>
                  <a:pt x="1267" y="486"/>
                </a:lnTo>
                <a:lnTo>
                  <a:pt x="1269" y="489"/>
                </a:lnTo>
                <a:lnTo>
                  <a:pt x="1269" y="491"/>
                </a:lnTo>
                <a:lnTo>
                  <a:pt x="1271" y="493"/>
                </a:lnTo>
                <a:lnTo>
                  <a:pt x="1271" y="495"/>
                </a:lnTo>
                <a:lnTo>
                  <a:pt x="1273" y="499"/>
                </a:lnTo>
                <a:lnTo>
                  <a:pt x="1275" y="501"/>
                </a:lnTo>
                <a:lnTo>
                  <a:pt x="1277" y="505"/>
                </a:lnTo>
                <a:lnTo>
                  <a:pt x="1277" y="506"/>
                </a:lnTo>
                <a:lnTo>
                  <a:pt x="1279" y="508"/>
                </a:lnTo>
                <a:lnTo>
                  <a:pt x="1279" y="510"/>
                </a:lnTo>
                <a:lnTo>
                  <a:pt x="1283" y="522"/>
                </a:lnTo>
                <a:lnTo>
                  <a:pt x="1283" y="524"/>
                </a:lnTo>
                <a:lnTo>
                  <a:pt x="1283" y="525"/>
                </a:lnTo>
                <a:lnTo>
                  <a:pt x="1283" y="527"/>
                </a:lnTo>
                <a:lnTo>
                  <a:pt x="1284" y="531"/>
                </a:lnTo>
                <a:lnTo>
                  <a:pt x="1284" y="535"/>
                </a:lnTo>
                <a:lnTo>
                  <a:pt x="1286" y="539"/>
                </a:lnTo>
                <a:lnTo>
                  <a:pt x="1286" y="550"/>
                </a:lnTo>
                <a:lnTo>
                  <a:pt x="1288" y="552"/>
                </a:lnTo>
                <a:lnTo>
                  <a:pt x="1288" y="554"/>
                </a:lnTo>
                <a:lnTo>
                  <a:pt x="1290" y="560"/>
                </a:lnTo>
                <a:lnTo>
                  <a:pt x="1290" y="567"/>
                </a:lnTo>
                <a:lnTo>
                  <a:pt x="1290" y="573"/>
                </a:lnTo>
                <a:lnTo>
                  <a:pt x="1290" y="1179"/>
                </a:lnTo>
                <a:lnTo>
                  <a:pt x="5642" y="1780"/>
                </a:lnTo>
                <a:lnTo>
                  <a:pt x="5646" y="1780"/>
                </a:lnTo>
                <a:lnTo>
                  <a:pt x="5648" y="1780"/>
                </a:lnTo>
                <a:lnTo>
                  <a:pt x="5652" y="1780"/>
                </a:lnTo>
                <a:lnTo>
                  <a:pt x="5654" y="1780"/>
                </a:lnTo>
                <a:lnTo>
                  <a:pt x="5658" y="1782"/>
                </a:lnTo>
                <a:lnTo>
                  <a:pt x="5661" y="1782"/>
                </a:lnTo>
                <a:lnTo>
                  <a:pt x="5665" y="1784"/>
                </a:lnTo>
                <a:lnTo>
                  <a:pt x="5667" y="1784"/>
                </a:lnTo>
                <a:lnTo>
                  <a:pt x="5671" y="1784"/>
                </a:lnTo>
                <a:lnTo>
                  <a:pt x="5673" y="1786"/>
                </a:lnTo>
                <a:lnTo>
                  <a:pt x="5676" y="1788"/>
                </a:lnTo>
                <a:lnTo>
                  <a:pt x="5680" y="1788"/>
                </a:lnTo>
                <a:lnTo>
                  <a:pt x="5688" y="1791"/>
                </a:lnTo>
                <a:lnTo>
                  <a:pt x="5703" y="1799"/>
                </a:lnTo>
                <a:lnTo>
                  <a:pt x="5707" y="1803"/>
                </a:lnTo>
                <a:lnTo>
                  <a:pt x="5713" y="1805"/>
                </a:lnTo>
                <a:lnTo>
                  <a:pt x="5714" y="1807"/>
                </a:lnTo>
                <a:lnTo>
                  <a:pt x="5718" y="1808"/>
                </a:lnTo>
                <a:lnTo>
                  <a:pt x="5722" y="1810"/>
                </a:lnTo>
                <a:lnTo>
                  <a:pt x="5726" y="1814"/>
                </a:lnTo>
                <a:lnTo>
                  <a:pt x="5728" y="1816"/>
                </a:lnTo>
                <a:lnTo>
                  <a:pt x="5730" y="1818"/>
                </a:lnTo>
                <a:lnTo>
                  <a:pt x="5731" y="1820"/>
                </a:lnTo>
                <a:lnTo>
                  <a:pt x="5739" y="1825"/>
                </a:lnTo>
                <a:lnTo>
                  <a:pt x="5741" y="1827"/>
                </a:lnTo>
                <a:lnTo>
                  <a:pt x="5743" y="1827"/>
                </a:lnTo>
                <a:lnTo>
                  <a:pt x="5743" y="1831"/>
                </a:lnTo>
                <a:lnTo>
                  <a:pt x="5745" y="1833"/>
                </a:lnTo>
                <a:lnTo>
                  <a:pt x="5747" y="1835"/>
                </a:lnTo>
                <a:lnTo>
                  <a:pt x="5749" y="1837"/>
                </a:lnTo>
                <a:lnTo>
                  <a:pt x="5750" y="1839"/>
                </a:lnTo>
                <a:lnTo>
                  <a:pt x="5752" y="1841"/>
                </a:lnTo>
                <a:lnTo>
                  <a:pt x="5754" y="1843"/>
                </a:lnTo>
                <a:lnTo>
                  <a:pt x="5756" y="1846"/>
                </a:lnTo>
                <a:lnTo>
                  <a:pt x="5758" y="1848"/>
                </a:lnTo>
                <a:lnTo>
                  <a:pt x="5758" y="1850"/>
                </a:lnTo>
                <a:lnTo>
                  <a:pt x="5762" y="1854"/>
                </a:lnTo>
                <a:lnTo>
                  <a:pt x="5764" y="1858"/>
                </a:lnTo>
                <a:lnTo>
                  <a:pt x="5766" y="1860"/>
                </a:lnTo>
                <a:lnTo>
                  <a:pt x="5768" y="1863"/>
                </a:lnTo>
                <a:lnTo>
                  <a:pt x="5771" y="1871"/>
                </a:lnTo>
                <a:lnTo>
                  <a:pt x="5773" y="1875"/>
                </a:lnTo>
                <a:lnTo>
                  <a:pt x="5775" y="1879"/>
                </a:lnTo>
                <a:lnTo>
                  <a:pt x="5777" y="1882"/>
                </a:lnTo>
                <a:lnTo>
                  <a:pt x="5779" y="1886"/>
                </a:lnTo>
                <a:lnTo>
                  <a:pt x="5781" y="1890"/>
                </a:lnTo>
                <a:lnTo>
                  <a:pt x="5783" y="1894"/>
                </a:lnTo>
                <a:lnTo>
                  <a:pt x="5783" y="1897"/>
                </a:lnTo>
                <a:lnTo>
                  <a:pt x="5785" y="1901"/>
                </a:lnTo>
                <a:lnTo>
                  <a:pt x="5787" y="1907"/>
                </a:lnTo>
                <a:lnTo>
                  <a:pt x="5787" y="1911"/>
                </a:lnTo>
                <a:lnTo>
                  <a:pt x="5788" y="1915"/>
                </a:lnTo>
                <a:lnTo>
                  <a:pt x="5788" y="1918"/>
                </a:lnTo>
                <a:lnTo>
                  <a:pt x="5788" y="1922"/>
                </a:lnTo>
                <a:lnTo>
                  <a:pt x="5790" y="1924"/>
                </a:lnTo>
                <a:lnTo>
                  <a:pt x="5790" y="1928"/>
                </a:lnTo>
                <a:lnTo>
                  <a:pt x="5790" y="1932"/>
                </a:lnTo>
                <a:lnTo>
                  <a:pt x="5790" y="1935"/>
                </a:lnTo>
                <a:lnTo>
                  <a:pt x="5790" y="3395"/>
                </a:lnTo>
                <a:lnTo>
                  <a:pt x="5785" y="3482"/>
                </a:lnTo>
                <a:lnTo>
                  <a:pt x="5769" y="3567"/>
                </a:lnTo>
                <a:lnTo>
                  <a:pt x="5743" y="3649"/>
                </a:lnTo>
                <a:lnTo>
                  <a:pt x="5709" y="3726"/>
                </a:lnTo>
                <a:lnTo>
                  <a:pt x="5663" y="3796"/>
                </a:lnTo>
                <a:lnTo>
                  <a:pt x="5612" y="3863"/>
                </a:lnTo>
                <a:lnTo>
                  <a:pt x="5553" y="3921"/>
                </a:lnTo>
                <a:lnTo>
                  <a:pt x="5487" y="3973"/>
                </a:lnTo>
                <a:lnTo>
                  <a:pt x="5417" y="4018"/>
                </a:lnTo>
                <a:lnTo>
                  <a:pt x="5339" y="4052"/>
                </a:lnTo>
                <a:lnTo>
                  <a:pt x="5257" y="4079"/>
                </a:lnTo>
                <a:lnTo>
                  <a:pt x="5172" y="4094"/>
                </a:lnTo>
                <a:lnTo>
                  <a:pt x="5085" y="4100"/>
                </a:lnTo>
                <a:lnTo>
                  <a:pt x="1649" y="4100"/>
                </a:lnTo>
                <a:lnTo>
                  <a:pt x="1571" y="4096"/>
                </a:lnTo>
                <a:lnTo>
                  <a:pt x="1495" y="4084"/>
                </a:lnTo>
                <a:lnTo>
                  <a:pt x="1423" y="4064"/>
                </a:lnTo>
                <a:lnTo>
                  <a:pt x="1353" y="4037"/>
                </a:lnTo>
                <a:lnTo>
                  <a:pt x="1288" y="4003"/>
                </a:lnTo>
                <a:lnTo>
                  <a:pt x="1288" y="4471"/>
                </a:lnTo>
                <a:lnTo>
                  <a:pt x="1294" y="4535"/>
                </a:lnTo>
                <a:lnTo>
                  <a:pt x="1311" y="4596"/>
                </a:lnTo>
                <a:lnTo>
                  <a:pt x="1338" y="4653"/>
                </a:lnTo>
                <a:lnTo>
                  <a:pt x="1374" y="4704"/>
                </a:lnTo>
                <a:lnTo>
                  <a:pt x="1417" y="4748"/>
                </a:lnTo>
                <a:lnTo>
                  <a:pt x="1467" y="4782"/>
                </a:lnTo>
                <a:lnTo>
                  <a:pt x="1523" y="4810"/>
                </a:lnTo>
                <a:lnTo>
                  <a:pt x="1584" y="4827"/>
                </a:lnTo>
                <a:lnTo>
                  <a:pt x="1649" y="4833"/>
                </a:lnTo>
                <a:lnTo>
                  <a:pt x="4916" y="4833"/>
                </a:lnTo>
                <a:lnTo>
                  <a:pt x="5003" y="4837"/>
                </a:lnTo>
                <a:lnTo>
                  <a:pt x="5088" y="4854"/>
                </a:lnTo>
                <a:lnTo>
                  <a:pt x="5168" y="4879"/>
                </a:lnTo>
                <a:lnTo>
                  <a:pt x="5244" y="4915"/>
                </a:lnTo>
                <a:lnTo>
                  <a:pt x="5314" y="4958"/>
                </a:lnTo>
                <a:lnTo>
                  <a:pt x="5379" y="5009"/>
                </a:lnTo>
                <a:lnTo>
                  <a:pt x="5437" y="5066"/>
                </a:lnTo>
                <a:lnTo>
                  <a:pt x="5489" y="5132"/>
                </a:lnTo>
                <a:lnTo>
                  <a:pt x="5532" y="5203"/>
                </a:lnTo>
                <a:lnTo>
                  <a:pt x="5566" y="5278"/>
                </a:lnTo>
                <a:lnTo>
                  <a:pt x="5593" y="5358"/>
                </a:lnTo>
                <a:lnTo>
                  <a:pt x="5608" y="5443"/>
                </a:lnTo>
                <a:lnTo>
                  <a:pt x="5614" y="5530"/>
                </a:lnTo>
                <a:lnTo>
                  <a:pt x="5608" y="5618"/>
                </a:lnTo>
                <a:lnTo>
                  <a:pt x="5593" y="5701"/>
                </a:lnTo>
                <a:lnTo>
                  <a:pt x="5566" y="5781"/>
                </a:lnTo>
                <a:lnTo>
                  <a:pt x="5532" y="5856"/>
                </a:lnTo>
                <a:lnTo>
                  <a:pt x="5489" y="5928"/>
                </a:lnTo>
                <a:lnTo>
                  <a:pt x="5437" y="5993"/>
                </a:lnTo>
                <a:lnTo>
                  <a:pt x="5379" y="6050"/>
                </a:lnTo>
                <a:lnTo>
                  <a:pt x="5314" y="6101"/>
                </a:lnTo>
                <a:lnTo>
                  <a:pt x="5244" y="6144"/>
                </a:lnTo>
                <a:lnTo>
                  <a:pt x="5168" y="6180"/>
                </a:lnTo>
                <a:lnTo>
                  <a:pt x="5088" y="6205"/>
                </a:lnTo>
                <a:lnTo>
                  <a:pt x="5003" y="6222"/>
                </a:lnTo>
                <a:lnTo>
                  <a:pt x="4916" y="6228"/>
                </a:lnTo>
                <a:lnTo>
                  <a:pt x="4828" y="6222"/>
                </a:lnTo>
                <a:lnTo>
                  <a:pt x="4745" y="6205"/>
                </a:lnTo>
                <a:lnTo>
                  <a:pt x="4665" y="6180"/>
                </a:lnTo>
                <a:lnTo>
                  <a:pt x="4589" y="6144"/>
                </a:lnTo>
                <a:lnTo>
                  <a:pt x="4517" y="6103"/>
                </a:lnTo>
                <a:lnTo>
                  <a:pt x="4453" y="6052"/>
                </a:lnTo>
                <a:lnTo>
                  <a:pt x="4394" y="5993"/>
                </a:lnTo>
                <a:lnTo>
                  <a:pt x="4343" y="5928"/>
                </a:lnTo>
                <a:lnTo>
                  <a:pt x="4301" y="5858"/>
                </a:lnTo>
                <a:lnTo>
                  <a:pt x="4265" y="5782"/>
                </a:lnTo>
                <a:lnTo>
                  <a:pt x="4240" y="5701"/>
                </a:lnTo>
                <a:lnTo>
                  <a:pt x="4223" y="5618"/>
                </a:lnTo>
                <a:lnTo>
                  <a:pt x="4218" y="5530"/>
                </a:lnTo>
                <a:lnTo>
                  <a:pt x="4221" y="5455"/>
                </a:lnTo>
                <a:lnTo>
                  <a:pt x="4235" y="5381"/>
                </a:lnTo>
                <a:lnTo>
                  <a:pt x="4254" y="5309"/>
                </a:lnTo>
                <a:lnTo>
                  <a:pt x="4280" y="5242"/>
                </a:lnTo>
                <a:lnTo>
                  <a:pt x="4314" y="5178"/>
                </a:lnTo>
                <a:lnTo>
                  <a:pt x="2759" y="5178"/>
                </a:lnTo>
                <a:lnTo>
                  <a:pt x="2793" y="5240"/>
                </a:lnTo>
                <a:lnTo>
                  <a:pt x="2819" y="5309"/>
                </a:lnTo>
                <a:lnTo>
                  <a:pt x="2838" y="5381"/>
                </a:lnTo>
                <a:lnTo>
                  <a:pt x="2852" y="5455"/>
                </a:lnTo>
                <a:lnTo>
                  <a:pt x="2855" y="5530"/>
                </a:lnTo>
                <a:lnTo>
                  <a:pt x="2850" y="5618"/>
                </a:lnTo>
                <a:lnTo>
                  <a:pt x="2834" y="5701"/>
                </a:lnTo>
                <a:lnTo>
                  <a:pt x="2808" y="5781"/>
                </a:lnTo>
                <a:lnTo>
                  <a:pt x="2774" y="5856"/>
                </a:lnTo>
                <a:lnTo>
                  <a:pt x="2730" y="5928"/>
                </a:lnTo>
                <a:lnTo>
                  <a:pt x="2679" y="5993"/>
                </a:lnTo>
                <a:lnTo>
                  <a:pt x="2620" y="6050"/>
                </a:lnTo>
                <a:lnTo>
                  <a:pt x="2556" y="6101"/>
                </a:lnTo>
                <a:lnTo>
                  <a:pt x="2485" y="6144"/>
                </a:lnTo>
                <a:lnTo>
                  <a:pt x="2409" y="6180"/>
                </a:lnTo>
                <a:lnTo>
                  <a:pt x="2328" y="6205"/>
                </a:lnTo>
                <a:lnTo>
                  <a:pt x="2244" y="6222"/>
                </a:lnTo>
                <a:lnTo>
                  <a:pt x="2157" y="6228"/>
                </a:lnTo>
                <a:lnTo>
                  <a:pt x="2070" y="6222"/>
                </a:lnTo>
                <a:lnTo>
                  <a:pt x="1984" y="6205"/>
                </a:lnTo>
                <a:lnTo>
                  <a:pt x="1905" y="6180"/>
                </a:lnTo>
                <a:lnTo>
                  <a:pt x="1829" y="6144"/>
                </a:lnTo>
                <a:lnTo>
                  <a:pt x="1759" y="6103"/>
                </a:lnTo>
                <a:lnTo>
                  <a:pt x="1694" y="6052"/>
                </a:lnTo>
                <a:lnTo>
                  <a:pt x="1635" y="5993"/>
                </a:lnTo>
                <a:lnTo>
                  <a:pt x="1584" y="5928"/>
                </a:lnTo>
                <a:lnTo>
                  <a:pt x="1541" y="5858"/>
                </a:lnTo>
                <a:lnTo>
                  <a:pt x="1506" y="5782"/>
                </a:lnTo>
                <a:lnTo>
                  <a:pt x="1480" y="5701"/>
                </a:lnTo>
                <a:lnTo>
                  <a:pt x="1465" y="5618"/>
                </a:lnTo>
                <a:lnTo>
                  <a:pt x="1459" y="5530"/>
                </a:lnTo>
                <a:lnTo>
                  <a:pt x="1463" y="5453"/>
                </a:lnTo>
                <a:lnTo>
                  <a:pt x="1476" y="5377"/>
                </a:lnTo>
                <a:lnTo>
                  <a:pt x="1497" y="5305"/>
                </a:lnTo>
                <a:lnTo>
                  <a:pt x="1523" y="5237"/>
                </a:lnTo>
                <a:lnTo>
                  <a:pt x="1560" y="5172"/>
                </a:lnTo>
                <a:lnTo>
                  <a:pt x="1474" y="5155"/>
                </a:lnTo>
                <a:lnTo>
                  <a:pt x="1393" y="5129"/>
                </a:lnTo>
                <a:lnTo>
                  <a:pt x="1317" y="5093"/>
                </a:lnTo>
                <a:lnTo>
                  <a:pt x="1245" y="5049"/>
                </a:lnTo>
                <a:lnTo>
                  <a:pt x="1180" y="4998"/>
                </a:lnTo>
                <a:lnTo>
                  <a:pt x="1121" y="4939"/>
                </a:lnTo>
                <a:lnTo>
                  <a:pt x="1068" y="4873"/>
                </a:lnTo>
                <a:lnTo>
                  <a:pt x="1024" y="4803"/>
                </a:lnTo>
                <a:lnTo>
                  <a:pt x="990" y="4725"/>
                </a:lnTo>
                <a:lnTo>
                  <a:pt x="964" y="4645"/>
                </a:lnTo>
                <a:lnTo>
                  <a:pt x="949" y="4560"/>
                </a:lnTo>
                <a:lnTo>
                  <a:pt x="943" y="4471"/>
                </a:lnTo>
                <a:lnTo>
                  <a:pt x="943" y="687"/>
                </a:lnTo>
                <a:lnTo>
                  <a:pt x="104" y="334"/>
                </a:lnTo>
                <a:lnTo>
                  <a:pt x="70" y="313"/>
                </a:lnTo>
                <a:lnTo>
                  <a:pt x="42" y="289"/>
                </a:lnTo>
                <a:lnTo>
                  <a:pt x="19" y="256"/>
                </a:lnTo>
                <a:lnTo>
                  <a:pt x="6" y="222"/>
                </a:lnTo>
                <a:lnTo>
                  <a:pt x="0" y="184"/>
                </a:lnTo>
                <a:lnTo>
                  <a:pt x="2" y="145"/>
                </a:lnTo>
                <a:lnTo>
                  <a:pt x="13" y="107"/>
                </a:lnTo>
                <a:lnTo>
                  <a:pt x="32" y="72"/>
                </a:lnTo>
                <a:lnTo>
                  <a:pt x="59" y="44"/>
                </a:lnTo>
                <a:lnTo>
                  <a:pt x="89" y="21"/>
                </a:lnTo>
                <a:lnTo>
                  <a:pt x="125" y="8"/>
                </a:lnTo>
                <a:lnTo>
                  <a:pt x="1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7008812" y="1430459"/>
            <a:ext cx="3886200" cy="964119"/>
            <a:chOff x="3418006" y="1088902"/>
            <a:chExt cx="3090292" cy="1192563"/>
          </a:xfrm>
        </p:grpSpPr>
        <p:sp>
          <p:nvSpPr>
            <p:cNvPr id="92" name="Rectangle 91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08812" y="2664266"/>
            <a:ext cx="3886200" cy="964119"/>
            <a:chOff x="3418006" y="1088902"/>
            <a:chExt cx="3090292" cy="1192563"/>
          </a:xfrm>
        </p:grpSpPr>
        <p:sp>
          <p:nvSpPr>
            <p:cNvPr id="95" name="Rectangle 94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08812" y="3898073"/>
            <a:ext cx="3886200" cy="964119"/>
            <a:chOff x="3418006" y="1088902"/>
            <a:chExt cx="3090292" cy="1192563"/>
          </a:xfrm>
        </p:grpSpPr>
        <p:sp>
          <p:nvSpPr>
            <p:cNvPr id="98" name="Rectangle 97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008812" y="5131881"/>
            <a:ext cx="3886200" cy="964119"/>
            <a:chOff x="3418006" y="1088902"/>
            <a:chExt cx="3090292" cy="1192563"/>
          </a:xfrm>
        </p:grpSpPr>
        <p:sp>
          <p:nvSpPr>
            <p:cNvPr id="101" name="Rectangle 100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65212" y="1470385"/>
            <a:ext cx="3540001" cy="4598860"/>
            <a:chOff x="1065212" y="1470385"/>
            <a:chExt cx="3540001" cy="4598860"/>
          </a:xfrm>
        </p:grpSpPr>
        <p:sp>
          <p:nvSpPr>
            <p:cNvPr id="20" name="Flowchart: Manual Operation 14"/>
            <p:cNvSpPr/>
            <p:nvPr/>
          </p:nvSpPr>
          <p:spPr>
            <a:xfrm rot="14944063">
              <a:off x="2381974" y="2816763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481213" y="2512824"/>
              <a:ext cx="1124000" cy="1124000"/>
              <a:chOff x="3263275" y="1249681"/>
              <a:chExt cx="1358536" cy="1358536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Pie 26"/>
                <p:cNvSpPr/>
                <p:nvPr/>
              </p:nvSpPr>
              <p:spPr>
                <a:xfrm>
                  <a:off x="6105240" y="1222856"/>
                  <a:ext cx="1355885" cy="1355885"/>
                </a:xfrm>
                <a:prstGeom prst="pie">
                  <a:avLst>
                    <a:gd name="adj1" fmla="val 16119440"/>
                    <a:gd name="adj2" fmla="val 227571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Flowchart: Manual Operation 14"/>
            <p:cNvSpPr/>
            <p:nvPr/>
          </p:nvSpPr>
          <p:spPr>
            <a:xfrm rot="12844616">
              <a:off x="1849328" y="2241618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94309" y="1470385"/>
              <a:ext cx="1124000" cy="1124000"/>
              <a:chOff x="3263277" y="1249681"/>
              <a:chExt cx="1358537" cy="135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63277" y="1249681"/>
                <a:ext cx="1358537" cy="1358537"/>
                <a:chOff x="6103917" y="1221531"/>
                <a:chExt cx="1358537" cy="1358537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103917" y="1221531"/>
                  <a:ext cx="1358537" cy="135853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Pie 11"/>
                <p:cNvSpPr/>
                <p:nvPr/>
              </p:nvSpPr>
              <p:spPr>
                <a:xfrm>
                  <a:off x="6105240" y="1222856"/>
                  <a:ext cx="1355886" cy="1355886"/>
                </a:xfrm>
                <a:prstGeom prst="pie">
                  <a:avLst>
                    <a:gd name="adj1" fmla="val 16239246"/>
                    <a:gd name="adj2" fmla="val 9798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Flowchart: Manual Operation 14"/>
            <p:cNvSpPr/>
            <p:nvPr/>
          </p:nvSpPr>
          <p:spPr>
            <a:xfrm rot="17606420" flipH="1">
              <a:off x="2393421" y="3500961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5400000" flipH="1">
              <a:off x="3477414" y="3893479"/>
              <a:ext cx="1124000" cy="1124000"/>
              <a:chOff x="3263275" y="1249681"/>
              <a:chExt cx="1358536" cy="135853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10780838"/>
                    <a:gd name="adj2" fmla="val 145046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Flowchart: Manual Operation 14"/>
            <p:cNvSpPr/>
            <p:nvPr/>
          </p:nvSpPr>
          <p:spPr>
            <a:xfrm rot="19555384" flipH="1">
              <a:off x="1867823" y="4125307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5400000" flipH="1">
              <a:off x="2612803" y="4945245"/>
              <a:ext cx="1124000" cy="1124000"/>
              <a:chOff x="3263275" y="1249681"/>
              <a:chExt cx="1358536" cy="135853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Pie 38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5356781"/>
                    <a:gd name="adj2" fmla="val 3129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Oval 5"/>
            <p:cNvSpPr/>
            <p:nvPr/>
          </p:nvSpPr>
          <p:spPr>
            <a:xfrm>
              <a:off x="1065212" y="2823476"/>
              <a:ext cx="1899509" cy="18995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40131" y="2999907"/>
              <a:ext cx="1546646" cy="15466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52306" y="1863107"/>
              <a:ext cx="59503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25%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48188" y="2915434"/>
              <a:ext cx="59503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30%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3673" y="4303299"/>
              <a:ext cx="59503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50%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81334" y="5332022"/>
              <a:ext cx="59503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75%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81248" y="3461709"/>
              <a:ext cx="14951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777137" y="1532177"/>
            <a:ext cx="725715" cy="4475276"/>
            <a:chOff x="5853337" y="1655885"/>
            <a:chExt cx="725715" cy="4475276"/>
          </a:xfrm>
        </p:grpSpPr>
        <p:sp>
          <p:nvSpPr>
            <p:cNvPr id="76" name="Oval 75"/>
            <p:cNvSpPr/>
            <p:nvPr/>
          </p:nvSpPr>
          <p:spPr>
            <a:xfrm>
              <a:off x="5853337" y="1655885"/>
              <a:ext cx="725715" cy="7257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53337" y="2905739"/>
              <a:ext cx="725715" cy="7257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853337" y="4155593"/>
              <a:ext cx="725715" cy="7257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853337" y="5405446"/>
              <a:ext cx="725715" cy="7257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4 Step Simple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lowchart: Manual Operation 14"/>
          <p:cNvSpPr/>
          <p:nvPr/>
        </p:nvSpPr>
        <p:spPr>
          <a:xfrm rot="14944063">
            <a:off x="2381974" y="2816763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481213" y="2512824"/>
            <a:ext cx="1124000" cy="1124000"/>
            <a:chOff x="3263275" y="1249681"/>
            <a:chExt cx="1358536" cy="1358536"/>
          </a:xfrm>
        </p:grpSpPr>
        <p:grpSp>
          <p:nvGrpSpPr>
            <p:cNvPr id="22" name="Group 21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ie 26"/>
              <p:cNvSpPr/>
              <p:nvPr/>
            </p:nvSpPr>
            <p:spPr>
              <a:xfrm>
                <a:off x="6105240" y="1222856"/>
                <a:ext cx="1355885" cy="1355885"/>
              </a:xfrm>
              <a:prstGeom prst="pie">
                <a:avLst>
                  <a:gd name="adj1" fmla="val 16119440"/>
                  <a:gd name="adj2" fmla="val 532058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Flowchart: Manual Operation 14"/>
          <p:cNvSpPr/>
          <p:nvPr/>
        </p:nvSpPr>
        <p:spPr>
          <a:xfrm rot="12844616">
            <a:off x="1849328" y="2241618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94309" y="1470385"/>
            <a:ext cx="1124000" cy="1124000"/>
            <a:chOff x="3263277" y="1249681"/>
            <a:chExt cx="1358537" cy="1358537"/>
          </a:xfrm>
        </p:grpSpPr>
        <p:grpSp>
          <p:nvGrpSpPr>
            <p:cNvPr id="14" name="Group 13"/>
            <p:cNvGrpSpPr/>
            <p:nvPr/>
          </p:nvGrpSpPr>
          <p:grpSpPr>
            <a:xfrm>
              <a:off x="3263277" y="1249681"/>
              <a:ext cx="1358537" cy="1358537"/>
              <a:chOff x="6103917" y="1221531"/>
              <a:chExt cx="1358537" cy="135853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03917" y="1221531"/>
                <a:ext cx="1358537" cy="13585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>
                <a:off x="6105240" y="1222856"/>
                <a:ext cx="1355886" cy="1355886"/>
              </a:xfrm>
              <a:prstGeom prst="pie">
                <a:avLst>
                  <a:gd name="adj1" fmla="val 16239246"/>
                  <a:gd name="adj2" fmla="val 979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Flowchart: Manual Operation 14"/>
          <p:cNvSpPr/>
          <p:nvPr/>
        </p:nvSpPr>
        <p:spPr>
          <a:xfrm rot="17606420" flipH="1">
            <a:off x="2393421" y="3500961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5400000" flipH="1">
            <a:off x="3477414" y="3893479"/>
            <a:ext cx="1124000" cy="1124000"/>
            <a:chOff x="3263275" y="1249681"/>
            <a:chExt cx="1358536" cy="1358536"/>
          </a:xfrm>
        </p:grpSpPr>
        <p:grpSp>
          <p:nvGrpSpPr>
            <p:cNvPr id="42" name="Group 41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ie 46"/>
              <p:cNvSpPr/>
              <p:nvPr/>
            </p:nvSpPr>
            <p:spPr>
              <a:xfrm>
                <a:off x="6105241" y="1222857"/>
                <a:ext cx="1355885" cy="1355885"/>
              </a:xfrm>
              <a:prstGeom prst="pie">
                <a:avLst>
                  <a:gd name="adj1" fmla="val 10856299"/>
                  <a:gd name="adj2" fmla="val 14504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Flowchart: Manual Operation 14"/>
          <p:cNvSpPr/>
          <p:nvPr/>
        </p:nvSpPr>
        <p:spPr>
          <a:xfrm rot="19555384" flipH="1">
            <a:off x="1867823" y="4125307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 flipH="1">
            <a:off x="2612803" y="4945245"/>
            <a:ext cx="1124000" cy="1124000"/>
            <a:chOff x="3263275" y="1249681"/>
            <a:chExt cx="1358536" cy="1358536"/>
          </a:xfrm>
        </p:grpSpPr>
        <p:grpSp>
          <p:nvGrpSpPr>
            <p:cNvPr id="34" name="Group 33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ie 38"/>
              <p:cNvSpPr/>
              <p:nvPr/>
            </p:nvSpPr>
            <p:spPr>
              <a:xfrm>
                <a:off x="6105241" y="1222857"/>
                <a:ext cx="1355885" cy="1355885"/>
              </a:xfrm>
              <a:prstGeom prst="pie">
                <a:avLst>
                  <a:gd name="adj1" fmla="val 5356781"/>
                  <a:gd name="adj2" fmla="val 3129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1065212" y="2823476"/>
            <a:ext cx="1899509" cy="18995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0131" y="2999907"/>
            <a:ext cx="1546646" cy="15466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003909" y="3031956"/>
            <a:ext cx="296518" cy="225864"/>
            <a:chOff x="9218613" y="1665288"/>
            <a:chExt cx="4910138" cy="3740150"/>
          </a:xfrm>
          <a:solidFill>
            <a:schemeClr val="bg1"/>
          </a:solidFill>
        </p:grpSpPr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9218613" y="1665288"/>
              <a:ext cx="4910138" cy="3740150"/>
            </a:xfrm>
            <a:custGeom>
              <a:avLst/>
              <a:gdLst>
                <a:gd name="T0" fmla="*/ 691 w 6186"/>
                <a:gd name="T1" fmla="*/ 353 h 4712"/>
                <a:gd name="T2" fmla="*/ 569 w 6186"/>
                <a:gd name="T3" fmla="*/ 395 h 4712"/>
                <a:gd name="T4" fmla="*/ 465 w 6186"/>
                <a:gd name="T5" fmla="*/ 470 h 4712"/>
                <a:gd name="T6" fmla="*/ 392 w 6186"/>
                <a:gd name="T7" fmla="*/ 571 h 4712"/>
                <a:gd name="T8" fmla="*/ 351 w 6186"/>
                <a:gd name="T9" fmla="*/ 693 h 4712"/>
                <a:gd name="T10" fmla="*/ 345 w 6186"/>
                <a:gd name="T11" fmla="*/ 3955 h 4712"/>
                <a:gd name="T12" fmla="*/ 366 w 6186"/>
                <a:gd name="T13" fmla="*/ 4085 h 4712"/>
                <a:gd name="T14" fmla="*/ 426 w 6186"/>
                <a:gd name="T15" fmla="*/ 4199 h 4712"/>
                <a:gd name="T16" fmla="*/ 514 w 6186"/>
                <a:gd name="T17" fmla="*/ 4288 h 4712"/>
                <a:gd name="T18" fmla="*/ 627 w 6186"/>
                <a:gd name="T19" fmla="*/ 4346 h 4712"/>
                <a:gd name="T20" fmla="*/ 756 w 6186"/>
                <a:gd name="T21" fmla="*/ 4367 h 4712"/>
                <a:gd name="T22" fmla="*/ 5498 w 6186"/>
                <a:gd name="T23" fmla="*/ 4361 h 4712"/>
                <a:gd name="T24" fmla="*/ 5620 w 6186"/>
                <a:gd name="T25" fmla="*/ 4321 h 4712"/>
                <a:gd name="T26" fmla="*/ 5721 w 6186"/>
                <a:gd name="T27" fmla="*/ 4246 h 4712"/>
                <a:gd name="T28" fmla="*/ 5796 w 6186"/>
                <a:gd name="T29" fmla="*/ 4145 h 4712"/>
                <a:gd name="T30" fmla="*/ 5837 w 6186"/>
                <a:gd name="T31" fmla="*/ 4023 h 4712"/>
                <a:gd name="T32" fmla="*/ 5841 w 6186"/>
                <a:gd name="T33" fmla="*/ 3955 h 4712"/>
                <a:gd name="T34" fmla="*/ 5835 w 6186"/>
                <a:gd name="T35" fmla="*/ 693 h 4712"/>
                <a:gd name="T36" fmla="*/ 5794 w 6186"/>
                <a:gd name="T37" fmla="*/ 571 h 4712"/>
                <a:gd name="T38" fmla="*/ 5721 w 6186"/>
                <a:gd name="T39" fmla="*/ 470 h 4712"/>
                <a:gd name="T40" fmla="*/ 5618 w 6186"/>
                <a:gd name="T41" fmla="*/ 395 h 4712"/>
                <a:gd name="T42" fmla="*/ 5496 w 6186"/>
                <a:gd name="T43" fmla="*/ 353 h 4712"/>
                <a:gd name="T44" fmla="*/ 756 w 6186"/>
                <a:gd name="T45" fmla="*/ 348 h 4712"/>
                <a:gd name="T46" fmla="*/ 5430 w 6186"/>
                <a:gd name="T47" fmla="*/ 0 h 4712"/>
                <a:gd name="T48" fmla="*/ 5618 w 6186"/>
                <a:gd name="T49" fmla="*/ 25 h 4712"/>
                <a:gd name="T50" fmla="*/ 5787 w 6186"/>
                <a:gd name="T51" fmla="*/ 90 h 4712"/>
                <a:gd name="T52" fmla="*/ 5933 w 6186"/>
                <a:gd name="T53" fmla="*/ 194 h 4712"/>
                <a:gd name="T54" fmla="*/ 6051 w 6186"/>
                <a:gd name="T55" fmla="*/ 327 h 4712"/>
                <a:gd name="T56" fmla="*/ 6136 w 6186"/>
                <a:gd name="T57" fmla="*/ 487 h 4712"/>
                <a:gd name="T58" fmla="*/ 6181 w 6186"/>
                <a:gd name="T59" fmla="*/ 665 h 4712"/>
                <a:gd name="T60" fmla="*/ 6186 w 6186"/>
                <a:gd name="T61" fmla="*/ 3955 h 4712"/>
                <a:gd name="T62" fmla="*/ 6164 w 6186"/>
                <a:gd name="T63" fmla="*/ 4143 h 4712"/>
                <a:gd name="T64" fmla="*/ 6098 w 6186"/>
                <a:gd name="T65" fmla="*/ 4312 h 4712"/>
                <a:gd name="T66" fmla="*/ 5995 w 6186"/>
                <a:gd name="T67" fmla="*/ 4459 h 4712"/>
                <a:gd name="T68" fmla="*/ 5862 w 6186"/>
                <a:gd name="T69" fmla="*/ 4577 h 4712"/>
                <a:gd name="T70" fmla="*/ 5702 w 6186"/>
                <a:gd name="T71" fmla="*/ 4661 h 4712"/>
                <a:gd name="T72" fmla="*/ 5524 w 6186"/>
                <a:gd name="T73" fmla="*/ 4706 h 4712"/>
                <a:gd name="T74" fmla="*/ 756 w 6186"/>
                <a:gd name="T75" fmla="*/ 4712 h 4712"/>
                <a:gd name="T76" fmla="*/ 570 w 6186"/>
                <a:gd name="T77" fmla="*/ 4690 h 4712"/>
                <a:gd name="T78" fmla="*/ 402 w 6186"/>
                <a:gd name="T79" fmla="*/ 4624 h 4712"/>
                <a:gd name="T80" fmla="*/ 255 w 6186"/>
                <a:gd name="T81" fmla="*/ 4522 h 4712"/>
                <a:gd name="T82" fmla="*/ 135 w 6186"/>
                <a:gd name="T83" fmla="*/ 4389 h 4712"/>
                <a:gd name="T84" fmla="*/ 51 w 6186"/>
                <a:gd name="T85" fmla="*/ 4229 h 4712"/>
                <a:gd name="T86" fmla="*/ 6 w 6186"/>
                <a:gd name="T87" fmla="*/ 4051 h 4712"/>
                <a:gd name="T88" fmla="*/ 0 w 6186"/>
                <a:gd name="T89" fmla="*/ 759 h 4712"/>
                <a:gd name="T90" fmla="*/ 23 w 6186"/>
                <a:gd name="T91" fmla="*/ 571 h 4712"/>
                <a:gd name="T92" fmla="*/ 88 w 6186"/>
                <a:gd name="T93" fmla="*/ 402 h 4712"/>
                <a:gd name="T94" fmla="*/ 191 w 6186"/>
                <a:gd name="T95" fmla="*/ 256 h 4712"/>
                <a:gd name="T96" fmla="*/ 325 w 6186"/>
                <a:gd name="T97" fmla="*/ 137 h 4712"/>
                <a:gd name="T98" fmla="*/ 484 w 6186"/>
                <a:gd name="T99" fmla="*/ 53 h 4712"/>
                <a:gd name="T100" fmla="*/ 662 w 6186"/>
                <a:gd name="T101" fmla="*/ 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86" h="4712">
                  <a:moveTo>
                    <a:pt x="756" y="348"/>
                  </a:moveTo>
                  <a:lnTo>
                    <a:pt x="691" y="353"/>
                  </a:lnTo>
                  <a:lnTo>
                    <a:pt x="627" y="370"/>
                  </a:lnTo>
                  <a:lnTo>
                    <a:pt x="569" y="395"/>
                  </a:lnTo>
                  <a:lnTo>
                    <a:pt x="514" y="428"/>
                  </a:lnTo>
                  <a:lnTo>
                    <a:pt x="465" y="470"/>
                  </a:lnTo>
                  <a:lnTo>
                    <a:pt x="426" y="517"/>
                  </a:lnTo>
                  <a:lnTo>
                    <a:pt x="392" y="571"/>
                  </a:lnTo>
                  <a:lnTo>
                    <a:pt x="366" y="629"/>
                  </a:lnTo>
                  <a:lnTo>
                    <a:pt x="351" y="693"/>
                  </a:lnTo>
                  <a:lnTo>
                    <a:pt x="345" y="759"/>
                  </a:lnTo>
                  <a:lnTo>
                    <a:pt x="345" y="3955"/>
                  </a:lnTo>
                  <a:lnTo>
                    <a:pt x="351" y="4023"/>
                  </a:lnTo>
                  <a:lnTo>
                    <a:pt x="366" y="4085"/>
                  </a:lnTo>
                  <a:lnTo>
                    <a:pt x="392" y="4145"/>
                  </a:lnTo>
                  <a:lnTo>
                    <a:pt x="426" y="4199"/>
                  </a:lnTo>
                  <a:lnTo>
                    <a:pt x="465" y="4246"/>
                  </a:lnTo>
                  <a:lnTo>
                    <a:pt x="514" y="4288"/>
                  </a:lnTo>
                  <a:lnTo>
                    <a:pt x="569" y="4321"/>
                  </a:lnTo>
                  <a:lnTo>
                    <a:pt x="627" y="4346"/>
                  </a:lnTo>
                  <a:lnTo>
                    <a:pt x="691" y="4361"/>
                  </a:lnTo>
                  <a:lnTo>
                    <a:pt x="756" y="4367"/>
                  </a:lnTo>
                  <a:lnTo>
                    <a:pt x="5430" y="4367"/>
                  </a:lnTo>
                  <a:lnTo>
                    <a:pt x="5498" y="4361"/>
                  </a:lnTo>
                  <a:lnTo>
                    <a:pt x="5562" y="4346"/>
                  </a:lnTo>
                  <a:lnTo>
                    <a:pt x="5620" y="4321"/>
                  </a:lnTo>
                  <a:lnTo>
                    <a:pt x="5674" y="4288"/>
                  </a:lnTo>
                  <a:lnTo>
                    <a:pt x="5721" y="4246"/>
                  </a:lnTo>
                  <a:lnTo>
                    <a:pt x="5762" y="4199"/>
                  </a:lnTo>
                  <a:lnTo>
                    <a:pt x="5796" y="4145"/>
                  </a:lnTo>
                  <a:lnTo>
                    <a:pt x="5820" y="4085"/>
                  </a:lnTo>
                  <a:lnTo>
                    <a:pt x="5837" y="4023"/>
                  </a:lnTo>
                  <a:lnTo>
                    <a:pt x="5841" y="3955"/>
                  </a:lnTo>
                  <a:lnTo>
                    <a:pt x="5841" y="3955"/>
                  </a:lnTo>
                  <a:lnTo>
                    <a:pt x="5841" y="759"/>
                  </a:lnTo>
                  <a:lnTo>
                    <a:pt x="5835" y="693"/>
                  </a:lnTo>
                  <a:lnTo>
                    <a:pt x="5820" y="629"/>
                  </a:lnTo>
                  <a:lnTo>
                    <a:pt x="5794" y="571"/>
                  </a:lnTo>
                  <a:lnTo>
                    <a:pt x="5760" y="517"/>
                  </a:lnTo>
                  <a:lnTo>
                    <a:pt x="5721" y="470"/>
                  </a:lnTo>
                  <a:lnTo>
                    <a:pt x="5672" y="428"/>
                  </a:lnTo>
                  <a:lnTo>
                    <a:pt x="5618" y="395"/>
                  </a:lnTo>
                  <a:lnTo>
                    <a:pt x="5560" y="370"/>
                  </a:lnTo>
                  <a:lnTo>
                    <a:pt x="5496" y="353"/>
                  </a:lnTo>
                  <a:lnTo>
                    <a:pt x="5430" y="348"/>
                  </a:lnTo>
                  <a:lnTo>
                    <a:pt x="756" y="348"/>
                  </a:lnTo>
                  <a:close/>
                  <a:moveTo>
                    <a:pt x="756" y="0"/>
                  </a:moveTo>
                  <a:lnTo>
                    <a:pt x="5430" y="0"/>
                  </a:lnTo>
                  <a:lnTo>
                    <a:pt x="5526" y="8"/>
                  </a:lnTo>
                  <a:lnTo>
                    <a:pt x="5618" y="25"/>
                  </a:lnTo>
                  <a:lnTo>
                    <a:pt x="5704" y="53"/>
                  </a:lnTo>
                  <a:lnTo>
                    <a:pt x="5787" y="90"/>
                  </a:lnTo>
                  <a:lnTo>
                    <a:pt x="5864" y="137"/>
                  </a:lnTo>
                  <a:lnTo>
                    <a:pt x="5933" y="194"/>
                  </a:lnTo>
                  <a:lnTo>
                    <a:pt x="5997" y="256"/>
                  </a:lnTo>
                  <a:lnTo>
                    <a:pt x="6051" y="327"/>
                  </a:lnTo>
                  <a:lnTo>
                    <a:pt x="6098" y="404"/>
                  </a:lnTo>
                  <a:lnTo>
                    <a:pt x="6136" y="487"/>
                  </a:lnTo>
                  <a:lnTo>
                    <a:pt x="6164" y="573"/>
                  </a:lnTo>
                  <a:lnTo>
                    <a:pt x="6181" y="665"/>
                  </a:lnTo>
                  <a:lnTo>
                    <a:pt x="6186" y="759"/>
                  </a:lnTo>
                  <a:lnTo>
                    <a:pt x="6186" y="3955"/>
                  </a:lnTo>
                  <a:lnTo>
                    <a:pt x="6181" y="4051"/>
                  </a:lnTo>
                  <a:lnTo>
                    <a:pt x="6164" y="4143"/>
                  </a:lnTo>
                  <a:lnTo>
                    <a:pt x="6136" y="4229"/>
                  </a:lnTo>
                  <a:lnTo>
                    <a:pt x="6098" y="4312"/>
                  </a:lnTo>
                  <a:lnTo>
                    <a:pt x="6051" y="4389"/>
                  </a:lnTo>
                  <a:lnTo>
                    <a:pt x="5995" y="4459"/>
                  </a:lnTo>
                  <a:lnTo>
                    <a:pt x="5931" y="4522"/>
                  </a:lnTo>
                  <a:lnTo>
                    <a:pt x="5862" y="4577"/>
                  </a:lnTo>
                  <a:lnTo>
                    <a:pt x="5785" y="4624"/>
                  </a:lnTo>
                  <a:lnTo>
                    <a:pt x="5702" y="4661"/>
                  </a:lnTo>
                  <a:lnTo>
                    <a:pt x="5616" y="4690"/>
                  </a:lnTo>
                  <a:lnTo>
                    <a:pt x="5524" y="4706"/>
                  </a:lnTo>
                  <a:lnTo>
                    <a:pt x="5430" y="4712"/>
                  </a:lnTo>
                  <a:lnTo>
                    <a:pt x="756" y="4712"/>
                  </a:lnTo>
                  <a:lnTo>
                    <a:pt x="662" y="4706"/>
                  </a:lnTo>
                  <a:lnTo>
                    <a:pt x="570" y="4690"/>
                  </a:lnTo>
                  <a:lnTo>
                    <a:pt x="484" y="4661"/>
                  </a:lnTo>
                  <a:lnTo>
                    <a:pt x="402" y="4624"/>
                  </a:lnTo>
                  <a:lnTo>
                    <a:pt x="325" y="4577"/>
                  </a:lnTo>
                  <a:lnTo>
                    <a:pt x="255" y="4522"/>
                  </a:lnTo>
                  <a:lnTo>
                    <a:pt x="191" y="4459"/>
                  </a:lnTo>
                  <a:lnTo>
                    <a:pt x="135" y="4389"/>
                  </a:lnTo>
                  <a:lnTo>
                    <a:pt x="88" y="4312"/>
                  </a:lnTo>
                  <a:lnTo>
                    <a:pt x="51" y="4229"/>
                  </a:lnTo>
                  <a:lnTo>
                    <a:pt x="23" y="4143"/>
                  </a:lnTo>
                  <a:lnTo>
                    <a:pt x="6" y="4051"/>
                  </a:lnTo>
                  <a:lnTo>
                    <a:pt x="0" y="3955"/>
                  </a:lnTo>
                  <a:lnTo>
                    <a:pt x="0" y="759"/>
                  </a:lnTo>
                  <a:lnTo>
                    <a:pt x="6" y="663"/>
                  </a:lnTo>
                  <a:lnTo>
                    <a:pt x="23" y="571"/>
                  </a:lnTo>
                  <a:lnTo>
                    <a:pt x="51" y="485"/>
                  </a:lnTo>
                  <a:lnTo>
                    <a:pt x="88" y="402"/>
                  </a:lnTo>
                  <a:lnTo>
                    <a:pt x="135" y="325"/>
                  </a:lnTo>
                  <a:lnTo>
                    <a:pt x="191" y="256"/>
                  </a:lnTo>
                  <a:lnTo>
                    <a:pt x="255" y="192"/>
                  </a:lnTo>
                  <a:lnTo>
                    <a:pt x="325" y="137"/>
                  </a:lnTo>
                  <a:lnTo>
                    <a:pt x="402" y="90"/>
                  </a:lnTo>
                  <a:lnTo>
                    <a:pt x="484" y="53"/>
                  </a:lnTo>
                  <a:lnTo>
                    <a:pt x="570" y="25"/>
                  </a:lnTo>
                  <a:lnTo>
                    <a:pt x="662" y="8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9785351" y="2185988"/>
              <a:ext cx="3778250" cy="2701925"/>
            </a:xfrm>
            <a:custGeom>
              <a:avLst/>
              <a:gdLst>
                <a:gd name="T0" fmla="*/ 221 w 4760"/>
                <a:gd name="T1" fmla="*/ 5 h 3402"/>
                <a:gd name="T2" fmla="*/ 289 w 4760"/>
                <a:gd name="T3" fmla="*/ 43 h 3402"/>
                <a:gd name="T4" fmla="*/ 1961 w 4760"/>
                <a:gd name="T5" fmla="*/ 1538 h 3402"/>
                <a:gd name="T6" fmla="*/ 1974 w 4760"/>
                <a:gd name="T7" fmla="*/ 1553 h 3402"/>
                <a:gd name="T8" fmla="*/ 2383 w 4760"/>
                <a:gd name="T9" fmla="*/ 1919 h 3402"/>
                <a:gd name="T10" fmla="*/ 4503 w 4760"/>
                <a:gd name="T11" fmla="*/ 20 h 3402"/>
                <a:gd name="T12" fmla="*/ 4576 w 4760"/>
                <a:gd name="T13" fmla="*/ 0 h 3402"/>
                <a:gd name="T14" fmla="*/ 4650 w 4760"/>
                <a:gd name="T15" fmla="*/ 13 h 3402"/>
                <a:gd name="T16" fmla="*/ 4713 w 4760"/>
                <a:gd name="T17" fmla="*/ 56 h 3402"/>
                <a:gd name="T18" fmla="*/ 4753 w 4760"/>
                <a:gd name="T19" fmla="*/ 125 h 3402"/>
                <a:gd name="T20" fmla="*/ 4757 w 4760"/>
                <a:gd name="T21" fmla="*/ 201 h 3402"/>
                <a:gd name="T22" fmla="*/ 4728 w 4760"/>
                <a:gd name="T23" fmla="*/ 272 h 3402"/>
                <a:gd name="T24" fmla="*/ 3188 w 4760"/>
                <a:gd name="T25" fmla="*/ 1660 h 3402"/>
                <a:gd name="T26" fmla="*/ 4734 w 4760"/>
                <a:gd name="T27" fmla="*/ 3134 h 3402"/>
                <a:gd name="T28" fmla="*/ 4760 w 4760"/>
                <a:gd name="T29" fmla="*/ 3205 h 3402"/>
                <a:gd name="T30" fmla="*/ 4753 w 4760"/>
                <a:gd name="T31" fmla="*/ 3280 h 3402"/>
                <a:gd name="T32" fmla="*/ 4713 w 4760"/>
                <a:gd name="T33" fmla="*/ 3348 h 3402"/>
                <a:gd name="T34" fmla="*/ 4655 w 4760"/>
                <a:gd name="T35" fmla="*/ 3387 h 3402"/>
                <a:gd name="T36" fmla="*/ 4590 w 4760"/>
                <a:gd name="T37" fmla="*/ 3402 h 3402"/>
                <a:gd name="T38" fmla="*/ 4526 w 4760"/>
                <a:gd name="T39" fmla="*/ 3389 h 3402"/>
                <a:gd name="T40" fmla="*/ 4470 w 4760"/>
                <a:gd name="T41" fmla="*/ 3354 h 3402"/>
                <a:gd name="T42" fmla="*/ 2499 w 4760"/>
                <a:gd name="T43" fmla="*/ 2278 h 3402"/>
                <a:gd name="T44" fmla="*/ 2445 w 4760"/>
                <a:gd name="T45" fmla="*/ 2311 h 3402"/>
                <a:gd name="T46" fmla="*/ 2385 w 4760"/>
                <a:gd name="T47" fmla="*/ 2323 h 3402"/>
                <a:gd name="T48" fmla="*/ 2325 w 4760"/>
                <a:gd name="T49" fmla="*/ 2311 h 3402"/>
                <a:gd name="T50" fmla="*/ 2269 w 4760"/>
                <a:gd name="T51" fmla="*/ 2279 h 3402"/>
                <a:gd name="T52" fmla="*/ 302 w 4760"/>
                <a:gd name="T53" fmla="*/ 3354 h 3402"/>
                <a:gd name="T54" fmla="*/ 246 w 4760"/>
                <a:gd name="T55" fmla="*/ 3387 h 3402"/>
                <a:gd name="T56" fmla="*/ 184 w 4760"/>
                <a:gd name="T57" fmla="*/ 3399 h 3402"/>
                <a:gd name="T58" fmla="*/ 116 w 4760"/>
                <a:gd name="T59" fmla="*/ 3386 h 3402"/>
                <a:gd name="T60" fmla="*/ 58 w 4760"/>
                <a:gd name="T61" fmla="*/ 3344 h 3402"/>
                <a:gd name="T62" fmla="*/ 19 w 4760"/>
                <a:gd name="T63" fmla="*/ 3277 h 3402"/>
                <a:gd name="T64" fmla="*/ 13 w 4760"/>
                <a:gd name="T65" fmla="*/ 3201 h 3402"/>
                <a:gd name="T66" fmla="*/ 39 w 4760"/>
                <a:gd name="T67" fmla="*/ 3130 h 3402"/>
                <a:gd name="T68" fmla="*/ 1589 w 4760"/>
                <a:gd name="T69" fmla="*/ 1671 h 3402"/>
                <a:gd name="T70" fmla="*/ 32 w 4760"/>
                <a:gd name="T71" fmla="*/ 272 h 3402"/>
                <a:gd name="T72" fmla="*/ 4 w 4760"/>
                <a:gd name="T73" fmla="*/ 201 h 3402"/>
                <a:gd name="T74" fmla="*/ 8 w 4760"/>
                <a:gd name="T75" fmla="*/ 125 h 3402"/>
                <a:gd name="T76" fmla="*/ 45 w 4760"/>
                <a:gd name="T77" fmla="*/ 56 h 3402"/>
                <a:gd name="T78" fmla="*/ 109 w 4760"/>
                <a:gd name="T79" fmla="*/ 11 h 3402"/>
                <a:gd name="T80" fmla="*/ 184 w 4760"/>
                <a:gd name="T81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0" h="3402">
                  <a:moveTo>
                    <a:pt x="184" y="0"/>
                  </a:moveTo>
                  <a:lnTo>
                    <a:pt x="221" y="5"/>
                  </a:lnTo>
                  <a:lnTo>
                    <a:pt x="257" y="20"/>
                  </a:lnTo>
                  <a:lnTo>
                    <a:pt x="289" y="43"/>
                  </a:lnTo>
                  <a:lnTo>
                    <a:pt x="1946" y="1526"/>
                  </a:lnTo>
                  <a:lnTo>
                    <a:pt x="1961" y="1538"/>
                  </a:lnTo>
                  <a:lnTo>
                    <a:pt x="1974" y="1551"/>
                  </a:lnTo>
                  <a:lnTo>
                    <a:pt x="1974" y="1553"/>
                  </a:lnTo>
                  <a:lnTo>
                    <a:pt x="1976" y="1555"/>
                  </a:lnTo>
                  <a:lnTo>
                    <a:pt x="2383" y="1919"/>
                  </a:lnTo>
                  <a:lnTo>
                    <a:pt x="4470" y="45"/>
                  </a:lnTo>
                  <a:lnTo>
                    <a:pt x="4503" y="20"/>
                  </a:lnTo>
                  <a:lnTo>
                    <a:pt x="4539" y="5"/>
                  </a:lnTo>
                  <a:lnTo>
                    <a:pt x="4576" y="0"/>
                  </a:lnTo>
                  <a:lnTo>
                    <a:pt x="4614" y="1"/>
                  </a:lnTo>
                  <a:lnTo>
                    <a:pt x="4650" y="13"/>
                  </a:lnTo>
                  <a:lnTo>
                    <a:pt x="4683" y="30"/>
                  </a:lnTo>
                  <a:lnTo>
                    <a:pt x="4713" y="56"/>
                  </a:lnTo>
                  <a:lnTo>
                    <a:pt x="4738" y="90"/>
                  </a:lnTo>
                  <a:lnTo>
                    <a:pt x="4753" y="125"/>
                  </a:lnTo>
                  <a:lnTo>
                    <a:pt x="4758" y="163"/>
                  </a:lnTo>
                  <a:lnTo>
                    <a:pt x="4757" y="201"/>
                  </a:lnTo>
                  <a:lnTo>
                    <a:pt x="4745" y="238"/>
                  </a:lnTo>
                  <a:lnTo>
                    <a:pt x="4728" y="272"/>
                  </a:lnTo>
                  <a:lnTo>
                    <a:pt x="4702" y="302"/>
                  </a:lnTo>
                  <a:lnTo>
                    <a:pt x="3188" y="1660"/>
                  </a:lnTo>
                  <a:lnTo>
                    <a:pt x="4708" y="3104"/>
                  </a:lnTo>
                  <a:lnTo>
                    <a:pt x="4734" y="3134"/>
                  </a:lnTo>
                  <a:lnTo>
                    <a:pt x="4751" y="3168"/>
                  </a:lnTo>
                  <a:lnTo>
                    <a:pt x="4760" y="3205"/>
                  </a:lnTo>
                  <a:lnTo>
                    <a:pt x="4760" y="3243"/>
                  </a:lnTo>
                  <a:lnTo>
                    <a:pt x="4753" y="3280"/>
                  </a:lnTo>
                  <a:lnTo>
                    <a:pt x="4738" y="3316"/>
                  </a:lnTo>
                  <a:lnTo>
                    <a:pt x="4713" y="3348"/>
                  </a:lnTo>
                  <a:lnTo>
                    <a:pt x="4687" y="3371"/>
                  </a:lnTo>
                  <a:lnTo>
                    <a:pt x="4655" y="3387"/>
                  </a:lnTo>
                  <a:lnTo>
                    <a:pt x="4623" y="3399"/>
                  </a:lnTo>
                  <a:lnTo>
                    <a:pt x="4590" y="3402"/>
                  </a:lnTo>
                  <a:lnTo>
                    <a:pt x="4558" y="3399"/>
                  </a:lnTo>
                  <a:lnTo>
                    <a:pt x="4526" y="3389"/>
                  </a:lnTo>
                  <a:lnTo>
                    <a:pt x="4496" y="3374"/>
                  </a:lnTo>
                  <a:lnTo>
                    <a:pt x="4470" y="3354"/>
                  </a:lnTo>
                  <a:lnTo>
                    <a:pt x="2931" y="1891"/>
                  </a:lnTo>
                  <a:lnTo>
                    <a:pt x="2499" y="2278"/>
                  </a:lnTo>
                  <a:lnTo>
                    <a:pt x="2475" y="2298"/>
                  </a:lnTo>
                  <a:lnTo>
                    <a:pt x="2445" y="2311"/>
                  </a:lnTo>
                  <a:lnTo>
                    <a:pt x="2415" y="2321"/>
                  </a:lnTo>
                  <a:lnTo>
                    <a:pt x="2385" y="2323"/>
                  </a:lnTo>
                  <a:lnTo>
                    <a:pt x="2355" y="2321"/>
                  </a:lnTo>
                  <a:lnTo>
                    <a:pt x="2325" y="2311"/>
                  </a:lnTo>
                  <a:lnTo>
                    <a:pt x="2295" y="2298"/>
                  </a:lnTo>
                  <a:lnTo>
                    <a:pt x="2269" y="2279"/>
                  </a:lnTo>
                  <a:lnTo>
                    <a:pt x="1850" y="1904"/>
                  </a:lnTo>
                  <a:lnTo>
                    <a:pt x="302" y="3354"/>
                  </a:lnTo>
                  <a:lnTo>
                    <a:pt x="276" y="3372"/>
                  </a:lnTo>
                  <a:lnTo>
                    <a:pt x="246" y="3387"/>
                  </a:lnTo>
                  <a:lnTo>
                    <a:pt x="216" y="3397"/>
                  </a:lnTo>
                  <a:lnTo>
                    <a:pt x="184" y="3399"/>
                  </a:lnTo>
                  <a:lnTo>
                    <a:pt x="150" y="3395"/>
                  </a:lnTo>
                  <a:lnTo>
                    <a:pt x="116" y="3386"/>
                  </a:lnTo>
                  <a:lnTo>
                    <a:pt x="86" y="3369"/>
                  </a:lnTo>
                  <a:lnTo>
                    <a:pt x="58" y="3344"/>
                  </a:lnTo>
                  <a:lnTo>
                    <a:pt x="34" y="3312"/>
                  </a:lnTo>
                  <a:lnTo>
                    <a:pt x="19" y="3277"/>
                  </a:lnTo>
                  <a:lnTo>
                    <a:pt x="11" y="3239"/>
                  </a:lnTo>
                  <a:lnTo>
                    <a:pt x="13" y="3201"/>
                  </a:lnTo>
                  <a:lnTo>
                    <a:pt x="23" y="3164"/>
                  </a:lnTo>
                  <a:lnTo>
                    <a:pt x="39" y="3130"/>
                  </a:lnTo>
                  <a:lnTo>
                    <a:pt x="66" y="3100"/>
                  </a:lnTo>
                  <a:lnTo>
                    <a:pt x="1589" y="1671"/>
                  </a:lnTo>
                  <a:lnTo>
                    <a:pt x="58" y="302"/>
                  </a:lnTo>
                  <a:lnTo>
                    <a:pt x="32" y="272"/>
                  </a:lnTo>
                  <a:lnTo>
                    <a:pt x="13" y="238"/>
                  </a:lnTo>
                  <a:lnTo>
                    <a:pt x="4" y="201"/>
                  </a:lnTo>
                  <a:lnTo>
                    <a:pt x="0" y="163"/>
                  </a:lnTo>
                  <a:lnTo>
                    <a:pt x="8" y="125"/>
                  </a:lnTo>
                  <a:lnTo>
                    <a:pt x="23" y="90"/>
                  </a:lnTo>
                  <a:lnTo>
                    <a:pt x="45" y="56"/>
                  </a:lnTo>
                  <a:lnTo>
                    <a:pt x="75" y="30"/>
                  </a:lnTo>
                  <a:lnTo>
                    <a:pt x="109" y="11"/>
                  </a:lnTo>
                  <a:lnTo>
                    <a:pt x="144" y="1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92012" y="5507245"/>
            <a:ext cx="284066" cy="284817"/>
            <a:chOff x="8539163" y="2900363"/>
            <a:chExt cx="4803776" cy="4816475"/>
          </a:xfrm>
          <a:solidFill>
            <a:schemeClr val="bg1"/>
          </a:solidFill>
        </p:grpSpPr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11023601" y="3775076"/>
              <a:ext cx="1449388" cy="1450975"/>
            </a:xfrm>
            <a:custGeom>
              <a:avLst/>
              <a:gdLst>
                <a:gd name="T0" fmla="*/ 201 w 1826"/>
                <a:gd name="T1" fmla="*/ 2 h 1828"/>
                <a:gd name="T2" fmla="*/ 465 w 1826"/>
                <a:gd name="T3" fmla="*/ 67 h 1828"/>
                <a:gd name="T4" fmla="*/ 718 w 1826"/>
                <a:gd name="T5" fmla="*/ 165 h 1828"/>
                <a:gd name="T6" fmla="*/ 952 w 1826"/>
                <a:gd name="T7" fmla="*/ 298 h 1828"/>
                <a:gd name="T8" fmla="*/ 1169 w 1826"/>
                <a:gd name="T9" fmla="*/ 462 h 1828"/>
                <a:gd name="T10" fmla="*/ 1364 w 1826"/>
                <a:gd name="T11" fmla="*/ 656 h 1828"/>
                <a:gd name="T12" fmla="*/ 1529 w 1826"/>
                <a:gd name="T13" fmla="*/ 874 h 1828"/>
                <a:gd name="T14" fmla="*/ 1660 w 1826"/>
                <a:gd name="T15" fmla="*/ 1109 h 1828"/>
                <a:gd name="T16" fmla="*/ 1759 w 1826"/>
                <a:gd name="T17" fmla="*/ 1360 h 1828"/>
                <a:gd name="T18" fmla="*/ 1824 w 1826"/>
                <a:gd name="T19" fmla="*/ 1626 h 1828"/>
                <a:gd name="T20" fmla="*/ 1818 w 1826"/>
                <a:gd name="T21" fmla="*/ 1704 h 1828"/>
                <a:gd name="T22" fmla="*/ 1782 w 1826"/>
                <a:gd name="T23" fmla="*/ 1770 h 1828"/>
                <a:gd name="T24" fmla="*/ 1721 w 1826"/>
                <a:gd name="T25" fmla="*/ 1815 h 1828"/>
                <a:gd name="T26" fmla="*/ 1671 w 1826"/>
                <a:gd name="T27" fmla="*/ 1826 h 1828"/>
                <a:gd name="T28" fmla="*/ 1652 w 1826"/>
                <a:gd name="T29" fmla="*/ 1828 h 1828"/>
                <a:gd name="T30" fmla="*/ 1575 w 1826"/>
                <a:gd name="T31" fmla="*/ 1809 h 1828"/>
                <a:gd name="T32" fmla="*/ 1514 w 1826"/>
                <a:gd name="T33" fmla="*/ 1759 h 1828"/>
                <a:gd name="T34" fmla="*/ 1482 w 1826"/>
                <a:gd name="T35" fmla="*/ 1684 h 1828"/>
                <a:gd name="T36" fmla="*/ 1420 w 1826"/>
                <a:gd name="T37" fmla="*/ 1440 h 1828"/>
                <a:gd name="T38" fmla="*/ 1322 w 1826"/>
                <a:gd name="T39" fmla="*/ 1209 h 1828"/>
                <a:gd name="T40" fmla="*/ 1191 w 1826"/>
                <a:gd name="T41" fmla="*/ 994 h 1828"/>
                <a:gd name="T42" fmla="*/ 1024 w 1826"/>
                <a:gd name="T43" fmla="*/ 800 h 1828"/>
                <a:gd name="T44" fmla="*/ 831 w 1826"/>
                <a:gd name="T45" fmla="*/ 634 h 1828"/>
                <a:gd name="T46" fmla="*/ 616 w 1826"/>
                <a:gd name="T47" fmla="*/ 501 h 1828"/>
                <a:gd name="T48" fmla="*/ 386 w 1826"/>
                <a:gd name="T49" fmla="*/ 403 h 1828"/>
                <a:gd name="T50" fmla="*/ 142 w 1826"/>
                <a:gd name="T51" fmla="*/ 342 h 1828"/>
                <a:gd name="T52" fmla="*/ 70 w 1826"/>
                <a:gd name="T53" fmla="*/ 313 h 1828"/>
                <a:gd name="T54" fmla="*/ 20 w 1826"/>
                <a:gd name="T55" fmla="*/ 255 h 1828"/>
                <a:gd name="T56" fmla="*/ 0 w 1826"/>
                <a:gd name="T57" fmla="*/ 183 h 1828"/>
                <a:gd name="T58" fmla="*/ 13 w 1826"/>
                <a:gd name="T59" fmla="*/ 106 h 1828"/>
                <a:gd name="T60" fmla="*/ 57 w 1826"/>
                <a:gd name="T61" fmla="*/ 43 h 1828"/>
                <a:gd name="T62" fmla="*/ 123 w 1826"/>
                <a:gd name="T63" fmla="*/ 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6" h="1828">
                  <a:moveTo>
                    <a:pt x="160" y="0"/>
                  </a:moveTo>
                  <a:lnTo>
                    <a:pt x="201" y="2"/>
                  </a:lnTo>
                  <a:lnTo>
                    <a:pt x="336" y="30"/>
                  </a:lnTo>
                  <a:lnTo>
                    <a:pt x="465" y="67"/>
                  </a:lnTo>
                  <a:lnTo>
                    <a:pt x="592" y="111"/>
                  </a:lnTo>
                  <a:lnTo>
                    <a:pt x="718" y="165"/>
                  </a:lnTo>
                  <a:lnTo>
                    <a:pt x="836" y="228"/>
                  </a:lnTo>
                  <a:lnTo>
                    <a:pt x="952" y="298"/>
                  </a:lnTo>
                  <a:lnTo>
                    <a:pt x="1063" y="375"/>
                  </a:lnTo>
                  <a:lnTo>
                    <a:pt x="1169" y="462"/>
                  </a:lnTo>
                  <a:lnTo>
                    <a:pt x="1270" y="556"/>
                  </a:lnTo>
                  <a:lnTo>
                    <a:pt x="1364" y="656"/>
                  </a:lnTo>
                  <a:lnTo>
                    <a:pt x="1449" y="763"/>
                  </a:lnTo>
                  <a:lnTo>
                    <a:pt x="1529" y="874"/>
                  </a:lnTo>
                  <a:lnTo>
                    <a:pt x="1599" y="989"/>
                  </a:lnTo>
                  <a:lnTo>
                    <a:pt x="1660" y="1109"/>
                  </a:lnTo>
                  <a:lnTo>
                    <a:pt x="1715" y="1233"/>
                  </a:lnTo>
                  <a:lnTo>
                    <a:pt x="1759" y="1360"/>
                  </a:lnTo>
                  <a:lnTo>
                    <a:pt x="1796" y="1491"/>
                  </a:lnTo>
                  <a:lnTo>
                    <a:pt x="1824" y="1626"/>
                  </a:lnTo>
                  <a:lnTo>
                    <a:pt x="1826" y="1665"/>
                  </a:lnTo>
                  <a:lnTo>
                    <a:pt x="1818" y="1704"/>
                  </a:lnTo>
                  <a:lnTo>
                    <a:pt x="1804" y="1739"/>
                  </a:lnTo>
                  <a:lnTo>
                    <a:pt x="1782" y="1770"/>
                  </a:lnTo>
                  <a:lnTo>
                    <a:pt x="1754" y="1796"/>
                  </a:lnTo>
                  <a:lnTo>
                    <a:pt x="1721" y="1815"/>
                  </a:lnTo>
                  <a:lnTo>
                    <a:pt x="1682" y="1826"/>
                  </a:lnTo>
                  <a:lnTo>
                    <a:pt x="1671" y="1826"/>
                  </a:lnTo>
                  <a:lnTo>
                    <a:pt x="1661" y="1828"/>
                  </a:lnTo>
                  <a:lnTo>
                    <a:pt x="1652" y="1828"/>
                  </a:lnTo>
                  <a:lnTo>
                    <a:pt x="1612" y="1822"/>
                  </a:lnTo>
                  <a:lnTo>
                    <a:pt x="1575" y="1809"/>
                  </a:lnTo>
                  <a:lnTo>
                    <a:pt x="1541" y="1787"/>
                  </a:lnTo>
                  <a:lnTo>
                    <a:pt x="1514" y="1759"/>
                  </a:lnTo>
                  <a:lnTo>
                    <a:pt x="1493" y="1724"/>
                  </a:lnTo>
                  <a:lnTo>
                    <a:pt x="1482" y="1684"/>
                  </a:lnTo>
                  <a:lnTo>
                    <a:pt x="1455" y="1560"/>
                  </a:lnTo>
                  <a:lnTo>
                    <a:pt x="1420" y="1440"/>
                  </a:lnTo>
                  <a:lnTo>
                    <a:pt x="1375" y="1321"/>
                  </a:lnTo>
                  <a:lnTo>
                    <a:pt x="1322" y="1209"/>
                  </a:lnTo>
                  <a:lnTo>
                    <a:pt x="1261" y="1100"/>
                  </a:lnTo>
                  <a:lnTo>
                    <a:pt x="1191" y="994"/>
                  </a:lnTo>
                  <a:lnTo>
                    <a:pt x="1111" y="895"/>
                  </a:lnTo>
                  <a:lnTo>
                    <a:pt x="1024" y="800"/>
                  </a:lnTo>
                  <a:lnTo>
                    <a:pt x="930" y="714"/>
                  </a:lnTo>
                  <a:lnTo>
                    <a:pt x="831" y="634"/>
                  </a:lnTo>
                  <a:lnTo>
                    <a:pt x="725" y="564"/>
                  </a:lnTo>
                  <a:lnTo>
                    <a:pt x="616" y="501"/>
                  </a:lnTo>
                  <a:lnTo>
                    <a:pt x="504" y="447"/>
                  </a:lnTo>
                  <a:lnTo>
                    <a:pt x="386" y="403"/>
                  </a:lnTo>
                  <a:lnTo>
                    <a:pt x="266" y="368"/>
                  </a:lnTo>
                  <a:lnTo>
                    <a:pt x="142" y="342"/>
                  </a:lnTo>
                  <a:lnTo>
                    <a:pt x="103" y="331"/>
                  </a:lnTo>
                  <a:lnTo>
                    <a:pt x="70" y="313"/>
                  </a:lnTo>
                  <a:lnTo>
                    <a:pt x="40" y="287"/>
                  </a:lnTo>
                  <a:lnTo>
                    <a:pt x="20" y="255"/>
                  </a:lnTo>
                  <a:lnTo>
                    <a:pt x="5" y="220"/>
                  </a:lnTo>
                  <a:lnTo>
                    <a:pt x="0" y="183"/>
                  </a:lnTo>
                  <a:lnTo>
                    <a:pt x="2" y="143"/>
                  </a:lnTo>
                  <a:lnTo>
                    <a:pt x="13" y="106"/>
                  </a:lnTo>
                  <a:lnTo>
                    <a:pt x="31" y="70"/>
                  </a:lnTo>
                  <a:lnTo>
                    <a:pt x="57" y="43"/>
                  </a:lnTo>
                  <a:lnTo>
                    <a:pt x="88" y="21"/>
                  </a:lnTo>
                  <a:lnTo>
                    <a:pt x="123" y="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539163" y="2900363"/>
              <a:ext cx="4803776" cy="4816475"/>
              <a:chOff x="8539163" y="2900363"/>
              <a:chExt cx="4803776" cy="4816475"/>
            </a:xfrm>
            <a:grpFill/>
          </p:grpSpPr>
          <p:sp>
            <p:nvSpPr>
              <p:cNvPr id="63" name="Freeform 12"/>
              <p:cNvSpPr>
                <a:spLocks noEditPoints="1"/>
              </p:cNvSpPr>
              <p:nvPr/>
            </p:nvSpPr>
            <p:spPr bwMode="auto">
              <a:xfrm>
                <a:off x="8539163" y="3179763"/>
                <a:ext cx="4513263" cy="4537075"/>
              </a:xfrm>
              <a:custGeom>
                <a:avLst/>
                <a:gdLst>
                  <a:gd name="T0" fmla="*/ 1158 w 5685"/>
                  <a:gd name="T1" fmla="*/ 346 h 5715"/>
                  <a:gd name="T2" fmla="*/ 526 w 5685"/>
                  <a:gd name="T3" fmla="*/ 874 h 5715"/>
                  <a:gd name="T4" fmla="*/ 360 w 5685"/>
                  <a:gd name="T5" fmla="*/ 1181 h 5715"/>
                  <a:gd name="T6" fmla="*/ 369 w 5685"/>
                  <a:gd name="T7" fmla="*/ 1622 h 5715"/>
                  <a:gd name="T8" fmla="*/ 561 w 5685"/>
                  <a:gd name="T9" fmla="*/ 2229 h 5715"/>
                  <a:gd name="T10" fmla="*/ 1025 w 5685"/>
                  <a:gd name="T11" fmla="*/ 3075 h 5715"/>
                  <a:gd name="T12" fmla="*/ 1745 w 5685"/>
                  <a:gd name="T13" fmla="*/ 3953 h 5715"/>
                  <a:gd name="T14" fmla="*/ 2675 w 5685"/>
                  <a:gd name="T15" fmla="*/ 4716 h 5715"/>
                  <a:gd name="T16" fmla="*/ 3517 w 5685"/>
                  <a:gd name="T17" fmla="*/ 5168 h 5715"/>
                  <a:gd name="T18" fmla="*/ 4160 w 5685"/>
                  <a:gd name="T19" fmla="*/ 5355 h 5715"/>
                  <a:gd name="T20" fmla="*/ 4520 w 5685"/>
                  <a:gd name="T21" fmla="*/ 5355 h 5715"/>
                  <a:gd name="T22" fmla="*/ 4841 w 5685"/>
                  <a:gd name="T23" fmla="*/ 5168 h 5715"/>
                  <a:gd name="T24" fmla="*/ 5244 w 5685"/>
                  <a:gd name="T25" fmla="*/ 4756 h 5715"/>
                  <a:gd name="T26" fmla="*/ 5336 w 5685"/>
                  <a:gd name="T27" fmla="*/ 4503 h 5715"/>
                  <a:gd name="T28" fmla="*/ 4513 w 5685"/>
                  <a:gd name="T29" fmla="*/ 3625 h 5715"/>
                  <a:gd name="T30" fmla="*/ 4350 w 5685"/>
                  <a:gd name="T31" fmla="*/ 3553 h 5715"/>
                  <a:gd name="T32" fmla="*/ 4182 w 5685"/>
                  <a:gd name="T33" fmla="*/ 3627 h 5715"/>
                  <a:gd name="T34" fmla="*/ 3667 w 5685"/>
                  <a:gd name="T35" fmla="*/ 4132 h 5715"/>
                  <a:gd name="T36" fmla="*/ 3484 w 5685"/>
                  <a:gd name="T37" fmla="*/ 4172 h 5715"/>
                  <a:gd name="T38" fmla="*/ 3324 w 5685"/>
                  <a:gd name="T39" fmla="*/ 4100 h 5715"/>
                  <a:gd name="T40" fmla="*/ 2757 w 5685"/>
                  <a:gd name="T41" fmla="*/ 3738 h 5715"/>
                  <a:gd name="T42" fmla="*/ 1963 w 5685"/>
                  <a:gd name="T43" fmla="*/ 2947 h 5715"/>
                  <a:gd name="T44" fmla="*/ 1688 w 5685"/>
                  <a:gd name="T45" fmla="*/ 2550 h 5715"/>
                  <a:gd name="T46" fmla="*/ 1536 w 5685"/>
                  <a:gd name="T47" fmla="*/ 2230 h 5715"/>
                  <a:gd name="T48" fmla="*/ 1551 w 5685"/>
                  <a:gd name="T49" fmla="*/ 2049 h 5715"/>
                  <a:gd name="T50" fmla="*/ 1726 w 5685"/>
                  <a:gd name="T51" fmla="*/ 1861 h 5715"/>
                  <a:gd name="T52" fmla="*/ 2094 w 5685"/>
                  <a:gd name="T53" fmla="*/ 1489 h 5715"/>
                  <a:gd name="T54" fmla="*/ 2125 w 5685"/>
                  <a:gd name="T55" fmla="*/ 1242 h 5715"/>
                  <a:gd name="T56" fmla="*/ 1462 w 5685"/>
                  <a:gd name="T57" fmla="*/ 551 h 5715"/>
                  <a:gd name="T58" fmla="*/ 1265 w 5685"/>
                  <a:gd name="T59" fmla="*/ 375 h 5715"/>
                  <a:gd name="T60" fmla="*/ 1232 w 5685"/>
                  <a:gd name="T61" fmla="*/ 6 h 5715"/>
                  <a:gd name="T62" fmla="*/ 1584 w 5685"/>
                  <a:gd name="T63" fmla="*/ 189 h 5715"/>
                  <a:gd name="T64" fmla="*/ 2291 w 5685"/>
                  <a:gd name="T65" fmla="*/ 898 h 5715"/>
                  <a:gd name="T66" fmla="*/ 2489 w 5685"/>
                  <a:gd name="T67" fmla="*/ 1264 h 5715"/>
                  <a:gd name="T68" fmla="*/ 2404 w 5685"/>
                  <a:gd name="T69" fmla="*/ 1643 h 5715"/>
                  <a:gd name="T70" fmla="*/ 1990 w 5685"/>
                  <a:gd name="T71" fmla="*/ 2088 h 5715"/>
                  <a:gd name="T72" fmla="*/ 2090 w 5685"/>
                  <a:gd name="T73" fmla="*/ 2537 h 5715"/>
                  <a:gd name="T74" fmla="*/ 2666 w 5685"/>
                  <a:gd name="T75" fmla="*/ 3202 h 5715"/>
                  <a:gd name="T76" fmla="*/ 3346 w 5685"/>
                  <a:gd name="T77" fmla="*/ 3725 h 5715"/>
                  <a:gd name="T78" fmla="*/ 4051 w 5685"/>
                  <a:gd name="T79" fmla="*/ 3298 h 5715"/>
                  <a:gd name="T80" fmla="*/ 4431 w 5685"/>
                  <a:gd name="T81" fmla="*/ 3215 h 5715"/>
                  <a:gd name="T82" fmla="*/ 4786 w 5685"/>
                  <a:gd name="T83" fmla="*/ 3407 h 5715"/>
                  <a:gd name="T84" fmla="*/ 5663 w 5685"/>
                  <a:gd name="T85" fmla="*/ 4396 h 5715"/>
                  <a:gd name="T86" fmla="*/ 5635 w 5685"/>
                  <a:gd name="T87" fmla="*/ 4784 h 5715"/>
                  <a:gd name="T88" fmla="*/ 5325 w 5685"/>
                  <a:gd name="T89" fmla="*/ 5161 h 5715"/>
                  <a:gd name="T90" fmla="*/ 5098 w 5685"/>
                  <a:gd name="T91" fmla="*/ 5396 h 5715"/>
                  <a:gd name="T92" fmla="*/ 4806 w 5685"/>
                  <a:gd name="T93" fmla="*/ 5617 h 5715"/>
                  <a:gd name="T94" fmla="*/ 4359 w 5685"/>
                  <a:gd name="T95" fmla="*/ 5715 h 5715"/>
                  <a:gd name="T96" fmla="*/ 3857 w 5685"/>
                  <a:gd name="T97" fmla="*/ 5645 h 5715"/>
                  <a:gd name="T98" fmla="*/ 3253 w 5685"/>
                  <a:gd name="T99" fmla="*/ 5427 h 5715"/>
                  <a:gd name="T100" fmla="*/ 2351 w 5685"/>
                  <a:gd name="T101" fmla="*/ 4913 h 5715"/>
                  <a:gd name="T102" fmla="*/ 1464 w 5685"/>
                  <a:gd name="T103" fmla="*/ 4161 h 5715"/>
                  <a:gd name="T104" fmla="*/ 735 w 5685"/>
                  <a:gd name="T105" fmla="*/ 3263 h 5715"/>
                  <a:gd name="T106" fmla="*/ 242 w 5685"/>
                  <a:gd name="T107" fmla="*/ 2362 h 5715"/>
                  <a:gd name="T108" fmla="*/ 55 w 5685"/>
                  <a:gd name="T109" fmla="*/ 1809 h 5715"/>
                  <a:gd name="T110" fmla="*/ 6 w 5685"/>
                  <a:gd name="T111" fmla="*/ 1225 h 5715"/>
                  <a:gd name="T112" fmla="*/ 159 w 5685"/>
                  <a:gd name="T113" fmla="*/ 780 h 5715"/>
                  <a:gd name="T114" fmla="*/ 787 w 5685"/>
                  <a:gd name="T115" fmla="*/ 131 h 5715"/>
                  <a:gd name="T116" fmla="*/ 1154 w 5685"/>
                  <a:gd name="T117" fmla="*/ 0 h 5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685" h="5715">
                    <a:moveTo>
                      <a:pt x="5244" y="4756"/>
                    </a:moveTo>
                    <a:lnTo>
                      <a:pt x="5244" y="4756"/>
                    </a:lnTo>
                    <a:lnTo>
                      <a:pt x="5244" y="4756"/>
                    </a:lnTo>
                    <a:lnTo>
                      <a:pt x="5244" y="4756"/>
                    </a:lnTo>
                    <a:close/>
                    <a:moveTo>
                      <a:pt x="1158" y="346"/>
                    </a:moveTo>
                    <a:lnTo>
                      <a:pt x="1108" y="351"/>
                    </a:lnTo>
                    <a:lnTo>
                      <a:pt x="1060" y="370"/>
                    </a:lnTo>
                    <a:lnTo>
                      <a:pt x="1010" y="397"/>
                    </a:lnTo>
                    <a:lnTo>
                      <a:pt x="964" y="436"/>
                    </a:lnTo>
                    <a:lnTo>
                      <a:pt x="526" y="874"/>
                    </a:lnTo>
                    <a:lnTo>
                      <a:pt x="478" y="928"/>
                    </a:lnTo>
                    <a:lnTo>
                      <a:pt x="436" y="987"/>
                    </a:lnTo>
                    <a:lnTo>
                      <a:pt x="403" y="1048"/>
                    </a:lnTo>
                    <a:lnTo>
                      <a:pt x="379" y="1112"/>
                    </a:lnTo>
                    <a:lnTo>
                      <a:pt x="360" y="1181"/>
                    </a:lnTo>
                    <a:lnTo>
                      <a:pt x="351" y="1255"/>
                    </a:lnTo>
                    <a:lnTo>
                      <a:pt x="345" y="1343"/>
                    </a:lnTo>
                    <a:lnTo>
                      <a:pt x="347" y="1434"/>
                    </a:lnTo>
                    <a:lnTo>
                      <a:pt x="356" y="1526"/>
                    </a:lnTo>
                    <a:lnTo>
                      <a:pt x="369" y="1622"/>
                    </a:lnTo>
                    <a:lnTo>
                      <a:pt x="391" y="1724"/>
                    </a:lnTo>
                    <a:lnTo>
                      <a:pt x="417" y="1829"/>
                    </a:lnTo>
                    <a:lnTo>
                      <a:pt x="452" y="1938"/>
                    </a:lnTo>
                    <a:lnTo>
                      <a:pt x="493" y="2055"/>
                    </a:lnTo>
                    <a:lnTo>
                      <a:pt x="561" y="2229"/>
                    </a:lnTo>
                    <a:lnTo>
                      <a:pt x="637" y="2399"/>
                    </a:lnTo>
                    <a:lnTo>
                      <a:pt x="722" y="2569"/>
                    </a:lnTo>
                    <a:lnTo>
                      <a:pt x="814" y="2737"/>
                    </a:lnTo>
                    <a:lnTo>
                      <a:pt x="914" y="2907"/>
                    </a:lnTo>
                    <a:lnTo>
                      <a:pt x="1025" y="3075"/>
                    </a:lnTo>
                    <a:lnTo>
                      <a:pt x="1145" y="3245"/>
                    </a:lnTo>
                    <a:lnTo>
                      <a:pt x="1274" y="3417"/>
                    </a:lnTo>
                    <a:lnTo>
                      <a:pt x="1414" y="3590"/>
                    </a:lnTo>
                    <a:lnTo>
                      <a:pt x="1577" y="3775"/>
                    </a:lnTo>
                    <a:lnTo>
                      <a:pt x="1745" y="3953"/>
                    </a:lnTo>
                    <a:lnTo>
                      <a:pt x="1918" y="4123"/>
                    </a:lnTo>
                    <a:lnTo>
                      <a:pt x="2099" y="4283"/>
                    </a:lnTo>
                    <a:lnTo>
                      <a:pt x="2286" y="4437"/>
                    </a:lnTo>
                    <a:lnTo>
                      <a:pt x="2478" y="4581"/>
                    </a:lnTo>
                    <a:lnTo>
                      <a:pt x="2675" y="4716"/>
                    </a:lnTo>
                    <a:lnTo>
                      <a:pt x="2879" y="4843"/>
                    </a:lnTo>
                    <a:lnTo>
                      <a:pt x="3089" y="4961"/>
                    </a:lnTo>
                    <a:lnTo>
                      <a:pt x="3303" y="5070"/>
                    </a:lnTo>
                    <a:lnTo>
                      <a:pt x="3407" y="5119"/>
                    </a:lnTo>
                    <a:lnTo>
                      <a:pt x="3517" y="5168"/>
                    </a:lnTo>
                    <a:lnTo>
                      <a:pt x="3636" y="5215"/>
                    </a:lnTo>
                    <a:lnTo>
                      <a:pt x="3759" y="5259"/>
                    </a:lnTo>
                    <a:lnTo>
                      <a:pt x="3889" y="5298"/>
                    </a:lnTo>
                    <a:lnTo>
                      <a:pt x="4022" y="5331"/>
                    </a:lnTo>
                    <a:lnTo>
                      <a:pt x="4160" y="5355"/>
                    </a:lnTo>
                    <a:lnTo>
                      <a:pt x="4300" y="5370"/>
                    </a:lnTo>
                    <a:lnTo>
                      <a:pt x="4330" y="5372"/>
                    </a:lnTo>
                    <a:lnTo>
                      <a:pt x="4359" y="5372"/>
                    </a:lnTo>
                    <a:lnTo>
                      <a:pt x="4443" y="5368"/>
                    </a:lnTo>
                    <a:lnTo>
                      <a:pt x="4520" y="5355"/>
                    </a:lnTo>
                    <a:lnTo>
                      <a:pt x="4592" y="5335"/>
                    </a:lnTo>
                    <a:lnTo>
                      <a:pt x="4660" y="5307"/>
                    </a:lnTo>
                    <a:lnTo>
                      <a:pt x="4723" y="5268"/>
                    </a:lnTo>
                    <a:lnTo>
                      <a:pt x="4784" y="5222"/>
                    </a:lnTo>
                    <a:lnTo>
                      <a:pt x="4841" y="5168"/>
                    </a:lnTo>
                    <a:lnTo>
                      <a:pt x="4921" y="5078"/>
                    </a:lnTo>
                    <a:lnTo>
                      <a:pt x="5004" y="4993"/>
                    </a:lnTo>
                    <a:lnTo>
                      <a:pt x="5087" y="4912"/>
                    </a:lnTo>
                    <a:lnTo>
                      <a:pt x="5168" y="4834"/>
                    </a:lnTo>
                    <a:lnTo>
                      <a:pt x="5244" y="4756"/>
                    </a:lnTo>
                    <a:lnTo>
                      <a:pt x="5286" y="4705"/>
                    </a:lnTo>
                    <a:lnTo>
                      <a:pt x="5318" y="4655"/>
                    </a:lnTo>
                    <a:lnTo>
                      <a:pt x="5336" y="4603"/>
                    </a:lnTo>
                    <a:lnTo>
                      <a:pt x="5342" y="4553"/>
                    </a:lnTo>
                    <a:lnTo>
                      <a:pt x="5336" y="4503"/>
                    </a:lnTo>
                    <a:lnTo>
                      <a:pt x="5316" y="4453"/>
                    </a:lnTo>
                    <a:lnTo>
                      <a:pt x="5286" y="4403"/>
                    </a:lnTo>
                    <a:lnTo>
                      <a:pt x="5242" y="4355"/>
                    </a:lnTo>
                    <a:lnTo>
                      <a:pt x="4535" y="3648"/>
                    </a:lnTo>
                    <a:lnTo>
                      <a:pt x="4513" y="3625"/>
                    </a:lnTo>
                    <a:lnTo>
                      <a:pt x="4487" y="3603"/>
                    </a:lnTo>
                    <a:lnTo>
                      <a:pt x="4457" y="3583"/>
                    </a:lnTo>
                    <a:lnTo>
                      <a:pt x="4426" y="3568"/>
                    </a:lnTo>
                    <a:lnTo>
                      <a:pt x="4389" y="3557"/>
                    </a:lnTo>
                    <a:lnTo>
                      <a:pt x="4350" y="3553"/>
                    </a:lnTo>
                    <a:lnTo>
                      <a:pt x="4311" y="3557"/>
                    </a:lnTo>
                    <a:lnTo>
                      <a:pt x="4274" y="3568"/>
                    </a:lnTo>
                    <a:lnTo>
                      <a:pt x="4239" y="3585"/>
                    </a:lnTo>
                    <a:lnTo>
                      <a:pt x="4210" y="3605"/>
                    </a:lnTo>
                    <a:lnTo>
                      <a:pt x="4182" y="3627"/>
                    </a:lnTo>
                    <a:lnTo>
                      <a:pt x="4158" y="3649"/>
                    </a:lnTo>
                    <a:lnTo>
                      <a:pt x="3721" y="4087"/>
                    </a:lnTo>
                    <a:lnTo>
                      <a:pt x="3708" y="4099"/>
                    </a:lnTo>
                    <a:lnTo>
                      <a:pt x="3691" y="4115"/>
                    </a:lnTo>
                    <a:lnTo>
                      <a:pt x="3667" y="4132"/>
                    </a:lnTo>
                    <a:lnTo>
                      <a:pt x="3639" y="4148"/>
                    </a:lnTo>
                    <a:lnTo>
                      <a:pt x="3606" y="4161"/>
                    </a:lnTo>
                    <a:lnTo>
                      <a:pt x="3569" y="4172"/>
                    </a:lnTo>
                    <a:lnTo>
                      <a:pt x="3525" y="4176"/>
                    </a:lnTo>
                    <a:lnTo>
                      <a:pt x="3484" y="4172"/>
                    </a:lnTo>
                    <a:lnTo>
                      <a:pt x="3442" y="4161"/>
                    </a:lnTo>
                    <a:lnTo>
                      <a:pt x="3399" y="4143"/>
                    </a:lnTo>
                    <a:lnTo>
                      <a:pt x="3392" y="4139"/>
                    </a:lnTo>
                    <a:lnTo>
                      <a:pt x="3383" y="4135"/>
                    </a:lnTo>
                    <a:lnTo>
                      <a:pt x="3324" y="4100"/>
                    </a:lnTo>
                    <a:lnTo>
                      <a:pt x="3257" y="4067"/>
                    </a:lnTo>
                    <a:lnTo>
                      <a:pt x="3180" y="4026"/>
                    </a:lnTo>
                    <a:lnTo>
                      <a:pt x="3100" y="3980"/>
                    </a:lnTo>
                    <a:lnTo>
                      <a:pt x="2927" y="3866"/>
                    </a:lnTo>
                    <a:lnTo>
                      <a:pt x="2757" y="3738"/>
                    </a:lnTo>
                    <a:lnTo>
                      <a:pt x="2591" y="3601"/>
                    </a:lnTo>
                    <a:lnTo>
                      <a:pt x="2430" y="3455"/>
                    </a:lnTo>
                    <a:lnTo>
                      <a:pt x="2271" y="3297"/>
                    </a:lnTo>
                    <a:lnTo>
                      <a:pt x="2116" y="3127"/>
                    </a:lnTo>
                    <a:lnTo>
                      <a:pt x="1963" y="2947"/>
                    </a:lnTo>
                    <a:lnTo>
                      <a:pt x="1963" y="2945"/>
                    </a:lnTo>
                    <a:lnTo>
                      <a:pt x="1883" y="2842"/>
                    </a:lnTo>
                    <a:lnTo>
                      <a:pt x="1811" y="2742"/>
                    </a:lnTo>
                    <a:lnTo>
                      <a:pt x="1747" y="2646"/>
                    </a:lnTo>
                    <a:lnTo>
                      <a:pt x="1688" y="2550"/>
                    </a:lnTo>
                    <a:lnTo>
                      <a:pt x="1636" y="2458"/>
                    </a:lnTo>
                    <a:lnTo>
                      <a:pt x="1590" y="2363"/>
                    </a:lnTo>
                    <a:lnTo>
                      <a:pt x="1549" y="2271"/>
                    </a:lnTo>
                    <a:lnTo>
                      <a:pt x="1545" y="2258"/>
                    </a:lnTo>
                    <a:lnTo>
                      <a:pt x="1536" y="2230"/>
                    </a:lnTo>
                    <a:lnTo>
                      <a:pt x="1531" y="2199"/>
                    </a:lnTo>
                    <a:lnTo>
                      <a:pt x="1527" y="2164"/>
                    </a:lnTo>
                    <a:lnTo>
                      <a:pt x="1529" y="2127"/>
                    </a:lnTo>
                    <a:lnTo>
                      <a:pt x="1536" y="2090"/>
                    </a:lnTo>
                    <a:lnTo>
                      <a:pt x="1551" y="2049"/>
                    </a:lnTo>
                    <a:lnTo>
                      <a:pt x="1577" y="2009"/>
                    </a:lnTo>
                    <a:lnTo>
                      <a:pt x="1612" y="1968"/>
                    </a:lnTo>
                    <a:lnTo>
                      <a:pt x="1614" y="1964"/>
                    </a:lnTo>
                    <a:lnTo>
                      <a:pt x="1617" y="1962"/>
                    </a:lnTo>
                    <a:lnTo>
                      <a:pt x="1726" y="1861"/>
                    </a:lnTo>
                    <a:lnTo>
                      <a:pt x="1834" y="1757"/>
                    </a:lnTo>
                    <a:lnTo>
                      <a:pt x="1939" y="1650"/>
                    </a:lnTo>
                    <a:lnTo>
                      <a:pt x="1994" y="1595"/>
                    </a:lnTo>
                    <a:lnTo>
                      <a:pt x="2050" y="1539"/>
                    </a:lnTo>
                    <a:lnTo>
                      <a:pt x="2094" y="1489"/>
                    </a:lnTo>
                    <a:lnTo>
                      <a:pt x="2125" y="1439"/>
                    </a:lnTo>
                    <a:lnTo>
                      <a:pt x="2144" y="1390"/>
                    </a:lnTo>
                    <a:lnTo>
                      <a:pt x="2151" y="1342"/>
                    </a:lnTo>
                    <a:lnTo>
                      <a:pt x="2144" y="1292"/>
                    </a:lnTo>
                    <a:lnTo>
                      <a:pt x="2125" y="1242"/>
                    </a:lnTo>
                    <a:lnTo>
                      <a:pt x="2094" y="1194"/>
                    </a:lnTo>
                    <a:lnTo>
                      <a:pt x="2050" y="1142"/>
                    </a:lnTo>
                    <a:lnTo>
                      <a:pt x="1701" y="793"/>
                    </a:lnTo>
                    <a:lnTo>
                      <a:pt x="1579" y="669"/>
                    </a:lnTo>
                    <a:lnTo>
                      <a:pt x="1462" y="551"/>
                    </a:lnTo>
                    <a:lnTo>
                      <a:pt x="1348" y="440"/>
                    </a:lnTo>
                    <a:lnTo>
                      <a:pt x="1344" y="436"/>
                    </a:lnTo>
                    <a:lnTo>
                      <a:pt x="1322" y="414"/>
                    </a:lnTo>
                    <a:lnTo>
                      <a:pt x="1296" y="394"/>
                    </a:lnTo>
                    <a:lnTo>
                      <a:pt x="1265" y="375"/>
                    </a:lnTo>
                    <a:lnTo>
                      <a:pt x="1233" y="360"/>
                    </a:lnTo>
                    <a:lnTo>
                      <a:pt x="1196" y="349"/>
                    </a:lnTo>
                    <a:lnTo>
                      <a:pt x="1158" y="346"/>
                    </a:lnTo>
                    <a:close/>
                    <a:moveTo>
                      <a:pt x="1154" y="0"/>
                    </a:moveTo>
                    <a:lnTo>
                      <a:pt x="1232" y="6"/>
                    </a:lnTo>
                    <a:lnTo>
                      <a:pt x="1307" y="22"/>
                    </a:lnTo>
                    <a:lnTo>
                      <a:pt x="1381" y="48"/>
                    </a:lnTo>
                    <a:lnTo>
                      <a:pt x="1451" y="85"/>
                    </a:lnTo>
                    <a:lnTo>
                      <a:pt x="1520" y="131"/>
                    </a:lnTo>
                    <a:lnTo>
                      <a:pt x="1584" y="189"/>
                    </a:lnTo>
                    <a:lnTo>
                      <a:pt x="1706" y="307"/>
                    </a:lnTo>
                    <a:lnTo>
                      <a:pt x="1824" y="427"/>
                    </a:lnTo>
                    <a:lnTo>
                      <a:pt x="1883" y="488"/>
                    </a:lnTo>
                    <a:lnTo>
                      <a:pt x="1942" y="549"/>
                    </a:lnTo>
                    <a:lnTo>
                      <a:pt x="2291" y="898"/>
                    </a:lnTo>
                    <a:lnTo>
                      <a:pt x="2354" y="966"/>
                    </a:lnTo>
                    <a:lnTo>
                      <a:pt x="2404" y="1039"/>
                    </a:lnTo>
                    <a:lnTo>
                      <a:pt x="2443" y="1112"/>
                    </a:lnTo>
                    <a:lnTo>
                      <a:pt x="2471" y="1188"/>
                    </a:lnTo>
                    <a:lnTo>
                      <a:pt x="2489" y="1264"/>
                    </a:lnTo>
                    <a:lnTo>
                      <a:pt x="2495" y="1342"/>
                    </a:lnTo>
                    <a:lnTo>
                      <a:pt x="2489" y="1417"/>
                    </a:lnTo>
                    <a:lnTo>
                      <a:pt x="2471" y="1495"/>
                    </a:lnTo>
                    <a:lnTo>
                      <a:pt x="2443" y="1571"/>
                    </a:lnTo>
                    <a:lnTo>
                      <a:pt x="2404" y="1643"/>
                    </a:lnTo>
                    <a:lnTo>
                      <a:pt x="2354" y="1715"/>
                    </a:lnTo>
                    <a:lnTo>
                      <a:pt x="2291" y="1783"/>
                    </a:lnTo>
                    <a:lnTo>
                      <a:pt x="2184" y="1892"/>
                    </a:lnTo>
                    <a:lnTo>
                      <a:pt x="2088" y="1990"/>
                    </a:lnTo>
                    <a:lnTo>
                      <a:pt x="1990" y="2088"/>
                    </a:lnTo>
                    <a:lnTo>
                      <a:pt x="1887" y="2184"/>
                    </a:lnTo>
                    <a:lnTo>
                      <a:pt x="1930" y="2271"/>
                    </a:lnTo>
                    <a:lnTo>
                      <a:pt x="1978" y="2358"/>
                    </a:lnTo>
                    <a:lnTo>
                      <a:pt x="2029" y="2447"/>
                    </a:lnTo>
                    <a:lnTo>
                      <a:pt x="2090" y="2537"/>
                    </a:lnTo>
                    <a:lnTo>
                      <a:pt x="2158" y="2631"/>
                    </a:lnTo>
                    <a:lnTo>
                      <a:pt x="2234" y="2729"/>
                    </a:lnTo>
                    <a:lnTo>
                      <a:pt x="2376" y="2899"/>
                    </a:lnTo>
                    <a:lnTo>
                      <a:pt x="2520" y="3056"/>
                    </a:lnTo>
                    <a:lnTo>
                      <a:pt x="2666" y="3202"/>
                    </a:lnTo>
                    <a:lnTo>
                      <a:pt x="2818" y="3339"/>
                    </a:lnTo>
                    <a:lnTo>
                      <a:pt x="2969" y="3467"/>
                    </a:lnTo>
                    <a:lnTo>
                      <a:pt x="3126" y="3583"/>
                    </a:lnTo>
                    <a:lnTo>
                      <a:pt x="3287" y="3690"/>
                    </a:lnTo>
                    <a:lnTo>
                      <a:pt x="3346" y="3725"/>
                    </a:lnTo>
                    <a:lnTo>
                      <a:pt x="3412" y="3759"/>
                    </a:lnTo>
                    <a:lnTo>
                      <a:pt x="3512" y="3810"/>
                    </a:lnTo>
                    <a:lnTo>
                      <a:pt x="3916" y="3406"/>
                    </a:lnTo>
                    <a:lnTo>
                      <a:pt x="3983" y="3346"/>
                    </a:lnTo>
                    <a:lnTo>
                      <a:pt x="4051" y="3298"/>
                    </a:lnTo>
                    <a:lnTo>
                      <a:pt x="4125" y="3260"/>
                    </a:lnTo>
                    <a:lnTo>
                      <a:pt x="4199" y="3232"/>
                    </a:lnTo>
                    <a:lnTo>
                      <a:pt x="4274" y="3215"/>
                    </a:lnTo>
                    <a:lnTo>
                      <a:pt x="4354" y="3210"/>
                    </a:lnTo>
                    <a:lnTo>
                      <a:pt x="4431" y="3215"/>
                    </a:lnTo>
                    <a:lnTo>
                      <a:pt x="4509" y="3232"/>
                    </a:lnTo>
                    <a:lnTo>
                      <a:pt x="4583" y="3260"/>
                    </a:lnTo>
                    <a:lnTo>
                      <a:pt x="4653" y="3298"/>
                    </a:lnTo>
                    <a:lnTo>
                      <a:pt x="4721" y="3348"/>
                    </a:lnTo>
                    <a:lnTo>
                      <a:pt x="4786" y="3407"/>
                    </a:lnTo>
                    <a:lnTo>
                      <a:pt x="5488" y="4113"/>
                    </a:lnTo>
                    <a:lnTo>
                      <a:pt x="5549" y="4178"/>
                    </a:lnTo>
                    <a:lnTo>
                      <a:pt x="5597" y="4248"/>
                    </a:lnTo>
                    <a:lnTo>
                      <a:pt x="5635" y="4320"/>
                    </a:lnTo>
                    <a:lnTo>
                      <a:pt x="5663" y="4396"/>
                    </a:lnTo>
                    <a:lnTo>
                      <a:pt x="5680" y="4474"/>
                    </a:lnTo>
                    <a:lnTo>
                      <a:pt x="5685" y="4551"/>
                    </a:lnTo>
                    <a:lnTo>
                      <a:pt x="5680" y="4631"/>
                    </a:lnTo>
                    <a:lnTo>
                      <a:pt x="5663" y="4708"/>
                    </a:lnTo>
                    <a:lnTo>
                      <a:pt x="5635" y="4784"/>
                    </a:lnTo>
                    <a:lnTo>
                      <a:pt x="5598" y="4856"/>
                    </a:lnTo>
                    <a:lnTo>
                      <a:pt x="5550" y="4928"/>
                    </a:lnTo>
                    <a:lnTo>
                      <a:pt x="5491" y="4995"/>
                    </a:lnTo>
                    <a:lnTo>
                      <a:pt x="5408" y="5080"/>
                    </a:lnTo>
                    <a:lnTo>
                      <a:pt x="5325" y="5161"/>
                    </a:lnTo>
                    <a:lnTo>
                      <a:pt x="5248" y="5237"/>
                    </a:lnTo>
                    <a:lnTo>
                      <a:pt x="5172" y="5314"/>
                    </a:lnTo>
                    <a:lnTo>
                      <a:pt x="5102" y="5392"/>
                    </a:lnTo>
                    <a:lnTo>
                      <a:pt x="5100" y="5394"/>
                    </a:lnTo>
                    <a:lnTo>
                      <a:pt x="5098" y="5396"/>
                    </a:lnTo>
                    <a:lnTo>
                      <a:pt x="5096" y="5398"/>
                    </a:lnTo>
                    <a:lnTo>
                      <a:pt x="5030" y="5464"/>
                    </a:lnTo>
                    <a:lnTo>
                      <a:pt x="4960" y="5523"/>
                    </a:lnTo>
                    <a:lnTo>
                      <a:pt x="4884" y="5575"/>
                    </a:lnTo>
                    <a:lnTo>
                      <a:pt x="4806" y="5617"/>
                    </a:lnTo>
                    <a:lnTo>
                      <a:pt x="4723" y="5653"/>
                    </a:lnTo>
                    <a:lnTo>
                      <a:pt x="4638" y="5680"/>
                    </a:lnTo>
                    <a:lnTo>
                      <a:pt x="4548" y="5701"/>
                    </a:lnTo>
                    <a:lnTo>
                      <a:pt x="4455" y="5712"/>
                    </a:lnTo>
                    <a:lnTo>
                      <a:pt x="4359" y="5715"/>
                    </a:lnTo>
                    <a:lnTo>
                      <a:pt x="4319" y="5715"/>
                    </a:lnTo>
                    <a:lnTo>
                      <a:pt x="4278" y="5714"/>
                    </a:lnTo>
                    <a:lnTo>
                      <a:pt x="4134" y="5699"/>
                    </a:lnTo>
                    <a:lnTo>
                      <a:pt x="3992" y="5677"/>
                    </a:lnTo>
                    <a:lnTo>
                      <a:pt x="3857" y="5645"/>
                    </a:lnTo>
                    <a:lnTo>
                      <a:pt x="3724" y="5608"/>
                    </a:lnTo>
                    <a:lnTo>
                      <a:pt x="3599" y="5568"/>
                    </a:lnTo>
                    <a:lnTo>
                      <a:pt x="3477" y="5523"/>
                    </a:lnTo>
                    <a:lnTo>
                      <a:pt x="3362" y="5475"/>
                    </a:lnTo>
                    <a:lnTo>
                      <a:pt x="3253" y="5427"/>
                    </a:lnTo>
                    <a:lnTo>
                      <a:pt x="3152" y="5381"/>
                    </a:lnTo>
                    <a:lnTo>
                      <a:pt x="2945" y="5276"/>
                    </a:lnTo>
                    <a:lnTo>
                      <a:pt x="2742" y="5161"/>
                    </a:lnTo>
                    <a:lnTo>
                      <a:pt x="2544" y="5041"/>
                    </a:lnTo>
                    <a:lnTo>
                      <a:pt x="2351" y="4913"/>
                    </a:lnTo>
                    <a:lnTo>
                      <a:pt x="2162" y="4777"/>
                    </a:lnTo>
                    <a:lnTo>
                      <a:pt x="1979" y="4634"/>
                    </a:lnTo>
                    <a:lnTo>
                      <a:pt x="1802" y="4483"/>
                    </a:lnTo>
                    <a:lnTo>
                      <a:pt x="1630" y="4326"/>
                    </a:lnTo>
                    <a:lnTo>
                      <a:pt x="1464" y="4161"/>
                    </a:lnTo>
                    <a:lnTo>
                      <a:pt x="1304" y="3989"/>
                    </a:lnTo>
                    <a:lnTo>
                      <a:pt x="1147" y="3810"/>
                    </a:lnTo>
                    <a:lnTo>
                      <a:pt x="999" y="3625"/>
                    </a:lnTo>
                    <a:lnTo>
                      <a:pt x="860" y="3444"/>
                    </a:lnTo>
                    <a:lnTo>
                      <a:pt x="735" y="3263"/>
                    </a:lnTo>
                    <a:lnTo>
                      <a:pt x="617" y="3084"/>
                    </a:lnTo>
                    <a:lnTo>
                      <a:pt x="510" y="2905"/>
                    </a:lnTo>
                    <a:lnTo>
                      <a:pt x="412" y="2724"/>
                    </a:lnTo>
                    <a:lnTo>
                      <a:pt x="323" y="2543"/>
                    </a:lnTo>
                    <a:lnTo>
                      <a:pt x="242" y="2362"/>
                    </a:lnTo>
                    <a:lnTo>
                      <a:pt x="168" y="2175"/>
                    </a:lnTo>
                    <a:lnTo>
                      <a:pt x="140" y="2095"/>
                    </a:lnTo>
                    <a:lnTo>
                      <a:pt x="111" y="2007"/>
                    </a:lnTo>
                    <a:lnTo>
                      <a:pt x="81" y="1911"/>
                    </a:lnTo>
                    <a:lnTo>
                      <a:pt x="55" y="1809"/>
                    </a:lnTo>
                    <a:lnTo>
                      <a:pt x="33" y="1700"/>
                    </a:lnTo>
                    <a:lnTo>
                      <a:pt x="15" y="1587"/>
                    </a:lnTo>
                    <a:lnTo>
                      <a:pt x="4" y="1471"/>
                    </a:lnTo>
                    <a:lnTo>
                      <a:pt x="0" y="1349"/>
                    </a:lnTo>
                    <a:lnTo>
                      <a:pt x="6" y="1225"/>
                    </a:lnTo>
                    <a:lnTo>
                      <a:pt x="18" y="1129"/>
                    </a:lnTo>
                    <a:lnTo>
                      <a:pt x="41" y="1035"/>
                    </a:lnTo>
                    <a:lnTo>
                      <a:pt x="70" y="946"/>
                    </a:lnTo>
                    <a:lnTo>
                      <a:pt x="111" y="861"/>
                    </a:lnTo>
                    <a:lnTo>
                      <a:pt x="159" y="780"/>
                    </a:lnTo>
                    <a:lnTo>
                      <a:pt x="216" y="702"/>
                    </a:lnTo>
                    <a:lnTo>
                      <a:pt x="283" y="630"/>
                    </a:lnTo>
                    <a:lnTo>
                      <a:pt x="716" y="190"/>
                    </a:lnTo>
                    <a:lnTo>
                      <a:pt x="720" y="189"/>
                    </a:lnTo>
                    <a:lnTo>
                      <a:pt x="787" y="131"/>
                    </a:lnTo>
                    <a:lnTo>
                      <a:pt x="855" y="85"/>
                    </a:lnTo>
                    <a:lnTo>
                      <a:pt x="927" y="48"/>
                    </a:lnTo>
                    <a:lnTo>
                      <a:pt x="1001" y="22"/>
                    </a:lnTo>
                    <a:lnTo>
                      <a:pt x="1076" y="6"/>
                    </a:lnTo>
                    <a:lnTo>
                      <a:pt x="1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1061701" y="2900363"/>
                <a:ext cx="2281238" cy="2284413"/>
              </a:xfrm>
              <a:custGeom>
                <a:avLst/>
                <a:gdLst>
                  <a:gd name="T0" fmla="*/ 201 w 2875"/>
                  <a:gd name="T1" fmla="*/ 4 h 2877"/>
                  <a:gd name="T2" fmla="*/ 559 w 2875"/>
                  <a:gd name="T3" fmla="*/ 85 h 2877"/>
                  <a:gd name="T4" fmla="*/ 903 w 2875"/>
                  <a:gd name="T5" fmla="*/ 205 h 2877"/>
                  <a:gd name="T6" fmla="*/ 1229 w 2875"/>
                  <a:gd name="T7" fmla="*/ 364 h 2877"/>
                  <a:gd name="T8" fmla="*/ 1538 w 2875"/>
                  <a:gd name="T9" fmla="*/ 558 h 2877"/>
                  <a:gd name="T10" fmla="*/ 1824 w 2875"/>
                  <a:gd name="T11" fmla="*/ 789 h 2877"/>
                  <a:gd name="T12" fmla="*/ 2088 w 2875"/>
                  <a:gd name="T13" fmla="*/ 1051 h 2877"/>
                  <a:gd name="T14" fmla="*/ 2317 w 2875"/>
                  <a:gd name="T15" fmla="*/ 1338 h 2877"/>
                  <a:gd name="T16" fmla="*/ 2511 w 2875"/>
                  <a:gd name="T17" fmla="*/ 1646 h 2877"/>
                  <a:gd name="T18" fmla="*/ 2670 w 2875"/>
                  <a:gd name="T19" fmla="*/ 1975 h 2877"/>
                  <a:gd name="T20" fmla="*/ 2790 w 2875"/>
                  <a:gd name="T21" fmla="*/ 2319 h 2877"/>
                  <a:gd name="T22" fmla="*/ 2873 w 2875"/>
                  <a:gd name="T23" fmla="*/ 2676 h 2877"/>
                  <a:gd name="T24" fmla="*/ 2867 w 2875"/>
                  <a:gd name="T25" fmla="*/ 2753 h 2877"/>
                  <a:gd name="T26" fmla="*/ 2830 w 2875"/>
                  <a:gd name="T27" fmla="*/ 2820 h 2877"/>
                  <a:gd name="T28" fmla="*/ 2769 w 2875"/>
                  <a:gd name="T29" fmla="*/ 2864 h 2877"/>
                  <a:gd name="T30" fmla="*/ 2721 w 2875"/>
                  <a:gd name="T31" fmla="*/ 2875 h 2877"/>
                  <a:gd name="T32" fmla="*/ 2701 w 2875"/>
                  <a:gd name="T33" fmla="*/ 2877 h 2877"/>
                  <a:gd name="T34" fmla="*/ 2623 w 2875"/>
                  <a:gd name="T35" fmla="*/ 2859 h 2877"/>
                  <a:gd name="T36" fmla="*/ 2563 w 2875"/>
                  <a:gd name="T37" fmla="*/ 2807 h 2877"/>
                  <a:gd name="T38" fmla="*/ 2531 w 2875"/>
                  <a:gd name="T39" fmla="*/ 2733 h 2877"/>
                  <a:gd name="T40" fmla="*/ 2459 w 2875"/>
                  <a:gd name="T41" fmla="*/ 2413 h 2877"/>
                  <a:gd name="T42" fmla="*/ 2352 w 2875"/>
                  <a:gd name="T43" fmla="*/ 2106 h 2877"/>
                  <a:gd name="T44" fmla="*/ 2210 w 2875"/>
                  <a:gd name="T45" fmla="*/ 1813 h 2877"/>
                  <a:gd name="T46" fmla="*/ 2036 w 2875"/>
                  <a:gd name="T47" fmla="*/ 1537 h 2877"/>
                  <a:gd name="T48" fmla="*/ 1831 w 2875"/>
                  <a:gd name="T49" fmla="*/ 1280 h 2877"/>
                  <a:gd name="T50" fmla="*/ 1595 w 2875"/>
                  <a:gd name="T51" fmla="*/ 1046 h 2877"/>
                  <a:gd name="T52" fmla="*/ 1338 w 2875"/>
                  <a:gd name="T53" fmla="*/ 841 h 2877"/>
                  <a:gd name="T54" fmla="*/ 1063 w 2875"/>
                  <a:gd name="T55" fmla="*/ 665 h 2877"/>
                  <a:gd name="T56" fmla="*/ 772 w 2875"/>
                  <a:gd name="T57" fmla="*/ 525 h 2877"/>
                  <a:gd name="T58" fmla="*/ 463 w 2875"/>
                  <a:gd name="T59" fmla="*/ 418 h 2877"/>
                  <a:gd name="T60" fmla="*/ 144 w 2875"/>
                  <a:gd name="T61" fmla="*/ 344 h 2877"/>
                  <a:gd name="T62" fmla="*/ 72 w 2875"/>
                  <a:gd name="T63" fmla="*/ 314 h 2877"/>
                  <a:gd name="T64" fmla="*/ 22 w 2875"/>
                  <a:gd name="T65" fmla="*/ 257 h 2877"/>
                  <a:gd name="T66" fmla="*/ 0 w 2875"/>
                  <a:gd name="T67" fmla="*/ 185 h 2877"/>
                  <a:gd name="T68" fmla="*/ 13 w 2875"/>
                  <a:gd name="T69" fmla="*/ 105 h 2877"/>
                  <a:gd name="T70" fmla="*/ 57 w 2875"/>
                  <a:gd name="T71" fmla="*/ 44 h 2877"/>
                  <a:gd name="T72" fmla="*/ 123 w 2875"/>
                  <a:gd name="T73" fmla="*/ 7 h 2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75" h="2877">
                    <a:moveTo>
                      <a:pt x="160" y="0"/>
                    </a:moveTo>
                    <a:lnTo>
                      <a:pt x="201" y="4"/>
                    </a:lnTo>
                    <a:lnTo>
                      <a:pt x="382" y="39"/>
                    </a:lnTo>
                    <a:lnTo>
                      <a:pt x="559" y="85"/>
                    </a:lnTo>
                    <a:lnTo>
                      <a:pt x="733" y="140"/>
                    </a:lnTo>
                    <a:lnTo>
                      <a:pt x="903" y="205"/>
                    </a:lnTo>
                    <a:lnTo>
                      <a:pt x="1069" y="281"/>
                    </a:lnTo>
                    <a:lnTo>
                      <a:pt x="1229" y="364"/>
                    </a:lnTo>
                    <a:lnTo>
                      <a:pt x="1386" y="456"/>
                    </a:lnTo>
                    <a:lnTo>
                      <a:pt x="1538" y="558"/>
                    </a:lnTo>
                    <a:lnTo>
                      <a:pt x="1684" y="669"/>
                    </a:lnTo>
                    <a:lnTo>
                      <a:pt x="1824" y="789"/>
                    </a:lnTo>
                    <a:lnTo>
                      <a:pt x="1959" y="916"/>
                    </a:lnTo>
                    <a:lnTo>
                      <a:pt x="2088" y="1051"/>
                    </a:lnTo>
                    <a:lnTo>
                      <a:pt x="2206" y="1192"/>
                    </a:lnTo>
                    <a:lnTo>
                      <a:pt x="2317" y="1338"/>
                    </a:lnTo>
                    <a:lnTo>
                      <a:pt x="2419" y="1489"/>
                    </a:lnTo>
                    <a:lnTo>
                      <a:pt x="2511" y="1646"/>
                    </a:lnTo>
                    <a:lnTo>
                      <a:pt x="2596" y="1809"/>
                    </a:lnTo>
                    <a:lnTo>
                      <a:pt x="2670" y="1975"/>
                    </a:lnTo>
                    <a:lnTo>
                      <a:pt x="2734" y="2145"/>
                    </a:lnTo>
                    <a:lnTo>
                      <a:pt x="2790" y="2319"/>
                    </a:lnTo>
                    <a:lnTo>
                      <a:pt x="2836" y="2496"/>
                    </a:lnTo>
                    <a:lnTo>
                      <a:pt x="2873" y="2676"/>
                    </a:lnTo>
                    <a:lnTo>
                      <a:pt x="2875" y="2716"/>
                    </a:lnTo>
                    <a:lnTo>
                      <a:pt x="2867" y="2753"/>
                    </a:lnTo>
                    <a:lnTo>
                      <a:pt x="2852" y="2788"/>
                    </a:lnTo>
                    <a:lnTo>
                      <a:pt x="2830" y="2820"/>
                    </a:lnTo>
                    <a:lnTo>
                      <a:pt x="2803" y="2846"/>
                    </a:lnTo>
                    <a:lnTo>
                      <a:pt x="2769" y="2864"/>
                    </a:lnTo>
                    <a:lnTo>
                      <a:pt x="2731" y="2873"/>
                    </a:lnTo>
                    <a:lnTo>
                      <a:pt x="2721" y="2875"/>
                    </a:lnTo>
                    <a:lnTo>
                      <a:pt x="2712" y="2875"/>
                    </a:lnTo>
                    <a:lnTo>
                      <a:pt x="2701" y="2877"/>
                    </a:lnTo>
                    <a:lnTo>
                      <a:pt x="2660" y="2871"/>
                    </a:lnTo>
                    <a:lnTo>
                      <a:pt x="2623" y="2859"/>
                    </a:lnTo>
                    <a:lnTo>
                      <a:pt x="2590" y="2836"/>
                    </a:lnTo>
                    <a:lnTo>
                      <a:pt x="2563" y="2807"/>
                    </a:lnTo>
                    <a:lnTo>
                      <a:pt x="2544" y="2774"/>
                    </a:lnTo>
                    <a:lnTo>
                      <a:pt x="2531" y="2733"/>
                    </a:lnTo>
                    <a:lnTo>
                      <a:pt x="2500" y="2572"/>
                    </a:lnTo>
                    <a:lnTo>
                      <a:pt x="2459" y="2413"/>
                    </a:lnTo>
                    <a:lnTo>
                      <a:pt x="2409" y="2258"/>
                    </a:lnTo>
                    <a:lnTo>
                      <a:pt x="2352" y="2106"/>
                    </a:lnTo>
                    <a:lnTo>
                      <a:pt x="2286" y="1957"/>
                    </a:lnTo>
                    <a:lnTo>
                      <a:pt x="2210" y="1813"/>
                    </a:lnTo>
                    <a:lnTo>
                      <a:pt x="2127" y="1672"/>
                    </a:lnTo>
                    <a:lnTo>
                      <a:pt x="2036" y="1537"/>
                    </a:lnTo>
                    <a:lnTo>
                      <a:pt x="1937" y="1406"/>
                    </a:lnTo>
                    <a:lnTo>
                      <a:pt x="1831" y="1280"/>
                    </a:lnTo>
                    <a:lnTo>
                      <a:pt x="1717" y="1159"/>
                    </a:lnTo>
                    <a:lnTo>
                      <a:pt x="1595" y="1046"/>
                    </a:lnTo>
                    <a:lnTo>
                      <a:pt x="1469" y="939"/>
                    </a:lnTo>
                    <a:lnTo>
                      <a:pt x="1338" y="841"/>
                    </a:lnTo>
                    <a:lnTo>
                      <a:pt x="1204" y="748"/>
                    </a:lnTo>
                    <a:lnTo>
                      <a:pt x="1063" y="665"/>
                    </a:lnTo>
                    <a:lnTo>
                      <a:pt x="919" y="591"/>
                    </a:lnTo>
                    <a:lnTo>
                      <a:pt x="772" y="525"/>
                    </a:lnTo>
                    <a:lnTo>
                      <a:pt x="618" y="466"/>
                    </a:lnTo>
                    <a:lnTo>
                      <a:pt x="463" y="418"/>
                    </a:lnTo>
                    <a:lnTo>
                      <a:pt x="306" y="375"/>
                    </a:lnTo>
                    <a:lnTo>
                      <a:pt x="144" y="344"/>
                    </a:lnTo>
                    <a:lnTo>
                      <a:pt x="105" y="333"/>
                    </a:lnTo>
                    <a:lnTo>
                      <a:pt x="72" y="314"/>
                    </a:lnTo>
                    <a:lnTo>
                      <a:pt x="44" y="288"/>
                    </a:lnTo>
                    <a:lnTo>
                      <a:pt x="22" y="257"/>
                    </a:lnTo>
                    <a:lnTo>
                      <a:pt x="7" y="222"/>
                    </a:lnTo>
                    <a:lnTo>
                      <a:pt x="0" y="185"/>
                    </a:lnTo>
                    <a:lnTo>
                      <a:pt x="2" y="144"/>
                    </a:lnTo>
                    <a:lnTo>
                      <a:pt x="13" y="105"/>
                    </a:lnTo>
                    <a:lnTo>
                      <a:pt x="33" y="72"/>
                    </a:lnTo>
                    <a:lnTo>
                      <a:pt x="57" y="44"/>
                    </a:lnTo>
                    <a:lnTo>
                      <a:pt x="88" y="22"/>
                    </a:lnTo>
                    <a:lnTo>
                      <a:pt x="123" y="7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1" name="Freeform 19"/>
          <p:cNvSpPr>
            <a:spLocks noEditPoints="1"/>
          </p:cNvSpPr>
          <p:nvPr/>
        </p:nvSpPr>
        <p:spPr bwMode="auto">
          <a:xfrm>
            <a:off x="6003909" y="1755061"/>
            <a:ext cx="272169" cy="279945"/>
          </a:xfrm>
          <a:custGeom>
            <a:avLst/>
            <a:gdLst>
              <a:gd name="T0" fmla="*/ 345 w 5950"/>
              <a:gd name="T1" fmla="*/ 3458 h 6120"/>
              <a:gd name="T2" fmla="*/ 533 w 5950"/>
              <a:gd name="T3" fmla="*/ 5726 h 6120"/>
              <a:gd name="T4" fmla="*/ 1495 w 5950"/>
              <a:gd name="T5" fmla="*/ 5580 h 6120"/>
              <a:gd name="T6" fmla="*/ 1356 w 5950"/>
              <a:gd name="T7" fmla="*/ 3275 h 6120"/>
              <a:gd name="T8" fmla="*/ 3216 w 5950"/>
              <a:gd name="T9" fmla="*/ 548 h 6120"/>
              <a:gd name="T10" fmla="*/ 3209 w 5950"/>
              <a:gd name="T11" fmla="*/ 835 h 6120"/>
              <a:gd name="T12" fmla="*/ 3024 w 5950"/>
              <a:gd name="T13" fmla="*/ 1289 h 6120"/>
              <a:gd name="T14" fmla="*/ 2680 w 5950"/>
              <a:gd name="T15" fmla="*/ 2013 h 6120"/>
              <a:gd name="T16" fmla="*/ 2237 w 5950"/>
              <a:gd name="T17" fmla="*/ 2687 h 6120"/>
              <a:gd name="T18" fmla="*/ 1866 w 5950"/>
              <a:gd name="T19" fmla="*/ 3166 h 6120"/>
              <a:gd name="T20" fmla="*/ 1842 w 5950"/>
              <a:gd name="T21" fmla="*/ 5595 h 6120"/>
              <a:gd name="T22" fmla="*/ 2112 w 5950"/>
              <a:gd name="T23" fmla="*/ 5685 h 6120"/>
              <a:gd name="T24" fmla="*/ 2797 w 5950"/>
              <a:gd name="T25" fmla="*/ 5740 h 6120"/>
              <a:gd name="T26" fmla="*/ 3646 w 5950"/>
              <a:gd name="T27" fmla="*/ 5757 h 6120"/>
              <a:gd name="T28" fmla="*/ 4579 w 5950"/>
              <a:gd name="T29" fmla="*/ 5729 h 6120"/>
              <a:gd name="T30" fmla="*/ 5146 w 5950"/>
              <a:gd name="T31" fmla="*/ 5403 h 6120"/>
              <a:gd name="T32" fmla="*/ 5187 w 5950"/>
              <a:gd name="T33" fmla="*/ 5093 h 6120"/>
              <a:gd name="T34" fmla="*/ 5241 w 5950"/>
              <a:gd name="T35" fmla="*/ 4877 h 6120"/>
              <a:gd name="T36" fmla="*/ 5475 w 5950"/>
              <a:gd name="T37" fmla="*/ 4389 h 6120"/>
              <a:gd name="T38" fmla="*/ 5404 w 5950"/>
              <a:gd name="T39" fmla="*/ 4186 h 6120"/>
              <a:gd name="T40" fmla="*/ 5583 w 5950"/>
              <a:gd name="T41" fmla="*/ 3804 h 6120"/>
              <a:gd name="T42" fmla="*/ 5522 w 5950"/>
              <a:gd name="T43" fmla="*/ 3439 h 6120"/>
              <a:gd name="T44" fmla="*/ 5404 w 5950"/>
              <a:gd name="T45" fmla="*/ 3262 h 6120"/>
              <a:gd name="T46" fmla="*/ 5481 w 5950"/>
              <a:gd name="T47" fmla="*/ 3031 h 6120"/>
              <a:gd name="T48" fmla="*/ 5388 w 5950"/>
              <a:gd name="T49" fmla="*/ 2678 h 6120"/>
              <a:gd name="T50" fmla="*/ 4857 w 5950"/>
              <a:gd name="T51" fmla="*/ 2523 h 6120"/>
              <a:gd name="T52" fmla="*/ 4188 w 5950"/>
              <a:gd name="T53" fmla="*/ 2566 h 6120"/>
              <a:gd name="T54" fmla="*/ 3730 w 5950"/>
              <a:gd name="T55" fmla="*/ 2657 h 6120"/>
              <a:gd name="T56" fmla="*/ 3449 w 5950"/>
              <a:gd name="T57" fmla="*/ 2477 h 6120"/>
              <a:gd name="T58" fmla="*/ 3460 w 5950"/>
              <a:gd name="T59" fmla="*/ 1903 h 6120"/>
              <a:gd name="T60" fmla="*/ 3691 w 5950"/>
              <a:gd name="T61" fmla="*/ 1023 h 6120"/>
              <a:gd name="T62" fmla="*/ 3570 w 5950"/>
              <a:gd name="T63" fmla="*/ 473 h 6120"/>
              <a:gd name="T64" fmla="*/ 3268 w 5950"/>
              <a:gd name="T65" fmla="*/ 345 h 6120"/>
              <a:gd name="T66" fmla="*/ 3492 w 5950"/>
              <a:gd name="T67" fmla="*/ 40 h 6120"/>
              <a:gd name="T68" fmla="*/ 3935 w 5950"/>
              <a:gd name="T69" fmla="*/ 390 h 6120"/>
              <a:gd name="T70" fmla="*/ 4019 w 5950"/>
              <a:gd name="T71" fmla="*/ 1173 h 6120"/>
              <a:gd name="T72" fmla="*/ 3801 w 5950"/>
              <a:gd name="T73" fmla="*/ 1981 h 6120"/>
              <a:gd name="T74" fmla="*/ 3760 w 5950"/>
              <a:gd name="T75" fmla="*/ 2302 h 6120"/>
              <a:gd name="T76" fmla="*/ 4103 w 5950"/>
              <a:gd name="T77" fmla="*/ 2235 h 6120"/>
              <a:gd name="T78" fmla="*/ 4732 w 5950"/>
              <a:gd name="T79" fmla="*/ 2177 h 6120"/>
              <a:gd name="T80" fmla="*/ 5555 w 5950"/>
              <a:gd name="T81" fmla="*/ 2372 h 6120"/>
              <a:gd name="T82" fmla="*/ 5840 w 5950"/>
              <a:gd name="T83" fmla="*/ 2868 h 6120"/>
              <a:gd name="T84" fmla="*/ 5848 w 5950"/>
              <a:gd name="T85" fmla="*/ 3307 h 6120"/>
              <a:gd name="T86" fmla="*/ 5911 w 5950"/>
              <a:gd name="T87" fmla="*/ 3914 h 6120"/>
              <a:gd name="T88" fmla="*/ 5825 w 5950"/>
              <a:gd name="T89" fmla="*/ 4474 h 6120"/>
              <a:gd name="T90" fmla="*/ 5604 w 5950"/>
              <a:gd name="T91" fmla="*/ 5012 h 6120"/>
              <a:gd name="T92" fmla="*/ 5447 w 5950"/>
              <a:gd name="T93" fmla="*/ 5573 h 6120"/>
              <a:gd name="T94" fmla="*/ 4872 w 5950"/>
              <a:gd name="T95" fmla="*/ 6007 h 6120"/>
              <a:gd name="T96" fmla="*/ 3920 w 5950"/>
              <a:gd name="T97" fmla="*/ 6118 h 6120"/>
              <a:gd name="T98" fmla="*/ 2861 w 5950"/>
              <a:gd name="T99" fmla="*/ 6090 h 6120"/>
              <a:gd name="T100" fmla="*/ 2104 w 5950"/>
              <a:gd name="T101" fmla="*/ 6031 h 6120"/>
              <a:gd name="T102" fmla="*/ 1507 w 5950"/>
              <a:gd name="T103" fmla="*/ 6035 h 6120"/>
              <a:gd name="T104" fmla="*/ 242 w 5950"/>
              <a:gd name="T105" fmla="*/ 5986 h 6120"/>
              <a:gd name="T106" fmla="*/ 0 w 5950"/>
              <a:gd name="T107" fmla="*/ 3458 h 6120"/>
              <a:gd name="T108" fmla="*/ 307 w 5950"/>
              <a:gd name="T109" fmla="*/ 2976 h 6120"/>
              <a:gd name="T110" fmla="*/ 1566 w 5950"/>
              <a:gd name="T111" fmla="*/ 2991 h 6120"/>
              <a:gd name="T112" fmla="*/ 1838 w 5950"/>
              <a:gd name="T113" fmla="*/ 2596 h 6120"/>
              <a:gd name="T114" fmla="*/ 2330 w 5950"/>
              <a:gd name="T115" fmla="*/ 1933 h 6120"/>
              <a:gd name="T116" fmla="*/ 2747 w 5950"/>
              <a:gd name="T117" fmla="*/ 1062 h 6120"/>
              <a:gd name="T118" fmla="*/ 2870 w 5950"/>
              <a:gd name="T119" fmla="*/ 520 h 6120"/>
              <a:gd name="T120" fmla="*/ 3030 w 5950"/>
              <a:gd name="T121" fmla="*/ 73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50" h="6120">
                <a:moveTo>
                  <a:pt x="533" y="3270"/>
                </a:moveTo>
                <a:lnTo>
                  <a:pt x="490" y="3275"/>
                </a:lnTo>
                <a:lnTo>
                  <a:pt x="451" y="3288"/>
                </a:lnTo>
                <a:lnTo>
                  <a:pt x="415" y="3311"/>
                </a:lnTo>
                <a:lnTo>
                  <a:pt x="386" y="3341"/>
                </a:lnTo>
                <a:lnTo>
                  <a:pt x="363" y="3374"/>
                </a:lnTo>
                <a:lnTo>
                  <a:pt x="350" y="3415"/>
                </a:lnTo>
                <a:lnTo>
                  <a:pt x="345" y="3458"/>
                </a:lnTo>
                <a:lnTo>
                  <a:pt x="345" y="5539"/>
                </a:lnTo>
                <a:lnTo>
                  <a:pt x="350" y="5580"/>
                </a:lnTo>
                <a:lnTo>
                  <a:pt x="363" y="5621"/>
                </a:lnTo>
                <a:lnTo>
                  <a:pt x="386" y="5655"/>
                </a:lnTo>
                <a:lnTo>
                  <a:pt x="415" y="5685"/>
                </a:lnTo>
                <a:lnTo>
                  <a:pt x="449" y="5707"/>
                </a:lnTo>
                <a:lnTo>
                  <a:pt x="488" y="5720"/>
                </a:lnTo>
                <a:lnTo>
                  <a:pt x="533" y="5726"/>
                </a:lnTo>
                <a:lnTo>
                  <a:pt x="533" y="5724"/>
                </a:lnTo>
                <a:lnTo>
                  <a:pt x="1313" y="5724"/>
                </a:lnTo>
                <a:lnTo>
                  <a:pt x="1356" y="5720"/>
                </a:lnTo>
                <a:lnTo>
                  <a:pt x="1395" y="5705"/>
                </a:lnTo>
                <a:lnTo>
                  <a:pt x="1430" y="5683"/>
                </a:lnTo>
                <a:lnTo>
                  <a:pt x="1458" y="5655"/>
                </a:lnTo>
                <a:lnTo>
                  <a:pt x="1481" y="5619"/>
                </a:lnTo>
                <a:lnTo>
                  <a:pt x="1495" y="5580"/>
                </a:lnTo>
                <a:lnTo>
                  <a:pt x="1499" y="5537"/>
                </a:lnTo>
                <a:lnTo>
                  <a:pt x="1499" y="3458"/>
                </a:lnTo>
                <a:lnTo>
                  <a:pt x="1495" y="3415"/>
                </a:lnTo>
                <a:lnTo>
                  <a:pt x="1481" y="3376"/>
                </a:lnTo>
                <a:lnTo>
                  <a:pt x="1458" y="3341"/>
                </a:lnTo>
                <a:lnTo>
                  <a:pt x="1430" y="3313"/>
                </a:lnTo>
                <a:lnTo>
                  <a:pt x="1395" y="3290"/>
                </a:lnTo>
                <a:lnTo>
                  <a:pt x="1356" y="3275"/>
                </a:lnTo>
                <a:lnTo>
                  <a:pt x="1313" y="3270"/>
                </a:lnTo>
                <a:lnTo>
                  <a:pt x="533" y="3270"/>
                </a:lnTo>
                <a:close/>
                <a:moveTo>
                  <a:pt x="3244" y="343"/>
                </a:moveTo>
                <a:lnTo>
                  <a:pt x="3235" y="369"/>
                </a:lnTo>
                <a:lnTo>
                  <a:pt x="3226" y="403"/>
                </a:lnTo>
                <a:lnTo>
                  <a:pt x="3220" y="445"/>
                </a:lnTo>
                <a:lnTo>
                  <a:pt x="3216" y="494"/>
                </a:lnTo>
                <a:lnTo>
                  <a:pt x="3216" y="548"/>
                </a:lnTo>
                <a:lnTo>
                  <a:pt x="3218" y="604"/>
                </a:lnTo>
                <a:lnTo>
                  <a:pt x="3222" y="660"/>
                </a:lnTo>
                <a:lnTo>
                  <a:pt x="3227" y="714"/>
                </a:lnTo>
                <a:lnTo>
                  <a:pt x="3231" y="743"/>
                </a:lnTo>
                <a:lnTo>
                  <a:pt x="3227" y="773"/>
                </a:lnTo>
                <a:lnTo>
                  <a:pt x="3220" y="799"/>
                </a:lnTo>
                <a:lnTo>
                  <a:pt x="3216" y="812"/>
                </a:lnTo>
                <a:lnTo>
                  <a:pt x="3209" y="835"/>
                </a:lnTo>
                <a:lnTo>
                  <a:pt x="3196" y="864"/>
                </a:lnTo>
                <a:lnTo>
                  <a:pt x="3181" y="905"/>
                </a:lnTo>
                <a:lnTo>
                  <a:pt x="3162" y="952"/>
                </a:lnTo>
                <a:lnTo>
                  <a:pt x="3142" y="1008"/>
                </a:lnTo>
                <a:lnTo>
                  <a:pt x="3116" y="1069"/>
                </a:lnTo>
                <a:lnTo>
                  <a:pt x="3090" y="1138"/>
                </a:lnTo>
                <a:lnTo>
                  <a:pt x="3058" y="1211"/>
                </a:lnTo>
                <a:lnTo>
                  <a:pt x="3024" y="1289"/>
                </a:lnTo>
                <a:lnTo>
                  <a:pt x="2989" y="1371"/>
                </a:lnTo>
                <a:lnTo>
                  <a:pt x="2952" y="1456"/>
                </a:lnTo>
                <a:lnTo>
                  <a:pt x="2911" y="1546"/>
                </a:lnTo>
                <a:lnTo>
                  <a:pt x="2868" y="1637"/>
                </a:lnTo>
                <a:lnTo>
                  <a:pt x="2823" y="1730"/>
                </a:lnTo>
                <a:lnTo>
                  <a:pt x="2777" y="1825"/>
                </a:lnTo>
                <a:lnTo>
                  <a:pt x="2728" y="1920"/>
                </a:lnTo>
                <a:lnTo>
                  <a:pt x="2680" y="2013"/>
                </a:lnTo>
                <a:lnTo>
                  <a:pt x="2628" y="2106"/>
                </a:lnTo>
                <a:lnTo>
                  <a:pt x="2576" y="2199"/>
                </a:lnTo>
                <a:lnTo>
                  <a:pt x="2522" y="2289"/>
                </a:lnTo>
                <a:lnTo>
                  <a:pt x="2466" y="2376"/>
                </a:lnTo>
                <a:lnTo>
                  <a:pt x="2410" y="2460"/>
                </a:lnTo>
                <a:lnTo>
                  <a:pt x="2352" y="2540"/>
                </a:lnTo>
                <a:lnTo>
                  <a:pt x="2294" y="2616"/>
                </a:lnTo>
                <a:lnTo>
                  <a:pt x="2237" y="2687"/>
                </a:lnTo>
                <a:lnTo>
                  <a:pt x="2177" y="2750"/>
                </a:lnTo>
                <a:lnTo>
                  <a:pt x="2119" y="2808"/>
                </a:lnTo>
                <a:lnTo>
                  <a:pt x="2060" y="2860"/>
                </a:lnTo>
                <a:lnTo>
                  <a:pt x="2006" y="2922"/>
                </a:lnTo>
                <a:lnTo>
                  <a:pt x="1961" y="2985"/>
                </a:lnTo>
                <a:lnTo>
                  <a:pt x="1924" y="3046"/>
                </a:lnTo>
                <a:lnTo>
                  <a:pt x="1892" y="3108"/>
                </a:lnTo>
                <a:lnTo>
                  <a:pt x="1866" y="3166"/>
                </a:lnTo>
                <a:lnTo>
                  <a:pt x="1847" y="3216"/>
                </a:lnTo>
                <a:lnTo>
                  <a:pt x="1833" y="3262"/>
                </a:lnTo>
                <a:lnTo>
                  <a:pt x="1821" y="3298"/>
                </a:lnTo>
                <a:lnTo>
                  <a:pt x="1834" y="3350"/>
                </a:lnTo>
                <a:lnTo>
                  <a:pt x="1842" y="3402"/>
                </a:lnTo>
                <a:lnTo>
                  <a:pt x="1846" y="3458"/>
                </a:lnTo>
                <a:lnTo>
                  <a:pt x="1846" y="5539"/>
                </a:lnTo>
                <a:lnTo>
                  <a:pt x="1842" y="5595"/>
                </a:lnTo>
                <a:lnTo>
                  <a:pt x="1834" y="5651"/>
                </a:lnTo>
                <a:lnTo>
                  <a:pt x="1963" y="5666"/>
                </a:lnTo>
                <a:lnTo>
                  <a:pt x="1965" y="5666"/>
                </a:lnTo>
                <a:lnTo>
                  <a:pt x="1972" y="5668"/>
                </a:lnTo>
                <a:lnTo>
                  <a:pt x="1991" y="5670"/>
                </a:lnTo>
                <a:lnTo>
                  <a:pt x="2021" y="5673"/>
                </a:lnTo>
                <a:lnTo>
                  <a:pt x="2062" y="5679"/>
                </a:lnTo>
                <a:lnTo>
                  <a:pt x="2112" y="5685"/>
                </a:lnTo>
                <a:lnTo>
                  <a:pt x="2171" y="5690"/>
                </a:lnTo>
                <a:lnTo>
                  <a:pt x="2240" y="5698"/>
                </a:lnTo>
                <a:lnTo>
                  <a:pt x="2317" y="5705"/>
                </a:lnTo>
                <a:lnTo>
                  <a:pt x="2401" y="5713"/>
                </a:lnTo>
                <a:lnTo>
                  <a:pt x="2492" y="5720"/>
                </a:lnTo>
                <a:lnTo>
                  <a:pt x="2589" y="5727"/>
                </a:lnTo>
                <a:lnTo>
                  <a:pt x="2689" y="5733"/>
                </a:lnTo>
                <a:lnTo>
                  <a:pt x="2797" y="5740"/>
                </a:lnTo>
                <a:lnTo>
                  <a:pt x="2909" y="5746"/>
                </a:lnTo>
                <a:lnTo>
                  <a:pt x="3023" y="5752"/>
                </a:lnTo>
                <a:lnTo>
                  <a:pt x="3140" y="5755"/>
                </a:lnTo>
                <a:lnTo>
                  <a:pt x="3261" y="5757"/>
                </a:lnTo>
                <a:lnTo>
                  <a:pt x="3382" y="5759"/>
                </a:lnTo>
                <a:lnTo>
                  <a:pt x="3505" y="5759"/>
                </a:lnTo>
                <a:lnTo>
                  <a:pt x="3630" y="5757"/>
                </a:lnTo>
                <a:lnTo>
                  <a:pt x="3646" y="5757"/>
                </a:lnTo>
                <a:lnTo>
                  <a:pt x="3788" y="5766"/>
                </a:lnTo>
                <a:lnTo>
                  <a:pt x="3924" y="5774"/>
                </a:lnTo>
                <a:lnTo>
                  <a:pt x="4051" y="5776"/>
                </a:lnTo>
                <a:lnTo>
                  <a:pt x="4172" y="5774"/>
                </a:lnTo>
                <a:lnTo>
                  <a:pt x="4285" y="5768"/>
                </a:lnTo>
                <a:lnTo>
                  <a:pt x="4391" y="5759"/>
                </a:lnTo>
                <a:lnTo>
                  <a:pt x="4490" y="5746"/>
                </a:lnTo>
                <a:lnTo>
                  <a:pt x="4579" y="5729"/>
                </a:lnTo>
                <a:lnTo>
                  <a:pt x="4684" y="5703"/>
                </a:lnTo>
                <a:lnTo>
                  <a:pt x="4779" y="5673"/>
                </a:lnTo>
                <a:lnTo>
                  <a:pt x="4864" y="5640"/>
                </a:lnTo>
                <a:lnTo>
                  <a:pt x="4939" y="5601"/>
                </a:lnTo>
                <a:lnTo>
                  <a:pt x="5006" y="5558"/>
                </a:lnTo>
                <a:lnTo>
                  <a:pt x="5062" y="5511"/>
                </a:lnTo>
                <a:lnTo>
                  <a:pt x="5108" y="5459"/>
                </a:lnTo>
                <a:lnTo>
                  <a:pt x="5146" y="5403"/>
                </a:lnTo>
                <a:lnTo>
                  <a:pt x="5170" y="5357"/>
                </a:lnTo>
                <a:lnTo>
                  <a:pt x="5185" y="5308"/>
                </a:lnTo>
                <a:lnTo>
                  <a:pt x="5194" y="5262"/>
                </a:lnTo>
                <a:lnTo>
                  <a:pt x="5198" y="5219"/>
                </a:lnTo>
                <a:lnTo>
                  <a:pt x="5198" y="5180"/>
                </a:lnTo>
                <a:lnTo>
                  <a:pt x="5194" y="5145"/>
                </a:lnTo>
                <a:lnTo>
                  <a:pt x="5190" y="5115"/>
                </a:lnTo>
                <a:lnTo>
                  <a:pt x="5187" y="5093"/>
                </a:lnTo>
                <a:lnTo>
                  <a:pt x="5183" y="5079"/>
                </a:lnTo>
                <a:lnTo>
                  <a:pt x="5181" y="5074"/>
                </a:lnTo>
                <a:lnTo>
                  <a:pt x="5172" y="5039"/>
                </a:lnTo>
                <a:lnTo>
                  <a:pt x="5172" y="5001"/>
                </a:lnTo>
                <a:lnTo>
                  <a:pt x="5177" y="4966"/>
                </a:lnTo>
                <a:lnTo>
                  <a:pt x="5192" y="4932"/>
                </a:lnTo>
                <a:lnTo>
                  <a:pt x="5213" y="4903"/>
                </a:lnTo>
                <a:lnTo>
                  <a:pt x="5241" y="4877"/>
                </a:lnTo>
                <a:lnTo>
                  <a:pt x="5306" y="4821"/>
                </a:lnTo>
                <a:lnTo>
                  <a:pt x="5364" y="4763"/>
                </a:lnTo>
                <a:lnTo>
                  <a:pt x="5408" y="4702"/>
                </a:lnTo>
                <a:lnTo>
                  <a:pt x="5442" y="4638"/>
                </a:lnTo>
                <a:lnTo>
                  <a:pt x="5466" y="4573"/>
                </a:lnTo>
                <a:lnTo>
                  <a:pt x="5479" y="4504"/>
                </a:lnTo>
                <a:lnTo>
                  <a:pt x="5481" y="4433"/>
                </a:lnTo>
                <a:lnTo>
                  <a:pt x="5475" y="4389"/>
                </a:lnTo>
                <a:lnTo>
                  <a:pt x="5468" y="4350"/>
                </a:lnTo>
                <a:lnTo>
                  <a:pt x="5458" y="4312"/>
                </a:lnTo>
                <a:lnTo>
                  <a:pt x="5449" y="4281"/>
                </a:lnTo>
                <a:lnTo>
                  <a:pt x="5438" y="4257"/>
                </a:lnTo>
                <a:lnTo>
                  <a:pt x="5431" y="4236"/>
                </a:lnTo>
                <a:lnTo>
                  <a:pt x="5423" y="4225"/>
                </a:lnTo>
                <a:lnTo>
                  <a:pt x="5421" y="4219"/>
                </a:lnTo>
                <a:lnTo>
                  <a:pt x="5404" y="4186"/>
                </a:lnTo>
                <a:lnTo>
                  <a:pt x="5397" y="4149"/>
                </a:lnTo>
                <a:lnTo>
                  <a:pt x="5397" y="4111"/>
                </a:lnTo>
                <a:lnTo>
                  <a:pt x="5406" y="4076"/>
                </a:lnTo>
                <a:lnTo>
                  <a:pt x="5421" y="4042"/>
                </a:lnTo>
                <a:lnTo>
                  <a:pt x="5444" y="4011"/>
                </a:lnTo>
                <a:lnTo>
                  <a:pt x="5505" y="3942"/>
                </a:lnTo>
                <a:lnTo>
                  <a:pt x="5550" y="3873"/>
                </a:lnTo>
                <a:lnTo>
                  <a:pt x="5583" y="3804"/>
                </a:lnTo>
                <a:lnTo>
                  <a:pt x="5600" y="3735"/>
                </a:lnTo>
                <a:lnTo>
                  <a:pt x="5604" y="3666"/>
                </a:lnTo>
                <a:lnTo>
                  <a:pt x="5600" y="3620"/>
                </a:lnTo>
                <a:lnTo>
                  <a:pt x="5591" y="3577"/>
                </a:lnTo>
                <a:lnTo>
                  <a:pt x="5576" y="3538"/>
                </a:lnTo>
                <a:lnTo>
                  <a:pt x="5559" y="3501"/>
                </a:lnTo>
                <a:lnTo>
                  <a:pt x="5540" y="3469"/>
                </a:lnTo>
                <a:lnTo>
                  <a:pt x="5522" y="3439"/>
                </a:lnTo>
                <a:lnTo>
                  <a:pt x="5503" y="3415"/>
                </a:lnTo>
                <a:lnTo>
                  <a:pt x="5488" y="3395"/>
                </a:lnTo>
                <a:lnTo>
                  <a:pt x="5475" y="3380"/>
                </a:lnTo>
                <a:lnTo>
                  <a:pt x="5466" y="3370"/>
                </a:lnTo>
                <a:lnTo>
                  <a:pt x="5462" y="3368"/>
                </a:lnTo>
                <a:lnTo>
                  <a:pt x="5434" y="3337"/>
                </a:lnTo>
                <a:lnTo>
                  <a:pt x="5416" y="3300"/>
                </a:lnTo>
                <a:lnTo>
                  <a:pt x="5404" y="3262"/>
                </a:lnTo>
                <a:lnTo>
                  <a:pt x="5404" y="3221"/>
                </a:lnTo>
                <a:lnTo>
                  <a:pt x="5414" y="3182"/>
                </a:lnTo>
                <a:lnTo>
                  <a:pt x="5432" y="3145"/>
                </a:lnTo>
                <a:lnTo>
                  <a:pt x="5438" y="3136"/>
                </a:lnTo>
                <a:lnTo>
                  <a:pt x="5447" y="3117"/>
                </a:lnTo>
                <a:lnTo>
                  <a:pt x="5458" y="3095"/>
                </a:lnTo>
                <a:lnTo>
                  <a:pt x="5470" y="3063"/>
                </a:lnTo>
                <a:lnTo>
                  <a:pt x="5481" y="3031"/>
                </a:lnTo>
                <a:lnTo>
                  <a:pt x="5490" y="2992"/>
                </a:lnTo>
                <a:lnTo>
                  <a:pt x="5496" y="2951"/>
                </a:lnTo>
                <a:lnTo>
                  <a:pt x="5498" y="2907"/>
                </a:lnTo>
                <a:lnTo>
                  <a:pt x="5494" y="2862"/>
                </a:lnTo>
                <a:lnTo>
                  <a:pt x="5481" y="2816"/>
                </a:lnTo>
                <a:lnTo>
                  <a:pt x="5460" y="2769"/>
                </a:lnTo>
                <a:lnTo>
                  <a:pt x="5431" y="2722"/>
                </a:lnTo>
                <a:lnTo>
                  <a:pt x="5388" y="2678"/>
                </a:lnTo>
                <a:lnTo>
                  <a:pt x="5343" y="2642"/>
                </a:lnTo>
                <a:lnTo>
                  <a:pt x="5291" y="2613"/>
                </a:lnTo>
                <a:lnTo>
                  <a:pt x="5231" y="2588"/>
                </a:lnTo>
                <a:lnTo>
                  <a:pt x="5166" y="2568"/>
                </a:lnTo>
                <a:lnTo>
                  <a:pt x="5095" y="2551"/>
                </a:lnTo>
                <a:lnTo>
                  <a:pt x="5019" y="2538"/>
                </a:lnTo>
                <a:lnTo>
                  <a:pt x="4939" y="2529"/>
                </a:lnTo>
                <a:lnTo>
                  <a:pt x="4857" y="2523"/>
                </a:lnTo>
                <a:lnTo>
                  <a:pt x="4773" y="2519"/>
                </a:lnTo>
                <a:lnTo>
                  <a:pt x="4687" y="2519"/>
                </a:lnTo>
                <a:lnTo>
                  <a:pt x="4600" y="2523"/>
                </a:lnTo>
                <a:lnTo>
                  <a:pt x="4514" y="2527"/>
                </a:lnTo>
                <a:lnTo>
                  <a:pt x="4429" y="2534"/>
                </a:lnTo>
                <a:lnTo>
                  <a:pt x="4347" y="2544"/>
                </a:lnTo>
                <a:lnTo>
                  <a:pt x="4265" y="2555"/>
                </a:lnTo>
                <a:lnTo>
                  <a:pt x="4188" y="2566"/>
                </a:lnTo>
                <a:lnTo>
                  <a:pt x="4114" y="2579"/>
                </a:lnTo>
                <a:lnTo>
                  <a:pt x="4047" y="2594"/>
                </a:lnTo>
                <a:lnTo>
                  <a:pt x="4038" y="2596"/>
                </a:lnTo>
                <a:lnTo>
                  <a:pt x="4030" y="2598"/>
                </a:lnTo>
                <a:lnTo>
                  <a:pt x="3922" y="2616"/>
                </a:lnTo>
                <a:lnTo>
                  <a:pt x="3807" y="2642"/>
                </a:lnTo>
                <a:lnTo>
                  <a:pt x="3769" y="2652"/>
                </a:lnTo>
                <a:lnTo>
                  <a:pt x="3730" y="2657"/>
                </a:lnTo>
                <a:lnTo>
                  <a:pt x="3689" y="2659"/>
                </a:lnTo>
                <a:lnTo>
                  <a:pt x="3648" y="2654"/>
                </a:lnTo>
                <a:lnTo>
                  <a:pt x="3605" y="2641"/>
                </a:lnTo>
                <a:lnTo>
                  <a:pt x="3566" y="2620"/>
                </a:lnTo>
                <a:lnTo>
                  <a:pt x="3527" y="2592"/>
                </a:lnTo>
                <a:lnTo>
                  <a:pt x="3496" y="2559"/>
                </a:lnTo>
                <a:lnTo>
                  <a:pt x="3470" y="2521"/>
                </a:lnTo>
                <a:lnTo>
                  <a:pt x="3449" y="2477"/>
                </a:lnTo>
                <a:lnTo>
                  <a:pt x="3432" y="2428"/>
                </a:lnTo>
                <a:lnTo>
                  <a:pt x="3421" y="2372"/>
                </a:lnTo>
                <a:lnTo>
                  <a:pt x="3414" y="2311"/>
                </a:lnTo>
                <a:lnTo>
                  <a:pt x="3414" y="2244"/>
                </a:lnTo>
                <a:lnTo>
                  <a:pt x="3417" y="2169"/>
                </a:lnTo>
                <a:lnTo>
                  <a:pt x="3427" y="2088"/>
                </a:lnTo>
                <a:lnTo>
                  <a:pt x="3442" y="2000"/>
                </a:lnTo>
                <a:lnTo>
                  <a:pt x="3460" y="1903"/>
                </a:lnTo>
                <a:lnTo>
                  <a:pt x="3484" y="1801"/>
                </a:lnTo>
                <a:lnTo>
                  <a:pt x="3514" y="1691"/>
                </a:lnTo>
                <a:lnTo>
                  <a:pt x="3550" y="1572"/>
                </a:lnTo>
                <a:lnTo>
                  <a:pt x="3591" y="1447"/>
                </a:lnTo>
                <a:lnTo>
                  <a:pt x="3626" y="1332"/>
                </a:lnTo>
                <a:lnTo>
                  <a:pt x="3654" y="1224"/>
                </a:lnTo>
                <a:lnTo>
                  <a:pt x="3676" y="1121"/>
                </a:lnTo>
                <a:lnTo>
                  <a:pt x="3691" y="1023"/>
                </a:lnTo>
                <a:lnTo>
                  <a:pt x="3699" y="931"/>
                </a:lnTo>
                <a:lnTo>
                  <a:pt x="3700" y="846"/>
                </a:lnTo>
                <a:lnTo>
                  <a:pt x="3695" y="768"/>
                </a:lnTo>
                <a:lnTo>
                  <a:pt x="3682" y="695"/>
                </a:lnTo>
                <a:lnTo>
                  <a:pt x="3663" y="628"/>
                </a:lnTo>
                <a:lnTo>
                  <a:pt x="3639" y="568"/>
                </a:lnTo>
                <a:lnTo>
                  <a:pt x="3605" y="516"/>
                </a:lnTo>
                <a:lnTo>
                  <a:pt x="3570" y="473"/>
                </a:lnTo>
                <a:lnTo>
                  <a:pt x="3533" y="440"/>
                </a:lnTo>
                <a:lnTo>
                  <a:pt x="3492" y="412"/>
                </a:lnTo>
                <a:lnTo>
                  <a:pt x="3451" y="390"/>
                </a:lnTo>
                <a:lnTo>
                  <a:pt x="3410" y="373"/>
                </a:lnTo>
                <a:lnTo>
                  <a:pt x="3369" y="360"/>
                </a:lnTo>
                <a:lnTo>
                  <a:pt x="3332" y="352"/>
                </a:lnTo>
                <a:lnTo>
                  <a:pt x="3298" y="347"/>
                </a:lnTo>
                <a:lnTo>
                  <a:pt x="3268" y="345"/>
                </a:lnTo>
                <a:lnTo>
                  <a:pt x="3244" y="343"/>
                </a:lnTo>
                <a:close/>
                <a:moveTo>
                  <a:pt x="3237" y="0"/>
                </a:moveTo>
                <a:lnTo>
                  <a:pt x="3263" y="0"/>
                </a:lnTo>
                <a:lnTo>
                  <a:pt x="3298" y="2"/>
                </a:lnTo>
                <a:lnTo>
                  <a:pt x="3339" y="6"/>
                </a:lnTo>
                <a:lnTo>
                  <a:pt x="3386" y="13"/>
                </a:lnTo>
                <a:lnTo>
                  <a:pt x="3436" y="25"/>
                </a:lnTo>
                <a:lnTo>
                  <a:pt x="3492" y="40"/>
                </a:lnTo>
                <a:lnTo>
                  <a:pt x="3548" y="58"/>
                </a:lnTo>
                <a:lnTo>
                  <a:pt x="3607" y="84"/>
                </a:lnTo>
                <a:lnTo>
                  <a:pt x="3667" y="116"/>
                </a:lnTo>
                <a:lnTo>
                  <a:pt x="3725" y="153"/>
                </a:lnTo>
                <a:lnTo>
                  <a:pt x="3782" y="200"/>
                </a:lnTo>
                <a:lnTo>
                  <a:pt x="3836" y="254"/>
                </a:lnTo>
                <a:lnTo>
                  <a:pt x="3889" y="317"/>
                </a:lnTo>
                <a:lnTo>
                  <a:pt x="3935" y="390"/>
                </a:lnTo>
                <a:lnTo>
                  <a:pt x="3972" y="468"/>
                </a:lnTo>
                <a:lnTo>
                  <a:pt x="4004" y="552"/>
                </a:lnTo>
                <a:lnTo>
                  <a:pt x="4026" y="641"/>
                </a:lnTo>
                <a:lnTo>
                  <a:pt x="4041" y="736"/>
                </a:lnTo>
                <a:lnTo>
                  <a:pt x="4047" y="836"/>
                </a:lnTo>
                <a:lnTo>
                  <a:pt x="4047" y="944"/>
                </a:lnTo>
                <a:lnTo>
                  <a:pt x="4038" y="1056"/>
                </a:lnTo>
                <a:lnTo>
                  <a:pt x="4019" y="1173"/>
                </a:lnTo>
                <a:lnTo>
                  <a:pt x="3995" y="1296"/>
                </a:lnTo>
                <a:lnTo>
                  <a:pt x="3961" y="1425"/>
                </a:lnTo>
                <a:lnTo>
                  <a:pt x="3920" y="1557"/>
                </a:lnTo>
                <a:lnTo>
                  <a:pt x="3889" y="1659"/>
                </a:lnTo>
                <a:lnTo>
                  <a:pt x="3861" y="1752"/>
                </a:lnTo>
                <a:lnTo>
                  <a:pt x="3836" y="1836"/>
                </a:lnTo>
                <a:lnTo>
                  <a:pt x="3818" y="1913"/>
                </a:lnTo>
                <a:lnTo>
                  <a:pt x="3801" y="1981"/>
                </a:lnTo>
                <a:lnTo>
                  <a:pt x="3788" y="2043"/>
                </a:lnTo>
                <a:lnTo>
                  <a:pt x="3777" y="2097"/>
                </a:lnTo>
                <a:lnTo>
                  <a:pt x="3769" y="2145"/>
                </a:lnTo>
                <a:lnTo>
                  <a:pt x="3766" y="2188"/>
                </a:lnTo>
                <a:lnTo>
                  <a:pt x="3762" y="2223"/>
                </a:lnTo>
                <a:lnTo>
                  <a:pt x="3760" y="2255"/>
                </a:lnTo>
                <a:lnTo>
                  <a:pt x="3760" y="2281"/>
                </a:lnTo>
                <a:lnTo>
                  <a:pt x="3760" y="2302"/>
                </a:lnTo>
                <a:lnTo>
                  <a:pt x="3862" y="2279"/>
                </a:lnTo>
                <a:lnTo>
                  <a:pt x="3961" y="2261"/>
                </a:lnTo>
                <a:lnTo>
                  <a:pt x="3963" y="2261"/>
                </a:lnTo>
                <a:lnTo>
                  <a:pt x="3972" y="2259"/>
                </a:lnTo>
                <a:lnTo>
                  <a:pt x="3991" y="2255"/>
                </a:lnTo>
                <a:lnTo>
                  <a:pt x="4019" y="2250"/>
                </a:lnTo>
                <a:lnTo>
                  <a:pt x="4056" y="2242"/>
                </a:lnTo>
                <a:lnTo>
                  <a:pt x="4103" y="2235"/>
                </a:lnTo>
                <a:lnTo>
                  <a:pt x="4157" y="2225"/>
                </a:lnTo>
                <a:lnTo>
                  <a:pt x="4216" y="2216"/>
                </a:lnTo>
                <a:lnTo>
                  <a:pt x="4283" y="2207"/>
                </a:lnTo>
                <a:lnTo>
                  <a:pt x="4354" y="2199"/>
                </a:lnTo>
                <a:lnTo>
                  <a:pt x="4430" y="2192"/>
                </a:lnTo>
                <a:lnTo>
                  <a:pt x="4511" y="2184"/>
                </a:lnTo>
                <a:lnTo>
                  <a:pt x="4593" y="2181"/>
                </a:lnTo>
                <a:lnTo>
                  <a:pt x="4732" y="2177"/>
                </a:lnTo>
                <a:lnTo>
                  <a:pt x="4864" y="2179"/>
                </a:lnTo>
                <a:lnTo>
                  <a:pt x="4987" y="2188"/>
                </a:lnTo>
                <a:lnTo>
                  <a:pt x="5103" y="2203"/>
                </a:lnTo>
                <a:lnTo>
                  <a:pt x="5211" y="2225"/>
                </a:lnTo>
                <a:lnTo>
                  <a:pt x="5309" y="2253"/>
                </a:lnTo>
                <a:lnTo>
                  <a:pt x="5401" y="2287"/>
                </a:lnTo>
                <a:lnTo>
                  <a:pt x="5483" y="2326"/>
                </a:lnTo>
                <a:lnTo>
                  <a:pt x="5555" y="2372"/>
                </a:lnTo>
                <a:lnTo>
                  <a:pt x="5621" y="2426"/>
                </a:lnTo>
                <a:lnTo>
                  <a:pt x="5680" y="2486"/>
                </a:lnTo>
                <a:lnTo>
                  <a:pt x="5729" y="2547"/>
                </a:lnTo>
                <a:lnTo>
                  <a:pt x="5768" y="2611"/>
                </a:lnTo>
                <a:lnTo>
                  <a:pt x="5797" y="2674"/>
                </a:lnTo>
                <a:lnTo>
                  <a:pt x="5820" y="2739"/>
                </a:lnTo>
                <a:lnTo>
                  <a:pt x="5833" y="2804"/>
                </a:lnTo>
                <a:lnTo>
                  <a:pt x="5840" y="2868"/>
                </a:lnTo>
                <a:lnTo>
                  <a:pt x="5842" y="2931"/>
                </a:lnTo>
                <a:lnTo>
                  <a:pt x="5838" y="2992"/>
                </a:lnTo>
                <a:lnTo>
                  <a:pt x="5831" y="3052"/>
                </a:lnTo>
                <a:lnTo>
                  <a:pt x="5818" y="3110"/>
                </a:lnTo>
                <a:lnTo>
                  <a:pt x="5801" y="3164"/>
                </a:lnTo>
                <a:lnTo>
                  <a:pt x="5784" y="3212"/>
                </a:lnTo>
                <a:lnTo>
                  <a:pt x="5816" y="3257"/>
                </a:lnTo>
                <a:lnTo>
                  <a:pt x="5848" y="3307"/>
                </a:lnTo>
                <a:lnTo>
                  <a:pt x="5878" y="3365"/>
                </a:lnTo>
                <a:lnTo>
                  <a:pt x="5904" y="3428"/>
                </a:lnTo>
                <a:lnTo>
                  <a:pt x="5926" y="3497"/>
                </a:lnTo>
                <a:lnTo>
                  <a:pt x="5943" y="3573"/>
                </a:lnTo>
                <a:lnTo>
                  <a:pt x="5950" y="3653"/>
                </a:lnTo>
                <a:lnTo>
                  <a:pt x="5948" y="3741"/>
                </a:lnTo>
                <a:lnTo>
                  <a:pt x="5935" y="3828"/>
                </a:lnTo>
                <a:lnTo>
                  <a:pt x="5911" y="3914"/>
                </a:lnTo>
                <a:lnTo>
                  <a:pt x="5876" y="3998"/>
                </a:lnTo>
                <a:lnTo>
                  <a:pt x="5829" y="4080"/>
                </a:lnTo>
                <a:lnTo>
                  <a:pt x="5771" y="4162"/>
                </a:lnTo>
                <a:lnTo>
                  <a:pt x="5790" y="4214"/>
                </a:lnTo>
                <a:lnTo>
                  <a:pt x="5805" y="4275"/>
                </a:lnTo>
                <a:lnTo>
                  <a:pt x="5818" y="4344"/>
                </a:lnTo>
                <a:lnTo>
                  <a:pt x="5825" y="4419"/>
                </a:lnTo>
                <a:lnTo>
                  <a:pt x="5825" y="4474"/>
                </a:lnTo>
                <a:lnTo>
                  <a:pt x="5822" y="4534"/>
                </a:lnTo>
                <a:lnTo>
                  <a:pt x="5814" y="4597"/>
                </a:lnTo>
                <a:lnTo>
                  <a:pt x="5799" y="4664"/>
                </a:lnTo>
                <a:lnTo>
                  <a:pt x="5779" y="4731"/>
                </a:lnTo>
                <a:lnTo>
                  <a:pt x="5749" y="4802"/>
                </a:lnTo>
                <a:lnTo>
                  <a:pt x="5712" y="4871"/>
                </a:lnTo>
                <a:lnTo>
                  <a:pt x="5663" y="4942"/>
                </a:lnTo>
                <a:lnTo>
                  <a:pt x="5604" y="5012"/>
                </a:lnTo>
                <a:lnTo>
                  <a:pt x="5535" y="5083"/>
                </a:lnTo>
                <a:lnTo>
                  <a:pt x="5540" y="5137"/>
                </a:lnTo>
                <a:lnTo>
                  <a:pt x="5542" y="5199"/>
                </a:lnTo>
                <a:lnTo>
                  <a:pt x="5540" y="5266"/>
                </a:lnTo>
                <a:lnTo>
                  <a:pt x="5529" y="5338"/>
                </a:lnTo>
                <a:lnTo>
                  <a:pt x="5512" y="5415"/>
                </a:lnTo>
                <a:lnTo>
                  <a:pt x="5485" y="5493"/>
                </a:lnTo>
                <a:lnTo>
                  <a:pt x="5447" y="5573"/>
                </a:lnTo>
                <a:lnTo>
                  <a:pt x="5403" y="5644"/>
                </a:lnTo>
                <a:lnTo>
                  <a:pt x="5350" y="5711"/>
                </a:lnTo>
                <a:lnTo>
                  <a:pt x="5289" y="5772"/>
                </a:lnTo>
                <a:lnTo>
                  <a:pt x="5222" y="5828"/>
                </a:lnTo>
                <a:lnTo>
                  <a:pt x="5146" y="5880"/>
                </a:lnTo>
                <a:lnTo>
                  <a:pt x="5062" y="5928"/>
                </a:lnTo>
                <a:lnTo>
                  <a:pt x="4971" y="5969"/>
                </a:lnTo>
                <a:lnTo>
                  <a:pt x="4872" y="6007"/>
                </a:lnTo>
                <a:lnTo>
                  <a:pt x="4766" y="6040"/>
                </a:lnTo>
                <a:lnTo>
                  <a:pt x="4652" y="6068"/>
                </a:lnTo>
                <a:lnTo>
                  <a:pt x="4548" y="6087"/>
                </a:lnTo>
                <a:lnTo>
                  <a:pt x="4436" y="6102"/>
                </a:lnTo>
                <a:lnTo>
                  <a:pt x="4317" y="6113"/>
                </a:lnTo>
                <a:lnTo>
                  <a:pt x="4190" y="6118"/>
                </a:lnTo>
                <a:lnTo>
                  <a:pt x="4056" y="6120"/>
                </a:lnTo>
                <a:lnTo>
                  <a:pt x="3920" y="6118"/>
                </a:lnTo>
                <a:lnTo>
                  <a:pt x="3777" y="6113"/>
                </a:lnTo>
                <a:lnTo>
                  <a:pt x="3628" y="6103"/>
                </a:lnTo>
                <a:lnTo>
                  <a:pt x="3496" y="6105"/>
                </a:lnTo>
                <a:lnTo>
                  <a:pt x="3363" y="6105"/>
                </a:lnTo>
                <a:lnTo>
                  <a:pt x="3233" y="6103"/>
                </a:lnTo>
                <a:lnTo>
                  <a:pt x="3106" y="6100"/>
                </a:lnTo>
                <a:lnTo>
                  <a:pt x="2982" y="6096"/>
                </a:lnTo>
                <a:lnTo>
                  <a:pt x="2861" y="6090"/>
                </a:lnTo>
                <a:lnTo>
                  <a:pt x="2745" y="6083"/>
                </a:lnTo>
                <a:lnTo>
                  <a:pt x="2633" y="6076"/>
                </a:lnTo>
                <a:lnTo>
                  <a:pt x="2527" y="6068"/>
                </a:lnTo>
                <a:lnTo>
                  <a:pt x="2427" y="6061"/>
                </a:lnTo>
                <a:lnTo>
                  <a:pt x="2333" y="6053"/>
                </a:lnTo>
                <a:lnTo>
                  <a:pt x="2250" y="6046"/>
                </a:lnTo>
                <a:lnTo>
                  <a:pt x="2171" y="6038"/>
                </a:lnTo>
                <a:lnTo>
                  <a:pt x="2104" y="6031"/>
                </a:lnTo>
                <a:lnTo>
                  <a:pt x="2047" y="6025"/>
                </a:lnTo>
                <a:lnTo>
                  <a:pt x="1998" y="6020"/>
                </a:lnTo>
                <a:lnTo>
                  <a:pt x="1961" y="6014"/>
                </a:lnTo>
                <a:lnTo>
                  <a:pt x="1935" y="6012"/>
                </a:lnTo>
                <a:lnTo>
                  <a:pt x="1920" y="6010"/>
                </a:lnTo>
                <a:lnTo>
                  <a:pt x="1620" y="5973"/>
                </a:lnTo>
                <a:lnTo>
                  <a:pt x="1566" y="6007"/>
                </a:lnTo>
                <a:lnTo>
                  <a:pt x="1507" y="6035"/>
                </a:lnTo>
                <a:lnTo>
                  <a:pt x="1445" y="6055"/>
                </a:lnTo>
                <a:lnTo>
                  <a:pt x="1380" y="6066"/>
                </a:lnTo>
                <a:lnTo>
                  <a:pt x="1313" y="6072"/>
                </a:lnTo>
                <a:lnTo>
                  <a:pt x="533" y="6072"/>
                </a:lnTo>
                <a:lnTo>
                  <a:pt x="453" y="6066"/>
                </a:lnTo>
                <a:lnTo>
                  <a:pt x="378" y="6049"/>
                </a:lnTo>
                <a:lnTo>
                  <a:pt x="307" y="6022"/>
                </a:lnTo>
                <a:lnTo>
                  <a:pt x="242" y="5986"/>
                </a:lnTo>
                <a:lnTo>
                  <a:pt x="183" y="5942"/>
                </a:lnTo>
                <a:lnTo>
                  <a:pt x="130" y="5888"/>
                </a:lnTo>
                <a:lnTo>
                  <a:pt x="86" y="5828"/>
                </a:lnTo>
                <a:lnTo>
                  <a:pt x="48" y="5763"/>
                </a:lnTo>
                <a:lnTo>
                  <a:pt x="22" y="5692"/>
                </a:lnTo>
                <a:lnTo>
                  <a:pt x="6" y="5618"/>
                </a:lnTo>
                <a:lnTo>
                  <a:pt x="0" y="5539"/>
                </a:lnTo>
                <a:lnTo>
                  <a:pt x="0" y="3458"/>
                </a:lnTo>
                <a:lnTo>
                  <a:pt x="6" y="3380"/>
                </a:lnTo>
                <a:lnTo>
                  <a:pt x="22" y="3305"/>
                </a:lnTo>
                <a:lnTo>
                  <a:pt x="48" y="3234"/>
                </a:lnTo>
                <a:lnTo>
                  <a:pt x="86" y="3169"/>
                </a:lnTo>
                <a:lnTo>
                  <a:pt x="130" y="3110"/>
                </a:lnTo>
                <a:lnTo>
                  <a:pt x="183" y="3058"/>
                </a:lnTo>
                <a:lnTo>
                  <a:pt x="242" y="3013"/>
                </a:lnTo>
                <a:lnTo>
                  <a:pt x="307" y="2976"/>
                </a:lnTo>
                <a:lnTo>
                  <a:pt x="378" y="2950"/>
                </a:lnTo>
                <a:lnTo>
                  <a:pt x="453" y="2933"/>
                </a:lnTo>
                <a:lnTo>
                  <a:pt x="533" y="2925"/>
                </a:lnTo>
                <a:lnTo>
                  <a:pt x="1313" y="2925"/>
                </a:lnTo>
                <a:lnTo>
                  <a:pt x="1380" y="2931"/>
                </a:lnTo>
                <a:lnTo>
                  <a:pt x="1445" y="2942"/>
                </a:lnTo>
                <a:lnTo>
                  <a:pt x="1508" y="2963"/>
                </a:lnTo>
                <a:lnTo>
                  <a:pt x="1566" y="2991"/>
                </a:lnTo>
                <a:lnTo>
                  <a:pt x="1602" y="2918"/>
                </a:lnTo>
                <a:lnTo>
                  <a:pt x="1644" y="2843"/>
                </a:lnTo>
                <a:lnTo>
                  <a:pt x="1693" y="2765"/>
                </a:lnTo>
                <a:lnTo>
                  <a:pt x="1751" y="2689"/>
                </a:lnTo>
                <a:lnTo>
                  <a:pt x="1818" y="2614"/>
                </a:lnTo>
                <a:lnTo>
                  <a:pt x="1823" y="2607"/>
                </a:lnTo>
                <a:lnTo>
                  <a:pt x="1831" y="2601"/>
                </a:lnTo>
                <a:lnTo>
                  <a:pt x="1838" y="2596"/>
                </a:lnTo>
                <a:lnTo>
                  <a:pt x="1898" y="2544"/>
                </a:lnTo>
                <a:lnTo>
                  <a:pt x="1959" y="2480"/>
                </a:lnTo>
                <a:lnTo>
                  <a:pt x="2022" y="2408"/>
                </a:lnTo>
                <a:lnTo>
                  <a:pt x="2084" y="2326"/>
                </a:lnTo>
                <a:lnTo>
                  <a:pt x="2145" y="2236"/>
                </a:lnTo>
                <a:lnTo>
                  <a:pt x="2209" y="2142"/>
                </a:lnTo>
                <a:lnTo>
                  <a:pt x="2268" y="2039"/>
                </a:lnTo>
                <a:lnTo>
                  <a:pt x="2330" y="1933"/>
                </a:lnTo>
                <a:lnTo>
                  <a:pt x="2389" y="1825"/>
                </a:lnTo>
                <a:lnTo>
                  <a:pt x="2447" y="1713"/>
                </a:lnTo>
                <a:lnTo>
                  <a:pt x="2503" y="1602"/>
                </a:lnTo>
                <a:lnTo>
                  <a:pt x="2557" y="1490"/>
                </a:lnTo>
                <a:lnTo>
                  <a:pt x="2607" y="1378"/>
                </a:lnTo>
                <a:lnTo>
                  <a:pt x="2658" y="1268"/>
                </a:lnTo>
                <a:lnTo>
                  <a:pt x="2704" y="1164"/>
                </a:lnTo>
                <a:lnTo>
                  <a:pt x="2747" y="1062"/>
                </a:lnTo>
                <a:lnTo>
                  <a:pt x="2786" y="967"/>
                </a:lnTo>
                <a:lnTo>
                  <a:pt x="2821" y="877"/>
                </a:lnTo>
                <a:lnTo>
                  <a:pt x="2853" y="795"/>
                </a:lnTo>
                <a:lnTo>
                  <a:pt x="2881" y="723"/>
                </a:lnTo>
                <a:lnTo>
                  <a:pt x="2877" y="682"/>
                </a:lnTo>
                <a:lnTo>
                  <a:pt x="2872" y="632"/>
                </a:lnTo>
                <a:lnTo>
                  <a:pt x="2870" y="578"/>
                </a:lnTo>
                <a:lnTo>
                  <a:pt x="2870" y="520"/>
                </a:lnTo>
                <a:lnTo>
                  <a:pt x="2872" y="458"/>
                </a:lnTo>
                <a:lnTo>
                  <a:pt x="2879" y="395"/>
                </a:lnTo>
                <a:lnTo>
                  <a:pt x="2888" y="334"/>
                </a:lnTo>
                <a:lnTo>
                  <a:pt x="2905" y="272"/>
                </a:lnTo>
                <a:lnTo>
                  <a:pt x="2926" y="215"/>
                </a:lnTo>
                <a:lnTo>
                  <a:pt x="2954" y="161"/>
                </a:lnTo>
                <a:lnTo>
                  <a:pt x="2989" y="112"/>
                </a:lnTo>
                <a:lnTo>
                  <a:pt x="3030" y="73"/>
                </a:lnTo>
                <a:lnTo>
                  <a:pt x="3075" y="41"/>
                </a:lnTo>
                <a:lnTo>
                  <a:pt x="3125" y="19"/>
                </a:lnTo>
                <a:lnTo>
                  <a:pt x="3179" y="4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5974548" y="4218562"/>
            <a:ext cx="282782" cy="304076"/>
          </a:xfrm>
          <a:custGeom>
            <a:avLst/>
            <a:gdLst>
              <a:gd name="T0" fmla="*/ 4648 w 5790"/>
              <a:gd name="T1" fmla="*/ 5303 h 6228"/>
              <a:gd name="T2" fmla="*/ 4587 w 5790"/>
              <a:gd name="T3" fmla="*/ 5650 h 6228"/>
              <a:gd name="T4" fmla="*/ 4855 w 5790"/>
              <a:gd name="T5" fmla="*/ 5875 h 6228"/>
              <a:gd name="T6" fmla="*/ 5187 w 5790"/>
              <a:gd name="T7" fmla="*/ 5756 h 6228"/>
              <a:gd name="T8" fmla="*/ 5248 w 5790"/>
              <a:gd name="T9" fmla="*/ 5405 h 6228"/>
              <a:gd name="T10" fmla="*/ 4980 w 5790"/>
              <a:gd name="T11" fmla="*/ 5182 h 6228"/>
              <a:gd name="T12" fmla="*/ 1931 w 5790"/>
              <a:gd name="T13" fmla="*/ 5259 h 6228"/>
              <a:gd name="T14" fmla="*/ 1812 w 5790"/>
              <a:gd name="T15" fmla="*/ 5591 h 6228"/>
              <a:gd name="T16" fmla="*/ 2036 w 5790"/>
              <a:gd name="T17" fmla="*/ 5858 h 6228"/>
              <a:gd name="T18" fmla="*/ 2385 w 5790"/>
              <a:gd name="T19" fmla="*/ 5798 h 6228"/>
              <a:gd name="T20" fmla="*/ 2504 w 5790"/>
              <a:gd name="T21" fmla="*/ 5464 h 6228"/>
              <a:gd name="T22" fmla="*/ 2280 w 5790"/>
              <a:gd name="T23" fmla="*/ 5199 h 6228"/>
              <a:gd name="T24" fmla="*/ 1311 w 5790"/>
              <a:gd name="T25" fmla="*/ 3520 h 6228"/>
              <a:gd name="T26" fmla="*/ 1584 w 5790"/>
              <a:gd name="T27" fmla="*/ 3749 h 6228"/>
              <a:gd name="T28" fmla="*/ 5316 w 5790"/>
              <a:gd name="T29" fmla="*/ 3669 h 6228"/>
              <a:gd name="T30" fmla="*/ 5445 w 5790"/>
              <a:gd name="T31" fmla="*/ 2098 h 6228"/>
              <a:gd name="T32" fmla="*/ 1191 w 5790"/>
              <a:gd name="T33" fmla="*/ 416 h 6228"/>
              <a:gd name="T34" fmla="*/ 1214 w 5790"/>
              <a:gd name="T35" fmla="*/ 429 h 6228"/>
              <a:gd name="T36" fmla="*/ 1239 w 5790"/>
              <a:gd name="T37" fmla="*/ 450 h 6228"/>
              <a:gd name="T38" fmla="*/ 1264 w 5790"/>
              <a:gd name="T39" fmla="*/ 482 h 6228"/>
              <a:gd name="T40" fmla="*/ 1273 w 5790"/>
              <a:gd name="T41" fmla="*/ 499 h 6228"/>
              <a:gd name="T42" fmla="*/ 1283 w 5790"/>
              <a:gd name="T43" fmla="*/ 522 h 6228"/>
              <a:gd name="T44" fmla="*/ 1286 w 5790"/>
              <a:gd name="T45" fmla="*/ 539 h 6228"/>
              <a:gd name="T46" fmla="*/ 1290 w 5790"/>
              <a:gd name="T47" fmla="*/ 573 h 6228"/>
              <a:gd name="T48" fmla="*/ 5654 w 5790"/>
              <a:gd name="T49" fmla="*/ 1780 h 6228"/>
              <a:gd name="T50" fmla="*/ 5673 w 5790"/>
              <a:gd name="T51" fmla="*/ 1786 h 6228"/>
              <a:gd name="T52" fmla="*/ 5713 w 5790"/>
              <a:gd name="T53" fmla="*/ 1805 h 6228"/>
              <a:gd name="T54" fmla="*/ 5730 w 5790"/>
              <a:gd name="T55" fmla="*/ 1818 h 6228"/>
              <a:gd name="T56" fmla="*/ 5745 w 5790"/>
              <a:gd name="T57" fmla="*/ 1833 h 6228"/>
              <a:gd name="T58" fmla="*/ 5756 w 5790"/>
              <a:gd name="T59" fmla="*/ 1846 h 6228"/>
              <a:gd name="T60" fmla="*/ 5768 w 5790"/>
              <a:gd name="T61" fmla="*/ 1863 h 6228"/>
              <a:gd name="T62" fmla="*/ 5781 w 5790"/>
              <a:gd name="T63" fmla="*/ 1890 h 6228"/>
              <a:gd name="T64" fmla="*/ 5788 w 5790"/>
              <a:gd name="T65" fmla="*/ 1915 h 6228"/>
              <a:gd name="T66" fmla="*/ 5790 w 5790"/>
              <a:gd name="T67" fmla="*/ 1935 h 6228"/>
              <a:gd name="T68" fmla="*/ 5663 w 5790"/>
              <a:gd name="T69" fmla="*/ 3796 h 6228"/>
              <a:gd name="T70" fmla="*/ 5257 w 5790"/>
              <a:gd name="T71" fmla="*/ 4079 h 6228"/>
              <a:gd name="T72" fmla="*/ 1423 w 5790"/>
              <a:gd name="T73" fmla="*/ 4064 h 6228"/>
              <a:gd name="T74" fmla="*/ 1338 w 5790"/>
              <a:gd name="T75" fmla="*/ 4653 h 6228"/>
              <a:gd name="T76" fmla="*/ 1649 w 5790"/>
              <a:gd name="T77" fmla="*/ 4833 h 6228"/>
              <a:gd name="T78" fmla="*/ 5314 w 5790"/>
              <a:gd name="T79" fmla="*/ 4958 h 6228"/>
              <a:gd name="T80" fmla="*/ 5593 w 5790"/>
              <a:gd name="T81" fmla="*/ 5358 h 6228"/>
              <a:gd name="T82" fmla="*/ 5532 w 5790"/>
              <a:gd name="T83" fmla="*/ 5856 h 6228"/>
              <a:gd name="T84" fmla="*/ 5168 w 5790"/>
              <a:gd name="T85" fmla="*/ 6180 h 6228"/>
              <a:gd name="T86" fmla="*/ 4665 w 5790"/>
              <a:gd name="T87" fmla="*/ 6180 h 6228"/>
              <a:gd name="T88" fmla="*/ 4301 w 5790"/>
              <a:gd name="T89" fmla="*/ 5858 h 6228"/>
              <a:gd name="T90" fmla="*/ 4235 w 5790"/>
              <a:gd name="T91" fmla="*/ 5381 h 6228"/>
              <a:gd name="T92" fmla="*/ 2819 w 5790"/>
              <a:gd name="T93" fmla="*/ 5309 h 6228"/>
              <a:gd name="T94" fmla="*/ 2808 w 5790"/>
              <a:gd name="T95" fmla="*/ 5781 h 6228"/>
              <a:gd name="T96" fmla="*/ 2485 w 5790"/>
              <a:gd name="T97" fmla="*/ 6144 h 6228"/>
              <a:gd name="T98" fmla="*/ 1984 w 5790"/>
              <a:gd name="T99" fmla="*/ 6205 h 6228"/>
              <a:gd name="T100" fmla="*/ 1584 w 5790"/>
              <a:gd name="T101" fmla="*/ 5928 h 6228"/>
              <a:gd name="T102" fmla="*/ 1463 w 5790"/>
              <a:gd name="T103" fmla="*/ 5453 h 6228"/>
              <a:gd name="T104" fmla="*/ 1393 w 5790"/>
              <a:gd name="T105" fmla="*/ 5129 h 6228"/>
              <a:gd name="T106" fmla="*/ 1024 w 5790"/>
              <a:gd name="T107" fmla="*/ 4803 h 6228"/>
              <a:gd name="T108" fmla="*/ 104 w 5790"/>
              <a:gd name="T109" fmla="*/ 334 h 6228"/>
              <a:gd name="T110" fmla="*/ 2 w 5790"/>
              <a:gd name="T111" fmla="*/ 145 h 6228"/>
              <a:gd name="T112" fmla="*/ 161 w 5790"/>
              <a:gd name="T113" fmla="*/ 0 h 6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0" h="6228">
                <a:moveTo>
                  <a:pt x="4918" y="5176"/>
                </a:moveTo>
                <a:lnTo>
                  <a:pt x="4855" y="5182"/>
                </a:lnTo>
                <a:lnTo>
                  <a:pt x="4794" y="5199"/>
                </a:lnTo>
                <a:lnTo>
                  <a:pt x="4739" y="5225"/>
                </a:lnTo>
                <a:lnTo>
                  <a:pt x="4692" y="5259"/>
                </a:lnTo>
                <a:lnTo>
                  <a:pt x="4648" y="5303"/>
                </a:lnTo>
                <a:lnTo>
                  <a:pt x="4614" y="5350"/>
                </a:lnTo>
                <a:lnTo>
                  <a:pt x="4587" y="5405"/>
                </a:lnTo>
                <a:lnTo>
                  <a:pt x="4570" y="5466"/>
                </a:lnTo>
                <a:lnTo>
                  <a:pt x="4565" y="5529"/>
                </a:lnTo>
                <a:lnTo>
                  <a:pt x="4570" y="5591"/>
                </a:lnTo>
                <a:lnTo>
                  <a:pt x="4587" y="5650"/>
                </a:lnTo>
                <a:lnTo>
                  <a:pt x="4614" y="5705"/>
                </a:lnTo>
                <a:lnTo>
                  <a:pt x="4648" y="5754"/>
                </a:lnTo>
                <a:lnTo>
                  <a:pt x="4692" y="5798"/>
                </a:lnTo>
                <a:lnTo>
                  <a:pt x="4739" y="5832"/>
                </a:lnTo>
                <a:lnTo>
                  <a:pt x="4794" y="5858"/>
                </a:lnTo>
                <a:lnTo>
                  <a:pt x="4855" y="5875"/>
                </a:lnTo>
                <a:lnTo>
                  <a:pt x="4918" y="5881"/>
                </a:lnTo>
                <a:lnTo>
                  <a:pt x="4980" y="5875"/>
                </a:lnTo>
                <a:lnTo>
                  <a:pt x="5039" y="5858"/>
                </a:lnTo>
                <a:lnTo>
                  <a:pt x="5094" y="5832"/>
                </a:lnTo>
                <a:lnTo>
                  <a:pt x="5143" y="5798"/>
                </a:lnTo>
                <a:lnTo>
                  <a:pt x="5187" y="5756"/>
                </a:lnTo>
                <a:lnTo>
                  <a:pt x="5221" y="5707"/>
                </a:lnTo>
                <a:lnTo>
                  <a:pt x="5248" y="5652"/>
                </a:lnTo>
                <a:lnTo>
                  <a:pt x="5265" y="5591"/>
                </a:lnTo>
                <a:lnTo>
                  <a:pt x="5270" y="5529"/>
                </a:lnTo>
                <a:lnTo>
                  <a:pt x="5265" y="5464"/>
                </a:lnTo>
                <a:lnTo>
                  <a:pt x="5248" y="5405"/>
                </a:lnTo>
                <a:lnTo>
                  <a:pt x="5221" y="5350"/>
                </a:lnTo>
                <a:lnTo>
                  <a:pt x="5187" y="5301"/>
                </a:lnTo>
                <a:lnTo>
                  <a:pt x="5143" y="5259"/>
                </a:lnTo>
                <a:lnTo>
                  <a:pt x="5094" y="5225"/>
                </a:lnTo>
                <a:lnTo>
                  <a:pt x="5039" y="5199"/>
                </a:lnTo>
                <a:lnTo>
                  <a:pt x="4980" y="5182"/>
                </a:lnTo>
                <a:lnTo>
                  <a:pt x="4918" y="5176"/>
                </a:lnTo>
                <a:close/>
                <a:moveTo>
                  <a:pt x="2159" y="5176"/>
                </a:moveTo>
                <a:lnTo>
                  <a:pt x="2095" y="5182"/>
                </a:lnTo>
                <a:lnTo>
                  <a:pt x="2036" y="5199"/>
                </a:lnTo>
                <a:lnTo>
                  <a:pt x="1981" y="5225"/>
                </a:lnTo>
                <a:lnTo>
                  <a:pt x="1931" y="5259"/>
                </a:lnTo>
                <a:lnTo>
                  <a:pt x="1890" y="5303"/>
                </a:lnTo>
                <a:lnTo>
                  <a:pt x="1854" y="5350"/>
                </a:lnTo>
                <a:lnTo>
                  <a:pt x="1829" y="5405"/>
                </a:lnTo>
                <a:lnTo>
                  <a:pt x="1812" y="5466"/>
                </a:lnTo>
                <a:lnTo>
                  <a:pt x="1806" y="5529"/>
                </a:lnTo>
                <a:lnTo>
                  <a:pt x="1812" y="5591"/>
                </a:lnTo>
                <a:lnTo>
                  <a:pt x="1829" y="5650"/>
                </a:lnTo>
                <a:lnTo>
                  <a:pt x="1854" y="5705"/>
                </a:lnTo>
                <a:lnTo>
                  <a:pt x="1890" y="5754"/>
                </a:lnTo>
                <a:lnTo>
                  <a:pt x="1931" y="5798"/>
                </a:lnTo>
                <a:lnTo>
                  <a:pt x="1981" y="5832"/>
                </a:lnTo>
                <a:lnTo>
                  <a:pt x="2036" y="5858"/>
                </a:lnTo>
                <a:lnTo>
                  <a:pt x="2095" y="5875"/>
                </a:lnTo>
                <a:lnTo>
                  <a:pt x="2159" y="5881"/>
                </a:lnTo>
                <a:lnTo>
                  <a:pt x="2222" y="5875"/>
                </a:lnTo>
                <a:lnTo>
                  <a:pt x="2280" y="5858"/>
                </a:lnTo>
                <a:lnTo>
                  <a:pt x="2335" y="5832"/>
                </a:lnTo>
                <a:lnTo>
                  <a:pt x="2385" y="5798"/>
                </a:lnTo>
                <a:lnTo>
                  <a:pt x="2427" y="5756"/>
                </a:lnTo>
                <a:lnTo>
                  <a:pt x="2463" y="5707"/>
                </a:lnTo>
                <a:lnTo>
                  <a:pt x="2489" y="5652"/>
                </a:lnTo>
                <a:lnTo>
                  <a:pt x="2504" y="5591"/>
                </a:lnTo>
                <a:lnTo>
                  <a:pt x="2510" y="5529"/>
                </a:lnTo>
                <a:lnTo>
                  <a:pt x="2504" y="5464"/>
                </a:lnTo>
                <a:lnTo>
                  <a:pt x="2489" y="5405"/>
                </a:lnTo>
                <a:lnTo>
                  <a:pt x="2463" y="5350"/>
                </a:lnTo>
                <a:lnTo>
                  <a:pt x="2427" y="5301"/>
                </a:lnTo>
                <a:lnTo>
                  <a:pt x="2385" y="5259"/>
                </a:lnTo>
                <a:lnTo>
                  <a:pt x="2335" y="5225"/>
                </a:lnTo>
                <a:lnTo>
                  <a:pt x="2280" y="5199"/>
                </a:lnTo>
                <a:lnTo>
                  <a:pt x="2222" y="5182"/>
                </a:lnTo>
                <a:lnTo>
                  <a:pt x="2159" y="5176"/>
                </a:lnTo>
                <a:close/>
                <a:moveTo>
                  <a:pt x="1288" y="1528"/>
                </a:moveTo>
                <a:lnTo>
                  <a:pt x="1288" y="3395"/>
                </a:lnTo>
                <a:lnTo>
                  <a:pt x="1294" y="3459"/>
                </a:lnTo>
                <a:lnTo>
                  <a:pt x="1311" y="3520"/>
                </a:lnTo>
                <a:lnTo>
                  <a:pt x="1338" y="3577"/>
                </a:lnTo>
                <a:lnTo>
                  <a:pt x="1374" y="3626"/>
                </a:lnTo>
                <a:lnTo>
                  <a:pt x="1417" y="3669"/>
                </a:lnTo>
                <a:lnTo>
                  <a:pt x="1467" y="3705"/>
                </a:lnTo>
                <a:lnTo>
                  <a:pt x="1523" y="3732"/>
                </a:lnTo>
                <a:lnTo>
                  <a:pt x="1584" y="3749"/>
                </a:lnTo>
                <a:lnTo>
                  <a:pt x="1649" y="3755"/>
                </a:lnTo>
                <a:lnTo>
                  <a:pt x="5085" y="3755"/>
                </a:lnTo>
                <a:lnTo>
                  <a:pt x="5149" y="3749"/>
                </a:lnTo>
                <a:lnTo>
                  <a:pt x="5210" y="3732"/>
                </a:lnTo>
                <a:lnTo>
                  <a:pt x="5267" y="3705"/>
                </a:lnTo>
                <a:lnTo>
                  <a:pt x="5316" y="3669"/>
                </a:lnTo>
                <a:lnTo>
                  <a:pt x="5360" y="3626"/>
                </a:lnTo>
                <a:lnTo>
                  <a:pt x="5396" y="3577"/>
                </a:lnTo>
                <a:lnTo>
                  <a:pt x="5422" y="3520"/>
                </a:lnTo>
                <a:lnTo>
                  <a:pt x="5439" y="3457"/>
                </a:lnTo>
                <a:lnTo>
                  <a:pt x="5445" y="3393"/>
                </a:lnTo>
                <a:lnTo>
                  <a:pt x="5445" y="2098"/>
                </a:lnTo>
                <a:lnTo>
                  <a:pt x="1288" y="1528"/>
                </a:lnTo>
                <a:close/>
                <a:moveTo>
                  <a:pt x="161" y="0"/>
                </a:moveTo>
                <a:lnTo>
                  <a:pt x="201" y="4"/>
                </a:lnTo>
                <a:lnTo>
                  <a:pt x="239" y="16"/>
                </a:lnTo>
                <a:lnTo>
                  <a:pt x="1184" y="412"/>
                </a:lnTo>
                <a:lnTo>
                  <a:pt x="1191" y="416"/>
                </a:lnTo>
                <a:lnTo>
                  <a:pt x="1201" y="419"/>
                </a:lnTo>
                <a:lnTo>
                  <a:pt x="1203" y="421"/>
                </a:lnTo>
                <a:lnTo>
                  <a:pt x="1205" y="421"/>
                </a:lnTo>
                <a:lnTo>
                  <a:pt x="1207" y="423"/>
                </a:lnTo>
                <a:lnTo>
                  <a:pt x="1210" y="425"/>
                </a:lnTo>
                <a:lnTo>
                  <a:pt x="1214" y="429"/>
                </a:lnTo>
                <a:lnTo>
                  <a:pt x="1222" y="434"/>
                </a:lnTo>
                <a:lnTo>
                  <a:pt x="1224" y="436"/>
                </a:lnTo>
                <a:lnTo>
                  <a:pt x="1227" y="438"/>
                </a:lnTo>
                <a:lnTo>
                  <a:pt x="1231" y="442"/>
                </a:lnTo>
                <a:lnTo>
                  <a:pt x="1235" y="446"/>
                </a:lnTo>
                <a:lnTo>
                  <a:pt x="1239" y="450"/>
                </a:lnTo>
                <a:lnTo>
                  <a:pt x="1252" y="461"/>
                </a:lnTo>
                <a:lnTo>
                  <a:pt x="1254" y="465"/>
                </a:lnTo>
                <a:lnTo>
                  <a:pt x="1256" y="469"/>
                </a:lnTo>
                <a:lnTo>
                  <a:pt x="1260" y="476"/>
                </a:lnTo>
                <a:lnTo>
                  <a:pt x="1262" y="478"/>
                </a:lnTo>
                <a:lnTo>
                  <a:pt x="1264" y="482"/>
                </a:lnTo>
                <a:lnTo>
                  <a:pt x="1267" y="486"/>
                </a:lnTo>
                <a:lnTo>
                  <a:pt x="1269" y="489"/>
                </a:lnTo>
                <a:lnTo>
                  <a:pt x="1269" y="491"/>
                </a:lnTo>
                <a:lnTo>
                  <a:pt x="1271" y="493"/>
                </a:lnTo>
                <a:lnTo>
                  <a:pt x="1271" y="495"/>
                </a:lnTo>
                <a:lnTo>
                  <a:pt x="1273" y="499"/>
                </a:lnTo>
                <a:lnTo>
                  <a:pt x="1275" y="501"/>
                </a:lnTo>
                <a:lnTo>
                  <a:pt x="1277" y="505"/>
                </a:lnTo>
                <a:lnTo>
                  <a:pt x="1277" y="506"/>
                </a:lnTo>
                <a:lnTo>
                  <a:pt x="1279" y="508"/>
                </a:lnTo>
                <a:lnTo>
                  <a:pt x="1279" y="510"/>
                </a:lnTo>
                <a:lnTo>
                  <a:pt x="1283" y="522"/>
                </a:lnTo>
                <a:lnTo>
                  <a:pt x="1283" y="524"/>
                </a:lnTo>
                <a:lnTo>
                  <a:pt x="1283" y="525"/>
                </a:lnTo>
                <a:lnTo>
                  <a:pt x="1283" y="527"/>
                </a:lnTo>
                <a:lnTo>
                  <a:pt x="1284" y="531"/>
                </a:lnTo>
                <a:lnTo>
                  <a:pt x="1284" y="535"/>
                </a:lnTo>
                <a:lnTo>
                  <a:pt x="1286" y="539"/>
                </a:lnTo>
                <a:lnTo>
                  <a:pt x="1286" y="550"/>
                </a:lnTo>
                <a:lnTo>
                  <a:pt x="1288" y="552"/>
                </a:lnTo>
                <a:lnTo>
                  <a:pt x="1288" y="554"/>
                </a:lnTo>
                <a:lnTo>
                  <a:pt x="1290" y="560"/>
                </a:lnTo>
                <a:lnTo>
                  <a:pt x="1290" y="567"/>
                </a:lnTo>
                <a:lnTo>
                  <a:pt x="1290" y="573"/>
                </a:lnTo>
                <a:lnTo>
                  <a:pt x="1290" y="1179"/>
                </a:lnTo>
                <a:lnTo>
                  <a:pt x="5642" y="1780"/>
                </a:lnTo>
                <a:lnTo>
                  <a:pt x="5646" y="1780"/>
                </a:lnTo>
                <a:lnTo>
                  <a:pt x="5648" y="1780"/>
                </a:lnTo>
                <a:lnTo>
                  <a:pt x="5652" y="1780"/>
                </a:lnTo>
                <a:lnTo>
                  <a:pt x="5654" y="1780"/>
                </a:lnTo>
                <a:lnTo>
                  <a:pt x="5658" y="1782"/>
                </a:lnTo>
                <a:lnTo>
                  <a:pt x="5661" y="1782"/>
                </a:lnTo>
                <a:lnTo>
                  <a:pt x="5665" y="1784"/>
                </a:lnTo>
                <a:lnTo>
                  <a:pt x="5667" y="1784"/>
                </a:lnTo>
                <a:lnTo>
                  <a:pt x="5671" y="1784"/>
                </a:lnTo>
                <a:lnTo>
                  <a:pt x="5673" y="1786"/>
                </a:lnTo>
                <a:lnTo>
                  <a:pt x="5676" y="1788"/>
                </a:lnTo>
                <a:lnTo>
                  <a:pt x="5680" y="1788"/>
                </a:lnTo>
                <a:lnTo>
                  <a:pt x="5688" y="1791"/>
                </a:lnTo>
                <a:lnTo>
                  <a:pt x="5703" y="1799"/>
                </a:lnTo>
                <a:lnTo>
                  <a:pt x="5707" y="1803"/>
                </a:lnTo>
                <a:lnTo>
                  <a:pt x="5713" y="1805"/>
                </a:lnTo>
                <a:lnTo>
                  <a:pt x="5714" y="1807"/>
                </a:lnTo>
                <a:lnTo>
                  <a:pt x="5718" y="1808"/>
                </a:lnTo>
                <a:lnTo>
                  <a:pt x="5722" y="1810"/>
                </a:lnTo>
                <a:lnTo>
                  <a:pt x="5726" y="1814"/>
                </a:lnTo>
                <a:lnTo>
                  <a:pt x="5728" y="1816"/>
                </a:lnTo>
                <a:lnTo>
                  <a:pt x="5730" y="1818"/>
                </a:lnTo>
                <a:lnTo>
                  <a:pt x="5731" y="1820"/>
                </a:lnTo>
                <a:lnTo>
                  <a:pt x="5739" y="1825"/>
                </a:lnTo>
                <a:lnTo>
                  <a:pt x="5741" y="1827"/>
                </a:lnTo>
                <a:lnTo>
                  <a:pt x="5743" y="1827"/>
                </a:lnTo>
                <a:lnTo>
                  <a:pt x="5743" y="1831"/>
                </a:lnTo>
                <a:lnTo>
                  <a:pt x="5745" y="1833"/>
                </a:lnTo>
                <a:lnTo>
                  <a:pt x="5747" y="1835"/>
                </a:lnTo>
                <a:lnTo>
                  <a:pt x="5749" y="1837"/>
                </a:lnTo>
                <a:lnTo>
                  <a:pt x="5750" y="1839"/>
                </a:lnTo>
                <a:lnTo>
                  <a:pt x="5752" y="1841"/>
                </a:lnTo>
                <a:lnTo>
                  <a:pt x="5754" y="1843"/>
                </a:lnTo>
                <a:lnTo>
                  <a:pt x="5756" y="1846"/>
                </a:lnTo>
                <a:lnTo>
                  <a:pt x="5758" y="1848"/>
                </a:lnTo>
                <a:lnTo>
                  <a:pt x="5758" y="1850"/>
                </a:lnTo>
                <a:lnTo>
                  <a:pt x="5762" y="1854"/>
                </a:lnTo>
                <a:lnTo>
                  <a:pt x="5764" y="1858"/>
                </a:lnTo>
                <a:lnTo>
                  <a:pt x="5766" y="1860"/>
                </a:lnTo>
                <a:lnTo>
                  <a:pt x="5768" y="1863"/>
                </a:lnTo>
                <a:lnTo>
                  <a:pt x="5771" y="1871"/>
                </a:lnTo>
                <a:lnTo>
                  <a:pt x="5773" y="1875"/>
                </a:lnTo>
                <a:lnTo>
                  <a:pt x="5775" y="1879"/>
                </a:lnTo>
                <a:lnTo>
                  <a:pt x="5777" y="1882"/>
                </a:lnTo>
                <a:lnTo>
                  <a:pt x="5779" y="1886"/>
                </a:lnTo>
                <a:lnTo>
                  <a:pt x="5781" y="1890"/>
                </a:lnTo>
                <a:lnTo>
                  <a:pt x="5783" y="1894"/>
                </a:lnTo>
                <a:lnTo>
                  <a:pt x="5783" y="1897"/>
                </a:lnTo>
                <a:lnTo>
                  <a:pt x="5785" y="1901"/>
                </a:lnTo>
                <a:lnTo>
                  <a:pt x="5787" y="1907"/>
                </a:lnTo>
                <a:lnTo>
                  <a:pt x="5787" y="1911"/>
                </a:lnTo>
                <a:lnTo>
                  <a:pt x="5788" y="1915"/>
                </a:lnTo>
                <a:lnTo>
                  <a:pt x="5788" y="1918"/>
                </a:lnTo>
                <a:lnTo>
                  <a:pt x="5788" y="1922"/>
                </a:lnTo>
                <a:lnTo>
                  <a:pt x="5790" y="1924"/>
                </a:lnTo>
                <a:lnTo>
                  <a:pt x="5790" y="1928"/>
                </a:lnTo>
                <a:lnTo>
                  <a:pt x="5790" y="1932"/>
                </a:lnTo>
                <a:lnTo>
                  <a:pt x="5790" y="1935"/>
                </a:lnTo>
                <a:lnTo>
                  <a:pt x="5790" y="3395"/>
                </a:lnTo>
                <a:lnTo>
                  <a:pt x="5785" y="3482"/>
                </a:lnTo>
                <a:lnTo>
                  <a:pt x="5769" y="3567"/>
                </a:lnTo>
                <a:lnTo>
                  <a:pt x="5743" y="3649"/>
                </a:lnTo>
                <a:lnTo>
                  <a:pt x="5709" y="3726"/>
                </a:lnTo>
                <a:lnTo>
                  <a:pt x="5663" y="3796"/>
                </a:lnTo>
                <a:lnTo>
                  <a:pt x="5612" y="3863"/>
                </a:lnTo>
                <a:lnTo>
                  <a:pt x="5553" y="3921"/>
                </a:lnTo>
                <a:lnTo>
                  <a:pt x="5487" y="3973"/>
                </a:lnTo>
                <a:lnTo>
                  <a:pt x="5417" y="4018"/>
                </a:lnTo>
                <a:lnTo>
                  <a:pt x="5339" y="4052"/>
                </a:lnTo>
                <a:lnTo>
                  <a:pt x="5257" y="4079"/>
                </a:lnTo>
                <a:lnTo>
                  <a:pt x="5172" y="4094"/>
                </a:lnTo>
                <a:lnTo>
                  <a:pt x="5085" y="4100"/>
                </a:lnTo>
                <a:lnTo>
                  <a:pt x="1649" y="4100"/>
                </a:lnTo>
                <a:lnTo>
                  <a:pt x="1571" y="4096"/>
                </a:lnTo>
                <a:lnTo>
                  <a:pt x="1495" y="4084"/>
                </a:lnTo>
                <a:lnTo>
                  <a:pt x="1423" y="4064"/>
                </a:lnTo>
                <a:lnTo>
                  <a:pt x="1353" y="4037"/>
                </a:lnTo>
                <a:lnTo>
                  <a:pt x="1288" y="4003"/>
                </a:lnTo>
                <a:lnTo>
                  <a:pt x="1288" y="4471"/>
                </a:lnTo>
                <a:lnTo>
                  <a:pt x="1294" y="4535"/>
                </a:lnTo>
                <a:lnTo>
                  <a:pt x="1311" y="4596"/>
                </a:lnTo>
                <a:lnTo>
                  <a:pt x="1338" y="4653"/>
                </a:lnTo>
                <a:lnTo>
                  <a:pt x="1374" y="4704"/>
                </a:lnTo>
                <a:lnTo>
                  <a:pt x="1417" y="4748"/>
                </a:lnTo>
                <a:lnTo>
                  <a:pt x="1467" y="4782"/>
                </a:lnTo>
                <a:lnTo>
                  <a:pt x="1523" y="4810"/>
                </a:lnTo>
                <a:lnTo>
                  <a:pt x="1584" y="4827"/>
                </a:lnTo>
                <a:lnTo>
                  <a:pt x="1649" y="4833"/>
                </a:lnTo>
                <a:lnTo>
                  <a:pt x="4916" y="4833"/>
                </a:lnTo>
                <a:lnTo>
                  <a:pt x="5003" y="4837"/>
                </a:lnTo>
                <a:lnTo>
                  <a:pt x="5088" y="4854"/>
                </a:lnTo>
                <a:lnTo>
                  <a:pt x="5168" y="4879"/>
                </a:lnTo>
                <a:lnTo>
                  <a:pt x="5244" y="4915"/>
                </a:lnTo>
                <a:lnTo>
                  <a:pt x="5314" y="4958"/>
                </a:lnTo>
                <a:lnTo>
                  <a:pt x="5379" y="5009"/>
                </a:lnTo>
                <a:lnTo>
                  <a:pt x="5437" y="5066"/>
                </a:lnTo>
                <a:lnTo>
                  <a:pt x="5489" y="5132"/>
                </a:lnTo>
                <a:lnTo>
                  <a:pt x="5532" y="5203"/>
                </a:lnTo>
                <a:lnTo>
                  <a:pt x="5566" y="5278"/>
                </a:lnTo>
                <a:lnTo>
                  <a:pt x="5593" y="5358"/>
                </a:lnTo>
                <a:lnTo>
                  <a:pt x="5608" y="5443"/>
                </a:lnTo>
                <a:lnTo>
                  <a:pt x="5614" y="5530"/>
                </a:lnTo>
                <a:lnTo>
                  <a:pt x="5608" y="5618"/>
                </a:lnTo>
                <a:lnTo>
                  <a:pt x="5593" y="5701"/>
                </a:lnTo>
                <a:lnTo>
                  <a:pt x="5566" y="5781"/>
                </a:lnTo>
                <a:lnTo>
                  <a:pt x="5532" y="5856"/>
                </a:lnTo>
                <a:lnTo>
                  <a:pt x="5489" y="5928"/>
                </a:lnTo>
                <a:lnTo>
                  <a:pt x="5437" y="5993"/>
                </a:lnTo>
                <a:lnTo>
                  <a:pt x="5379" y="6050"/>
                </a:lnTo>
                <a:lnTo>
                  <a:pt x="5314" y="6101"/>
                </a:lnTo>
                <a:lnTo>
                  <a:pt x="5244" y="6144"/>
                </a:lnTo>
                <a:lnTo>
                  <a:pt x="5168" y="6180"/>
                </a:lnTo>
                <a:lnTo>
                  <a:pt x="5088" y="6205"/>
                </a:lnTo>
                <a:lnTo>
                  <a:pt x="5003" y="6222"/>
                </a:lnTo>
                <a:lnTo>
                  <a:pt x="4916" y="6228"/>
                </a:lnTo>
                <a:lnTo>
                  <a:pt x="4828" y="6222"/>
                </a:lnTo>
                <a:lnTo>
                  <a:pt x="4745" y="6205"/>
                </a:lnTo>
                <a:lnTo>
                  <a:pt x="4665" y="6180"/>
                </a:lnTo>
                <a:lnTo>
                  <a:pt x="4589" y="6144"/>
                </a:lnTo>
                <a:lnTo>
                  <a:pt x="4517" y="6103"/>
                </a:lnTo>
                <a:lnTo>
                  <a:pt x="4453" y="6052"/>
                </a:lnTo>
                <a:lnTo>
                  <a:pt x="4394" y="5993"/>
                </a:lnTo>
                <a:lnTo>
                  <a:pt x="4343" y="5928"/>
                </a:lnTo>
                <a:lnTo>
                  <a:pt x="4301" y="5858"/>
                </a:lnTo>
                <a:lnTo>
                  <a:pt x="4265" y="5782"/>
                </a:lnTo>
                <a:lnTo>
                  <a:pt x="4240" y="5701"/>
                </a:lnTo>
                <a:lnTo>
                  <a:pt x="4223" y="5618"/>
                </a:lnTo>
                <a:lnTo>
                  <a:pt x="4218" y="5530"/>
                </a:lnTo>
                <a:lnTo>
                  <a:pt x="4221" y="5455"/>
                </a:lnTo>
                <a:lnTo>
                  <a:pt x="4235" y="5381"/>
                </a:lnTo>
                <a:lnTo>
                  <a:pt x="4254" y="5309"/>
                </a:lnTo>
                <a:lnTo>
                  <a:pt x="4280" y="5242"/>
                </a:lnTo>
                <a:lnTo>
                  <a:pt x="4314" y="5178"/>
                </a:lnTo>
                <a:lnTo>
                  <a:pt x="2759" y="5178"/>
                </a:lnTo>
                <a:lnTo>
                  <a:pt x="2793" y="5240"/>
                </a:lnTo>
                <a:lnTo>
                  <a:pt x="2819" y="5309"/>
                </a:lnTo>
                <a:lnTo>
                  <a:pt x="2838" y="5381"/>
                </a:lnTo>
                <a:lnTo>
                  <a:pt x="2852" y="5455"/>
                </a:lnTo>
                <a:lnTo>
                  <a:pt x="2855" y="5530"/>
                </a:lnTo>
                <a:lnTo>
                  <a:pt x="2850" y="5618"/>
                </a:lnTo>
                <a:lnTo>
                  <a:pt x="2834" y="5701"/>
                </a:lnTo>
                <a:lnTo>
                  <a:pt x="2808" y="5781"/>
                </a:lnTo>
                <a:lnTo>
                  <a:pt x="2774" y="5856"/>
                </a:lnTo>
                <a:lnTo>
                  <a:pt x="2730" y="5928"/>
                </a:lnTo>
                <a:lnTo>
                  <a:pt x="2679" y="5993"/>
                </a:lnTo>
                <a:lnTo>
                  <a:pt x="2620" y="6050"/>
                </a:lnTo>
                <a:lnTo>
                  <a:pt x="2556" y="6101"/>
                </a:lnTo>
                <a:lnTo>
                  <a:pt x="2485" y="6144"/>
                </a:lnTo>
                <a:lnTo>
                  <a:pt x="2409" y="6180"/>
                </a:lnTo>
                <a:lnTo>
                  <a:pt x="2328" y="6205"/>
                </a:lnTo>
                <a:lnTo>
                  <a:pt x="2244" y="6222"/>
                </a:lnTo>
                <a:lnTo>
                  <a:pt x="2157" y="6228"/>
                </a:lnTo>
                <a:lnTo>
                  <a:pt x="2070" y="6222"/>
                </a:lnTo>
                <a:lnTo>
                  <a:pt x="1984" y="6205"/>
                </a:lnTo>
                <a:lnTo>
                  <a:pt x="1905" y="6180"/>
                </a:lnTo>
                <a:lnTo>
                  <a:pt x="1829" y="6144"/>
                </a:lnTo>
                <a:lnTo>
                  <a:pt x="1759" y="6103"/>
                </a:lnTo>
                <a:lnTo>
                  <a:pt x="1694" y="6052"/>
                </a:lnTo>
                <a:lnTo>
                  <a:pt x="1635" y="5993"/>
                </a:lnTo>
                <a:lnTo>
                  <a:pt x="1584" y="5928"/>
                </a:lnTo>
                <a:lnTo>
                  <a:pt x="1541" y="5858"/>
                </a:lnTo>
                <a:lnTo>
                  <a:pt x="1506" y="5782"/>
                </a:lnTo>
                <a:lnTo>
                  <a:pt x="1480" y="5701"/>
                </a:lnTo>
                <a:lnTo>
                  <a:pt x="1465" y="5618"/>
                </a:lnTo>
                <a:lnTo>
                  <a:pt x="1459" y="5530"/>
                </a:lnTo>
                <a:lnTo>
                  <a:pt x="1463" y="5453"/>
                </a:lnTo>
                <a:lnTo>
                  <a:pt x="1476" y="5377"/>
                </a:lnTo>
                <a:lnTo>
                  <a:pt x="1497" y="5305"/>
                </a:lnTo>
                <a:lnTo>
                  <a:pt x="1523" y="5237"/>
                </a:lnTo>
                <a:lnTo>
                  <a:pt x="1560" y="5172"/>
                </a:lnTo>
                <a:lnTo>
                  <a:pt x="1474" y="5155"/>
                </a:lnTo>
                <a:lnTo>
                  <a:pt x="1393" y="5129"/>
                </a:lnTo>
                <a:lnTo>
                  <a:pt x="1317" y="5093"/>
                </a:lnTo>
                <a:lnTo>
                  <a:pt x="1245" y="5049"/>
                </a:lnTo>
                <a:lnTo>
                  <a:pt x="1180" y="4998"/>
                </a:lnTo>
                <a:lnTo>
                  <a:pt x="1121" y="4939"/>
                </a:lnTo>
                <a:lnTo>
                  <a:pt x="1068" y="4873"/>
                </a:lnTo>
                <a:lnTo>
                  <a:pt x="1024" y="4803"/>
                </a:lnTo>
                <a:lnTo>
                  <a:pt x="990" y="4725"/>
                </a:lnTo>
                <a:lnTo>
                  <a:pt x="964" y="4645"/>
                </a:lnTo>
                <a:lnTo>
                  <a:pt x="949" y="4560"/>
                </a:lnTo>
                <a:lnTo>
                  <a:pt x="943" y="4471"/>
                </a:lnTo>
                <a:lnTo>
                  <a:pt x="943" y="687"/>
                </a:lnTo>
                <a:lnTo>
                  <a:pt x="104" y="334"/>
                </a:lnTo>
                <a:lnTo>
                  <a:pt x="70" y="313"/>
                </a:lnTo>
                <a:lnTo>
                  <a:pt x="42" y="289"/>
                </a:lnTo>
                <a:lnTo>
                  <a:pt x="19" y="256"/>
                </a:lnTo>
                <a:lnTo>
                  <a:pt x="6" y="222"/>
                </a:lnTo>
                <a:lnTo>
                  <a:pt x="0" y="184"/>
                </a:lnTo>
                <a:lnTo>
                  <a:pt x="2" y="145"/>
                </a:lnTo>
                <a:lnTo>
                  <a:pt x="13" y="107"/>
                </a:lnTo>
                <a:lnTo>
                  <a:pt x="32" y="72"/>
                </a:lnTo>
                <a:lnTo>
                  <a:pt x="59" y="44"/>
                </a:lnTo>
                <a:lnTo>
                  <a:pt x="89" y="21"/>
                </a:lnTo>
                <a:lnTo>
                  <a:pt x="125" y="8"/>
                </a:lnTo>
                <a:lnTo>
                  <a:pt x="1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852306" y="1863107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37678" y="2912140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44183" y="4289495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81334" y="5332022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008812" y="1430459"/>
            <a:ext cx="3886200" cy="964119"/>
            <a:chOff x="3418006" y="1088902"/>
            <a:chExt cx="3090292" cy="1192563"/>
          </a:xfrm>
        </p:grpSpPr>
        <p:sp>
          <p:nvSpPr>
            <p:cNvPr id="92" name="Rectangle 91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08812" y="2664266"/>
            <a:ext cx="3886200" cy="964119"/>
            <a:chOff x="3418006" y="1088902"/>
            <a:chExt cx="3090292" cy="1192563"/>
          </a:xfrm>
        </p:grpSpPr>
        <p:sp>
          <p:nvSpPr>
            <p:cNvPr id="95" name="Rectangle 94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08812" y="3898073"/>
            <a:ext cx="3886200" cy="964119"/>
            <a:chOff x="3418006" y="1088902"/>
            <a:chExt cx="3090292" cy="1192563"/>
          </a:xfrm>
        </p:grpSpPr>
        <p:sp>
          <p:nvSpPr>
            <p:cNvPr id="98" name="Rectangle 97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008812" y="5131881"/>
            <a:ext cx="3886200" cy="964119"/>
            <a:chOff x="3418006" y="1088902"/>
            <a:chExt cx="3090292" cy="1192563"/>
          </a:xfrm>
        </p:grpSpPr>
        <p:sp>
          <p:nvSpPr>
            <p:cNvPr id="101" name="Rectangle 100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IN" sz="16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 Insert </a:t>
              </a:r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your desired text here.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272792" y="3450020"/>
            <a:ext cx="14951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17794" y="1011113"/>
            <a:ext cx="1557979" cy="2023991"/>
            <a:chOff x="1065212" y="1470385"/>
            <a:chExt cx="3540001" cy="4598860"/>
          </a:xfrm>
        </p:grpSpPr>
        <p:sp>
          <p:nvSpPr>
            <p:cNvPr id="105" name="Flowchart: Manual Operation 14"/>
            <p:cNvSpPr/>
            <p:nvPr/>
          </p:nvSpPr>
          <p:spPr>
            <a:xfrm rot="14944063">
              <a:off x="2381974" y="2816763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3481213" y="2512824"/>
              <a:ext cx="1124000" cy="1124000"/>
              <a:chOff x="3263275" y="1249681"/>
              <a:chExt cx="1358536" cy="1358536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85" name="Pie 184"/>
                <p:cNvSpPr/>
                <p:nvPr/>
              </p:nvSpPr>
              <p:spPr>
                <a:xfrm>
                  <a:off x="6105240" y="1222856"/>
                  <a:ext cx="1355885" cy="1355885"/>
                </a:xfrm>
                <a:prstGeom prst="pie">
                  <a:avLst>
                    <a:gd name="adj1" fmla="val 16119440"/>
                    <a:gd name="adj2" fmla="val 2275713"/>
                  </a:avLst>
                </a:prstGeom>
                <a:solidFill>
                  <a:srgbClr val="6AB7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F1C96C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07" name="Flowchart: Manual Operation 14"/>
            <p:cNvSpPr/>
            <p:nvPr/>
          </p:nvSpPr>
          <p:spPr>
            <a:xfrm rot="12844616">
              <a:off x="1849328" y="2241618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594309" y="1470385"/>
              <a:ext cx="1124000" cy="1124000"/>
              <a:chOff x="3263277" y="1249681"/>
              <a:chExt cx="1358537" cy="135853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263277" y="1249681"/>
                <a:ext cx="1358537" cy="1358537"/>
                <a:chOff x="6103917" y="1221531"/>
                <a:chExt cx="1358537" cy="1358537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103917" y="1221531"/>
                  <a:ext cx="1358537" cy="1358537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79" name="Pie 178"/>
                <p:cNvSpPr/>
                <p:nvPr/>
              </p:nvSpPr>
              <p:spPr>
                <a:xfrm>
                  <a:off x="6105240" y="1222856"/>
                  <a:ext cx="1355886" cy="1355886"/>
                </a:xfrm>
                <a:prstGeom prst="pie">
                  <a:avLst>
                    <a:gd name="adj1" fmla="val 16239246"/>
                    <a:gd name="adj2" fmla="val 97988"/>
                  </a:avLst>
                </a:prstGeom>
                <a:solidFill>
                  <a:srgbClr val="29648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6AB7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09" name="Flowchart: Manual Operation 14"/>
            <p:cNvSpPr/>
            <p:nvPr/>
          </p:nvSpPr>
          <p:spPr>
            <a:xfrm rot="17606420" flipH="1">
              <a:off x="2393421" y="3500961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 rot="5400000" flipH="1">
              <a:off x="3477414" y="3893479"/>
              <a:ext cx="1124000" cy="1124000"/>
              <a:chOff x="3263275" y="1249681"/>
              <a:chExt cx="1358536" cy="1358536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65" name="Pie 164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10780838"/>
                    <a:gd name="adj2" fmla="val 145046"/>
                  </a:avLst>
                </a:prstGeom>
                <a:solidFill>
                  <a:srgbClr val="F1C96C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F4614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11" name="Flowchart: Manual Operation 14"/>
            <p:cNvSpPr/>
            <p:nvPr/>
          </p:nvSpPr>
          <p:spPr>
            <a:xfrm rot="19555384" flipH="1">
              <a:off x="1867823" y="4125307"/>
              <a:ext cx="1485737" cy="117270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439 w 10439"/>
                <a:gd name="connsiteY0" fmla="*/ 0 h 10000"/>
                <a:gd name="connsiteX1" fmla="*/ 10439 w 10439"/>
                <a:gd name="connsiteY1" fmla="*/ 0 h 10000"/>
                <a:gd name="connsiteX2" fmla="*/ 8439 w 10439"/>
                <a:gd name="connsiteY2" fmla="*/ 10000 h 10000"/>
                <a:gd name="connsiteX3" fmla="*/ 2439 w 10439"/>
                <a:gd name="connsiteY3" fmla="*/ 10000 h 10000"/>
                <a:gd name="connsiteX4" fmla="*/ 439 w 10439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66 w 10000"/>
                <a:gd name="connsiteY3" fmla="*/ 9538 h 10000"/>
                <a:gd name="connsiteX4" fmla="*/ 0 w 10000"/>
                <a:gd name="connsiteY4" fmla="*/ 0 h 10000"/>
                <a:gd name="connsiteX0" fmla="*/ 0 w 10000"/>
                <a:gd name="connsiteY0" fmla="*/ 0 h 9538"/>
                <a:gd name="connsiteX1" fmla="*/ 10000 w 10000"/>
                <a:gd name="connsiteY1" fmla="*/ 0 h 9538"/>
                <a:gd name="connsiteX2" fmla="*/ 7222 w 10000"/>
                <a:gd name="connsiteY2" fmla="*/ 8839 h 9538"/>
                <a:gd name="connsiteX3" fmla="*/ 2066 w 10000"/>
                <a:gd name="connsiteY3" fmla="*/ 9538 h 9538"/>
                <a:gd name="connsiteX4" fmla="*/ 0 w 10000"/>
                <a:gd name="connsiteY4" fmla="*/ 0 h 9538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222 w 10000"/>
                <a:gd name="connsiteY2" fmla="*/ 9267 h 10000"/>
                <a:gd name="connsiteX3" fmla="*/ 2066 w 10000"/>
                <a:gd name="connsiteY3" fmla="*/ 10000 h 10000"/>
                <a:gd name="connsiteX4" fmla="*/ 0 w 10000"/>
                <a:gd name="connsiteY4" fmla="*/ 0 h 10000"/>
                <a:gd name="connsiteX0" fmla="*/ 0 w 9473"/>
                <a:gd name="connsiteY0" fmla="*/ 898 h 10000"/>
                <a:gd name="connsiteX1" fmla="*/ 9473 w 9473"/>
                <a:gd name="connsiteY1" fmla="*/ 0 h 10000"/>
                <a:gd name="connsiteX2" fmla="*/ 6695 w 9473"/>
                <a:gd name="connsiteY2" fmla="*/ 9267 h 10000"/>
                <a:gd name="connsiteX3" fmla="*/ 1539 w 9473"/>
                <a:gd name="connsiteY3" fmla="*/ 10000 h 10000"/>
                <a:gd name="connsiteX4" fmla="*/ 0 w 9473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067 w 10000"/>
                <a:gd name="connsiteY2" fmla="*/ 9267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10000"/>
                <a:gd name="connsiteX1" fmla="*/ 10000 w 10000"/>
                <a:gd name="connsiteY1" fmla="*/ 0 h 10000"/>
                <a:gd name="connsiteX2" fmla="*/ 7145 w 10000"/>
                <a:gd name="connsiteY2" fmla="*/ 8841 h 10000"/>
                <a:gd name="connsiteX3" fmla="*/ 1625 w 10000"/>
                <a:gd name="connsiteY3" fmla="*/ 10000 h 10000"/>
                <a:gd name="connsiteX4" fmla="*/ 0 w 10000"/>
                <a:gd name="connsiteY4" fmla="*/ 898 h 10000"/>
                <a:gd name="connsiteX0" fmla="*/ 0 w 10000"/>
                <a:gd name="connsiteY0" fmla="*/ 898 h 9123"/>
                <a:gd name="connsiteX1" fmla="*/ 10000 w 10000"/>
                <a:gd name="connsiteY1" fmla="*/ 0 h 9123"/>
                <a:gd name="connsiteX2" fmla="*/ 7145 w 10000"/>
                <a:gd name="connsiteY2" fmla="*/ 8841 h 9123"/>
                <a:gd name="connsiteX3" fmla="*/ 1958 w 10000"/>
                <a:gd name="connsiteY3" fmla="*/ 9123 h 9123"/>
                <a:gd name="connsiteX4" fmla="*/ 0 w 10000"/>
                <a:gd name="connsiteY4" fmla="*/ 898 h 9123"/>
                <a:gd name="connsiteX0" fmla="*/ 0 w 10000"/>
                <a:gd name="connsiteY0" fmla="*/ 984 h 10000"/>
                <a:gd name="connsiteX1" fmla="*/ 10000 w 10000"/>
                <a:gd name="connsiteY1" fmla="*/ 0 h 10000"/>
                <a:gd name="connsiteX2" fmla="*/ 7145 w 10000"/>
                <a:gd name="connsiteY2" fmla="*/ 9691 h 10000"/>
                <a:gd name="connsiteX3" fmla="*/ 1958 w 10000"/>
                <a:gd name="connsiteY3" fmla="*/ 10000 h 10000"/>
                <a:gd name="connsiteX4" fmla="*/ 0 w 10000"/>
                <a:gd name="connsiteY4" fmla="*/ 984 h 10000"/>
                <a:gd name="connsiteX0" fmla="*/ 0 w 10033"/>
                <a:gd name="connsiteY0" fmla="*/ 382 h 9398"/>
                <a:gd name="connsiteX1" fmla="*/ 10033 w 10033"/>
                <a:gd name="connsiteY1" fmla="*/ 0 h 9398"/>
                <a:gd name="connsiteX2" fmla="*/ 7145 w 10033"/>
                <a:gd name="connsiteY2" fmla="*/ 9089 h 9398"/>
                <a:gd name="connsiteX3" fmla="*/ 1958 w 10033"/>
                <a:gd name="connsiteY3" fmla="*/ 9398 h 9398"/>
                <a:gd name="connsiteX4" fmla="*/ 0 w 10033"/>
                <a:gd name="connsiteY4" fmla="*/ 382 h 9398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  <a:gd name="connsiteX0" fmla="*/ 0 w 10292"/>
                <a:gd name="connsiteY0" fmla="*/ 688 h 10000"/>
                <a:gd name="connsiteX1" fmla="*/ 10292 w 10292"/>
                <a:gd name="connsiteY1" fmla="*/ 0 h 10000"/>
                <a:gd name="connsiteX2" fmla="*/ 7413 w 10292"/>
                <a:gd name="connsiteY2" fmla="*/ 9671 h 10000"/>
                <a:gd name="connsiteX3" fmla="*/ 2244 w 10292"/>
                <a:gd name="connsiteY3" fmla="*/ 10000 h 10000"/>
                <a:gd name="connsiteX4" fmla="*/ 0 w 10292"/>
                <a:gd name="connsiteY4" fmla="*/ 6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" h="1000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 rot="5400000" flipH="1">
              <a:off x="2612803" y="4945245"/>
              <a:ext cx="1124000" cy="1124000"/>
              <a:chOff x="3263275" y="1249681"/>
              <a:chExt cx="1358536" cy="135853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59" name="Pie 158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5356781"/>
                    <a:gd name="adj2" fmla="val 31297"/>
                  </a:avLst>
                </a:prstGeom>
                <a:solidFill>
                  <a:srgbClr val="F4614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29648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13" name="Oval 112"/>
            <p:cNvSpPr/>
            <p:nvPr/>
          </p:nvSpPr>
          <p:spPr>
            <a:xfrm>
              <a:off x="1065212" y="2823476"/>
              <a:ext cx="1899509" cy="1899508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240131" y="2999907"/>
              <a:ext cx="1546646" cy="154664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86351" y="1787619"/>
              <a:ext cx="889452" cy="4895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25%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82233" y="2839945"/>
              <a:ext cx="889452" cy="4895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30%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67716" y="4227811"/>
              <a:ext cx="889452" cy="4895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50%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815375" y="5256534"/>
              <a:ext cx="889452" cy="4895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75%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81248" y="3361091"/>
              <a:ext cx="1495159" cy="909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4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761984"/>
      </a:dk2>
      <a:lt2>
        <a:srgbClr val="0060B0"/>
      </a:lt2>
      <a:accent1>
        <a:srgbClr val="48AF25"/>
      </a:accent1>
      <a:accent2>
        <a:srgbClr val="F26D64"/>
      </a:accent2>
      <a:accent3>
        <a:srgbClr val="4B547D"/>
      </a:accent3>
      <a:accent4>
        <a:srgbClr val="37373E"/>
      </a:accent4>
      <a:accent5>
        <a:srgbClr val="3AB3E1"/>
      </a:accent5>
      <a:accent6>
        <a:srgbClr val="69D0D9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</TotalTime>
  <Words>259</Words>
  <Application>Microsoft Macintosh PowerPoint</Application>
  <PresentationFormat>Custom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Open Sans</vt:lpstr>
      <vt:lpstr>Segoe UI</vt:lpstr>
      <vt:lpstr>Arial</vt:lpstr>
      <vt:lpstr>Office Theme</vt:lpstr>
      <vt:lpstr>1_Office Theme</vt:lpstr>
      <vt:lpstr>4 Step Simple Diagram for PowerPoint</vt:lpstr>
      <vt:lpstr>4 Step Simple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117</cp:revision>
  <dcterms:created xsi:type="dcterms:W3CDTF">2013-09-12T13:05:01Z</dcterms:created>
  <dcterms:modified xsi:type="dcterms:W3CDTF">2017-04-25T00:26:00Z</dcterms:modified>
</cp:coreProperties>
</file>