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64" r:id="rId6"/>
    <p:sldId id="260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15B4-BEA1-4318-9290-936A1A92894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A2D80-BFD7-4C7C-8554-526B9B7C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6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618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0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CA6-D10B-4FF1-AB2F-075FAABACCE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820-0DAE-4FD7-A7E2-8C6ED0995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7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CA6-D10B-4FF1-AB2F-075FAABACCE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820-0DAE-4FD7-A7E2-8C6ED0995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9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CA6-D10B-4FF1-AB2F-075FAABACCE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820-0DAE-4FD7-A7E2-8C6ED0995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8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31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3887117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5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5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3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5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6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6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17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CA6-D10B-4FF1-AB2F-075FAABACCE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820-0DAE-4FD7-A7E2-8C6ED0995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10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53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68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2"/>
            <a:ext cx="4011084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75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3"/>
            <a:ext cx="7315200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41"/>
            <a:ext cx="7315200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11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32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6"/>
            <a:ext cx="5932223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CA6-D10B-4FF1-AB2F-075FAABACCE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820-0DAE-4FD7-A7E2-8C6ED0995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CA6-D10B-4FF1-AB2F-075FAABACCE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820-0DAE-4FD7-A7E2-8C6ED0995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CA6-D10B-4FF1-AB2F-075FAABACCE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820-0DAE-4FD7-A7E2-8C6ED0995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CA6-D10B-4FF1-AB2F-075FAABACCE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820-0DAE-4FD7-A7E2-8C6ED0995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CA6-D10B-4FF1-AB2F-075FAABACCE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820-0DAE-4FD7-A7E2-8C6ED0995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8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CA6-D10B-4FF1-AB2F-075FAABACCE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820-0DAE-4FD7-A7E2-8C6ED0995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0CA6-D10B-4FF1-AB2F-075FAABACCE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820-0DAE-4FD7-A7E2-8C6ED0995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E0CA6-D10B-4FF1-AB2F-075FAABACCE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E820-0DAE-4FD7-A7E2-8C6ED0995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0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5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825499" y="1656605"/>
            <a:ext cx="1992086" cy="49421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lvl="0"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59542" y="1950519"/>
            <a:ext cx="1524000" cy="1523999"/>
            <a:chOff x="1409702" y="1240972"/>
            <a:chExt cx="1524000" cy="1523999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Oval 9"/>
            <p:cNvSpPr/>
            <p:nvPr/>
          </p:nvSpPr>
          <p:spPr>
            <a:xfrm>
              <a:off x="1409702" y="1240972"/>
              <a:ext cx="1524000" cy="15239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37611" y="1366158"/>
              <a:ext cx="1268183" cy="1273627"/>
            </a:xfrm>
            <a:prstGeom prst="ellipse">
              <a:avLst/>
            </a:prstGeom>
            <a:grp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ound Same Side Corner Rectangle 14"/>
          <p:cNvSpPr/>
          <p:nvPr/>
        </p:nvSpPr>
        <p:spPr>
          <a:xfrm>
            <a:off x="2962728" y="1642090"/>
            <a:ext cx="1992086" cy="49421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lvl="0"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96771" y="1936004"/>
            <a:ext cx="1524000" cy="1523999"/>
            <a:chOff x="1409702" y="1240972"/>
            <a:chExt cx="1524000" cy="1523999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Oval 16"/>
            <p:cNvSpPr/>
            <p:nvPr/>
          </p:nvSpPr>
          <p:spPr>
            <a:xfrm>
              <a:off x="1409702" y="1240972"/>
              <a:ext cx="1524000" cy="15239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537611" y="1366158"/>
              <a:ext cx="1268183" cy="1273627"/>
            </a:xfrm>
            <a:prstGeom prst="ellipse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 Same Side Corner Rectangle 19"/>
          <p:cNvSpPr/>
          <p:nvPr/>
        </p:nvSpPr>
        <p:spPr>
          <a:xfrm>
            <a:off x="5099957" y="1649347"/>
            <a:ext cx="1992086" cy="49421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lvl="0"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334000" y="1943261"/>
            <a:ext cx="1524000" cy="1523999"/>
            <a:chOff x="1409702" y="1240972"/>
            <a:chExt cx="1524000" cy="1523999"/>
          </a:xfrm>
          <a:solidFill>
            <a:schemeClr val="accent3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Oval 21"/>
            <p:cNvSpPr/>
            <p:nvPr/>
          </p:nvSpPr>
          <p:spPr>
            <a:xfrm>
              <a:off x="1409702" y="1240972"/>
              <a:ext cx="1524000" cy="15239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537611" y="1366158"/>
              <a:ext cx="1268183" cy="1273627"/>
            </a:xfrm>
            <a:prstGeom prst="ellipse">
              <a:avLst/>
            </a:prstGeom>
            <a:grpFill/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ound Same Side Corner Rectangle 24"/>
          <p:cNvSpPr/>
          <p:nvPr/>
        </p:nvSpPr>
        <p:spPr>
          <a:xfrm>
            <a:off x="7237185" y="1634833"/>
            <a:ext cx="1992086" cy="49421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lvl="0"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471228" y="1928747"/>
            <a:ext cx="1524000" cy="1523999"/>
            <a:chOff x="1409702" y="1240972"/>
            <a:chExt cx="1524000" cy="1523999"/>
          </a:xfrm>
          <a:solidFill>
            <a:schemeClr val="accent4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7" name="Oval 26"/>
            <p:cNvSpPr/>
            <p:nvPr/>
          </p:nvSpPr>
          <p:spPr>
            <a:xfrm>
              <a:off x="1409702" y="1240972"/>
              <a:ext cx="1524000" cy="15239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537611" y="1366158"/>
              <a:ext cx="1268183" cy="1273627"/>
            </a:xfrm>
            <a:prstGeom prst="ellipse">
              <a:avLst/>
            </a:prstGeom>
            <a:grpFill/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ound Same Side Corner Rectangle 30"/>
          <p:cNvSpPr/>
          <p:nvPr/>
        </p:nvSpPr>
        <p:spPr>
          <a:xfrm>
            <a:off x="9374415" y="1656605"/>
            <a:ext cx="1992086" cy="49421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lvl="0" algn="ctr"/>
            <a:endParaRPr lang="en-US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algn="ctr"/>
            <a:endParaRPr lang="en-US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9608458" y="1950519"/>
            <a:ext cx="1524000" cy="1523999"/>
            <a:chOff x="1409702" y="1240972"/>
            <a:chExt cx="1524000" cy="1523999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Oval 32"/>
            <p:cNvSpPr/>
            <p:nvPr/>
          </p:nvSpPr>
          <p:spPr>
            <a:xfrm>
              <a:off x="1409702" y="1240972"/>
              <a:ext cx="1524000" cy="15239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537611" y="1366158"/>
              <a:ext cx="1268183" cy="1273627"/>
            </a:xfrm>
            <a:prstGeom prst="ellipse">
              <a:avLst/>
            </a:prstGeom>
            <a:grp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1584916" y="2387396"/>
            <a:ext cx="473253" cy="650245"/>
            <a:chOff x="1905" y="153"/>
            <a:chExt cx="869" cy="1194"/>
          </a:xfrm>
          <a:solidFill>
            <a:schemeClr val="accent1">
              <a:lumMod val="75000"/>
            </a:schemeClr>
          </a:solidFill>
        </p:grpSpPr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2085" y="153"/>
              <a:ext cx="510" cy="508"/>
            </a:xfrm>
            <a:custGeom>
              <a:avLst/>
              <a:gdLst>
                <a:gd name="T0" fmla="*/ 838 w 1530"/>
                <a:gd name="T1" fmla="*/ 4 h 1522"/>
                <a:gd name="T2" fmla="*/ 979 w 1530"/>
                <a:gd name="T3" fmla="*/ 31 h 1522"/>
                <a:gd name="T4" fmla="*/ 1110 w 1530"/>
                <a:gd name="T5" fmla="*/ 82 h 1522"/>
                <a:gd name="T6" fmla="*/ 1228 w 1530"/>
                <a:gd name="T7" fmla="*/ 156 h 1522"/>
                <a:gd name="T8" fmla="*/ 1329 w 1530"/>
                <a:gd name="T9" fmla="*/ 248 h 1522"/>
                <a:gd name="T10" fmla="*/ 1414 w 1530"/>
                <a:gd name="T11" fmla="*/ 358 h 1522"/>
                <a:gd name="T12" fmla="*/ 1476 w 1530"/>
                <a:gd name="T13" fmla="*/ 482 h 1522"/>
                <a:gd name="T14" fmla="*/ 1516 w 1530"/>
                <a:gd name="T15" fmla="*/ 616 h 1522"/>
                <a:gd name="T16" fmla="*/ 1530 w 1530"/>
                <a:gd name="T17" fmla="*/ 761 h 1522"/>
                <a:gd name="T18" fmla="*/ 1516 w 1530"/>
                <a:gd name="T19" fmla="*/ 906 h 1522"/>
                <a:gd name="T20" fmla="*/ 1476 w 1530"/>
                <a:gd name="T21" fmla="*/ 1040 h 1522"/>
                <a:gd name="T22" fmla="*/ 1414 w 1530"/>
                <a:gd name="T23" fmla="*/ 1164 h 1522"/>
                <a:gd name="T24" fmla="*/ 1329 w 1530"/>
                <a:gd name="T25" fmla="*/ 1273 h 1522"/>
                <a:gd name="T26" fmla="*/ 1228 w 1530"/>
                <a:gd name="T27" fmla="*/ 1366 h 1522"/>
                <a:gd name="T28" fmla="*/ 1110 w 1530"/>
                <a:gd name="T29" fmla="*/ 1440 h 1522"/>
                <a:gd name="T30" fmla="*/ 979 w 1530"/>
                <a:gd name="T31" fmla="*/ 1491 h 1522"/>
                <a:gd name="T32" fmla="*/ 838 w 1530"/>
                <a:gd name="T33" fmla="*/ 1519 h 1522"/>
                <a:gd name="T34" fmla="*/ 692 w 1530"/>
                <a:gd name="T35" fmla="*/ 1519 h 1522"/>
                <a:gd name="T36" fmla="*/ 551 w 1530"/>
                <a:gd name="T37" fmla="*/ 1491 h 1522"/>
                <a:gd name="T38" fmla="*/ 419 w 1530"/>
                <a:gd name="T39" fmla="*/ 1440 h 1522"/>
                <a:gd name="T40" fmla="*/ 302 w 1530"/>
                <a:gd name="T41" fmla="*/ 1366 h 1522"/>
                <a:gd name="T42" fmla="*/ 200 w 1530"/>
                <a:gd name="T43" fmla="*/ 1273 h 1522"/>
                <a:gd name="T44" fmla="*/ 116 w 1530"/>
                <a:gd name="T45" fmla="*/ 1164 h 1522"/>
                <a:gd name="T46" fmla="*/ 53 w 1530"/>
                <a:gd name="T47" fmla="*/ 1040 h 1522"/>
                <a:gd name="T48" fmla="*/ 14 w 1530"/>
                <a:gd name="T49" fmla="*/ 906 h 1522"/>
                <a:gd name="T50" fmla="*/ 0 w 1530"/>
                <a:gd name="T51" fmla="*/ 761 h 1522"/>
                <a:gd name="T52" fmla="*/ 14 w 1530"/>
                <a:gd name="T53" fmla="*/ 616 h 1522"/>
                <a:gd name="T54" fmla="*/ 53 w 1530"/>
                <a:gd name="T55" fmla="*/ 482 h 1522"/>
                <a:gd name="T56" fmla="*/ 116 w 1530"/>
                <a:gd name="T57" fmla="*/ 358 h 1522"/>
                <a:gd name="T58" fmla="*/ 200 w 1530"/>
                <a:gd name="T59" fmla="*/ 248 h 1522"/>
                <a:gd name="T60" fmla="*/ 302 w 1530"/>
                <a:gd name="T61" fmla="*/ 156 h 1522"/>
                <a:gd name="T62" fmla="*/ 419 w 1530"/>
                <a:gd name="T63" fmla="*/ 82 h 1522"/>
                <a:gd name="T64" fmla="*/ 551 w 1530"/>
                <a:gd name="T65" fmla="*/ 31 h 1522"/>
                <a:gd name="T66" fmla="*/ 692 w 1530"/>
                <a:gd name="T67" fmla="*/ 4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0" h="1522">
                  <a:moveTo>
                    <a:pt x="765" y="0"/>
                  </a:moveTo>
                  <a:lnTo>
                    <a:pt x="838" y="4"/>
                  </a:lnTo>
                  <a:lnTo>
                    <a:pt x="910" y="14"/>
                  </a:lnTo>
                  <a:lnTo>
                    <a:pt x="979" y="31"/>
                  </a:lnTo>
                  <a:lnTo>
                    <a:pt x="1046" y="53"/>
                  </a:lnTo>
                  <a:lnTo>
                    <a:pt x="1110" y="82"/>
                  </a:lnTo>
                  <a:lnTo>
                    <a:pt x="1170" y="116"/>
                  </a:lnTo>
                  <a:lnTo>
                    <a:pt x="1228" y="156"/>
                  </a:lnTo>
                  <a:lnTo>
                    <a:pt x="1280" y="200"/>
                  </a:lnTo>
                  <a:lnTo>
                    <a:pt x="1329" y="248"/>
                  </a:lnTo>
                  <a:lnTo>
                    <a:pt x="1374" y="300"/>
                  </a:lnTo>
                  <a:lnTo>
                    <a:pt x="1414" y="358"/>
                  </a:lnTo>
                  <a:lnTo>
                    <a:pt x="1448" y="417"/>
                  </a:lnTo>
                  <a:lnTo>
                    <a:pt x="1476" y="482"/>
                  </a:lnTo>
                  <a:lnTo>
                    <a:pt x="1499" y="548"/>
                  </a:lnTo>
                  <a:lnTo>
                    <a:pt x="1516" y="616"/>
                  </a:lnTo>
                  <a:lnTo>
                    <a:pt x="1526" y="688"/>
                  </a:lnTo>
                  <a:lnTo>
                    <a:pt x="1530" y="761"/>
                  </a:lnTo>
                  <a:lnTo>
                    <a:pt x="1526" y="834"/>
                  </a:lnTo>
                  <a:lnTo>
                    <a:pt x="1516" y="906"/>
                  </a:lnTo>
                  <a:lnTo>
                    <a:pt x="1499" y="974"/>
                  </a:lnTo>
                  <a:lnTo>
                    <a:pt x="1476" y="1040"/>
                  </a:lnTo>
                  <a:lnTo>
                    <a:pt x="1448" y="1104"/>
                  </a:lnTo>
                  <a:lnTo>
                    <a:pt x="1414" y="1164"/>
                  </a:lnTo>
                  <a:lnTo>
                    <a:pt x="1374" y="1222"/>
                  </a:lnTo>
                  <a:lnTo>
                    <a:pt x="1329" y="1273"/>
                  </a:lnTo>
                  <a:lnTo>
                    <a:pt x="1280" y="1322"/>
                  </a:lnTo>
                  <a:lnTo>
                    <a:pt x="1228" y="1366"/>
                  </a:lnTo>
                  <a:lnTo>
                    <a:pt x="1170" y="1406"/>
                  </a:lnTo>
                  <a:lnTo>
                    <a:pt x="1110" y="1440"/>
                  </a:lnTo>
                  <a:lnTo>
                    <a:pt x="1046" y="1469"/>
                  </a:lnTo>
                  <a:lnTo>
                    <a:pt x="979" y="1491"/>
                  </a:lnTo>
                  <a:lnTo>
                    <a:pt x="910" y="1508"/>
                  </a:lnTo>
                  <a:lnTo>
                    <a:pt x="838" y="1519"/>
                  </a:lnTo>
                  <a:lnTo>
                    <a:pt x="765" y="1522"/>
                  </a:lnTo>
                  <a:lnTo>
                    <a:pt x="692" y="1519"/>
                  </a:lnTo>
                  <a:lnTo>
                    <a:pt x="619" y="1508"/>
                  </a:lnTo>
                  <a:lnTo>
                    <a:pt x="551" y="1491"/>
                  </a:lnTo>
                  <a:lnTo>
                    <a:pt x="483" y="1469"/>
                  </a:lnTo>
                  <a:lnTo>
                    <a:pt x="419" y="1440"/>
                  </a:lnTo>
                  <a:lnTo>
                    <a:pt x="358" y="1406"/>
                  </a:lnTo>
                  <a:lnTo>
                    <a:pt x="302" y="1366"/>
                  </a:lnTo>
                  <a:lnTo>
                    <a:pt x="248" y="1322"/>
                  </a:lnTo>
                  <a:lnTo>
                    <a:pt x="200" y="1273"/>
                  </a:lnTo>
                  <a:lnTo>
                    <a:pt x="156" y="1222"/>
                  </a:lnTo>
                  <a:lnTo>
                    <a:pt x="116" y="1164"/>
                  </a:lnTo>
                  <a:lnTo>
                    <a:pt x="82" y="1104"/>
                  </a:lnTo>
                  <a:lnTo>
                    <a:pt x="53" y="1040"/>
                  </a:lnTo>
                  <a:lnTo>
                    <a:pt x="31" y="974"/>
                  </a:lnTo>
                  <a:lnTo>
                    <a:pt x="14" y="906"/>
                  </a:lnTo>
                  <a:lnTo>
                    <a:pt x="3" y="834"/>
                  </a:lnTo>
                  <a:lnTo>
                    <a:pt x="0" y="761"/>
                  </a:lnTo>
                  <a:lnTo>
                    <a:pt x="3" y="688"/>
                  </a:lnTo>
                  <a:lnTo>
                    <a:pt x="14" y="616"/>
                  </a:lnTo>
                  <a:lnTo>
                    <a:pt x="31" y="548"/>
                  </a:lnTo>
                  <a:lnTo>
                    <a:pt x="53" y="482"/>
                  </a:lnTo>
                  <a:lnTo>
                    <a:pt x="82" y="417"/>
                  </a:lnTo>
                  <a:lnTo>
                    <a:pt x="116" y="358"/>
                  </a:lnTo>
                  <a:lnTo>
                    <a:pt x="156" y="300"/>
                  </a:lnTo>
                  <a:lnTo>
                    <a:pt x="200" y="248"/>
                  </a:lnTo>
                  <a:lnTo>
                    <a:pt x="248" y="200"/>
                  </a:lnTo>
                  <a:lnTo>
                    <a:pt x="302" y="156"/>
                  </a:lnTo>
                  <a:lnTo>
                    <a:pt x="358" y="116"/>
                  </a:lnTo>
                  <a:lnTo>
                    <a:pt x="419" y="82"/>
                  </a:lnTo>
                  <a:lnTo>
                    <a:pt x="483" y="53"/>
                  </a:lnTo>
                  <a:lnTo>
                    <a:pt x="551" y="31"/>
                  </a:lnTo>
                  <a:lnTo>
                    <a:pt x="619" y="14"/>
                  </a:lnTo>
                  <a:lnTo>
                    <a:pt x="692" y="4"/>
                  </a:lnTo>
                  <a:lnTo>
                    <a:pt x="7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EditPoints="1"/>
            </p:cNvSpPr>
            <p:nvPr/>
          </p:nvSpPr>
          <p:spPr bwMode="auto">
            <a:xfrm>
              <a:off x="1905" y="678"/>
              <a:ext cx="869" cy="669"/>
            </a:xfrm>
            <a:custGeom>
              <a:avLst/>
              <a:gdLst>
                <a:gd name="T0" fmla="*/ 1237 w 2608"/>
                <a:gd name="T1" fmla="*/ 527 h 2006"/>
                <a:gd name="T2" fmla="*/ 1233 w 2608"/>
                <a:gd name="T3" fmla="*/ 531 h 2006"/>
                <a:gd name="T4" fmla="*/ 1166 w 2608"/>
                <a:gd name="T5" fmla="*/ 1525 h 2006"/>
                <a:gd name="T6" fmla="*/ 1168 w 2608"/>
                <a:gd name="T7" fmla="*/ 1531 h 2006"/>
                <a:gd name="T8" fmla="*/ 1301 w 2608"/>
                <a:gd name="T9" fmla="*/ 1737 h 2006"/>
                <a:gd name="T10" fmla="*/ 1306 w 2608"/>
                <a:gd name="T11" fmla="*/ 1740 h 2006"/>
                <a:gd name="T12" fmla="*/ 1309 w 2608"/>
                <a:gd name="T13" fmla="*/ 1740 h 2006"/>
                <a:gd name="T14" fmla="*/ 1315 w 2608"/>
                <a:gd name="T15" fmla="*/ 1735 h 2006"/>
                <a:gd name="T16" fmla="*/ 1456 w 2608"/>
                <a:gd name="T17" fmla="*/ 1529 h 2006"/>
                <a:gd name="T18" fmla="*/ 1386 w 2608"/>
                <a:gd name="T19" fmla="*/ 536 h 2006"/>
                <a:gd name="T20" fmla="*/ 1384 w 2608"/>
                <a:gd name="T21" fmla="*/ 529 h 2006"/>
                <a:gd name="T22" fmla="*/ 1376 w 2608"/>
                <a:gd name="T23" fmla="*/ 527 h 2006"/>
                <a:gd name="T24" fmla="*/ 1142 w 2608"/>
                <a:gd name="T25" fmla="*/ 160 h 2006"/>
                <a:gd name="T26" fmla="*/ 1112 w 2608"/>
                <a:gd name="T27" fmla="*/ 169 h 2006"/>
                <a:gd name="T28" fmla="*/ 1094 w 2608"/>
                <a:gd name="T29" fmla="*/ 193 h 2006"/>
                <a:gd name="T30" fmla="*/ 1231 w 2608"/>
                <a:gd name="T31" fmla="*/ 496 h 2006"/>
                <a:gd name="T32" fmla="*/ 1527 w 2608"/>
                <a:gd name="T33" fmla="*/ 210 h 2006"/>
                <a:gd name="T34" fmla="*/ 1517 w 2608"/>
                <a:gd name="T35" fmla="*/ 180 h 2006"/>
                <a:gd name="T36" fmla="*/ 1493 w 2608"/>
                <a:gd name="T37" fmla="*/ 162 h 2006"/>
                <a:gd name="T38" fmla="*/ 1142 w 2608"/>
                <a:gd name="T39" fmla="*/ 160 h 2006"/>
                <a:gd name="T40" fmla="*/ 1628 w 2608"/>
                <a:gd name="T41" fmla="*/ 0 h 2006"/>
                <a:gd name="T42" fmla="*/ 1787 w 2608"/>
                <a:gd name="T43" fmla="*/ 12 h 2006"/>
                <a:gd name="T44" fmla="*/ 1937 w 2608"/>
                <a:gd name="T45" fmla="*/ 50 h 2006"/>
                <a:gd name="T46" fmla="*/ 2078 w 2608"/>
                <a:gd name="T47" fmla="*/ 108 h 2006"/>
                <a:gd name="T48" fmla="*/ 2206 w 2608"/>
                <a:gd name="T49" fmla="*/ 188 h 2006"/>
                <a:gd name="T50" fmla="*/ 2320 w 2608"/>
                <a:gd name="T51" fmla="*/ 285 h 2006"/>
                <a:gd name="T52" fmla="*/ 2418 w 2608"/>
                <a:gd name="T53" fmla="*/ 399 h 2006"/>
                <a:gd name="T54" fmla="*/ 2498 w 2608"/>
                <a:gd name="T55" fmla="*/ 526 h 2006"/>
                <a:gd name="T56" fmla="*/ 2558 w 2608"/>
                <a:gd name="T57" fmla="*/ 666 h 2006"/>
                <a:gd name="T58" fmla="*/ 2594 w 2608"/>
                <a:gd name="T59" fmla="*/ 816 h 2006"/>
                <a:gd name="T60" fmla="*/ 2608 w 2608"/>
                <a:gd name="T61" fmla="*/ 973 h 2006"/>
                <a:gd name="T62" fmla="*/ 2602 w 2608"/>
                <a:gd name="T63" fmla="*/ 1763 h 2006"/>
                <a:gd name="T64" fmla="*/ 2544 w 2608"/>
                <a:gd name="T65" fmla="*/ 1793 h 2006"/>
                <a:gd name="T66" fmla="*/ 2513 w 2608"/>
                <a:gd name="T67" fmla="*/ 1806 h 2006"/>
                <a:gd name="T68" fmla="*/ 2460 w 2608"/>
                <a:gd name="T69" fmla="*/ 1828 h 2006"/>
                <a:gd name="T70" fmla="*/ 2383 w 2608"/>
                <a:gd name="T71" fmla="*/ 1856 h 2006"/>
                <a:gd name="T72" fmla="*/ 2287 w 2608"/>
                <a:gd name="T73" fmla="*/ 1886 h 2006"/>
                <a:gd name="T74" fmla="*/ 2168 w 2608"/>
                <a:gd name="T75" fmla="*/ 1917 h 2006"/>
                <a:gd name="T76" fmla="*/ 2029 w 2608"/>
                <a:gd name="T77" fmla="*/ 1947 h 2006"/>
                <a:gd name="T78" fmla="*/ 1870 w 2608"/>
                <a:gd name="T79" fmla="*/ 1974 h 2006"/>
                <a:gd name="T80" fmla="*/ 1692 w 2608"/>
                <a:gd name="T81" fmla="*/ 1994 h 2006"/>
                <a:gd name="T82" fmla="*/ 1494 w 2608"/>
                <a:gd name="T83" fmla="*/ 2005 h 2006"/>
                <a:gd name="T84" fmla="*/ 1286 w 2608"/>
                <a:gd name="T85" fmla="*/ 2005 h 2006"/>
                <a:gd name="T86" fmla="*/ 1070 w 2608"/>
                <a:gd name="T87" fmla="*/ 1993 h 2006"/>
                <a:gd name="T88" fmla="*/ 837 w 2608"/>
                <a:gd name="T89" fmla="*/ 1967 h 2006"/>
                <a:gd name="T90" fmla="*/ 592 w 2608"/>
                <a:gd name="T91" fmla="*/ 1927 h 2006"/>
                <a:gd name="T92" fmla="*/ 331 w 2608"/>
                <a:gd name="T93" fmla="*/ 1869 h 2006"/>
                <a:gd name="T94" fmla="*/ 57 w 2608"/>
                <a:gd name="T95" fmla="*/ 1793 h 2006"/>
                <a:gd name="T96" fmla="*/ 0 w 2608"/>
                <a:gd name="T97" fmla="*/ 1763 h 2006"/>
                <a:gd name="T98" fmla="*/ 3 w 2608"/>
                <a:gd name="T99" fmla="*/ 893 h 2006"/>
                <a:gd name="T100" fmla="*/ 29 w 2608"/>
                <a:gd name="T101" fmla="*/ 740 h 2006"/>
                <a:gd name="T102" fmla="*/ 77 w 2608"/>
                <a:gd name="T103" fmla="*/ 594 h 2006"/>
                <a:gd name="T104" fmla="*/ 147 w 2608"/>
                <a:gd name="T105" fmla="*/ 461 h 2006"/>
                <a:gd name="T106" fmla="*/ 235 w 2608"/>
                <a:gd name="T107" fmla="*/ 340 h 2006"/>
                <a:gd name="T108" fmla="*/ 342 w 2608"/>
                <a:gd name="T109" fmla="*/ 234 h 2006"/>
                <a:gd name="T110" fmla="*/ 464 w 2608"/>
                <a:gd name="T111" fmla="*/ 146 h 2006"/>
                <a:gd name="T112" fmla="*/ 599 w 2608"/>
                <a:gd name="T113" fmla="*/ 76 h 2006"/>
                <a:gd name="T114" fmla="*/ 744 w 2608"/>
                <a:gd name="T115" fmla="*/ 28 h 2006"/>
                <a:gd name="T116" fmla="*/ 899 w 2608"/>
                <a:gd name="T117" fmla="*/ 3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08" h="2006">
                  <a:moveTo>
                    <a:pt x="1242" y="527"/>
                  </a:moveTo>
                  <a:lnTo>
                    <a:pt x="1237" y="527"/>
                  </a:lnTo>
                  <a:lnTo>
                    <a:pt x="1235" y="529"/>
                  </a:lnTo>
                  <a:lnTo>
                    <a:pt x="1233" y="531"/>
                  </a:lnTo>
                  <a:lnTo>
                    <a:pt x="1232" y="536"/>
                  </a:lnTo>
                  <a:lnTo>
                    <a:pt x="1166" y="1525"/>
                  </a:lnTo>
                  <a:lnTo>
                    <a:pt x="1167" y="1529"/>
                  </a:lnTo>
                  <a:lnTo>
                    <a:pt x="1168" y="1531"/>
                  </a:lnTo>
                  <a:lnTo>
                    <a:pt x="1298" y="1735"/>
                  </a:lnTo>
                  <a:lnTo>
                    <a:pt x="1301" y="1737"/>
                  </a:lnTo>
                  <a:lnTo>
                    <a:pt x="1303" y="1740"/>
                  </a:lnTo>
                  <a:lnTo>
                    <a:pt x="1306" y="1740"/>
                  </a:lnTo>
                  <a:lnTo>
                    <a:pt x="1306" y="1740"/>
                  </a:lnTo>
                  <a:lnTo>
                    <a:pt x="1309" y="1740"/>
                  </a:lnTo>
                  <a:lnTo>
                    <a:pt x="1313" y="1737"/>
                  </a:lnTo>
                  <a:lnTo>
                    <a:pt x="1315" y="1735"/>
                  </a:lnTo>
                  <a:lnTo>
                    <a:pt x="1455" y="1532"/>
                  </a:lnTo>
                  <a:lnTo>
                    <a:pt x="1456" y="1529"/>
                  </a:lnTo>
                  <a:lnTo>
                    <a:pt x="1456" y="1525"/>
                  </a:lnTo>
                  <a:lnTo>
                    <a:pt x="1386" y="536"/>
                  </a:lnTo>
                  <a:lnTo>
                    <a:pt x="1386" y="531"/>
                  </a:lnTo>
                  <a:lnTo>
                    <a:pt x="1384" y="529"/>
                  </a:lnTo>
                  <a:lnTo>
                    <a:pt x="1381" y="527"/>
                  </a:lnTo>
                  <a:lnTo>
                    <a:pt x="1376" y="527"/>
                  </a:lnTo>
                  <a:lnTo>
                    <a:pt x="1242" y="527"/>
                  </a:lnTo>
                  <a:close/>
                  <a:moveTo>
                    <a:pt x="1142" y="160"/>
                  </a:moveTo>
                  <a:lnTo>
                    <a:pt x="1126" y="162"/>
                  </a:lnTo>
                  <a:lnTo>
                    <a:pt x="1112" y="169"/>
                  </a:lnTo>
                  <a:lnTo>
                    <a:pt x="1101" y="180"/>
                  </a:lnTo>
                  <a:lnTo>
                    <a:pt x="1094" y="193"/>
                  </a:lnTo>
                  <a:lnTo>
                    <a:pt x="1092" y="210"/>
                  </a:lnTo>
                  <a:lnTo>
                    <a:pt x="1231" y="496"/>
                  </a:lnTo>
                  <a:lnTo>
                    <a:pt x="1392" y="496"/>
                  </a:lnTo>
                  <a:lnTo>
                    <a:pt x="1527" y="210"/>
                  </a:lnTo>
                  <a:lnTo>
                    <a:pt x="1524" y="193"/>
                  </a:lnTo>
                  <a:lnTo>
                    <a:pt x="1517" y="180"/>
                  </a:lnTo>
                  <a:lnTo>
                    <a:pt x="1506" y="169"/>
                  </a:lnTo>
                  <a:lnTo>
                    <a:pt x="1493" y="162"/>
                  </a:lnTo>
                  <a:lnTo>
                    <a:pt x="1477" y="160"/>
                  </a:lnTo>
                  <a:lnTo>
                    <a:pt x="1142" y="160"/>
                  </a:lnTo>
                  <a:close/>
                  <a:moveTo>
                    <a:pt x="980" y="0"/>
                  </a:moveTo>
                  <a:lnTo>
                    <a:pt x="1628" y="0"/>
                  </a:lnTo>
                  <a:lnTo>
                    <a:pt x="1708" y="3"/>
                  </a:lnTo>
                  <a:lnTo>
                    <a:pt x="1787" y="12"/>
                  </a:lnTo>
                  <a:lnTo>
                    <a:pt x="1864" y="28"/>
                  </a:lnTo>
                  <a:lnTo>
                    <a:pt x="1937" y="50"/>
                  </a:lnTo>
                  <a:lnTo>
                    <a:pt x="2009" y="76"/>
                  </a:lnTo>
                  <a:lnTo>
                    <a:pt x="2078" y="108"/>
                  </a:lnTo>
                  <a:lnTo>
                    <a:pt x="2144" y="146"/>
                  </a:lnTo>
                  <a:lnTo>
                    <a:pt x="2206" y="188"/>
                  </a:lnTo>
                  <a:lnTo>
                    <a:pt x="2265" y="234"/>
                  </a:lnTo>
                  <a:lnTo>
                    <a:pt x="2320" y="285"/>
                  </a:lnTo>
                  <a:lnTo>
                    <a:pt x="2371" y="340"/>
                  </a:lnTo>
                  <a:lnTo>
                    <a:pt x="2418" y="399"/>
                  </a:lnTo>
                  <a:lnTo>
                    <a:pt x="2460" y="461"/>
                  </a:lnTo>
                  <a:lnTo>
                    <a:pt x="2498" y="526"/>
                  </a:lnTo>
                  <a:lnTo>
                    <a:pt x="2530" y="594"/>
                  </a:lnTo>
                  <a:lnTo>
                    <a:pt x="2558" y="666"/>
                  </a:lnTo>
                  <a:lnTo>
                    <a:pt x="2579" y="740"/>
                  </a:lnTo>
                  <a:lnTo>
                    <a:pt x="2594" y="816"/>
                  </a:lnTo>
                  <a:lnTo>
                    <a:pt x="2604" y="893"/>
                  </a:lnTo>
                  <a:lnTo>
                    <a:pt x="2608" y="973"/>
                  </a:lnTo>
                  <a:lnTo>
                    <a:pt x="2608" y="1763"/>
                  </a:lnTo>
                  <a:lnTo>
                    <a:pt x="2602" y="1763"/>
                  </a:lnTo>
                  <a:lnTo>
                    <a:pt x="2551" y="1789"/>
                  </a:lnTo>
                  <a:lnTo>
                    <a:pt x="2544" y="1793"/>
                  </a:lnTo>
                  <a:lnTo>
                    <a:pt x="2531" y="1798"/>
                  </a:lnTo>
                  <a:lnTo>
                    <a:pt x="2513" y="1806"/>
                  </a:lnTo>
                  <a:lnTo>
                    <a:pt x="2489" y="1816"/>
                  </a:lnTo>
                  <a:lnTo>
                    <a:pt x="2460" y="1828"/>
                  </a:lnTo>
                  <a:lnTo>
                    <a:pt x="2425" y="1841"/>
                  </a:lnTo>
                  <a:lnTo>
                    <a:pt x="2383" y="1856"/>
                  </a:lnTo>
                  <a:lnTo>
                    <a:pt x="2338" y="1871"/>
                  </a:lnTo>
                  <a:lnTo>
                    <a:pt x="2287" y="1886"/>
                  </a:lnTo>
                  <a:lnTo>
                    <a:pt x="2230" y="1902"/>
                  </a:lnTo>
                  <a:lnTo>
                    <a:pt x="2168" y="1917"/>
                  </a:lnTo>
                  <a:lnTo>
                    <a:pt x="2101" y="1933"/>
                  </a:lnTo>
                  <a:lnTo>
                    <a:pt x="2029" y="1947"/>
                  </a:lnTo>
                  <a:lnTo>
                    <a:pt x="1951" y="1962"/>
                  </a:lnTo>
                  <a:lnTo>
                    <a:pt x="1870" y="1974"/>
                  </a:lnTo>
                  <a:lnTo>
                    <a:pt x="1783" y="1985"/>
                  </a:lnTo>
                  <a:lnTo>
                    <a:pt x="1692" y="1994"/>
                  </a:lnTo>
                  <a:lnTo>
                    <a:pt x="1595" y="2000"/>
                  </a:lnTo>
                  <a:lnTo>
                    <a:pt x="1494" y="2005"/>
                  </a:lnTo>
                  <a:lnTo>
                    <a:pt x="1388" y="2006"/>
                  </a:lnTo>
                  <a:lnTo>
                    <a:pt x="1286" y="2005"/>
                  </a:lnTo>
                  <a:lnTo>
                    <a:pt x="1179" y="2000"/>
                  </a:lnTo>
                  <a:lnTo>
                    <a:pt x="1070" y="1993"/>
                  </a:lnTo>
                  <a:lnTo>
                    <a:pt x="955" y="1981"/>
                  </a:lnTo>
                  <a:lnTo>
                    <a:pt x="837" y="1967"/>
                  </a:lnTo>
                  <a:lnTo>
                    <a:pt x="716" y="1949"/>
                  </a:lnTo>
                  <a:lnTo>
                    <a:pt x="592" y="1927"/>
                  </a:lnTo>
                  <a:lnTo>
                    <a:pt x="463" y="1901"/>
                  </a:lnTo>
                  <a:lnTo>
                    <a:pt x="331" y="1869"/>
                  </a:lnTo>
                  <a:lnTo>
                    <a:pt x="195" y="1833"/>
                  </a:lnTo>
                  <a:lnTo>
                    <a:pt x="57" y="1793"/>
                  </a:lnTo>
                  <a:lnTo>
                    <a:pt x="2" y="1775"/>
                  </a:lnTo>
                  <a:lnTo>
                    <a:pt x="0" y="1763"/>
                  </a:lnTo>
                  <a:lnTo>
                    <a:pt x="0" y="973"/>
                  </a:lnTo>
                  <a:lnTo>
                    <a:pt x="3" y="893"/>
                  </a:lnTo>
                  <a:lnTo>
                    <a:pt x="13" y="816"/>
                  </a:lnTo>
                  <a:lnTo>
                    <a:pt x="29" y="740"/>
                  </a:lnTo>
                  <a:lnTo>
                    <a:pt x="50" y="666"/>
                  </a:lnTo>
                  <a:lnTo>
                    <a:pt x="77" y="594"/>
                  </a:lnTo>
                  <a:lnTo>
                    <a:pt x="110" y="526"/>
                  </a:lnTo>
                  <a:lnTo>
                    <a:pt x="147" y="461"/>
                  </a:lnTo>
                  <a:lnTo>
                    <a:pt x="189" y="399"/>
                  </a:lnTo>
                  <a:lnTo>
                    <a:pt x="235" y="340"/>
                  </a:lnTo>
                  <a:lnTo>
                    <a:pt x="288" y="285"/>
                  </a:lnTo>
                  <a:lnTo>
                    <a:pt x="342" y="234"/>
                  </a:lnTo>
                  <a:lnTo>
                    <a:pt x="401" y="188"/>
                  </a:lnTo>
                  <a:lnTo>
                    <a:pt x="464" y="146"/>
                  </a:lnTo>
                  <a:lnTo>
                    <a:pt x="530" y="108"/>
                  </a:lnTo>
                  <a:lnTo>
                    <a:pt x="599" y="76"/>
                  </a:lnTo>
                  <a:lnTo>
                    <a:pt x="670" y="50"/>
                  </a:lnTo>
                  <a:lnTo>
                    <a:pt x="744" y="28"/>
                  </a:lnTo>
                  <a:lnTo>
                    <a:pt x="821" y="12"/>
                  </a:lnTo>
                  <a:lnTo>
                    <a:pt x="899" y="3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10"/>
          <p:cNvGrpSpPr>
            <a:grpSpLocks noChangeAspect="1"/>
          </p:cNvGrpSpPr>
          <p:nvPr/>
        </p:nvGrpSpPr>
        <p:grpSpPr bwMode="auto">
          <a:xfrm>
            <a:off x="3609560" y="2365019"/>
            <a:ext cx="711162" cy="651453"/>
            <a:chOff x="2176" y="203"/>
            <a:chExt cx="798" cy="731"/>
          </a:xfrm>
          <a:solidFill>
            <a:schemeClr val="accent2">
              <a:lumMod val="50000"/>
            </a:schemeClr>
          </a:solidFill>
        </p:grpSpPr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2176" y="438"/>
              <a:ext cx="381" cy="496"/>
            </a:xfrm>
            <a:custGeom>
              <a:avLst/>
              <a:gdLst>
                <a:gd name="T0" fmla="*/ 160 w 1906"/>
                <a:gd name="T1" fmla="*/ 31 h 2478"/>
                <a:gd name="T2" fmla="*/ 209 w 1906"/>
                <a:gd name="T3" fmla="*/ 132 h 2478"/>
                <a:gd name="T4" fmla="*/ 232 w 1906"/>
                <a:gd name="T5" fmla="*/ 287 h 2478"/>
                <a:gd name="T6" fmla="*/ 242 w 1906"/>
                <a:gd name="T7" fmla="*/ 371 h 2478"/>
                <a:gd name="T8" fmla="*/ 255 w 1906"/>
                <a:gd name="T9" fmla="*/ 501 h 2478"/>
                <a:gd name="T10" fmla="*/ 268 w 1906"/>
                <a:gd name="T11" fmla="*/ 615 h 2478"/>
                <a:gd name="T12" fmla="*/ 254 w 1906"/>
                <a:gd name="T13" fmla="*/ 656 h 2478"/>
                <a:gd name="T14" fmla="*/ 190 w 1906"/>
                <a:gd name="T15" fmla="*/ 694 h 2478"/>
                <a:gd name="T16" fmla="*/ 173 w 1906"/>
                <a:gd name="T17" fmla="*/ 769 h 2478"/>
                <a:gd name="T18" fmla="*/ 241 w 1906"/>
                <a:gd name="T19" fmla="*/ 878 h 2478"/>
                <a:gd name="T20" fmla="*/ 411 w 1906"/>
                <a:gd name="T21" fmla="*/ 1111 h 2478"/>
                <a:gd name="T22" fmla="*/ 453 w 1906"/>
                <a:gd name="T23" fmla="*/ 1176 h 2478"/>
                <a:gd name="T24" fmla="*/ 520 w 1906"/>
                <a:gd name="T25" fmla="*/ 1224 h 2478"/>
                <a:gd name="T26" fmla="*/ 588 w 1906"/>
                <a:gd name="T27" fmla="*/ 1267 h 2478"/>
                <a:gd name="T28" fmla="*/ 573 w 1906"/>
                <a:gd name="T29" fmla="*/ 1241 h 2478"/>
                <a:gd name="T30" fmla="*/ 490 w 1906"/>
                <a:gd name="T31" fmla="*/ 1155 h 2478"/>
                <a:gd name="T32" fmla="*/ 449 w 1906"/>
                <a:gd name="T33" fmla="*/ 1098 h 2478"/>
                <a:gd name="T34" fmla="*/ 397 w 1906"/>
                <a:gd name="T35" fmla="*/ 1022 h 2478"/>
                <a:gd name="T36" fmla="*/ 325 w 1906"/>
                <a:gd name="T37" fmla="*/ 923 h 2478"/>
                <a:gd name="T38" fmla="*/ 262 w 1906"/>
                <a:gd name="T39" fmla="*/ 834 h 2478"/>
                <a:gd name="T40" fmla="*/ 233 w 1906"/>
                <a:gd name="T41" fmla="*/ 797 h 2478"/>
                <a:gd name="T42" fmla="*/ 219 w 1906"/>
                <a:gd name="T43" fmla="*/ 734 h 2478"/>
                <a:gd name="T44" fmla="*/ 262 w 1906"/>
                <a:gd name="T45" fmla="*/ 701 h 2478"/>
                <a:gd name="T46" fmla="*/ 320 w 1906"/>
                <a:gd name="T47" fmla="*/ 695 h 2478"/>
                <a:gd name="T48" fmla="*/ 368 w 1906"/>
                <a:gd name="T49" fmla="*/ 709 h 2478"/>
                <a:gd name="T50" fmla="*/ 480 w 1906"/>
                <a:gd name="T51" fmla="*/ 767 h 2478"/>
                <a:gd name="T52" fmla="*/ 647 w 1906"/>
                <a:gd name="T53" fmla="*/ 909 h 2478"/>
                <a:gd name="T54" fmla="*/ 783 w 1906"/>
                <a:gd name="T55" fmla="*/ 1077 h 2478"/>
                <a:gd name="T56" fmla="*/ 872 w 1906"/>
                <a:gd name="T57" fmla="*/ 1164 h 2478"/>
                <a:gd name="T58" fmla="*/ 956 w 1906"/>
                <a:gd name="T59" fmla="*/ 1210 h 2478"/>
                <a:gd name="T60" fmla="*/ 1214 w 1906"/>
                <a:gd name="T61" fmla="*/ 1244 h 2478"/>
                <a:gd name="T62" fmla="*/ 1380 w 1906"/>
                <a:gd name="T63" fmla="*/ 1292 h 2478"/>
                <a:gd name="T64" fmla="*/ 1470 w 1906"/>
                <a:gd name="T65" fmla="*/ 1336 h 2478"/>
                <a:gd name="T66" fmla="*/ 1504 w 1906"/>
                <a:gd name="T67" fmla="*/ 1360 h 2478"/>
                <a:gd name="T68" fmla="*/ 1579 w 1906"/>
                <a:gd name="T69" fmla="*/ 1422 h 2478"/>
                <a:gd name="T70" fmla="*/ 1693 w 1906"/>
                <a:gd name="T71" fmla="*/ 1541 h 2478"/>
                <a:gd name="T72" fmla="*/ 1811 w 1906"/>
                <a:gd name="T73" fmla="*/ 1713 h 2478"/>
                <a:gd name="T74" fmla="*/ 1895 w 1906"/>
                <a:gd name="T75" fmla="*/ 1937 h 2478"/>
                <a:gd name="T76" fmla="*/ 1906 w 1906"/>
                <a:gd name="T77" fmla="*/ 2035 h 2478"/>
                <a:gd name="T78" fmla="*/ 1891 w 1906"/>
                <a:gd name="T79" fmla="*/ 2180 h 2478"/>
                <a:gd name="T80" fmla="*/ 1209 w 1906"/>
                <a:gd name="T81" fmla="*/ 2223 h 2478"/>
                <a:gd name="T82" fmla="*/ 1173 w 1906"/>
                <a:gd name="T83" fmla="*/ 2108 h 2478"/>
                <a:gd name="T84" fmla="*/ 1106 w 1906"/>
                <a:gd name="T85" fmla="*/ 2028 h 2478"/>
                <a:gd name="T86" fmla="*/ 1069 w 1906"/>
                <a:gd name="T87" fmla="*/ 1997 h 2478"/>
                <a:gd name="T88" fmla="*/ 1006 w 1906"/>
                <a:gd name="T89" fmla="*/ 1960 h 2478"/>
                <a:gd name="T90" fmla="*/ 883 w 1906"/>
                <a:gd name="T91" fmla="*/ 1886 h 2478"/>
                <a:gd name="T92" fmla="*/ 728 w 1906"/>
                <a:gd name="T93" fmla="*/ 1793 h 2478"/>
                <a:gd name="T94" fmla="*/ 571 w 1906"/>
                <a:gd name="T95" fmla="*/ 1694 h 2478"/>
                <a:gd name="T96" fmla="*/ 440 w 1906"/>
                <a:gd name="T97" fmla="*/ 1604 h 2478"/>
                <a:gd name="T98" fmla="*/ 365 w 1906"/>
                <a:gd name="T99" fmla="*/ 1541 h 2478"/>
                <a:gd name="T100" fmla="*/ 307 w 1906"/>
                <a:gd name="T101" fmla="*/ 1449 h 2478"/>
                <a:gd name="T102" fmla="*/ 230 w 1906"/>
                <a:gd name="T103" fmla="*/ 1295 h 2478"/>
                <a:gd name="T104" fmla="*/ 145 w 1906"/>
                <a:gd name="T105" fmla="*/ 1113 h 2478"/>
                <a:gd name="T106" fmla="*/ 69 w 1906"/>
                <a:gd name="T107" fmla="*/ 935 h 2478"/>
                <a:gd name="T108" fmla="*/ 16 w 1906"/>
                <a:gd name="T109" fmla="*/ 795 h 2478"/>
                <a:gd name="T110" fmla="*/ 0 w 1906"/>
                <a:gd name="T111" fmla="*/ 702 h 2478"/>
                <a:gd name="T112" fmla="*/ 4 w 1906"/>
                <a:gd name="T113" fmla="*/ 540 h 2478"/>
                <a:gd name="T114" fmla="*/ 15 w 1906"/>
                <a:gd name="T115" fmla="*/ 369 h 2478"/>
                <a:gd name="T116" fmla="*/ 25 w 1906"/>
                <a:gd name="T117" fmla="*/ 243 h 2478"/>
                <a:gd name="T118" fmla="*/ 31 w 1906"/>
                <a:gd name="T119" fmla="*/ 182 h 2478"/>
                <a:gd name="T120" fmla="*/ 47 w 1906"/>
                <a:gd name="T121" fmla="*/ 68 h 2478"/>
                <a:gd name="T122" fmla="*/ 76 w 1906"/>
                <a:gd name="T123" fmla="*/ 5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06" h="2478">
                  <a:moveTo>
                    <a:pt x="103" y="0"/>
                  </a:moveTo>
                  <a:lnTo>
                    <a:pt x="117" y="4"/>
                  </a:lnTo>
                  <a:lnTo>
                    <a:pt x="140" y="15"/>
                  </a:lnTo>
                  <a:lnTo>
                    <a:pt x="160" y="31"/>
                  </a:lnTo>
                  <a:lnTo>
                    <a:pt x="177" y="50"/>
                  </a:lnTo>
                  <a:lnTo>
                    <a:pt x="190" y="74"/>
                  </a:lnTo>
                  <a:lnTo>
                    <a:pt x="201" y="102"/>
                  </a:lnTo>
                  <a:lnTo>
                    <a:pt x="209" y="132"/>
                  </a:lnTo>
                  <a:lnTo>
                    <a:pt x="216" y="167"/>
                  </a:lnTo>
                  <a:lnTo>
                    <a:pt x="222" y="204"/>
                  </a:lnTo>
                  <a:lnTo>
                    <a:pt x="227" y="245"/>
                  </a:lnTo>
                  <a:lnTo>
                    <a:pt x="232" y="287"/>
                  </a:lnTo>
                  <a:lnTo>
                    <a:pt x="233" y="301"/>
                  </a:lnTo>
                  <a:lnTo>
                    <a:pt x="236" y="319"/>
                  </a:lnTo>
                  <a:lnTo>
                    <a:pt x="238" y="343"/>
                  </a:lnTo>
                  <a:lnTo>
                    <a:pt x="242" y="371"/>
                  </a:lnTo>
                  <a:lnTo>
                    <a:pt x="244" y="401"/>
                  </a:lnTo>
                  <a:lnTo>
                    <a:pt x="248" y="434"/>
                  </a:lnTo>
                  <a:lnTo>
                    <a:pt x="251" y="468"/>
                  </a:lnTo>
                  <a:lnTo>
                    <a:pt x="255" y="501"/>
                  </a:lnTo>
                  <a:lnTo>
                    <a:pt x="259" y="534"/>
                  </a:lnTo>
                  <a:lnTo>
                    <a:pt x="262" y="564"/>
                  </a:lnTo>
                  <a:lnTo>
                    <a:pt x="265" y="591"/>
                  </a:lnTo>
                  <a:lnTo>
                    <a:pt x="268" y="615"/>
                  </a:lnTo>
                  <a:lnTo>
                    <a:pt x="270" y="633"/>
                  </a:lnTo>
                  <a:lnTo>
                    <a:pt x="272" y="646"/>
                  </a:lnTo>
                  <a:lnTo>
                    <a:pt x="273" y="652"/>
                  </a:lnTo>
                  <a:lnTo>
                    <a:pt x="254" y="656"/>
                  </a:lnTo>
                  <a:lnTo>
                    <a:pt x="236" y="661"/>
                  </a:lnTo>
                  <a:lnTo>
                    <a:pt x="219" y="669"/>
                  </a:lnTo>
                  <a:lnTo>
                    <a:pt x="203" y="680"/>
                  </a:lnTo>
                  <a:lnTo>
                    <a:pt x="190" y="694"/>
                  </a:lnTo>
                  <a:lnTo>
                    <a:pt x="180" y="709"/>
                  </a:lnTo>
                  <a:lnTo>
                    <a:pt x="173" y="727"/>
                  </a:lnTo>
                  <a:lnTo>
                    <a:pt x="170" y="747"/>
                  </a:lnTo>
                  <a:lnTo>
                    <a:pt x="173" y="769"/>
                  </a:lnTo>
                  <a:lnTo>
                    <a:pt x="181" y="793"/>
                  </a:lnTo>
                  <a:lnTo>
                    <a:pt x="195" y="820"/>
                  </a:lnTo>
                  <a:lnTo>
                    <a:pt x="216" y="849"/>
                  </a:lnTo>
                  <a:lnTo>
                    <a:pt x="241" y="878"/>
                  </a:lnTo>
                  <a:lnTo>
                    <a:pt x="316" y="971"/>
                  </a:lnTo>
                  <a:lnTo>
                    <a:pt x="343" y="1009"/>
                  </a:lnTo>
                  <a:lnTo>
                    <a:pt x="370" y="1047"/>
                  </a:lnTo>
                  <a:lnTo>
                    <a:pt x="411" y="1111"/>
                  </a:lnTo>
                  <a:lnTo>
                    <a:pt x="422" y="1129"/>
                  </a:lnTo>
                  <a:lnTo>
                    <a:pt x="432" y="1149"/>
                  </a:lnTo>
                  <a:lnTo>
                    <a:pt x="444" y="1166"/>
                  </a:lnTo>
                  <a:lnTo>
                    <a:pt x="453" y="1176"/>
                  </a:lnTo>
                  <a:lnTo>
                    <a:pt x="467" y="1187"/>
                  </a:lnTo>
                  <a:lnTo>
                    <a:pt x="484" y="1199"/>
                  </a:lnTo>
                  <a:lnTo>
                    <a:pt x="501" y="1211"/>
                  </a:lnTo>
                  <a:lnTo>
                    <a:pt x="520" y="1224"/>
                  </a:lnTo>
                  <a:lnTo>
                    <a:pt x="539" y="1237"/>
                  </a:lnTo>
                  <a:lnTo>
                    <a:pt x="557" y="1247"/>
                  </a:lnTo>
                  <a:lnTo>
                    <a:pt x="573" y="1258"/>
                  </a:lnTo>
                  <a:lnTo>
                    <a:pt x="588" y="1267"/>
                  </a:lnTo>
                  <a:lnTo>
                    <a:pt x="600" y="1274"/>
                  </a:lnTo>
                  <a:lnTo>
                    <a:pt x="607" y="1279"/>
                  </a:lnTo>
                  <a:lnTo>
                    <a:pt x="609" y="1280"/>
                  </a:lnTo>
                  <a:lnTo>
                    <a:pt x="573" y="1241"/>
                  </a:lnTo>
                  <a:lnTo>
                    <a:pt x="537" y="1203"/>
                  </a:lnTo>
                  <a:lnTo>
                    <a:pt x="521" y="1187"/>
                  </a:lnTo>
                  <a:lnTo>
                    <a:pt x="505" y="1171"/>
                  </a:lnTo>
                  <a:lnTo>
                    <a:pt x="490" y="1155"/>
                  </a:lnTo>
                  <a:lnTo>
                    <a:pt x="475" y="1137"/>
                  </a:lnTo>
                  <a:lnTo>
                    <a:pt x="459" y="1115"/>
                  </a:lnTo>
                  <a:lnTo>
                    <a:pt x="456" y="1109"/>
                  </a:lnTo>
                  <a:lnTo>
                    <a:pt x="449" y="1098"/>
                  </a:lnTo>
                  <a:lnTo>
                    <a:pt x="439" y="1084"/>
                  </a:lnTo>
                  <a:lnTo>
                    <a:pt x="427" y="1066"/>
                  </a:lnTo>
                  <a:lnTo>
                    <a:pt x="412" y="1045"/>
                  </a:lnTo>
                  <a:lnTo>
                    <a:pt x="397" y="1022"/>
                  </a:lnTo>
                  <a:lnTo>
                    <a:pt x="378" y="998"/>
                  </a:lnTo>
                  <a:lnTo>
                    <a:pt x="362" y="974"/>
                  </a:lnTo>
                  <a:lnTo>
                    <a:pt x="343" y="948"/>
                  </a:lnTo>
                  <a:lnTo>
                    <a:pt x="325" y="923"/>
                  </a:lnTo>
                  <a:lnTo>
                    <a:pt x="307" y="897"/>
                  </a:lnTo>
                  <a:lnTo>
                    <a:pt x="291" y="874"/>
                  </a:lnTo>
                  <a:lnTo>
                    <a:pt x="276" y="854"/>
                  </a:lnTo>
                  <a:lnTo>
                    <a:pt x="262" y="834"/>
                  </a:lnTo>
                  <a:lnTo>
                    <a:pt x="250" y="820"/>
                  </a:lnTo>
                  <a:lnTo>
                    <a:pt x="242" y="807"/>
                  </a:lnTo>
                  <a:lnTo>
                    <a:pt x="236" y="800"/>
                  </a:lnTo>
                  <a:lnTo>
                    <a:pt x="233" y="797"/>
                  </a:lnTo>
                  <a:lnTo>
                    <a:pt x="221" y="778"/>
                  </a:lnTo>
                  <a:lnTo>
                    <a:pt x="216" y="761"/>
                  </a:lnTo>
                  <a:lnTo>
                    <a:pt x="215" y="747"/>
                  </a:lnTo>
                  <a:lnTo>
                    <a:pt x="219" y="734"/>
                  </a:lnTo>
                  <a:lnTo>
                    <a:pt x="226" y="723"/>
                  </a:lnTo>
                  <a:lnTo>
                    <a:pt x="237" y="714"/>
                  </a:lnTo>
                  <a:lnTo>
                    <a:pt x="249" y="707"/>
                  </a:lnTo>
                  <a:lnTo>
                    <a:pt x="262" y="701"/>
                  </a:lnTo>
                  <a:lnTo>
                    <a:pt x="278" y="697"/>
                  </a:lnTo>
                  <a:lnTo>
                    <a:pt x="293" y="695"/>
                  </a:lnTo>
                  <a:lnTo>
                    <a:pt x="307" y="694"/>
                  </a:lnTo>
                  <a:lnTo>
                    <a:pt x="320" y="695"/>
                  </a:lnTo>
                  <a:lnTo>
                    <a:pt x="333" y="696"/>
                  </a:lnTo>
                  <a:lnTo>
                    <a:pt x="342" y="700"/>
                  </a:lnTo>
                  <a:lnTo>
                    <a:pt x="352" y="703"/>
                  </a:lnTo>
                  <a:lnTo>
                    <a:pt x="368" y="709"/>
                  </a:lnTo>
                  <a:lnTo>
                    <a:pt x="389" y="718"/>
                  </a:lnTo>
                  <a:lnTo>
                    <a:pt x="416" y="730"/>
                  </a:lnTo>
                  <a:lnTo>
                    <a:pt x="446" y="747"/>
                  </a:lnTo>
                  <a:lnTo>
                    <a:pt x="480" y="767"/>
                  </a:lnTo>
                  <a:lnTo>
                    <a:pt x="519" y="793"/>
                  </a:lnTo>
                  <a:lnTo>
                    <a:pt x="559" y="826"/>
                  </a:lnTo>
                  <a:lnTo>
                    <a:pt x="602" y="864"/>
                  </a:lnTo>
                  <a:lnTo>
                    <a:pt x="647" y="909"/>
                  </a:lnTo>
                  <a:lnTo>
                    <a:pt x="692" y="961"/>
                  </a:lnTo>
                  <a:lnTo>
                    <a:pt x="739" y="1023"/>
                  </a:lnTo>
                  <a:lnTo>
                    <a:pt x="761" y="1051"/>
                  </a:lnTo>
                  <a:lnTo>
                    <a:pt x="783" y="1077"/>
                  </a:lnTo>
                  <a:lnTo>
                    <a:pt x="806" y="1101"/>
                  </a:lnTo>
                  <a:lnTo>
                    <a:pt x="829" y="1126"/>
                  </a:lnTo>
                  <a:lnTo>
                    <a:pt x="849" y="1147"/>
                  </a:lnTo>
                  <a:lnTo>
                    <a:pt x="872" y="1164"/>
                  </a:lnTo>
                  <a:lnTo>
                    <a:pt x="896" y="1181"/>
                  </a:lnTo>
                  <a:lnTo>
                    <a:pt x="915" y="1194"/>
                  </a:lnTo>
                  <a:lnTo>
                    <a:pt x="936" y="1205"/>
                  </a:lnTo>
                  <a:lnTo>
                    <a:pt x="956" y="1210"/>
                  </a:lnTo>
                  <a:lnTo>
                    <a:pt x="1030" y="1216"/>
                  </a:lnTo>
                  <a:lnTo>
                    <a:pt x="1098" y="1224"/>
                  </a:lnTo>
                  <a:lnTo>
                    <a:pt x="1158" y="1233"/>
                  </a:lnTo>
                  <a:lnTo>
                    <a:pt x="1214" y="1244"/>
                  </a:lnTo>
                  <a:lnTo>
                    <a:pt x="1264" y="1256"/>
                  </a:lnTo>
                  <a:lnTo>
                    <a:pt x="1307" y="1268"/>
                  </a:lnTo>
                  <a:lnTo>
                    <a:pt x="1346" y="1280"/>
                  </a:lnTo>
                  <a:lnTo>
                    <a:pt x="1380" y="1292"/>
                  </a:lnTo>
                  <a:lnTo>
                    <a:pt x="1409" y="1304"/>
                  </a:lnTo>
                  <a:lnTo>
                    <a:pt x="1434" y="1317"/>
                  </a:lnTo>
                  <a:lnTo>
                    <a:pt x="1453" y="1326"/>
                  </a:lnTo>
                  <a:lnTo>
                    <a:pt x="1470" y="1336"/>
                  </a:lnTo>
                  <a:lnTo>
                    <a:pt x="1482" y="1344"/>
                  </a:lnTo>
                  <a:lnTo>
                    <a:pt x="1491" y="1351"/>
                  </a:lnTo>
                  <a:lnTo>
                    <a:pt x="1496" y="1354"/>
                  </a:lnTo>
                  <a:lnTo>
                    <a:pt x="1504" y="1360"/>
                  </a:lnTo>
                  <a:lnTo>
                    <a:pt x="1517" y="1370"/>
                  </a:lnTo>
                  <a:lnTo>
                    <a:pt x="1534" y="1383"/>
                  </a:lnTo>
                  <a:lnTo>
                    <a:pt x="1555" y="1401"/>
                  </a:lnTo>
                  <a:lnTo>
                    <a:pt x="1579" y="1422"/>
                  </a:lnTo>
                  <a:lnTo>
                    <a:pt x="1604" y="1446"/>
                  </a:lnTo>
                  <a:lnTo>
                    <a:pt x="1633" y="1474"/>
                  </a:lnTo>
                  <a:lnTo>
                    <a:pt x="1663" y="1506"/>
                  </a:lnTo>
                  <a:lnTo>
                    <a:pt x="1693" y="1541"/>
                  </a:lnTo>
                  <a:lnTo>
                    <a:pt x="1723" y="1580"/>
                  </a:lnTo>
                  <a:lnTo>
                    <a:pt x="1753" y="1621"/>
                  </a:lnTo>
                  <a:lnTo>
                    <a:pt x="1783" y="1666"/>
                  </a:lnTo>
                  <a:lnTo>
                    <a:pt x="1811" y="1713"/>
                  </a:lnTo>
                  <a:lnTo>
                    <a:pt x="1837" y="1765"/>
                  </a:lnTo>
                  <a:lnTo>
                    <a:pt x="1860" y="1820"/>
                  </a:lnTo>
                  <a:lnTo>
                    <a:pt x="1879" y="1877"/>
                  </a:lnTo>
                  <a:lnTo>
                    <a:pt x="1895" y="1937"/>
                  </a:lnTo>
                  <a:lnTo>
                    <a:pt x="1898" y="1955"/>
                  </a:lnTo>
                  <a:lnTo>
                    <a:pt x="1901" y="1980"/>
                  </a:lnTo>
                  <a:lnTo>
                    <a:pt x="1904" y="2006"/>
                  </a:lnTo>
                  <a:lnTo>
                    <a:pt x="1906" y="2035"/>
                  </a:lnTo>
                  <a:lnTo>
                    <a:pt x="1906" y="2064"/>
                  </a:lnTo>
                  <a:lnTo>
                    <a:pt x="1903" y="2091"/>
                  </a:lnTo>
                  <a:lnTo>
                    <a:pt x="1898" y="2115"/>
                  </a:lnTo>
                  <a:lnTo>
                    <a:pt x="1891" y="2180"/>
                  </a:lnTo>
                  <a:lnTo>
                    <a:pt x="1885" y="2244"/>
                  </a:lnTo>
                  <a:lnTo>
                    <a:pt x="1884" y="2478"/>
                  </a:lnTo>
                  <a:lnTo>
                    <a:pt x="1209" y="2478"/>
                  </a:lnTo>
                  <a:lnTo>
                    <a:pt x="1209" y="2223"/>
                  </a:lnTo>
                  <a:lnTo>
                    <a:pt x="1205" y="2192"/>
                  </a:lnTo>
                  <a:lnTo>
                    <a:pt x="1198" y="2161"/>
                  </a:lnTo>
                  <a:lnTo>
                    <a:pt x="1187" y="2134"/>
                  </a:lnTo>
                  <a:lnTo>
                    <a:pt x="1173" y="2108"/>
                  </a:lnTo>
                  <a:lnTo>
                    <a:pt x="1157" y="2084"/>
                  </a:lnTo>
                  <a:lnTo>
                    <a:pt x="1139" y="2062"/>
                  </a:lnTo>
                  <a:lnTo>
                    <a:pt x="1122" y="2044"/>
                  </a:lnTo>
                  <a:lnTo>
                    <a:pt x="1106" y="2028"/>
                  </a:lnTo>
                  <a:lnTo>
                    <a:pt x="1092" y="2015"/>
                  </a:lnTo>
                  <a:lnTo>
                    <a:pt x="1080" y="2005"/>
                  </a:lnTo>
                  <a:lnTo>
                    <a:pt x="1071" y="1998"/>
                  </a:lnTo>
                  <a:lnTo>
                    <a:pt x="1069" y="1997"/>
                  </a:lnTo>
                  <a:lnTo>
                    <a:pt x="1060" y="1992"/>
                  </a:lnTo>
                  <a:lnTo>
                    <a:pt x="1047" y="1983"/>
                  </a:lnTo>
                  <a:lnTo>
                    <a:pt x="1029" y="1974"/>
                  </a:lnTo>
                  <a:lnTo>
                    <a:pt x="1006" y="1960"/>
                  </a:lnTo>
                  <a:lnTo>
                    <a:pt x="979" y="1944"/>
                  </a:lnTo>
                  <a:lnTo>
                    <a:pt x="950" y="1926"/>
                  </a:lnTo>
                  <a:lnTo>
                    <a:pt x="918" y="1908"/>
                  </a:lnTo>
                  <a:lnTo>
                    <a:pt x="883" y="1886"/>
                  </a:lnTo>
                  <a:lnTo>
                    <a:pt x="846" y="1864"/>
                  </a:lnTo>
                  <a:lnTo>
                    <a:pt x="808" y="1841"/>
                  </a:lnTo>
                  <a:lnTo>
                    <a:pt x="768" y="1817"/>
                  </a:lnTo>
                  <a:lnTo>
                    <a:pt x="728" y="1793"/>
                  </a:lnTo>
                  <a:lnTo>
                    <a:pt x="688" y="1767"/>
                  </a:lnTo>
                  <a:lnTo>
                    <a:pt x="648" y="1743"/>
                  </a:lnTo>
                  <a:lnTo>
                    <a:pt x="609" y="1718"/>
                  </a:lnTo>
                  <a:lnTo>
                    <a:pt x="571" y="1694"/>
                  </a:lnTo>
                  <a:lnTo>
                    <a:pt x="534" y="1669"/>
                  </a:lnTo>
                  <a:lnTo>
                    <a:pt x="501" y="1646"/>
                  </a:lnTo>
                  <a:lnTo>
                    <a:pt x="469" y="1624"/>
                  </a:lnTo>
                  <a:lnTo>
                    <a:pt x="440" y="1604"/>
                  </a:lnTo>
                  <a:lnTo>
                    <a:pt x="416" y="1586"/>
                  </a:lnTo>
                  <a:lnTo>
                    <a:pt x="394" y="1569"/>
                  </a:lnTo>
                  <a:lnTo>
                    <a:pt x="377" y="1553"/>
                  </a:lnTo>
                  <a:lnTo>
                    <a:pt x="365" y="1541"/>
                  </a:lnTo>
                  <a:lnTo>
                    <a:pt x="353" y="1525"/>
                  </a:lnTo>
                  <a:lnTo>
                    <a:pt x="340" y="1504"/>
                  </a:lnTo>
                  <a:lnTo>
                    <a:pt x="324" y="1479"/>
                  </a:lnTo>
                  <a:lnTo>
                    <a:pt x="307" y="1449"/>
                  </a:lnTo>
                  <a:lnTo>
                    <a:pt x="289" y="1415"/>
                  </a:lnTo>
                  <a:lnTo>
                    <a:pt x="270" y="1377"/>
                  </a:lnTo>
                  <a:lnTo>
                    <a:pt x="250" y="1337"/>
                  </a:lnTo>
                  <a:lnTo>
                    <a:pt x="230" y="1295"/>
                  </a:lnTo>
                  <a:lnTo>
                    <a:pt x="208" y="1251"/>
                  </a:lnTo>
                  <a:lnTo>
                    <a:pt x="186" y="1205"/>
                  </a:lnTo>
                  <a:lnTo>
                    <a:pt x="166" y="1159"/>
                  </a:lnTo>
                  <a:lnTo>
                    <a:pt x="145" y="1113"/>
                  </a:lnTo>
                  <a:lnTo>
                    <a:pt x="125" y="1067"/>
                  </a:lnTo>
                  <a:lnTo>
                    <a:pt x="104" y="1021"/>
                  </a:lnTo>
                  <a:lnTo>
                    <a:pt x="86" y="977"/>
                  </a:lnTo>
                  <a:lnTo>
                    <a:pt x="69" y="935"/>
                  </a:lnTo>
                  <a:lnTo>
                    <a:pt x="53" y="896"/>
                  </a:lnTo>
                  <a:lnTo>
                    <a:pt x="39" y="858"/>
                  </a:lnTo>
                  <a:lnTo>
                    <a:pt x="27" y="826"/>
                  </a:lnTo>
                  <a:lnTo>
                    <a:pt x="16" y="795"/>
                  </a:lnTo>
                  <a:lnTo>
                    <a:pt x="8" y="771"/>
                  </a:lnTo>
                  <a:lnTo>
                    <a:pt x="4" y="751"/>
                  </a:lnTo>
                  <a:lnTo>
                    <a:pt x="1" y="736"/>
                  </a:lnTo>
                  <a:lnTo>
                    <a:pt x="0" y="702"/>
                  </a:lnTo>
                  <a:lnTo>
                    <a:pt x="0" y="664"/>
                  </a:lnTo>
                  <a:lnTo>
                    <a:pt x="1" y="624"/>
                  </a:lnTo>
                  <a:lnTo>
                    <a:pt x="2" y="583"/>
                  </a:lnTo>
                  <a:lnTo>
                    <a:pt x="4" y="540"/>
                  </a:lnTo>
                  <a:lnTo>
                    <a:pt x="6" y="495"/>
                  </a:lnTo>
                  <a:lnTo>
                    <a:pt x="8" y="451"/>
                  </a:lnTo>
                  <a:lnTo>
                    <a:pt x="12" y="409"/>
                  </a:lnTo>
                  <a:lnTo>
                    <a:pt x="15" y="369"/>
                  </a:lnTo>
                  <a:lnTo>
                    <a:pt x="18" y="331"/>
                  </a:lnTo>
                  <a:lnTo>
                    <a:pt x="21" y="297"/>
                  </a:lnTo>
                  <a:lnTo>
                    <a:pt x="23" y="267"/>
                  </a:lnTo>
                  <a:lnTo>
                    <a:pt x="25" y="243"/>
                  </a:lnTo>
                  <a:lnTo>
                    <a:pt x="28" y="224"/>
                  </a:lnTo>
                  <a:lnTo>
                    <a:pt x="29" y="212"/>
                  </a:lnTo>
                  <a:lnTo>
                    <a:pt x="29" y="209"/>
                  </a:lnTo>
                  <a:lnTo>
                    <a:pt x="31" y="182"/>
                  </a:lnTo>
                  <a:lnTo>
                    <a:pt x="34" y="153"/>
                  </a:lnTo>
                  <a:lnTo>
                    <a:pt x="37" y="124"/>
                  </a:lnTo>
                  <a:lnTo>
                    <a:pt x="42" y="95"/>
                  </a:lnTo>
                  <a:lnTo>
                    <a:pt x="47" y="68"/>
                  </a:lnTo>
                  <a:lnTo>
                    <a:pt x="52" y="45"/>
                  </a:lnTo>
                  <a:lnTo>
                    <a:pt x="58" y="27"/>
                  </a:lnTo>
                  <a:lnTo>
                    <a:pt x="65" y="16"/>
                  </a:lnTo>
                  <a:lnTo>
                    <a:pt x="76" y="5"/>
                  </a:lnTo>
                  <a:lnTo>
                    <a:pt x="89" y="0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>
              <a:off x="2593" y="438"/>
              <a:ext cx="381" cy="496"/>
            </a:xfrm>
            <a:custGeom>
              <a:avLst/>
              <a:gdLst>
                <a:gd name="T0" fmla="*/ 1841 w 1904"/>
                <a:gd name="T1" fmla="*/ 16 h 2478"/>
                <a:gd name="T2" fmla="*/ 1864 w 1904"/>
                <a:gd name="T3" fmla="*/ 95 h 2478"/>
                <a:gd name="T4" fmla="*/ 1876 w 1904"/>
                <a:gd name="T5" fmla="*/ 209 h 2478"/>
                <a:gd name="T6" fmla="*/ 1882 w 1904"/>
                <a:gd name="T7" fmla="*/ 267 h 2478"/>
                <a:gd name="T8" fmla="*/ 1893 w 1904"/>
                <a:gd name="T9" fmla="*/ 409 h 2478"/>
                <a:gd name="T10" fmla="*/ 1903 w 1904"/>
                <a:gd name="T11" fmla="*/ 582 h 2478"/>
                <a:gd name="T12" fmla="*/ 1897 w 1904"/>
                <a:gd name="T13" fmla="*/ 770 h 2478"/>
                <a:gd name="T14" fmla="*/ 1853 w 1904"/>
                <a:gd name="T15" fmla="*/ 896 h 2478"/>
                <a:gd name="T16" fmla="*/ 1781 w 1904"/>
                <a:gd name="T17" fmla="*/ 1067 h 2478"/>
                <a:gd name="T18" fmla="*/ 1697 w 1904"/>
                <a:gd name="T19" fmla="*/ 1251 h 2478"/>
                <a:gd name="T20" fmla="*/ 1616 w 1904"/>
                <a:gd name="T21" fmla="*/ 1415 h 2478"/>
                <a:gd name="T22" fmla="*/ 1552 w 1904"/>
                <a:gd name="T23" fmla="*/ 1525 h 2478"/>
                <a:gd name="T24" fmla="*/ 1490 w 1904"/>
                <a:gd name="T25" fmla="*/ 1586 h 2478"/>
                <a:gd name="T26" fmla="*/ 1371 w 1904"/>
                <a:gd name="T27" fmla="*/ 1669 h 2478"/>
                <a:gd name="T28" fmla="*/ 1217 w 1904"/>
                <a:gd name="T29" fmla="*/ 1767 h 2478"/>
                <a:gd name="T30" fmla="*/ 1059 w 1904"/>
                <a:gd name="T31" fmla="*/ 1864 h 2478"/>
                <a:gd name="T32" fmla="*/ 926 w 1904"/>
                <a:gd name="T33" fmla="*/ 1944 h 2478"/>
                <a:gd name="T34" fmla="*/ 845 w 1904"/>
                <a:gd name="T35" fmla="*/ 1992 h 2478"/>
                <a:gd name="T36" fmla="*/ 815 w 1904"/>
                <a:gd name="T37" fmla="*/ 2015 h 2478"/>
                <a:gd name="T38" fmla="*/ 749 w 1904"/>
                <a:gd name="T39" fmla="*/ 2084 h 2478"/>
                <a:gd name="T40" fmla="*/ 700 w 1904"/>
                <a:gd name="T41" fmla="*/ 2192 h 2478"/>
                <a:gd name="T42" fmla="*/ 20 w 1904"/>
                <a:gd name="T43" fmla="*/ 2244 h 2478"/>
                <a:gd name="T44" fmla="*/ 0 w 1904"/>
                <a:gd name="T45" fmla="*/ 2064 h 2478"/>
                <a:gd name="T46" fmla="*/ 7 w 1904"/>
                <a:gd name="T47" fmla="*/ 1955 h 2478"/>
                <a:gd name="T48" fmla="*/ 69 w 1904"/>
                <a:gd name="T49" fmla="*/ 1765 h 2478"/>
                <a:gd name="T50" fmla="*/ 182 w 1904"/>
                <a:gd name="T51" fmla="*/ 1580 h 2478"/>
                <a:gd name="T52" fmla="*/ 301 w 1904"/>
                <a:gd name="T53" fmla="*/ 1446 h 2478"/>
                <a:gd name="T54" fmla="*/ 388 w 1904"/>
                <a:gd name="T55" fmla="*/ 1370 h 2478"/>
                <a:gd name="T56" fmla="*/ 423 w 1904"/>
                <a:gd name="T57" fmla="*/ 1344 h 2478"/>
                <a:gd name="T58" fmla="*/ 497 w 1904"/>
                <a:gd name="T59" fmla="*/ 1304 h 2478"/>
                <a:gd name="T60" fmla="*/ 642 w 1904"/>
                <a:gd name="T61" fmla="*/ 1256 h 2478"/>
                <a:gd name="T62" fmla="*/ 875 w 1904"/>
                <a:gd name="T63" fmla="*/ 1216 h 2478"/>
                <a:gd name="T64" fmla="*/ 1009 w 1904"/>
                <a:gd name="T65" fmla="*/ 1181 h 2478"/>
                <a:gd name="T66" fmla="*/ 1099 w 1904"/>
                <a:gd name="T67" fmla="*/ 1101 h 2478"/>
                <a:gd name="T68" fmla="*/ 1214 w 1904"/>
                <a:gd name="T69" fmla="*/ 961 h 2478"/>
                <a:gd name="T70" fmla="*/ 1387 w 1904"/>
                <a:gd name="T71" fmla="*/ 793 h 2478"/>
                <a:gd name="T72" fmla="*/ 1516 w 1904"/>
                <a:gd name="T73" fmla="*/ 718 h 2478"/>
                <a:gd name="T74" fmla="*/ 1573 w 1904"/>
                <a:gd name="T75" fmla="*/ 696 h 2478"/>
                <a:gd name="T76" fmla="*/ 1627 w 1904"/>
                <a:gd name="T77" fmla="*/ 697 h 2478"/>
                <a:gd name="T78" fmla="*/ 1679 w 1904"/>
                <a:gd name="T79" fmla="*/ 723 h 2478"/>
                <a:gd name="T80" fmla="*/ 1684 w 1904"/>
                <a:gd name="T81" fmla="*/ 778 h 2478"/>
                <a:gd name="T82" fmla="*/ 1655 w 1904"/>
                <a:gd name="T83" fmla="*/ 820 h 2478"/>
                <a:gd name="T84" fmla="*/ 1598 w 1904"/>
                <a:gd name="T85" fmla="*/ 897 h 2478"/>
                <a:gd name="T86" fmla="*/ 1527 w 1904"/>
                <a:gd name="T87" fmla="*/ 998 h 2478"/>
                <a:gd name="T88" fmla="*/ 1466 w 1904"/>
                <a:gd name="T89" fmla="*/ 1084 h 2478"/>
                <a:gd name="T90" fmla="*/ 1430 w 1904"/>
                <a:gd name="T91" fmla="*/ 1137 h 2478"/>
                <a:gd name="T92" fmla="*/ 1368 w 1904"/>
                <a:gd name="T93" fmla="*/ 1203 h 2478"/>
                <a:gd name="T94" fmla="*/ 1306 w 1904"/>
                <a:gd name="T95" fmla="*/ 1274 h 2478"/>
                <a:gd name="T96" fmla="*/ 1367 w 1904"/>
                <a:gd name="T97" fmla="*/ 1237 h 2478"/>
                <a:gd name="T98" fmla="*/ 1439 w 1904"/>
                <a:gd name="T99" fmla="*/ 1187 h 2478"/>
                <a:gd name="T100" fmla="*/ 1483 w 1904"/>
                <a:gd name="T101" fmla="*/ 1129 h 2478"/>
                <a:gd name="T102" fmla="*/ 1562 w 1904"/>
                <a:gd name="T103" fmla="*/ 1009 h 2478"/>
                <a:gd name="T104" fmla="*/ 1711 w 1904"/>
                <a:gd name="T105" fmla="*/ 820 h 2478"/>
                <a:gd name="T106" fmla="*/ 1732 w 1904"/>
                <a:gd name="T107" fmla="*/ 727 h 2478"/>
                <a:gd name="T108" fmla="*/ 1686 w 1904"/>
                <a:gd name="T109" fmla="*/ 669 h 2478"/>
                <a:gd name="T110" fmla="*/ 1633 w 1904"/>
                <a:gd name="T111" fmla="*/ 646 h 2478"/>
                <a:gd name="T112" fmla="*/ 1643 w 1904"/>
                <a:gd name="T113" fmla="*/ 564 h 2478"/>
                <a:gd name="T114" fmla="*/ 1657 w 1904"/>
                <a:gd name="T115" fmla="*/ 434 h 2478"/>
                <a:gd name="T116" fmla="*/ 1669 w 1904"/>
                <a:gd name="T117" fmla="*/ 319 h 2478"/>
                <a:gd name="T118" fmla="*/ 1683 w 1904"/>
                <a:gd name="T119" fmla="*/ 204 h 2478"/>
                <a:gd name="T120" fmla="*/ 1715 w 1904"/>
                <a:gd name="T121" fmla="*/ 74 h 2478"/>
                <a:gd name="T122" fmla="*/ 1788 w 1904"/>
                <a:gd name="T123" fmla="*/ 4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04" h="2478">
                  <a:moveTo>
                    <a:pt x="1802" y="0"/>
                  </a:moveTo>
                  <a:lnTo>
                    <a:pt x="1816" y="0"/>
                  </a:lnTo>
                  <a:lnTo>
                    <a:pt x="1829" y="5"/>
                  </a:lnTo>
                  <a:lnTo>
                    <a:pt x="1841" y="16"/>
                  </a:lnTo>
                  <a:lnTo>
                    <a:pt x="1847" y="27"/>
                  </a:lnTo>
                  <a:lnTo>
                    <a:pt x="1853" y="45"/>
                  </a:lnTo>
                  <a:lnTo>
                    <a:pt x="1859" y="68"/>
                  </a:lnTo>
                  <a:lnTo>
                    <a:pt x="1864" y="95"/>
                  </a:lnTo>
                  <a:lnTo>
                    <a:pt x="1868" y="123"/>
                  </a:lnTo>
                  <a:lnTo>
                    <a:pt x="1871" y="153"/>
                  </a:lnTo>
                  <a:lnTo>
                    <a:pt x="1874" y="182"/>
                  </a:lnTo>
                  <a:lnTo>
                    <a:pt x="1876" y="209"/>
                  </a:lnTo>
                  <a:lnTo>
                    <a:pt x="1876" y="212"/>
                  </a:lnTo>
                  <a:lnTo>
                    <a:pt x="1877" y="224"/>
                  </a:lnTo>
                  <a:lnTo>
                    <a:pt x="1880" y="243"/>
                  </a:lnTo>
                  <a:lnTo>
                    <a:pt x="1882" y="267"/>
                  </a:lnTo>
                  <a:lnTo>
                    <a:pt x="1885" y="297"/>
                  </a:lnTo>
                  <a:lnTo>
                    <a:pt x="1887" y="331"/>
                  </a:lnTo>
                  <a:lnTo>
                    <a:pt x="1891" y="369"/>
                  </a:lnTo>
                  <a:lnTo>
                    <a:pt x="1893" y="409"/>
                  </a:lnTo>
                  <a:lnTo>
                    <a:pt x="1897" y="451"/>
                  </a:lnTo>
                  <a:lnTo>
                    <a:pt x="1899" y="495"/>
                  </a:lnTo>
                  <a:lnTo>
                    <a:pt x="1902" y="540"/>
                  </a:lnTo>
                  <a:lnTo>
                    <a:pt x="1903" y="582"/>
                  </a:lnTo>
                  <a:lnTo>
                    <a:pt x="1904" y="603"/>
                  </a:lnTo>
                  <a:lnTo>
                    <a:pt x="1904" y="736"/>
                  </a:lnTo>
                  <a:lnTo>
                    <a:pt x="1902" y="751"/>
                  </a:lnTo>
                  <a:lnTo>
                    <a:pt x="1897" y="770"/>
                  </a:lnTo>
                  <a:lnTo>
                    <a:pt x="1889" y="795"/>
                  </a:lnTo>
                  <a:lnTo>
                    <a:pt x="1879" y="826"/>
                  </a:lnTo>
                  <a:lnTo>
                    <a:pt x="1867" y="858"/>
                  </a:lnTo>
                  <a:lnTo>
                    <a:pt x="1853" y="896"/>
                  </a:lnTo>
                  <a:lnTo>
                    <a:pt x="1836" y="935"/>
                  </a:lnTo>
                  <a:lnTo>
                    <a:pt x="1819" y="977"/>
                  </a:lnTo>
                  <a:lnTo>
                    <a:pt x="1801" y="1021"/>
                  </a:lnTo>
                  <a:lnTo>
                    <a:pt x="1781" y="1067"/>
                  </a:lnTo>
                  <a:lnTo>
                    <a:pt x="1761" y="1113"/>
                  </a:lnTo>
                  <a:lnTo>
                    <a:pt x="1740" y="1159"/>
                  </a:lnTo>
                  <a:lnTo>
                    <a:pt x="1719" y="1205"/>
                  </a:lnTo>
                  <a:lnTo>
                    <a:pt x="1697" y="1251"/>
                  </a:lnTo>
                  <a:lnTo>
                    <a:pt x="1677" y="1295"/>
                  </a:lnTo>
                  <a:lnTo>
                    <a:pt x="1655" y="1337"/>
                  </a:lnTo>
                  <a:lnTo>
                    <a:pt x="1636" y="1377"/>
                  </a:lnTo>
                  <a:lnTo>
                    <a:pt x="1616" y="1415"/>
                  </a:lnTo>
                  <a:lnTo>
                    <a:pt x="1598" y="1449"/>
                  </a:lnTo>
                  <a:lnTo>
                    <a:pt x="1581" y="1479"/>
                  </a:lnTo>
                  <a:lnTo>
                    <a:pt x="1565" y="1504"/>
                  </a:lnTo>
                  <a:lnTo>
                    <a:pt x="1552" y="1525"/>
                  </a:lnTo>
                  <a:lnTo>
                    <a:pt x="1540" y="1541"/>
                  </a:lnTo>
                  <a:lnTo>
                    <a:pt x="1528" y="1553"/>
                  </a:lnTo>
                  <a:lnTo>
                    <a:pt x="1511" y="1569"/>
                  </a:lnTo>
                  <a:lnTo>
                    <a:pt x="1490" y="1586"/>
                  </a:lnTo>
                  <a:lnTo>
                    <a:pt x="1465" y="1604"/>
                  </a:lnTo>
                  <a:lnTo>
                    <a:pt x="1436" y="1624"/>
                  </a:lnTo>
                  <a:lnTo>
                    <a:pt x="1405" y="1646"/>
                  </a:lnTo>
                  <a:lnTo>
                    <a:pt x="1371" y="1669"/>
                  </a:lnTo>
                  <a:lnTo>
                    <a:pt x="1335" y="1694"/>
                  </a:lnTo>
                  <a:lnTo>
                    <a:pt x="1296" y="1718"/>
                  </a:lnTo>
                  <a:lnTo>
                    <a:pt x="1257" y="1743"/>
                  </a:lnTo>
                  <a:lnTo>
                    <a:pt x="1217" y="1767"/>
                  </a:lnTo>
                  <a:lnTo>
                    <a:pt x="1177" y="1793"/>
                  </a:lnTo>
                  <a:lnTo>
                    <a:pt x="1137" y="1817"/>
                  </a:lnTo>
                  <a:lnTo>
                    <a:pt x="1098" y="1841"/>
                  </a:lnTo>
                  <a:lnTo>
                    <a:pt x="1059" y="1864"/>
                  </a:lnTo>
                  <a:lnTo>
                    <a:pt x="1023" y="1886"/>
                  </a:lnTo>
                  <a:lnTo>
                    <a:pt x="988" y="1907"/>
                  </a:lnTo>
                  <a:lnTo>
                    <a:pt x="955" y="1926"/>
                  </a:lnTo>
                  <a:lnTo>
                    <a:pt x="926" y="1944"/>
                  </a:lnTo>
                  <a:lnTo>
                    <a:pt x="899" y="1960"/>
                  </a:lnTo>
                  <a:lnTo>
                    <a:pt x="877" y="1972"/>
                  </a:lnTo>
                  <a:lnTo>
                    <a:pt x="859" y="1983"/>
                  </a:lnTo>
                  <a:lnTo>
                    <a:pt x="845" y="1992"/>
                  </a:lnTo>
                  <a:lnTo>
                    <a:pt x="836" y="1997"/>
                  </a:lnTo>
                  <a:lnTo>
                    <a:pt x="834" y="1998"/>
                  </a:lnTo>
                  <a:lnTo>
                    <a:pt x="825" y="2005"/>
                  </a:lnTo>
                  <a:lnTo>
                    <a:pt x="815" y="2015"/>
                  </a:lnTo>
                  <a:lnTo>
                    <a:pt x="800" y="2028"/>
                  </a:lnTo>
                  <a:lnTo>
                    <a:pt x="783" y="2044"/>
                  </a:lnTo>
                  <a:lnTo>
                    <a:pt x="766" y="2062"/>
                  </a:lnTo>
                  <a:lnTo>
                    <a:pt x="749" y="2084"/>
                  </a:lnTo>
                  <a:lnTo>
                    <a:pt x="732" y="2108"/>
                  </a:lnTo>
                  <a:lnTo>
                    <a:pt x="718" y="2134"/>
                  </a:lnTo>
                  <a:lnTo>
                    <a:pt x="707" y="2161"/>
                  </a:lnTo>
                  <a:lnTo>
                    <a:pt x="700" y="2192"/>
                  </a:lnTo>
                  <a:lnTo>
                    <a:pt x="696" y="2222"/>
                  </a:lnTo>
                  <a:lnTo>
                    <a:pt x="696" y="2478"/>
                  </a:lnTo>
                  <a:lnTo>
                    <a:pt x="21" y="2478"/>
                  </a:lnTo>
                  <a:lnTo>
                    <a:pt x="20" y="2244"/>
                  </a:lnTo>
                  <a:lnTo>
                    <a:pt x="15" y="2180"/>
                  </a:lnTo>
                  <a:lnTo>
                    <a:pt x="7" y="2115"/>
                  </a:lnTo>
                  <a:lnTo>
                    <a:pt x="2" y="2091"/>
                  </a:lnTo>
                  <a:lnTo>
                    <a:pt x="0" y="2064"/>
                  </a:lnTo>
                  <a:lnTo>
                    <a:pt x="0" y="2035"/>
                  </a:lnTo>
                  <a:lnTo>
                    <a:pt x="1" y="2006"/>
                  </a:lnTo>
                  <a:lnTo>
                    <a:pt x="5" y="1980"/>
                  </a:lnTo>
                  <a:lnTo>
                    <a:pt x="7" y="1955"/>
                  </a:lnTo>
                  <a:lnTo>
                    <a:pt x="11" y="1937"/>
                  </a:lnTo>
                  <a:lnTo>
                    <a:pt x="26" y="1877"/>
                  </a:lnTo>
                  <a:lnTo>
                    <a:pt x="46" y="1818"/>
                  </a:lnTo>
                  <a:lnTo>
                    <a:pt x="69" y="1765"/>
                  </a:lnTo>
                  <a:lnTo>
                    <a:pt x="95" y="1713"/>
                  </a:lnTo>
                  <a:lnTo>
                    <a:pt x="122" y="1666"/>
                  </a:lnTo>
                  <a:lnTo>
                    <a:pt x="152" y="1621"/>
                  </a:lnTo>
                  <a:lnTo>
                    <a:pt x="182" y="1580"/>
                  </a:lnTo>
                  <a:lnTo>
                    <a:pt x="212" y="1541"/>
                  </a:lnTo>
                  <a:lnTo>
                    <a:pt x="243" y="1506"/>
                  </a:lnTo>
                  <a:lnTo>
                    <a:pt x="272" y="1474"/>
                  </a:lnTo>
                  <a:lnTo>
                    <a:pt x="301" y="1446"/>
                  </a:lnTo>
                  <a:lnTo>
                    <a:pt x="326" y="1422"/>
                  </a:lnTo>
                  <a:lnTo>
                    <a:pt x="350" y="1401"/>
                  </a:lnTo>
                  <a:lnTo>
                    <a:pt x="371" y="1383"/>
                  </a:lnTo>
                  <a:lnTo>
                    <a:pt x="388" y="1370"/>
                  </a:lnTo>
                  <a:lnTo>
                    <a:pt x="401" y="1360"/>
                  </a:lnTo>
                  <a:lnTo>
                    <a:pt x="410" y="1354"/>
                  </a:lnTo>
                  <a:lnTo>
                    <a:pt x="414" y="1351"/>
                  </a:lnTo>
                  <a:lnTo>
                    <a:pt x="423" y="1344"/>
                  </a:lnTo>
                  <a:lnTo>
                    <a:pt x="435" y="1336"/>
                  </a:lnTo>
                  <a:lnTo>
                    <a:pt x="452" y="1326"/>
                  </a:lnTo>
                  <a:lnTo>
                    <a:pt x="471" y="1317"/>
                  </a:lnTo>
                  <a:lnTo>
                    <a:pt x="497" y="1304"/>
                  </a:lnTo>
                  <a:lnTo>
                    <a:pt x="526" y="1292"/>
                  </a:lnTo>
                  <a:lnTo>
                    <a:pt x="559" y="1280"/>
                  </a:lnTo>
                  <a:lnTo>
                    <a:pt x="598" y="1268"/>
                  </a:lnTo>
                  <a:lnTo>
                    <a:pt x="642" y="1256"/>
                  </a:lnTo>
                  <a:lnTo>
                    <a:pt x="691" y="1244"/>
                  </a:lnTo>
                  <a:lnTo>
                    <a:pt x="747" y="1233"/>
                  </a:lnTo>
                  <a:lnTo>
                    <a:pt x="807" y="1224"/>
                  </a:lnTo>
                  <a:lnTo>
                    <a:pt x="875" y="1216"/>
                  </a:lnTo>
                  <a:lnTo>
                    <a:pt x="949" y="1210"/>
                  </a:lnTo>
                  <a:lnTo>
                    <a:pt x="969" y="1205"/>
                  </a:lnTo>
                  <a:lnTo>
                    <a:pt x="990" y="1194"/>
                  </a:lnTo>
                  <a:lnTo>
                    <a:pt x="1009" y="1181"/>
                  </a:lnTo>
                  <a:lnTo>
                    <a:pt x="1033" y="1164"/>
                  </a:lnTo>
                  <a:lnTo>
                    <a:pt x="1056" y="1147"/>
                  </a:lnTo>
                  <a:lnTo>
                    <a:pt x="1077" y="1126"/>
                  </a:lnTo>
                  <a:lnTo>
                    <a:pt x="1099" y="1101"/>
                  </a:lnTo>
                  <a:lnTo>
                    <a:pt x="1122" y="1077"/>
                  </a:lnTo>
                  <a:lnTo>
                    <a:pt x="1145" y="1051"/>
                  </a:lnTo>
                  <a:lnTo>
                    <a:pt x="1166" y="1023"/>
                  </a:lnTo>
                  <a:lnTo>
                    <a:pt x="1214" y="961"/>
                  </a:lnTo>
                  <a:lnTo>
                    <a:pt x="1260" y="909"/>
                  </a:lnTo>
                  <a:lnTo>
                    <a:pt x="1303" y="864"/>
                  </a:lnTo>
                  <a:lnTo>
                    <a:pt x="1347" y="826"/>
                  </a:lnTo>
                  <a:lnTo>
                    <a:pt x="1387" y="793"/>
                  </a:lnTo>
                  <a:lnTo>
                    <a:pt x="1425" y="767"/>
                  </a:lnTo>
                  <a:lnTo>
                    <a:pt x="1459" y="747"/>
                  </a:lnTo>
                  <a:lnTo>
                    <a:pt x="1489" y="730"/>
                  </a:lnTo>
                  <a:lnTo>
                    <a:pt x="1516" y="718"/>
                  </a:lnTo>
                  <a:lnTo>
                    <a:pt x="1538" y="709"/>
                  </a:lnTo>
                  <a:lnTo>
                    <a:pt x="1553" y="703"/>
                  </a:lnTo>
                  <a:lnTo>
                    <a:pt x="1563" y="700"/>
                  </a:lnTo>
                  <a:lnTo>
                    <a:pt x="1573" y="696"/>
                  </a:lnTo>
                  <a:lnTo>
                    <a:pt x="1585" y="695"/>
                  </a:lnTo>
                  <a:lnTo>
                    <a:pt x="1598" y="694"/>
                  </a:lnTo>
                  <a:lnTo>
                    <a:pt x="1613" y="695"/>
                  </a:lnTo>
                  <a:lnTo>
                    <a:pt x="1627" y="697"/>
                  </a:lnTo>
                  <a:lnTo>
                    <a:pt x="1643" y="701"/>
                  </a:lnTo>
                  <a:lnTo>
                    <a:pt x="1656" y="707"/>
                  </a:lnTo>
                  <a:lnTo>
                    <a:pt x="1669" y="714"/>
                  </a:lnTo>
                  <a:lnTo>
                    <a:pt x="1679" y="723"/>
                  </a:lnTo>
                  <a:lnTo>
                    <a:pt x="1686" y="734"/>
                  </a:lnTo>
                  <a:lnTo>
                    <a:pt x="1690" y="747"/>
                  </a:lnTo>
                  <a:lnTo>
                    <a:pt x="1689" y="761"/>
                  </a:lnTo>
                  <a:lnTo>
                    <a:pt x="1684" y="778"/>
                  </a:lnTo>
                  <a:lnTo>
                    <a:pt x="1672" y="797"/>
                  </a:lnTo>
                  <a:lnTo>
                    <a:pt x="1669" y="799"/>
                  </a:lnTo>
                  <a:lnTo>
                    <a:pt x="1663" y="807"/>
                  </a:lnTo>
                  <a:lnTo>
                    <a:pt x="1655" y="820"/>
                  </a:lnTo>
                  <a:lnTo>
                    <a:pt x="1644" y="834"/>
                  </a:lnTo>
                  <a:lnTo>
                    <a:pt x="1630" y="854"/>
                  </a:lnTo>
                  <a:lnTo>
                    <a:pt x="1615" y="874"/>
                  </a:lnTo>
                  <a:lnTo>
                    <a:pt x="1598" y="897"/>
                  </a:lnTo>
                  <a:lnTo>
                    <a:pt x="1580" y="923"/>
                  </a:lnTo>
                  <a:lnTo>
                    <a:pt x="1562" y="948"/>
                  </a:lnTo>
                  <a:lnTo>
                    <a:pt x="1544" y="974"/>
                  </a:lnTo>
                  <a:lnTo>
                    <a:pt x="1527" y="998"/>
                  </a:lnTo>
                  <a:lnTo>
                    <a:pt x="1510" y="1022"/>
                  </a:lnTo>
                  <a:lnTo>
                    <a:pt x="1493" y="1045"/>
                  </a:lnTo>
                  <a:lnTo>
                    <a:pt x="1478" y="1066"/>
                  </a:lnTo>
                  <a:lnTo>
                    <a:pt x="1466" y="1084"/>
                  </a:lnTo>
                  <a:lnTo>
                    <a:pt x="1457" y="1098"/>
                  </a:lnTo>
                  <a:lnTo>
                    <a:pt x="1449" y="1109"/>
                  </a:lnTo>
                  <a:lnTo>
                    <a:pt x="1446" y="1115"/>
                  </a:lnTo>
                  <a:lnTo>
                    <a:pt x="1430" y="1137"/>
                  </a:lnTo>
                  <a:lnTo>
                    <a:pt x="1416" y="1155"/>
                  </a:lnTo>
                  <a:lnTo>
                    <a:pt x="1400" y="1171"/>
                  </a:lnTo>
                  <a:lnTo>
                    <a:pt x="1384" y="1187"/>
                  </a:lnTo>
                  <a:lnTo>
                    <a:pt x="1368" y="1203"/>
                  </a:lnTo>
                  <a:lnTo>
                    <a:pt x="1332" y="1241"/>
                  </a:lnTo>
                  <a:lnTo>
                    <a:pt x="1296" y="1280"/>
                  </a:lnTo>
                  <a:lnTo>
                    <a:pt x="1298" y="1279"/>
                  </a:lnTo>
                  <a:lnTo>
                    <a:pt x="1306" y="1274"/>
                  </a:lnTo>
                  <a:lnTo>
                    <a:pt x="1318" y="1267"/>
                  </a:lnTo>
                  <a:lnTo>
                    <a:pt x="1332" y="1258"/>
                  </a:lnTo>
                  <a:lnTo>
                    <a:pt x="1348" y="1247"/>
                  </a:lnTo>
                  <a:lnTo>
                    <a:pt x="1367" y="1237"/>
                  </a:lnTo>
                  <a:lnTo>
                    <a:pt x="1385" y="1224"/>
                  </a:lnTo>
                  <a:lnTo>
                    <a:pt x="1405" y="1211"/>
                  </a:lnTo>
                  <a:lnTo>
                    <a:pt x="1422" y="1199"/>
                  </a:lnTo>
                  <a:lnTo>
                    <a:pt x="1439" y="1187"/>
                  </a:lnTo>
                  <a:lnTo>
                    <a:pt x="1452" y="1176"/>
                  </a:lnTo>
                  <a:lnTo>
                    <a:pt x="1461" y="1166"/>
                  </a:lnTo>
                  <a:lnTo>
                    <a:pt x="1474" y="1149"/>
                  </a:lnTo>
                  <a:lnTo>
                    <a:pt x="1483" y="1129"/>
                  </a:lnTo>
                  <a:lnTo>
                    <a:pt x="1494" y="1111"/>
                  </a:lnTo>
                  <a:lnTo>
                    <a:pt x="1515" y="1078"/>
                  </a:lnTo>
                  <a:lnTo>
                    <a:pt x="1535" y="1047"/>
                  </a:lnTo>
                  <a:lnTo>
                    <a:pt x="1562" y="1009"/>
                  </a:lnTo>
                  <a:lnTo>
                    <a:pt x="1590" y="971"/>
                  </a:lnTo>
                  <a:lnTo>
                    <a:pt x="1665" y="878"/>
                  </a:lnTo>
                  <a:lnTo>
                    <a:pt x="1689" y="849"/>
                  </a:lnTo>
                  <a:lnTo>
                    <a:pt x="1711" y="820"/>
                  </a:lnTo>
                  <a:lnTo>
                    <a:pt x="1724" y="793"/>
                  </a:lnTo>
                  <a:lnTo>
                    <a:pt x="1732" y="769"/>
                  </a:lnTo>
                  <a:lnTo>
                    <a:pt x="1735" y="747"/>
                  </a:lnTo>
                  <a:lnTo>
                    <a:pt x="1732" y="727"/>
                  </a:lnTo>
                  <a:lnTo>
                    <a:pt x="1725" y="709"/>
                  </a:lnTo>
                  <a:lnTo>
                    <a:pt x="1715" y="694"/>
                  </a:lnTo>
                  <a:lnTo>
                    <a:pt x="1702" y="680"/>
                  </a:lnTo>
                  <a:lnTo>
                    <a:pt x="1686" y="669"/>
                  </a:lnTo>
                  <a:lnTo>
                    <a:pt x="1669" y="661"/>
                  </a:lnTo>
                  <a:lnTo>
                    <a:pt x="1651" y="656"/>
                  </a:lnTo>
                  <a:lnTo>
                    <a:pt x="1633" y="652"/>
                  </a:lnTo>
                  <a:lnTo>
                    <a:pt x="1633" y="646"/>
                  </a:lnTo>
                  <a:lnTo>
                    <a:pt x="1636" y="633"/>
                  </a:lnTo>
                  <a:lnTo>
                    <a:pt x="1638" y="615"/>
                  </a:lnTo>
                  <a:lnTo>
                    <a:pt x="1640" y="591"/>
                  </a:lnTo>
                  <a:lnTo>
                    <a:pt x="1643" y="564"/>
                  </a:lnTo>
                  <a:lnTo>
                    <a:pt x="1646" y="534"/>
                  </a:lnTo>
                  <a:lnTo>
                    <a:pt x="1650" y="501"/>
                  </a:lnTo>
                  <a:lnTo>
                    <a:pt x="1654" y="468"/>
                  </a:lnTo>
                  <a:lnTo>
                    <a:pt x="1657" y="434"/>
                  </a:lnTo>
                  <a:lnTo>
                    <a:pt x="1661" y="401"/>
                  </a:lnTo>
                  <a:lnTo>
                    <a:pt x="1665" y="371"/>
                  </a:lnTo>
                  <a:lnTo>
                    <a:pt x="1667" y="343"/>
                  </a:lnTo>
                  <a:lnTo>
                    <a:pt x="1669" y="319"/>
                  </a:lnTo>
                  <a:lnTo>
                    <a:pt x="1672" y="301"/>
                  </a:lnTo>
                  <a:lnTo>
                    <a:pt x="1673" y="287"/>
                  </a:lnTo>
                  <a:lnTo>
                    <a:pt x="1678" y="244"/>
                  </a:lnTo>
                  <a:lnTo>
                    <a:pt x="1683" y="204"/>
                  </a:lnTo>
                  <a:lnTo>
                    <a:pt x="1689" y="167"/>
                  </a:lnTo>
                  <a:lnTo>
                    <a:pt x="1696" y="132"/>
                  </a:lnTo>
                  <a:lnTo>
                    <a:pt x="1705" y="102"/>
                  </a:lnTo>
                  <a:lnTo>
                    <a:pt x="1715" y="74"/>
                  </a:lnTo>
                  <a:lnTo>
                    <a:pt x="1729" y="50"/>
                  </a:lnTo>
                  <a:lnTo>
                    <a:pt x="1746" y="31"/>
                  </a:lnTo>
                  <a:lnTo>
                    <a:pt x="1765" y="15"/>
                  </a:lnTo>
                  <a:lnTo>
                    <a:pt x="1788" y="4"/>
                  </a:lnTo>
                  <a:lnTo>
                    <a:pt x="18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EditPoints="1"/>
            </p:cNvSpPr>
            <p:nvPr/>
          </p:nvSpPr>
          <p:spPr bwMode="auto">
            <a:xfrm>
              <a:off x="2320" y="203"/>
              <a:ext cx="510" cy="443"/>
            </a:xfrm>
            <a:custGeom>
              <a:avLst/>
              <a:gdLst>
                <a:gd name="T0" fmla="*/ 610 w 2551"/>
                <a:gd name="T1" fmla="*/ 1051 h 2215"/>
                <a:gd name="T2" fmla="*/ 1002 w 2551"/>
                <a:gd name="T3" fmla="*/ 2019 h 2215"/>
                <a:gd name="T4" fmla="*/ 1246 w 2551"/>
                <a:gd name="T5" fmla="*/ 1464 h 2215"/>
                <a:gd name="T6" fmla="*/ 1546 w 2551"/>
                <a:gd name="T7" fmla="*/ 1465 h 2215"/>
                <a:gd name="T8" fmla="*/ 1940 w 2551"/>
                <a:gd name="T9" fmla="*/ 2019 h 2215"/>
                <a:gd name="T10" fmla="*/ 1275 w 2551"/>
                <a:gd name="T11" fmla="*/ 394 h 2215"/>
                <a:gd name="T12" fmla="*/ 1275 w 2551"/>
                <a:gd name="T13" fmla="*/ 0 h 2215"/>
                <a:gd name="T14" fmla="*/ 1301 w 2551"/>
                <a:gd name="T15" fmla="*/ 2 h 2215"/>
                <a:gd name="T16" fmla="*/ 1325 w 2551"/>
                <a:gd name="T17" fmla="*/ 9 h 2215"/>
                <a:gd name="T18" fmla="*/ 1370 w 2551"/>
                <a:gd name="T19" fmla="*/ 32 h 2215"/>
                <a:gd name="T20" fmla="*/ 2502 w 2551"/>
                <a:gd name="T21" fmla="*/ 1149 h 2215"/>
                <a:gd name="T22" fmla="*/ 2536 w 2551"/>
                <a:gd name="T23" fmla="*/ 1196 h 2215"/>
                <a:gd name="T24" fmla="*/ 2551 w 2551"/>
                <a:gd name="T25" fmla="*/ 1250 h 2215"/>
                <a:gd name="T26" fmla="*/ 2546 w 2551"/>
                <a:gd name="T27" fmla="*/ 1304 h 2215"/>
                <a:gd name="T28" fmla="*/ 2522 w 2551"/>
                <a:gd name="T29" fmla="*/ 1356 h 2215"/>
                <a:gd name="T30" fmla="*/ 2482 w 2551"/>
                <a:gd name="T31" fmla="*/ 1395 h 2215"/>
                <a:gd name="T32" fmla="*/ 2436 w 2551"/>
                <a:gd name="T33" fmla="*/ 1418 h 2215"/>
                <a:gd name="T34" fmla="*/ 2386 w 2551"/>
                <a:gd name="T35" fmla="*/ 1425 h 2215"/>
                <a:gd name="T36" fmla="*/ 2325 w 2551"/>
                <a:gd name="T37" fmla="*/ 1413 h 2215"/>
                <a:gd name="T38" fmla="*/ 2270 w 2551"/>
                <a:gd name="T39" fmla="*/ 1378 h 2215"/>
                <a:gd name="T40" fmla="*/ 2159 w 2551"/>
                <a:gd name="T41" fmla="*/ 2215 h 2215"/>
                <a:gd name="T42" fmla="*/ 391 w 2551"/>
                <a:gd name="T43" fmla="*/ 2215 h 2215"/>
                <a:gd name="T44" fmla="*/ 279 w 2551"/>
                <a:gd name="T45" fmla="*/ 1378 h 2215"/>
                <a:gd name="T46" fmla="*/ 225 w 2551"/>
                <a:gd name="T47" fmla="*/ 1413 h 2215"/>
                <a:gd name="T48" fmla="*/ 163 w 2551"/>
                <a:gd name="T49" fmla="*/ 1425 h 2215"/>
                <a:gd name="T50" fmla="*/ 113 w 2551"/>
                <a:gd name="T51" fmla="*/ 1418 h 2215"/>
                <a:gd name="T52" fmla="*/ 67 w 2551"/>
                <a:gd name="T53" fmla="*/ 1395 h 2215"/>
                <a:gd name="T54" fmla="*/ 27 w 2551"/>
                <a:gd name="T55" fmla="*/ 1356 h 2215"/>
                <a:gd name="T56" fmla="*/ 4 w 2551"/>
                <a:gd name="T57" fmla="*/ 1304 h 2215"/>
                <a:gd name="T58" fmla="*/ 0 w 2551"/>
                <a:gd name="T59" fmla="*/ 1250 h 2215"/>
                <a:gd name="T60" fmla="*/ 13 w 2551"/>
                <a:gd name="T61" fmla="*/ 1196 h 2215"/>
                <a:gd name="T62" fmla="*/ 47 w 2551"/>
                <a:gd name="T63" fmla="*/ 1149 h 2215"/>
                <a:gd name="T64" fmla="*/ 1180 w 2551"/>
                <a:gd name="T65" fmla="*/ 32 h 2215"/>
                <a:gd name="T66" fmla="*/ 1224 w 2551"/>
                <a:gd name="T67" fmla="*/ 9 h 2215"/>
                <a:gd name="T68" fmla="*/ 1249 w 2551"/>
                <a:gd name="T69" fmla="*/ 2 h 2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51" h="2215">
                  <a:moveTo>
                    <a:pt x="1275" y="394"/>
                  </a:moveTo>
                  <a:lnTo>
                    <a:pt x="610" y="1051"/>
                  </a:lnTo>
                  <a:lnTo>
                    <a:pt x="610" y="2019"/>
                  </a:lnTo>
                  <a:lnTo>
                    <a:pt x="1002" y="2019"/>
                  </a:lnTo>
                  <a:lnTo>
                    <a:pt x="1002" y="1465"/>
                  </a:lnTo>
                  <a:lnTo>
                    <a:pt x="1246" y="1464"/>
                  </a:lnTo>
                  <a:lnTo>
                    <a:pt x="1298" y="1464"/>
                  </a:lnTo>
                  <a:lnTo>
                    <a:pt x="1546" y="1465"/>
                  </a:lnTo>
                  <a:lnTo>
                    <a:pt x="1547" y="2019"/>
                  </a:lnTo>
                  <a:lnTo>
                    <a:pt x="1940" y="2019"/>
                  </a:lnTo>
                  <a:lnTo>
                    <a:pt x="1939" y="1051"/>
                  </a:lnTo>
                  <a:lnTo>
                    <a:pt x="1275" y="394"/>
                  </a:lnTo>
                  <a:close/>
                  <a:moveTo>
                    <a:pt x="1273" y="0"/>
                  </a:moveTo>
                  <a:lnTo>
                    <a:pt x="1275" y="0"/>
                  </a:lnTo>
                  <a:lnTo>
                    <a:pt x="1276" y="0"/>
                  </a:lnTo>
                  <a:lnTo>
                    <a:pt x="1301" y="2"/>
                  </a:lnTo>
                  <a:lnTo>
                    <a:pt x="1301" y="2"/>
                  </a:lnTo>
                  <a:lnTo>
                    <a:pt x="1325" y="9"/>
                  </a:lnTo>
                  <a:lnTo>
                    <a:pt x="1348" y="18"/>
                  </a:lnTo>
                  <a:lnTo>
                    <a:pt x="1370" y="32"/>
                  </a:lnTo>
                  <a:lnTo>
                    <a:pt x="1389" y="47"/>
                  </a:lnTo>
                  <a:lnTo>
                    <a:pt x="2502" y="1149"/>
                  </a:lnTo>
                  <a:lnTo>
                    <a:pt x="2522" y="1171"/>
                  </a:lnTo>
                  <a:lnTo>
                    <a:pt x="2536" y="1196"/>
                  </a:lnTo>
                  <a:lnTo>
                    <a:pt x="2546" y="1223"/>
                  </a:lnTo>
                  <a:lnTo>
                    <a:pt x="2551" y="1250"/>
                  </a:lnTo>
                  <a:lnTo>
                    <a:pt x="2551" y="1278"/>
                  </a:lnTo>
                  <a:lnTo>
                    <a:pt x="2546" y="1304"/>
                  </a:lnTo>
                  <a:lnTo>
                    <a:pt x="2536" y="1331"/>
                  </a:lnTo>
                  <a:lnTo>
                    <a:pt x="2522" y="1356"/>
                  </a:lnTo>
                  <a:lnTo>
                    <a:pt x="2502" y="1378"/>
                  </a:lnTo>
                  <a:lnTo>
                    <a:pt x="2482" y="1395"/>
                  </a:lnTo>
                  <a:lnTo>
                    <a:pt x="2460" y="1409"/>
                  </a:lnTo>
                  <a:lnTo>
                    <a:pt x="2436" y="1418"/>
                  </a:lnTo>
                  <a:lnTo>
                    <a:pt x="2412" y="1423"/>
                  </a:lnTo>
                  <a:lnTo>
                    <a:pt x="2386" y="1425"/>
                  </a:lnTo>
                  <a:lnTo>
                    <a:pt x="2355" y="1422"/>
                  </a:lnTo>
                  <a:lnTo>
                    <a:pt x="2325" y="1413"/>
                  </a:lnTo>
                  <a:lnTo>
                    <a:pt x="2296" y="1399"/>
                  </a:lnTo>
                  <a:lnTo>
                    <a:pt x="2270" y="1378"/>
                  </a:lnTo>
                  <a:lnTo>
                    <a:pt x="2158" y="1268"/>
                  </a:lnTo>
                  <a:lnTo>
                    <a:pt x="2159" y="2215"/>
                  </a:lnTo>
                  <a:lnTo>
                    <a:pt x="1275" y="2213"/>
                  </a:lnTo>
                  <a:lnTo>
                    <a:pt x="391" y="2215"/>
                  </a:lnTo>
                  <a:lnTo>
                    <a:pt x="391" y="1268"/>
                  </a:lnTo>
                  <a:lnTo>
                    <a:pt x="279" y="1378"/>
                  </a:lnTo>
                  <a:lnTo>
                    <a:pt x="254" y="1399"/>
                  </a:lnTo>
                  <a:lnTo>
                    <a:pt x="225" y="1413"/>
                  </a:lnTo>
                  <a:lnTo>
                    <a:pt x="194" y="1423"/>
                  </a:lnTo>
                  <a:lnTo>
                    <a:pt x="163" y="1425"/>
                  </a:lnTo>
                  <a:lnTo>
                    <a:pt x="137" y="1423"/>
                  </a:lnTo>
                  <a:lnTo>
                    <a:pt x="113" y="1418"/>
                  </a:lnTo>
                  <a:lnTo>
                    <a:pt x="89" y="1409"/>
                  </a:lnTo>
                  <a:lnTo>
                    <a:pt x="67" y="1395"/>
                  </a:lnTo>
                  <a:lnTo>
                    <a:pt x="47" y="1378"/>
                  </a:lnTo>
                  <a:lnTo>
                    <a:pt x="27" y="1356"/>
                  </a:lnTo>
                  <a:lnTo>
                    <a:pt x="13" y="1331"/>
                  </a:lnTo>
                  <a:lnTo>
                    <a:pt x="4" y="1304"/>
                  </a:lnTo>
                  <a:lnTo>
                    <a:pt x="0" y="1278"/>
                  </a:lnTo>
                  <a:lnTo>
                    <a:pt x="0" y="1250"/>
                  </a:lnTo>
                  <a:lnTo>
                    <a:pt x="3" y="1223"/>
                  </a:lnTo>
                  <a:lnTo>
                    <a:pt x="13" y="1196"/>
                  </a:lnTo>
                  <a:lnTo>
                    <a:pt x="27" y="1172"/>
                  </a:lnTo>
                  <a:lnTo>
                    <a:pt x="47" y="1149"/>
                  </a:lnTo>
                  <a:lnTo>
                    <a:pt x="1160" y="47"/>
                  </a:lnTo>
                  <a:lnTo>
                    <a:pt x="1180" y="32"/>
                  </a:lnTo>
                  <a:lnTo>
                    <a:pt x="1201" y="18"/>
                  </a:lnTo>
                  <a:lnTo>
                    <a:pt x="1224" y="9"/>
                  </a:lnTo>
                  <a:lnTo>
                    <a:pt x="1249" y="2"/>
                  </a:lnTo>
                  <a:lnTo>
                    <a:pt x="1249" y="2"/>
                  </a:lnTo>
                  <a:lnTo>
                    <a:pt x="12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Freeform 19"/>
          <p:cNvSpPr>
            <a:spLocks noEditPoints="1"/>
          </p:cNvSpPr>
          <p:nvPr/>
        </p:nvSpPr>
        <p:spPr bwMode="auto">
          <a:xfrm>
            <a:off x="5806688" y="2345044"/>
            <a:ext cx="578624" cy="720433"/>
          </a:xfrm>
          <a:custGeom>
            <a:avLst/>
            <a:gdLst>
              <a:gd name="T0" fmla="*/ 1552 w 3793"/>
              <a:gd name="T1" fmla="*/ 3603 h 4313"/>
              <a:gd name="T2" fmla="*/ 1448 w 3793"/>
              <a:gd name="T3" fmla="*/ 3711 h 4313"/>
              <a:gd name="T4" fmla="*/ 1424 w 3793"/>
              <a:gd name="T5" fmla="*/ 3860 h 4313"/>
              <a:gd name="T6" fmla="*/ 1495 w 3793"/>
              <a:gd name="T7" fmla="*/ 3998 h 4313"/>
              <a:gd name="T8" fmla="*/ 1627 w 3793"/>
              <a:gd name="T9" fmla="*/ 4064 h 4313"/>
              <a:gd name="T10" fmla="*/ 1780 w 3793"/>
              <a:gd name="T11" fmla="*/ 4039 h 4313"/>
              <a:gd name="T12" fmla="*/ 1886 w 3793"/>
              <a:gd name="T13" fmla="*/ 3932 h 4313"/>
              <a:gd name="T14" fmla="*/ 1909 w 3793"/>
              <a:gd name="T15" fmla="*/ 3784 h 4313"/>
              <a:gd name="T16" fmla="*/ 1838 w 3793"/>
              <a:gd name="T17" fmla="*/ 3647 h 4313"/>
              <a:gd name="T18" fmla="*/ 1706 w 3793"/>
              <a:gd name="T19" fmla="*/ 3579 h 4313"/>
              <a:gd name="T20" fmla="*/ 1787 w 3793"/>
              <a:gd name="T21" fmla="*/ 3346 h 4313"/>
              <a:gd name="T22" fmla="*/ 1978 w 3793"/>
              <a:gd name="T23" fmla="*/ 3442 h 4313"/>
              <a:gd name="T24" fmla="*/ 2111 w 3793"/>
              <a:gd name="T25" fmla="*/ 3614 h 4313"/>
              <a:gd name="T26" fmla="*/ 2157 w 3793"/>
              <a:gd name="T27" fmla="*/ 3834 h 4313"/>
              <a:gd name="T28" fmla="*/ 2105 w 3793"/>
              <a:gd name="T29" fmla="*/ 4043 h 4313"/>
              <a:gd name="T30" fmla="*/ 1969 w 3793"/>
              <a:gd name="T31" fmla="*/ 4210 h 4313"/>
              <a:gd name="T32" fmla="*/ 1765 w 3793"/>
              <a:gd name="T33" fmla="*/ 4303 h 4313"/>
              <a:gd name="T34" fmla="*/ 1546 w 3793"/>
              <a:gd name="T35" fmla="*/ 4299 h 4313"/>
              <a:gd name="T36" fmla="*/ 1355 w 3793"/>
              <a:gd name="T37" fmla="*/ 4202 h 4313"/>
              <a:gd name="T38" fmla="*/ 1221 w 3793"/>
              <a:gd name="T39" fmla="*/ 4029 h 4313"/>
              <a:gd name="T40" fmla="*/ 1175 w 3793"/>
              <a:gd name="T41" fmla="*/ 3809 h 4313"/>
              <a:gd name="T42" fmla="*/ 1228 w 3793"/>
              <a:gd name="T43" fmla="*/ 3601 h 4313"/>
              <a:gd name="T44" fmla="*/ 1364 w 3793"/>
              <a:gd name="T45" fmla="*/ 3435 h 4313"/>
              <a:gd name="T46" fmla="*/ 1568 w 3793"/>
              <a:gd name="T47" fmla="*/ 3340 h 4313"/>
              <a:gd name="T48" fmla="*/ 3685 w 3793"/>
              <a:gd name="T49" fmla="*/ 2915 h 4313"/>
              <a:gd name="T50" fmla="*/ 3775 w 3793"/>
              <a:gd name="T51" fmla="*/ 2974 h 4313"/>
              <a:gd name="T52" fmla="*/ 3786 w 3793"/>
              <a:gd name="T53" fmla="*/ 3082 h 4313"/>
              <a:gd name="T54" fmla="*/ 3707 w 3793"/>
              <a:gd name="T55" fmla="*/ 3158 h 4313"/>
              <a:gd name="T56" fmla="*/ 2229 w 3793"/>
              <a:gd name="T57" fmla="*/ 3569 h 4313"/>
              <a:gd name="T58" fmla="*/ 3630 w 3793"/>
              <a:gd name="T59" fmla="*/ 2920 h 4313"/>
              <a:gd name="T60" fmla="*/ 2405 w 3793"/>
              <a:gd name="T61" fmla="*/ 2280 h 4313"/>
              <a:gd name="T62" fmla="*/ 2711 w 3793"/>
              <a:gd name="T63" fmla="*/ 1971 h 4313"/>
              <a:gd name="T64" fmla="*/ 3191 w 3793"/>
              <a:gd name="T65" fmla="*/ 996 h 4313"/>
              <a:gd name="T66" fmla="*/ 3250 w 3793"/>
              <a:gd name="T67" fmla="*/ 1038 h 4313"/>
              <a:gd name="T68" fmla="*/ 3750 w 3793"/>
              <a:gd name="T69" fmla="*/ 2637 h 4313"/>
              <a:gd name="T70" fmla="*/ 2097 w 3793"/>
              <a:gd name="T71" fmla="*/ 3192 h 4313"/>
              <a:gd name="T72" fmla="*/ 2038 w 3793"/>
              <a:gd name="T73" fmla="*/ 3149 h 4313"/>
              <a:gd name="T74" fmla="*/ 1537 w 3793"/>
              <a:gd name="T75" fmla="*/ 1551 h 4313"/>
              <a:gd name="T76" fmla="*/ 3191 w 3793"/>
              <a:gd name="T77" fmla="*/ 996 h 4313"/>
              <a:gd name="T78" fmla="*/ 649 w 3793"/>
              <a:gd name="T79" fmla="*/ 170 h 4313"/>
              <a:gd name="T80" fmla="*/ 825 w 3793"/>
              <a:gd name="T81" fmla="*/ 302 h 4313"/>
              <a:gd name="T82" fmla="*/ 1822 w 3793"/>
              <a:gd name="T83" fmla="*/ 3226 h 4313"/>
              <a:gd name="T84" fmla="*/ 1556 w 3793"/>
              <a:gd name="T85" fmla="*/ 3216 h 4313"/>
              <a:gd name="T86" fmla="*/ 607 w 3793"/>
              <a:gd name="T87" fmla="*/ 435 h 4313"/>
              <a:gd name="T88" fmla="*/ 473 w 3793"/>
              <a:gd name="T89" fmla="*/ 382 h 4313"/>
              <a:gd name="T90" fmla="*/ 330 w 3793"/>
              <a:gd name="T91" fmla="*/ 429 h 4313"/>
              <a:gd name="T92" fmla="*/ 254 w 3793"/>
              <a:gd name="T93" fmla="*/ 553 h 4313"/>
              <a:gd name="T94" fmla="*/ 266 w 3793"/>
              <a:gd name="T95" fmla="*/ 693 h 4313"/>
              <a:gd name="T96" fmla="*/ 229 w 3793"/>
              <a:gd name="T97" fmla="*/ 794 h 4313"/>
              <a:gd name="T98" fmla="*/ 124 w 3793"/>
              <a:gd name="T99" fmla="*/ 828 h 4313"/>
              <a:gd name="T100" fmla="*/ 34 w 3793"/>
              <a:gd name="T101" fmla="*/ 769 h 4313"/>
              <a:gd name="T102" fmla="*/ 0 w 3793"/>
              <a:gd name="T103" fmla="*/ 574 h 4313"/>
              <a:gd name="T104" fmla="*/ 62 w 3793"/>
              <a:gd name="T105" fmla="*/ 363 h 4313"/>
              <a:gd name="T106" fmla="*/ 215 w 3793"/>
              <a:gd name="T107" fmla="*/ 205 h 4313"/>
              <a:gd name="T108" fmla="*/ 432 w 3793"/>
              <a:gd name="T109" fmla="*/ 133 h 4313"/>
              <a:gd name="T110" fmla="*/ 2228 w 3793"/>
              <a:gd name="T111" fmla="*/ 14 h 4313"/>
              <a:gd name="T112" fmla="*/ 2559 w 3793"/>
              <a:gd name="T113" fmla="*/ 1044 h 4313"/>
              <a:gd name="T114" fmla="*/ 1496 w 3793"/>
              <a:gd name="T115" fmla="*/ 1404 h 4313"/>
              <a:gd name="T116" fmla="*/ 1136 w 3793"/>
              <a:gd name="T117" fmla="*/ 391 h 4313"/>
              <a:gd name="T118" fmla="*/ 1161 w 3793"/>
              <a:gd name="T119" fmla="*/ 340 h 4313"/>
              <a:gd name="T120" fmla="*/ 1589 w 3793"/>
              <a:gd name="T121" fmla="*/ 199 h 4313"/>
              <a:gd name="T122" fmla="*/ 1903 w 3793"/>
              <a:gd name="T123" fmla="*/ 95 h 4313"/>
              <a:gd name="T124" fmla="*/ 2202 w 3793"/>
              <a:gd name="T125" fmla="*/ 0 h 4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93" h="4313">
                <a:moveTo>
                  <a:pt x="1668" y="3576"/>
                </a:moveTo>
                <a:lnTo>
                  <a:pt x="1628" y="3579"/>
                </a:lnTo>
                <a:lnTo>
                  <a:pt x="1589" y="3589"/>
                </a:lnTo>
                <a:lnTo>
                  <a:pt x="1552" y="3603"/>
                </a:lnTo>
                <a:lnTo>
                  <a:pt x="1520" y="3624"/>
                </a:lnTo>
                <a:lnTo>
                  <a:pt x="1491" y="3651"/>
                </a:lnTo>
                <a:lnTo>
                  <a:pt x="1466" y="3679"/>
                </a:lnTo>
                <a:lnTo>
                  <a:pt x="1448" y="3711"/>
                </a:lnTo>
                <a:lnTo>
                  <a:pt x="1433" y="3746"/>
                </a:lnTo>
                <a:lnTo>
                  <a:pt x="1424" y="3783"/>
                </a:lnTo>
                <a:lnTo>
                  <a:pt x="1420" y="3821"/>
                </a:lnTo>
                <a:lnTo>
                  <a:pt x="1424" y="3860"/>
                </a:lnTo>
                <a:lnTo>
                  <a:pt x="1433" y="3899"/>
                </a:lnTo>
                <a:lnTo>
                  <a:pt x="1449" y="3936"/>
                </a:lnTo>
                <a:lnTo>
                  <a:pt x="1470" y="3969"/>
                </a:lnTo>
                <a:lnTo>
                  <a:pt x="1495" y="3998"/>
                </a:lnTo>
                <a:lnTo>
                  <a:pt x="1524" y="4021"/>
                </a:lnTo>
                <a:lnTo>
                  <a:pt x="1556" y="4041"/>
                </a:lnTo>
                <a:lnTo>
                  <a:pt x="1590" y="4055"/>
                </a:lnTo>
                <a:lnTo>
                  <a:pt x="1627" y="4064"/>
                </a:lnTo>
                <a:lnTo>
                  <a:pt x="1666" y="4067"/>
                </a:lnTo>
                <a:lnTo>
                  <a:pt x="1704" y="4064"/>
                </a:lnTo>
                <a:lnTo>
                  <a:pt x="1744" y="4055"/>
                </a:lnTo>
                <a:lnTo>
                  <a:pt x="1780" y="4039"/>
                </a:lnTo>
                <a:lnTo>
                  <a:pt x="1813" y="4018"/>
                </a:lnTo>
                <a:lnTo>
                  <a:pt x="1842" y="3994"/>
                </a:lnTo>
                <a:lnTo>
                  <a:pt x="1867" y="3965"/>
                </a:lnTo>
                <a:lnTo>
                  <a:pt x="1886" y="3932"/>
                </a:lnTo>
                <a:lnTo>
                  <a:pt x="1901" y="3898"/>
                </a:lnTo>
                <a:lnTo>
                  <a:pt x="1909" y="3860"/>
                </a:lnTo>
                <a:lnTo>
                  <a:pt x="1912" y="3822"/>
                </a:lnTo>
                <a:lnTo>
                  <a:pt x="1909" y="3784"/>
                </a:lnTo>
                <a:lnTo>
                  <a:pt x="1899" y="3745"/>
                </a:lnTo>
                <a:lnTo>
                  <a:pt x="1884" y="3708"/>
                </a:lnTo>
                <a:lnTo>
                  <a:pt x="1864" y="3675"/>
                </a:lnTo>
                <a:lnTo>
                  <a:pt x="1838" y="3647"/>
                </a:lnTo>
                <a:lnTo>
                  <a:pt x="1809" y="3622"/>
                </a:lnTo>
                <a:lnTo>
                  <a:pt x="1778" y="3602"/>
                </a:lnTo>
                <a:lnTo>
                  <a:pt x="1742" y="3588"/>
                </a:lnTo>
                <a:lnTo>
                  <a:pt x="1706" y="3579"/>
                </a:lnTo>
                <a:lnTo>
                  <a:pt x="1668" y="3576"/>
                </a:lnTo>
                <a:close/>
                <a:moveTo>
                  <a:pt x="1679" y="3331"/>
                </a:moveTo>
                <a:lnTo>
                  <a:pt x="1733" y="3335"/>
                </a:lnTo>
                <a:lnTo>
                  <a:pt x="1787" y="3346"/>
                </a:lnTo>
                <a:lnTo>
                  <a:pt x="1838" y="3361"/>
                </a:lnTo>
                <a:lnTo>
                  <a:pt x="1888" y="3384"/>
                </a:lnTo>
                <a:lnTo>
                  <a:pt x="1935" y="3410"/>
                </a:lnTo>
                <a:lnTo>
                  <a:pt x="1978" y="3442"/>
                </a:lnTo>
                <a:lnTo>
                  <a:pt x="2017" y="3478"/>
                </a:lnTo>
                <a:lnTo>
                  <a:pt x="2054" y="3520"/>
                </a:lnTo>
                <a:lnTo>
                  <a:pt x="2085" y="3566"/>
                </a:lnTo>
                <a:lnTo>
                  <a:pt x="2111" y="3614"/>
                </a:lnTo>
                <a:lnTo>
                  <a:pt x="2132" y="3668"/>
                </a:lnTo>
                <a:lnTo>
                  <a:pt x="2148" y="3724"/>
                </a:lnTo>
                <a:lnTo>
                  <a:pt x="2156" y="3779"/>
                </a:lnTo>
                <a:lnTo>
                  <a:pt x="2157" y="3834"/>
                </a:lnTo>
                <a:lnTo>
                  <a:pt x="2153" y="3889"/>
                </a:lnTo>
                <a:lnTo>
                  <a:pt x="2143" y="3941"/>
                </a:lnTo>
                <a:lnTo>
                  <a:pt x="2127" y="3994"/>
                </a:lnTo>
                <a:lnTo>
                  <a:pt x="2105" y="4043"/>
                </a:lnTo>
                <a:lnTo>
                  <a:pt x="2079" y="4089"/>
                </a:lnTo>
                <a:lnTo>
                  <a:pt x="2046" y="4134"/>
                </a:lnTo>
                <a:lnTo>
                  <a:pt x="2009" y="4173"/>
                </a:lnTo>
                <a:lnTo>
                  <a:pt x="1969" y="4210"/>
                </a:lnTo>
                <a:lnTo>
                  <a:pt x="1923" y="4241"/>
                </a:lnTo>
                <a:lnTo>
                  <a:pt x="1873" y="4267"/>
                </a:lnTo>
                <a:lnTo>
                  <a:pt x="1821" y="4288"/>
                </a:lnTo>
                <a:lnTo>
                  <a:pt x="1765" y="4303"/>
                </a:lnTo>
                <a:lnTo>
                  <a:pt x="1710" y="4312"/>
                </a:lnTo>
                <a:lnTo>
                  <a:pt x="1655" y="4313"/>
                </a:lnTo>
                <a:lnTo>
                  <a:pt x="1600" y="4308"/>
                </a:lnTo>
                <a:lnTo>
                  <a:pt x="1546" y="4299"/>
                </a:lnTo>
                <a:lnTo>
                  <a:pt x="1495" y="4282"/>
                </a:lnTo>
                <a:lnTo>
                  <a:pt x="1445" y="4261"/>
                </a:lnTo>
                <a:lnTo>
                  <a:pt x="1399" y="4233"/>
                </a:lnTo>
                <a:lnTo>
                  <a:pt x="1355" y="4202"/>
                </a:lnTo>
                <a:lnTo>
                  <a:pt x="1316" y="4165"/>
                </a:lnTo>
                <a:lnTo>
                  <a:pt x="1279" y="4124"/>
                </a:lnTo>
                <a:lnTo>
                  <a:pt x="1247" y="4079"/>
                </a:lnTo>
                <a:lnTo>
                  <a:pt x="1221" y="4029"/>
                </a:lnTo>
                <a:lnTo>
                  <a:pt x="1200" y="3975"/>
                </a:lnTo>
                <a:lnTo>
                  <a:pt x="1186" y="3920"/>
                </a:lnTo>
                <a:lnTo>
                  <a:pt x="1177" y="3864"/>
                </a:lnTo>
                <a:lnTo>
                  <a:pt x="1175" y="3809"/>
                </a:lnTo>
                <a:lnTo>
                  <a:pt x="1179" y="3755"/>
                </a:lnTo>
                <a:lnTo>
                  <a:pt x="1190" y="3702"/>
                </a:lnTo>
                <a:lnTo>
                  <a:pt x="1207" y="3651"/>
                </a:lnTo>
                <a:lnTo>
                  <a:pt x="1228" y="3601"/>
                </a:lnTo>
                <a:lnTo>
                  <a:pt x="1255" y="3554"/>
                </a:lnTo>
                <a:lnTo>
                  <a:pt x="1287" y="3511"/>
                </a:lnTo>
                <a:lnTo>
                  <a:pt x="1323" y="3470"/>
                </a:lnTo>
                <a:lnTo>
                  <a:pt x="1364" y="3435"/>
                </a:lnTo>
                <a:lnTo>
                  <a:pt x="1410" y="3403"/>
                </a:lnTo>
                <a:lnTo>
                  <a:pt x="1460" y="3377"/>
                </a:lnTo>
                <a:lnTo>
                  <a:pt x="1513" y="3355"/>
                </a:lnTo>
                <a:lnTo>
                  <a:pt x="1568" y="3340"/>
                </a:lnTo>
                <a:lnTo>
                  <a:pt x="1623" y="3332"/>
                </a:lnTo>
                <a:lnTo>
                  <a:pt x="1679" y="3331"/>
                </a:lnTo>
                <a:close/>
                <a:moveTo>
                  <a:pt x="3657" y="2915"/>
                </a:moveTo>
                <a:lnTo>
                  <a:pt x="3685" y="2915"/>
                </a:lnTo>
                <a:lnTo>
                  <a:pt x="3712" y="2921"/>
                </a:lnTo>
                <a:lnTo>
                  <a:pt x="3736" y="2935"/>
                </a:lnTo>
                <a:lnTo>
                  <a:pt x="3758" y="2952"/>
                </a:lnTo>
                <a:lnTo>
                  <a:pt x="3775" y="2974"/>
                </a:lnTo>
                <a:lnTo>
                  <a:pt x="3787" y="3000"/>
                </a:lnTo>
                <a:lnTo>
                  <a:pt x="3793" y="3027"/>
                </a:lnTo>
                <a:lnTo>
                  <a:pt x="3792" y="3056"/>
                </a:lnTo>
                <a:lnTo>
                  <a:pt x="3786" y="3082"/>
                </a:lnTo>
                <a:lnTo>
                  <a:pt x="3774" y="3107"/>
                </a:lnTo>
                <a:lnTo>
                  <a:pt x="3755" y="3128"/>
                </a:lnTo>
                <a:lnTo>
                  <a:pt x="3733" y="3145"/>
                </a:lnTo>
                <a:lnTo>
                  <a:pt x="3707" y="3158"/>
                </a:lnTo>
                <a:lnTo>
                  <a:pt x="2254" y="3638"/>
                </a:lnTo>
                <a:lnTo>
                  <a:pt x="2253" y="3634"/>
                </a:lnTo>
                <a:lnTo>
                  <a:pt x="2251" y="3628"/>
                </a:lnTo>
                <a:lnTo>
                  <a:pt x="2229" y="3569"/>
                </a:lnTo>
                <a:lnTo>
                  <a:pt x="2200" y="3514"/>
                </a:lnTo>
                <a:lnTo>
                  <a:pt x="2168" y="3462"/>
                </a:lnTo>
                <a:lnTo>
                  <a:pt x="2130" y="3415"/>
                </a:lnTo>
                <a:lnTo>
                  <a:pt x="3630" y="2920"/>
                </a:lnTo>
                <a:lnTo>
                  <a:pt x="3657" y="2915"/>
                </a:lnTo>
                <a:close/>
                <a:moveTo>
                  <a:pt x="2492" y="1635"/>
                </a:moveTo>
                <a:lnTo>
                  <a:pt x="2233" y="2200"/>
                </a:lnTo>
                <a:lnTo>
                  <a:pt x="2405" y="2280"/>
                </a:lnTo>
                <a:lnTo>
                  <a:pt x="2517" y="2035"/>
                </a:lnTo>
                <a:lnTo>
                  <a:pt x="2720" y="2649"/>
                </a:lnTo>
                <a:lnTo>
                  <a:pt x="2914" y="2585"/>
                </a:lnTo>
                <a:lnTo>
                  <a:pt x="2711" y="1971"/>
                </a:lnTo>
                <a:lnTo>
                  <a:pt x="2947" y="2101"/>
                </a:lnTo>
                <a:lnTo>
                  <a:pt x="3038" y="1934"/>
                </a:lnTo>
                <a:lnTo>
                  <a:pt x="2492" y="1635"/>
                </a:lnTo>
                <a:close/>
                <a:moveTo>
                  <a:pt x="3191" y="996"/>
                </a:moveTo>
                <a:lnTo>
                  <a:pt x="3210" y="998"/>
                </a:lnTo>
                <a:lnTo>
                  <a:pt x="3227" y="1008"/>
                </a:lnTo>
                <a:lnTo>
                  <a:pt x="3241" y="1021"/>
                </a:lnTo>
                <a:lnTo>
                  <a:pt x="3250" y="1038"/>
                </a:lnTo>
                <a:lnTo>
                  <a:pt x="3759" y="2581"/>
                </a:lnTo>
                <a:lnTo>
                  <a:pt x="3762" y="2602"/>
                </a:lnTo>
                <a:lnTo>
                  <a:pt x="3759" y="2620"/>
                </a:lnTo>
                <a:lnTo>
                  <a:pt x="3750" y="2637"/>
                </a:lnTo>
                <a:lnTo>
                  <a:pt x="3737" y="2652"/>
                </a:lnTo>
                <a:lnTo>
                  <a:pt x="3720" y="2661"/>
                </a:lnTo>
                <a:lnTo>
                  <a:pt x="2117" y="3190"/>
                </a:lnTo>
                <a:lnTo>
                  <a:pt x="2097" y="3192"/>
                </a:lnTo>
                <a:lnTo>
                  <a:pt x="2079" y="3190"/>
                </a:lnTo>
                <a:lnTo>
                  <a:pt x="2060" y="3181"/>
                </a:lnTo>
                <a:lnTo>
                  <a:pt x="2047" y="3168"/>
                </a:lnTo>
                <a:lnTo>
                  <a:pt x="2038" y="3149"/>
                </a:lnTo>
                <a:lnTo>
                  <a:pt x="1529" y="1606"/>
                </a:lnTo>
                <a:lnTo>
                  <a:pt x="1525" y="1586"/>
                </a:lnTo>
                <a:lnTo>
                  <a:pt x="1529" y="1568"/>
                </a:lnTo>
                <a:lnTo>
                  <a:pt x="1537" y="1551"/>
                </a:lnTo>
                <a:lnTo>
                  <a:pt x="1551" y="1536"/>
                </a:lnTo>
                <a:lnTo>
                  <a:pt x="1568" y="1527"/>
                </a:lnTo>
                <a:lnTo>
                  <a:pt x="3172" y="998"/>
                </a:lnTo>
                <a:lnTo>
                  <a:pt x="3191" y="996"/>
                </a:lnTo>
                <a:close/>
                <a:moveTo>
                  <a:pt x="488" y="132"/>
                </a:moveTo>
                <a:lnTo>
                  <a:pt x="543" y="138"/>
                </a:lnTo>
                <a:lnTo>
                  <a:pt x="598" y="151"/>
                </a:lnTo>
                <a:lnTo>
                  <a:pt x="649" y="170"/>
                </a:lnTo>
                <a:lnTo>
                  <a:pt x="699" y="195"/>
                </a:lnTo>
                <a:lnTo>
                  <a:pt x="745" y="225"/>
                </a:lnTo>
                <a:lnTo>
                  <a:pt x="787" y="261"/>
                </a:lnTo>
                <a:lnTo>
                  <a:pt x="825" y="302"/>
                </a:lnTo>
                <a:lnTo>
                  <a:pt x="857" y="348"/>
                </a:lnTo>
                <a:lnTo>
                  <a:pt x="886" y="398"/>
                </a:lnTo>
                <a:lnTo>
                  <a:pt x="907" y="451"/>
                </a:lnTo>
                <a:lnTo>
                  <a:pt x="1822" y="3226"/>
                </a:lnTo>
                <a:lnTo>
                  <a:pt x="1758" y="3213"/>
                </a:lnTo>
                <a:lnTo>
                  <a:pt x="1691" y="3207"/>
                </a:lnTo>
                <a:lnTo>
                  <a:pt x="1624" y="3208"/>
                </a:lnTo>
                <a:lnTo>
                  <a:pt x="1556" y="3216"/>
                </a:lnTo>
                <a:lnTo>
                  <a:pt x="670" y="530"/>
                </a:lnTo>
                <a:lnTo>
                  <a:pt x="654" y="494"/>
                </a:lnTo>
                <a:lnTo>
                  <a:pt x="634" y="463"/>
                </a:lnTo>
                <a:lnTo>
                  <a:pt x="607" y="435"/>
                </a:lnTo>
                <a:lnTo>
                  <a:pt x="579" y="415"/>
                </a:lnTo>
                <a:lnTo>
                  <a:pt x="545" y="398"/>
                </a:lnTo>
                <a:lnTo>
                  <a:pt x="511" y="387"/>
                </a:lnTo>
                <a:lnTo>
                  <a:pt x="473" y="382"/>
                </a:lnTo>
                <a:lnTo>
                  <a:pt x="435" y="384"/>
                </a:lnTo>
                <a:lnTo>
                  <a:pt x="397" y="392"/>
                </a:lnTo>
                <a:lnTo>
                  <a:pt x="361" y="408"/>
                </a:lnTo>
                <a:lnTo>
                  <a:pt x="330" y="429"/>
                </a:lnTo>
                <a:lnTo>
                  <a:pt x="304" y="455"/>
                </a:lnTo>
                <a:lnTo>
                  <a:pt x="281" y="484"/>
                </a:lnTo>
                <a:lnTo>
                  <a:pt x="264" y="518"/>
                </a:lnTo>
                <a:lnTo>
                  <a:pt x="254" y="553"/>
                </a:lnTo>
                <a:lnTo>
                  <a:pt x="249" y="590"/>
                </a:lnTo>
                <a:lnTo>
                  <a:pt x="251" y="628"/>
                </a:lnTo>
                <a:lnTo>
                  <a:pt x="260" y="666"/>
                </a:lnTo>
                <a:lnTo>
                  <a:pt x="266" y="693"/>
                </a:lnTo>
                <a:lnTo>
                  <a:pt x="264" y="722"/>
                </a:lnTo>
                <a:lnTo>
                  <a:pt x="258" y="748"/>
                </a:lnTo>
                <a:lnTo>
                  <a:pt x="246" y="773"/>
                </a:lnTo>
                <a:lnTo>
                  <a:pt x="229" y="794"/>
                </a:lnTo>
                <a:lnTo>
                  <a:pt x="207" y="811"/>
                </a:lnTo>
                <a:lnTo>
                  <a:pt x="181" y="823"/>
                </a:lnTo>
                <a:lnTo>
                  <a:pt x="152" y="830"/>
                </a:lnTo>
                <a:lnTo>
                  <a:pt x="124" y="828"/>
                </a:lnTo>
                <a:lnTo>
                  <a:pt x="97" y="822"/>
                </a:lnTo>
                <a:lnTo>
                  <a:pt x="73" y="810"/>
                </a:lnTo>
                <a:lnTo>
                  <a:pt x="52" y="792"/>
                </a:lnTo>
                <a:lnTo>
                  <a:pt x="34" y="769"/>
                </a:lnTo>
                <a:lnTo>
                  <a:pt x="22" y="743"/>
                </a:lnTo>
                <a:lnTo>
                  <a:pt x="8" y="687"/>
                </a:lnTo>
                <a:lnTo>
                  <a:pt x="0" y="631"/>
                </a:lnTo>
                <a:lnTo>
                  <a:pt x="0" y="574"/>
                </a:lnTo>
                <a:lnTo>
                  <a:pt x="5" y="519"/>
                </a:lnTo>
                <a:lnTo>
                  <a:pt x="18" y="464"/>
                </a:lnTo>
                <a:lnTo>
                  <a:pt x="38" y="413"/>
                </a:lnTo>
                <a:lnTo>
                  <a:pt x="62" y="363"/>
                </a:lnTo>
                <a:lnTo>
                  <a:pt x="93" y="318"/>
                </a:lnTo>
                <a:lnTo>
                  <a:pt x="128" y="276"/>
                </a:lnTo>
                <a:lnTo>
                  <a:pt x="169" y="238"/>
                </a:lnTo>
                <a:lnTo>
                  <a:pt x="215" y="205"/>
                </a:lnTo>
                <a:lnTo>
                  <a:pt x="264" y="178"/>
                </a:lnTo>
                <a:lnTo>
                  <a:pt x="319" y="155"/>
                </a:lnTo>
                <a:lnTo>
                  <a:pt x="376" y="141"/>
                </a:lnTo>
                <a:lnTo>
                  <a:pt x="432" y="133"/>
                </a:lnTo>
                <a:lnTo>
                  <a:pt x="488" y="132"/>
                </a:lnTo>
                <a:close/>
                <a:moveTo>
                  <a:pt x="2202" y="0"/>
                </a:moveTo>
                <a:lnTo>
                  <a:pt x="2216" y="3"/>
                </a:lnTo>
                <a:lnTo>
                  <a:pt x="2228" y="14"/>
                </a:lnTo>
                <a:lnTo>
                  <a:pt x="2236" y="27"/>
                </a:lnTo>
                <a:lnTo>
                  <a:pt x="2562" y="1014"/>
                </a:lnTo>
                <a:lnTo>
                  <a:pt x="2564" y="1030"/>
                </a:lnTo>
                <a:lnTo>
                  <a:pt x="2559" y="1044"/>
                </a:lnTo>
                <a:lnTo>
                  <a:pt x="2550" y="1056"/>
                </a:lnTo>
                <a:lnTo>
                  <a:pt x="2537" y="1064"/>
                </a:lnTo>
                <a:lnTo>
                  <a:pt x="1512" y="1403"/>
                </a:lnTo>
                <a:lnTo>
                  <a:pt x="1496" y="1404"/>
                </a:lnTo>
                <a:lnTo>
                  <a:pt x="1482" y="1400"/>
                </a:lnTo>
                <a:lnTo>
                  <a:pt x="1469" y="1391"/>
                </a:lnTo>
                <a:lnTo>
                  <a:pt x="1461" y="1377"/>
                </a:lnTo>
                <a:lnTo>
                  <a:pt x="1136" y="391"/>
                </a:lnTo>
                <a:lnTo>
                  <a:pt x="1134" y="374"/>
                </a:lnTo>
                <a:lnTo>
                  <a:pt x="1138" y="360"/>
                </a:lnTo>
                <a:lnTo>
                  <a:pt x="1148" y="348"/>
                </a:lnTo>
                <a:lnTo>
                  <a:pt x="1161" y="340"/>
                </a:lnTo>
                <a:lnTo>
                  <a:pt x="1439" y="248"/>
                </a:lnTo>
                <a:lnTo>
                  <a:pt x="1441" y="250"/>
                </a:lnTo>
                <a:lnTo>
                  <a:pt x="1443" y="247"/>
                </a:lnTo>
                <a:lnTo>
                  <a:pt x="1589" y="199"/>
                </a:lnTo>
                <a:lnTo>
                  <a:pt x="1711" y="566"/>
                </a:lnTo>
                <a:lnTo>
                  <a:pt x="1877" y="511"/>
                </a:lnTo>
                <a:lnTo>
                  <a:pt x="1755" y="144"/>
                </a:lnTo>
                <a:lnTo>
                  <a:pt x="1903" y="95"/>
                </a:lnTo>
                <a:lnTo>
                  <a:pt x="1906" y="96"/>
                </a:lnTo>
                <a:lnTo>
                  <a:pt x="1907" y="94"/>
                </a:lnTo>
                <a:lnTo>
                  <a:pt x="2186" y="2"/>
                </a:lnTo>
                <a:lnTo>
                  <a:pt x="220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" name="Group 22"/>
          <p:cNvGrpSpPr>
            <a:grpSpLocks noChangeAspect="1"/>
          </p:cNvGrpSpPr>
          <p:nvPr/>
        </p:nvGrpSpPr>
        <p:grpSpPr bwMode="auto">
          <a:xfrm>
            <a:off x="7915665" y="2372915"/>
            <a:ext cx="635127" cy="635663"/>
            <a:chOff x="2433" y="205"/>
            <a:chExt cx="2371" cy="2373"/>
          </a:xfrm>
          <a:solidFill>
            <a:schemeClr val="accent4">
              <a:lumMod val="75000"/>
            </a:schemeClr>
          </a:solidFill>
        </p:grpSpPr>
        <p:sp>
          <p:nvSpPr>
            <p:cNvPr id="60" name="Freeform 24"/>
            <p:cNvSpPr>
              <a:spLocks noEditPoints="1"/>
            </p:cNvSpPr>
            <p:nvPr/>
          </p:nvSpPr>
          <p:spPr bwMode="auto">
            <a:xfrm>
              <a:off x="2864" y="205"/>
              <a:ext cx="1940" cy="1099"/>
            </a:xfrm>
            <a:custGeom>
              <a:avLst/>
              <a:gdLst>
                <a:gd name="T0" fmla="*/ 3249 w 3881"/>
                <a:gd name="T1" fmla="*/ 1819 h 2197"/>
                <a:gd name="T2" fmla="*/ 3408 w 3881"/>
                <a:gd name="T3" fmla="*/ 1728 h 2197"/>
                <a:gd name="T4" fmla="*/ 3148 w 3881"/>
                <a:gd name="T5" fmla="*/ 1218 h 2197"/>
                <a:gd name="T6" fmla="*/ 2896 w 3881"/>
                <a:gd name="T7" fmla="*/ 1819 h 2197"/>
                <a:gd name="T8" fmla="*/ 3188 w 3881"/>
                <a:gd name="T9" fmla="*/ 1278 h 2197"/>
                <a:gd name="T10" fmla="*/ 2806 w 3881"/>
                <a:gd name="T11" fmla="*/ 849 h 2197"/>
                <a:gd name="T12" fmla="*/ 2397 w 3881"/>
                <a:gd name="T13" fmla="*/ 1819 h 2197"/>
                <a:gd name="T14" fmla="*/ 2866 w 3881"/>
                <a:gd name="T15" fmla="*/ 902 h 2197"/>
                <a:gd name="T16" fmla="*/ 2391 w 3881"/>
                <a:gd name="T17" fmla="*/ 579 h 2197"/>
                <a:gd name="T18" fmla="*/ 1746 w 3881"/>
                <a:gd name="T19" fmla="*/ 1819 h 2197"/>
                <a:gd name="T20" fmla="*/ 2571 w 3881"/>
                <a:gd name="T21" fmla="*/ 677 h 2197"/>
                <a:gd name="T22" fmla="*/ 2391 w 3881"/>
                <a:gd name="T23" fmla="*/ 579 h 2197"/>
                <a:gd name="T24" fmla="*/ 828 w 3881"/>
                <a:gd name="T25" fmla="*/ 499 h 2197"/>
                <a:gd name="T26" fmla="*/ 641 w 3881"/>
                <a:gd name="T27" fmla="*/ 579 h 2197"/>
                <a:gd name="T28" fmla="*/ 689 w 3881"/>
                <a:gd name="T29" fmla="*/ 762 h 2197"/>
                <a:gd name="T30" fmla="*/ 1901 w 3881"/>
                <a:gd name="T31" fmla="*/ 416 h 2197"/>
                <a:gd name="T32" fmla="*/ 1428 w 3881"/>
                <a:gd name="T33" fmla="*/ 1501 h 2197"/>
                <a:gd name="T34" fmla="*/ 2008 w 3881"/>
                <a:gd name="T35" fmla="*/ 439 h 2197"/>
                <a:gd name="T36" fmla="*/ 1518 w 3881"/>
                <a:gd name="T37" fmla="*/ 378 h 2197"/>
                <a:gd name="T38" fmla="*/ 1306 w 3881"/>
                <a:gd name="T39" fmla="*/ 390 h 2197"/>
                <a:gd name="T40" fmla="*/ 1063 w 3881"/>
                <a:gd name="T41" fmla="*/ 1137 h 2197"/>
                <a:gd name="T42" fmla="*/ 1518 w 3881"/>
                <a:gd name="T43" fmla="*/ 378 h 2197"/>
                <a:gd name="T44" fmla="*/ 1653 w 3881"/>
                <a:gd name="T45" fmla="*/ 3 h 2197"/>
                <a:gd name="T46" fmla="*/ 1921 w 3881"/>
                <a:gd name="T47" fmla="*/ 33 h 2197"/>
                <a:gd name="T48" fmla="*/ 2181 w 3881"/>
                <a:gd name="T49" fmla="*/ 92 h 2197"/>
                <a:gd name="T50" fmla="*/ 2433 w 3881"/>
                <a:gd name="T51" fmla="*/ 180 h 2197"/>
                <a:gd name="T52" fmla="*/ 2673 w 3881"/>
                <a:gd name="T53" fmla="*/ 296 h 2197"/>
                <a:gd name="T54" fmla="*/ 2899 w 3881"/>
                <a:gd name="T55" fmla="*/ 437 h 2197"/>
                <a:gd name="T56" fmla="*/ 3109 w 3881"/>
                <a:gd name="T57" fmla="*/ 605 h 2197"/>
                <a:gd name="T58" fmla="*/ 3298 w 3881"/>
                <a:gd name="T59" fmla="*/ 795 h 2197"/>
                <a:gd name="T60" fmla="*/ 3463 w 3881"/>
                <a:gd name="T61" fmla="*/ 1003 h 2197"/>
                <a:gd name="T62" fmla="*/ 3603 w 3881"/>
                <a:gd name="T63" fmla="*/ 1228 h 2197"/>
                <a:gd name="T64" fmla="*/ 3718 w 3881"/>
                <a:gd name="T65" fmla="*/ 1470 h 2197"/>
                <a:gd name="T66" fmla="*/ 3804 w 3881"/>
                <a:gd name="T67" fmla="*/ 1721 h 2197"/>
                <a:gd name="T68" fmla="*/ 3862 w 3881"/>
                <a:gd name="T69" fmla="*/ 1983 h 2197"/>
                <a:gd name="T70" fmla="*/ 3880 w 3881"/>
                <a:gd name="T71" fmla="*/ 2138 h 2197"/>
                <a:gd name="T72" fmla="*/ 3862 w 3881"/>
                <a:gd name="T73" fmla="*/ 2174 h 2197"/>
                <a:gd name="T74" fmla="*/ 3827 w 3881"/>
                <a:gd name="T75" fmla="*/ 2194 h 2197"/>
                <a:gd name="T76" fmla="*/ 1620 w 3881"/>
                <a:gd name="T77" fmla="*/ 2197 h 2197"/>
                <a:gd name="T78" fmla="*/ 1583 w 3881"/>
                <a:gd name="T79" fmla="*/ 2188 h 2197"/>
                <a:gd name="T80" fmla="*/ 20 w 3881"/>
                <a:gd name="T81" fmla="*/ 632 h 2197"/>
                <a:gd name="T82" fmla="*/ 2 w 3881"/>
                <a:gd name="T83" fmla="*/ 598 h 2197"/>
                <a:gd name="T84" fmla="*/ 3 w 3881"/>
                <a:gd name="T85" fmla="*/ 557 h 2197"/>
                <a:gd name="T86" fmla="*/ 26 w 3881"/>
                <a:gd name="T87" fmla="*/ 524 h 2197"/>
                <a:gd name="T88" fmla="*/ 246 w 3881"/>
                <a:gd name="T89" fmla="*/ 368 h 2197"/>
                <a:gd name="T90" fmla="*/ 480 w 3881"/>
                <a:gd name="T91" fmla="*/ 238 h 2197"/>
                <a:gd name="T92" fmla="*/ 726 w 3881"/>
                <a:gd name="T93" fmla="*/ 136 h 2197"/>
                <a:gd name="T94" fmla="*/ 984 w 3881"/>
                <a:gd name="T95" fmla="*/ 61 h 2197"/>
                <a:gd name="T96" fmla="*/ 1248 w 3881"/>
                <a:gd name="T97" fmla="*/ 14 h 2197"/>
                <a:gd name="T98" fmla="*/ 1518 w 3881"/>
                <a:gd name="T99" fmla="*/ 0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81" h="2197">
                  <a:moveTo>
                    <a:pt x="3375" y="1637"/>
                  </a:moveTo>
                  <a:lnTo>
                    <a:pt x="3249" y="1819"/>
                  </a:lnTo>
                  <a:lnTo>
                    <a:pt x="3437" y="1819"/>
                  </a:lnTo>
                  <a:lnTo>
                    <a:pt x="3408" y="1728"/>
                  </a:lnTo>
                  <a:lnTo>
                    <a:pt x="3375" y="1637"/>
                  </a:lnTo>
                  <a:close/>
                  <a:moveTo>
                    <a:pt x="3148" y="1218"/>
                  </a:moveTo>
                  <a:lnTo>
                    <a:pt x="2747" y="1819"/>
                  </a:lnTo>
                  <a:lnTo>
                    <a:pt x="2896" y="1819"/>
                  </a:lnTo>
                  <a:lnTo>
                    <a:pt x="3226" y="1338"/>
                  </a:lnTo>
                  <a:lnTo>
                    <a:pt x="3188" y="1278"/>
                  </a:lnTo>
                  <a:lnTo>
                    <a:pt x="3148" y="1218"/>
                  </a:lnTo>
                  <a:close/>
                  <a:moveTo>
                    <a:pt x="2806" y="849"/>
                  </a:moveTo>
                  <a:lnTo>
                    <a:pt x="2160" y="1819"/>
                  </a:lnTo>
                  <a:lnTo>
                    <a:pt x="2397" y="1819"/>
                  </a:lnTo>
                  <a:lnTo>
                    <a:pt x="2952" y="986"/>
                  </a:lnTo>
                  <a:lnTo>
                    <a:pt x="2866" y="902"/>
                  </a:lnTo>
                  <a:lnTo>
                    <a:pt x="2806" y="849"/>
                  </a:lnTo>
                  <a:close/>
                  <a:moveTo>
                    <a:pt x="2391" y="579"/>
                  </a:moveTo>
                  <a:lnTo>
                    <a:pt x="1638" y="1711"/>
                  </a:lnTo>
                  <a:lnTo>
                    <a:pt x="1746" y="1819"/>
                  </a:lnTo>
                  <a:lnTo>
                    <a:pt x="1810" y="1819"/>
                  </a:lnTo>
                  <a:lnTo>
                    <a:pt x="2571" y="677"/>
                  </a:lnTo>
                  <a:lnTo>
                    <a:pt x="2482" y="626"/>
                  </a:lnTo>
                  <a:lnTo>
                    <a:pt x="2391" y="579"/>
                  </a:lnTo>
                  <a:close/>
                  <a:moveTo>
                    <a:pt x="887" y="479"/>
                  </a:moveTo>
                  <a:lnTo>
                    <a:pt x="828" y="499"/>
                  </a:lnTo>
                  <a:lnTo>
                    <a:pt x="734" y="537"/>
                  </a:lnTo>
                  <a:lnTo>
                    <a:pt x="641" y="579"/>
                  </a:lnTo>
                  <a:lnTo>
                    <a:pt x="551" y="626"/>
                  </a:lnTo>
                  <a:lnTo>
                    <a:pt x="689" y="762"/>
                  </a:lnTo>
                  <a:lnTo>
                    <a:pt x="887" y="479"/>
                  </a:lnTo>
                  <a:close/>
                  <a:moveTo>
                    <a:pt x="1901" y="416"/>
                  </a:moveTo>
                  <a:lnTo>
                    <a:pt x="1273" y="1347"/>
                  </a:lnTo>
                  <a:lnTo>
                    <a:pt x="1428" y="1501"/>
                  </a:lnTo>
                  <a:lnTo>
                    <a:pt x="2115" y="469"/>
                  </a:lnTo>
                  <a:lnTo>
                    <a:pt x="2008" y="439"/>
                  </a:lnTo>
                  <a:lnTo>
                    <a:pt x="1901" y="416"/>
                  </a:lnTo>
                  <a:close/>
                  <a:moveTo>
                    <a:pt x="1518" y="378"/>
                  </a:moveTo>
                  <a:lnTo>
                    <a:pt x="1412" y="381"/>
                  </a:lnTo>
                  <a:lnTo>
                    <a:pt x="1306" y="390"/>
                  </a:lnTo>
                  <a:lnTo>
                    <a:pt x="897" y="971"/>
                  </a:lnTo>
                  <a:lnTo>
                    <a:pt x="1063" y="1137"/>
                  </a:lnTo>
                  <a:lnTo>
                    <a:pt x="1574" y="380"/>
                  </a:lnTo>
                  <a:lnTo>
                    <a:pt x="1518" y="378"/>
                  </a:lnTo>
                  <a:close/>
                  <a:moveTo>
                    <a:pt x="1518" y="0"/>
                  </a:moveTo>
                  <a:lnTo>
                    <a:pt x="1653" y="3"/>
                  </a:lnTo>
                  <a:lnTo>
                    <a:pt x="1788" y="14"/>
                  </a:lnTo>
                  <a:lnTo>
                    <a:pt x="1921" y="33"/>
                  </a:lnTo>
                  <a:lnTo>
                    <a:pt x="2053" y="59"/>
                  </a:lnTo>
                  <a:lnTo>
                    <a:pt x="2181" y="92"/>
                  </a:lnTo>
                  <a:lnTo>
                    <a:pt x="2309" y="133"/>
                  </a:lnTo>
                  <a:lnTo>
                    <a:pt x="2433" y="180"/>
                  </a:lnTo>
                  <a:lnTo>
                    <a:pt x="2555" y="235"/>
                  </a:lnTo>
                  <a:lnTo>
                    <a:pt x="2673" y="296"/>
                  </a:lnTo>
                  <a:lnTo>
                    <a:pt x="2789" y="364"/>
                  </a:lnTo>
                  <a:lnTo>
                    <a:pt x="2899" y="437"/>
                  </a:lnTo>
                  <a:lnTo>
                    <a:pt x="3006" y="518"/>
                  </a:lnTo>
                  <a:lnTo>
                    <a:pt x="3109" y="605"/>
                  </a:lnTo>
                  <a:lnTo>
                    <a:pt x="3207" y="697"/>
                  </a:lnTo>
                  <a:lnTo>
                    <a:pt x="3298" y="795"/>
                  </a:lnTo>
                  <a:lnTo>
                    <a:pt x="3383" y="898"/>
                  </a:lnTo>
                  <a:lnTo>
                    <a:pt x="3463" y="1003"/>
                  </a:lnTo>
                  <a:lnTo>
                    <a:pt x="3537" y="1114"/>
                  </a:lnTo>
                  <a:lnTo>
                    <a:pt x="3603" y="1228"/>
                  </a:lnTo>
                  <a:lnTo>
                    <a:pt x="3664" y="1347"/>
                  </a:lnTo>
                  <a:lnTo>
                    <a:pt x="3718" y="1470"/>
                  </a:lnTo>
                  <a:lnTo>
                    <a:pt x="3764" y="1594"/>
                  </a:lnTo>
                  <a:lnTo>
                    <a:pt x="3804" y="1721"/>
                  </a:lnTo>
                  <a:lnTo>
                    <a:pt x="3836" y="1851"/>
                  </a:lnTo>
                  <a:lnTo>
                    <a:pt x="3862" y="1983"/>
                  </a:lnTo>
                  <a:lnTo>
                    <a:pt x="3881" y="2118"/>
                  </a:lnTo>
                  <a:lnTo>
                    <a:pt x="3880" y="2138"/>
                  </a:lnTo>
                  <a:lnTo>
                    <a:pt x="3874" y="2157"/>
                  </a:lnTo>
                  <a:lnTo>
                    <a:pt x="3862" y="2174"/>
                  </a:lnTo>
                  <a:lnTo>
                    <a:pt x="3846" y="2187"/>
                  </a:lnTo>
                  <a:lnTo>
                    <a:pt x="3827" y="2194"/>
                  </a:lnTo>
                  <a:lnTo>
                    <a:pt x="3809" y="2197"/>
                  </a:lnTo>
                  <a:lnTo>
                    <a:pt x="1620" y="2197"/>
                  </a:lnTo>
                  <a:lnTo>
                    <a:pt x="1601" y="2196"/>
                  </a:lnTo>
                  <a:lnTo>
                    <a:pt x="1583" y="2188"/>
                  </a:lnTo>
                  <a:lnTo>
                    <a:pt x="1568" y="2177"/>
                  </a:lnTo>
                  <a:lnTo>
                    <a:pt x="20" y="632"/>
                  </a:lnTo>
                  <a:lnTo>
                    <a:pt x="9" y="616"/>
                  </a:lnTo>
                  <a:lnTo>
                    <a:pt x="2" y="598"/>
                  </a:lnTo>
                  <a:lnTo>
                    <a:pt x="0" y="577"/>
                  </a:lnTo>
                  <a:lnTo>
                    <a:pt x="3" y="557"/>
                  </a:lnTo>
                  <a:lnTo>
                    <a:pt x="13" y="538"/>
                  </a:lnTo>
                  <a:lnTo>
                    <a:pt x="26" y="524"/>
                  </a:lnTo>
                  <a:lnTo>
                    <a:pt x="133" y="443"/>
                  </a:lnTo>
                  <a:lnTo>
                    <a:pt x="246" y="368"/>
                  </a:lnTo>
                  <a:lnTo>
                    <a:pt x="360" y="299"/>
                  </a:lnTo>
                  <a:lnTo>
                    <a:pt x="480" y="238"/>
                  </a:lnTo>
                  <a:lnTo>
                    <a:pt x="602" y="183"/>
                  </a:lnTo>
                  <a:lnTo>
                    <a:pt x="726" y="136"/>
                  </a:lnTo>
                  <a:lnTo>
                    <a:pt x="854" y="94"/>
                  </a:lnTo>
                  <a:lnTo>
                    <a:pt x="984" y="61"/>
                  </a:lnTo>
                  <a:lnTo>
                    <a:pt x="1115" y="35"/>
                  </a:lnTo>
                  <a:lnTo>
                    <a:pt x="1248" y="14"/>
                  </a:lnTo>
                  <a:lnTo>
                    <a:pt x="1382" y="4"/>
                  </a:lnTo>
                  <a:lnTo>
                    <a:pt x="15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/>
            <p:cNvSpPr>
              <a:spLocks noEditPoints="1"/>
            </p:cNvSpPr>
            <p:nvPr/>
          </p:nvSpPr>
          <p:spPr bwMode="auto">
            <a:xfrm>
              <a:off x="2433" y="634"/>
              <a:ext cx="1068" cy="1703"/>
            </a:xfrm>
            <a:custGeom>
              <a:avLst/>
              <a:gdLst>
                <a:gd name="T0" fmla="*/ 581 w 2136"/>
                <a:gd name="T1" fmla="*/ 641 h 3406"/>
                <a:gd name="T2" fmla="*/ 501 w 2136"/>
                <a:gd name="T3" fmla="*/ 828 h 3406"/>
                <a:gd name="T4" fmla="*/ 433 w 2136"/>
                <a:gd name="T5" fmla="*/ 1051 h 3406"/>
                <a:gd name="T6" fmla="*/ 393 w 2136"/>
                <a:gd name="T7" fmla="*/ 1281 h 3406"/>
                <a:gd name="T8" fmla="*/ 379 w 2136"/>
                <a:gd name="T9" fmla="*/ 1515 h 3406"/>
                <a:gd name="T10" fmla="*/ 397 w 2136"/>
                <a:gd name="T11" fmla="*/ 1785 h 3406"/>
                <a:gd name="T12" fmla="*/ 449 w 2136"/>
                <a:gd name="T13" fmla="*/ 2046 h 3406"/>
                <a:gd name="T14" fmla="*/ 538 w 2136"/>
                <a:gd name="T15" fmla="*/ 2297 h 3406"/>
                <a:gd name="T16" fmla="*/ 646 w 2136"/>
                <a:gd name="T17" fmla="*/ 2512 h 3406"/>
                <a:gd name="T18" fmla="*/ 763 w 2136"/>
                <a:gd name="T19" fmla="*/ 2691 h 3406"/>
                <a:gd name="T20" fmla="*/ 899 w 2136"/>
                <a:gd name="T21" fmla="*/ 2857 h 3406"/>
                <a:gd name="T22" fmla="*/ 627 w 2136"/>
                <a:gd name="T23" fmla="*/ 552 h 3406"/>
                <a:gd name="T24" fmla="*/ 598 w 2136"/>
                <a:gd name="T25" fmla="*/ 2 h 3406"/>
                <a:gd name="T26" fmla="*/ 633 w 2136"/>
                <a:gd name="T27" fmla="*/ 22 h 3406"/>
                <a:gd name="T28" fmla="*/ 2127 w 2136"/>
                <a:gd name="T29" fmla="*/ 1516 h 3406"/>
                <a:gd name="T30" fmla="*/ 2136 w 2136"/>
                <a:gd name="T31" fmla="*/ 1554 h 3406"/>
                <a:gd name="T32" fmla="*/ 2126 w 2136"/>
                <a:gd name="T33" fmla="*/ 1590 h 3406"/>
                <a:gd name="T34" fmla="*/ 1015 w 2136"/>
                <a:gd name="T35" fmla="*/ 3387 h 3406"/>
                <a:gd name="T36" fmla="*/ 979 w 2136"/>
                <a:gd name="T37" fmla="*/ 3405 h 3406"/>
                <a:gd name="T38" fmla="*/ 943 w 2136"/>
                <a:gd name="T39" fmla="*/ 3402 h 3406"/>
                <a:gd name="T40" fmla="*/ 814 w 2136"/>
                <a:gd name="T41" fmla="*/ 3303 h 3406"/>
                <a:gd name="T42" fmla="*/ 619 w 2136"/>
                <a:gd name="T43" fmla="*/ 3113 h 3406"/>
                <a:gd name="T44" fmla="*/ 448 w 2136"/>
                <a:gd name="T45" fmla="*/ 2904 h 3406"/>
                <a:gd name="T46" fmla="*/ 303 w 2136"/>
                <a:gd name="T47" fmla="*/ 2678 h 3406"/>
                <a:gd name="T48" fmla="*/ 185 w 2136"/>
                <a:gd name="T49" fmla="*/ 2439 h 3406"/>
                <a:gd name="T50" fmla="*/ 95 w 2136"/>
                <a:gd name="T51" fmla="*/ 2186 h 3406"/>
                <a:gd name="T52" fmla="*/ 34 w 2136"/>
                <a:gd name="T53" fmla="*/ 1923 h 3406"/>
                <a:gd name="T54" fmla="*/ 4 w 2136"/>
                <a:gd name="T55" fmla="*/ 1653 h 3406"/>
                <a:gd name="T56" fmla="*/ 4 w 2136"/>
                <a:gd name="T57" fmla="*/ 1381 h 3406"/>
                <a:gd name="T58" fmla="*/ 34 w 2136"/>
                <a:gd name="T59" fmla="*/ 1115 h 3406"/>
                <a:gd name="T60" fmla="*/ 95 w 2136"/>
                <a:gd name="T61" fmla="*/ 854 h 3406"/>
                <a:gd name="T62" fmla="*/ 183 w 2136"/>
                <a:gd name="T63" fmla="*/ 602 h 3406"/>
                <a:gd name="T64" fmla="*/ 300 w 2136"/>
                <a:gd name="T65" fmla="*/ 361 h 3406"/>
                <a:gd name="T66" fmla="*/ 444 w 2136"/>
                <a:gd name="T67" fmla="*/ 135 h 3406"/>
                <a:gd name="T68" fmla="*/ 539 w 2136"/>
                <a:gd name="T69" fmla="*/ 13 h 3406"/>
                <a:gd name="T70" fmla="*/ 578 w 2136"/>
                <a:gd name="T71" fmla="*/ 0 h 3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6" h="3406">
                  <a:moveTo>
                    <a:pt x="627" y="552"/>
                  </a:moveTo>
                  <a:lnTo>
                    <a:pt x="581" y="641"/>
                  </a:lnTo>
                  <a:lnTo>
                    <a:pt x="538" y="734"/>
                  </a:lnTo>
                  <a:lnTo>
                    <a:pt x="501" y="828"/>
                  </a:lnTo>
                  <a:lnTo>
                    <a:pt x="464" y="939"/>
                  </a:lnTo>
                  <a:lnTo>
                    <a:pt x="433" y="1051"/>
                  </a:lnTo>
                  <a:lnTo>
                    <a:pt x="409" y="1165"/>
                  </a:lnTo>
                  <a:lnTo>
                    <a:pt x="393" y="1281"/>
                  </a:lnTo>
                  <a:lnTo>
                    <a:pt x="383" y="1398"/>
                  </a:lnTo>
                  <a:lnTo>
                    <a:pt x="379" y="1515"/>
                  </a:lnTo>
                  <a:lnTo>
                    <a:pt x="383" y="1650"/>
                  </a:lnTo>
                  <a:lnTo>
                    <a:pt x="397" y="1785"/>
                  </a:lnTo>
                  <a:lnTo>
                    <a:pt x="419" y="1916"/>
                  </a:lnTo>
                  <a:lnTo>
                    <a:pt x="449" y="2046"/>
                  </a:lnTo>
                  <a:lnTo>
                    <a:pt x="490" y="2173"/>
                  </a:lnTo>
                  <a:lnTo>
                    <a:pt x="538" y="2297"/>
                  </a:lnTo>
                  <a:lnTo>
                    <a:pt x="595" y="2420"/>
                  </a:lnTo>
                  <a:lnTo>
                    <a:pt x="646" y="2512"/>
                  </a:lnTo>
                  <a:lnTo>
                    <a:pt x="703" y="2603"/>
                  </a:lnTo>
                  <a:lnTo>
                    <a:pt x="763" y="2691"/>
                  </a:lnTo>
                  <a:lnTo>
                    <a:pt x="828" y="2777"/>
                  </a:lnTo>
                  <a:lnTo>
                    <a:pt x="899" y="2857"/>
                  </a:lnTo>
                  <a:lnTo>
                    <a:pt x="1676" y="1597"/>
                  </a:lnTo>
                  <a:lnTo>
                    <a:pt x="627" y="552"/>
                  </a:lnTo>
                  <a:close/>
                  <a:moveTo>
                    <a:pt x="578" y="0"/>
                  </a:moveTo>
                  <a:lnTo>
                    <a:pt x="598" y="2"/>
                  </a:lnTo>
                  <a:lnTo>
                    <a:pt x="617" y="9"/>
                  </a:lnTo>
                  <a:lnTo>
                    <a:pt x="633" y="22"/>
                  </a:lnTo>
                  <a:lnTo>
                    <a:pt x="2114" y="1500"/>
                  </a:lnTo>
                  <a:lnTo>
                    <a:pt x="2127" y="1516"/>
                  </a:lnTo>
                  <a:lnTo>
                    <a:pt x="2135" y="1534"/>
                  </a:lnTo>
                  <a:lnTo>
                    <a:pt x="2136" y="1554"/>
                  </a:lnTo>
                  <a:lnTo>
                    <a:pt x="2133" y="1573"/>
                  </a:lnTo>
                  <a:lnTo>
                    <a:pt x="2126" y="1590"/>
                  </a:lnTo>
                  <a:lnTo>
                    <a:pt x="1028" y="3371"/>
                  </a:lnTo>
                  <a:lnTo>
                    <a:pt x="1015" y="3387"/>
                  </a:lnTo>
                  <a:lnTo>
                    <a:pt x="998" y="3399"/>
                  </a:lnTo>
                  <a:lnTo>
                    <a:pt x="979" y="3405"/>
                  </a:lnTo>
                  <a:lnTo>
                    <a:pt x="966" y="3406"/>
                  </a:lnTo>
                  <a:lnTo>
                    <a:pt x="943" y="3402"/>
                  </a:lnTo>
                  <a:lnTo>
                    <a:pt x="921" y="3392"/>
                  </a:lnTo>
                  <a:lnTo>
                    <a:pt x="814" y="3303"/>
                  </a:lnTo>
                  <a:lnTo>
                    <a:pt x="713" y="3211"/>
                  </a:lnTo>
                  <a:lnTo>
                    <a:pt x="619" y="3113"/>
                  </a:lnTo>
                  <a:lnTo>
                    <a:pt x="530" y="3010"/>
                  </a:lnTo>
                  <a:lnTo>
                    <a:pt x="448" y="2904"/>
                  </a:lnTo>
                  <a:lnTo>
                    <a:pt x="373" y="2794"/>
                  </a:lnTo>
                  <a:lnTo>
                    <a:pt x="303" y="2678"/>
                  </a:lnTo>
                  <a:lnTo>
                    <a:pt x="241" y="2560"/>
                  </a:lnTo>
                  <a:lnTo>
                    <a:pt x="185" y="2439"/>
                  </a:lnTo>
                  <a:lnTo>
                    <a:pt x="137" y="2315"/>
                  </a:lnTo>
                  <a:lnTo>
                    <a:pt x="95" y="2186"/>
                  </a:lnTo>
                  <a:lnTo>
                    <a:pt x="62" y="2056"/>
                  </a:lnTo>
                  <a:lnTo>
                    <a:pt x="34" y="1923"/>
                  </a:lnTo>
                  <a:lnTo>
                    <a:pt x="15" y="1789"/>
                  </a:lnTo>
                  <a:lnTo>
                    <a:pt x="4" y="1653"/>
                  </a:lnTo>
                  <a:lnTo>
                    <a:pt x="0" y="1515"/>
                  </a:lnTo>
                  <a:lnTo>
                    <a:pt x="4" y="1381"/>
                  </a:lnTo>
                  <a:lnTo>
                    <a:pt x="15" y="1246"/>
                  </a:lnTo>
                  <a:lnTo>
                    <a:pt x="34" y="1115"/>
                  </a:lnTo>
                  <a:lnTo>
                    <a:pt x="60" y="984"/>
                  </a:lnTo>
                  <a:lnTo>
                    <a:pt x="95" y="854"/>
                  </a:lnTo>
                  <a:lnTo>
                    <a:pt x="136" y="727"/>
                  </a:lnTo>
                  <a:lnTo>
                    <a:pt x="183" y="602"/>
                  </a:lnTo>
                  <a:lnTo>
                    <a:pt x="238" y="480"/>
                  </a:lnTo>
                  <a:lnTo>
                    <a:pt x="300" y="361"/>
                  </a:lnTo>
                  <a:lnTo>
                    <a:pt x="368" y="246"/>
                  </a:lnTo>
                  <a:lnTo>
                    <a:pt x="444" y="135"/>
                  </a:lnTo>
                  <a:lnTo>
                    <a:pt x="525" y="28"/>
                  </a:lnTo>
                  <a:lnTo>
                    <a:pt x="539" y="13"/>
                  </a:lnTo>
                  <a:lnTo>
                    <a:pt x="558" y="5"/>
                  </a:lnTo>
                  <a:lnTo>
                    <a:pt x="5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6"/>
            <p:cNvSpPr>
              <a:spLocks/>
            </p:cNvSpPr>
            <p:nvPr/>
          </p:nvSpPr>
          <p:spPr bwMode="auto">
            <a:xfrm>
              <a:off x="3091" y="1479"/>
              <a:ext cx="1713" cy="1099"/>
            </a:xfrm>
            <a:custGeom>
              <a:avLst/>
              <a:gdLst>
                <a:gd name="T0" fmla="*/ 1201 w 3427"/>
                <a:gd name="T1" fmla="*/ 0 h 2199"/>
                <a:gd name="T2" fmla="*/ 3355 w 3427"/>
                <a:gd name="T3" fmla="*/ 0 h 2199"/>
                <a:gd name="T4" fmla="*/ 3373 w 3427"/>
                <a:gd name="T5" fmla="*/ 3 h 2199"/>
                <a:gd name="T6" fmla="*/ 3392 w 3427"/>
                <a:gd name="T7" fmla="*/ 12 h 2199"/>
                <a:gd name="T8" fmla="*/ 3408 w 3427"/>
                <a:gd name="T9" fmla="*/ 25 h 2199"/>
                <a:gd name="T10" fmla="*/ 3420 w 3427"/>
                <a:gd name="T11" fmla="*/ 42 h 2199"/>
                <a:gd name="T12" fmla="*/ 3426 w 3427"/>
                <a:gd name="T13" fmla="*/ 61 h 2199"/>
                <a:gd name="T14" fmla="*/ 3427 w 3427"/>
                <a:gd name="T15" fmla="*/ 81 h 2199"/>
                <a:gd name="T16" fmla="*/ 3408 w 3427"/>
                <a:gd name="T17" fmla="*/ 216 h 2199"/>
                <a:gd name="T18" fmla="*/ 3382 w 3427"/>
                <a:gd name="T19" fmla="*/ 348 h 2199"/>
                <a:gd name="T20" fmla="*/ 3350 w 3427"/>
                <a:gd name="T21" fmla="*/ 478 h 2199"/>
                <a:gd name="T22" fmla="*/ 3310 w 3427"/>
                <a:gd name="T23" fmla="*/ 605 h 2199"/>
                <a:gd name="T24" fmla="*/ 3264 w 3427"/>
                <a:gd name="T25" fmla="*/ 729 h 2199"/>
                <a:gd name="T26" fmla="*/ 3210 w 3427"/>
                <a:gd name="T27" fmla="*/ 851 h 2199"/>
                <a:gd name="T28" fmla="*/ 3149 w 3427"/>
                <a:gd name="T29" fmla="*/ 969 h 2199"/>
                <a:gd name="T30" fmla="*/ 3083 w 3427"/>
                <a:gd name="T31" fmla="*/ 1085 h 2199"/>
                <a:gd name="T32" fmla="*/ 3009 w 3427"/>
                <a:gd name="T33" fmla="*/ 1194 h 2199"/>
                <a:gd name="T34" fmla="*/ 2929 w 3427"/>
                <a:gd name="T35" fmla="*/ 1301 h 2199"/>
                <a:gd name="T36" fmla="*/ 2844 w 3427"/>
                <a:gd name="T37" fmla="*/ 1404 h 2199"/>
                <a:gd name="T38" fmla="*/ 2753 w 3427"/>
                <a:gd name="T39" fmla="*/ 1502 h 2199"/>
                <a:gd name="T40" fmla="*/ 2655 w 3427"/>
                <a:gd name="T41" fmla="*/ 1594 h 2199"/>
                <a:gd name="T42" fmla="*/ 2552 w 3427"/>
                <a:gd name="T43" fmla="*/ 1681 h 2199"/>
                <a:gd name="T44" fmla="*/ 2445 w 3427"/>
                <a:gd name="T45" fmla="*/ 1762 h 2199"/>
                <a:gd name="T46" fmla="*/ 2335 w 3427"/>
                <a:gd name="T47" fmla="*/ 1835 h 2199"/>
                <a:gd name="T48" fmla="*/ 2219 w 3427"/>
                <a:gd name="T49" fmla="*/ 1903 h 2199"/>
                <a:gd name="T50" fmla="*/ 2101 w 3427"/>
                <a:gd name="T51" fmla="*/ 1964 h 2199"/>
                <a:gd name="T52" fmla="*/ 1979 w 3427"/>
                <a:gd name="T53" fmla="*/ 2019 h 2199"/>
                <a:gd name="T54" fmla="*/ 1855 w 3427"/>
                <a:gd name="T55" fmla="*/ 2065 h 2199"/>
                <a:gd name="T56" fmla="*/ 1727 w 3427"/>
                <a:gd name="T57" fmla="*/ 2105 h 2199"/>
                <a:gd name="T58" fmla="*/ 1599 w 3427"/>
                <a:gd name="T59" fmla="*/ 2138 h 2199"/>
                <a:gd name="T60" fmla="*/ 1467 w 3427"/>
                <a:gd name="T61" fmla="*/ 2164 h 2199"/>
                <a:gd name="T62" fmla="*/ 1334 w 3427"/>
                <a:gd name="T63" fmla="*/ 2183 h 2199"/>
                <a:gd name="T64" fmla="*/ 1199 w 3427"/>
                <a:gd name="T65" fmla="*/ 2195 h 2199"/>
                <a:gd name="T66" fmla="*/ 1064 w 3427"/>
                <a:gd name="T67" fmla="*/ 2199 h 2199"/>
                <a:gd name="T68" fmla="*/ 929 w 3427"/>
                <a:gd name="T69" fmla="*/ 2195 h 2199"/>
                <a:gd name="T70" fmla="*/ 797 w 3427"/>
                <a:gd name="T71" fmla="*/ 2185 h 2199"/>
                <a:gd name="T72" fmla="*/ 667 w 3427"/>
                <a:gd name="T73" fmla="*/ 2166 h 2199"/>
                <a:gd name="T74" fmla="*/ 538 w 3427"/>
                <a:gd name="T75" fmla="*/ 2141 h 2199"/>
                <a:gd name="T76" fmla="*/ 411 w 3427"/>
                <a:gd name="T77" fmla="*/ 2110 h 2199"/>
                <a:gd name="T78" fmla="*/ 287 w 3427"/>
                <a:gd name="T79" fmla="*/ 2069 h 2199"/>
                <a:gd name="T80" fmla="*/ 164 w 3427"/>
                <a:gd name="T81" fmla="*/ 2023 h 2199"/>
                <a:gd name="T82" fmla="*/ 42 w 3427"/>
                <a:gd name="T83" fmla="*/ 1970 h 2199"/>
                <a:gd name="T84" fmla="*/ 25 w 3427"/>
                <a:gd name="T85" fmla="*/ 1958 h 2199"/>
                <a:gd name="T86" fmla="*/ 12 w 3427"/>
                <a:gd name="T87" fmla="*/ 1944 h 2199"/>
                <a:gd name="T88" fmla="*/ 3 w 3427"/>
                <a:gd name="T89" fmla="*/ 1925 h 2199"/>
                <a:gd name="T90" fmla="*/ 0 w 3427"/>
                <a:gd name="T91" fmla="*/ 1905 h 2199"/>
                <a:gd name="T92" fmla="*/ 3 w 3427"/>
                <a:gd name="T93" fmla="*/ 1884 h 2199"/>
                <a:gd name="T94" fmla="*/ 12 w 3427"/>
                <a:gd name="T95" fmla="*/ 1866 h 2199"/>
                <a:gd name="T96" fmla="*/ 1139 w 3427"/>
                <a:gd name="T97" fmla="*/ 35 h 2199"/>
                <a:gd name="T98" fmla="*/ 1152 w 3427"/>
                <a:gd name="T99" fmla="*/ 21 h 2199"/>
                <a:gd name="T100" fmla="*/ 1166 w 3427"/>
                <a:gd name="T101" fmla="*/ 11 h 2199"/>
                <a:gd name="T102" fmla="*/ 1184 w 3427"/>
                <a:gd name="T103" fmla="*/ 3 h 2199"/>
                <a:gd name="T104" fmla="*/ 1201 w 3427"/>
                <a:gd name="T105" fmla="*/ 0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27" h="2199">
                  <a:moveTo>
                    <a:pt x="1201" y="0"/>
                  </a:moveTo>
                  <a:lnTo>
                    <a:pt x="3355" y="0"/>
                  </a:lnTo>
                  <a:lnTo>
                    <a:pt x="3373" y="3"/>
                  </a:lnTo>
                  <a:lnTo>
                    <a:pt x="3392" y="12"/>
                  </a:lnTo>
                  <a:lnTo>
                    <a:pt x="3408" y="25"/>
                  </a:lnTo>
                  <a:lnTo>
                    <a:pt x="3420" y="42"/>
                  </a:lnTo>
                  <a:lnTo>
                    <a:pt x="3426" y="61"/>
                  </a:lnTo>
                  <a:lnTo>
                    <a:pt x="3427" y="81"/>
                  </a:lnTo>
                  <a:lnTo>
                    <a:pt x="3408" y="216"/>
                  </a:lnTo>
                  <a:lnTo>
                    <a:pt x="3382" y="348"/>
                  </a:lnTo>
                  <a:lnTo>
                    <a:pt x="3350" y="478"/>
                  </a:lnTo>
                  <a:lnTo>
                    <a:pt x="3310" y="605"/>
                  </a:lnTo>
                  <a:lnTo>
                    <a:pt x="3264" y="729"/>
                  </a:lnTo>
                  <a:lnTo>
                    <a:pt x="3210" y="851"/>
                  </a:lnTo>
                  <a:lnTo>
                    <a:pt x="3149" y="969"/>
                  </a:lnTo>
                  <a:lnTo>
                    <a:pt x="3083" y="1085"/>
                  </a:lnTo>
                  <a:lnTo>
                    <a:pt x="3009" y="1194"/>
                  </a:lnTo>
                  <a:lnTo>
                    <a:pt x="2929" y="1301"/>
                  </a:lnTo>
                  <a:lnTo>
                    <a:pt x="2844" y="1404"/>
                  </a:lnTo>
                  <a:lnTo>
                    <a:pt x="2753" y="1502"/>
                  </a:lnTo>
                  <a:lnTo>
                    <a:pt x="2655" y="1594"/>
                  </a:lnTo>
                  <a:lnTo>
                    <a:pt x="2552" y="1681"/>
                  </a:lnTo>
                  <a:lnTo>
                    <a:pt x="2445" y="1762"/>
                  </a:lnTo>
                  <a:lnTo>
                    <a:pt x="2335" y="1835"/>
                  </a:lnTo>
                  <a:lnTo>
                    <a:pt x="2219" y="1903"/>
                  </a:lnTo>
                  <a:lnTo>
                    <a:pt x="2101" y="1964"/>
                  </a:lnTo>
                  <a:lnTo>
                    <a:pt x="1979" y="2019"/>
                  </a:lnTo>
                  <a:lnTo>
                    <a:pt x="1855" y="2065"/>
                  </a:lnTo>
                  <a:lnTo>
                    <a:pt x="1727" y="2105"/>
                  </a:lnTo>
                  <a:lnTo>
                    <a:pt x="1599" y="2138"/>
                  </a:lnTo>
                  <a:lnTo>
                    <a:pt x="1467" y="2164"/>
                  </a:lnTo>
                  <a:lnTo>
                    <a:pt x="1334" y="2183"/>
                  </a:lnTo>
                  <a:lnTo>
                    <a:pt x="1199" y="2195"/>
                  </a:lnTo>
                  <a:lnTo>
                    <a:pt x="1064" y="2199"/>
                  </a:lnTo>
                  <a:lnTo>
                    <a:pt x="929" y="2195"/>
                  </a:lnTo>
                  <a:lnTo>
                    <a:pt x="797" y="2185"/>
                  </a:lnTo>
                  <a:lnTo>
                    <a:pt x="667" y="2166"/>
                  </a:lnTo>
                  <a:lnTo>
                    <a:pt x="538" y="2141"/>
                  </a:lnTo>
                  <a:lnTo>
                    <a:pt x="411" y="2110"/>
                  </a:lnTo>
                  <a:lnTo>
                    <a:pt x="287" y="2069"/>
                  </a:lnTo>
                  <a:lnTo>
                    <a:pt x="164" y="2023"/>
                  </a:lnTo>
                  <a:lnTo>
                    <a:pt x="42" y="1970"/>
                  </a:lnTo>
                  <a:lnTo>
                    <a:pt x="25" y="1958"/>
                  </a:lnTo>
                  <a:lnTo>
                    <a:pt x="12" y="1944"/>
                  </a:lnTo>
                  <a:lnTo>
                    <a:pt x="3" y="1925"/>
                  </a:lnTo>
                  <a:lnTo>
                    <a:pt x="0" y="1905"/>
                  </a:lnTo>
                  <a:lnTo>
                    <a:pt x="3" y="1884"/>
                  </a:lnTo>
                  <a:lnTo>
                    <a:pt x="12" y="1866"/>
                  </a:lnTo>
                  <a:lnTo>
                    <a:pt x="1139" y="35"/>
                  </a:lnTo>
                  <a:lnTo>
                    <a:pt x="1152" y="21"/>
                  </a:lnTo>
                  <a:lnTo>
                    <a:pt x="1166" y="11"/>
                  </a:lnTo>
                  <a:lnTo>
                    <a:pt x="1184" y="3"/>
                  </a:lnTo>
                  <a:lnTo>
                    <a:pt x="1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Freeform 31"/>
          <p:cNvSpPr>
            <a:spLocks noEditPoints="1"/>
          </p:cNvSpPr>
          <p:nvPr/>
        </p:nvSpPr>
        <p:spPr bwMode="auto">
          <a:xfrm>
            <a:off x="10040856" y="2349243"/>
            <a:ext cx="659204" cy="726550"/>
          </a:xfrm>
          <a:custGeom>
            <a:avLst/>
            <a:gdLst>
              <a:gd name="T0" fmla="*/ 3114 w 3968"/>
              <a:gd name="T1" fmla="*/ 3318 h 4464"/>
              <a:gd name="T2" fmla="*/ 2867 w 3968"/>
              <a:gd name="T3" fmla="*/ 3471 h 4464"/>
              <a:gd name="T4" fmla="*/ 2877 w 3968"/>
              <a:gd name="T5" fmla="*/ 3201 h 4464"/>
              <a:gd name="T6" fmla="*/ 308 w 3968"/>
              <a:gd name="T7" fmla="*/ 3416 h 4464"/>
              <a:gd name="T8" fmla="*/ 33 w 3968"/>
              <a:gd name="T9" fmla="*/ 3356 h 4464"/>
              <a:gd name="T10" fmla="*/ 296 w 3968"/>
              <a:gd name="T11" fmla="*/ 3201 h 4464"/>
              <a:gd name="T12" fmla="*/ 2643 w 3968"/>
              <a:gd name="T13" fmla="*/ 3176 h 4464"/>
              <a:gd name="T14" fmla="*/ 2769 w 3968"/>
              <a:gd name="T15" fmla="*/ 4223 h 4464"/>
              <a:gd name="T16" fmla="*/ 2222 w 3968"/>
              <a:gd name="T17" fmla="*/ 3072 h 4464"/>
              <a:gd name="T18" fmla="*/ 950 w 3968"/>
              <a:gd name="T19" fmla="*/ 3073 h 4464"/>
              <a:gd name="T20" fmla="*/ 403 w 3968"/>
              <a:gd name="T21" fmla="*/ 4223 h 4464"/>
              <a:gd name="T22" fmla="*/ 528 w 3968"/>
              <a:gd name="T23" fmla="*/ 3176 h 4464"/>
              <a:gd name="T24" fmla="*/ 1586 w 3968"/>
              <a:gd name="T25" fmla="*/ 2783 h 4464"/>
              <a:gd name="T26" fmla="*/ 2023 w 3968"/>
              <a:gd name="T27" fmla="*/ 2960 h 4464"/>
              <a:gd name="T28" fmla="*/ 2206 w 3968"/>
              <a:gd name="T29" fmla="*/ 3389 h 4464"/>
              <a:gd name="T30" fmla="*/ 1029 w 3968"/>
              <a:gd name="T31" fmla="*/ 3122 h 4464"/>
              <a:gd name="T32" fmla="*/ 1377 w 3968"/>
              <a:gd name="T33" fmla="*/ 2818 h 4464"/>
              <a:gd name="T34" fmla="*/ 2976 w 3968"/>
              <a:gd name="T35" fmla="*/ 2780 h 4464"/>
              <a:gd name="T36" fmla="*/ 3041 w 3968"/>
              <a:gd name="T37" fmla="*/ 2994 h 4464"/>
              <a:gd name="T38" fmla="*/ 2841 w 3968"/>
              <a:gd name="T39" fmla="*/ 3098 h 4464"/>
              <a:gd name="T40" fmla="*/ 2695 w 3968"/>
              <a:gd name="T41" fmla="*/ 2925 h 4464"/>
              <a:gd name="T42" fmla="*/ 2841 w 3968"/>
              <a:gd name="T43" fmla="*/ 2753 h 4464"/>
              <a:gd name="T44" fmla="*/ 444 w 3968"/>
              <a:gd name="T45" fmla="*/ 2827 h 4464"/>
              <a:gd name="T46" fmla="*/ 421 w 3968"/>
              <a:gd name="T47" fmla="*/ 3049 h 4464"/>
              <a:gd name="T48" fmla="*/ 196 w 3968"/>
              <a:gd name="T49" fmla="*/ 3071 h 4464"/>
              <a:gd name="T50" fmla="*/ 131 w 3968"/>
              <a:gd name="T51" fmla="*/ 2857 h 4464"/>
              <a:gd name="T52" fmla="*/ 2341 w 3968"/>
              <a:gd name="T53" fmla="*/ 2429 h 4464"/>
              <a:gd name="T54" fmla="*/ 2593 w 3968"/>
              <a:gd name="T55" fmla="*/ 2600 h 4464"/>
              <a:gd name="T56" fmla="*/ 2514 w 3968"/>
              <a:gd name="T57" fmla="*/ 2891 h 4464"/>
              <a:gd name="T58" fmla="*/ 2207 w 3968"/>
              <a:gd name="T59" fmla="*/ 2916 h 4464"/>
              <a:gd name="T60" fmla="*/ 2078 w 3968"/>
              <a:gd name="T61" fmla="*/ 2645 h 4464"/>
              <a:gd name="T62" fmla="*/ 2294 w 3968"/>
              <a:gd name="T63" fmla="*/ 2434 h 4464"/>
              <a:gd name="T64" fmla="*/ 1034 w 3968"/>
              <a:gd name="T65" fmla="*/ 2523 h 4464"/>
              <a:gd name="T66" fmla="*/ 1060 w 3968"/>
              <a:gd name="T67" fmla="*/ 2823 h 4464"/>
              <a:gd name="T68" fmla="*/ 781 w 3968"/>
              <a:gd name="T69" fmla="*/ 2949 h 4464"/>
              <a:gd name="T70" fmla="*/ 567 w 3968"/>
              <a:gd name="T71" fmla="*/ 2738 h 4464"/>
              <a:gd name="T72" fmla="*/ 695 w 3968"/>
              <a:gd name="T73" fmla="*/ 2466 h 4464"/>
              <a:gd name="T74" fmla="*/ 1752 w 3968"/>
              <a:gd name="T75" fmla="*/ 1944 h 4464"/>
              <a:gd name="T76" fmla="*/ 1976 w 3968"/>
              <a:gd name="T77" fmla="*/ 2237 h 4464"/>
              <a:gd name="T78" fmla="*/ 1845 w 3968"/>
              <a:gd name="T79" fmla="*/ 2585 h 4464"/>
              <a:gd name="T80" fmla="*/ 1471 w 3968"/>
              <a:gd name="T81" fmla="*/ 2665 h 4464"/>
              <a:gd name="T82" fmla="*/ 1207 w 3968"/>
              <a:gd name="T83" fmla="*/ 2405 h 4464"/>
              <a:gd name="T84" fmla="*/ 1287 w 3968"/>
              <a:gd name="T85" fmla="*/ 2041 h 4464"/>
              <a:gd name="T86" fmla="*/ 1955 w 3968"/>
              <a:gd name="T87" fmla="*/ 158 h 4464"/>
              <a:gd name="T88" fmla="*/ 1698 w 3968"/>
              <a:gd name="T89" fmla="*/ 311 h 4464"/>
              <a:gd name="T90" fmla="*/ 1698 w 3968"/>
              <a:gd name="T91" fmla="*/ 1293 h 4464"/>
              <a:gd name="T92" fmla="*/ 1955 w 3968"/>
              <a:gd name="T93" fmla="*/ 1447 h 4464"/>
              <a:gd name="T94" fmla="*/ 3650 w 3968"/>
              <a:gd name="T95" fmla="*/ 1415 h 4464"/>
              <a:gd name="T96" fmla="*/ 3806 w 3968"/>
              <a:gd name="T97" fmla="*/ 1163 h 4464"/>
              <a:gd name="T98" fmla="*/ 3687 w 3968"/>
              <a:gd name="T99" fmla="*/ 212 h 4464"/>
              <a:gd name="T100" fmla="*/ 3517 w 3968"/>
              <a:gd name="T101" fmla="*/ 0 h 4464"/>
              <a:gd name="T102" fmla="*/ 3874 w 3968"/>
              <a:gd name="T103" fmla="*/ 172 h 4464"/>
              <a:gd name="T104" fmla="*/ 3964 w 3968"/>
              <a:gd name="T105" fmla="*/ 1224 h 4464"/>
              <a:gd name="T106" fmla="*/ 3744 w 3968"/>
              <a:gd name="T107" fmla="*/ 1543 h 4464"/>
              <a:gd name="T108" fmla="*/ 2114 w 3968"/>
              <a:gd name="T109" fmla="*/ 1604 h 4464"/>
              <a:gd name="T110" fmla="*/ 1637 w 3968"/>
              <a:gd name="T111" fmla="*/ 1474 h 4464"/>
              <a:gd name="T112" fmla="*/ 1506 w 3968"/>
              <a:gd name="T113" fmla="*/ 441 h 4464"/>
              <a:gd name="T114" fmla="*/ 1680 w 3968"/>
              <a:gd name="T115" fmla="*/ 92 h 4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8" h="4464">
                <a:moveTo>
                  <a:pt x="2877" y="3201"/>
                </a:moveTo>
                <a:lnTo>
                  <a:pt x="2924" y="3203"/>
                </a:lnTo>
                <a:lnTo>
                  <a:pt x="2969" y="3215"/>
                </a:lnTo>
                <a:lnTo>
                  <a:pt x="3012" y="3233"/>
                </a:lnTo>
                <a:lnTo>
                  <a:pt x="3051" y="3256"/>
                </a:lnTo>
                <a:lnTo>
                  <a:pt x="3084" y="3284"/>
                </a:lnTo>
                <a:lnTo>
                  <a:pt x="3114" y="3318"/>
                </a:lnTo>
                <a:lnTo>
                  <a:pt x="3138" y="3356"/>
                </a:lnTo>
                <a:lnTo>
                  <a:pt x="3156" y="3398"/>
                </a:lnTo>
                <a:lnTo>
                  <a:pt x="3167" y="3443"/>
                </a:lnTo>
                <a:lnTo>
                  <a:pt x="3171" y="3489"/>
                </a:lnTo>
                <a:lnTo>
                  <a:pt x="3171" y="4019"/>
                </a:lnTo>
                <a:lnTo>
                  <a:pt x="2867" y="4019"/>
                </a:lnTo>
                <a:lnTo>
                  <a:pt x="2867" y="3471"/>
                </a:lnTo>
                <a:lnTo>
                  <a:pt x="2863" y="3416"/>
                </a:lnTo>
                <a:lnTo>
                  <a:pt x="2853" y="3362"/>
                </a:lnTo>
                <a:lnTo>
                  <a:pt x="2838" y="3310"/>
                </a:lnTo>
                <a:lnTo>
                  <a:pt x="2817" y="3260"/>
                </a:lnTo>
                <a:lnTo>
                  <a:pt x="2792" y="3213"/>
                </a:lnTo>
                <a:lnTo>
                  <a:pt x="2834" y="3203"/>
                </a:lnTo>
                <a:lnTo>
                  <a:pt x="2877" y="3201"/>
                </a:lnTo>
                <a:close/>
                <a:moveTo>
                  <a:pt x="296" y="3201"/>
                </a:moveTo>
                <a:lnTo>
                  <a:pt x="338" y="3203"/>
                </a:lnTo>
                <a:lnTo>
                  <a:pt x="379" y="3213"/>
                </a:lnTo>
                <a:lnTo>
                  <a:pt x="354" y="3260"/>
                </a:lnTo>
                <a:lnTo>
                  <a:pt x="333" y="3310"/>
                </a:lnTo>
                <a:lnTo>
                  <a:pt x="318" y="3362"/>
                </a:lnTo>
                <a:lnTo>
                  <a:pt x="308" y="3416"/>
                </a:lnTo>
                <a:lnTo>
                  <a:pt x="305" y="3471"/>
                </a:lnTo>
                <a:lnTo>
                  <a:pt x="305" y="4019"/>
                </a:lnTo>
                <a:lnTo>
                  <a:pt x="0" y="4019"/>
                </a:lnTo>
                <a:lnTo>
                  <a:pt x="0" y="3489"/>
                </a:lnTo>
                <a:lnTo>
                  <a:pt x="4" y="3443"/>
                </a:lnTo>
                <a:lnTo>
                  <a:pt x="15" y="3398"/>
                </a:lnTo>
                <a:lnTo>
                  <a:pt x="33" y="3356"/>
                </a:lnTo>
                <a:lnTo>
                  <a:pt x="58" y="3318"/>
                </a:lnTo>
                <a:lnTo>
                  <a:pt x="87" y="3284"/>
                </a:lnTo>
                <a:lnTo>
                  <a:pt x="121" y="3256"/>
                </a:lnTo>
                <a:lnTo>
                  <a:pt x="160" y="3232"/>
                </a:lnTo>
                <a:lnTo>
                  <a:pt x="203" y="3214"/>
                </a:lnTo>
                <a:lnTo>
                  <a:pt x="249" y="3203"/>
                </a:lnTo>
                <a:lnTo>
                  <a:pt x="296" y="3201"/>
                </a:lnTo>
                <a:close/>
                <a:moveTo>
                  <a:pt x="2341" y="3053"/>
                </a:moveTo>
                <a:lnTo>
                  <a:pt x="2399" y="3057"/>
                </a:lnTo>
                <a:lnTo>
                  <a:pt x="2455" y="3068"/>
                </a:lnTo>
                <a:lnTo>
                  <a:pt x="2507" y="3086"/>
                </a:lnTo>
                <a:lnTo>
                  <a:pt x="2557" y="3110"/>
                </a:lnTo>
                <a:lnTo>
                  <a:pt x="2603" y="3140"/>
                </a:lnTo>
                <a:lnTo>
                  <a:pt x="2643" y="3176"/>
                </a:lnTo>
                <a:lnTo>
                  <a:pt x="2679" y="3215"/>
                </a:lnTo>
                <a:lnTo>
                  <a:pt x="2709" y="3260"/>
                </a:lnTo>
                <a:lnTo>
                  <a:pt x="2734" y="3309"/>
                </a:lnTo>
                <a:lnTo>
                  <a:pt x="2753" y="3360"/>
                </a:lnTo>
                <a:lnTo>
                  <a:pt x="2765" y="3414"/>
                </a:lnTo>
                <a:lnTo>
                  <a:pt x="2769" y="3471"/>
                </a:lnTo>
                <a:lnTo>
                  <a:pt x="2769" y="4223"/>
                </a:lnTo>
                <a:lnTo>
                  <a:pt x="2303" y="4223"/>
                </a:lnTo>
                <a:lnTo>
                  <a:pt x="2303" y="3389"/>
                </a:lnTo>
                <a:lnTo>
                  <a:pt x="2298" y="3321"/>
                </a:lnTo>
                <a:lnTo>
                  <a:pt x="2287" y="3255"/>
                </a:lnTo>
                <a:lnTo>
                  <a:pt x="2271" y="3192"/>
                </a:lnTo>
                <a:lnTo>
                  <a:pt x="2249" y="3130"/>
                </a:lnTo>
                <a:lnTo>
                  <a:pt x="2222" y="3072"/>
                </a:lnTo>
                <a:lnTo>
                  <a:pt x="2260" y="3063"/>
                </a:lnTo>
                <a:lnTo>
                  <a:pt x="2300" y="3056"/>
                </a:lnTo>
                <a:lnTo>
                  <a:pt x="2341" y="3053"/>
                </a:lnTo>
                <a:close/>
                <a:moveTo>
                  <a:pt x="830" y="3053"/>
                </a:moveTo>
                <a:lnTo>
                  <a:pt x="871" y="3056"/>
                </a:lnTo>
                <a:lnTo>
                  <a:pt x="911" y="3063"/>
                </a:lnTo>
                <a:lnTo>
                  <a:pt x="950" y="3073"/>
                </a:lnTo>
                <a:lnTo>
                  <a:pt x="922" y="3132"/>
                </a:lnTo>
                <a:lnTo>
                  <a:pt x="899" y="3192"/>
                </a:lnTo>
                <a:lnTo>
                  <a:pt x="882" y="3256"/>
                </a:lnTo>
                <a:lnTo>
                  <a:pt x="871" y="3321"/>
                </a:lnTo>
                <a:lnTo>
                  <a:pt x="868" y="3389"/>
                </a:lnTo>
                <a:lnTo>
                  <a:pt x="868" y="4223"/>
                </a:lnTo>
                <a:lnTo>
                  <a:pt x="403" y="4223"/>
                </a:lnTo>
                <a:lnTo>
                  <a:pt x="403" y="3471"/>
                </a:lnTo>
                <a:lnTo>
                  <a:pt x="408" y="3414"/>
                </a:lnTo>
                <a:lnTo>
                  <a:pt x="419" y="3360"/>
                </a:lnTo>
                <a:lnTo>
                  <a:pt x="437" y="3309"/>
                </a:lnTo>
                <a:lnTo>
                  <a:pt x="462" y="3260"/>
                </a:lnTo>
                <a:lnTo>
                  <a:pt x="492" y="3215"/>
                </a:lnTo>
                <a:lnTo>
                  <a:pt x="528" y="3176"/>
                </a:lnTo>
                <a:lnTo>
                  <a:pt x="568" y="3140"/>
                </a:lnTo>
                <a:lnTo>
                  <a:pt x="614" y="3110"/>
                </a:lnTo>
                <a:lnTo>
                  <a:pt x="664" y="3086"/>
                </a:lnTo>
                <a:lnTo>
                  <a:pt x="716" y="3068"/>
                </a:lnTo>
                <a:lnTo>
                  <a:pt x="771" y="3057"/>
                </a:lnTo>
                <a:lnTo>
                  <a:pt x="830" y="3053"/>
                </a:lnTo>
                <a:close/>
                <a:moveTo>
                  <a:pt x="1586" y="2783"/>
                </a:moveTo>
                <a:lnTo>
                  <a:pt x="1658" y="2787"/>
                </a:lnTo>
                <a:lnTo>
                  <a:pt x="1727" y="2799"/>
                </a:lnTo>
                <a:lnTo>
                  <a:pt x="1795" y="2818"/>
                </a:lnTo>
                <a:lnTo>
                  <a:pt x="1859" y="2845"/>
                </a:lnTo>
                <a:lnTo>
                  <a:pt x="1918" y="2877"/>
                </a:lnTo>
                <a:lnTo>
                  <a:pt x="1973" y="2916"/>
                </a:lnTo>
                <a:lnTo>
                  <a:pt x="2023" y="2960"/>
                </a:lnTo>
                <a:lnTo>
                  <a:pt x="2069" y="3010"/>
                </a:lnTo>
                <a:lnTo>
                  <a:pt x="2109" y="3064"/>
                </a:lnTo>
                <a:lnTo>
                  <a:pt x="2142" y="3122"/>
                </a:lnTo>
                <a:lnTo>
                  <a:pt x="2170" y="3184"/>
                </a:lnTo>
                <a:lnTo>
                  <a:pt x="2189" y="3249"/>
                </a:lnTo>
                <a:lnTo>
                  <a:pt x="2202" y="3318"/>
                </a:lnTo>
                <a:lnTo>
                  <a:pt x="2206" y="3389"/>
                </a:lnTo>
                <a:lnTo>
                  <a:pt x="2206" y="4464"/>
                </a:lnTo>
                <a:lnTo>
                  <a:pt x="966" y="4464"/>
                </a:lnTo>
                <a:lnTo>
                  <a:pt x="966" y="3389"/>
                </a:lnTo>
                <a:lnTo>
                  <a:pt x="971" y="3318"/>
                </a:lnTo>
                <a:lnTo>
                  <a:pt x="983" y="3249"/>
                </a:lnTo>
                <a:lnTo>
                  <a:pt x="1002" y="3184"/>
                </a:lnTo>
                <a:lnTo>
                  <a:pt x="1029" y="3122"/>
                </a:lnTo>
                <a:lnTo>
                  <a:pt x="1063" y="3064"/>
                </a:lnTo>
                <a:lnTo>
                  <a:pt x="1102" y="3010"/>
                </a:lnTo>
                <a:lnTo>
                  <a:pt x="1148" y="2960"/>
                </a:lnTo>
                <a:lnTo>
                  <a:pt x="1199" y="2916"/>
                </a:lnTo>
                <a:lnTo>
                  <a:pt x="1254" y="2877"/>
                </a:lnTo>
                <a:lnTo>
                  <a:pt x="1314" y="2845"/>
                </a:lnTo>
                <a:lnTo>
                  <a:pt x="1377" y="2818"/>
                </a:lnTo>
                <a:lnTo>
                  <a:pt x="1444" y="2799"/>
                </a:lnTo>
                <a:lnTo>
                  <a:pt x="1514" y="2787"/>
                </a:lnTo>
                <a:lnTo>
                  <a:pt x="1586" y="2783"/>
                </a:lnTo>
                <a:close/>
                <a:moveTo>
                  <a:pt x="2877" y="2750"/>
                </a:moveTo>
                <a:lnTo>
                  <a:pt x="2913" y="2753"/>
                </a:lnTo>
                <a:lnTo>
                  <a:pt x="2946" y="2764"/>
                </a:lnTo>
                <a:lnTo>
                  <a:pt x="2976" y="2780"/>
                </a:lnTo>
                <a:lnTo>
                  <a:pt x="3002" y="2801"/>
                </a:lnTo>
                <a:lnTo>
                  <a:pt x="3025" y="2827"/>
                </a:lnTo>
                <a:lnTo>
                  <a:pt x="3041" y="2857"/>
                </a:lnTo>
                <a:lnTo>
                  <a:pt x="3051" y="2889"/>
                </a:lnTo>
                <a:lnTo>
                  <a:pt x="3055" y="2925"/>
                </a:lnTo>
                <a:lnTo>
                  <a:pt x="3051" y="2960"/>
                </a:lnTo>
                <a:lnTo>
                  <a:pt x="3041" y="2994"/>
                </a:lnTo>
                <a:lnTo>
                  <a:pt x="3025" y="3023"/>
                </a:lnTo>
                <a:lnTo>
                  <a:pt x="3002" y="3049"/>
                </a:lnTo>
                <a:lnTo>
                  <a:pt x="2976" y="3071"/>
                </a:lnTo>
                <a:lnTo>
                  <a:pt x="2946" y="3087"/>
                </a:lnTo>
                <a:lnTo>
                  <a:pt x="2913" y="3098"/>
                </a:lnTo>
                <a:lnTo>
                  <a:pt x="2877" y="3100"/>
                </a:lnTo>
                <a:lnTo>
                  <a:pt x="2841" y="3098"/>
                </a:lnTo>
                <a:lnTo>
                  <a:pt x="2806" y="3087"/>
                </a:lnTo>
                <a:lnTo>
                  <a:pt x="2776" y="3071"/>
                </a:lnTo>
                <a:lnTo>
                  <a:pt x="2749" y="3049"/>
                </a:lnTo>
                <a:lnTo>
                  <a:pt x="2727" y="3023"/>
                </a:lnTo>
                <a:lnTo>
                  <a:pt x="2711" y="2994"/>
                </a:lnTo>
                <a:lnTo>
                  <a:pt x="2700" y="2960"/>
                </a:lnTo>
                <a:lnTo>
                  <a:pt x="2695" y="2925"/>
                </a:lnTo>
                <a:lnTo>
                  <a:pt x="2700" y="2889"/>
                </a:lnTo>
                <a:lnTo>
                  <a:pt x="2711" y="2857"/>
                </a:lnTo>
                <a:lnTo>
                  <a:pt x="2727" y="2827"/>
                </a:lnTo>
                <a:lnTo>
                  <a:pt x="2749" y="2801"/>
                </a:lnTo>
                <a:lnTo>
                  <a:pt x="2776" y="2780"/>
                </a:lnTo>
                <a:lnTo>
                  <a:pt x="2806" y="2764"/>
                </a:lnTo>
                <a:lnTo>
                  <a:pt x="2841" y="2753"/>
                </a:lnTo>
                <a:lnTo>
                  <a:pt x="2877" y="2750"/>
                </a:lnTo>
                <a:close/>
                <a:moveTo>
                  <a:pt x="296" y="2750"/>
                </a:moveTo>
                <a:lnTo>
                  <a:pt x="332" y="2753"/>
                </a:lnTo>
                <a:lnTo>
                  <a:pt x="365" y="2764"/>
                </a:lnTo>
                <a:lnTo>
                  <a:pt x="395" y="2780"/>
                </a:lnTo>
                <a:lnTo>
                  <a:pt x="421" y="2801"/>
                </a:lnTo>
                <a:lnTo>
                  <a:pt x="444" y="2827"/>
                </a:lnTo>
                <a:lnTo>
                  <a:pt x="460" y="2857"/>
                </a:lnTo>
                <a:lnTo>
                  <a:pt x="471" y="2889"/>
                </a:lnTo>
                <a:lnTo>
                  <a:pt x="474" y="2925"/>
                </a:lnTo>
                <a:lnTo>
                  <a:pt x="471" y="2960"/>
                </a:lnTo>
                <a:lnTo>
                  <a:pt x="460" y="2994"/>
                </a:lnTo>
                <a:lnTo>
                  <a:pt x="444" y="3023"/>
                </a:lnTo>
                <a:lnTo>
                  <a:pt x="421" y="3049"/>
                </a:lnTo>
                <a:lnTo>
                  <a:pt x="395" y="3071"/>
                </a:lnTo>
                <a:lnTo>
                  <a:pt x="365" y="3087"/>
                </a:lnTo>
                <a:lnTo>
                  <a:pt x="332" y="3098"/>
                </a:lnTo>
                <a:lnTo>
                  <a:pt x="296" y="3100"/>
                </a:lnTo>
                <a:lnTo>
                  <a:pt x="260" y="3098"/>
                </a:lnTo>
                <a:lnTo>
                  <a:pt x="226" y="3087"/>
                </a:lnTo>
                <a:lnTo>
                  <a:pt x="196" y="3071"/>
                </a:lnTo>
                <a:lnTo>
                  <a:pt x="168" y="3049"/>
                </a:lnTo>
                <a:lnTo>
                  <a:pt x="148" y="3023"/>
                </a:lnTo>
                <a:lnTo>
                  <a:pt x="131" y="2994"/>
                </a:lnTo>
                <a:lnTo>
                  <a:pt x="120" y="2960"/>
                </a:lnTo>
                <a:lnTo>
                  <a:pt x="116" y="2925"/>
                </a:lnTo>
                <a:lnTo>
                  <a:pt x="120" y="2889"/>
                </a:lnTo>
                <a:lnTo>
                  <a:pt x="131" y="2857"/>
                </a:lnTo>
                <a:lnTo>
                  <a:pt x="148" y="2827"/>
                </a:lnTo>
                <a:lnTo>
                  <a:pt x="168" y="2801"/>
                </a:lnTo>
                <a:lnTo>
                  <a:pt x="196" y="2780"/>
                </a:lnTo>
                <a:lnTo>
                  <a:pt x="226" y="2764"/>
                </a:lnTo>
                <a:lnTo>
                  <a:pt x="260" y="2753"/>
                </a:lnTo>
                <a:lnTo>
                  <a:pt x="296" y="2750"/>
                </a:lnTo>
                <a:close/>
                <a:moveTo>
                  <a:pt x="2341" y="2429"/>
                </a:moveTo>
                <a:lnTo>
                  <a:pt x="2390" y="2434"/>
                </a:lnTo>
                <a:lnTo>
                  <a:pt x="2435" y="2446"/>
                </a:lnTo>
                <a:lnTo>
                  <a:pt x="2477" y="2466"/>
                </a:lnTo>
                <a:lnTo>
                  <a:pt x="2514" y="2492"/>
                </a:lnTo>
                <a:lnTo>
                  <a:pt x="2546" y="2523"/>
                </a:lnTo>
                <a:lnTo>
                  <a:pt x="2572" y="2559"/>
                </a:lnTo>
                <a:lnTo>
                  <a:pt x="2593" y="2600"/>
                </a:lnTo>
                <a:lnTo>
                  <a:pt x="2605" y="2645"/>
                </a:lnTo>
                <a:lnTo>
                  <a:pt x="2610" y="2691"/>
                </a:lnTo>
                <a:lnTo>
                  <a:pt x="2605" y="2738"/>
                </a:lnTo>
                <a:lnTo>
                  <a:pt x="2593" y="2783"/>
                </a:lnTo>
                <a:lnTo>
                  <a:pt x="2572" y="2823"/>
                </a:lnTo>
                <a:lnTo>
                  <a:pt x="2546" y="2860"/>
                </a:lnTo>
                <a:lnTo>
                  <a:pt x="2514" y="2891"/>
                </a:lnTo>
                <a:lnTo>
                  <a:pt x="2477" y="2916"/>
                </a:lnTo>
                <a:lnTo>
                  <a:pt x="2435" y="2937"/>
                </a:lnTo>
                <a:lnTo>
                  <a:pt x="2390" y="2949"/>
                </a:lnTo>
                <a:lnTo>
                  <a:pt x="2341" y="2953"/>
                </a:lnTo>
                <a:lnTo>
                  <a:pt x="2294" y="2949"/>
                </a:lnTo>
                <a:lnTo>
                  <a:pt x="2249" y="2937"/>
                </a:lnTo>
                <a:lnTo>
                  <a:pt x="2207" y="2916"/>
                </a:lnTo>
                <a:lnTo>
                  <a:pt x="2170" y="2891"/>
                </a:lnTo>
                <a:lnTo>
                  <a:pt x="2138" y="2860"/>
                </a:lnTo>
                <a:lnTo>
                  <a:pt x="2112" y="2823"/>
                </a:lnTo>
                <a:lnTo>
                  <a:pt x="2091" y="2783"/>
                </a:lnTo>
                <a:lnTo>
                  <a:pt x="2078" y="2738"/>
                </a:lnTo>
                <a:lnTo>
                  <a:pt x="2074" y="2691"/>
                </a:lnTo>
                <a:lnTo>
                  <a:pt x="2078" y="2645"/>
                </a:lnTo>
                <a:lnTo>
                  <a:pt x="2091" y="2600"/>
                </a:lnTo>
                <a:lnTo>
                  <a:pt x="2112" y="2559"/>
                </a:lnTo>
                <a:lnTo>
                  <a:pt x="2138" y="2523"/>
                </a:lnTo>
                <a:lnTo>
                  <a:pt x="2170" y="2492"/>
                </a:lnTo>
                <a:lnTo>
                  <a:pt x="2207" y="2466"/>
                </a:lnTo>
                <a:lnTo>
                  <a:pt x="2249" y="2446"/>
                </a:lnTo>
                <a:lnTo>
                  <a:pt x="2294" y="2434"/>
                </a:lnTo>
                <a:lnTo>
                  <a:pt x="2341" y="2429"/>
                </a:lnTo>
                <a:close/>
                <a:moveTo>
                  <a:pt x="830" y="2429"/>
                </a:moveTo>
                <a:lnTo>
                  <a:pt x="878" y="2434"/>
                </a:lnTo>
                <a:lnTo>
                  <a:pt x="922" y="2446"/>
                </a:lnTo>
                <a:lnTo>
                  <a:pt x="964" y="2466"/>
                </a:lnTo>
                <a:lnTo>
                  <a:pt x="1001" y="2492"/>
                </a:lnTo>
                <a:lnTo>
                  <a:pt x="1034" y="2523"/>
                </a:lnTo>
                <a:lnTo>
                  <a:pt x="1060" y="2559"/>
                </a:lnTo>
                <a:lnTo>
                  <a:pt x="1080" y="2600"/>
                </a:lnTo>
                <a:lnTo>
                  <a:pt x="1092" y="2645"/>
                </a:lnTo>
                <a:lnTo>
                  <a:pt x="1096" y="2691"/>
                </a:lnTo>
                <a:lnTo>
                  <a:pt x="1092" y="2738"/>
                </a:lnTo>
                <a:lnTo>
                  <a:pt x="1080" y="2783"/>
                </a:lnTo>
                <a:lnTo>
                  <a:pt x="1060" y="2823"/>
                </a:lnTo>
                <a:lnTo>
                  <a:pt x="1034" y="2860"/>
                </a:lnTo>
                <a:lnTo>
                  <a:pt x="1001" y="2891"/>
                </a:lnTo>
                <a:lnTo>
                  <a:pt x="964" y="2916"/>
                </a:lnTo>
                <a:lnTo>
                  <a:pt x="922" y="2937"/>
                </a:lnTo>
                <a:lnTo>
                  <a:pt x="878" y="2949"/>
                </a:lnTo>
                <a:lnTo>
                  <a:pt x="830" y="2953"/>
                </a:lnTo>
                <a:lnTo>
                  <a:pt x="781" y="2949"/>
                </a:lnTo>
                <a:lnTo>
                  <a:pt x="737" y="2937"/>
                </a:lnTo>
                <a:lnTo>
                  <a:pt x="695" y="2916"/>
                </a:lnTo>
                <a:lnTo>
                  <a:pt x="658" y="2891"/>
                </a:lnTo>
                <a:lnTo>
                  <a:pt x="625" y="2860"/>
                </a:lnTo>
                <a:lnTo>
                  <a:pt x="599" y="2823"/>
                </a:lnTo>
                <a:lnTo>
                  <a:pt x="579" y="2783"/>
                </a:lnTo>
                <a:lnTo>
                  <a:pt x="567" y="2738"/>
                </a:lnTo>
                <a:lnTo>
                  <a:pt x="563" y="2691"/>
                </a:lnTo>
                <a:lnTo>
                  <a:pt x="567" y="2645"/>
                </a:lnTo>
                <a:lnTo>
                  <a:pt x="579" y="2600"/>
                </a:lnTo>
                <a:lnTo>
                  <a:pt x="599" y="2559"/>
                </a:lnTo>
                <a:lnTo>
                  <a:pt x="625" y="2523"/>
                </a:lnTo>
                <a:lnTo>
                  <a:pt x="658" y="2492"/>
                </a:lnTo>
                <a:lnTo>
                  <a:pt x="695" y="2466"/>
                </a:lnTo>
                <a:lnTo>
                  <a:pt x="737" y="2446"/>
                </a:lnTo>
                <a:lnTo>
                  <a:pt x="781" y="2434"/>
                </a:lnTo>
                <a:lnTo>
                  <a:pt x="830" y="2429"/>
                </a:lnTo>
                <a:close/>
                <a:moveTo>
                  <a:pt x="1586" y="1907"/>
                </a:moveTo>
                <a:lnTo>
                  <a:pt x="1644" y="1913"/>
                </a:lnTo>
                <a:lnTo>
                  <a:pt x="1699" y="1925"/>
                </a:lnTo>
                <a:lnTo>
                  <a:pt x="1752" y="1944"/>
                </a:lnTo>
                <a:lnTo>
                  <a:pt x="1800" y="1970"/>
                </a:lnTo>
                <a:lnTo>
                  <a:pt x="1845" y="2003"/>
                </a:lnTo>
                <a:lnTo>
                  <a:pt x="1883" y="2041"/>
                </a:lnTo>
                <a:lnTo>
                  <a:pt x="1917" y="2085"/>
                </a:lnTo>
                <a:lnTo>
                  <a:pt x="1944" y="2132"/>
                </a:lnTo>
                <a:lnTo>
                  <a:pt x="1964" y="2183"/>
                </a:lnTo>
                <a:lnTo>
                  <a:pt x="1976" y="2237"/>
                </a:lnTo>
                <a:lnTo>
                  <a:pt x="1980" y="2294"/>
                </a:lnTo>
                <a:lnTo>
                  <a:pt x="1976" y="2351"/>
                </a:lnTo>
                <a:lnTo>
                  <a:pt x="1964" y="2405"/>
                </a:lnTo>
                <a:lnTo>
                  <a:pt x="1944" y="2457"/>
                </a:lnTo>
                <a:lnTo>
                  <a:pt x="1917" y="2504"/>
                </a:lnTo>
                <a:lnTo>
                  <a:pt x="1883" y="2547"/>
                </a:lnTo>
                <a:lnTo>
                  <a:pt x="1845" y="2585"/>
                </a:lnTo>
                <a:lnTo>
                  <a:pt x="1800" y="2619"/>
                </a:lnTo>
                <a:lnTo>
                  <a:pt x="1752" y="2645"/>
                </a:lnTo>
                <a:lnTo>
                  <a:pt x="1699" y="2665"/>
                </a:lnTo>
                <a:lnTo>
                  <a:pt x="1644" y="2677"/>
                </a:lnTo>
                <a:lnTo>
                  <a:pt x="1586" y="2681"/>
                </a:lnTo>
                <a:lnTo>
                  <a:pt x="1527" y="2677"/>
                </a:lnTo>
                <a:lnTo>
                  <a:pt x="1471" y="2665"/>
                </a:lnTo>
                <a:lnTo>
                  <a:pt x="1419" y="2645"/>
                </a:lnTo>
                <a:lnTo>
                  <a:pt x="1370" y="2619"/>
                </a:lnTo>
                <a:lnTo>
                  <a:pt x="1326" y="2585"/>
                </a:lnTo>
                <a:lnTo>
                  <a:pt x="1287" y="2547"/>
                </a:lnTo>
                <a:lnTo>
                  <a:pt x="1254" y="2504"/>
                </a:lnTo>
                <a:lnTo>
                  <a:pt x="1228" y="2457"/>
                </a:lnTo>
                <a:lnTo>
                  <a:pt x="1207" y="2405"/>
                </a:lnTo>
                <a:lnTo>
                  <a:pt x="1195" y="2351"/>
                </a:lnTo>
                <a:lnTo>
                  <a:pt x="1191" y="2294"/>
                </a:lnTo>
                <a:lnTo>
                  <a:pt x="1195" y="2237"/>
                </a:lnTo>
                <a:lnTo>
                  <a:pt x="1207" y="2183"/>
                </a:lnTo>
                <a:lnTo>
                  <a:pt x="1228" y="2132"/>
                </a:lnTo>
                <a:lnTo>
                  <a:pt x="1254" y="2085"/>
                </a:lnTo>
                <a:lnTo>
                  <a:pt x="1287" y="2041"/>
                </a:lnTo>
                <a:lnTo>
                  <a:pt x="1326" y="2003"/>
                </a:lnTo>
                <a:lnTo>
                  <a:pt x="1370" y="1970"/>
                </a:lnTo>
                <a:lnTo>
                  <a:pt x="1419" y="1944"/>
                </a:lnTo>
                <a:lnTo>
                  <a:pt x="1471" y="1925"/>
                </a:lnTo>
                <a:lnTo>
                  <a:pt x="1527" y="1913"/>
                </a:lnTo>
                <a:lnTo>
                  <a:pt x="1586" y="1907"/>
                </a:lnTo>
                <a:close/>
                <a:moveTo>
                  <a:pt x="1955" y="158"/>
                </a:moveTo>
                <a:lnTo>
                  <a:pt x="1908" y="162"/>
                </a:lnTo>
                <a:lnTo>
                  <a:pt x="1864" y="173"/>
                </a:lnTo>
                <a:lnTo>
                  <a:pt x="1823" y="189"/>
                </a:lnTo>
                <a:lnTo>
                  <a:pt x="1785" y="212"/>
                </a:lnTo>
                <a:lnTo>
                  <a:pt x="1751" y="241"/>
                </a:lnTo>
                <a:lnTo>
                  <a:pt x="1722" y="275"/>
                </a:lnTo>
                <a:lnTo>
                  <a:pt x="1698" y="311"/>
                </a:lnTo>
                <a:lnTo>
                  <a:pt x="1680" y="352"/>
                </a:lnTo>
                <a:lnTo>
                  <a:pt x="1669" y="395"/>
                </a:lnTo>
                <a:lnTo>
                  <a:pt x="1666" y="441"/>
                </a:lnTo>
                <a:lnTo>
                  <a:pt x="1666" y="1163"/>
                </a:lnTo>
                <a:lnTo>
                  <a:pt x="1669" y="1209"/>
                </a:lnTo>
                <a:lnTo>
                  <a:pt x="1680" y="1253"/>
                </a:lnTo>
                <a:lnTo>
                  <a:pt x="1698" y="1293"/>
                </a:lnTo>
                <a:lnTo>
                  <a:pt x="1722" y="1331"/>
                </a:lnTo>
                <a:lnTo>
                  <a:pt x="1751" y="1364"/>
                </a:lnTo>
                <a:lnTo>
                  <a:pt x="1785" y="1392"/>
                </a:lnTo>
                <a:lnTo>
                  <a:pt x="1823" y="1415"/>
                </a:lnTo>
                <a:lnTo>
                  <a:pt x="1864" y="1433"/>
                </a:lnTo>
                <a:lnTo>
                  <a:pt x="1908" y="1443"/>
                </a:lnTo>
                <a:lnTo>
                  <a:pt x="1955" y="1447"/>
                </a:lnTo>
                <a:lnTo>
                  <a:pt x="2278" y="1447"/>
                </a:lnTo>
                <a:lnTo>
                  <a:pt x="2278" y="1800"/>
                </a:lnTo>
                <a:lnTo>
                  <a:pt x="2639" y="1447"/>
                </a:lnTo>
                <a:lnTo>
                  <a:pt x="3517" y="1447"/>
                </a:lnTo>
                <a:lnTo>
                  <a:pt x="3564" y="1443"/>
                </a:lnTo>
                <a:lnTo>
                  <a:pt x="3608" y="1433"/>
                </a:lnTo>
                <a:lnTo>
                  <a:pt x="3650" y="1415"/>
                </a:lnTo>
                <a:lnTo>
                  <a:pt x="3687" y="1392"/>
                </a:lnTo>
                <a:lnTo>
                  <a:pt x="3720" y="1364"/>
                </a:lnTo>
                <a:lnTo>
                  <a:pt x="3749" y="1331"/>
                </a:lnTo>
                <a:lnTo>
                  <a:pt x="3773" y="1293"/>
                </a:lnTo>
                <a:lnTo>
                  <a:pt x="3791" y="1253"/>
                </a:lnTo>
                <a:lnTo>
                  <a:pt x="3802" y="1209"/>
                </a:lnTo>
                <a:lnTo>
                  <a:pt x="3806" y="1163"/>
                </a:lnTo>
                <a:lnTo>
                  <a:pt x="3806" y="441"/>
                </a:lnTo>
                <a:lnTo>
                  <a:pt x="3802" y="395"/>
                </a:lnTo>
                <a:lnTo>
                  <a:pt x="3791" y="352"/>
                </a:lnTo>
                <a:lnTo>
                  <a:pt x="3773" y="311"/>
                </a:lnTo>
                <a:lnTo>
                  <a:pt x="3749" y="275"/>
                </a:lnTo>
                <a:lnTo>
                  <a:pt x="3720" y="241"/>
                </a:lnTo>
                <a:lnTo>
                  <a:pt x="3687" y="212"/>
                </a:lnTo>
                <a:lnTo>
                  <a:pt x="3650" y="189"/>
                </a:lnTo>
                <a:lnTo>
                  <a:pt x="3608" y="173"/>
                </a:lnTo>
                <a:lnTo>
                  <a:pt x="3564" y="162"/>
                </a:lnTo>
                <a:lnTo>
                  <a:pt x="3517" y="158"/>
                </a:lnTo>
                <a:lnTo>
                  <a:pt x="1955" y="158"/>
                </a:lnTo>
                <a:close/>
                <a:moveTo>
                  <a:pt x="1955" y="0"/>
                </a:moveTo>
                <a:lnTo>
                  <a:pt x="3517" y="0"/>
                </a:lnTo>
                <a:lnTo>
                  <a:pt x="3578" y="4"/>
                </a:lnTo>
                <a:lnTo>
                  <a:pt x="3637" y="16"/>
                </a:lnTo>
                <a:lnTo>
                  <a:pt x="3693" y="35"/>
                </a:lnTo>
                <a:lnTo>
                  <a:pt x="3744" y="61"/>
                </a:lnTo>
                <a:lnTo>
                  <a:pt x="3792" y="92"/>
                </a:lnTo>
                <a:lnTo>
                  <a:pt x="3835" y="129"/>
                </a:lnTo>
                <a:lnTo>
                  <a:pt x="3874" y="172"/>
                </a:lnTo>
                <a:lnTo>
                  <a:pt x="3906" y="218"/>
                </a:lnTo>
                <a:lnTo>
                  <a:pt x="3932" y="269"/>
                </a:lnTo>
                <a:lnTo>
                  <a:pt x="3951" y="323"/>
                </a:lnTo>
                <a:lnTo>
                  <a:pt x="3964" y="380"/>
                </a:lnTo>
                <a:lnTo>
                  <a:pt x="3968" y="441"/>
                </a:lnTo>
                <a:lnTo>
                  <a:pt x="3968" y="1163"/>
                </a:lnTo>
                <a:lnTo>
                  <a:pt x="3964" y="1224"/>
                </a:lnTo>
                <a:lnTo>
                  <a:pt x="3951" y="1281"/>
                </a:lnTo>
                <a:lnTo>
                  <a:pt x="3932" y="1335"/>
                </a:lnTo>
                <a:lnTo>
                  <a:pt x="3906" y="1387"/>
                </a:lnTo>
                <a:lnTo>
                  <a:pt x="3874" y="1433"/>
                </a:lnTo>
                <a:lnTo>
                  <a:pt x="3835" y="1474"/>
                </a:lnTo>
                <a:lnTo>
                  <a:pt x="3792" y="1512"/>
                </a:lnTo>
                <a:lnTo>
                  <a:pt x="3744" y="1543"/>
                </a:lnTo>
                <a:lnTo>
                  <a:pt x="3693" y="1569"/>
                </a:lnTo>
                <a:lnTo>
                  <a:pt x="3637" y="1588"/>
                </a:lnTo>
                <a:lnTo>
                  <a:pt x="3578" y="1600"/>
                </a:lnTo>
                <a:lnTo>
                  <a:pt x="3517" y="1604"/>
                </a:lnTo>
                <a:lnTo>
                  <a:pt x="2706" y="1604"/>
                </a:lnTo>
                <a:lnTo>
                  <a:pt x="2114" y="2182"/>
                </a:lnTo>
                <a:lnTo>
                  <a:pt x="2114" y="1604"/>
                </a:lnTo>
                <a:lnTo>
                  <a:pt x="1955" y="1604"/>
                </a:lnTo>
                <a:lnTo>
                  <a:pt x="1895" y="1600"/>
                </a:lnTo>
                <a:lnTo>
                  <a:pt x="1836" y="1588"/>
                </a:lnTo>
                <a:lnTo>
                  <a:pt x="1781" y="1569"/>
                </a:lnTo>
                <a:lnTo>
                  <a:pt x="1729" y="1543"/>
                </a:lnTo>
                <a:lnTo>
                  <a:pt x="1680" y="1512"/>
                </a:lnTo>
                <a:lnTo>
                  <a:pt x="1637" y="1474"/>
                </a:lnTo>
                <a:lnTo>
                  <a:pt x="1600" y="1433"/>
                </a:lnTo>
                <a:lnTo>
                  <a:pt x="1567" y="1387"/>
                </a:lnTo>
                <a:lnTo>
                  <a:pt x="1540" y="1335"/>
                </a:lnTo>
                <a:lnTo>
                  <a:pt x="1521" y="1281"/>
                </a:lnTo>
                <a:lnTo>
                  <a:pt x="1510" y="1224"/>
                </a:lnTo>
                <a:lnTo>
                  <a:pt x="1506" y="1163"/>
                </a:lnTo>
                <a:lnTo>
                  <a:pt x="1506" y="441"/>
                </a:lnTo>
                <a:lnTo>
                  <a:pt x="1509" y="380"/>
                </a:lnTo>
                <a:lnTo>
                  <a:pt x="1521" y="323"/>
                </a:lnTo>
                <a:lnTo>
                  <a:pt x="1540" y="269"/>
                </a:lnTo>
                <a:lnTo>
                  <a:pt x="1567" y="218"/>
                </a:lnTo>
                <a:lnTo>
                  <a:pt x="1599" y="172"/>
                </a:lnTo>
                <a:lnTo>
                  <a:pt x="1637" y="129"/>
                </a:lnTo>
                <a:lnTo>
                  <a:pt x="1680" y="92"/>
                </a:lnTo>
                <a:lnTo>
                  <a:pt x="1729" y="61"/>
                </a:lnTo>
                <a:lnTo>
                  <a:pt x="1780" y="35"/>
                </a:lnTo>
                <a:lnTo>
                  <a:pt x="1836" y="16"/>
                </a:lnTo>
                <a:lnTo>
                  <a:pt x="1895" y="4"/>
                </a:lnTo>
                <a:lnTo>
                  <a:pt x="1955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25499" y="600500"/>
            <a:ext cx="5012437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791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71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571013" y="2346860"/>
            <a:ext cx="3526970" cy="1665515"/>
            <a:chOff x="7571013" y="2346860"/>
            <a:chExt cx="3526970" cy="1665515"/>
          </a:xfrm>
        </p:grpSpPr>
        <p:sp>
          <p:nvSpPr>
            <p:cNvPr id="16" name="Pentagon 15"/>
            <p:cNvSpPr/>
            <p:nvPr/>
          </p:nvSpPr>
          <p:spPr>
            <a:xfrm flipV="1">
              <a:off x="7571013" y="2346860"/>
              <a:ext cx="3526970" cy="1665515"/>
            </a:xfrm>
            <a:prstGeom prst="homePlate">
              <a:avLst>
                <a:gd name="adj" fmla="val 36473"/>
              </a:avLst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84669" y="2520514"/>
              <a:ext cx="2329539" cy="131820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0488381" y="2940131"/>
              <a:ext cx="435429" cy="478972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062599" y="2717952"/>
              <a:ext cx="21736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0" y="4298869"/>
            <a:ext cx="12192000" cy="25591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819397" y="4889667"/>
            <a:ext cx="1971304" cy="1377537"/>
            <a:chOff x="819397" y="4889667"/>
            <a:chExt cx="1971304" cy="1377537"/>
          </a:xfrm>
        </p:grpSpPr>
        <p:sp>
          <p:nvSpPr>
            <p:cNvPr id="21" name="Pentagon 20"/>
            <p:cNvSpPr/>
            <p:nvPr/>
          </p:nvSpPr>
          <p:spPr>
            <a:xfrm>
              <a:off x="819397" y="4889667"/>
              <a:ext cx="1971304" cy="1377537"/>
            </a:xfrm>
            <a:prstGeom prst="homePlat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1094016" y="5121235"/>
              <a:ext cx="979797" cy="914400"/>
            </a:xfrm>
            <a:custGeom>
              <a:avLst/>
              <a:gdLst>
                <a:gd name="T0" fmla="*/ 2148 w 4456"/>
                <a:gd name="T1" fmla="*/ 4006 h 4306"/>
                <a:gd name="T2" fmla="*/ 2333 w 4456"/>
                <a:gd name="T3" fmla="*/ 4152 h 4306"/>
                <a:gd name="T4" fmla="*/ 2433 w 4456"/>
                <a:gd name="T5" fmla="*/ 3940 h 4306"/>
                <a:gd name="T6" fmla="*/ 664 w 4456"/>
                <a:gd name="T7" fmla="*/ 3871 h 4306"/>
                <a:gd name="T8" fmla="*/ 613 w 4456"/>
                <a:gd name="T9" fmla="*/ 4101 h 4306"/>
                <a:gd name="T10" fmla="*/ 847 w 4456"/>
                <a:gd name="T11" fmla="*/ 4101 h 4306"/>
                <a:gd name="T12" fmla="*/ 797 w 4456"/>
                <a:gd name="T13" fmla="*/ 3871 h 4306"/>
                <a:gd name="T14" fmla="*/ 2510 w 4456"/>
                <a:gd name="T15" fmla="*/ 3794 h 4306"/>
                <a:gd name="T16" fmla="*/ 2564 w 4456"/>
                <a:gd name="T17" fmla="*/ 4144 h 4306"/>
                <a:gd name="T18" fmla="*/ 2250 w 4456"/>
                <a:gd name="T19" fmla="*/ 4302 h 4306"/>
                <a:gd name="T20" fmla="*/ 2002 w 4456"/>
                <a:gd name="T21" fmla="*/ 4055 h 4306"/>
                <a:gd name="T22" fmla="*/ 2160 w 4456"/>
                <a:gd name="T23" fmla="*/ 3740 h 4306"/>
                <a:gd name="T24" fmla="*/ 907 w 4456"/>
                <a:gd name="T25" fmla="*/ 3764 h 4306"/>
                <a:gd name="T26" fmla="*/ 1014 w 4456"/>
                <a:gd name="T27" fmla="*/ 4101 h 4306"/>
                <a:gd name="T28" fmla="*/ 731 w 4456"/>
                <a:gd name="T29" fmla="*/ 4306 h 4306"/>
                <a:gd name="T30" fmla="*/ 446 w 4456"/>
                <a:gd name="T31" fmla="*/ 4101 h 4306"/>
                <a:gd name="T32" fmla="*/ 554 w 4456"/>
                <a:gd name="T33" fmla="*/ 3764 h 4306"/>
                <a:gd name="T34" fmla="*/ 2986 w 4456"/>
                <a:gd name="T35" fmla="*/ 3837 h 4306"/>
                <a:gd name="T36" fmla="*/ 2680 w 4456"/>
                <a:gd name="T37" fmla="*/ 3898 h 4306"/>
                <a:gd name="T38" fmla="*/ 2404 w 4456"/>
                <a:gd name="T39" fmla="*/ 3624 h 4306"/>
                <a:gd name="T40" fmla="*/ 2020 w 4456"/>
                <a:gd name="T41" fmla="*/ 3725 h 4306"/>
                <a:gd name="T42" fmla="*/ 1094 w 4456"/>
                <a:gd name="T43" fmla="*/ 3849 h 4306"/>
                <a:gd name="T44" fmla="*/ 783 w 4456"/>
                <a:gd name="T45" fmla="*/ 3613 h 4306"/>
                <a:gd name="T46" fmla="*/ 419 w 4456"/>
                <a:gd name="T47" fmla="*/ 3763 h 4306"/>
                <a:gd name="T48" fmla="*/ 54 w 4456"/>
                <a:gd name="T49" fmla="*/ 3917 h 4306"/>
                <a:gd name="T50" fmla="*/ 2116 w 4456"/>
                <a:gd name="T51" fmla="*/ 2722 h 4306"/>
                <a:gd name="T52" fmla="*/ 2705 w 4456"/>
                <a:gd name="T53" fmla="*/ 3171 h 4306"/>
                <a:gd name="T54" fmla="*/ 2136 w 4456"/>
                <a:gd name="T55" fmla="*/ 2710 h 4306"/>
                <a:gd name="T56" fmla="*/ 1939 w 4456"/>
                <a:gd name="T57" fmla="*/ 2403 h 4306"/>
                <a:gd name="T58" fmla="*/ 2364 w 4456"/>
                <a:gd name="T59" fmla="*/ 2599 h 4306"/>
                <a:gd name="T60" fmla="*/ 0 w 4456"/>
                <a:gd name="T61" fmla="*/ 3405 h 4306"/>
                <a:gd name="T62" fmla="*/ 144 w 4456"/>
                <a:gd name="T63" fmla="*/ 2292 h 4306"/>
                <a:gd name="T64" fmla="*/ 2490 w 4456"/>
                <a:gd name="T65" fmla="*/ 1846 h 4306"/>
                <a:gd name="T66" fmla="*/ 2638 w 4456"/>
                <a:gd name="T67" fmla="*/ 1964 h 4306"/>
                <a:gd name="T68" fmla="*/ 2720 w 4456"/>
                <a:gd name="T69" fmla="*/ 1792 h 4306"/>
                <a:gd name="T70" fmla="*/ 2923 w 4456"/>
                <a:gd name="T71" fmla="*/ 499 h 4306"/>
                <a:gd name="T72" fmla="*/ 2844 w 4456"/>
                <a:gd name="T73" fmla="*/ 1773 h 4306"/>
                <a:gd name="T74" fmla="*/ 3470 w 4456"/>
                <a:gd name="T75" fmla="*/ 2403 h 4306"/>
                <a:gd name="T76" fmla="*/ 2683 w 4456"/>
                <a:gd name="T77" fmla="*/ 2079 h 4306"/>
                <a:gd name="T78" fmla="*/ 2399 w 4456"/>
                <a:gd name="T79" fmla="*/ 1969 h 4306"/>
                <a:gd name="T80" fmla="*/ 2440 w 4456"/>
                <a:gd name="T81" fmla="*/ 1672 h 4306"/>
                <a:gd name="T82" fmla="*/ 2900 w 4456"/>
                <a:gd name="T83" fmla="*/ 496 h 4306"/>
                <a:gd name="T84" fmla="*/ 3437 w 4456"/>
                <a:gd name="T85" fmla="*/ 194 h 4306"/>
                <a:gd name="T86" fmla="*/ 4140 w 4456"/>
                <a:gd name="T87" fmla="*/ 815 h 4306"/>
                <a:gd name="T88" fmla="*/ 4452 w 4456"/>
                <a:gd name="T89" fmla="*/ 1719 h 4306"/>
                <a:gd name="T90" fmla="*/ 4272 w 4456"/>
                <a:gd name="T91" fmla="*/ 2648 h 4306"/>
                <a:gd name="T92" fmla="*/ 3689 w 4456"/>
                <a:gd name="T93" fmla="*/ 3344 h 4306"/>
                <a:gd name="T94" fmla="*/ 3370 w 4456"/>
                <a:gd name="T95" fmla="*/ 3252 h 4306"/>
                <a:gd name="T96" fmla="*/ 3977 w 4456"/>
                <a:gd name="T97" fmla="*/ 2675 h 4306"/>
                <a:gd name="T98" fmla="*/ 4208 w 4456"/>
                <a:gd name="T99" fmla="*/ 1846 h 4306"/>
                <a:gd name="T100" fmla="*/ 3971 w 4456"/>
                <a:gd name="T101" fmla="*/ 1009 h 4306"/>
                <a:gd name="T102" fmla="*/ 3354 w 4456"/>
                <a:gd name="T103" fmla="*/ 431 h 4306"/>
                <a:gd name="T104" fmla="*/ 2498 w 4456"/>
                <a:gd name="T105" fmla="*/ 251 h 4306"/>
                <a:gd name="T106" fmla="*/ 1687 w 4456"/>
                <a:gd name="T107" fmla="*/ 543 h 4306"/>
                <a:gd name="T108" fmla="*/ 1150 w 4456"/>
                <a:gd name="T109" fmla="*/ 1200 h 4306"/>
                <a:gd name="T110" fmla="*/ 1025 w 4456"/>
                <a:gd name="T111" fmla="*/ 2021 h 4306"/>
                <a:gd name="T112" fmla="*/ 805 w 4456"/>
                <a:gd name="T113" fmla="*/ 1474 h 4306"/>
                <a:gd name="T114" fmla="*/ 1226 w 4456"/>
                <a:gd name="T115" fmla="*/ 627 h 4306"/>
                <a:gd name="T116" fmla="*/ 2007 w 4456"/>
                <a:gd name="T117" fmla="*/ 101 h 4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56" h="4306">
                  <a:moveTo>
                    <a:pt x="2298" y="3856"/>
                  </a:moveTo>
                  <a:lnTo>
                    <a:pt x="2264" y="3860"/>
                  </a:lnTo>
                  <a:lnTo>
                    <a:pt x="2232" y="3871"/>
                  </a:lnTo>
                  <a:lnTo>
                    <a:pt x="2205" y="3889"/>
                  </a:lnTo>
                  <a:lnTo>
                    <a:pt x="2182" y="3913"/>
                  </a:lnTo>
                  <a:lnTo>
                    <a:pt x="2165" y="3940"/>
                  </a:lnTo>
                  <a:lnTo>
                    <a:pt x="2152" y="3972"/>
                  </a:lnTo>
                  <a:lnTo>
                    <a:pt x="2148" y="4006"/>
                  </a:lnTo>
                  <a:lnTo>
                    <a:pt x="2152" y="4041"/>
                  </a:lnTo>
                  <a:lnTo>
                    <a:pt x="2165" y="4072"/>
                  </a:lnTo>
                  <a:lnTo>
                    <a:pt x="2182" y="4101"/>
                  </a:lnTo>
                  <a:lnTo>
                    <a:pt x="2205" y="4124"/>
                  </a:lnTo>
                  <a:lnTo>
                    <a:pt x="2232" y="4141"/>
                  </a:lnTo>
                  <a:lnTo>
                    <a:pt x="2264" y="4152"/>
                  </a:lnTo>
                  <a:lnTo>
                    <a:pt x="2298" y="4156"/>
                  </a:lnTo>
                  <a:lnTo>
                    <a:pt x="2333" y="4152"/>
                  </a:lnTo>
                  <a:lnTo>
                    <a:pt x="2364" y="4141"/>
                  </a:lnTo>
                  <a:lnTo>
                    <a:pt x="2393" y="4124"/>
                  </a:lnTo>
                  <a:lnTo>
                    <a:pt x="2416" y="4101"/>
                  </a:lnTo>
                  <a:lnTo>
                    <a:pt x="2433" y="4072"/>
                  </a:lnTo>
                  <a:lnTo>
                    <a:pt x="2444" y="4041"/>
                  </a:lnTo>
                  <a:lnTo>
                    <a:pt x="2448" y="4006"/>
                  </a:lnTo>
                  <a:lnTo>
                    <a:pt x="2444" y="3972"/>
                  </a:lnTo>
                  <a:lnTo>
                    <a:pt x="2433" y="3940"/>
                  </a:lnTo>
                  <a:lnTo>
                    <a:pt x="2416" y="3913"/>
                  </a:lnTo>
                  <a:lnTo>
                    <a:pt x="2393" y="3889"/>
                  </a:lnTo>
                  <a:lnTo>
                    <a:pt x="2364" y="3871"/>
                  </a:lnTo>
                  <a:lnTo>
                    <a:pt x="2333" y="3860"/>
                  </a:lnTo>
                  <a:lnTo>
                    <a:pt x="2298" y="3856"/>
                  </a:lnTo>
                  <a:close/>
                  <a:moveTo>
                    <a:pt x="731" y="3856"/>
                  </a:moveTo>
                  <a:lnTo>
                    <a:pt x="695" y="3860"/>
                  </a:lnTo>
                  <a:lnTo>
                    <a:pt x="664" y="3871"/>
                  </a:lnTo>
                  <a:lnTo>
                    <a:pt x="636" y="3889"/>
                  </a:lnTo>
                  <a:lnTo>
                    <a:pt x="613" y="3913"/>
                  </a:lnTo>
                  <a:lnTo>
                    <a:pt x="595" y="3940"/>
                  </a:lnTo>
                  <a:lnTo>
                    <a:pt x="585" y="3972"/>
                  </a:lnTo>
                  <a:lnTo>
                    <a:pt x="581" y="4006"/>
                  </a:lnTo>
                  <a:lnTo>
                    <a:pt x="585" y="4041"/>
                  </a:lnTo>
                  <a:lnTo>
                    <a:pt x="595" y="4072"/>
                  </a:lnTo>
                  <a:lnTo>
                    <a:pt x="613" y="4101"/>
                  </a:lnTo>
                  <a:lnTo>
                    <a:pt x="636" y="4124"/>
                  </a:lnTo>
                  <a:lnTo>
                    <a:pt x="664" y="4141"/>
                  </a:lnTo>
                  <a:lnTo>
                    <a:pt x="695" y="4152"/>
                  </a:lnTo>
                  <a:lnTo>
                    <a:pt x="731" y="4156"/>
                  </a:lnTo>
                  <a:lnTo>
                    <a:pt x="764" y="4152"/>
                  </a:lnTo>
                  <a:lnTo>
                    <a:pt x="797" y="4141"/>
                  </a:lnTo>
                  <a:lnTo>
                    <a:pt x="824" y="4124"/>
                  </a:lnTo>
                  <a:lnTo>
                    <a:pt x="847" y="4101"/>
                  </a:lnTo>
                  <a:lnTo>
                    <a:pt x="866" y="4072"/>
                  </a:lnTo>
                  <a:lnTo>
                    <a:pt x="876" y="4041"/>
                  </a:lnTo>
                  <a:lnTo>
                    <a:pt x="880" y="4006"/>
                  </a:lnTo>
                  <a:lnTo>
                    <a:pt x="876" y="3972"/>
                  </a:lnTo>
                  <a:lnTo>
                    <a:pt x="866" y="3940"/>
                  </a:lnTo>
                  <a:lnTo>
                    <a:pt x="847" y="3913"/>
                  </a:lnTo>
                  <a:lnTo>
                    <a:pt x="824" y="3889"/>
                  </a:lnTo>
                  <a:lnTo>
                    <a:pt x="797" y="3871"/>
                  </a:lnTo>
                  <a:lnTo>
                    <a:pt x="764" y="3860"/>
                  </a:lnTo>
                  <a:lnTo>
                    <a:pt x="731" y="3856"/>
                  </a:lnTo>
                  <a:close/>
                  <a:moveTo>
                    <a:pt x="2298" y="3706"/>
                  </a:moveTo>
                  <a:lnTo>
                    <a:pt x="2347" y="3710"/>
                  </a:lnTo>
                  <a:lnTo>
                    <a:pt x="2393" y="3722"/>
                  </a:lnTo>
                  <a:lnTo>
                    <a:pt x="2436" y="3740"/>
                  </a:lnTo>
                  <a:lnTo>
                    <a:pt x="2475" y="3764"/>
                  </a:lnTo>
                  <a:lnTo>
                    <a:pt x="2510" y="3794"/>
                  </a:lnTo>
                  <a:lnTo>
                    <a:pt x="2540" y="3829"/>
                  </a:lnTo>
                  <a:lnTo>
                    <a:pt x="2564" y="3868"/>
                  </a:lnTo>
                  <a:lnTo>
                    <a:pt x="2583" y="3912"/>
                  </a:lnTo>
                  <a:lnTo>
                    <a:pt x="2594" y="3958"/>
                  </a:lnTo>
                  <a:lnTo>
                    <a:pt x="2598" y="4006"/>
                  </a:lnTo>
                  <a:lnTo>
                    <a:pt x="2594" y="4055"/>
                  </a:lnTo>
                  <a:lnTo>
                    <a:pt x="2583" y="4101"/>
                  </a:lnTo>
                  <a:lnTo>
                    <a:pt x="2564" y="4144"/>
                  </a:lnTo>
                  <a:lnTo>
                    <a:pt x="2540" y="4183"/>
                  </a:lnTo>
                  <a:lnTo>
                    <a:pt x="2510" y="4218"/>
                  </a:lnTo>
                  <a:lnTo>
                    <a:pt x="2475" y="4248"/>
                  </a:lnTo>
                  <a:lnTo>
                    <a:pt x="2436" y="4272"/>
                  </a:lnTo>
                  <a:lnTo>
                    <a:pt x="2393" y="4291"/>
                  </a:lnTo>
                  <a:lnTo>
                    <a:pt x="2347" y="4302"/>
                  </a:lnTo>
                  <a:lnTo>
                    <a:pt x="2298" y="4306"/>
                  </a:lnTo>
                  <a:lnTo>
                    <a:pt x="2250" y="4302"/>
                  </a:lnTo>
                  <a:lnTo>
                    <a:pt x="2204" y="4291"/>
                  </a:lnTo>
                  <a:lnTo>
                    <a:pt x="2160" y="4272"/>
                  </a:lnTo>
                  <a:lnTo>
                    <a:pt x="2121" y="4248"/>
                  </a:lnTo>
                  <a:lnTo>
                    <a:pt x="2086" y="4218"/>
                  </a:lnTo>
                  <a:lnTo>
                    <a:pt x="2057" y="4183"/>
                  </a:lnTo>
                  <a:lnTo>
                    <a:pt x="2032" y="4144"/>
                  </a:lnTo>
                  <a:lnTo>
                    <a:pt x="2013" y="4101"/>
                  </a:lnTo>
                  <a:lnTo>
                    <a:pt x="2002" y="4055"/>
                  </a:lnTo>
                  <a:lnTo>
                    <a:pt x="1998" y="4006"/>
                  </a:lnTo>
                  <a:lnTo>
                    <a:pt x="2002" y="3958"/>
                  </a:lnTo>
                  <a:lnTo>
                    <a:pt x="2013" y="3912"/>
                  </a:lnTo>
                  <a:lnTo>
                    <a:pt x="2032" y="3868"/>
                  </a:lnTo>
                  <a:lnTo>
                    <a:pt x="2057" y="3829"/>
                  </a:lnTo>
                  <a:lnTo>
                    <a:pt x="2086" y="3794"/>
                  </a:lnTo>
                  <a:lnTo>
                    <a:pt x="2121" y="3764"/>
                  </a:lnTo>
                  <a:lnTo>
                    <a:pt x="2160" y="3740"/>
                  </a:lnTo>
                  <a:lnTo>
                    <a:pt x="2204" y="3722"/>
                  </a:lnTo>
                  <a:lnTo>
                    <a:pt x="2250" y="3710"/>
                  </a:lnTo>
                  <a:lnTo>
                    <a:pt x="2298" y="3706"/>
                  </a:lnTo>
                  <a:close/>
                  <a:moveTo>
                    <a:pt x="731" y="3706"/>
                  </a:moveTo>
                  <a:lnTo>
                    <a:pt x="779" y="3710"/>
                  </a:lnTo>
                  <a:lnTo>
                    <a:pt x="825" y="3722"/>
                  </a:lnTo>
                  <a:lnTo>
                    <a:pt x="868" y="3740"/>
                  </a:lnTo>
                  <a:lnTo>
                    <a:pt x="907" y="3764"/>
                  </a:lnTo>
                  <a:lnTo>
                    <a:pt x="943" y="3794"/>
                  </a:lnTo>
                  <a:lnTo>
                    <a:pt x="972" y="3829"/>
                  </a:lnTo>
                  <a:lnTo>
                    <a:pt x="997" y="3868"/>
                  </a:lnTo>
                  <a:lnTo>
                    <a:pt x="1014" y="3912"/>
                  </a:lnTo>
                  <a:lnTo>
                    <a:pt x="1026" y="3958"/>
                  </a:lnTo>
                  <a:lnTo>
                    <a:pt x="1030" y="4006"/>
                  </a:lnTo>
                  <a:lnTo>
                    <a:pt x="1026" y="4055"/>
                  </a:lnTo>
                  <a:lnTo>
                    <a:pt x="1014" y="4101"/>
                  </a:lnTo>
                  <a:lnTo>
                    <a:pt x="997" y="4144"/>
                  </a:lnTo>
                  <a:lnTo>
                    <a:pt x="972" y="4183"/>
                  </a:lnTo>
                  <a:lnTo>
                    <a:pt x="943" y="4218"/>
                  </a:lnTo>
                  <a:lnTo>
                    <a:pt x="907" y="4248"/>
                  </a:lnTo>
                  <a:lnTo>
                    <a:pt x="868" y="4272"/>
                  </a:lnTo>
                  <a:lnTo>
                    <a:pt x="825" y="4291"/>
                  </a:lnTo>
                  <a:lnTo>
                    <a:pt x="779" y="4302"/>
                  </a:lnTo>
                  <a:lnTo>
                    <a:pt x="731" y="4306"/>
                  </a:lnTo>
                  <a:lnTo>
                    <a:pt x="682" y="4302"/>
                  </a:lnTo>
                  <a:lnTo>
                    <a:pt x="636" y="4291"/>
                  </a:lnTo>
                  <a:lnTo>
                    <a:pt x="593" y="4272"/>
                  </a:lnTo>
                  <a:lnTo>
                    <a:pt x="554" y="4248"/>
                  </a:lnTo>
                  <a:lnTo>
                    <a:pt x="519" y="4218"/>
                  </a:lnTo>
                  <a:lnTo>
                    <a:pt x="489" y="4183"/>
                  </a:lnTo>
                  <a:lnTo>
                    <a:pt x="463" y="4144"/>
                  </a:lnTo>
                  <a:lnTo>
                    <a:pt x="446" y="4101"/>
                  </a:lnTo>
                  <a:lnTo>
                    <a:pt x="435" y="4055"/>
                  </a:lnTo>
                  <a:lnTo>
                    <a:pt x="431" y="4006"/>
                  </a:lnTo>
                  <a:lnTo>
                    <a:pt x="435" y="3958"/>
                  </a:lnTo>
                  <a:lnTo>
                    <a:pt x="446" y="3912"/>
                  </a:lnTo>
                  <a:lnTo>
                    <a:pt x="463" y="3868"/>
                  </a:lnTo>
                  <a:lnTo>
                    <a:pt x="489" y="3829"/>
                  </a:lnTo>
                  <a:lnTo>
                    <a:pt x="519" y="3794"/>
                  </a:lnTo>
                  <a:lnTo>
                    <a:pt x="554" y="3764"/>
                  </a:lnTo>
                  <a:lnTo>
                    <a:pt x="593" y="3740"/>
                  </a:lnTo>
                  <a:lnTo>
                    <a:pt x="636" y="3722"/>
                  </a:lnTo>
                  <a:lnTo>
                    <a:pt x="682" y="3710"/>
                  </a:lnTo>
                  <a:lnTo>
                    <a:pt x="731" y="3706"/>
                  </a:lnTo>
                  <a:close/>
                  <a:moveTo>
                    <a:pt x="0" y="3484"/>
                  </a:moveTo>
                  <a:lnTo>
                    <a:pt x="2990" y="3484"/>
                  </a:lnTo>
                  <a:lnTo>
                    <a:pt x="2990" y="3805"/>
                  </a:lnTo>
                  <a:lnTo>
                    <a:pt x="2986" y="3837"/>
                  </a:lnTo>
                  <a:lnTo>
                    <a:pt x="2975" y="3868"/>
                  </a:lnTo>
                  <a:lnTo>
                    <a:pt x="2959" y="3895"/>
                  </a:lnTo>
                  <a:lnTo>
                    <a:pt x="2936" y="3917"/>
                  </a:lnTo>
                  <a:lnTo>
                    <a:pt x="2909" y="3935"/>
                  </a:lnTo>
                  <a:lnTo>
                    <a:pt x="2879" y="3945"/>
                  </a:lnTo>
                  <a:lnTo>
                    <a:pt x="2845" y="3949"/>
                  </a:lnTo>
                  <a:lnTo>
                    <a:pt x="2691" y="3949"/>
                  </a:lnTo>
                  <a:lnTo>
                    <a:pt x="2680" y="3898"/>
                  </a:lnTo>
                  <a:lnTo>
                    <a:pt x="2663" y="3849"/>
                  </a:lnTo>
                  <a:lnTo>
                    <a:pt x="2640" y="3805"/>
                  </a:lnTo>
                  <a:lnTo>
                    <a:pt x="2611" y="3763"/>
                  </a:lnTo>
                  <a:lnTo>
                    <a:pt x="2578" y="3725"/>
                  </a:lnTo>
                  <a:lnTo>
                    <a:pt x="2540" y="3691"/>
                  </a:lnTo>
                  <a:lnTo>
                    <a:pt x="2497" y="3663"/>
                  </a:lnTo>
                  <a:lnTo>
                    <a:pt x="2452" y="3641"/>
                  </a:lnTo>
                  <a:lnTo>
                    <a:pt x="2404" y="3624"/>
                  </a:lnTo>
                  <a:lnTo>
                    <a:pt x="2352" y="3613"/>
                  </a:lnTo>
                  <a:lnTo>
                    <a:pt x="2298" y="3610"/>
                  </a:lnTo>
                  <a:lnTo>
                    <a:pt x="2246" y="3613"/>
                  </a:lnTo>
                  <a:lnTo>
                    <a:pt x="2194" y="3624"/>
                  </a:lnTo>
                  <a:lnTo>
                    <a:pt x="2146" y="3641"/>
                  </a:lnTo>
                  <a:lnTo>
                    <a:pt x="2100" y="3663"/>
                  </a:lnTo>
                  <a:lnTo>
                    <a:pt x="2058" y="3691"/>
                  </a:lnTo>
                  <a:lnTo>
                    <a:pt x="2020" y="3725"/>
                  </a:lnTo>
                  <a:lnTo>
                    <a:pt x="1986" y="3763"/>
                  </a:lnTo>
                  <a:lnTo>
                    <a:pt x="1958" y="3805"/>
                  </a:lnTo>
                  <a:lnTo>
                    <a:pt x="1935" y="3849"/>
                  </a:lnTo>
                  <a:lnTo>
                    <a:pt x="1917" y="3898"/>
                  </a:lnTo>
                  <a:lnTo>
                    <a:pt x="1907" y="3949"/>
                  </a:lnTo>
                  <a:lnTo>
                    <a:pt x="1122" y="3949"/>
                  </a:lnTo>
                  <a:lnTo>
                    <a:pt x="1111" y="3898"/>
                  </a:lnTo>
                  <a:lnTo>
                    <a:pt x="1094" y="3849"/>
                  </a:lnTo>
                  <a:lnTo>
                    <a:pt x="1071" y="3805"/>
                  </a:lnTo>
                  <a:lnTo>
                    <a:pt x="1042" y="3763"/>
                  </a:lnTo>
                  <a:lnTo>
                    <a:pt x="1009" y="3725"/>
                  </a:lnTo>
                  <a:lnTo>
                    <a:pt x="971" y="3691"/>
                  </a:lnTo>
                  <a:lnTo>
                    <a:pt x="929" y="3663"/>
                  </a:lnTo>
                  <a:lnTo>
                    <a:pt x="883" y="3641"/>
                  </a:lnTo>
                  <a:lnTo>
                    <a:pt x="834" y="3624"/>
                  </a:lnTo>
                  <a:lnTo>
                    <a:pt x="783" y="3613"/>
                  </a:lnTo>
                  <a:lnTo>
                    <a:pt x="731" y="3610"/>
                  </a:lnTo>
                  <a:lnTo>
                    <a:pt x="677" y="3613"/>
                  </a:lnTo>
                  <a:lnTo>
                    <a:pt x="625" y="3624"/>
                  </a:lnTo>
                  <a:lnTo>
                    <a:pt x="577" y="3641"/>
                  </a:lnTo>
                  <a:lnTo>
                    <a:pt x="532" y="3663"/>
                  </a:lnTo>
                  <a:lnTo>
                    <a:pt x="490" y="3691"/>
                  </a:lnTo>
                  <a:lnTo>
                    <a:pt x="451" y="3725"/>
                  </a:lnTo>
                  <a:lnTo>
                    <a:pt x="419" y="3763"/>
                  </a:lnTo>
                  <a:lnTo>
                    <a:pt x="389" y="3805"/>
                  </a:lnTo>
                  <a:lnTo>
                    <a:pt x="366" y="3849"/>
                  </a:lnTo>
                  <a:lnTo>
                    <a:pt x="350" y="3898"/>
                  </a:lnTo>
                  <a:lnTo>
                    <a:pt x="338" y="3949"/>
                  </a:lnTo>
                  <a:lnTo>
                    <a:pt x="144" y="3949"/>
                  </a:lnTo>
                  <a:lnTo>
                    <a:pt x="111" y="3945"/>
                  </a:lnTo>
                  <a:lnTo>
                    <a:pt x="81" y="3935"/>
                  </a:lnTo>
                  <a:lnTo>
                    <a:pt x="54" y="3917"/>
                  </a:lnTo>
                  <a:lnTo>
                    <a:pt x="32" y="3895"/>
                  </a:lnTo>
                  <a:lnTo>
                    <a:pt x="15" y="3868"/>
                  </a:lnTo>
                  <a:lnTo>
                    <a:pt x="4" y="3837"/>
                  </a:lnTo>
                  <a:lnTo>
                    <a:pt x="0" y="3805"/>
                  </a:lnTo>
                  <a:lnTo>
                    <a:pt x="0" y="3484"/>
                  </a:lnTo>
                  <a:close/>
                  <a:moveTo>
                    <a:pt x="2136" y="2710"/>
                  </a:moveTo>
                  <a:lnTo>
                    <a:pt x="2124" y="2714"/>
                  </a:lnTo>
                  <a:lnTo>
                    <a:pt x="2116" y="2722"/>
                  </a:lnTo>
                  <a:lnTo>
                    <a:pt x="2113" y="2733"/>
                  </a:lnTo>
                  <a:lnTo>
                    <a:pt x="2113" y="3157"/>
                  </a:lnTo>
                  <a:lnTo>
                    <a:pt x="2116" y="3169"/>
                  </a:lnTo>
                  <a:lnTo>
                    <a:pt x="2124" y="3178"/>
                  </a:lnTo>
                  <a:lnTo>
                    <a:pt x="2136" y="3180"/>
                  </a:lnTo>
                  <a:lnTo>
                    <a:pt x="2686" y="3180"/>
                  </a:lnTo>
                  <a:lnTo>
                    <a:pt x="2697" y="3178"/>
                  </a:lnTo>
                  <a:lnTo>
                    <a:pt x="2705" y="3171"/>
                  </a:lnTo>
                  <a:lnTo>
                    <a:pt x="2707" y="3161"/>
                  </a:lnTo>
                  <a:lnTo>
                    <a:pt x="2707" y="3151"/>
                  </a:lnTo>
                  <a:lnTo>
                    <a:pt x="2701" y="3142"/>
                  </a:lnTo>
                  <a:lnTo>
                    <a:pt x="2256" y="2717"/>
                  </a:lnTo>
                  <a:lnTo>
                    <a:pt x="2252" y="2714"/>
                  </a:lnTo>
                  <a:lnTo>
                    <a:pt x="2246" y="2711"/>
                  </a:lnTo>
                  <a:lnTo>
                    <a:pt x="2240" y="2710"/>
                  </a:lnTo>
                  <a:lnTo>
                    <a:pt x="2136" y="2710"/>
                  </a:lnTo>
                  <a:close/>
                  <a:moveTo>
                    <a:pt x="144" y="2292"/>
                  </a:moveTo>
                  <a:lnTo>
                    <a:pt x="1799" y="2292"/>
                  </a:lnTo>
                  <a:lnTo>
                    <a:pt x="1831" y="2295"/>
                  </a:lnTo>
                  <a:lnTo>
                    <a:pt x="1862" y="2306"/>
                  </a:lnTo>
                  <a:lnTo>
                    <a:pt x="1889" y="2323"/>
                  </a:lnTo>
                  <a:lnTo>
                    <a:pt x="1912" y="2346"/>
                  </a:lnTo>
                  <a:lnTo>
                    <a:pt x="1928" y="2372"/>
                  </a:lnTo>
                  <a:lnTo>
                    <a:pt x="1939" y="2403"/>
                  </a:lnTo>
                  <a:lnTo>
                    <a:pt x="1943" y="2437"/>
                  </a:lnTo>
                  <a:lnTo>
                    <a:pt x="1943" y="2544"/>
                  </a:lnTo>
                  <a:lnTo>
                    <a:pt x="2229" y="2544"/>
                  </a:lnTo>
                  <a:lnTo>
                    <a:pt x="2260" y="2546"/>
                  </a:lnTo>
                  <a:lnTo>
                    <a:pt x="2289" y="2553"/>
                  </a:lnTo>
                  <a:lnTo>
                    <a:pt x="2316" y="2564"/>
                  </a:lnTo>
                  <a:lnTo>
                    <a:pt x="2341" y="2580"/>
                  </a:lnTo>
                  <a:lnTo>
                    <a:pt x="2364" y="2599"/>
                  </a:lnTo>
                  <a:lnTo>
                    <a:pt x="2933" y="3161"/>
                  </a:lnTo>
                  <a:lnTo>
                    <a:pt x="2953" y="3184"/>
                  </a:lnTo>
                  <a:lnTo>
                    <a:pt x="2969" y="3210"/>
                  </a:lnTo>
                  <a:lnTo>
                    <a:pt x="2980" y="3238"/>
                  </a:lnTo>
                  <a:lnTo>
                    <a:pt x="2987" y="3268"/>
                  </a:lnTo>
                  <a:lnTo>
                    <a:pt x="2990" y="3299"/>
                  </a:lnTo>
                  <a:lnTo>
                    <a:pt x="2990" y="3405"/>
                  </a:lnTo>
                  <a:lnTo>
                    <a:pt x="0" y="3405"/>
                  </a:lnTo>
                  <a:lnTo>
                    <a:pt x="0" y="2437"/>
                  </a:lnTo>
                  <a:lnTo>
                    <a:pt x="4" y="2403"/>
                  </a:lnTo>
                  <a:lnTo>
                    <a:pt x="15" y="2372"/>
                  </a:lnTo>
                  <a:lnTo>
                    <a:pt x="31" y="2346"/>
                  </a:lnTo>
                  <a:lnTo>
                    <a:pt x="54" y="2323"/>
                  </a:lnTo>
                  <a:lnTo>
                    <a:pt x="81" y="2306"/>
                  </a:lnTo>
                  <a:lnTo>
                    <a:pt x="111" y="2295"/>
                  </a:lnTo>
                  <a:lnTo>
                    <a:pt x="144" y="2292"/>
                  </a:lnTo>
                  <a:close/>
                  <a:moveTo>
                    <a:pt x="2611" y="1725"/>
                  </a:moveTo>
                  <a:lnTo>
                    <a:pt x="2583" y="1729"/>
                  </a:lnTo>
                  <a:lnTo>
                    <a:pt x="2557" y="1737"/>
                  </a:lnTo>
                  <a:lnTo>
                    <a:pt x="2536" y="1752"/>
                  </a:lnTo>
                  <a:lnTo>
                    <a:pt x="2517" y="1770"/>
                  </a:lnTo>
                  <a:lnTo>
                    <a:pt x="2502" y="1792"/>
                  </a:lnTo>
                  <a:lnTo>
                    <a:pt x="2494" y="1818"/>
                  </a:lnTo>
                  <a:lnTo>
                    <a:pt x="2490" y="1846"/>
                  </a:lnTo>
                  <a:lnTo>
                    <a:pt x="2494" y="1873"/>
                  </a:lnTo>
                  <a:lnTo>
                    <a:pt x="2502" y="1899"/>
                  </a:lnTo>
                  <a:lnTo>
                    <a:pt x="2517" y="1922"/>
                  </a:lnTo>
                  <a:lnTo>
                    <a:pt x="2536" y="1941"/>
                  </a:lnTo>
                  <a:lnTo>
                    <a:pt x="2559" y="1954"/>
                  </a:lnTo>
                  <a:lnTo>
                    <a:pt x="2583" y="1964"/>
                  </a:lnTo>
                  <a:lnTo>
                    <a:pt x="2611" y="1966"/>
                  </a:lnTo>
                  <a:lnTo>
                    <a:pt x="2638" y="1964"/>
                  </a:lnTo>
                  <a:lnTo>
                    <a:pt x="2664" y="1954"/>
                  </a:lnTo>
                  <a:lnTo>
                    <a:pt x="2687" y="1941"/>
                  </a:lnTo>
                  <a:lnTo>
                    <a:pt x="2706" y="1922"/>
                  </a:lnTo>
                  <a:lnTo>
                    <a:pt x="2720" y="1899"/>
                  </a:lnTo>
                  <a:lnTo>
                    <a:pt x="2729" y="1873"/>
                  </a:lnTo>
                  <a:lnTo>
                    <a:pt x="2733" y="1846"/>
                  </a:lnTo>
                  <a:lnTo>
                    <a:pt x="2729" y="1818"/>
                  </a:lnTo>
                  <a:lnTo>
                    <a:pt x="2720" y="1792"/>
                  </a:lnTo>
                  <a:lnTo>
                    <a:pt x="2706" y="1770"/>
                  </a:lnTo>
                  <a:lnTo>
                    <a:pt x="2687" y="1752"/>
                  </a:lnTo>
                  <a:lnTo>
                    <a:pt x="2664" y="1737"/>
                  </a:lnTo>
                  <a:lnTo>
                    <a:pt x="2638" y="1729"/>
                  </a:lnTo>
                  <a:lnTo>
                    <a:pt x="2611" y="1725"/>
                  </a:lnTo>
                  <a:close/>
                  <a:moveTo>
                    <a:pt x="2900" y="496"/>
                  </a:moveTo>
                  <a:lnTo>
                    <a:pt x="2921" y="497"/>
                  </a:lnTo>
                  <a:lnTo>
                    <a:pt x="2923" y="499"/>
                  </a:lnTo>
                  <a:lnTo>
                    <a:pt x="2946" y="507"/>
                  </a:lnTo>
                  <a:lnTo>
                    <a:pt x="2964" y="522"/>
                  </a:lnTo>
                  <a:lnTo>
                    <a:pt x="2977" y="542"/>
                  </a:lnTo>
                  <a:lnTo>
                    <a:pt x="2984" y="563"/>
                  </a:lnTo>
                  <a:lnTo>
                    <a:pt x="2984" y="588"/>
                  </a:lnTo>
                  <a:lnTo>
                    <a:pt x="2805" y="1697"/>
                  </a:lnTo>
                  <a:lnTo>
                    <a:pt x="2828" y="1734"/>
                  </a:lnTo>
                  <a:lnTo>
                    <a:pt x="2844" y="1773"/>
                  </a:lnTo>
                  <a:lnTo>
                    <a:pt x="2853" y="1816"/>
                  </a:lnTo>
                  <a:lnTo>
                    <a:pt x="3453" y="2295"/>
                  </a:lnTo>
                  <a:lnTo>
                    <a:pt x="3466" y="2308"/>
                  </a:lnTo>
                  <a:lnTo>
                    <a:pt x="3477" y="2326"/>
                  </a:lnTo>
                  <a:lnTo>
                    <a:pt x="3482" y="2345"/>
                  </a:lnTo>
                  <a:lnTo>
                    <a:pt x="3482" y="2365"/>
                  </a:lnTo>
                  <a:lnTo>
                    <a:pt x="3480" y="2384"/>
                  </a:lnTo>
                  <a:lnTo>
                    <a:pt x="3470" y="2403"/>
                  </a:lnTo>
                  <a:lnTo>
                    <a:pt x="3469" y="2404"/>
                  </a:lnTo>
                  <a:lnTo>
                    <a:pt x="3455" y="2421"/>
                  </a:lnTo>
                  <a:lnTo>
                    <a:pt x="3439" y="2431"/>
                  </a:lnTo>
                  <a:lnTo>
                    <a:pt x="3422" y="2440"/>
                  </a:lnTo>
                  <a:lnTo>
                    <a:pt x="3401" y="2442"/>
                  </a:lnTo>
                  <a:lnTo>
                    <a:pt x="3383" y="2440"/>
                  </a:lnTo>
                  <a:lnTo>
                    <a:pt x="3362" y="2433"/>
                  </a:lnTo>
                  <a:lnTo>
                    <a:pt x="2683" y="2079"/>
                  </a:lnTo>
                  <a:lnTo>
                    <a:pt x="2648" y="2088"/>
                  </a:lnTo>
                  <a:lnTo>
                    <a:pt x="2611" y="2091"/>
                  </a:lnTo>
                  <a:lnTo>
                    <a:pt x="2567" y="2087"/>
                  </a:lnTo>
                  <a:lnTo>
                    <a:pt x="2526" y="2076"/>
                  </a:lnTo>
                  <a:lnTo>
                    <a:pt x="2487" y="2057"/>
                  </a:lnTo>
                  <a:lnTo>
                    <a:pt x="2454" y="2034"/>
                  </a:lnTo>
                  <a:lnTo>
                    <a:pt x="2424" y="2004"/>
                  </a:lnTo>
                  <a:lnTo>
                    <a:pt x="2399" y="1969"/>
                  </a:lnTo>
                  <a:lnTo>
                    <a:pt x="2382" y="1931"/>
                  </a:lnTo>
                  <a:lnTo>
                    <a:pt x="2370" y="1889"/>
                  </a:lnTo>
                  <a:lnTo>
                    <a:pt x="2366" y="1846"/>
                  </a:lnTo>
                  <a:lnTo>
                    <a:pt x="2370" y="1806"/>
                  </a:lnTo>
                  <a:lnTo>
                    <a:pt x="2379" y="1768"/>
                  </a:lnTo>
                  <a:lnTo>
                    <a:pt x="2394" y="1733"/>
                  </a:lnTo>
                  <a:lnTo>
                    <a:pt x="2414" y="1700"/>
                  </a:lnTo>
                  <a:lnTo>
                    <a:pt x="2440" y="1672"/>
                  </a:lnTo>
                  <a:lnTo>
                    <a:pt x="2470" y="1647"/>
                  </a:lnTo>
                  <a:lnTo>
                    <a:pt x="2502" y="1627"/>
                  </a:lnTo>
                  <a:lnTo>
                    <a:pt x="2828" y="553"/>
                  </a:lnTo>
                  <a:lnTo>
                    <a:pt x="2836" y="534"/>
                  </a:lnTo>
                  <a:lnTo>
                    <a:pt x="2848" y="519"/>
                  </a:lnTo>
                  <a:lnTo>
                    <a:pt x="2864" y="507"/>
                  </a:lnTo>
                  <a:lnTo>
                    <a:pt x="2882" y="499"/>
                  </a:lnTo>
                  <a:lnTo>
                    <a:pt x="2900" y="496"/>
                  </a:lnTo>
                  <a:close/>
                  <a:moveTo>
                    <a:pt x="2611" y="0"/>
                  </a:moveTo>
                  <a:lnTo>
                    <a:pt x="2737" y="4"/>
                  </a:lnTo>
                  <a:lnTo>
                    <a:pt x="2861" y="16"/>
                  </a:lnTo>
                  <a:lnTo>
                    <a:pt x="2983" y="36"/>
                  </a:lnTo>
                  <a:lnTo>
                    <a:pt x="3102" y="66"/>
                  </a:lnTo>
                  <a:lnTo>
                    <a:pt x="3216" y="101"/>
                  </a:lnTo>
                  <a:lnTo>
                    <a:pt x="3328" y="144"/>
                  </a:lnTo>
                  <a:lnTo>
                    <a:pt x="3437" y="194"/>
                  </a:lnTo>
                  <a:lnTo>
                    <a:pt x="3542" y="251"/>
                  </a:lnTo>
                  <a:lnTo>
                    <a:pt x="3642" y="315"/>
                  </a:lnTo>
                  <a:lnTo>
                    <a:pt x="3738" y="385"/>
                  </a:lnTo>
                  <a:lnTo>
                    <a:pt x="3829" y="459"/>
                  </a:lnTo>
                  <a:lnTo>
                    <a:pt x="3915" y="540"/>
                  </a:lnTo>
                  <a:lnTo>
                    <a:pt x="3996" y="627"/>
                  </a:lnTo>
                  <a:lnTo>
                    <a:pt x="4071" y="719"/>
                  </a:lnTo>
                  <a:lnTo>
                    <a:pt x="4140" y="815"/>
                  </a:lnTo>
                  <a:lnTo>
                    <a:pt x="4203" y="915"/>
                  </a:lnTo>
                  <a:lnTo>
                    <a:pt x="4260" y="1019"/>
                  </a:lnTo>
                  <a:lnTo>
                    <a:pt x="4310" y="1128"/>
                  </a:lnTo>
                  <a:lnTo>
                    <a:pt x="4353" y="1241"/>
                  </a:lnTo>
                  <a:lnTo>
                    <a:pt x="4390" y="1356"/>
                  </a:lnTo>
                  <a:lnTo>
                    <a:pt x="4418" y="1474"/>
                  </a:lnTo>
                  <a:lnTo>
                    <a:pt x="4440" y="1596"/>
                  </a:lnTo>
                  <a:lnTo>
                    <a:pt x="4452" y="1719"/>
                  </a:lnTo>
                  <a:lnTo>
                    <a:pt x="4456" y="1846"/>
                  </a:lnTo>
                  <a:lnTo>
                    <a:pt x="4452" y="1968"/>
                  </a:lnTo>
                  <a:lnTo>
                    <a:pt x="4440" y="2088"/>
                  </a:lnTo>
                  <a:lnTo>
                    <a:pt x="4421" y="2206"/>
                  </a:lnTo>
                  <a:lnTo>
                    <a:pt x="4394" y="2321"/>
                  </a:lnTo>
                  <a:lnTo>
                    <a:pt x="4360" y="2433"/>
                  </a:lnTo>
                  <a:lnTo>
                    <a:pt x="4320" y="2542"/>
                  </a:lnTo>
                  <a:lnTo>
                    <a:pt x="4272" y="2648"/>
                  </a:lnTo>
                  <a:lnTo>
                    <a:pt x="4220" y="2750"/>
                  </a:lnTo>
                  <a:lnTo>
                    <a:pt x="4159" y="2849"/>
                  </a:lnTo>
                  <a:lnTo>
                    <a:pt x="4094" y="2942"/>
                  </a:lnTo>
                  <a:lnTo>
                    <a:pt x="4023" y="3033"/>
                  </a:lnTo>
                  <a:lnTo>
                    <a:pt x="3947" y="3118"/>
                  </a:lnTo>
                  <a:lnTo>
                    <a:pt x="3866" y="3198"/>
                  </a:lnTo>
                  <a:lnTo>
                    <a:pt x="3779" y="3274"/>
                  </a:lnTo>
                  <a:lnTo>
                    <a:pt x="3689" y="3344"/>
                  </a:lnTo>
                  <a:lnTo>
                    <a:pt x="3595" y="3407"/>
                  </a:lnTo>
                  <a:lnTo>
                    <a:pt x="3495" y="3467"/>
                  </a:lnTo>
                  <a:lnTo>
                    <a:pt x="3392" y="3518"/>
                  </a:lnTo>
                  <a:lnTo>
                    <a:pt x="3285" y="3564"/>
                  </a:lnTo>
                  <a:lnTo>
                    <a:pt x="3176" y="3603"/>
                  </a:lnTo>
                  <a:lnTo>
                    <a:pt x="3176" y="3341"/>
                  </a:lnTo>
                  <a:lnTo>
                    <a:pt x="3274" y="3299"/>
                  </a:lnTo>
                  <a:lnTo>
                    <a:pt x="3370" y="3252"/>
                  </a:lnTo>
                  <a:lnTo>
                    <a:pt x="3462" y="3198"/>
                  </a:lnTo>
                  <a:lnTo>
                    <a:pt x="3549" y="3138"/>
                  </a:lnTo>
                  <a:lnTo>
                    <a:pt x="3632" y="3074"/>
                  </a:lnTo>
                  <a:lnTo>
                    <a:pt x="3711" y="3003"/>
                  </a:lnTo>
                  <a:lnTo>
                    <a:pt x="3785" y="2928"/>
                  </a:lnTo>
                  <a:lnTo>
                    <a:pt x="3854" y="2848"/>
                  </a:lnTo>
                  <a:lnTo>
                    <a:pt x="3919" y="2764"/>
                  </a:lnTo>
                  <a:lnTo>
                    <a:pt x="3977" y="2675"/>
                  </a:lnTo>
                  <a:lnTo>
                    <a:pt x="4028" y="2581"/>
                  </a:lnTo>
                  <a:lnTo>
                    <a:pt x="4074" y="2486"/>
                  </a:lnTo>
                  <a:lnTo>
                    <a:pt x="4114" y="2387"/>
                  </a:lnTo>
                  <a:lnTo>
                    <a:pt x="4147" y="2283"/>
                  </a:lnTo>
                  <a:lnTo>
                    <a:pt x="4174" y="2177"/>
                  </a:lnTo>
                  <a:lnTo>
                    <a:pt x="4193" y="2069"/>
                  </a:lnTo>
                  <a:lnTo>
                    <a:pt x="4203" y="1958"/>
                  </a:lnTo>
                  <a:lnTo>
                    <a:pt x="4208" y="1846"/>
                  </a:lnTo>
                  <a:lnTo>
                    <a:pt x="4203" y="1731"/>
                  </a:lnTo>
                  <a:lnTo>
                    <a:pt x="4193" y="1620"/>
                  </a:lnTo>
                  <a:lnTo>
                    <a:pt x="4172" y="1511"/>
                  </a:lnTo>
                  <a:lnTo>
                    <a:pt x="4145" y="1404"/>
                  </a:lnTo>
                  <a:lnTo>
                    <a:pt x="4112" y="1300"/>
                  </a:lnTo>
                  <a:lnTo>
                    <a:pt x="4071" y="1200"/>
                  </a:lnTo>
                  <a:lnTo>
                    <a:pt x="4024" y="1103"/>
                  </a:lnTo>
                  <a:lnTo>
                    <a:pt x="3971" y="1009"/>
                  </a:lnTo>
                  <a:lnTo>
                    <a:pt x="3912" y="920"/>
                  </a:lnTo>
                  <a:lnTo>
                    <a:pt x="3847" y="835"/>
                  </a:lnTo>
                  <a:lnTo>
                    <a:pt x="3777" y="754"/>
                  </a:lnTo>
                  <a:lnTo>
                    <a:pt x="3701" y="680"/>
                  </a:lnTo>
                  <a:lnTo>
                    <a:pt x="3622" y="609"/>
                  </a:lnTo>
                  <a:lnTo>
                    <a:pt x="3536" y="543"/>
                  </a:lnTo>
                  <a:lnTo>
                    <a:pt x="3447" y="485"/>
                  </a:lnTo>
                  <a:lnTo>
                    <a:pt x="3354" y="431"/>
                  </a:lnTo>
                  <a:lnTo>
                    <a:pt x="3257" y="384"/>
                  </a:lnTo>
                  <a:lnTo>
                    <a:pt x="3157" y="343"/>
                  </a:lnTo>
                  <a:lnTo>
                    <a:pt x="3053" y="309"/>
                  </a:lnTo>
                  <a:lnTo>
                    <a:pt x="2946" y="282"/>
                  </a:lnTo>
                  <a:lnTo>
                    <a:pt x="2837" y="263"/>
                  </a:lnTo>
                  <a:lnTo>
                    <a:pt x="2725" y="251"/>
                  </a:lnTo>
                  <a:lnTo>
                    <a:pt x="2611" y="247"/>
                  </a:lnTo>
                  <a:lnTo>
                    <a:pt x="2498" y="251"/>
                  </a:lnTo>
                  <a:lnTo>
                    <a:pt x="2386" y="263"/>
                  </a:lnTo>
                  <a:lnTo>
                    <a:pt x="2277" y="282"/>
                  </a:lnTo>
                  <a:lnTo>
                    <a:pt x="2170" y="309"/>
                  </a:lnTo>
                  <a:lnTo>
                    <a:pt x="2066" y="343"/>
                  </a:lnTo>
                  <a:lnTo>
                    <a:pt x="1966" y="384"/>
                  </a:lnTo>
                  <a:lnTo>
                    <a:pt x="1869" y="431"/>
                  </a:lnTo>
                  <a:lnTo>
                    <a:pt x="1776" y="485"/>
                  </a:lnTo>
                  <a:lnTo>
                    <a:pt x="1687" y="543"/>
                  </a:lnTo>
                  <a:lnTo>
                    <a:pt x="1601" y="609"/>
                  </a:lnTo>
                  <a:lnTo>
                    <a:pt x="1522" y="680"/>
                  </a:lnTo>
                  <a:lnTo>
                    <a:pt x="1446" y="754"/>
                  </a:lnTo>
                  <a:lnTo>
                    <a:pt x="1376" y="835"/>
                  </a:lnTo>
                  <a:lnTo>
                    <a:pt x="1311" y="920"/>
                  </a:lnTo>
                  <a:lnTo>
                    <a:pt x="1252" y="1009"/>
                  </a:lnTo>
                  <a:lnTo>
                    <a:pt x="1198" y="1103"/>
                  </a:lnTo>
                  <a:lnTo>
                    <a:pt x="1150" y="1200"/>
                  </a:lnTo>
                  <a:lnTo>
                    <a:pt x="1110" y="1300"/>
                  </a:lnTo>
                  <a:lnTo>
                    <a:pt x="1076" y="1404"/>
                  </a:lnTo>
                  <a:lnTo>
                    <a:pt x="1051" y="1511"/>
                  </a:lnTo>
                  <a:lnTo>
                    <a:pt x="1030" y="1620"/>
                  </a:lnTo>
                  <a:lnTo>
                    <a:pt x="1018" y="1731"/>
                  </a:lnTo>
                  <a:lnTo>
                    <a:pt x="1014" y="1846"/>
                  </a:lnTo>
                  <a:lnTo>
                    <a:pt x="1017" y="1934"/>
                  </a:lnTo>
                  <a:lnTo>
                    <a:pt x="1025" y="2021"/>
                  </a:lnTo>
                  <a:lnTo>
                    <a:pt x="1036" y="2106"/>
                  </a:lnTo>
                  <a:lnTo>
                    <a:pt x="786" y="2106"/>
                  </a:lnTo>
                  <a:lnTo>
                    <a:pt x="775" y="2021"/>
                  </a:lnTo>
                  <a:lnTo>
                    <a:pt x="768" y="1934"/>
                  </a:lnTo>
                  <a:lnTo>
                    <a:pt x="767" y="1846"/>
                  </a:lnTo>
                  <a:lnTo>
                    <a:pt x="771" y="1719"/>
                  </a:lnTo>
                  <a:lnTo>
                    <a:pt x="783" y="1596"/>
                  </a:lnTo>
                  <a:lnTo>
                    <a:pt x="805" y="1474"/>
                  </a:lnTo>
                  <a:lnTo>
                    <a:pt x="833" y="1356"/>
                  </a:lnTo>
                  <a:lnTo>
                    <a:pt x="868" y="1241"/>
                  </a:lnTo>
                  <a:lnTo>
                    <a:pt x="911" y="1128"/>
                  </a:lnTo>
                  <a:lnTo>
                    <a:pt x="961" y="1019"/>
                  </a:lnTo>
                  <a:lnTo>
                    <a:pt x="1019" y="915"/>
                  </a:lnTo>
                  <a:lnTo>
                    <a:pt x="1082" y="815"/>
                  </a:lnTo>
                  <a:lnTo>
                    <a:pt x="1152" y="719"/>
                  </a:lnTo>
                  <a:lnTo>
                    <a:pt x="1226" y="627"/>
                  </a:lnTo>
                  <a:lnTo>
                    <a:pt x="1307" y="540"/>
                  </a:lnTo>
                  <a:lnTo>
                    <a:pt x="1394" y="459"/>
                  </a:lnTo>
                  <a:lnTo>
                    <a:pt x="1485" y="385"/>
                  </a:lnTo>
                  <a:lnTo>
                    <a:pt x="1581" y="315"/>
                  </a:lnTo>
                  <a:lnTo>
                    <a:pt x="1681" y="251"/>
                  </a:lnTo>
                  <a:lnTo>
                    <a:pt x="1785" y="194"/>
                  </a:lnTo>
                  <a:lnTo>
                    <a:pt x="1894" y="144"/>
                  </a:lnTo>
                  <a:lnTo>
                    <a:pt x="2007" y="101"/>
                  </a:lnTo>
                  <a:lnTo>
                    <a:pt x="2121" y="66"/>
                  </a:lnTo>
                  <a:lnTo>
                    <a:pt x="2240" y="36"/>
                  </a:lnTo>
                  <a:lnTo>
                    <a:pt x="2362" y="16"/>
                  </a:lnTo>
                  <a:lnTo>
                    <a:pt x="2485" y="4"/>
                  </a:lnTo>
                  <a:lnTo>
                    <a:pt x="261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065320" y="4839771"/>
            <a:ext cx="85962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Insert your desired text here. This is a sample text. Insert your desired text here. 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332514" y="2346861"/>
            <a:ext cx="3526970" cy="1665515"/>
            <a:chOff x="4332514" y="2346861"/>
            <a:chExt cx="3526970" cy="1665515"/>
          </a:xfrm>
        </p:grpSpPr>
        <p:sp>
          <p:nvSpPr>
            <p:cNvPr id="12" name="Pentagon 11"/>
            <p:cNvSpPr/>
            <p:nvPr/>
          </p:nvSpPr>
          <p:spPr>
            <a:xfrm flipV="1">
              <a:off x="4332514" y="2346861"/>
              <a:ext cx="3526970" cy="1665515"/>
            </a:xfrm>
            <a:prstGeom prst="homePlate">
              <a:avLst>
                <a:gd name="adj" fmla="val 36473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46170" y="2520515"/>
              <a:ext cx="2329539" cy="131820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7249882" y="2940132"/>
              <a:ext cx="435429" cy="478972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24100" y="2717953"/>
              <a:ext cx="21736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825499" y="600500"/>
            <a:ext cx="5012437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94016" y="2346861"/>
            <a:ext cx="3526970" cy="1665515"/>
            <a:chOff x="1094016" y="2346861"/>
            <a:chExt cx="3526970" cy="1665515"/>
          </a:xfrm>
        </p:grpSpPr>
        <p:sp>
          <p:nvSpPr>
            <p:cNvPr id="2" name="Pentagon 1"/>
            <p:cNvSpPr/>
            <p:nvPr/>
          </p:nvSpPr>
          <p:spPr>
            <a:xfrm flipV="1">
              <a:off x="1094016" y="2346861"/>
              <a:ext cx="3526970" cy="1665515"/>
            </a:xfrm>
            <a:prstGeom prst="homePlate">
              <a:avLst>
                <a:gd name="adj" fmla="val 36473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507672" y="2520515"/>
              <a:ext cx="2329539" cy="13182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4011384" y="2940132"/>
              <a:ext cx="435429" cy="47897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85602" y="2717953"/>
              <a:ext cx="21736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685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762000" y="2579914"/>
            <a:ext cx="2569029" cy="1719943"/>
          </a:xfrm>
          <a:prstGeom prst="wedgeRectCallout">
            <a:avLst>
              <a:gd name="adj1" fmla="val 9713"/>
              <a:gd name="adj2" fmla="val 86026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text. Insert your </a:t>
            </a:r>
          </a:p>
          <a:p>
            <a:pPr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desired text here.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3461657" y="2579914"/>
            <a:ext cx="2569029" cy="1719943"/>
          </a:xfrm>
          <a:prstGeom prst="wedgeRectCallout">
            <a:avLst>
              <a:gd name="adj1" fmla="val 9713"/>
              <a:gd name="adj2" fmla="val 86026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</a:t>
            </a:r>
          </a:p>
          <a:p>
            <a:pPr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text. Insert your desired text here.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161314" y="2579913"/>
            <a:ext cx="2569029" cy="1719943"/>
          </a:xfrm>
          <a:prstGeom prst="wedgeRectCallout">
            <a:avLst>
              <a:gd name="adj1" fmla="val 9713"/>
              <a:gd name="adj2" fmla="val 86026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</a:t>
            </a:r>
          </a:p>
          <a:p>
            <a:pPr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text. Insert your desired text here.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8860971" y="2579912"/>
            <a:ext cx="2569029" cy="1719943"/>
          </a:xfrm>
          <a:prstGeom prst="wedgeRectCallout">
            <a:avLst>
              <a:gd name="adj1" fmla="val 9713"/>
              <a:gd name="adj2" fmla="val 86026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</a:t>
            </a:r>
          </a:p>
          <a:p>
            <a:pPr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text. Insert your desired text here.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611085" y="5050972"/>
            <a:ext cx="870857" cy="838200"/>
            <a:chOff x="1611085" y="5050972"/>
            <a:chExt cx="870857" cy="838200"/>
          </a:xfrm>
        </p:grpSpPr>
        <p:sp>
          <p:nvSpPr>
            <p:cNvPr id="3" name="Rounded Rectangle 2"/>
            <p:cNvSpPr/>
            <p:nvPr/>
          </p:nvSpPr>
          <p:spPr>
            <a:xfrm>
              <a:off x="1611085" y="5050972"/>
              <a:ext cx="870857" cy="838200"/>
            </a:xfrm>
            <a:prstGeom prst="roundRect">
              <a:avLst>
                <a:gd name="adj" fmla="val 12771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1828747" y="5247841"/>
              <a:ext cx="435532" cy="444463"/>
              <a:chOff x="1139" y="340"/>
              <a:chExt cx="634" cy="647"/>
            </a:xfrm>
            <a:solidFill>
              <a:schemeClr val="bg1"/>
            </a:solidFill>
          </p:grpSpPr>
          <p:sp>
            <p:nvSpPr>
              <p:cNvPr id="14" name="Freeform 6"/>
              <p:cNvSpPr>
                <a:spLocks noEditPoints="1"/>
              </p:cNvSpPr>
              <p:nvPr/>
            </p:nvSpPr>
            <p:spPr bwMode="auto">
              <a:xfrm>
                <a:off x="1223" y="340"/>
                <a:ext cx="326" cy="333"/>
              </a:xfrm>
              <a:custGeom>
                <a:avLst/>
                <a:gdLst>
                  <a:gd name="T0" fmla="*/ 779 w 1626"/>
                  <a:gd name="T1" fmla="*/ 619 h 1666"/>
                  <a:gd name="T2" fmla="*/ 716 w 1626"/>
                  <a:gd name="T3" fmla="*/ 640 h 1666"/>
                  <a:gd name="T4" fmla="*/ 664 w 1626"/>
                  <a:gd name="T5" fmla="*/ 679 h 1666"/>
                  <a:gd name="T6" fmla="*/ 625 w 1626"/>
                  <a:gd name="T7" fmla="*/ 733 h 1666"/>
                  <a:gd name="T8" fmla="*/ 605 w 1626"/>
                  <a:gd name="T9" fmla="*/ 798 h 1666"/>
                  <a:gd name="T10" fmla="*/ 605 w 1626"/>
                  <a:gd name="T11" fmla="*/ 869 h 1666"/>
                  <a:gd name="T12" fmla="*/ 625 w 1626"/>
                  <a:gd name="T13" fmla="*/ 933 h 1666"/>
                  <a:gd name="T14" fmla="*/ 664 w 1626"/>
                  <a:gd name="T15" fmla="*/ 987 h 1666"/>
                  <a:gd name="T16" fmla="*/ 716 w 1626"/>
                  <a:gd name="T17" fmla="*/ 1026 h 1666"/>
                  <a:gd name="T18" fmla="*/ 779 w 1626"/>
                  <a:gd name="T19" fmla="*/ 1048 h 1666"/>
                  <a:gd name="T20" fmla="*/ 848 w 1626"/>
                  <a:gd name="T21" fmla="*/ 1048 h 1666"/>
                  <a:gd name="T22" fmla="*/ 911 w 1626"/>
                  <a:gd name="T23" fmla="*/ 1026 h 1666"/>
                  <a:gd name="T24" fmla="*/ 964 w 1626"/>
                  <a:gd name="T25" fmla="*/ 987 h 1666"/>
                  <a:gd name="T26" fmla="*/ 1002 w 1626"/>
                  <a:gd name="T27" fmla="*/ 933 h 1666"/>
                  <a:gd name="T28" fmla="*/ 1024 w 1626"/>
                  <a:gd name="T29" fmla="*/ 869 h 1666"/>
                  <a:gd name="T30" fmla="*/ 1024 w 1626"/>
                  <a:gd name="T31" fmla="*/ 798 h 1666"/>
                  <a:gd name="T32" fmla="*/ 1002 w 1626"/>
                  <a:gd name="T33" fmla="*/ 733 h 1666"/>
                  <a:gd name="T34" fmla="*/ 964 w 1626"/>
                  <a:gd name="T35" fmla="*/ 679 h 1666"/>
                  <a:gd name="T36" fmla="*/ 911 w 1626"/>
                  <a:gd name="T37" fmla="*/ 640 h 1666"/>
                  <a:gd name="T38" fmla="*/ 848 w 1626"/>
                  <a:gd name="T39" fmla="*/ 619 h 1666"/>
                  <a:gd name="T40" fmla="*/ 706 w 1626"/>
                  <a:gd name="T41" fmla="*/ 0 h 1666"/>
                  <a:gd name="T42" fmla="*/ 922 w 1626"/>
                  <a:gd name="T43" fmla="*/ 266 h 1666"/>
                  <a:gd name="T44" fmla="*/ 1031 w 1626"/>
                  <a:gd name="T45" fmla="*/ 300 h 1666"/>
                  <a:gd name="T46" fmla="*/ 1130 w 1626"/>
                  <a:gd name="T47" fmla="*/ 355 h 1666"/>
                  <a:gd name="T48" fmla="*/ 1464 w 1626"/>
                  <a:gd name="T49" fmla="*/ 322 h 1666"/>
                  <a:gd name="T50" fmla="*/ 1305 w 1626"/>
                  <a:gd name="T51" fmla="*/ 548 h 1666"/>
                  <a:gd name="T52" fmla="*/ 1344 w 1626"/>
                  <a:gd name="T53" fmla="*/ 633 h 1666"/>
                  <a:gd name="T54" fmla="*/ 1367 w 1626"/>
                  <a:gd name="T55" fmla="*/ 724 h 1666"/>
                  <a:gd name="T56" fmla="*/ 1626 w 1626"/>
                  <a:gd name="T57" fmla="*/ 944 h 1666"/>
                  <a:gd name="T58" fmla="*/ 1354 w 1626"/>
                  <a:gd name="T59" fmla="*/ 1001 h 1666"/>
                  <a:gd name="T60" fmla="*/ 1311 w 1626"/>
                  <a:gd name="T61" fmla="*/ 1109 h 1666"/>
                  <a:gd name="T62" fmla="*/ 1463 w 1626"/>
                  <a:gd name="T63" fmla="*/ 1346 h 1666"/>
                  <a:gd name="T64" fmla="*/ 1130 w 1626"/>
                  <a:gd name="T65" fmla="*/ 1313 h 1666"/>
                  <a:gd name="T66" fmla="*/ 1031 w 1626"/>
                  <a:gd name="T67" fmla="*/ 1368 h 1666"/>
                  <a:gd name="T68" fmla="*/ 922 w 1626"/>
                  <a:gd name="T69" fmla="*/ 1402 h 1666"/>
                  <a:gd name="T70" fmla="*/ 706 w 1626"/>
                  <a:gd name="T71" fmla="*/ 1666 h 1666"/>
                  <a:gd name="T72" fmla="*/ 650 w 1626"/>
                  <a:gd name="T73" fmla="*/ 1387 h 1666"/>
                  <a:gd name="T74" fmla="*/ 546 w 1626"/>
                  <a:gd name="T75" fmla="*/ 1342 h 1666"/>
                  <a:gd name="T76" fmla="*/ 315 w 1626"/>
                  <a:gd name="T77" fmla="*/ 1501 h 1666"/>
                  <a:gd name="T78" fmla="*/ 347 w 1626"/>
                  <a:gd name="T79" fmla="*/ 1157 h 1666"/>
                  <a:gd name="T80" fmla="*/ 293 w 1626"/>
                  <a:gd name="T81" fmla="*/ 1056 h 1666"/>
                  <a:gd name="T82" fmla="*/ 260 w 1626"/>
                  <a:gd name="T83" fmla="*/ 944 h 1666"/>
                  <a:gd name="T84" fmla="*/ 0 w 1626"/>
                  <a:gd name="T85" fmla="*/ 724 h 1666"/>
                  <a:gd name="T86" fmla="*/ 273 w 1626"/>
                  <a:gd name="T87" fmla="*/ 667 h 1666"/>
                  <a:gd name="T88" fmla="*/ 317 w 1626"/>
                  <a:gd name="T89" fmla="*/ 559 h 1666"/>
                  <a:gd name="T90" fmla="*/ 163 w 1626"/>
                  <a:gd name="T91" fmla="*/ 322 h 1666"/>
                  <a:gd name="T92" fmla="*/ 497 w 1626"/>
                  <a:gd name="T93" fmla="*/ 355 h 1666"/>
                  <a:gd name="T94" fmla="*/ 596 w 1626"/>
                  <a:gd name="T95" fmla="*/ 300 h 1666"/>
                  <a:gd name="T96" fmla="*/ 706 w 1626"/>
                  <a:gd name="T97" fmla="*/ 266 h 1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26" h="1666">
                    <a:moveTo>
                      <a:pt x="814" y="616"/>
                    </a:moveTo>
                    <a:lnTo>
                      <a:pt x="779" y="619"/>
                    </a:lnTo>
                    <a:lnTo>
                      <a:pt x="747" y="627"/>
                    </a:lnTo>
                    <a:lnTo>
                      <a:pt x="716" y="640"/>
                    </a:lnTo>
                    <a:lnTo>
                      <a:pt x="688" y="658"/>
                    </a:lnTo>
                    <a:lnTo>
                      <a:pt x="664" y="679"/>
                    </a:lnTo>
                    <a:lnTo>
                      <a:pt x="643" y="705"/>
                    </a:lnTo>
                    <a:lnTo>
                      <a:pt x="625" y="733"/>
                    </a:lnTo>
                    <a:lnTo>
                      <a:pt x="613" y="765"/>
                    </a:lnTo>
                    <a:lnTo>
                      <a:pt x="605" y="798"/>
                    </a:lnTo>
                    <a:lnTo>
                      <a:pt x="602" y="834"/>
                    </a:lnTo>
                    <a:lnTo>
                      <a:pt x="605" y="869"/>
                    </a:lnTo>
                    <a:lnTo>
                      <a:pt x="613" y="902"/>
                    </a:lnTo>
                    <a:lnTo>
                      <a:pt x="625" y="933"/>
                    </a:lnTo>
                    <a:lnTo>
                      <a:pt x="643" y="962"/>
                    </a:lnTo>
                    <a:lnTo>
                      <a:pt x="664" y="987"/>
                    </a:lnTo>
                    <a:lnTo>
                      <a:pt x="688" y="1009"/>
                    </a:lnTo>
                    <a:lnTo>
                      <a:pt x="716" y="1026"/>
                    </a:lnTo>
                    <a:lnTo>
                      <a:pt x="747" y="1040"/>
                    </a:lnTo>
                    <a:lnTo>
                      <a:pt x="779" y="1048"/>
                    </a:lnTo>
                    <a:lnTo>
                      <a:pt x="814" y="1050"/>
                    </a:lnTo>
                    <a:lnTo>
                      <a:pt x="848" y="1048"/>
                    </a:lnTo>
                    <a:lnTo>
                      <a:pt x="881" y="1040"/>
                    </a:lnTo>
                    <a:lnTo>
                      <a:pt x="911" y="1026"/>
                    </a:lnTo>
                    <a:lnTo>
                      <a:pt x="939" y="1009"/>
                    </a:lnTo>
                    <a:lnTo>
                      <a:pt x="964" y="987"/>
                    </a:lnTo>
                    <a:lnTo>
                      <a:pt x="986" y="962"/>
                    </a:lnTo>
                    <a:lnTo>
                      <a:pt x="1002" y="933"/>
                    </a:lnTo>
                    <a:lnTo>
                      <a:pt x="1015" y="902"/>
                    </a:lnTo>
                    <a:lnTo>
                      <a:pt x="1024" y="869"/>
                    </a:lnTo>
                    <a:lnTo>
                      <a:pt x="1026" y="834"/>
                    </a:lnTo>
                    <a:lnTo>
                      <a:pt x="1024" y="798"/>
                    </a:lnTo>
                    <a:lnTo>
                      <a:pt x="1015" y="765"/>
                    </a:lnTo>
                    <a:lnTo>
                      <a:pt x="1002" y="733"/>
                    </a:lnTo>
                    <a:lnTo>
                      <a:pt x="984" y="705"/>
                    </a:lnTo>
                    <a:lnTo>
                      <a:pt x="964" y="679"/>
                    </a:lnTo>
                    <a:lnTo>
                      <a:pt x="939" y="658"/>
                    </a:lnTo>
                    <a:lnTo>
                      <a:pt x="911" y="640"/>
                    </a:lnTo>
                    <a:lnTo>
                      <a:pt x="880" y="627"/>
                    </a:lnTo>
                    <a:lnTo>
                      <a:pt x="848" y="619"/>
                    </a:lnTo>
                    <a:lnTo>
                      <a:pt x="814" y="616"/>
                    </a:lnTo>
                    <a:close/>
                    <a:moveTo>
                      <a:pt x="706" y="0"/>
                    </a:moveTo>
                    <a:lnTo>
                      <a:pt x="922" y="0"/>
                    </a:lnTo>
                    <a:lnTo>
                      <a:pt x="922" y="266"/>
                    </a:lnTo>
                    <a:lnTo>
                      <a:pt x="977" y="281"/>
                    </a:lnTo>
                    <a:lnTo>
                      <a:pt x="1031" y="300"/>
                    </a:lnTo>
                    <a:lnTo>
                      <a:pt x="1081" y="324"/>
                    </a:lnTo>
                    <a:lnTo>
                      <a:pt x="1130" y="355"/>
                    </a:lnTo>
                    <a:lnTo>
                      <a:pt x="1313" y="166"/>
                    </a:lnTo>
                    <a:lnTo>
                      <a:pt x="1464" y="322"/>
                    </a:lnTo>
                    <a:lnTo>
                      <a:pt x="1282" y="509"/>
                    </a:lnTo>
                    <a:lnTo>
                      <a:pt x="1305" y="548"/>
                    </a:lnTo>
                    <a:lnTo>
                      <a:pt x="1326" y="589"/>
                    </a:lnTo>
                    <a:lnTo>
                      <a:pt x="1344" y="633"/>
                    </a:lnTo>
                    <a:lnTo>
                      <a:pt x="1357" y="677"/>
                    </a:lnTo>
                    <a:lnTo>
                      <a:pt x="1367" y="724"/>
                    </a:lnTo>
                    <a:lnTo>
                      <a:pt x="1626" y="724"/>
                    </a:lnTo>
                    <a:lnTo>
                      <a:pt x="1626" y="944"/>
                    </a:lnTo>
                    <a:lnTo>
                      <a:pt x="1367" y="944"/>
                    </a:lnTo>
                    <a:lnTo>
                      <a:pt x="1354" y="1001"/>
                    </a:lnTo>
                    <a:lnTo>
                      <a:pt x="1334" y="1056"/>
                    </a:lnTo>
                    <a:lnTo>
                      <a:pt x="1311" y="1109"/>
                    </a:lnTo>
                    <a:lnTo>
                      <a:pt x="1282" y="1157"/>
                    </a:lnTo>
                    <a:lnTo>
                      <a:pt x="1463" y="1346"/>
                    </a:lnTo>
                    <a:lnTo>
                      <a:pt x="1313" y="1501"/>
                    </a:lnTo>
                    <a:lnTo>
                      <a:pt x="1130" y="1313"/>
                    </a:lnTo>
                    <a:lnTo>
                      <a:pt x="1081" y="1342"/>
                    </a:lnTo>
                    <a:lnTo>
                      <a:pt x="1031" y="1368"/>
                    </a:lnTo>
                    <a:lnTo>
                      <a:pt x="977" y="1387"/>
                    </a:lnTo>
                    <a:lnTo>
                      <a:pt x="922" y="1402"/>
                    </a:lnTo>
                    <a:lnTo>
                      <a:pt x="922" y="1666"/>
                    </a:lnTo>
                    <a:lnTo>
                      <a:pt x="706" y="1666"/>
                    </a:lnTo>
                    <a:lnTo>
                      <a:pt x="706" y="1402"/>
                    </a:lnTo>
                    <a:lnTo>
                      <a:pt x="650" y="1387"/>
                    </a:lnTo>
                    <a:lnTo>
                      <a:pt x="596" y="1368"/>
                    </a:lnTo>
                    <a:lnTo>
                      <a:pt x="546" y="1342"/>
                    </a:lnTo>
                    <a:lnTo>
                      <a:pt x="497" y="1313"/>
                    </a:lnTo>
                    <a:lnTo>
                      <a:pt x="315" y="1501"/>
                    </a:lnTo>
                    <a:lnTo>
                      <a:pt x="163" y="1346"/>
                    </a:lnTo>
                    <a:lnTo>
                      <a:pt x="347" y="1157"/>
                    </a:lnTo>
                    <a:lnTo>
                      <a:pt x="317" y="1109"/>
                    </a:lnTo>
                    <a:lnTo>
                      <a:pt x="293" y="1056"/>
                    </a:lnTo>
                    <a:lnTo>
                      <a:pt x="273" y="1001"/>
                    </a:lnTo>
                    <a:lnTo>
                      <a:pt x="260" y="944"/>
                    </a:lnTo>
                    <a:lnTo>
                      <a:pt x="0" y="944"/>
                    </a:lnTo>
                    <a:lnTo>
                      <a:pt x="0" y="724"/>
                    </a:lnTo>
                    <a:lnTo>
                      <a:pt x="260" y="724"/>
                    </a:lnTo>
                    <a:lnTo>
                      <a:pt x="273" y="667"/>
                    </a:lnTo>
                    <a:lnTo>
                      <a:pt x="293" y="612"/>
                    </a:lnTo>
                    <a:lnTo>
                      <a:pt x="317" y="559"/>
                    </a:lnTo>
                    <a:lnTo>
                      <a:pt x="347" y="509"/>
                    </a:lnTo>
                    <a:lnTo>
                      <a:pt x="163" y="322"/>
                    </a:lnTo>
                    <a:lnTo>
                      <a:pt x="315" y="166"/>
                    </a:lnTo>
                    <a:lnTo>
                      <a:pt x="497" y="355"/>
                    </a:lnTo>
                    <a:lnTo>
                      <a:pt x="545" y="324"/>
                    </a:lnTo>
                    <a:lnTo>
                      <a:pt x="596" y="300"/>
                    </a:lnTo>
                    <a:lnTo>
                      <a:pt x="650" y="281"/>
                    </a:lnTo>
                    <a:lnTo>
                      <a:pt x="706" y="266"/>
                    </a:lnTo>
                    <a:lnTo>
                      <a:pt x="7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139" y="369"/>
                <a:ext cx="634" cy="501"/>
              </a:xfrm>
              <a:custGeom>
                <a:avLst/>
                <a:gdLst>
                  <a:gd name="T0" fmla="*/ 3103 w 3169"/>
                  <a:gd name="T1" fmla="*/ 10 h 2502"/>
                  <a:gd name="T2" fmla="*/ 3151 w 3169"/>
                  <a:gd name="T3" fmla="*/ 53 h 2502"/>
                  <a:gd name="T4" fmla="*/ 3169 w 3169"/>
                  <a:gd name="T5" fmla="*/ 116 h 2502"/>
                  <a:gd name="T6" fmla="*/ 3149 w 3169"/>
                  <a:gd name="T7" fmla="*/ 180 h 2502"/>
                  <a:gd name="T8" fmla="*/ 3097 w 3169"/>
                  <a:gd name="T9" fmla="*/ 224 h 2502"/>
                  <a:gd name="T10" fmla="*/ 3073 w 3169"/>
                  <a:gd name="T11" fmla="*/ 232 h 2502"/>
                  <a:gd name="T12" fmla="*/ 3012 w 3169"/>
                  <a:gd name="T13" fmla="*/ 255 h 2502"/>
                  <a:gd name="T14" fmla="*/ 2925 w 3169"/>
                  <a:gd name="T15" fmla="*/ 289 h 2502"/>
                  <a:gd name="T16" fmla="*/ 2825 w 3169"/>
                  <a:gd name="T17" fmla="*/ 328 h 2502"/>
                  <a:gd name="T18" fmla="*/ 2724 w 3169"/>
                  <a:gd name="T19" fmla="*/ 367 h 2502"/>
                  <a:gd name="T20" fmla="*/ 2635 w 3169"/>
                  <a:gd name="T21" fmla="*/ 401 h 2502"/>
                  <a:gd name="T22" fmla="*/ 2571 w 3169"/>
                  <a:gd name="T23" fmla="*/ 427 h 2502"/>
                  <a:gd name="T24" fmla="*/ 2549 w 3169"/>
                  <a:gd name="T25" fmla="*/ 460 h 2502"/>
                  <a:gd name="T26" fmla="*/ 2524 w 3169"/>
                  <a:gd name="T27" fmla="*/ 541 h 2502"/>
                  <a:gd name="T28" fmla="*/ 2489 w 3169"/>
                  <a:gd name="T29" fmla="*/ 658 h 2502"/>
                  <a:gd name="T30" fmla="*/ 2444 w 3169"/>
                  <a:gd name="T31" fmla="*/ 805 h 2502"/>
                  <a:gd name="T32" fmla="*/ 2394 w 3169"/>
                  <a:gd name="T33" fmla="*/ 970 h 2502"/>
                  <a:gd name="T34" fmla="*/ 2340 w 3169"/>
                  <a:gd name="T35" fmla="*/ 1145 h 2502"/>
                  <a:gd name="T36" fmla="*/ 2288 w 3169"/>
                  <a:gd name="T37" fmla="*/ 1319 h 2502"/>
                  <a:gd name="T38" fmla="*/ 2237 w 3169"/>
                  <a:gd name="T39" fmla="*/ 1485 h 2502"/>
                  <a:gd name="T40" fmla="*/ 2192 w 3169"/>
                  <a:gd name="T41" fmla="*/ 1632 h 2502"/>
                  <a:gd name="T42" fmla="*/ 2156 w 3169"/>
                  <a:gd name="T43" fmla="*/ 1752 h 2502"/>
                  <a:gd name="T44" fmla="*/ 2131 w 3169"/>
                  <a:gd name="T45" fmla="*/ 1833 h 2502"/>
                  <a:gd name="T46" fmla="*/ 2120 w 3169"/>
                  <a:gd name="T47" fmla="*/ 1869 h 2502"/>
                  <a:gd name="T48" fmla="*/ 1955 w 3169"/>
                  <a:gd name="T49" fmla="*/ 2442 h 2502"/>
                  <a:gd name="T50" fmla="*/ 1904 w 3169"/>
                  <a:gd name="T51" fmla="*/ 2491 h 2502"/>
                  <a:gd name="T52" fmla="*/ 421 w 3169"/>
                  <a:gd name="T53" fmla="*/ 2502 h 2502"/>
                  <a:gd name="T54" fmla="*/ 351 w 3169"/>
                  <a:gd name="T55" fmla="*/ 2476 h 2502"/>
                  <a:gd name="T56" fmla="*/ 313 w 3169"/>
                  <a:gd name="T57" fmla="*/ 2413 h 2502"/>
                  <a:gd name="T58" fmla="*/ 321 w 3169"/>
                  <a:gd name="T59" fmla="*/ 2336 h 2502"/>
                  <a:gd name="T60" fmla="*/ 371 w 3169"/>
                  <a:gd name="T61" fmla="*/ 2283 h 2502"/>
                  <a:gd name="T62" fmla="*/ 1772 w 3169"/>
                  <a:gd name="T63" fmla="*/ 2271 h 2502"/>
                  <a:gd name="T64" fmla="*/ 1797 w 3169"/>
                  <a:gd name="T65" fmla="*/ 2183 h 2502"/>
                  <a:gd name="T66" fmla="*/ 1829 w 3169"/>
                  <a:gd name="T67" fmla="*/ 2069 h 2502"/>
                  <a:gd name="T68" fmla="*/ 1862 w 3169"/>
                  <a:gd name="T69" fmla="*/ 1954 h 2502"/>
                  <a:gd name="T70" fmla="*/ 388 w 3169"/>
                  <a:gd name="T71" fmla="*/ 1943 h 2502"/>
                  <a:gd name="T72" fmla="*/ 336 w 3169"/>
                  <a:gd name="T73" fmla="*/ 1893 h 2502"/>
                  <a:gd name="T74" fmla="*/ 0 w 3169"/>
                  <a:gd name="T75" fmla="*/ 694 h 2502"/>
                  <a:gd name="T76" fmla="*/ 13 w 3169"/>
                  <a:gd name="T77" fmla="*/ 629 h 2502"/>
                  <a:gd name="T78" fmla="*/ 60 w 3169"/>
                  <a:gd name="T79" fmla="*/ 583 h 2502"/>
                  <a:gd name="T80" fmla="*/ 126 w 3169"/>
                  <a:gd name="T81" fmla="*/ 570 h 2502"/>
                  <a:gd name="T82" fmla="*/ 185 w 3169"/>
                  <a:gd name="T83" fmla="*/ 597 h 2502"/>
                  <a:gd name="T84" fmla="*/ 221 w 3169"/>
                  <a:gd name="T85" fmla="*/ 653 h 2502"/>
                  <a:gd name="T86" fmla="*/ 228 w 3169"/>
                  <a:gd name="T87" fmla="*/ 679 h 2502"/>
                  <a:gd name="T88" fmla="*/ 248 w 3169"/>
                  <a:gd name="T89" fmla="*/ 750 h 2502"/>
                  <a:gd name="T90" fmla="*/ 278 w 3169"/>
                  <a:gd name="T91" fmla="*/ 857 h 2502"/>
                  <a:gd name="T92" fmla="*/ 315 w 3169"/>
                  <a:gd name="T93" fmla="*/ 988 h 2502"/>
                  <a:gd name="T94" fmla="*/ 355 w 3169"/>
                  <a:gd name="T95" fmla="*/ 1134 h 2502"/>
                  <a:gd name="T96" fmla="*/ 397 w 3169"/>
                  <a:gd name="T97" fmla="*/ 1284 h 2502"/>
                  <a:gd name="T98" fmla="*/ 438 w 3169"/>
                  <a:gd name="T99" fmla="*/ 1429 h 2502"/>
                  <a:gd name="T100" fmla="*/ 474 w 3169"/>
                  <a:gd name="T101" fmla="*/ 1557 h 2502"/>
                  <a:gd name="T102" fmla="*/ 503 w 3169"/>
                  <a:gd name="T103" fmla="*/ 1659 h 2502"/>
                  <a:gd name="T104" fmla="*/ 521 w 3169"/>
                  <a:gd name="T105" fmla="*/ 1723 h 2502"/>
                  <a:gd name="T106" fmla="*/ 2366 w 3169"/>
                  <a:gd name="T107" fmla="*/ 290 h 2502"/>
                  <a:gd name="T108" fmla="*/ 2407 w 3169"/>
                  <a:gd name="T109" fmla="*/ 245 h 2502"/>
                  <a:gd name="T110" fmla="*/ 3039 w 3169"/>
                  <a:gd name="T111" fmla="*/ 1 h 2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69" h="2502">
                    <a:moveTo>
                      <a:pt x="3061" y="0"/>
                    </a:moveTo>
                    <a:lnTo>
                      <a:pt x="3082" y="4"/>
                    </a:lnTo>
                    <a:lnTo>
                      <a:pt x="3103" y="10"/>
                    </a:lnTo>
                    <a:lnTo>
                      <a:pt x="3121" y="22"/>
                    </a:lnTo>
                    <a:lnTo>
                      <a:pt x="3138" y="36"/>
                    </a:lnTo>
                    <a:lnTo>
                      <a:pt x="3151" y="53"/>
                    </a:lnTo>
                    <a:lnTo>
                      <a:pt x="3162" y="74"/>
                    </a:lnTo>
                    <a:lnTo>
                      <a:pt x="3167" y="95"/>
                    </a:lnTo>
                    <a:lnTo>
                      <a:pt x="3169" y="116"/>
                    </a:lnTo>
                    <a:lnTo>
                      <a:pt x="3167" y="138"/>
                    </a:lnTo>
                    <a:lnTo>
                      <a:pt x="3161" y="160"/>
                    </a:lnTo>
                    <a:lnTo>
                      <a:pt x="3149" y="180"/>
                    </a:lnTo>
                    <a:lnTo>
                      <a:pt x="3135" y="197"/>
                    </a:lnTo>
                    <a:lnTo>
                      <a:pt x="3117" y="212"/>
                    </a:lnTo>
                    <a:lnTo>
                      <a:pt x="3097" y="224"/>
                    </a:lnTo>
                    <a:lnTo>
                      <a:pt x="3094" y="225"/>
                    </a:lnTo>
                    <a:lnTo>
                      <a:pt x="3085" y="227"/>
                    </a:lnTo>
                    <a:lnTo>
                      <a:pt x="3073" y="232"/>
                    </a:lnTo>
                    <a:lnTo>
                      <a:pt x="3056" y="238"/>
                    </a:lnTo>
                    <a:lnTo>
                      <a:pt x="3036" y="247"/>
                    </a:lnTo>
                    <a:lnTo>
                      <a:pt x="3012" y="255"/>
                    </a:lnTo>
                    <a:lnTo>
                      <a:pt x="2985" y="266"/>
                    </a:lnTo>
                    <a:lnTo>
                      <a:pt x="2956" y="277"/>
                    </a:lnTo>
                    <a:lnTo>
                      <a:pt x="2925" y="289"/>
                    </a:lnTo>
                    <a:lnTo>
                      <a:pt x="2892" y="302"/>
                    </a:lnTo>
                    <a:lnTo>
                      <a:pt x="2859" y="314"/>
                    </a:lnTo>
                    <a:lnTo>
                      <a:pt x="2825" y="328"/>
                    </a:lnTo>
                    <a:lnTo>
                      <a:pt x="2791" y="341"/>
                    </a:lnTo>
                    <a:lnTo>
                      <a:pt x="2757" y="355"/>
                    </a:lnTo>
                    <a:lnTo>
                      <a:pt x="2724" y="367"/>
                    </a:lnTo>
                    <a:lnTo>
                      <a:pt x="2693" y="379"/>
                    </a:lnTo>
                    <a:lnTo>
                      <a:pt x="2663" y="391"/>
                    </a:lnTo>
                    <a:lnTo>
                      <a:pt x="2635" y="401"/>
                    </a:lnTo>
                    <a:lnTo>
                      <a:pt x="2611" y="411"/>
                    </a:lnTo>
                    <a:lnTo>
                      <a:pt x="2589" y="419"/>
                    </a:lnTo>
                    <a:lnTo>
                      <a:pt x="2571" y="427"/>
                    </a:lnTo>
                    <a:lnTo>
                      <a:pt x="2557" y="432"/>
                    </a:lnTo>
                    <a:lnTo>
                      <a:pt x="2554" y="444"/>
                    </a:lnTo>
                    <a:lnTo>
                      <a:pt x="2549" y="460"/>
                    </a:lnTo>
                    <a:lnTo>
                      <a:pt x="2542" y="482"/>
                    </a:lnTo>
                    <a:lnTo>
                      <a:pt x="2534" y="509"/>
                    </a:lnTo>
                    <a:lnTo>
                      <a:pt x="2524" y="541"/>
                    </a:lnTo>
                    <a:lnTo>
                      <a:pt x="2514" y="576"/>
                    </a:lnTo>
                    <a:lnTo>
                      <a:pt x="2501" y="616"/>
                    </a:lnTo>
                    <a:lnTo>
                      <a:pt x="2489" y="658"/>
                    </a:lnTo>
                    <a:lnTo>
                      <a:pt x="2474" y="705"/>
                    </a:lnTo>
                    <a:lnTo>
                      <a:pt x="2460" y="753"/>
                    </a:lnTo>
                    <a:lnTo>
                      <a:pt x="2444" y="805"/>
                    </a:lnTo>
                    <a:lnTo>
                      <a:pt x="2428" y="858"/>
                    </a:lnTo>
                    <a:lnTo>
                      <a:pt x="2411" y="913"/>
                    </a:lnTo>
                    <a:lnTo>
                      <a:pt x="2394" y="970"/>
                    </a:lnTo>
                    <a:lnTo>
                      <a:pt x="2376" y="1027"/>
                    </a:lnTo>
                    <a:lnTo>
                      <a:pt x="2359" y="1085"/>
                    </a:lnTo>
                    <a:lnTo>
                      <a:pt x="2340" y="1145"/>
                    </a:lnTo>
                    <a:lnTo>
                      <a:pt x="2323" y="1203"/>
                    </a:lnTo>
                    <a:lnTo>
                      <a:pt x="2305" y="1261"/>
                    </a:lnTo>
                    <a:lnTo>
                      <a:pt x="2288" y="1319"/>
                    </a:lnTo>
                    <a:lnTo>
                      <a:pt x="2270" y="1376"/>
                    </a:lnTo>
                    <a:lnTo>
                      <a:pt x="2254" y="1431"/>
                    </a:lnTo>
                    <a:lnTo>
                      <a:pt x="2237" y="1485"/>
                    </a:lnTo>
                    <a:lnTo>
                      <a:pt x="2222" y="1536"/>
                    </a:lnTo>
                    <a:lnTo>
                      <a:pt x="2206" y="1586"/>
                    </a:lnTo>
                    <a:lnTo>
                      <a:pt x="2192" y="1632"/>
                    </a:lnTo>
                    <a:lnTo>
                      <a:pt x="2179" y="1676"/>
                    </a:lnTo>
                    <a:lnTo>
                      <a:pt x="2167" y="1715"/>
                    </a:lnTo>
                    <a:lnTo>
                      <a:pt x="2156" y="1752"/>
                    </a:lnTo>
                    <a:lnTo>
                      <a:pt x="2146" y="1783"/>
                    </a:lnTo>
                    <a:lnTo>
                      <a:pt x="2138" y="1811"/>
                    </a:lnTo>
                    <a:lnTo>
                      <a:pt x="2131" y="1833"/>
                    </a:lnTo>
                    <a:lnTo>
                      <a:pt x="2126" y="1851"/>
                    </a:lnTo>
                    <a:lnTo>
                      <a:pt x="2122" y="1863"/>
                    </a:lnTo>
                    <a:lnTo>
                      <a:pt x="2120" y="1869"/>
                    </a:lnTo>
                    <a:lnTo>
                      <a:pt x="2120" y="1870"/>
                    </a:lnTo>
                    <a:lnTo>
                      <a:pt x="1965" y="2419"/>
                    </a:lnTo>
                    <a:lnTo>
                      <a:pt x="1955" y="2442"/>
                    </a:lnTo>
                    <a:lnTo>
                      <a:pt x="1942" y="2462"/>
                    </a:lnTo>
                    <a:lnTo>
                      <a:pt x="1924" y="2478"/>
                    </a:lnTo>
                    <a:lnTo>
                      <a:pt x="1904" y="2491"/>
                    </a:lnTo>
                    <a:lnTo>
                      <a:pt x="1881" y="2499"/>
                    </a:lnTo>
                    <a:lnTo>
                      <a:pt x="1856" y="2502"/>
                    </a:lnTo>
                    <a:lnTo>
                      <a:pt x="421" y="2502"/>
                    </a:lnTo>
                    <a:lnTo>
                      <a:pt x="395" y="2498"/>
                    </a:lnTo>
                    <a:lnTo>
                      <a:pt x="371" y="2490"/>
                    </a:lnTo>
                    <a:lnTo>
                      <a:pt x="351" y="2476"/>
                    </a:lnTo>
                    <a:lnTo>
                      <a:pt x="334" y="2459"/>
                    </a:lnTo>
                    <a:lnTo>
                      <a:pt x="321" y="2437"/>
                    </a:lnTo>
                    <a:lnTo>
                      <a:pt x="313" y="2413"/>
                    </a:lnTo>
                    <a:lnTo>
                      <a:pt x="310" y="2386"/>
                    </a:lnTo>
                    <a:lnTo>
                      <a:pt x="313" y="2360"/>
                    </a:lnTo>
                    <a:lnTo>
                      <a:pt x="321" y="2336"/>
                    </a:lnTo>
                    <a:lnTo>
                      <a:pt x="334" y="2314"/>
                    </a:lnTo>
                    <a:lnTo>
                      <a:pt x="351" y="2296"/>
                    </a:lnTo>
                    <a:lnTo>
                      <a:pt x="371" y="2283"/>
                    </a:lnTo>
                    <a:lnTo>
                      <a:pt x="395" y="2274"/>
                    </a:lnTo>
                    <a:lnTo>
                      <a:pt x="421" y="2271"/>
                    </a:lnTo>
                    <a:lnTo>
                      <a:pt x="1772" y="2271"/>
                    </a:lnTo>
                    <a:lnTo>
                      <a:pt x="1779" y="2247"/>
                    </a:lnTo>
                    <a:lnTo>
                      <a:pt x="1787" y="2216"/>
                    </a:lnTo>
                    <a:lnTo>
                      <a:pt x="1797" y="2183"/>
                    </a:lnTo>
                    <a:lnTo>
                      <a:pt x="1807" y="2147"/>
                    </a:lnTo>
                    <a:lnTo>
                      <a:pt x="1817" y="2109"/>
                    </a:lnTo>
                    <a:lnTo>
                      <a:pt x="1829" y="2069"/>
                    </a:lnTo>
                    <a:lnTo>
                      <a:pt x="1840" y="2030"/>
                    </a:lnTo>
                    <a:lnTo>
                      <a:pt x="1850" y="1991"/>
                    </a:lnTo>
                    <a:lnTo>
                      <a:pt x="1862" y="1954"/>
                    </a:lnTo>
                    <a:lnTo>
                      <a:pt x="435" y="1954"/>
                    </a:lnTo>
                    <a:lnTo>
                      <a:pt x="411" y="1951"/>
                    </a:lnTo>
                    <a:lnTo>
                      <a:pt x="388" y="1943"/>
                    </a:lnTo>
                    <a:lnTo>
                      <a:pt x="368" y="1930"/>
                    </a:lnTo>
                    <a:lnTo>
                      <a:pt x="351" y="1914"/>
                    </a:lnTo>
                    <a:lnTo>
                      <a:pt x="336" y="1893"/>
                    </a:lnTo>
                    <a:lnTo>
                      <a:pt x="327" y="1870"/>
                    </a:lnTo>
                    <a:lnTo>
                      <a:pt x="4" y="716"/>
                    </a:lnTo>
                    <a:lnTo>
                      <a:pt x="0" y="694"/>
                    </a:lnTo>
                    <a:lnTo>
                      <a:pt x="0" y="671"/>
                    </a:lnTo>
                    <a:lnTo>
                      <a:pt x="5" y="650"/>
                    </a:lnTo>
                    <a:lnTo>
                      <a:pt x="13" y="629"/>
                    </a:lnTo>
                    <a:lnTo>
                      <a:pt x="26" y="611"/>
                    </a:lnTo>
                    <a:lnTo>
                      <a:pt x="41" y="596"/>
                    </a:lnTo>
                    <a:lnTo>
                      <a:pt x="60" y="583"/>
                    </a:lnTo>
                    <a:lnTo>
                      <a:pt x="82" y="575"/>
                    </a:lnTo>
                    <a:lnTo>
                      <a:pt x="103" y="570"/>
                    </a:lnTo>
                    <a:lnTo>
                      <a:pt x="126" y="570"/>
                    </a:lnTo>
                    <a:lnTo>
                      <a:pt x="147" y="576"/>
                    </a:lnTo>
                    <a:lnTo>
                      <a:pt x="166" y="584"/>
                    </a:lnTo>
                    <a:lnTo>
                      <a:pt x="185" y="597"/>
                    </a:lnTo>
                    <a:lnTo>
                      <a:pt x="199" y="613"/>
                    </a:lnTo>
                    <a:lnTo>
                      <a:pt x="212" y="632"/>
                    </a:lnTo>
                    <a:lnTo>
                      <a:pt x="221" y="653"/>
                    </a:lnTo>
                    <a:lnTo>
                      <a:pt x="221" y="656"/>
                    </a:lnTo>
                    <a:lnTo>
                      <a:pt x="224" y="665"/>
                    </a:lnTo>
                    <a:lnTo>
                      <a:pt x="228" y="679"/>
                    </a:lnTo>
                    <a:lnTo>
                      <a:pt x="233" y="698"/>
                    </a:lnTo>
                    <a:lnTo>
                      <a:pt x="239" y="723"/>
                    </a:lnTo>
                    <a:lnTo>
                      <a:pt x="248" y="750"/>
                    </a:lnTo>
                    <a:lnTo>
                      <a:pt x="257" y="783"/>
                    </a:lnTo>
                    <a:lnTo>
                      <a:pt x="266" y="818"/>
                    </a:lnTo>
                    <a:lnTo>
                      <a:pt x="278" y="857"/>
                    </a:lnTo>
                    <a:lnTo>
                      <a:pt x="289" y="898"/>
                    </a:lnTo>
                    <a:lnTo>
                      <a:pt x="301" y="943"/>
                    </a:lnTo>
                    <a:lnTo>
                      <a:pt x="315" y="988"/>
                    </a:lnTo>
                    <a:lnTo>
                      <a:pt x="327" y="1036"/>
                    </a:lnTo>
                    <a:lnTo>
                      <a:pt x="342" y="1084"/>
                    </a:lnTo>
                    <a:lnTo>
                      <a:pt x="355" y="1134"/>
                    </a:lnTo>
                    <a:lnTo>
                      <a:pt x="369" y="1185"/>
                    </a:lnTo>
                    <a:lnTo>
                      <a:pt x="383" y="1235"/>
                    </a:lnTo>
                    <a:lnTo>
                      <a:pt x="397" y="1284"/>
                    </a:lnTo>
                    <a:lnTo>
                      <a:pt x="411" y="1334"/>
                    </a:lnTo>
                    <a:lnTo>
                      <a:pt x="424" y="1382"/>
                    </a:lnTo>
                    <a:lnTo>
                      <a:pt x="438" y="1429"/>
                    </a:lnTo>
                    <a:lnTo>
                      <a:pt x="450" y="1474"/>
                    </a:lnTo>
                    <a:lnTo>
                      <a:pt x="462" y="1517"/>
                    </a:lnTo>
                    <a:lnTo>
                      <a:pt x="474" y="1557"/>
                    </a:lnTo>
                    <a:lnTo>
                      <a:pt x="484" y="1594"/>
                    </a:lnTo>
                    <a:lnTo>
                      <a:pt x="494" y="1628"/>
                    </a:lnTo>
                    <a:lnTo>
                      <a:pt x="503" y="1659"/>
                    </a:lnTo>
                    <a:lnTo>
                      <a:pt x="510" y="1685"/>
                    </a:lnTo>
                    <a:lnTo>
                      <a:pt x="516" y="1706"/>
                    </a:lnTo>
                    <a:lnTo>
                      <a:pt x="521" y="1723"/>
                    </a:lnTo>
                    <a:lnTo>
                      <a:pt x="1929" y="1723"/>
                    </a:lnTo>
                    <a:lnTo>
                      <a:pt x="2359" y="309"/>
                    </a:lnTo>
                    <a:lnTo>
                      <a:pt x="2366" y="290"/>
                    </a:lnTo>
                    <a:lnTo>
                      <a:pt x="2377" y="272"/>
                    </a:lnTo>
                    <a:lnTo>
                      <a:pt x="2392" y="257"/>
                    </a:lnTo>
                    <a:lnTo>
                      <a:pt x="2407" y="245"/>
                    </a:lnTo>
                    <a:lnTo>
                      <a:pt x="2426" y="236"/>
                    </a:lnTo>
                    <a:lnTo>
                      <a:pt x="3017" y="7"/>
                    </a:lnTo>
                    <a:lnTo>
                      <a:pt x="3039" y="1"/>
                    </a:lnTo>
                    <a:lnTo>
                      <a:pt x="30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1457" y="885"/>
                <a:ext cx="99" cy="102"/>
              </a:xfrm>
              <a:custGeom>
                <a:avLst/>
                <a:gdLst>
                  <a:gd name="T0" fmla="*/ 249 w 497"/>
                  <a:gd name="T1" fmla="*/ 0 h 510"/>
                  <a:gd name="T2" fmla="*/ 289 w 497"/>
                  <a:gd name="T3" fmla="*/ 3 h 510"/>
                  <a:gd name="T4" fmla="*/ 327 w 497"/>
                  <a:gd name="T5" fmla="*/ 12 h 510"/>
                  <a:gd name="T6" fmla="*/ 363 w 497"/>
                  <a:gd name="T7" fmla="*/ 28 h 510"/>
                  <a:gd name="T8" fmla="*/ 395 w 497"/>
                  <a:gd name="T9" fmla="*/ 48 h 510"/>
                  <a:gd name="T10" fmla="*/ 424 w 497"/>
                  <a:gd name="T11" fmla="*/ 75 h 510"/>
                  <a:gd name="T12" fmla="*/ 449 w 497"/>
                  <a:gd name="T13" fmla="*/ 104 h 510"/>
                  <a:gd name="T14" fmla="*/ 470 w 497"/>
                  <a:gd name="T15" fmla="*/ 137 h 510"/>
                  <a:gd name="T16" fmla="*/ 484 w 497"/>
                  <a:gd name="T17" fmla="*/ 174 h 510"/>
                  <a:gd name="T18" fmla="*/ 494 w 497"/>
                  <a:gd name="T19" fmla="*/ 213 h 510"/>
                  <a:gd name="T20" fmla="*/ 497 w 497"/>
                  <a:gd name="T21" fmla="*/ 255 h 510"/>
                  <a:gd name="T22" fmla="*/ 494 w 497"/>
                  <a:gd name="T23" fmla="*/ 293 h 510"/>
                  <a:gd name="T24" fmla="*/ 487 w 497"/>
                  <a:gd name="T25" fmla="*/ 329 h 510"/>
                  <a:gd name="T26" fmla="*/ 474 w 497"/>
                  <a:gd name="T27" fmla="*/ 362 h 510"/>
                  <a:gd name="T28" fmla="*/ 457 w 497"/>
                  <a:gd name="T29" fmla="*/ 393 h 510"/>
                  <a:gd name="T30" fmla="*/ 437 w 497"/>
                  <a:gd name="T31" fmla="*/ 422 h 510"/>
                  <a:gd name="T32" fmla="*/ 412 w 497"/>
                  <a:gd name="T33" fmla="*/ 447 h 510"/>
                  <a:gd name="T34" fmla="*/ 384 w 497"/>
                  <a:gd name="T35" fmla="*/ 468 h 510"/>
                  <a:gd name="T36" fmla="*/ 354 w 497"/>
                  <a:gd name="T37" fmla="*/ 486 h 510"/>
                  <a:gd name="T38" fmla="*/ 321 w 497"/>
                  <a:gd name="T39" fmla="*/ 499 h 510"/>
                  <a:gd name="T40" fmla="*/ 286 w 497"/>
                  <a:gd name="T41" fmla="*/ 507 h 510"/>
                  <a:gd name="T42" fmla="*/ 249 w 497"/>
                  <a:gd name="T43" fmla="*/ 510 h 510"/>
                  <a:gd name="T44" fmla="*/ 213 w 497"/>
                  <a:gd name="T45" fmla="*/ 507 h 510"/>
                  <a:gd name="T46" fmla="*/ 178 w 497"/>
                  <a:gd name="T47" fmla="*/ 499 h 510"/>
                  <a:gd name="T48" fmla="*/ 145 w 497"/>
                  <a:gd name="T49" fmla="*/ 486 h 510"/>
                  <a:gd name="T50" fmla="*/ 114 w 497"/>
                  <a:gd name="T51" fmla="*/ 468 h 510"/>
                  <a:gd name="T52" fmla="*/ 86 w 497"/>
                  <a:gd name="T53" fmla="*/ 447 h 510"/>
                  <a:gd name="T54" fmla="*/ 61 w 497"/>
                  <a:gd name="T55" fmla="*/ 422 h 510"/>
                  <a:gd name="T56" fmla="*/ 40 w 497"/>
                  <a:gd name="T57" fmla="*/ 393 h 510"/>
                  <a:gd name="T58" fmla="*/ 24 w 497"/>
                  <a:gd name="T59" fmla="*/ 362 h 510"/>
                  <a:gd name="T60" fmla="*/ 10 w 497"/>
                  <a:gd name="T61" fmla="*/ 329 h 510"/>
                  <a:gd name="T62" fmla="*/ 3 w 497"/>
                  <a:gd name="T63" fmla="*/ 293 h 510"/>
                  <a:gd name="T64" fmla="*/ 0 w 497"/>
                  <a:gd name="T65" fmla="*/ 255 h 510"/>
                  <a:gd name="T66" fmla="*/ 3 w 497"/>
                  <a:gd name="T67" fmla="*/ 217 h 510"/>
                  <a:gd name="T68" fmla="*/ 10 w 497"/>
                  <a:gd name="T69" fmla="*/ 181 h 510"/>
                  <a:gd name="T70" fmla="*/ 24 w 497"/>
                  <a:gd name="T71" fmla="*/ 147 h 510"/>
                  <a:gd name="T72" fmla="*/ 40 w 497"/>
                  <a:gd name="T73" fmla="*/ 116 h 510"/>
                  <a:gd name="T74" fmla="*/ 61 w 497"/>
                  <a:gd name="T75" fmla="*/ 88 h 510"/>
                  <a:gd name="T76" fmla="*/ 86 w 497"/>
                  <a:gd name="T77" fmla="*/ 62 h 510"/>
                  <a:gd name="T78" fmla="*/ 114 w 497"/>
                  <a:gd name="T79" fmla="*/ 41 h 510"/>
                  <a:gd name="T80" fmla="*/ 145 w 497"/>
                  <a:gd name="T81" fmla="*/ 23 h 510"/>
                  <a:gd name="T82" fmla="*/ 178 w 497"/>
                  <a:gd name="T83" fmla="*/ 10 h 510"/>
                  <a:gd name="T84" fmla="*/ 213 w 497"/>
                  <a:gd name="T85" fmla="*/ 3 h 510"/>
                  <a:gd name="T86" fmla="*/ 249 w 497"/>
                  <a:gd name="T87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97" h="510">
                    <a:moveTo>
                      <a:pt x="249" y="0"/>
                    </a:moveTo>
                    <a:lnTo>
                      <a:pt x="289" y="3"/>
                    </a:lnTo>
                    <a:lnTo>
                      <a:pt x="327" y="12"/>
                    </a:lnTo>
                    <a:lnTo>
                      <a:pt x="363" y="28"/>
                    </a:lnTo>
                    <a:lnTo>
                      <a:pt x="395" y="48"/>
                    </a:lnTo>
                    <a:lnTo>
                      <a:pt x="424" y="75"/>
                    </a:lnTo>
                    <a:lnTo>
                      <a:pt x="449" y="104"/>
                    </a:lnTo>
                    <a:lnTo>
                      <a:pt x="470" y="137"/>
                    </a:lnTo>
                    <a:lnTo>
                      <a:pt x="484" y="174"/>
                    </a:lnTo>
                    <a:lnTo>
                      <a:pt x="494" y="213"/>
                    </a:lnTo>
                    <a:lnTo>
                      <a:pt x="497" y="255"/>
                    </a:lnTo>
                    <a:lnTo>
                      <a:pt x="494" y="293"/>
                    </a:lnTo>
                    <a:lnTo>
                      <a:pt x="487" y="329"/>
                    </a:lnTo>
                    <a:lnTo>
                      <a:pt x="474" y="362"/>
                    </a:lnTo>
                    <a:lnTo>
                      <a:pt x="457" y="393"/>
                    </a:lnTo>
                    <a:lnTo>
                      <a:pt x="437" y="422"/>
                    </a:lnTo>
                    <a:lnTo>
                      <a:pt x="412" y="447"/>
                    </a:lnTo>
                    <a:lnTo>
                      <a:pt x="384" y="468"/>
                    </a:lnTo>
                    <a:lnTo>
                      <a:pt x="354" y="486"/>
                    </a:lnTo>
                    <a:lnTo>
                      <a:pt x="321" y="499"/>
                    </a:lnTo>
                    <a:lnTo>
                      <a:pt x="286" y="507"/>
                    </a:lnTo>
                    <a:lnTo>
                      <a:pt x="249" y="510"/>
                    </a:lnTo>
                    <a:lnTo>
                      <a:pt x="213" y="507"/>
                    </a:lnTo>
                    <a:lnTo>
                      <a:pt x="178" y="499"/>
                    </a:lnTo>
                    <a:lnTo>
                      <a:pt x="145" y="486"/>
                    </a:lnTo>
                    <a:lnTo>
                      <a:pt x="114" y="468"/>
                    </a:lnTo>
                    <a:lnTo>
                      <a:pt x="86" y="447"/>
                    </a:lnTo>
                    <a:lnTo>
                      <a:pt x="61" y="422"/>
                    </a:lnTo>
                    <a:lnTo>
                      <a:pt x="40" y="393"/>
                    </a:lnTo>
                    <a:lnTo>
                      <a:pt x="24" y="362"/>
                    </a:lnTo>
                    <a:lnTo>
                      <a:pt x="10" y="329"/>
                    </a:lnTo>
                    <a:lnTo>
                      <a:pt x="3" y="293"/>
                    </a:lnTo>
                    <a:lnTo>
                      <a:pt x="0" y="255"/>
                    </a:lnTo>
                    <a:lnTo>
                      <a:pt x="3" y="217"/>
                    </a:lnTo>
                    <a:lnTo>
                      <a:pt x="10" y="181"/>
                    </a:lnTo>
                    <a:lnTo>
                      <a:pt x="24" y="147"/>
                    </a:lnTo>
                    <a:lnTo>
                      <a:pt x="40" y="116"/>
                    </a:lnTo>
                    <a:lnTo>
                      <a:pt x="61" y="88"/>
                    </a:lnTo>
                    <a:lnTo>
                      <a:pt x="86" y="62"/>
                    </a:lnTo>
                    <a:lnTo>
                      <a:pt x="114" y="41"/>
                    </a:lnTo>
                    <a:lnTo>
                      <a:pt x="145" y="23"/>
                    </a:lnTo>
                    <a:lnTo>
                      <a:pt x="178" y="10"/>
                    </a:lnTo>
                    <a:lnTo>
                      <a:pt x="213" y="3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1186" y="885"/>
                <a:ext cx="99" cy="102"/>
              </a:xfrm>
              <a:custGeom>
                <a:avLst/>
                <a:gdLst>
                  <a:gd name="T0" fmla="*/ 248 w 497"/>
                  <a:gd name="T1" fmla="*/ 0 h 510"/>
                  <a:gd name="T2" fmla="*/ 285 w 497"/>
                  <a:gd name="T3" fmla="*/ 3 h 510"/>
                  <a:gd name="T4" fmla="*/ 320 w 497"/>
                  <a:gd name="T5" fmla="*/ 10 h 510"/>
                  <a:gd name="T6" fmla="*/ 353 w 497"/>
                  <a:gd name="T7" fmla="*/ 23 h 510"/>
                  <a:gd name="T8" fmla="*/ 384 w 497"/>
                  <a:gd name="T9" fmla="*/ 41 h 510"/>
                  <a:gd name="T10" fmla="*/ 411 w 497"/>
                  <a:gd name="T11" fmla="*/ 62 h 510"/>
                  <a:gd name="T12" fmla="*/ 436 w 497"/>
                  <a:gd name="T13" fmla="*/ 88 h 510"/>
                  <a:gd name="T14" fmla="*/ 456 w 497"/>
                  <a:gd name="T15" fmla="*/ 116 h 510"/>
                  <a:gd name="T16" fmla="*/ 474 w 497"/>
                  <a:gd name="T17" fmla="*/ 147 h 510"/>
                  <a:gd name="T18" fmla="*/ 486 w 497"/>
                  <a:gd name="T19" fmla="*/ 181 h 510"/>
                  <a:gd name="T20" fmla="*/ 494 w 497"/>
                  <a:gd name="T21" fmla="*/ 217 h 510"/>
                  <a:gd name="T22" fmla="*/ 497 w 497"/>
                  <a:gd name="T23" fmla="*/ 255 h 510"/>
                  <a:gd name="T24" fmla="*/ 494 w 497"/>
                  <a:gd name="T25" fmla="*/ 293 h 510"/>
                  <a:gd name="T26" fmla="*/ 486 w 497"/>
                  <a:gd name="T27" fmla="*/ 329 h 510"/>
                  <a:gd name="T28" fmla="*/ 474 w 497"/>
                  <a:gd name="T29" fmla="*/ 362 h 510"/>
                  <a:gd name="T30" fmla="*/ 456 w 497"/>
                  <a:gd name="T31" fmla="*/ 393 h 510"/>
                  <a:gd name="T32" fmla="*/ 436 w 497"/>
                  <a:gd name="T33" fmla="*/ 422 h 510"/>
                  <a:gd name="T34" fmla="*/ 411 w 497"/>
                  <a:gd name="T35" fmla="*/ 447 h 510"/>
                  <a:gd name="T36" fmla="*/ 384 w 497"/>
                  <a:gd name="T37" fmla="*/ 468 h 510"/>
                  <a:gd name="T38" fmla="*/ 353 w 497"/>
                  <a:gd name="T39" fmla="*/ 486 h 510"/>
                  <a:gd name="T40" fmla="*/ 320 w 497"/>
                  <a:gd name="T41" fmla="*/ 499 h 510"/>
                  <a:gd name="T42" fmla="*/ 285 w 497"/>
                  <a:gd name="T43" fmla="*/ 507 h 510"/>
                  <a:gd name="T44" fmla="*/ 248 w 497"/>
                  <a:gd name="T45" fmla="*/ 510 h 510"/>
                  <a:gd name="T46" fmla="*/ 212 w 497"/>
                  <a:gd name="T47" fmla="*/ 507 h 510"/>
                  <a:gd name="T48" fmla="*/ 177 w 497"/>
                  <a:gd name="T49" fmla="*/ 499 h 510"/>
                  <a:gd name="T50" fmla="*/ 144 w 497"/>
                  <a:gd name="T51" fmla="*/ 486 h 510"/>
                  <a:gd name="T52" fmla="*/ 113 w 497"/>
                  <a:gd name="T53" fmla="*/ 468 h 510"/>
                  <a:gd name="T54" fmla="*/ 85 w 497"/>
                  <a:gd name="T55" fmla="*/ 447 h 510"/>
                  <a:gd name="T56" fmla="*/ 61 w 497"/>
                  <a:gd name="T57" fmla="*/ 422 h 510"/>
                  <a:gd name="T58" fmla="*/ 39 w 497"/>
                  <a:gd name="T59" fmla="*/ 393 h 510"/>
                  <a:gd name="T60" fmla="*/ 23 w 497"/>
                  <a:gd name="T61" fmla="*/ 362 h 510"/>
                  <a:gd name="T62" fmla="*/ 11 w 497"/>
                  <a:gd name="T63" fmla="*/ 329 h 510"/>
                  <a:gd name="T64" fmla="*/ 2 w 497"/>
                  <a:gd name="T65" fmla="*/ 293 h 510"/>
                  <a:gd name="T66" fmla="*/ 0 w 497"/>
                  <a:gd name="T67" fmla="*/ 255 h 510"/>
                  <a:gd name="T68" fmla="*/ 3 w 497"/>
                  <a:gd name="T69" fmla="*/ 213 h 510"/>
                  <a:gd name="T70" fmla="*/ 13 w 497"/>
                  <a:gd name="T71" fmla="*/ 174 h 510"/>
                  <a:gd name="T72" fmla="*/ 28 w 497"/>
                  <a:gd name="T73" fmla="*/ 137 h 510"/>
                  <a:gd name="T74" fmla="*/ 48 w 497"/>
                  <a:gd name="T75" fmla="*/ 104 h 510"/>
                  <a:gd name="T76" fmla="*/ 72 w 497"/>
                  <a:gd name="T77" fmla="*/ 75 h 510"/>
                  <a:gd name="T78" fmla="*/ 101 w 497"/>
                  <a:gd name="T79" fmla="*/ 48 h 510"/>
                  <a:gd name="T80" fmla="*/ 134 w 497"/>
                  <a:gd name="T81" fmla="*/ 28 h 510"/>
                  <a:gd name="T82" fmla="*/ 169 w 497"/>
                  <a:gd name="T83" fmla="*/ 12 h 510"/>
                  <a:gd name="T84" fmla="*/ 208 w 497"/>
                  <a:gd name="T85" fmla="*/ 3 h 510"/>
                  <a:gd name="T86" fmla="*/ 248 w 497"/>
                  <a:gd name="T87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97" h="510">
                    <a:moveTo>
                      <a:pt x="248" y="0"/>
                    </a:moveTo>
                    <a:lnTo>
                      <a:pt x="285" y="3"/>
                    </a:lnTo>
                    <a:lnTo>
                      <a:pt x="320" y="10"/>
                    </a:lnTo>
                    <a:lnTo>
                      <a:pt x="353" y="23"/>
                    </a:lnTo>
                    <a:lnTo>
                      <a:pt x="384" y="41"/>
                    </a:lnTo>
                    <a:lnTo>
                      <a:pt x="411" y="62"/>
                    </a:lnTo>
                    <a:lnTo>
                      <a:pt x="436" y="88"/>
                    </a:lnTo>
                    <a:lnTo>
                      <a:pt x="456" y="116"/>
                    </a:lnTo>
                    <a:lnTo>
                      <a:pt x="474" y="147"/>
                    </a:lnTo>
                    <a:lnTo>
                      <a:pt x="486" y="181"/>
                    </a:lnTo>
                    <a:lnTo>
                      <a:pt x="494" y="217"/>
                    </a:lnTo>
                    <a:lnTo>
                      <a:pt x="497" y="255"/>
                    </a:lnTo>
                    <a:lnTo>
                      <a:pt x="494" y="293"/>
                    </a:lnTo>
                    <a:lnTo>
                      <a:pt x="486" y="329"/>
                    </a:lnTo>
                    <a:lnTo>
                      <a:pt x="474" y="362"/>
                    </a:lnTo>
                    <a:lnTo>
                      <a:pt x="456" y="393"/>
                    </a:lnTo>
                    <a:lnTo>
                      <a:pt x="436" y="422"/>
                    </a:lnTo>
                    <a:lnTo>
                      <a:pt x="411" y="447"/>
                    </a:lnTo>
                    <a:lnTo>
                      <a:pt x="384" y="468"/>
                    </a:lnTo>
                    <a:lnTo>
                      <a:pt x="353" y="486"/>
                    </a:lnTo>
                    <a:lnTo>
                      <a:pt x="320" y="499"/>
                    </a:lnTo>
                    <a:lnTo>
                      <a:pt x="285" y="507"/>
                    </a:lnTo>
                    <a:lnTo>
                      <a:pt x="248" y="510"/>
                    </a:lnTo>
                    <a:lnTo>
                      <a:pt x="212" y="507"/>
                    </a:lnTo>
                    <a:lnTo>
                      <a:pt x="177" y="499"/>
                    </a:lnTo>
                    <a:lnTo>
                      <a:pt x="144" y="486"/>
                    </a:lnTo>
                    <a:lnTo>
                      <a:pt x="113" y="468"/>
                    </a:lnTo>
                    <a:lnTo>
                      <a:pt x="85" y="447"/>
                    </a:lnTo>
                    <a:lnTo>
                      <a:pt x="61" y="422"/>
                    </a:lnTo>
                    <a:lnTo>
                      <a:pt x="39" y="393"/>
                    </a:lnTo>
                    <a:lnTo>
                      <a:pt x="23" y="362"/>
                    </a:lnTo>
                    <a:lnTo>
                      <a:pt x="11" y="329"/>
                    </a:lnTo>
                    <a:lnTo>
                      <a:pt x="2" y="293"/>
                    </a:lnTo>
                    <a:lnTo>
                      <a:pt x="0" y="255"/>
                    </a:lnTo>
                    <a:lnTo>
                      <a:pt x="3" y="213"/>
                    </a:lnTo>
                    <a:lnTo>
                      <a:pt x="13" y="174"/>
                    </a:lnTo>
                    <a:lnTo>
                      <a:pt x="28" y="137"/>
                    </a:lnTo>
                    <a:lnTo>
                      <a:pt x="48" y="104"/>
                    </a:lnTo>
                    <a:lnTo>
                      <a:pt x="72" y="75"/>
                    </a:lnTo>
                    <a:lnTo>
                      <a:pt x="101" y="48"/>
                    </a:lnTo>
                    <a:lnTo>
                      <a:pt x="134" y="28"/>
                    </a:lnTo>
                    <a:lnTo>
                      <a:pt x="169" y="12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310742" y="5038273"/>
            <a:ext cx="870857" cy="838200"/>
            <a:chOff x="4310742" y="5050972"/>
            <a:chExt cx="870857" cy="838200"/>
          </a:xfrm>
        </p:grpSpPr>
        <p:sp>
          <p:nvSpPr>
            <p:cNvPr id="7" name="Rounded Rectangle 6"/>
            <p:cNvSpPr/>
            <p:nvPr/>
          </p:nvSpPr>
          <p:spPr>
            <a:xfrm>
              <a:off x="4310742" y="5050972"/>
              <a:ext cx="870857" cy="838200"/>
            </a:xfrm>
            <a:prstGeom prst="roundRect">
              <a:avLst>
                <a:gd name="adj" fmla="val 12771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2"/>
            <p:cNvGrpSpPr>
              <a:grpSpLocks noChangeAspect="1"/>
            </p:cNvGrpSpPr>
            <p:nvPr/>
          </p:nvGrpSpPr>
          <p:grpSpPr bwMode="auto">
            <a:xfrm>
              <a:off x="4466770" y="5250887"/>
              <a:ext cx="558800" cy="438370"/>
              <a:chOff x="1888" y="383"/>
              <a:chExt cx="696" cy="546"/>
            </a:xfrm>
            <a:solidFill>
              <a:schemeClr val="bg1"/>
            </a:solidFill>
          </p:grpSpPr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239" y="530"/>
                <a:ext cx="50" cy="63"/>
              </a:xfrm>
              <a:custGeom>
                <a:avLst/>
                <a:gdLst>
                  <a:gd name="T0" fmla="*/ 164 w 247"/>
                  <a:gd name="T1" fmla="*/ 0 h 314"/>
                  <a:gd name="T2" fmla="*/ 186 w 247"/>
                  <a:gd name="T3" fmla="*/ 2 h 314"/>
                  <a:gd name="T4" fmla="*/ 209 w 247"/>
                  <a:gd name="T5" fmla="*/ 11 h 314"/>
                  <a:gd name="T6" fmla="*/ 225 w 247"/>
                  <a:gd name="T7" fmla="*/ 22 h 314"/>
                  <a:gd name="T8" fmla="*/ 236 w 247"/>
                  <a:gd name="T9" fmla="*/ 34 h 314"/>
                  <a:gd name="T10" fmla="*/ 243 w 247"/>
                  <a:gd name="T11" fmla="*/ 49 h 314"/>
                  <a:gd name="T12" fmla="*/ 247 w 247"/>
                  <a:gd name="T13" fmla="*/ 66 h 314"/>
                  <a:gd name="T14" fmla="*/ 246 w 247"/>
                  <a:gd name="T15" fmla="*/ 87 h 314"/>
                  <a:gd name="T16" fmla="*/ 242 w 247"/>
                  <a:gd name="T17" fmla="*/ 113 h 314"/>
                  <a:gd name="T18" fmla="*/ 233 w 247"/>
                  <a:gd name="T19" fmla="*/ 141 h 314"/>
                  <a:gd name="T20" fmla="*/ 221 w 247"/>
                  <a:gd name="T21" fmla="*/ 170 h 314"/>
                  <a:gd name="T22" fmla="*/ 202 w 247"/>
                  <a:gd name="T23" fmla="*/ 203 h 314"/>
                  <a:gd name="T24" fmla="*/ 178 w 247"/>
                  <a:gd name="T25" fmla="*/ 240 h 314"/>
                  <a:gd name="T26" fmla="*/ 153 w 247"/>
                  <a:gd name="T27" fmla="*/ 270 h 314"/>
                  <a:gd name="T28" fmla="*/ 129 w 247"/>
                  <a:gd name="T29" fmla="*/ 293 h 314"/>
                  <a:gd name="T30" fmla="*/ 103 w 247"/>
                  <a:gd name="T31" fmla="*/ 308 h 314"/>
                  <a:gd name="T32" fmla="*/ 87 w 247"/>
                  <a:gd name="T33" fmla="*/ 313 h 314"/>
                  <a:gd name="T34" fmla="*/ 71 w 247"/>
                  <a:gd name="T35" fmla="*/ 314 h 314"/>
                  <a:gd name="T36" fmla="*/ 54 w 247"/>
                  <a:gd name="T37" fmla="*/ 311 h 314"/>
                  <a:gd name="T38" fmla="*/ 37 w 247"/>
                  <a:gd name="T39" fmla="*/ 304 h 314"/>
                  <a:gd name="T40" fmla="*/ 22 w 247"/>
                  <a:gd name="T41" fmla="*/ 293 h 314"/>
                  <a:gd name="T42" fmla="*/ 10 w 247"/>
                  <a:gd name="T43" fmla="*/ 281 h 314"/>
                  <a:gd name="T44" fmla="*/ 2 w 247"/>
                  <a:gd name="T45" fmla="*/ 266 h 314"/>
                  <a:gd name="T46" fmla="*/ 0 w 247"/>
                  <a:gd name="T47" fmla="*/ 250 h 314"/>
                  <a:gd name="T48" fmla="*/ 0 w 247"/>
                  <a:gd name="T49" fmla="*/ 227 h 314"/>
                  <a:gd name="T50" fmla="*/ 4 w 247"/>
                  <a:gd name="T51" fmla="*/ 201 h 314"/>
                  <a:gd name="T52" fmla="*/ 13 w 247"/>
                  <a:gd name="T53" fmla="*/ 174 h 314"/>
                  <a:gd name="T54" fmla="*/ 25 w 247"/>
                  <a:gd name="T55" fmla="*/ 144 h 314"/>
                  <a:gd name="T56" fmla="*/ 44 w 247"/>
                  <a:gd name="T57" fmla="*/ 112 h 314"/>
                  <a:gd name="T58" fmla="*/ 68 w 247"/>
                  <a:gd name="T59" fmla="*/ 74 h 314"/>
                  <a:gd name="T60" fmla="*/ 93 w 247"/>
                  <a:gd name="T61" fmla="*/ 44 h 314"/>
                  <a:gd name="T62" fmla="*/ 118 w 247"/>
                  <a:gd name="T63" fmla="*/ 21 h 314"/>
                  <a:gd name="T64" fmla="*/ 143 w 247"/>
                  <a:gd name="T65" fmla="*/ 6 h 314"/>
                  <a:gd name="T66" fmla="*/ 164 w 247"/>
                  <a:gd name="T67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7" h="314">
                    <a:moveTo>
                      <a:pt x="164" y="0"/>
                    </a:moveTo>
                    <a:lnTo>
                      <a:pt x="186" y="2"/>
                    </a:lnTo>
                    <a:lnTo>
                      <a:pt x="209" y="11"/>
                    </a:lnTo>
                    <a:lnTo>
                      <a:pt x="225" y="22"/>
                    </a:lnTo>
                    <a:lnTo>
                      <a:pt x="236" y="34"/>
                    </a:lnTo>
                    <a:lnTo>
                      <a:pt x="243" y="49"/>
                    </a:lnTo>
                    <a:lnTo>
                      <a:pt x="247" y="66"/>
                    </a:lnTo>
                    <a:lnTo>
                      <a:pt x="246" y="87"/>
                    </a:lnTo>
                    <a:lnTo>
                      <a:pt x="242" y="113"/>
                    </a:lnTo>
                    <a:lnTo>
                      <a:pt x="233" y="141"/>
                    </a:lnTo>
                    <a:lnTo>
                      <a:pt x="221" y="170"/>
                    </a:lnTo>
                    <a:lnTo>
                      <a:pt x="202" y="203"/>
                    </a:lnTo>
                    <a:lnTo>
                      <a:pt x="178" y="240"/>
                    </a:lnTo>
                    <a:lnTo>
                      <a:pt x="153" y="270"/>
                    </a:lnTo>
                    <a:lnTo>
                      <a:pt x="129" y="293"/>
                    </a:lnTo>
                    <a:lnTo>
                      <a:pt x="103" y="308"/>
                    </a:lnTo>
                    <a:lnTo>
                      <a:pt x="87" y="313"/>
                    </a:lnTo>
                    <a:lnTo>
                      <a:pt x="71" y="314"/>
                    </a:lnTo>
                    <a:lnTo>
                      <a:pt x="54" y="311"/>
                    </a:lnTo>
                    <a:lnTo>
                      <a:pt x="37" y="304"/>
                    </a:lnTo>
                    <a:lnTo>
                      <a:pt x="22" y="293"/>
                    </a:lnTo>
                    <a:lnTo>
                      <a:pt x="10" y="281"/>
                    </a:lnTo>
                    <a:lnTo>
                      <a:pt x="2" y="266"/>
                    </a:lnTo>
                    <a:lnTo>
                      <a:pt x="0" y="250"/>
                    </a:lnTo>
                    <a:lnTo>
                      <a:pt x="0" y="227"/>
                    </a:lnTo>
                    <a:lnTo>
                      <a:pt x="4" y="201"/>
                    </a:lnTo>
                    <a:lnTo>
                      <a:pt x="13" y="174"/>
                    </a:lnTo>
                    <a:lnTo>
                      <a:pt x="25" y="144"/>
                    </a:lnTo>
                    <a:lnTo>
                      <a:pt x="44" y="112"/>
                    </a:lnTo>
                    <a:lnTo>
                      <a:pt x="68" y="74"/>
                    </a:lnTo>
                    <a:lnTo>
                      <a:pt x="93" y="44"/>
                    </a:lnTo>
                    <a:lnTo>
                      <a:pt x="118" y="21"/>
                    </a:lnTo>
                    <a:lnTo>
                      <a:pt x="143" y="6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322" y="720"/>
                <a:ext cx="50" cy="63"/>
              </a:xfrm>
              <a:custGeom>
                <a:avLst/>
                <a:gdLst>
                  <a:gd name="T0" fmla="*/ 176 w 248"/>
                  <a:gd name="T1" fmla="*/ 0 h 316"/>
                  <a:gd name="T2" fmla="*/ 193 w 248"/>
                  <a:gd name="T3" fmla="*/ 4 h 316"/>
                  <a:gd name="T4" fmla="*/ 210 w 248"/>
                  <a:gd name="T5" fmla="*/ 12 h 316"/>
                  <a:gd name="T6" fmla="*/ 225 w 248"/>
                  <a:gd name="T7" fmla="*/ 22 h 316"/>
                  <a:gd name="T8" fmla="*/ 236 w 248"/>
                  <a:gd name="T9" fmla="*/ 35 h 316"/>
                  <a:gd name="T10" fmla="*/ 244 w 248"/>
                  <a:gd name="T11" fmla="*/ 49 h 316"/>
                  <a:gd name="T12" fmla="*/ 248 w 248"/>
                  <a:gd name="T13" fmla="*/ 65 h 316"/>
                  <a:gd name="T14" fmla="*/ 248 w 248"/>
                  <a:gd name="T15" fmla="*/ 88 h 316"/>
                  <a:gd name="T16" fmla="*/ 243 w 248"/>
                  <a:gd name="T17" fmla="*/ 114 h 316"/>
                  <a:gd name="T18" fmla="*/ 234 w 248"/>
                  <a:gd name="T19" fmla="*/ 141 h 316"/>
                  <a:gd name="T20" fmla="*/ 220 w 248"/>
                  <a:gd name="T21" fmla="*/ 172 h 316"/>
                  <a:gd name="T22" fmla="*/ 203 w 248"/>
                  <a:gd name="T23" fmla="*/ 204 h 316"/>
                  <a:gd name="T24" fmla="*/ 179 w 248"/>
                  <a:gd name="T25" fmla="*/ 242 h 316"/>
                  <a:gd name="T26" fmla="*/ 153 w 248"/>
                  <a:gd name="T27" fmla="*/ 272 h 316"/>
                  <a:gd name="T28" fmla="*/ 129 w 248"/>
                  <a:gd name="T29" fmla="*/ 295 h 316"/>
                  <a:gd name="T30" fmla="*/ 104 w 248"/>
                  <a:gd name="T31" fmla="*/ 310 h 316"/>
                  <a:gd name="T32" fmla="*/ 82 w 248"/>
                  <a:gd name="T33" fmla="*/ 316 h 316"/>
                  <a:gd name="T34" fmla="*/ 59 w 248"/>
                  <a:gd name="T35" fmla="*/ 314 h 316"/>
                  <a:gd name="T36" fmla="*/ 37 w 248"/>
                  <a:gd name="T37" fmla="*/ 305 h 316"/>
                  <a:gd name="T38" fmla="*/ 22 w 248"/>
                  <a:gd name="T39" fmla="*/ 294 h 316"/>
                  <a:gd name="T40" fmla="*/ 10 w 248"/>
                  <a:gd name="T41" fmla="*/ 282 h 316"/>
                  <a:gd name="T42" fmla="*/ 3 w 248"/>
                  <a:gd name="T43" fmla="*/ 267 h 316"/>
                  <a:gd name="T44" fmla="*/ 0 w 248"/>
                  <a:gd name="T45" fmla="*/ 250 h 316"/>
                  <a:gd name="T46" fmla="*/ 0 w 248"/>
                  <a:gd name="T47" fmla="*/ 228 h 316"/>
                  <a:gd name="T48" fmla="*/ 4 w 248"/>
                  <a:gd name="T49" fmla="*/ 203 h 316"/>
                  <a:gd name="T50" fmla="*/ 13 w 248"/>
                  <a:gd name="T51" fmla="*/ 176 h 316"/>
                  <a:gd name="T52" fmla="*/ 26 w 248"/>
                  <a:gd name="T53" fmla="*/ 146 h 316"/>
                  <a:gd name="T54" fmla="*/ 43 w 248"/>
                  <a:gd name="T55" fmla="*/ 113 h 316"/>
                  <a:gd name="T56" fmla="*/ 69 w 248"/>
                  <a:gd name="T57" fmla="*/ 75 h 316"/>
                  <a:gd name="T58" fmla="*/ 93 w 248"/>
                  <a:gd name="T59" fmla="*/ 45 h 316"/>
                  <a:gd name="T60" fmla="*/ 118 w 248"/>
                  <a:gd name="T61" fmla="*/ 22 h 316"/>
                  <a:gd name="T62" fmla="*/ 144 w 248"/>
                  <a:gd name="T63" fmla="*/ 8 h 316"/>
                  <a:gd name="T64" fmla="*/ 160 w 248"/>
                  <a:gd name="T65" fmla="*/ 2 h 316"/>
                  <a:gd name="T66" fmla="*/ 176 w 248"/>
                  <a:gd name="T67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8" h="316">
                    <a:moveTo>
                      <a:pt x="176" y="0"/>
                    </a:moveTo>
                    <a:lnTo>
                      <a:pt x="193" y="4"/>
                    </a:lnTo>
                    <a:lnTo>
                      <a:pt x="210" y="12"/>
                    </a:lnTo>
                    <a:lnTo>
                      <a:pt x="225" y="22"/>
                    </a:lnTo>
                    <a:lnTo>
                      <a:pt x="236" y="35"/>
                    </a:lnTo>
                    <a:lnTo>
                      <a:pt x="244" y="49"/>
                    </a:lnTo>
                    <a:lnTo>
                      <a:pt x="248" y="65"/>
                    </a:lnTo>
                    <a:lnTo>
                      <a:pt x="248" y="88"/>
                    </a:lnTo>
                    <a:lnTo>
                      <a:pt x="243" y="114"/>
                    </a:lnTo>
                    <a:lnTo>
                      <a:pt x="234" y="141"/>
                    </a:lnTo>
                    <a:lnTo>
                      <a:pt x="220" y="172"/>
                    </a:lnTo>
                    <a:lnTo>
                      <a:pt x="203" y="204"/>
                    </a:lnTo>
                    <a:lnTo>
                      <a:pt x="179" y="242"/>
                    </a:lnTo>
                    <a:lnTo>
                      <a:pt x="153" y="272"/>
                    </a:lnTo>
                    <a:lnTo>
                      <a:pt x="129" y="295"/>
                    </a:lnTo>
                    <a:lnTo>
                      <a:pt x="104" y="310"/>
                    </a:lnTo>
                    <a:lnTo>
                      <a:pt x="82" y="316"/>
                    </a:lnTo>
                    <a:lnTo>
                      <a:pt x="59" y="314"/>
                    </a:lnTo>
                    <a:lnTo>
                      <a:pt x="37" y="305"/>
                    </a:lnTo>
                    <a:lnTo>
                      <a:pt x="22" y="294"/>
                    </a:lnTo>
                    <a:lnTo>
                      <a:pt x="10" y="282"/>
                    </a:lnTo>
                    <a:lnTo>
                      <a:pt x="3" y="267"/>
                    </a:lnTo>
                    <a:lnTo>
                      <a:pt x="0" y="250"/>
                    </a:lnTo>
                    <a:lnTo>
                      <a:pt x="0" y="228"/>
                    </a:lnTo>
                    <a:lnTo>
                      <a:pt x="4" y="203"/>
                    </a:lnTo>
                    <a:lnTo>
                      <a:pt x="13" y="176"/>
                    </a:lnTo>
                    <a:lnTo>
                      <a:pt x="26" y="146"/>
                    </a:lnTo>
                    <a:lnTo>
                      <a:pt x="43" y="113"/>
                    </a:lnTo>
                    <a:lnTo>
                      <a:pt x="69" y="75"/>
                    </a:lnTo>
                    <a:lnTo>
                      <a:pt x="93" y="45"/>
                    </a:lnTo>
                    <a:lnTo>
                      <a:pt x="118" y="22"/>
                    </a:lnTo>
                    <a:lnTo>
                      <a:pt x="144" y="8"/>
                    </a:lnTo>
                    <a:lnTo>
                      <a:pt x="160" y="2"/>
                    </a:lnTo>
                    <a:lnTo>
                      <a:pt x="1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6"/>
              <p:cNvSpPr>
                <a:spLocks noEditPoints="1"/>
              </p:cNvSpPr>
              <p:nvPr/>
            </p:nvSpPr>
            <p:spPr bwMode="auto">
              <a:xfrm>
                <a:off x="1888" y="383"/>
                <a:ext cx="696" cy="546"/>
              </a:xfrm>
              <a:custGeom>
                <a:avLst/>
                <a:gdLst>
                  <a:gd name="T0" fmla="*/ 2163 w 3479"/>
                  <a:gd name="T1" fmla="*/ 1551 h 2732"/>
                  <a:gd name="T2" fmla="*/ 2043 w 3479"/>
                  <a:gd name="T3" fmla="*/ 1652 h 2732"/>
                  <a:gd name="T4" fmla="*/ 1979 w 3479"/>
                  <a:gd name="T5" fmla="*/ 1795 h 2732"/>
                  <a:gd name="T6" fmla="*/ 1993 w 3479"/>
                  <a:gd name="T7" fmla="*/ 1948 h 2732"/>
                  <a:gd name="T8" fmla="*/ 2100 w 3479"/>
                  <a:gd name="T9" fmla="*/ 2075 h 2732"/>
                  <a:gd name="T10" fmla="*/ 2265 w 3479"/>
                  <a:gd name="T11" fmla="*/ 2148 h 2732"/>
                  <a:gd name="T12" fmla="*/ 2420 w 3479"/>
                  <a:gd name="T13" fmla="*/ 2131 h 2732"/>
                  <a:gd name="T14" fmla="*/ 2544 w 3479"/>
                  <a:gd name="T15" fmla="*/ 2033 h 2732"/>
                  <a:gd name="T16" fmla="*/ 2615 w 3479"/>
                  <a:gd name="T17" fmla="*/ 1855 h 2732"/>
                  <a:gd name="T18" fmla="*/ 2575 w 3479"/>
                  <a:gd name="T19" fmla="*/ 1694 h 2732"/>
                  <a:gd name="T20" fmla="*/ 2448 w 3479"/>
                  <a:gd name="T21" fmla="*/ 1579 h 2732"/>
                  <a:gd name="T22" fmla="*/ 2278 w 3479"/>
                  <a:gd name="T23" fmla="*/ 1528 h 2732"/>
                  <a:gd name="T24" fmla="*/ 2766 w 3479"/>
                  <a:gd name="T25" fmla="*/ 1044 h 2732"/>
                  <a:gd name="T26" fmla="*/ 542 w 3479"/>
                  <a:gd name="T27" fmla="*/ 806 h 2732"/>
                  <a:gd name="T28" fmla="*/ 322 w 3479"/>
                  <a:gd name="T29" fmla="*/ 874 h 2732"/>
                  <a:gd name="T30" fmla="*/ 159 w 3479"/>
                  <a:gd name="T31" fmla="*/ 957 h 2732"/>
                  <a:gd name="T32" fmla="*/ 77 w 3479"/>
                  <a:gd name="T33" fmla="*/ 1035 h 2732"/>
                  <a:gd name="T34" fmla="*/ 77 w 3479"/>
                  <a:gd name="T35" fmla="*/ 1079 h 2732"/>
                  <a:gd name="T36" fmla="*/ 175 w 3479"/>
                  <a:gd name="T37" fmla="*/ 1114 h 2732"/>
                  <a:gd name="T38" fmla="*/ 369 w 3479"/>
                  <a:gd name="T39" fmla="*/ 1112 h 2732"/>
                  <a:gd name="T40" fmla="*/ 607 w 3479"/>
                  <a:gd name="T41" fmla="*/ 1063 h 2732"/>
                  <a:gd name="T42" fmla="*/ 917 w 3479"/>
                  <a:gd name="T43" fmla="*/ 814 h 2732"/>
                  <a:gd name="T44" fmla="*/ 961 w 3479"/>
                  <a:gd name="T45" fmla="*/ 882 h 2732"/>
                  <a:gd name="T46" fmla="*/ 989 w 3479"/>
                  <a:gd name="T47" fmla="*/ 835 h 2732"/>
                  <a:gd name="T48" fmla="*/ 965 w 3479"/>
                  <a:gd name="T49" fmla="*/ 802 h 2732"/>
                  <a:gd name="T50" fmla="*/ 1056 w 3479"/>
                  <a:gd name="T51" fmla="*/ 635 h 2732"/>
                  <a:gd name="T52" fmla="*/ 957 w 3479"/>
                  <a:gd name="T53" fmla="*/ 692 h 2732"/>
                  <a:gd name="T54" fmla="*/ 960 w 3479"/>
                  <a:gd name="T55" fmla="*/ 727 h 2732"/>
                  <a:gd name="T56" fmla="*/ 1035 w 3479"/>
                  <a:gd name="T57" fmla="*/ 772 h 2732"/>
                  <a:gd name="T58" fmla="*/ 1056 w 3479"/>
                  <a:gd name="T59" fmla="*/ 849 h 2732"/>
                  <a:gd name="T60" fmla="*/ 997 w 3479"/>
                  <a:gd name="T61" fmla="*/ 941 h 2732"/>
                  <a:gd name="T62" fmla="*/ 1058 w 3479"/>
                  <a:gd name="T63" fmla="*/ 965 h 2732"/>
                  <a:gd name="T64" fmla="*/ 1170 w 3479"/>
                  <a:gd name="T65" fmla="*/ 945 h 2732"/>
                  <a:gd name="T66" fmla="*/ 1246 w 3479"/>
                  <a:gd name="T67" fmla="*/ 856 h 2732"/>
                  <a:gd name="T68" fmla="*/ 1246 w 3479"/>
                  <a:gd name="T69" fmla="*/ 743 h 2732"/>
                  <a:gd name="T70" fmla="*/ 1171 w 3479"/>
                  <a:gd name="T71" fmla="*/ 655 h 2732"/>
                  <a:gd name="T72" fmla="*/ 1866 w 3479"/>
                  <a:gd name="T73" fmla="*/ 580 h 2732"/>
                  <a:gd name="T74" fmla="*/ 1715 w 3479"/>
                  <a:gd name="T75" fmla="*/ 623 h 2732"/>
                  <a:gd name="T76" fmla="*/ 1607 w 3479"/>
                  <a:gd name="T77" fmla="*/ 736 h 2732"/>
                  <a:gd name="T78" fmla="*/ 1561 w 3479"/>
                  <a:gd name="T79" fmla="*/ 885 h 2732"/>
                  <a:gd name="T80" fmla="*/ 1598 w 3479"/>
                  <a:gd name="T81" fmla="*/ 1034 h 2732"/>
                  <a:gd name="T82" fmla="*/ 1728 w 3479"/>
                  <a:gd name="T83" fmla="*/ 1152 h 2732"/>
                  <a:gd name="T84" fmla="*/ 1891 w 3479"/>
                  <a:gd name="T85" fmla="*/ 1203 h 2732"/>
                  <a:gd name="T86" fmla="*/ 2042 w 3479"/>
                  <a:gd name="T87" fmla="*/ 1164 h 2732"/>
                  <a:gd name="T88" fmla="*/ 2155 w 3479"/>
                  <a:gd name="T89" fmla="*/ 1046 h 2732"/>
                  <a:gd name="T90" fmla="*/ 2203 w 3479"/>
                  <a:gd name="T91" fmla="*/ 890 h 2732"/>
                  <a:gd name="T92" fmla="*/ 2161 w 3479"/>
                  <a:gd name="T93" fmla="*/ 744 h 2732"/>
                  <a:gd name="T94" fmla="*/ 2034 w 3479"/>
                  <a:gd name="T95" fmla="*/ 630 h 2732"/>
                  <a:gd name="T96" fmla="*/ 1866 w 3479"/>
                  <a:gd name="T97" fmla="*/ 580 h 2732"/>
                  <a:gd name="T98" fmla="*/ 693 w 3479"/>
                  <a:gd name="T99" fmla="*/ 1732 h 2732"/>
                  <a:gd name="T100" fmla="*/ 521 w 3479"/>
                  <a:gd name="T101" fmla="*/ 1154 h 2732"/>
                  <a:gd name="T102" fmla="*/ 297 w 3479"/>
                  <a:gd name="T103" fmla="*/ 1185 h 2732"/>
                  <a:gd name="T104" fmla="*/ 119 w 3479"/>
                  <a:gd name="T105" fmla="*/ 1173 h 2732"/>
                  <a:gd name="T106" fmla="*/ 22 w 3479"/>
                  <a:gd name="T107" fmla="*/ 1121 h 2732"/>
                  <a:gd name="T108" fmla="*/ 0 w 3479"/>
                  <a:gd name="T109" fmla="*/ 1064 h 2732"/>
                  <a:gd name="T110" fmla="*/ 38 w 3479"/>
                  <a:gd name="T111" fmla="*/ 973 h 2732"/>
                  <a:gd name="T112" fmla="*/ 183 w 3479"/>
                  <a:gd name="T113" fmla="*/ 864 h 2732"/>
                  <a:gd name="T114" fmla="*/ 410 w 3479"/>
                  <a:gd name="T115" fmla="*/ 771 h 2732"/>
                  <a:gd name="T116" fmla="*/ 615 w 3479"/>
                  <a:gd name="T117" fmla="*/ 533 h 2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479" h="2732">
                    <a:moveTo>
                      <a:pt x="2278" y="1528"/>
                    </a:moveTo>
                    <a:lnTo>
                      <a:pt x="2238" y="1531"/>
                    </a:lnTo>
                    <a:lnTo>
                      <a:pt x="2199" y="1538"/>
                    </a:lnTo>
                    <a:lnTo>
                      <a:pt x="2163" y="1551"/>
                    </a:lnTo>
                    <a:lnTo>
                      <a:pt x="2129" y="1571"/>
                    </a:lnTo>
                    <a:lnTo>
                      <a:pt x="2097" y="1595"/>
                    </a:lnTo>
                    <a:lnTo>
                      <a:pt x="2068" y="1621"/>
                    </a:lnTo>
                    <a:lnTo>
                      <a:pt x="2043" y="1652"/>
                    </a:lnTo>
                    <a:lnTo>
                      <a:pt x="2020" y="1685"/>
                    </a:lnTo>
                    <a:lnTo>
                      <a:pt x="2002" y="1721"/>
                    </a:lnTo>
                    <a:lnTo>
                      <a:pt x="1988" y="1757"/>
                    </a:lnTo>
                    <a:lnTo>
                      <a:pt x="1979" y="1795"/>
                    </a:lnTo>
                    <a:lnTo>
                      <a:pt x="1973" y="1834"/>
                    </a:lnTo>
                    <a:lnTo>
                      <a:pt x="1973" y="1874"/>
                    </a:lnTo>
                    <a:lnTo>
                      <a:pt x="1980" y="1911"/>
                    </a:lnTo>
                    <a:lnTo>
                      <a:pt x="1993" y="1948"/>
                    </a:lnTo>
                    <a:lnTo>
                      <a:pt x="2011" y="1982"/>
                    </a:lnTo>
                    <a:lnTo>
                      <a:pt x="2035" y="2017"/>
                    </a:lnTo>
                    <a:lnTo>
                      <a:pt x="2065" y="2047"/>
                    </a:lnTo>
                    <a:lnTo>
                      <a:pt x="2100" y="2075"/>
                    </a:lnTo>
                    <a:lnTo>
                      <a:pt x="2141" y="2100"/>
                    </a:lnTo>
                    <a:lnTo>
                      <a:pt x="2182" y="2122"/>
                    </a:lnTo>
                    <a:lnTo>
                      <a:pt x="2224" y="2138"/>
                    </a:lnTo>
                    <a:lnTo>
                      <a:pt x="2265" y="2148"/>
                    </a:lnTo>
                    <a:lnTo>
                      <a:pt x="2305" y="2152"/>
                    </a:lnTo>
                    <a:lnTo>
                      <a:pt x="2345" y="2151"/>
                    </a:lnTo>
                    <a:lnTo>
                      <a:pt x="2383" y="2143"/>
                    </a:lnTo>
                    <a:lnTo>
                      <a:pt x="2420" y="2131"/>
                    </a:lnTo>
                    <a:lnTo>
                      <a:pt x="2454" y="2114"/>
                    </a:lnTo>
                    <a:lnTo>
                      <a:pt x="2486" y="2091"/>
                    </a:lnTo>
                    <a:lnTo>
                      <a:pt x="2516" y="2064"/>
                    </a:lnTo>
                    <a:lnTo>
                      <a:pt x="2544" y="2033"/>
                    </a:lnTo>
                    <a:lnTo>
                      <a:pt x="2569" y="1995"/>
                    </a:lnTo>
                    <a:lnTo>
                      <a:pt x="2592" y="1948"/>
                    </a:lnTo>
                    <a:lnTo>
                      <a:pt x="2608" y="1902"/>
                    </a:lnTo>
                    <a:lnTo>
                      <a:pt x="2615" y="1855"/>
                    </a:lnTo>
                    <a:lnTo>
                      <a:pt x="2615" y="1810"/>
                    </a:lnTo>
                    <a:lnTo>
                      <a:pt x="2607" y="1764"/>
                    </a:lnTo>
                    <a:lnTo>
                      <a:pt x="2594" y="1727"/>
                    </a:lnTo>
                    <a:lnTo>
                      <a:pt x="2575" y="1694"/>
                    </a:lnTo>
                    <a:lnTo>
                      <a:pt x="2551" y="1661"/>
                    </a:lnTo>
                    <a:lnTo>
                      <a:pt x="2523" y="1632"/>
                    </a:lnTo>
                    <a:lnTo>
                      <a:pt x="2487" y="1604"/>
                    </a:lnTo>
                    <a:lnTo>
                      <a:pt x="2448" y="1579"/>
                    </a:lnTo>
                    <a:lnTo>
                      <a:pt x="2405" y="1558"/>
                    </a:lnTo>
                    <a:lnTo>
                      <a:pt x="2363" y="1542"/>
                    </a:lnTo>
                    <a:lnTo>
                      <a:pt x="2321" y="1533"/>
                    </a:lnTo>
                    <a:lnTo>
                      <a:pt x="2278" y="1528"/>
                    </a:lnTo>
                    <a:close/>
                    <a:moveTo>
                      <a:pt x="2620" y="962"/>
                    </a:moveTo>
                    <a:lnTo>
                      <a:pt x="1412" y="1692"/>
                    </a:lnTo>
                    <a:lnTo>
                      <a:pt x="1557" y="1773"/>
                    </a:lnTo>
                    <a:lnTo>
                      <a:pt x="2766" y="1044"/>
                    </a:lnTo>
                    <a:lnTo>
                      <a:pt x="2620" y="962"/>
                    </a:lnTo>
                    <a:close/>
                    <a:moveTo>
                      <a:pt x="631" y="788"/>
                    </a:moveTo>
                    <a:lnTo>
                      <a:pt x="588" y="796"/>
                    </a:lnTo>
                    <a:lnTo>
                      <a:pt x="542" y="806"/>
                    </a:lnTo>
                    <a:lnTo>
                      <a:pt x="494" y="817"/>
                    </a:lnTo>
                    <a:lnTo>
                      <a:pt x="432" y="835"/>
                    </a:lnTo>
                    <a:lnTo>
                      <a:pt x="374" y="854"/>
                    </a:lnTo>
                    <a:lnTo>
                      <a:pt x="322" y="874"/>
                    </a:lnTo>
                    <a:lnTo>
                      <a:pt x="274" y="895"/>
                    </a:lnTo>
                    <a:lnTo>
                      <a:pt x="230" y="916"/>
                    </a:lnTo>
                    <a:lnTo>
                      <a:pt x="192" y="936"/>
                    </a:lnTo>
                    <a:lnTo>
                      <a:pt x="159" y="957"/>
                    </a:lnTo>
                    <a:lnTo>
                      <a:pt x="130" y="978"/>
                    </a:lnTo>
                    <a:lnTo>
                      <a:pt x="108" y="998"/>
                    </a:lnTo>
                    <a:lnTo>
                      <a:pt x="90" y="1017"/>
                    </a:lnTo>
                    <a:lnTo>
                      <a:pt x="77" y="1035"/>
                    </a:lnTo>
                    <a:lnTo>
                      <a:pt x="70" y="1046"/>
                    </a:lnTo>
                    <a:lnTo>
                      <a:pt x="68" y="1058"/>
                    </a:lnTo>
                    <a:lnTo>
                      <a:pt x="69" y="1067"/>
                    </a:lnTo>
                    <a:lnTo>
                      <a:pt x="77" y="1079"/>
                    </a:lnTo>
                    <a:lnTo>
                      <a:pt x="91" y="1090"/>
                    </a:lnTo>
                    <a:lnTo>
                      <a:pt x="112" y="1100"/>
                    </a:lnTo>
                    <a:lnTo>
                      <a:pt x="141" y="1108"/>
                    </a:lnTo>
                    <a:lnTo>
                      <a:pt x="175" y="1114"/>
                    </a:lnTo>
                    <a:lnTo>
                      <a:pt x="215" y="1117"/>
                    </a:lnTo>
                    <a:lnTo>
                      <a:pt x="261" y="1118"/>
                    </a:lnTo>
                    <a:lnTo>
                      <a:pt x="313" y="1117"/>
                    </a:lnTo>
                    <a:lnTo>
                      <a:pt x="369" y="1112"/>
                    </a:lnTo>
                    <a:lnTo>
                      <a:pt x="430" y="1104"/>
                    </a:lnTo>
                    <a:lnTo>
                      <a:pt x="495" y="1091"/>
                    </a:lnTo>
                    <a:lnTo>
                      <a:pt x="564" y="1075"/>
                    </a:lnTo>
                    <a:lnTo>
                      <a:pt x="607" y="1063"/>
                    </a:lnTo>
                    <a:lnTo>
                      <a:pt x="649" y="1049"/>
                    </a:lnTo>
                    <a:lnTo>
                      <a:pt x="631" y="788"/>
                    </a:lnTo>
                    <a:close/>
                    <a:moveTo>
                      <a:pt x="917" y="785"/>
                    </a:moveTo>
                    <a:lnTo>
                      <a:pt x="917" y="814"/>
                    </a:lnTo>
                    <a:lnTo>
                      <a:pt x="923" y="842"/>
                    </a:lnTo>
                    <a:lnTo>
                      <a:pt x="932" y="870"/>
                    </a:lnTo>
                    <a:lnTo>
                      <a:pt x="947" y="896"/>
                    </a:lnTo>
                    <a:lnTo>
                      <a:pt x="961" y="882"/>
                    </a:lnTo>
                    <a:lnTo>
                      <a:pt x="972" y="870"/>
                    </a:lnTo>
                    <a:lnTo>
                      <a:pt x="980" y="858"/>
                    </a:lnTo>
                    <a:lnTo>
                      <a:pt x="987" y="845"/>
                    </a:lnTo>
                    <a:lnTo>
                      <a:pt x="989" y="835"/>
                    </a:lnTo>
                    <a:lnTo>
                      <a:pt x="989" y="826"/>
                    </a:lnTo>
                    <a:lnTo>
                      <a:pt x="985" y="817"/>
                    </a:lnTo>
                    <a:lnTo>
                      <a:pt x="976" y="809"/>
                    </a:lnTo>
                    <a:lnTo>
                      <a:pt x="965" y="802"/>
                    </a:lnTo>
                    <a:lnTo>
                      <a:pt x="944" y="792"/>
                    </a:lnTo>
                    <a:lnTo>
                      <a:pt x="917" y="785"/>
                    </a:lnTo>
                    <a:close/>
                    <a:moveTo>
                      <a:pt x="1085" y="633"/>
                    </a:moveTo>
                    <a:lnTo>
                      <a:pt x="1056" y="635"/>
                    </a:lnTo>
                    <a:lnTo>
                      <a:pt x="1028" y="643"/>
                    </a:lnTo>
                    <a:lnTo>
                      <a:pt x="1002" y="655"/>
                    </a:lnTo>
                    <a:lnTo>
                      <a:pt x="978" y="671"/>
                    </a:lnTo>
                    <a:lnTo>
                      <a:pt x="957" y="692"/>
                    </a:lnTo>
                    <a:lnTo>
                      <a:pt x="939" y="717"/>
                    </a:lnTo>
                    <a:lnTo>
                      <a:pt x="939" y="719"/>
                    </a:lnTo>
                    <a:lnTo>
                      <a:pt x="938" y="721"/>
                    </a:lnTo>
                    <a:lnTo>
                      <a:pt x="960" y="727"/>
                    </a:lnTo>
                    <a:lnTo>
                      <a:pt x="980" y="735"/>
                    </a:lnTo>
                    <a:lnTo>
                      <a:pt x="999" y="744"/>
                    </a:lnTo>
                    <a:lnTo>
                      <a:pt x="1019" y="757"/>
                    </a:lnTo>
                    <a:lnTo>
                      <a:pt x="1035" y="772"/>
                    </a:lnTo>
                    <a:lnTo>
                      <a:pt x="1046" y="789"/>
                    </a:lnTo>
                    <a:lnTo>
                      <a:pt x="1054" y="808"/>
                    </a:lnTo>
                    <a:lnTo>
                      <a:pt x="1057" y="828"/>
                    </a:lnTo>
                    <a:lnTo>
                      <a:pt x="1056" y="849"/>
                    </a:lnTo>
                    <a:lnTo>
                      <a:pt x="1050" y="870"/>
                    </a:lnTo>
                    <a:lnTo>
                      <a:pt x="1040" y="891"/>
                    </a:lnTo>
                    <a:lnTo>
                      <a:pt x="1021" y="917"/>
                    </a:lnTo>
                    <a:lnTo>
                      <a:pt x="997" y="941"/>
                    </a:lnTo>
                    <a:lnTo>
                      <a:pt x="999" y="943"/>
                    </a:lnTo>
                    <a:lnTo>
                      <a:pt x="1002" y="944"/>
                    </a:lnTo>
                    <a:lnTo>
                      <a:pt x="1029" y="957"/>
                    </a:lnTo>
                    <a:lnTo>
                      <a:pt x="1058" y="965"/>
                    </a:lnTo>
                    <a:lnTo>
                      <a:pt x="1087" y="967"/>
                    </a:lnTo>
                    <a:lnTo>
                      <a:pt x="1116" y="964"/>
                    </a:lnTo>
                    <a:lnTo>
                      <a:pt x="1143" y="956"/>
                    </a:lnTo>
                    <a:lnTo>
                      <a:pt x="1170" y="945"/>
                    </a:lnTo>
                    <a:lnTo>
                      <a:pt x="1195" y="928"/>
                    </a:lnTo>
                    <a:lnTo>
                      <a:pt x="1216" y="907"/>
                    </a:lnTo>
                    <a:lnTo>
                      <a:pt x="1233" y="883"/>
                    </a:lnTo>
                    <a:lnTo>
                      <a:pt x="1246" y="856"/>
                    </a:lnTo>
                    <a:lnTo>
                      <a:pt x="1253" y="828"/>
                    </a:lnTo>
                    <a:lnTo>
                      <a:pt x="1257" y="798"/>
                    </a:lnTo>
                    <a:lnTo>
                      <a:pt x="1253" y="770"/>
                    </a:lnTo>
                    <a:lnTo>
                      <a:pt x="1246" y="743"/>
                    </a:lnTo>
                    <a:lnTo>
                      <a:pt x="1234" y="717"/>
                    </a:lnTo>
                    <a:lnTo>
                      <a:pt x="1217" y="694"/>
                    </a:lnTo>
                    <a:lnTo>
                      <a:pt x="1197" y="673"/>
                    </a:lnTo>
                    <a:lnTo>
                      <a:pt x="1171" y="655"/>
                    </a:lnTo>
                    <a:lnTo>
                      <a:pt x="1143" y="643"/>
                    </a:lnTo>
                    <a:lnTo>
                      <a:pt x="1115" y="635"/>
                    </a:lnTo>
                    <a:lnTo>
                      <a:pt x="1085" y="633"/>
                    </a:lnTo>
                    <a:close/>
                    <a:moveTo>
                      <a:pt x="1866" y="580"/>
                    </a:moveTo>
                    <a:lnTo>
                      <a:pt x="1825" y="582"/>
                    </a:lnTo>
                    <a:lnTo>
                      <a:pt x="1787" y="589"/>
                    </a:lnTo>
                    <a:lnTo>
                      <a:pt x="1749" y="603"/>
                    </a:lnTo>
                    <a:lnTo>
                      <a:pt x="1715" y="623"/>
                    </a:lnTo>
                    <a:lnTo>
                      <a:pt x="1683" y="646"/>
                    </a:lnTo>
                    <a:lnTo>
                      <a:pt x="1654" y="673"/>
                    </a:lnTo>
                    <a:lnTo>
                      <a:pt x="1629" y="703"/>
                    </a:lnTo>
                    <a:lnTo>
                      <a:pt x="1607" y="736"/>
                    </a:lnTo>
                    <a:lnTo>
                      <a:pt x="1589" y="771"/>
                    </a:lnTo>
                    <a:lnTo>
                      <a:pt x="1574" y="808"/>
                    </a:lnTo>
                    <a:lnTo>
                      <a:pt x="1566" y="847"/>
                    </a:lnTo>
                    <a:lnTo>
                      <a:pt x="1561" y="885"/>
                    </a:lnTo>
                    <a:lnTo>
                      <a:pt x="1561" y="924"/>
                    </a:lnTo>
                    <a:lnTo>
                      <a:pt x="1567" y="963"/>
                    </a:lnTo>
                    <a:lnTo>
                      <a:pt x="1579" y="999"/>
                    </a:lnTo>
                    <a:lnTo>
                      <a:pt x="1598" y="1034"/>
                    </a:lnTo>
                    <a:lnTo>
                      <a:pt x="1622" y="1067"/>
                    </a:lnTo>
                    <a:lnTo>
                      <a:pt x="1652" y="1099"/>
                    </a:lnTo>
                    <a:lnTo>
                      <a:pt x="1687" y="1127"/>
                    </a:lnTo>
                    <a:lnTo>
                      <a:pt x="1728" y="1152"/>
                    </a:lnTo>
                    <a:lnTo>
                      <a:pt x="1770" y="1173"/>
                    </a:lnTo>
                    <a:lnTo>
                      <a:pt x="1811" y="1189"/>
                    </a:lnTo>
                    <a:lnTo>
                      <a:pt x="1852" y="1199"/>
                    </a:lnTo>
                    <a:lnTo>
                      <a:pt x="1891" y="1203"/>
                    </a:lnTo>
                    <a:lnTo>
                      <a:pt x="1931" y="1201"/>
                    </a:lnTo>
                    <a:lnTo>
                      <a:pt x="1969" y="1194"/>
                    </a:lnTo>
                    <a:lnTo>
                      <a:pt x="2006" y="1182"/>
                    </a:lnTo>
                    <a:lnTo>
                      <a:pt x="2042" y="1164"/>
                    </a:lnTo>
                    <a:lnTo>
                      <a:pt x="2074" y="1142"/>
                    </a:lnTo>
                    <a:lnTo>
                      <a:pt x="2102" y="1115"/>
                    </a:lnTo>
                    <a:lnTo>
                      <a:pt x="2130" y="1083"/>
                    </a:lnTo>
                    <a:lnTo>
                      <a:pt x="2155" y="1046"/>
                    </a:lnTo>
                    <a:lnTo>
                      <a:pt x="2175" y="1007"/>
                    </a:lnTo>
                    <a:lnTo>
                      <a:pt x="2190" y="968"/>
                    </a:lnTo>
                    <a:lnTo>
                      <a:pt x="2199" y="929"/>
                    </a:lnTo>
                    <a:lnTo>
                      <a:pt x="2203" y="890"/>
                    </a:lnTo>
                    <a:lnTo>
                      <a:pt x="2201" y="853"/>
                    </a:lnTo>
                    <a:lnTo>
                      <a:pt x="2193" y="815"/>
                    </a:lnTo>
                    <a:lnTo>
                      <a:pt x="2180" y="779"/>
                    </a:lnTo>
                    <a:lnTo>
                      <a:pt x="2161" y="744"/>
                    </a:lnTo>
                    <a:lnTo>
                      <a:pt x="2138" y="713"/>
                    </a:lnTo>
                    <a:lnTo>
                      <a:pt x="2109" y="683"/>
                    </a:lnTo>
                    <a:lnTo>
                      <a:pt x="2074" y="655"/>
                    </a:lnTo>
                    <a:lnTo>
                      <a:pt x="2034" y="630"/>
                    </a:lnTo>
                    <a:lnTo>
                      <a:pt x="1991" y="609"/>
                    </a:lnTo>
                    <a:lnTo>
                      <a:pt x="1949" y="593"/>
                    </a:lnTo>
                    <a:lnTo>
                      <a:pt x="1907" y="584"/>
                    </a:lnTo>
                    <a:lnTo>
                      <a:pt x="1866" y="580"/>
                    </a:lnTo>
                    <a:close/>
                    <a:moveTo>
                      <a:pt x="1713" y="0"/>
                    </a:moveTo>
                    <a:lnTo>
                      <a:pt x="3479" y="1000"/>
                    </a:lnTo>
                    <a:lnTo>
                      <a:pt x="2460" y="2732"/>
                    </a:lnTo>
                    <a:lnTo>
                      <a:pt x="693" y="1732"/>
                    </a:lnTo>
                    <a:lnTo>
                      <a:pt x="653" y="1118"/>
                    </a:lnTo>
                    <a:lnTo>
                      <a:pt x="618" y="1129"/>
                    </a:lnTo>
                    <a:lnTo>
                      <a:pt x="581" y="1139"/>
                    </a:lnTo>
                    <a:lnTo>
                      <a:pt x="521" y="1154"/>
                    </a:lnTo>
                    <a:lnTo>
                      <a:pt x="462" y="1166"/>
                    </a:lnTo>
                    <a:lnTo>
                      <a:pt x="404" y="1175"/>
                    </a:lnTo>
                    <a:lnTo>
                      <a:pt x="349" y="1181"/>
                    </a:lnTo>
                    <a:lnTo>
                      <a:pt x="297" y="1185"/>
                    </a:lnTo>
                    <a:lnTo>
                      <a:pt x="246" y="1186"/>
                    </a:lnTo>
                    <a:lnTo>
                      <a:pt x="201" y="1184"/>
                    </a:lnTo>
                    <a:lnTo>
                      <a:pt x="158" y="1180"/>
                    </a:lnTo>
                    <a:lnTo>
                      <a:pt x="119" y="1173"/>
                    </a:lnTo>
                    <a:lnTo>
                      <a:pt x="86" y="1162"/>
                    </a:lnTo>
                    <a:lnTo>
                      <a:pt x="59" y="1149"/>
                    </a:lnTo>
                    <a:lnTo>
                      <a:pt x="38" y="1135"/>
                    </a:lnTo>
                    <a:lnTo>
                      <a:pt x="22" y="1121"/>
                    </a:lnTo>
                    <a:lnTo>
                      <a:pt x="11" y="1103"/>
                    </a:lnTo>
                    <a:lnTo>
                      <a:pt x="3" y="1084"/>
                    </a:lnTo>
                    <a:lnTo>
                      <a:pt x="0" y="1064"/>
                    </a:lnTo>
                    <a:lnTo>
                      <a:pt x="0" y="1064"/>
                    </a:lnTo>
                    <a:lnTo>
                      <a:pt x="1" y="1044"/>
                    </a:lnTo>
                    <a:lnTo>
                      <a:pt x="7" y="1022"/>
                    </a:lnTo>
                    <a:lnTo>
                      <a:pt x="18" y="1001"/>
                    </a:lnTo>
                    <a:lnTo>
                      <a:pt x="38" y="973"/>
                    </a:lnTo>
                    <a:lnTo>
                      <a:pt x="65" y="946"/>
                    </a:lnTo>
                    <a:lnTo>
                      <a:pt x="98" y="919"/>
                    </a:lnTo>
                    <a:lnTo>
                      <a:pt x="138" y="891"/>
                    </a:lnTo>
                    <a:lnTo>
                      <a:pt x="183" y="864"/>
                    </a:lnTo>
                    <a:lnTo>
                      <a:pt x="234" y="839"/>
                    </a:lnTo>
                    <a:lnTo>
                      <a:pt x="288" y="815"/>
                    </a:lnTo>
                    <a:lnTo>
                      <a:pt x="348" y="792"/>
                    </a:lnTo>
                    <a:lnTo>
                      <a:pt x="410" y="771"/>
                    </a:lnTo>
                    <a:lnTo>
                      <a:pt x="476" y="752"/>
                    </a:lnTo>
                    <a:lnTo>
                      <a:pt x="553" y="735"/>
                    </a:lnTo>
                    <a:lnTo>
                      <a:pt x="627" y="721"/>
                    </a:lnTo>
                    <a:lnTo>
                      <a:pt x="615" y="533"/>
                    </a:lnTo>
                    <a:lnTo>
                      <a:pt x="17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7010399" y="5025573"/>
            <a:ext cx="870857" cy="838200"/>
            <a:chOff x="7010399" y="5050972"/>
            <a:chExt cx="870857" cy="838200"/>
          </a:xfrm>
        </p:grpSpPr>
        <p:sp>
          <p:nvSpPr>
            <p:cNvPr id="8" name="Rounded Rectangle 7"/>
            <p:cNvSpPr/>
            <p:nvPr/>
          </p:nvSpPr>
          <p:spPr>
            <a:xfrm>
              <a:off x="7010399" y="5050972"/>
              <a:ext cx="870857" cy="838200"/>
            </a:xfrm>
            <a:prstGeom prst="roundRect">
              <a:avLst>
                <a:gd name="adj" fmla="val 12771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1"/>
            <p:cNvSpPr>
              <a:spLocks noEditPoints="1"/>
            </p:cNvSpPr>
            <p:nvPr/>
          </p:nvSpPr>
          <p:spPr bwMode="auto">
            <a:xfrm>
              <a:off x="7169702" y="5242222"/>
              <a:ext cx="552250" cy="455701"/>
            </a:xfrm>
            <a:custGeom>
              <a:avLst/>
              <a:gdLst>
                <a:gd name="T0" fmla="*/ 507 w 6560"/>
                <a:gd name="T1" fmla="*/ 5870 h 6556"/>
                <a:gd name="T2" fmla="*/ 1640 w 6560"/>
                <a:gd name="T3" fmla="*/ 6145 h 6556"/>
                <a:gd name="T4" fmla="*/ 2774 w 6560"/>
                <a:gd name="T5" fmla="*/ 5870 h 6556"/>
                <a:gd name="T6" fmla="*/ 2581 w 6560"/>
                <a:gd name="T7" fmla="*/ 5595 h 6556"/>
                <a:gd name="T8" fmla="*/ 1081 w 6560"/>
                <a:gd name="T9" fmla="*/ 5691 h 6556"/>
                <a:gd name="T10" fmla="*/ 411 w 6560"/>
                <a:gd name="T11" fmla="*/ 4918 h 6556"/>
                <a:gd name="T12" fmla="*/ 1095 w 6560"/>
                <a:gd name="T13" fmla="*/ 5278 h 6556"/>
                <a:gd name="T14" fmla="*/ 2497 w 6560"/>
                <a:gd name="T15" fmla="*/ 5193 h 6556"/>
                <a:gd name="T16" fmla="*/ 2824 w 6560"/>
                <a:gd name="T17" fmla="*/ 4830 h 6556"/>
                <a:gd name="T18" fmla="*/ 1640 w 6560"/>
                <a:gd name="T19" fmla="*/ 4918 h 6556"/>
                <a:gd name="T20" fmla="*/ 1350 w 6560"/>
                <a:gd name="T21" fmla="*/ 3702 h 6556"/>
                <a:gd name="T22" fmla="*/ 435 w 6560"/>
                <a:gd name="T23" fmla="*/ 4034 h 6556"/>
                <a:gd name="T24" fmla="*/ 878 w 6560"/>
                <a:gd name="T25" fmla="*/ 4405 h 6556"/>
                <a:gd name="T26" fmla="*/ 2298 w 6560"/>
                <a:gd name="T27" fmla="*/ 4433 h 6556"/>
                <a:gd name="T28" fmla="*/ 2864 w 6560"/>
                <a:gd name="T29" fmla="*/ 4066 h 6556"/>
                <a:gd name="T30" fmla="*/ 2060 w 6560"/>
                <a:gd name="T31" fmla="*/ 3718 h 6556"/>
                <a:gd name="T32" fmla="*/ 2393 w 6560"/>
                <a:gd name="T33" fmla="*/ 3373 h 6556"/>
                <a:gd name="T34" fmla="*/ 3229 w 6560"/>
                <a:gd name="T35" fmla="*/ 3879 h 6556"/>
                <a:gd name="T36" fmla="*/ 3125 w 6560"/>
                <a:gd name="T37" fmla="*/ 4559 h 6556"/>
                <a:gd name="T38" fmla="*/ 3169 w 6560"/>
                <a:gd name="T39" fmla="*/ 5225 h 6556"/>
                <a:gd name="T40" fmla="*/ 3259 w 6560"/>
                <a:gd name="T41" fmla="*/ 5882 h 6556"/>
                <a:gd name="T42" fmla="*/ 2529 w 6560"/>
                <a:gd name="T43" fmla="*/ 6434 h 6556"/>
                <a:gd name="T44" fmla="*/ 1292 w 6560"/>
                <a:gd name="T45" fmla="*/ 6538 h 6556"/>
                <a:gd name="T46" fmla="*/ 243 w 6560"/>
                <a:gd name="T47" fmla="*/ 6187 h 6556"/>
                <a:gd name="T48" fmla="*/ 72 w 6560"/>
                <a:gd name="T49" fmla="*/ 5486 h 6556"/>
                <a:gd name="T50" fmla="*/ 4 w 6560"/>
                <a:gd name="T51" fmla="*/ 4850 h 6556"/>
                <a:gd name="T52" fmla="*/ 18 w 6560"/>
                <a:gd name="T53" fmla="*/ 4230 h 6556"/>
                <a:gd name="T54" fmla="*/ 405 w 6560"/>
                <a:gd name="T55" fmla="*/ 3544 h 6556"/>
                <a:gd name="T56" fmla="*/ 1580 w 6560"/>
                <a:gd name="T57" fmla="*/ 3291 h 6556"/>
                <a:gd name="T58" fmla="*/ 4372 w 6560"/>
                <a:gd name="T59" fmla="*/ 3046 h 6556"/>
                <a:gd name="T60" fmla="*/ 5126 w 6560"/>
                <a:gd name="T61" fmla="*/ 4347 h 6556"/>
                <a:gd name="T62" fmla="*/ 5629 w 6560"/>
                <a:gd name="T63" fmla="*/ 5619 h 6556"/>
                <a:gd name="T64" fmla="*/ 5812 w 6560"/>
                <a:gd name="T65" fmla="*/ 5555 h 6556"/>
                <a:gd name="T66" fmla="*/ 5720 w 6560"/>
                <a:gd name="T67" fmla="*/ 4453 h 6556"/>
                <a:gd name="T68" fmla="*/ 5172 w 6560"/>
                <a:gd name="T69" fmla="*/ 3646 h 6556"/>
                <a:gd name="T70" fmla="*/ 4687 w 6560"/>
                <a:gd name="T71" fmla="*/ 3145 h 6556"/>
                <a:gd name="T72" fmla="*/ 4647 w 6560"/>
                <a:gd name="T73" fmla="*/ 2304 h 6556"/>
                <a:gd name="T74" fmla="*/ 5174 w 6560"/>
                <a:gd name="T75" fmla="*/ 3096 h 6556"/>
                <a:gd name="T76" fmla="*/ 5515 w 6560"/>
                <a:gd name="T77" fmla="*/ 3401 h 6556"/>
                <a:gd name="T78" fmla="*/ 6083 w 6560"/>
                <a:gd name="T79" fmla="*/ 4256 h 6556"/>
                <a:gd name="T80" fmla="*/ 6235 w 6560"/>
                <a:gd name="T81" fmla="*/ 5518 h 6556"/>
                <a:gd name="T82" fmla="*/ 6538 w 6560"/>
                <a:gd name="T83" fmla="*/ 6187 h 6556"/>
                <a:gd name="T84" fmla="*/ 3193 w 6560"/>
                <a:gd name="T85" fmla="*/ 6319 h 6556"/>
                <a:gd name="T86" fmla="*/ 3437 w 6560"/>
                <a:gd name="T87" fmla="*/ 5484 h 6556"/>
                <a:gd name="T88" fmla="*/ 3397 w 6560"/>
                <a:gd name="T89" fmla="*/ 4585 h 6556"/>
                <a:gd name="T90" fmla="*/ 3357 w 6560"/>
                <a:gd name="T91" fmla="*/ 3688 h 6556"/>
                <a:gd name="T92" fmla="*/ 2407 w 6560"/>
                <a:gd name="T93" fmla="*/ 3169 h 6556"/>
                <a:gd name="T94" fmla="*/ 2557 w 6560"/>
                <a:gd name="T95" fmla="*/ 2607 h 6556"/>
                <a:gd name="T96" fmla="*/ 4709 w 6560"/>
                <a:gd name="T97" fmla="*/ 1812 h 6556"/>
                <a:gd name="T98" fmla="*/ 2671 w 6560"/>
                <a:gd name="T99" fmla="*/ 1876 h 6556"/>
                <a:gd name="T100" fmla="*/ 4695 w 6560"/>
                <a:gd name="T101" fmla="*/ 1477 h 6556"/>
                <a:gd name="T102" fmla="*/ 2685 w 6560"/>
                <a:gd name="T103" fmla="*/ 1597 h 6556"/>
                <a:gd name="T104" fmla="*/ 3873 w 6560"/>
                <a:gd name="T105" fmla="*/ 46 h 6556"/>
                <a:gd name="T106" fmla="*/ 4328 w 6560"/>
                <a:gd name="T107" fmla="*/ 8 h 6556"/>
                <a:gd name="T108" fmla="*/ 4809 w 6560"/>
                <a:gd name="T109" fmla="*/ 333 h 6556"/>
                <a:gd name="T110" fmla="*/ 2563 w 6560"/>
                <a:gd name="T111" fmla="*/ 446 h 6556"/>
                <a:gd name="T112" fmla="*/ 2936 w 6560"/>
                <a:gd name="T113" fmla="*/ 2 h 6556"/>
                <a:gd name="T114" fmla="*/ 3409 w 6560"/>
                <a:gd name="T115" fmla="*/ 12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0" h="6556">
                  <a:moveTo>
                    <a:pt x="582" y="5553"/>
                  </a:moveTo>
                  <a:lnTo>
                    <a:pt x="531" y="5585"/>
                  </a:lnTo>
                  <a:lnTo>
                    <a:pt x="489" y="5619"/>
                  </a:lnTo>
                  <a:lnTo>
                    <a:pt x="455" y="5651"/>
                  </a:lnTo>
                  <a:lnTo>
                    <a:pt x="431" y="5681"/>
                  </a:lnTo>
                  <a:lnTo>
                    <a:pt x="415" y="5709"/>
                  </a:lnTo>
                  <a:lnTo>
                    <a:pt x="411" y="5737"/>
                  </a:lnTo>
                  <a:lnTo>
                    <a:pt x="417" y="5767"/>
                  </a:lnTo>
                  <a:lnTo>
                    <a:pt x="435" y="5801"/>
                  </a:lnTo>
                  <a:lnTo>
                    <a:pt x="465" y="5834"/>
                  </a:lnTo>
                  <a:lnTo>
                    <a:pt x="507" y="5870"/>
                  </a:lnTo>
                  <a:lnTo>
                    <a:pt x="558" y="5906"/>
                  </a:lnTo>
                  <a:lnTo>
                    <a:pt x="622" y="5944"/>
                  </a:lnTo>
                  <a:lnTo>
                    <a:pt x="698" y="5978"/>
                  </a:lnTo>
                  <a:lnTo>
                    <a:pt x="782" y="6012"/>
                  </a:lnTo>
                  <a:lnTo>
                    <a:pt x="878" y="6044"/>
                  </a:lnTo>
                  <a:lnTo>
                    <a:pt x="981" y="6072"/>
                  </a:lnTo>
                  <a:lnTo>
                    <a:pt x="1095" y="6098"/>
                  </a:lnTo>
                  <a:lnTo>
                    <a:pt x="1219" y="6118"/>
                  </a:lnTo>
                  <a:lnTo>
                    <a:pt x="1350" y="6133"/>
                  </a:lnTo>
                  <a:lnTo>
                    <a:pt x="1492" y="6143"/>
                  </a:lnTo>
                  <a:lnTo>
                    <a:pt x="1640" y="6145"/>
                  </a:lnTo>
                  <a:lnTo>
                    <a:pt x="1789" y="6143"/>
                  </a:lnTo>
                  <a:lnTo>
                    <a:pt x="1929" y="6133"/>
                  </a:lnTo>
                  <a:lnTo>
                    <a:pt x="2060" y="6118"/>
                  </a:lnTo>
                  <a:lnTo>
                    <a:pt x="2184" y="6098"/>
                  </a:lnTo>
                  <a:lnTo>
                    <a:pt x="2298" y="6072"/>
                  </a:lnTo>
                  <a:lnTo>
                    <a:pt x="2401" y="6044"/>
                  </a:lnTo>
                  <a:lnTo>
                    <a:pt x="2497" y="6012"/>
                  </a:lnTo>
                  <a:lnTo>
                    <a:pt x="2583" y="5978"/>
                  </a:lnTo>
                  <a:lnTo>
                    <a:pt x="2657" y="5944"/>
                  </a:lnTo>
                  <a:lnTo>
                    <a:pt x="2721" y="5906"/>
                  </a:lnTo>
                  <a:lnTo>
                    <a:pt x="2774" y="5870"/>
                  </a:lnTo>
                  <a:lnTo>
                    <a:pt x="2814" y="5834"/>
                  </a:lnTo>
                  <a:lnTo>
                    <a:pt x="2846" y="5801"/>
                  </a:lnTo>
                  <a:lnTo>
                    <a:pt x="2864" y="5767"/>
                  </a:lnTo>
                  <a:lnTo>
                    <a:pt x="2870" y="5737"/>
                  </a:lnTo>
                  <a:lnTo>
                    <a:pt x="2864" y="5709"/>
                  </a:lnTo>
                  <a:lnTo>
                    <a:pt x="2850" y="5681"/>
                  </a:lnTo>
                  <a:lnTo>
                    <a:pt x="2824" y="5651"/>
                  </a:lnTo>
                  <a:lnTo>
                    <a:pt x="2790" y="5619"/>
                  </a:lnTo>
                  <a:lnTo>
                    <a:pt x="2748" y="5585"/>
                  </a:lnTo>
                  <a:lnTo>
                    <a:pt x="2697" y="5553"/>
                  </a:lnTo>
                  <a:lnTo>
                    <a:pt x="2581" y="5595"/>
                  </a:lnTo>
                  <a:lnTo>
                    <a:pt x="2459" y="5633"/>
                  </a:lnTo>
                  <a:lnTo>
                    <a:pt x="2332" y="5665"/>
                  </a:lnTo>
                  <a:lnTo>
                    <a:pt x="2198" y="5691"/>
                  </a:lnTo>
                  <a:lnTo>
                    <a:pt x="2062" y="5711"/>
                  </a:lnTo>
                  <a:lnTo>
                    <a:pt x="1923" y="5725"/>
                  </a:lnTo>
                  <a:lnTo>
                    <a:pt x="1781" y="5733"/>
                  </a:lnTo>
                  <a:lnTo>
                    <a:pt x="1640" y="5737"/>
                  </a:lnTo>
                  <a:lnTo>
                    <a:pt x="1498" y="5733"/>
                  </a:lnTo>
                  <a:lnTo>
                    <a:pt x="1356" y="5725"/>
                  </a:lnTo>
                  <a:lnTo>
                    <a:pt x="1217" y="5711"/>
                  </a:lnTo>
                  <a:lnTo>
                    <a:pt x="1081" y="5691"/>
                  </a:lnTo>
                  <a:lnTo>
                    <a:pt x="949" y="5665"/>
                  </a:lnTo>
                  <a:lnTo>
                    <a:pt x="822" y="5633"/>
                  </a:lnTo>
                  <a:lnTo>
                    <a:pt x="698" y="5595"/>
                  </a:lnTo>
                  <a:lnTo>
                    <a:pt x="582" y="5553"/>
                  </a:lnTo>
                  <a:close/>
                  <a:moveTo>
                    <a:pt x="582" y="4734"/>
                  </a:moveTo>
                  <a:lnTo>
                    <a:pt x="531" y="4766"/>
                  </a:lnTo>
                  <a:lnTo>
                    <a:pt x="489" y="4800"/>
                  </a:lnTo>
                  <a:lnTo>
                    <a:pt x="455" y="4830"/>
                  </a:lnTo>
                  <a:lnTo>
                    <a:pt x="431" y="4862"/>
                  </a:lnTo>
                  <a:lnTo>
                    <a:pt x="415" y="4890"/>
                  </a:lnTo>
                  <a:lnTo>
                    <a:pt x="411" y="4918"/>
                  </a:lnTo>
                  <a:lnTo>
                    <a:pt x="417" y="4947"/>
                  </a:lnTo>
                  <a:lnTo>
                    <a:pt x="435" y="4981"/>
                  </a:lnTo>
                  <a:lnTo>
                    <a:pt x="465" y="5015"/>
                  </a:lnTo>
                  <a:lnTo>
                    <a:pt x="507" y="5051"/>
                  </a:lnTo>
                  <a:lnTo>
                    <a:pt x="558" y="5087"/>
                  </a:lnTo>
                  <a:lnTo>
                    <a:pt x="622" y="5125"/>
                  </a:lnTo>
                  <a:lnTo>
                    <a:pt x="698" y="5159"/>
                  </a:lnTo>
                  <a:lnTo>
                    <a:pt x="782" y="5193"/>
                  </a:lnTo>
                  <a:lnTo>
                    <a:pt x="878" y="5225"/>
                  </a:lnTo>
                  <a:lnTo>
                    <a:pt x="981" y="5252"/>
                  </a:lnTo>
                  <a:lnTo>
                    <a:pt x="1095" y="5278"/>
                  </a:lnTo>
                  <a:lnTo>
                    <a:pt x="1219" y="5298"/>
                  </a:lnTo>
                  <a:lnTo>
                    <a:pt x="1350" y="5314"/>
                  </a:lnTo>
                  <a:lnTo>
                    <a:pt x="1492" y="5324"/>
                  </a:lnTo>
                  <a:lnTo>
                    <a:pt x="1640" y="5326"/>
                  </a:lnTo>
                  <a:lnTo>
                    <a:pt x="1789" y="5324"/>
                  </a:lnTo>
                  <a:lnTo>
                    <a:pt x="1929" y="5314"/>
                  </a:lnTo>
                  <a:lnTo>
                    <a:pt x="2060" y="5298"/>
                  </a:lnTo>
                  <a:lnTo>
                    <a:pt x="2184" y="5278"/>
                  </a:lnTo>
                  <a:lnTo>
                    <a:pt x="2298" y="5252"/>
                  </a:lnTo>
                  <a:lnTo>
                    <a:pt x="2401" y="5225"/>
                  </a:lnTo>
                  <a:lnTo>
                    <a:pt x="2497" y="5193"/>
                  </a:lnTo>
                  <a:lnTo>
                    <a:pt x="2583" y="5159"/>
                  </a:lnTo>
                  <a:lnTo>
                    <a:pt x="2657" y="5125"/>
                  </a:lnTo>
                  <a:lnTo>
                    <a:pt x="2721" y="5087"/>
                  </a:lnTo>
                  <a:lnTo>
                    <a:pt x="2774" y="5051"/>
                  </a:lnTo>
                  <a:lnTo>
                    <a:pt x="2814" y="5015"/>
                  </a:lnTo>
                  <a:lnTo>
                    <a:pt x="2846" y="4981"/>
                  </a:lnTo>
                  <a:lnTo>
                    <a:pt x="2864" y="4947"/>
                  </a:lnTo>
                  <a:lnTo>
                    <a:pt x="2870" y="4918"/>
                  </a:lnTo>
                  <a:lnTo>
                    <a:pt x="2864" y="4890"/>
                  </a:lnTo>
                  <a:lnTo>
                    <a:pt x="2850" y="4862"/>
                  </a:lnTo>
                  <a:lnTo>
                    <a:pt x="2824" y="4830"/>
                  </a:lnTo>
                  <a:lnTo>
                    <a:pt x="2790" y="4800"/>
                  </a:lnTo>
                  <a:lnTo>
                    <a:pt x="2748" y="4766"/>
                  </a:lnTo>
                  <a:lnTo>
                    <a:pt x="2697" y="4734"/>
                  </a:lnTo>
                  <a:lnTo>
                    <a:pt x="2581" y="4776"/>
                  </a:lnTo>
                  <a:lnTo>
                    <a:pt x="2459" y="4814"/>
                  </a:lnTo>
                  <a:lnTo>
                    <a:pt x="2332" y="4844"/>
                  </a:lnTo>
                  <a:lnTo>
                    <a:pt x="2198" y="4870"/>
                  </a:lnTo>
                  <a:lnTo>
                    <a:pt x="2062" y="4892"/>
                  </a:lnTo>
                  <a:lnTo>
                    <a:pt x="1923" y="4906"/>
                  </a:lnTo>
                  <a:lnTo>
                    <a:pt x="1781" y="4914"/>
                  </a:lnTo>
                  <a:lnTo>
                    <a:pt x="1640" y="4918"/>
                  </a:lnTo>
                  <a:lnTo>
                    <a:pt x="1498" y="4914"/>
                  </a:lnTo>
                  <a:lnTo>
                    <a:pt x="1356" y="4906"/>
                  </a:lnTo>
                  <a:lnTo>
                    <a:pt x="1217" y="4892"/>
                  </a:lnTo>
                  <a:lnTo>
                    <a:pt x="1081" y="4870"/>
                  </a:lnTo>
                  <a:lnTo>
                    <a:pt x="949" y="4844"/>
                  </a:lnTo>
                  <a:lnTo>
                    <a:pt x="822" y="4814"/>
                  </a:lnTo>
                  <a:lnTo>
                    <a:pt x="698" y="4776"/>
                  </a:lnTo>
                  <a:lnTo>
                    <a:pt x="582" y="4734"/>
                  </a:lnTo>
                  <a:close/>
                  <a:moveTo>
                    <a:pt x="1640" y="3688"/>
                  </a:moveTo>
                  <a:lnTo>
                    <a:pt x="1492" y="3692"/>
                  </a:lnTo>
                  <a:lnTo>
                    <a:pt x="1350" y="3702"/>
                  </a:lnTo>
                  <a:lnTo>
                    <a:pt x="1219" y="3718"/>
                  </a:lnTo>
                  <a:lnTo>
                    <a:pt x="1095" y="3737"/>
                  </a:lnTo>
                  <a:lnTo>
                    <a:pt x="981" y="3761"/>
                  </a:lnTo>
                  <a:lnTo>
                    <a:pt x="878" y="3791"/>
                  </a:lnTo>
                  <a:lnTo>
                    <a:pt x="782" y="3821"/>
                  </a:lnTo>
                  <a:lnTo>
                    <a:pt x="698" y="3855"/>
                  </a:lnTo>
                  <a:lnTo>
                    <a:pt x="622" y="3891"/>
                  </a:lnTo>
                  <a:lnTo>
                    <a:pt x="558" y="3927"/>
                  </a:lnTo>
                  <a:lnTo>
                    <a:pt x="507" y="3965"/>
                  </a:lnTo>
                  <a:lnTo>
                    <a:pt x="465" y="4001"/>
                  </a:lnTo>
                  <a:lnTo>
                    <a:pt x="435" y="4034"/>
                  </a:lnTo>
                  <a:lnTo>
                    <a:pt x="417" y="4066"/>
                  </a:lnTo>
                  <a:lnTo>
                    <a:pt x="411" y="4098"/>
                  </a:lnTo>
                  <a:lnTo>
                    <a:pt x="417" y="4128"/>
                  </a:lnTo>
                  <a:lnTo>
                    <a:pt x="435" y="4162"/>
                  </a:lnTo>
                  <a:lnTo>
                    <a:pt x="465" y="4196"/>
                  </a:lnTo>
                  <a:lnTo>
                    <a:pt x="507" y="4232"/>
                  </a:lnTo>
                  <a:lnTo>
                    <a:pt x="558" y="4268"/>
                  </a:lnTo>
                  <a:lnTo>
                    <a:pt x="622" y="4304"/>
                  </a:lnTo>
                  <a:lnTo>
                    <a:pt x="698" y="4339"/>
                  </a:lnTo>
                  <a:lnTo>
                    <a:pt x="782" y="4373"/>
                  </a:lnTo>
                  <a:lnTo>
                    <a:pt x="878" y="4405"/>
                  </a:lnTo>
                  <a:lnTo>
                    <a:pt x="981" y="4433"/>
                  </a:lnTo>
                  <a:lnTo>
                    <a:pt x="1095" y="4459"/>
                  </a:lnTo>
                  <a:lnTo>
                    <a:pt x="1219" y="4479"/>
                  </a:lnTo>
                  <a:lnTo>
                    <a:pt x="1350" y="4495"/>
                  </a:lnTo>
                  <a:lnTo>
                    <a:pt x="1492" y="4505"/>
                  </a:lnTo>
                  <a:lnTo>
                    <a:pt x="1640" y="4507"/>
                  </a:lnTo>
                  <a:lnTo>
                    <a:pt x="1789" y="4505"/>
                  </a:lnTo>
                  <a:lnTo>
                    <a:pt x="1929" y="4495"/>
                  </a:lnTo>
                  <a:lnTo>
                    <a:pt x="2060" y="4479"/>
                  </a:lnTo>
                  <a:lnTo>
                    <a:pt x="2184" y="4459"/>
                  </a:lnTo>
                  <a:lnTo>
                    <a:pt x="2298" y="4433"/>
                  </a:lnTo>
                  <a:lnTo>
                    <a:pt x="2401" y="4405"/>
                  </a:lnTo>
                  <a:lnTo>
                    <a:pt x="2497" y="4373"/>
                  </a:lnTo>
                  <a:lnTo>
                    <a:pt x="2583" y="4339"/>
                  </a:lnTo>
                  <a:lnTo>
                    <a:pt x="2657" y="4304"/>
                  </a:lnTo>
                  <a:lnTo>
                    <a:pt x="2721" y="4268"/>
                  </a:lnTo>
                  <a:lnTo>
                    <a:pt x="2774" y="4232"/>
                  </a:lnTo>
                  <a:lnTo>
                    <a:pt x="2814" y="4196"/>
                  </a:lnTo>
                  <a:lnTo>
                    <a:pt x="2846" y="4162"/>
                  </a:lnTo>
                  <a:lnTo>
                    <a:pt x="2864" y="4128"/>
                  </a:lnTo>
                  <a:lnTo>
                    <a:pt x="2870" y="4098"/>
                  </a:lnTo>
                  <a:lnTo>
                    <a:pt x="2864" y="4066"/>
                  </a:lnTo>
                  <a:lnTo>
                    <a:pt x="2846" y="4034"/>
                  </a:lnTo>
                  <a:lnTo>
                    <a:pt x="2814" y="4001"/>
                  </a:lnTo>
                  <a:lnTo>
                    <a:pt x="2774" y="3965"/>
                  </a:lnTo>
                  <a:lnTo>
                    <a:pt x="2721" y="3927"/>
                  </a:lnTo>
                  <a:lnTo>
                    <a:pt x="2657" y="3891"/>
                  </a:lnTo>
                  <a:lnTo>
                    <a:pt x="2583" y="3855"/>
                  </a:lnTo>
                  <a:lnTo>
                    <a:pt x="2497" y="3821"/>
                  </a:lnTo>
                  <a:lnTo>
                    <a:pt x="2401" y="3791"/>
                  </a:lnTo>
                  <a:lnTo>
                    <a:pt x="2298" y="3761"/>
                  </a:lnTo>
                  <a:lnTo>
                    <a:pt x="2184" y="3737"/>
                  </a:lnTo>
                  <a:lnTo>
                    <a:pt x="2060" y="3718"/>
                  </a:lnTo>
                  <a:lnTo>
                    <a:pt x="1929" y="3702"/>
                  </a:lnTo>
                  <a:lnTo>
                    <a:pt x="1789" y="3692"/>
                  </a:lnTo>
                  <a:lnTo>
                    <a:pt x="1640" y="3688"/>
                  </a:lnTo>
                  <a:close/>
                  <a:moveTo>
                    <a:pt x="1580" y="3291"/>
                  </a:moveTo>
                  <a:lnTo>
                    <a:pt x="1699" y="3291"/>
                  </a:lnTo>
                  <a:lnTo>
                    <a:pt x="1819" y="3295"/>
                  </a:lnTo>
                  <a:lnTo>
                    <a:pt x="1939" y="3303"/>
                  </a:lnTo>
                  <a:lnTo>
                    <a:pt x="2056" y="3315"/>
                  </a:lnTo>
                  <a:lnTo>
                    <a:pt x="2172" y="3331"/>
                  </a:lnTo>
                  <a:lnTo>
                    <a:pt x="2284" y="3349"/>
                  </a:lnTo>
                  <a:lnTo>
                    <a:pt x="2393" y="3373"/>
                  </a:lnTo>
                  <a:lnTo>
                    <a:pt x="2499" y="3399"/>
                  </a:lnTo>
                  <a:lnTo>
                    <a:pt x="2601" y="3431"/>
                  </a:lnTo>
                  <a:lnTo>
                    <a:pt x="2699" y="3464"/>
                  </a:lnTo>
                  <a:lnTo>
                    <a:pt x="2790" y="3502"/>
                  </a:lnTo>
                  <a:lnTo>
                    <a:pt x="2874" y="3544"/>
                  </a:lnTo>
                  <a:lnTo>
                    <a:pt x="2954" y="3590"/>
                  </a:lnTo>
                  <a:lnTo>
                    <a:pt x="3026" y="3642"/>
                  </a:lnTo>
                  <a:lnTo>
                    <a:pt x="3090" y="3694"/>
                  </a:lnTo>
                  <a:lnTo>
                    <a:pt x="3145" y="3751"/>
                  </a:lnTo>
                  <a:lnTo>
                    <a:pt x="3193" y="3813"/>
                  </a:lnTo>
                  <a:lnTo>
                    <a:pt x="3229" y="3879"/>
                  </a:lnTo>
                  <a:lnTo>
                    <a:pt x="3257" y="3949"/>
                  </a:lnTo>
                  <a:lnTo>
                    <a:pt x="3275" y="4021"/>
                  </a:lnTo>
                  <a:lnTo>
                    <a:pt x="3279" y="4098"/>
                  </a:lnTo>
                  <a:lnTo>
                    <a:pt x="3275" y="4166"/>
                  </a:lnTo>
                  <a:lnTo>
                    <a:pt x="3261" y="4230"/>
                  </a:lnTo>
                  <a:lnTo>
                    <a:pt x="3239" y="4292"/>
                  </a:lnTo>
                  <a:lnTo>
                    <a:pt x="3207" y="4349"/>
                  </a:lnTo>
                  <a:lnTo>
                    <a:pt x="3169" y="4405"/>
                  </a:lnTo>
                  <a:lnTo>
                    <a:pt x="3125" y="4459"/>
                  </a:lnTo>
                  <a:lnTo>
                    <a:pt x="3074" y="4509"/>
                  </a:lnTo>
                  <a:lnTo>
                    <a:pt x="3125" y="4559"/>
                  </a:lnTo>
                  <a:lnTo>
                    <a:pt x="3169" y="4611"/>
                  </a:lnTo>
                  <a:lnTo>
                    <a:pt x="3207" y="4666"/>
                  </a:lnTo>
                  <a:lnTo>
                    <a:pt x="3239" y="4724"/>
                  </a:lnTo>
                  <a:lnTo>
                    <a:pt x="3261" y="4786"/>
                  </a:lnTo>
                  <a:lnTo>
                    <a:pt x="3275" y="4850"/>
                  </a:lnTo>
                  <a:lnTo>
                    <a:pt x="3279" y="4918"/>
                  </a:lnTo>
                  <a:lnTo>
                    <a:pt x="3275" y="4985"/>
                  </a:lnTo>
                  <a:lnTo>
                    <a:pt x="3261" y="5049"/>
                  </a:lnTo>
                  <a:lnTo>
                    <a:pt x="3239" y="5111"/>
                  </a:lnTo>
                  <a:lnTo>
                    <a:pt x="3207" y="5169"/>
                  </a:lnTo>
                  <a:lnTo>
                    <a:pt x="3169" y="5225"/>
                  </a:lnTo>
                  <a:lnTo>
                    <a:pt x="3125" y="5278"/>
                  </a:lnTo>
                  <a:lnTo>
                    <a:pt x="3074" y="5328"/>
                  </a:lnTo>
                  <a:lnTo>
                    <a:pt x="3125" y="5378"/>
                  </a:lnTo>
                  <a:lnTo>
                    <a:pt x="3169" y="5430"/>
                  </a:lnTo>
                  <a:lnTo>
                    <a:pt x="3207" y="5486"/>
                  </a:lnTo>
                  <a:lnTo>
                    <a:pt x="3239" y="5543"/>
                  </a:lnTo>
                  <a:lnTo>
                    <a:pt x="3261" y="5605"/>
                  </a:lnTo>
                  <a:lnTo>
                    <a:pt x="3275" y="5669"/>
                  </a:lnTo>
                  <a:lnTo>
                    <a:pt x="3279" y="5737"/>
                  </a:lnTo>
                  <a:lnTo>
                    <a:pt x="3275" y="5813"/>
                  </a:lnTo>
                  <a:lnTo>
                    <a:pt x="3259" y="5882"/>
                  </a:lnTo>
                  <a:lnTo>
                    <a:pt x="3231" y="5952"/>
                  </a:lnTo>
                  <a:lnTo>
                    <a:pt x="3195" y="6016"/>
                  </a:lnTo>
                  <a:lnTo>
                    <a:pt x="3151" y="6078"/>
                  </a:lnTo>
                  <a:lnTo>
                    <a:pt x="3098" y="6133"/>
                  </a:lnTo>
                  <a:lnTo>
                    <a:pt x="3036" y="6187"/>
                  </a:lnTo>
                  <a:lnTo>
                    <a:pt x="2966" y="6239"/>
                  </a:lnTo>
                  <a:lnTo>
                    <a:pt x="2890" y="6285"/>
                  </a:lnTo>
                  <a:lnTo>
                    <a:pt x="2808" y="6329"/>
                  </a:lnTo>
                  <a:lnTo>
                    <a:pt x="2721" y="6367"/>
                  </a:lnTo>
                  <a:lnTo>
                    <a:pt x="2627" y="6403"/>
                  </a:lnTo>
                  <a:lnTo>
                    <a:pt x="2529" y="6434"/>
                  </a:lnTo>
                  <a:lnTo>
                    <a:pt x="2427" y="6462"/>
                  </a:lnTo>
                  <a:lnTo>
                    <a:pt x="2322" y="6488"/>
                  </a:lnTo>
                  <a:lnTo>
                    <a:pt x="2212" y="6508"/>
                  </a:lnTo>
                  <a:lnTo>
                    <a:pt x="2100" y="6526"/>
                  </a:lnTo>
                  <a:lnTo>
                    <a:pt x="1987" y="6538"/>
                  </a:lnTo>
                  <a:lnTo>
                    <a:pt x="1873" y="6548"/>
                  </a:lnTo>
                  <a:lnTo>
                    <a:pt x="1757" y="6554"/>
                  </a:lnTo>
                  <a:lnTo>
                    <a:pt x="1640" y="6556"/>
                  </a:lnTo>
                  <a:lnTo>
                    <a:pt x="1524" y="6554"/>
                  </a:lnTo>
                  <a:lnTo>
                    <a:pt x="1408" y="6548"/>
                  </a:lnTo>
                  <a:lnTo>
                    <a:pt x="1292" y="6538"/>
                  </a:lnTo>
                  <a:lnTo>
                    <a:pt x="1179" y="6526"/>
                  </a:lnTo>
                  <a:lnTo>
                    <a:pt x="1067" y="6508"/>
                  </a:lnTo>
                  <a:lnTo>
                    <a:pt x="959" y="6488"/>
                  </a:lnTo>
                  <a:lnTo>
                    <a:pt x="852" y="6462"/>
                  </a:lnTo>
                  <a:lnTo>
                    <a:pt x="750" y="6434"/>
                  </a:lnTo>
                  <a:lnTo>
                    <a:pt x="652" y="6403"/>
                  </a:lnTo>
                  <a:lnTo>
                    <a:pt x="558" y="6367"/>
                  </a:lnTo>
                  <a:lnTo>
                    <a:pt x="471" y="6329"/>
                  </a:lnTo>
                  <a:lnTo>
                    <a:pt x="389" y="6285"/>
                  </a:lnTo>
                  <a:lnTo>
                    <a:pt x="313" y="6239"/>
                  </a:lnTo>
                  <a:lnTo>
                    <a:pt x="243" y="6187"/>
                  </a:lnTo>
                  <a:lnTo>
                    <a:pt x="184" y="6133"/>
                  </a:lnTo>
                  <a:lnTo>
                    <a:pt x="130" y="6078"/>
                  </a:lnTo>
                  <a:lnTo>
                    <a:pt x="84" y="6016"/>
                  </a:lnTo>
                  <a:lnTo>
                    <a:pt x="48" y="5952"/>
                  </a:lnTo>
                  <a:lnTo>
                    <a:pt x="22" y="5882"/>
                  </a:lnTo>
                  <a:lnTo>
                    <a:pt x="6" y="5813"/>
                  </a:lnTo>
                  <a:lnTo>
                    <a:pt x="0" y="5737"/>
                  </a:lnTo>
                  <a:lnTo>
                    <a:pt x="4" y="5669"/>
                  </a:lnTo>
                  <a:lnTo>
                    <a:pt x="18" y="5605"/>
                  </a:lnTo>
                  <a:lnTo>
                    <a:pt x="42" y="5543"/>
                  </a:lnTo>
                  <a:lnTo>
                    <a:pt x="72" y="5486"/>
                  </a:lnTo>
                  <a:lnTo>
                    <a:pt x="110" y="5430"/>
                  </a:lnTo>
                  <a:lnTo>
                    <a:pt x="156" y="5378"/>
                  </a:lnTo>
                  <a:lnTo>
                    <a:pt x="205" y="5328"/>
                  </a:lnTo>
                  <a:lnTo>
                    <a:pt x="156" y="5278"/>
                  </a:lnTo>
                  <a:lnTo>
                    <a:pt x="110" y="5225"/>
                  </a:lnTo>
                  <a:lnTo>
                    <a:pt x="72" y="5169"/>
                  </a:lnTo>
                  <a:lnTo>
                    <a:pt x="42" y="5111"/>
                  </a:lnTo>
                  <a:lnTo>
                    <a:pt x="18" y="5049"/>
                  </a:lnTo>
                  <a:lnTo>
                    <a:pt x="4" y="4985"/>
                  </a:lnTo>
                  <a:lnTo>
                    <a:pt x="0" y="4918"/>
                  </a:lnTo>
                  <a:lnTo>
                    <a:pt x="4" y="4850"/>
                  </a:lnTo>
                  <a:lnTo>
                    <a:pt x="18" y="4786"/>
                  </a:lnTo>
                  <a:lnTo>
                    <a:pt x="42" y="4724"/>
                  </a:lnTo>
                  <a:lnTo>
                    <a:pt x="72" y="4666"/>
                  </a:lnTo>
                  <a:lnTo>
                    <a:pt x="110" y="4611"/>
                  </a:lnTo>
                  <a:lnTo>
                    <a:pt x="156" y="4559"/>
                  </a:lnTo>
                  <a:lnTo>
                    <a:pt x="205" y="4509"/>
                  </a:lnTo>
                  <a:lnTo>
                    <a:pt x="156" y="4459"/>
                  </a:lnTo>
                  <a:lnTo>
                    <a:pt x="110" y="4405"/>
                  </a:lnTo>
                  <a:lnTo>
                    <a:pt x="72" y="4349"/>
                  </a:lnTo>
                  <a:lnTo>
                    <a:pt x="42" y="4292"/>
                  </a:lnTo>
                  <a:lnTo>
                    <a:pt x="18" y="4230"/>
                  </a:lnTo>
                  <a:lnTo>
                    <a:pt x="4" y="4166"/>
                  </a:lnTo>
                  <a:lnTo>
                    <a:pt x="0" y="4098"/>
                  </a:lnTo>
                  <a:lnTo>
                    <a:pt x="6" y="4021"/>
                  </a:lnTo>
                  <a:lnTo>
                    <a:pt x="22" y="3949"/>
                  </a:lnTo>
                  <a:lnTo>
                    <a:pt x="50" y="3879"/>
                  </a:lnTo>
                  <a:lnTo>
                    <a:pt x="88" y="3813"/>
                  </a:lnTo>
                  <a:lnTo>
                    <a:pt x="134" y="3751"/>
                  </a:lnTo>
                  <a:lnTo>
                    <a:pt x="189" y="3694"/>
                  </a:lnTo>
                  <a:lnTo>
                    <a:pt x="253" y="3642"/>
                  </a:lnTo>
                  <a:lnTo>
                    <a:pt x="325" y="3590"/>
                  </a:lnTo>
                  <a:lnTo>
                    <a:pt x="405" y="3544"/>
                  </a:lnTo>
                  <a:lnTo>
                    <a:pt x="491" y="3502"/>
                  </a:lnTo>
                  <a:lnTo>
                    <a:pt x="582" y="3464"/>
                  </a:lnTo>
                  <a:lnTo>
                    <a:pt x="678" y="3431"/>
                  </a:lnTo>
                  <a:lnTo>
                    <a:pt x="780" y="3399"/>
                  </a:lnTo>
                  <a:lnTo>
                    <a:pt x="886" y="3373"/>
                  </a:lnTo>
                  <a:lnTo>
                    <a:pt x="995" y="3349"/>
                  </a:lnTo>
                  <a:lnTo>
                    <a:pt x="1109" y="3331"/>
                  </a:lnTo>
                  <a:lnTo>
                    <a:pt x="1225" y="3315"/>
                  </a:lnTo>
                  <a:lnTo>
                    <a:pt x="1342" y="3303"/>
                  </a:lnTo>
                  <a:lnTo>
                    <a:pt x="1460" y="3295"/>
                  </a:lnTo>
                  <a:lnTo>
                    <a:pt x="1580" y="3291"/>
                  </a:lnTo>
                  <a:close/>
                  <a:moveTo>
                    <a:pt x="4264" y="2460"/>
                  </a:moveTo>
                  <a:lnTo>
                    <a:pt x="4264" y="2466"/>
                  </a:lnTo>
                  <a:lnTo>
                    <a:pt x="4266" y="2488"/>
                  </a:lnTo>
                  <a:lnTo>
                    <a:pt x="4268" y="2522"/>
                  </a:lnTo>
                  <a:lnTo>
                    <a:pt x="4272" y="2567"/>
                  </a:lnTo>
                  <a:lnTo>
                    <a:pt x="4280" y="2623"/>
                  </a:lnTo>
                  <a:lnTo>
                    <a:pt x="4290" y="2691"/>
                  </a:lnTo>
                  <a:lnTo>
                    <a:pt x="4304" y="2767"/>
                  </a:lnTo>
                  <a:lnTo>
                    <a:pt x="4322" y="2852"/>
                  </a:lnTo>
                  <a:lnTo>
                    <a:pt x="4344" y="2946"/>
                  </a:lnTo>
                  <a:lnTo>
                    <a:pt x="4372" y="3046"/>
                  </a:lnTo>
                  <a:lnTo>
                    <a:pt x="4404" y="3151"/>
                  </a:lnTo>
                  <a:lnTo>
                    <a:pt x="4444" y="3263"/>
                  </a:lnTo>
                  <a:lnTo>
                    <a:pt x="4492" y="3379"/>
                  </a:lnTo>
                  <a:lnTo>
                    <a:pt x="4546" y="3496"/>
                  </a:lnTo>
                  <a:lnTo>
                    <a:pt x="4607" y="3618"/>
                  </a:lnTo>
                  <a:lnTo>
                    <a:pt x="4677" y="3741"/>
                  </a:lnTo>
                  <a:lnTo>
                    <a:pt x="4757" y="3865"/>
                  </a:lnTo>
                  <a:lnTo>
                    <a:pt x="4847" y="3989"/>
                  </a:lnTo>
                  <a:lnTo>
                    <a:pt x="4944" y="4110"/>
                  </a:lnTo>
                  <a:lnTo>
                    <a:pt x="5040" y="4228"/>
                  </a:lnTo>
                  <a:lnTo>
                    <a:pt x="5126" y="4347"/>
                  </a:lnTo>
                  <a:lnTo>
                    <a:pt x="5204" y="4471"/>
                  </a:lnTo>
                  <a:lnTo>
                    <a:pt x="5274" y="4595"/>
                  </a:lnTo>
                  <a:lnTo>
                    <a:pt x="5337" y="4718"/>
                  </a:lnTo>
                  <a:lnTo>
                    <a:pt x="5393" y="4842"/>
                  </a:lnTo>
                  <a:lnTo>
                    <a:pt x="5443" y="4965"/>
                  </a:lnTo>
                  <a:lnTo>
                    <a:pt x="5487" y="5085"/>
                  </a:lnTo>
                  <a:lnTo>
                    <a:pt x="5525" y="5201"/>
                  </a:lnTo>
                  <a:lnTo>
                    <a:pt x="5559" y="5314"/>
                  </a:lnTo>
                  <a:lnTo>
                    <a:pt x="5585" y="5422"/>
                  </a:lnTo>
                  <a:lnTo>
                    <a:pt x="5609" y="5524"/>
                  </a:lnTo>
                  <a:lnTo>
                    <a:pt x="5629" y="5619"/>
                  </a:lnTo>
                  <a:lnTo>
                    <a:pt x="5643" y="5705"/>
                  </a:lnTo>
                  <a:lnTo>
                    <a:pt x="5656" y="5785"/>
                  </a:lnTo>
                  <a:lnTo>
                    <a:pt x="5664" y="5852"/>
                  </a:lnTo>
                  <a:lnTo>
                    <a:pt x="5672" y="5912"/>
                  </a:lnTo>
                  <a:lnTo>
                    <a:pt x="5676" y="5958"/>
                  </a:lnTo>
                  <a:lnTo>
                    <a:pt x="5678" y="5994"/>
                  </a:lnTo>
                  <a:lnTo>
                    <a:pt x="5680" y="6014"/>
                  </a:lnTo>
                  <a:lnTo>
                    <a:pt x="5680" y="6022"/>
                  </a:lnTo>
                  <a:lnTo>
                    <a:pt x="5784" y="5667"/>
                  </a:lnTo>
                  <a:lnTo>
                    <a:pt x="5798" y="5615"/>
                  </a:lnTo>
                  <a:lnTo>
                    <a:pt x="5812" y="5555"/>
                  </a:lnTo>
                  <a:lnTo>
                    <a:pt x="5826" y="5488"/>
                  </a:lnTo>
                  <a:lnTo>
                    <a:pt x="5838" y="5410"/>
                  </a:lnTo>
                  <a:lnTo>
                    <a:pt x="5846" y="5326"/>
                  </a:lnTo>
                  <a:lnTo>
                    <a:pt x="5852" y="5236"/>
                  </a:lnTo>
                  <a:lnTo>
                    <a:pt x="5854" y="5139"/>
                  </a:lnTo>
                  <a:lnTo>
                    <a:pt x="5850" y="5037"/>
                  </a:lnTo>
                  <a:lnTo>
                    <a:pt x="5840" y="4929"/>
                  </a:lnTo>
                  <a:lnTo>
                    <a:pt x="5822" y="4816"/>
                  </a:lnTo>
                  <a:lnTo>
                    <a:pt x="5798" y="4698"/>
                  </a:lnTo>
                  <a:lnTo>
                    <a:pt x="5764" y="4577"/>
                  </a:lnTo>
                  <a:lnTo>
                    <a:pt x="5720" y="4453"/>
                  </a:lnTo>
                  <a:lnTo>
                    <a:pt x="5666" y="4326"/>
                  </a:lnTo>
                  <a:lnTo>
                    <a:pt x="5601" y="4194"/>
                  </a:lnTo>
                  <a:lnTo>
                    <a:pt x="5523" y="4062"/>
                  </a:lnTo>
                  <a:lnTo>
                    <a:pt x="5433" y="3929"/>
                  </a:lnTo>
                  <a:lnTo>
                    <a:pt x="5389" y="3869"/>
                  </a:lnTo>
                  <a:lnTo>
                    <a:pt x="5349" y="3819"/>
                  </a:lnTo>
                  <a:lnTo>
                    <a:pt x="5311" y="3775"/>
                  </a:lnTo>
                  <a:lnTo>
                    <a:pt x="5276" y="3737"/>
                  </a:lnTo>
                  <a:lnTo>
                    <a:pt x="5240" y="3706"/>
                  </a:lnTo>
                  <a:lnTo>
                    <a:pt x="5206" y="3674"/>
                  </a:lnTo>
                  <a:lnTo>
                    <a:pt x="5172" y="3646"/>
                  </a:lnTo>
                  <a:lnTo>
                    <a:pt x="5136" y="3616"/>
                  </a:lnTo>
                  <a:lnTo>
                    <a:pt x="5092" y="3580"/>
                  </a:lnTo>
                  <a:lnTo>
                    <a:pt x="5048" y="3544"/>
                  </a:lnTo>
                  <a:lnTo>
                    <a:pt x="5006" y="3506"/>
                  </a:lnTo>
                  <a:lnTo>
                    <a:pt x="4962" y="3464"/>
                  </a:lnTo>
                  <a:lnTo>
                    <a:pt x="4921" y="3423"/>
                  </a:lnTo>
                  <a:lnTo>
                    <a:pt x="4877" y="3377"/>
                  </a:lnTo>
                  <a:lnTo>
                    <a:pt x="4831" y="3327"/>
                  </a:lnTo>
                  <a:lnTo>
                    <a:pt x="4785" y="3271"/>
                  </a:lnTo>
                  <a:lnTo>
                    <a:pt x="4737" y="3211"/>
                  </a:lnTo>
                  <a:lnTo>
                    <a:pt x="4687" y="3145"/>
                  </a:lnTo>
                  <a:lnTo>
                    <a:pt x="4635" y="3072"/>
                  </a:lnTo>
                  <a:lnTo>
                    <a:pt x="4581" y="2992"/>
                  </a:lnTo>
                  <a:lnTo>
                    <a:pt x="4524" y="2904"/>
                  </a:lnTo>
                  <a:lnTo>
                    <a:pt x="4464" y="2807"/>
                  </a:lnTo>
                  <a:lnTo>
                    <a:pt x="4402" y="2701"/>
                  </a:lnTo>
                  <a:lnTo>
                    <a:pt x="4334" y="2585"/>
                  </a:lnTo>
                  <a:lnTo>
                    <a:pt x="4264" y="2460"/>
                  </a:lnTo>
                  <a:close/>
                  <a:moveTo>
                    <a:pt x="2870" y="2049"/>
                  </a:moveTo>
                  <a:lnTo>
                    <a:pt x="4510" y="2049"/>
                  </a:lnTo>
                  <a:lnTo>
                    <a:pt x="4581" y="2183"/>
                  </a:lnTo>
                  <a:lnTo>
                    <a:pt x="4647" y="2304"/>
                  </a:lnTo>
                  <a:lnTo>
                    <a:pt x="4711" y="2416"/>
                  </a:lnTo>
                  <a:lnTo>
                    <a:pt x="4771" y="2520"/>
                  </a:lnTo>
                  <a:lnTo>
                    <a:pt x="4827" y="2611"/>
                  </a:lnTo>
                  <a:lnTo>
                    <a:pt x="4879" y="2697"/>
                  </a:lnTo>
                  <a:lnTo>
                    <a:pt x="4928" y="2773"/>
                  </a:lnTo>
                  <a:lnTo>
                    <a:pt x="4974" y="2842"/>
                  </a:lnTo>
                  <a:lnTo>
                    <a:pt x="5018" y="2904"/>
                  </a:lnTo>
                  <a:lnTo>
                    <a:pt x="5060" y="2960"/>
                  </a:lnTo>
                  <a:lnTo>
                    <a:pt x="5100" y="3010"/>
                  </a:lnTo>
                  <a:lnTo>
                    <a:pt x="5138" y="3056"/>
                  </a:lnTo>
                  <a:lnTo>
                    <a:pt x="5174" y="3096"/>
                  </a:lnTo>
                  <a:lnTo>
                    <a:pt x="5208" y="3132"/>
                  </a:lnTo>
                  <a:lnTo>
                    <a:pt x="5242" y="3165"/>
                  </a:lnTo>
                  <a:lnTo>
                    <a:pt x="5274" y="3195"/>
                  </a:lnTo>
                  <a:lnTo>
                    <a:pt x="5305" y="3223"/>
                  </a:lnTo>
                  <a:lnTo>
                    <a:pt x="5335" y="3249"/>
                  </a:lnTo>
                  <a:lnTo>
                    <a:pt x="5365" y="3273"/>
                  </a:lnTo>
                  <a:lnTo>
                    <a:pt x="5395" y="3299"/>
                  </a:lnTo>
                  <a:lnTo>
                    <a:pt x="5423" y="3323"/>
                  </a:lnTo>
                  <a:lnTo>
                    <a:pt x="5453" y="3347"/>
                  </a:lnTo>
                  <a:lnTo>
                    <a:pt x="5485" y="3373"/>
                  </a:lnTo>
                  <a:lnTo>
                    <a:pt x="5515" y="3401"/>
                  </a:lnTo>
                  <a:lnTo>
                    <a:pt x="5547" y="3431"/>
                  </a:lnTo>
                  <a:lnTo>
                    <a:pt x="5579" y="3462"/>
                  </a:lnTo>
                  <a:lnTo>
                    <a:pt x="5613" y="3498"/>
                  </a:lnTo>
                  <a:lnTo>
                    <a:pt x="5649" y="3538"/>
                  </a:lnTo>
                  <a:lnTo>
                    <a:pt x="5684" y="3584"/>
                  </a:lnTo>
                  <a:lnTo>
                    <a:pt x="5724" y="3632"/>
                  </a:lnTo>
                  <a:lnTo>
                    <a:pt x="5766" y="3688"/>
                  </a:lnTo>
                  <a:lnTo>
                    <a:pt x="5864" y="3833"/>
                  </a:lnTo>
                  <a:lnTo>
                    <a:pt x="5950" y="3975"/>
                  </a:lnTo>
                  <a:lnTo>
                    <a:pt x="6021" y="4116"/>
                  </a:lnTo>
                  <a:lnTo>
                    <a:pt x="6083" y="4256"/>
                  </a:lnTo>
                  <a:lnTo>
                    <a:pt x="6135" y="4393"/>
                  </a:lnTo>
                  <a:lnTo>
                    <a:pt x="6177" y="4527"/>
                  </a:lnTo>
                  <a:lnTo>
                    <a:pt x="6209" y="4656"/>
                  </a:lnTo>
                  <a:lnTo>
                    <a:pt x="6233" y="4784"/>
                  </a:lnTo>
                  <a:lnTo>
                    <a:pt x="6249" y="4906"/>
                  </a:lnTo>
                  <a:lnTo>
                    <a:pt x="6259" y="5021"/>
                  </a:lnTo>
                  <a:lnTo>
                    <a:pt x="6263" y="5133"/>
                  </a:lnTo>
                  <a:lnTo>
                    <a:pt x="6263" y="5238"/>
                  </a:lnTo>
                  <a:lnTo>
                    <a:pt x="6257" y="5338"/>
                  </a:lnTo>
                  <a:lnTo>
                    <a:pt x="6247" y="5432"/>
                  </a:lnTo>
                  <a:lnTo>
                    <a:pt x="6235" y="5518"/>
                  </a:lnTo>
                  <a:lnTo>
                    <a:pt x="6223" y="5597"/>
                  </a:lnTo>
                  <a:lnTo>
                    <a:pt x="6207" y="5667"/>
                  </a:lnTo>
                  <a:lnTo>
                    <a:pt x="6193" y="5729"/>
                  </a:lnTo>
                  <a:lnTo>
                    <a:pt x="6177" y="5783"/>
                  </a:lnTo>
                  <a:lnTo>
                    <a:pt x="6249" y="5819"/>
                  </a:lnTo>
                  <a:lnTo>
                    <a:pt x="6317" y="5862"/>
                  </a:lnTo>
                  <a:lnTo>
                    <a:pt x="6377" y="5914"/>
                  </a:lnTo>
                  <a:lnTo>
                    <a:pt x="6428" y="5974"/>
                  </a:lnTo>
                  <a:lnTo>
                    <a:pt x="6474" y="6038"/>
                  </a:lnTo>
                  <a:lnTo>
                    <a:pt x="6510" y="6110"/>
                  </a:lnTo>
                  <a:lnTo>
                    <a:pt x="6538" y="6187"/>
                  </a:lnTo>
                  <a:lnTo>
                    <a:pt x="6554" y="6267"/>
                  </a:lnTo>
                  <a:lnTo>
                    <a:pt x="6560" y="6351"/>
                  </a:lnTo>
                  <a:lnTo>
                    <a:pt x="6554" y="6422"/>
                  </a:lnTo>
                  <a:lnTo>
                    <a:pt x="6542" y="6490"/>
                  </a:lnTo>
                  <a:lnTo>
                    <a:pt x="6522" y="6556"/>
                  </a:lnTo>
                  <a:lnTo>
                    <a:pt x="2784" y="6556"/>
                  </a:lnTo>
                  <a:lnTo>
                    <a:pt x="2876" y="6516"/>
                  </a:lnTo>
                  <a:lnTo>
                    <a:pt x="2964" y="6472"/>
                  </a:lnTo>
                  <a:lnTo>
                    <a:pt x="3046" y="6424"/>
                  </a:lnTo>
                  <a:lnTo>
                    <a:pt x="3123" y="6375"/>
                  </a:lnTo>
                  <a:lnTo>
                    <a:pt x="3193" y="6319"/>
                  </a:lnTo>
                  <a:lnTo>
                    <a:pt x="3257" y="6259"/>
                  </a:lnTo>
                  <a:lnTo>
                    <a:pt x="3315" y="6197"/>
                  </a:lnTo>
                  <a:lnTo>
                    <a:pt x="3365" y="6131"/>
                  </a:lnTo>
                  <a:lnTo>
                    <a:pt x="3407" y="6060"/>
                  </a:lnTo>
                  <a:lnTo>
                    <a:pt x="3441" y="5986"/>
                  </a:lnTo>
                  <a:lnTo>
                    <a:pt x="3465" y="5906"/>
                  </a:lnTo>
                  <a:lnTo>
                    <a:pt x="3480" y="5824"/>
                  </a:lnTo>
                  <a:lnTo>
                    <a:pt x="3484" y="5737"/>
                  </a:lnTo>
                  <a:lnTo>
                    <a:pt x="3478" y="5649"/>
                  </a:lnTo>
                  <a:lnTo>
                    <a:pt x="3463" y="5565"/>
                  </a:lnTo>
                  <a:lnTo>
                    <a:pt x="3437" y="5484"/>
                  </a:lnTo>
                  <a:lnTo>
                    <a:pt x="3397" y="5404"/>
                  </a:lnTo>
                  <a:lnTo>
                    <a:pt x="3349" y="5328"/>
                  </a:lnTo>
                  <a:lnTo>
                    <a:pt x="3397" y="5250"/>
                  </a:lnTo>
                  <a:lnTo>
                    <a:pt x="3437" y="5171"/>
                  </a:lnTo>
                  <a:lnTo>
                    <a:pt x="3463" y="5089"/>
                  </a:lnTo>
                  <a:lnTo>
                    <a:pt x="3478" y="5003"/>
                  </a:lnTo>
                  <a:lnTo>
                    <a:pt x="3484" y="4918"/>
                  </a:lnTo>
                  <a:lnTo>
                    <a:pt x="3478" y="4830"/>
                  </a:lnTo>
                  <a:lnTo>
                    <a:pt x="3463" y="4746"/>
                  </a:lnTo>
                  <a:lnTo>
                    <a:pt x="3437" y="4664"/>
                  </a:lnTo>
                  <a:lnTo>
                    <a:pt x="3397" y="4585"/>
                  </a:lnTo>
                  <a:lnTo>
                    <a:pt x="3349" y="4507"/>
                  </a:lnTo>
                  <a:lnTo>
                    <a:pt x="3397" y="4431"/>
                  </a:lnTo>
                  <a:lnTo>
                    <a:pt x="3437" y="4351"/>
                  </a:lnTo>
                  <a:lnTo>
                    <a:pt x="3463" y="4270"/>
                  </a:lnTo>
                  <a:lnTo>
                    <a:pt x="3478" y="4184"/>
                  </a:lnTo>
                  <a:lnTo>
                    <a:pt x="3484" y="4098"/>
                  </a:lnTo>
                  <a:lnTo>
                    <a:pt x="3478" y="4007"/>
                  </a:lnTo>
                  <a:lnTo>
                    <a:pt x="3463" y="3921"/>
                  </a:lnTo>
                  <a:lnTo>
                    <a:pt x="3437" y="3837"/>
                  </a:lnTo>
                  <a:lnTo>
                    <a:pt x="3401" y="3761"/>
                  </a:lnTo>
                  <a:lnTo>
                    <a:pt x="3357" y="3688"/>
                  </a:lnTo>
                  <a:lnTo>
                    <a:pt x="3303" y="3620"/>
                  </a:lnTo>
                  <a:lnTo>
                    <a:pt x="3241" y="3556"/>
                  </a:lnTo>
                  <a:lnTo>
                    <a:pt x="3173" y="3496"/>
                  </a:lnTo>
                  <a:lnTo>
                    <a:pt x="3098" y="3440"/>
                  </a:lnTo>
                  <a:lnTo>
                    <a:pt x="3014" y="3389"/>
                  </a:lnTo>
                  <a:lnTo>
                    <a:pt x="2926" y="3343"/>
                  </a:lnTo>
                  <a:lnTo>
                    <a:pt x="2830" y="3299"/>
                  </a:lnTo>
                  <a:lnTo>
                    <a:pt x="2731" y="3261"/>
                  </a:lnTo>
                  <a:lnTo>
                    <a:pt x="2627" y="3225"/>
                  </a:lnTo>
                  <a:lnTo>
                    <a:pt x="2519" y="3195"/>
                  </a:lnTo>
                  <a:lnTo>
                    <a:pt x="2407" y="3169"/>
                  </a:lnTo>
                  <a:lnTo>
                    <a:pt x="2294" y="3145"/>
                  </a:lnTo>
                  <a:lnTo>
                    <a:pt x="2176" y="3128"/>
                  </a:lnTo>
                  <a:lnTo>
                    <a:pt x="2210" y="3090"/>
                  </a:lnTo>
                  <a:lnTo>
                    <a:pt x="2246" y="3050"/>
                  </a:lnTo>
                  <a:lnTo>
                    <a:pt x="2284" y="3004"/>
                  </a:lnTo>
                  <a:lnTo>
                    <a:pt x="2324" y="2954"/>
                  </a:lnTo>
                  <a:lnTo>
                    <a:pt x="2364" y="2898"/>
                  </a:lnTo>
                  <a:lnTo>
                    <a:pt x="2407" y="2836"/>
                  </a:lnTo>
                  <a:lnTo>
                    <a:pt x="2455" y="2769"/>
                  </a:lnTo>
                  <a:lnTo>
                    <a:pt x="2503" y="2691"/>
                  </a:lnTo>
                  <a:lnTo>
                    <a:pt x="2557" y="2607"/>
                  </a:lnTo>
                  <a:lnTo>
                    <a:pt x="2611" y="2516"/>
                  </a:lnTo>
                  <a:lnTo>
                    <a:pt x="2671" y="2414"/>
                  </a:lnTo>
                  <a:lnTo>
                    <a:pt x="2733" y="2302"/>
                  </a:lnTo>
                  <a:lnTo>
                    <a:pt x="2800" y="2181"/>
                  </a:lnTo>
                  <a:lnTo>
                    <a:pt x="2870" y="2049"/>
                  </a:lnTo>
                  <a:close/>
                  <a:moveTo>
                    <a:pt x="2766" y="1742"/>
                  </a:moveTo>
                  <a:lnTo>
                    <a:pt x="4611" y="1742"/>
                  </a:lnTo>
                  <a:lnTo>
                    <a:pt x="4645" y="1746"/>
                  </a:lnTo>
                  <a:lnTo>
                    <a:pt x="4673" y="1762"/>
                  </a:lnTo>
                  <a:lnTo>
                    <a:pt x="4695" y="1784"/>
                  </a:lnTo>
                  <a:lnTo>
                    <a:pt x="4709" y="1812"/>
                  </a:lnTo>
                  <a:lnTo>
                    <a:pt x="4715" y="1844"/>
                  </a:lnTo>
                  <a:lnTo>
                    <a:pt x="4709" y="1876"/>
                  </a:lnTo>
                  <a:lnTo>
                    <a:pt x="4695" y="1906"/>
                  </a:lnTo>
                  <a:lnTo>
                    <a:pt x="4673" y="1928"/>
                  </a:lnTo>
                  <a:lnTo>
                    <a:pt x="4645" y="1941"/>
                  </a:lnTo>
                  <a:lnTo>
                    <a:pt x="4611" y="1947"/>
                  </a:lnTo>
                  <a:lnTo>
                    <a:pt x="2766" y="1947"/>
                  </a:lnTo>
                  <a:lnTo>
                    <a:pt x="2735" y="1941"/>
                  </a:lnTo>
                  <a:lnTo>
                    <a:pt x="2707" y="1928"/>
                  </a:lnTo>
                  <a:lnTo>
                    <a:pt x="2685" y="1906"/>
                  </a:lnTo>
                  <a:lnTo>
                    <a:pt x="2671" y="1876"/>
                  </a:lnTo>
                  <a:lnTo>
                    <a:pt x="2665" y="1844"/>
                  </a:lnTo>
                  <a:lnTo>
                    <a:pt x="2671" y="1812"/>
                  </a:lnTo>
                  <a:lnTo>
                    <a:pt x="2685" y="1784"/>
                  </a:lnTo>
                  <a:lnTo>
                    <a:pt x="2707" y="1762"/>
                  </a:lnTo>
                  <a:lnTo>
                    <a:pt x="2735" y="1746"/>
                  </a:lnTo>
                  <a:lnTo>
                    <a:pt x="2766" y="1742"/>
                  </a:lnTo>
                  <a:close/>
                  <a:moveTo>
                    <a:pt x="2766" y="1435"/>
                  </a:moveTo>
                  <a:lnTo>
                    <a:pt x="4611" y="1435"/>
                  </a:lnTo>
                  <a:lnTo>
                    <a:pt x="4645" y="1439"/>
                  </a:lnTo>
                  <a:lnTo>
                    <a:pt x="4673" y="1455"/>
                  </a:lnTo>
                  <a:lnTo>
                    <a:pt x="4695" y="1477"/>
                  </a:lnTo>
                  <a:lnTo>
                    <a:pt x="4709" y="1505"/>
                  </a:lnTo>
                  <a:lnTo>
                    <a:pt x="4715" y="1537"/>
                  </a:lnTo>
                  <a:lnTo>
                    <a:pt x="4709" y="1569"/>
                  </a:lnTo>
                  <a:lnTo>
                    <a:pt x="4695" y="1597"/>
                  </a:lnTo>
                  <a:lnTo>
                    <a:pt x="4673" y="1621"/>
                  </a:lnTo>
                  <a:lnTo>
                    <a:pt x="4645" y="1635"/>
                  </a:lnTo>
                  <a:lnTo>
                    <a:pt x="4611" y="1638"/>
                  </a:lnTo>
                  <a:lnTo>
                    <a:pt x="2766" y="1638"/>
                  </a:lnTo>
                  <a:lnTo>
                    <a:pt x="2735" y="1635"/>
                  </a:lnTo>
                  <a:lnTo>
                    <a:pt x="2707" y="1621"/>
                  </a:lnTo>
                  <a:lnTo>
                    <a:pt x="2685" y="1597"/>
                  </a:lnTo>
                  <a:lnTo>
                    <a:pt x="2671" y="1569"/>
                  </a:lnTo>
                  <a:lnTo>
                    <a:pt x="2665" y="1537"/>
                  </a:lnTo>
                  <a:lnTo>
                    <a:pt x="2671" y="1505"/>
                  </a:lnTo>
                  <a:lnTo>
                    <a:pt x="2685" y="1477"/>
                  </a:lnTo>
                  <a:lnTo>
                    <a:pt x="2707" y="1455"/>
                  </a:lnTo>
                  <a:lnTo>
                    <a:pt x="2735" y="1439"/>
                  </a:lnTo>
                  <a:lnTo>
                    <a:pt x="2766" y="1435"/>
                  </a:lnTo>
                  <a:close/>
                  <a:moveTo>
                    <a:pt x="3690" y="0"/>
                  </a:moveTo>
                  <a:lnTo>
                    <a:pt x="3756" y="6"/>
                  </a:lnTo>
                  <a:lnTo>
                    <a:pt x="3816" y="22"/>
                  </a:lnTo>
                  <a:lnTo>
                    <a:pt x="3873" y="46"/>
                  </a:lnTo>
                  <a:lnTo>
                    <a:pt x="3925" y="78"/>
                  </a:lnTo>
                  <a:lnTo>
                    <a:pt x="3971" y="120"/>
                  </a:lnTo>
                  <a:lnTo>
                    <a:pt x="4011" y="165"/>
                  </a:lnTo>
                  <a:lnTo>
                    <a:pt x="4045" y="217"/>
                  </a:lnTo>
                  <a:lnTo>
                    <a:pt x="4053" y="205"/>
                  </a:lnTo>
                  <a:lnTo>
                    <a:pt x="4087" y="155"/>
                  </a:lnTo>
                  <a:lnTo>
                    <a:pt x="4127" y="112"/>
                  </a:lnTo>
                  <a:lnTo>
                    <a:pt x="4171" y="74"/>
                  </a:lnTo>
                  <a:lnTo>
                    <a:pt x="4220" y="46"/>
                  </a:lnTo>
                  <a:lnTo>
                    <a:pt x="4274" y="22"/>
                  </a:lnTo>
                  <a:lnTo>
                    <a:pt x="4328" y="8"/>
                  </a:lnTo>
                  <a:lnTo>
                    <a:pt x="4386" y="0"/>
                  </a:lnTo>
                  <a:lnTo>
                    <a:pt x="4444" y="2"/>
                  </a:lnTo>
                  <a:lnTo>
                    <a:pt x="4502" y="12"/>
                  </a:lnTo>
                  <a:lnTo>
                    <a:pt x="4558" y="30"/>
                  </a:lnTo>
                  <a:lnTo>
                    <a:pt x="4611" y="56"/>
                  </a:lnTo>
                  <a:lnTo>
                    <a:pt x="4663" y="90"/>
                  </a:lnTo>
                  <a:lnTo>
                    <a:pt x="4707" y="130"/>
                  </a:lnTo>
                  <a:lnTo>
                    <a:pt x="4743" y="175"/>
                  </a:lnTo>
                  <a:lnTo>
                    <a:pt x="4773" y="223"/>
                  </a:lnTo>
                  <a:lnTo>
                    <a:pt x="4795" y="277"/>
                  </a:lnTo>
                  <a:lnTo>
                    <a:pt x="4809" y="333"/>
                  </a:lnTo>
                  <a:lnTo>
                    <a:pt x="4817" y="389"/>
                  </a:lnTo>
                  <a:lnTo>
                    <a:pt x="4815" y="446"/>
                  </a:lnTo>
                  <a:lnTo>
                    <a:pt x="4807" y="504"/>
                  </a:lnTo>
                  <a:lnTo>
                    <a:pt x="4789" y="560"/>
                  </a:lnTo>
                  <a:lnTo>
                    <a:pt x="4763" y="616"/>
                  </a:lnTo>
                  <a:lnTo>
                    <a:pt x="4510" y="1332"/>
                  </a:lnTo>
                  <a:lnTo>
                    <a:pt x="2870" y="1332"/>
                  </a:lnTo>
                  <a:lnTo>
                    <a:pt x="2617" y="616"/>
                  </a:lnTo>
                  <a:lnTo>
                    <a:pt x="2591" y="560"/>
                  </a:lnTo>
                  <a:lnTo>
                    <a:pt x="2573" y="504"/>
                  </a:lnTo>
                  <a:lnTo>
                    <a:pt x="2563" y="446"/>
                  </a:lnTo>
                  <a:lnTo>
                    <a:pt x="2563" y="389"/>
                  </a:lnTo>
                  <a:lnTo>
                    <a:pt x="2569" y="333"/>
                  </a:lnTo>
                  <a:lnTo>
                    <a:pt x="2585" y="277"/>
                  </a:lnTo>
                  <a:lnTo>
                    <a:pt x="2607" y="223"/>
                  </a:lnTo>
                  <a:lnTo>
                    <a:pt x="2637" y="175"/>
                  </a:lnTo>
                  <a:lnTo>
                    <a:pt x="2673" y="130"/>
                  </a:lnTo>
                  <a:lnTo>
                    <a:pt x="2717" y="90"/>
                  </a:lnTo>
                  <a:lnTo>
                    <a:pt x="2766" y="56"/>
                  </a:lnTo>
                  <a:lnTo>
                    <a:pt x="2822" y="30"/>
                  </a:lnTo>
                  <a:lnTo>
                    <a:pt x="2878" y="12"/>
                  </a:lnTo>
                  <a:lnTo>
                    <a:pt x="2936" y="2"/>
                  </a:lnTo>
                  <a:lnTo>
                    <a:pt x="2994" y="0"/>
                  </a:lnTo>
                  <a:lnTo>
                    <a:pt x="3050" y="8"/>
                  </a:lnTo>
                  <a:lnTo>
                    <a:pt x="3105" y="22"/>
                  </a:lnTo>
                  <a:lnTo>
                    <a:pt x="3159" y="46"/>
                  </a:lnTo>
                  <a:lnTo>
                    <a:pt x="3207" y="74"/>
                  </a:lnTo>
                  <a:lnTo>
                    <a:pt x="3253" y="112"/>
                  </a:lnTo>
                  <a:lnTo>
                    <a:pt x="3293" y="155"/>
                  </a:lnTo>
                  <a:lnTo>
                    <a:pt x="3327" y="205"/>
                  </a:lnTo>
                  <a:lnTo>
                    <a:pt x="3335" y="217"/>
                  </a:lnTo>
                  <a:lnTo>
                    <a:pt x="3367" y="165"/>
                  </a:lnTo>
                  <a:lnTo>
                    <a:pt x="3409" y="120"/>
                  </a:lnTo>
                  <a:lnTo>
                    <a:pt x="3455" y="78"/>
                  </a:lnTo>
                  <a:lnTo>
                    <a:pt x="3506" y="46"/>
                  </a:lnTo>
                  <a:lnTo>
                    <a:pt x="3564" y="22"/>
                  </a:lnTo>
                  <a:lnTo>
                    <a:pt x="3624" y="6"/>
                  </a:lnTo>
                  <a:lnTo>
                    <a:pt x="36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710056" y="5012873"/>
            <a:ext cx="870857" cy="838200"/>
            <a:chOff x="9710056" y="5012873"/>
            <a:chExt cx="870857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9710056" y="5012873"/>
              <a:ext cx="870857" cy="838200"/>
            </a:xfrm>
            <a:prstGeom prst="roundRect">
              <a:avLst>
                <a:gd name="adj" fmla="val 12771"/>
              </a:avLst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26"/>
            <p:cNvSpPr>
              <a:spLocks noEditPoints="1"/>
            </p:cNvSpPr>
            <p:nvPr/>
          </p:nvSpPr>
          <p:spPr bwMode="auto">
            <a:xfrm>
              <a:off x="9916714" y="5201027"/>
              <a:ext cx="457541" cy="461893"/>
            </a:xfrm>
            <a:custGeom>
              <a:avLst/>
              <a:gdLst>
                <a:gd name="T0" fmla="*/ 2098 w 3093"/>
                <a:gd name="T1" fmla="*/ 2043 h 3967"/>
                <a:gd name="T2" fmla="*/ 2204 w 3093"/>
                <a:gd name="T3" fmla="*/ 1780 h 3967"/>
                <a:gd name="T4" fmla="*/ 2184 w 3093"/>
                <a:gd name="T5" fmla="*/ 1940 h 3967"/>
                <a:gd name="T6" fmla="*/ 2311 w 3093"/>
                <a:gd name="T7" fmla="*/ 2409 h 3967"/>
                <a:gd name="T8" fmla="*/ 2359 w 3093"/>
                <a:gd name="T9" fmla="*/ 2006 h 3967"/>
                <a:gd name="T10" fmla="*/ 2296 w 3093"/>
                <a:gd name="T11" fmla="*/ 2107 h 3967"/>
                <a:gd name="T12" fmla="*/ 2184 w 3093"/>
                <a:gd name="T13" fmla="*/ 1557 h 3967"/>
                <a:gd name="T14" fmla="*/ 1947 w 3093"/>
                <a:gd name="T15" fmla="*/ 2135 h 3967"/>
                <a:gd name="T16" fmla="*/ 1930 w 3093"/>
                <a:gd name="T17" fmla="*/ 2092 h 3967"/>
                <a:gd name="T18" fmla="*/ 1984 w 3093"/>
                <a:gd name="T19" fmla="*/ 1557 h 3967"/>
                <a:gd name="T20" fmla="*/ 1544 w 3093"/>
                <a:gd name="T21" fmla="*/ 2409 h 3967"/>
                <a:gd name="T22" fmla="*/ 1603 w 3093"/>
                <a:gd name="T23" fmla="*/ 2049 h 3967"/>
                <a:gd name="T24" fmla="*/ 1701 w 3093"/>
                <a:gd name="T25" fmla="*/ 1715 h 3967"/>
                <a:gd name="T26" fmla="*/ 392 w 3093"/>
                <a:gd name="T27" fmla="*/ 2409 h 3967"/>
                <a:gd name="T28" fmla="*/ 638 w 3093"/>
                <a:gd name="T29" fmla="*/ 1994 h 3967"/>
                <a:gd name="T30" fmla="*/ 689 w 3093"/>
                <a:gd name="T31" fmla="*/ 1780 h 3967"/>
                <a:gd name="T32" fmla="*/ 735 w 3093"/>
                <a:gd name="T33" fmla="*/ 2080 h 3967"/>
                <a:gd name="T34" fmla="*/ 1033 w 3093"/>
                <a:gd name="T35" fmla="*/ 1557 h 3967"/>
                <a:gd name="T36" fmla="*/ 911 w 3093"/>
                <a:gd name="T37" fmla="*/ 2076 h 3967"/>
                <a:gd name="T38" fmla="*/ 877 w 3093"/>
                <a:gd name="T39" fmla="*/ 2013 h 3967"/>
                <a:gd name="T40" fmla="*/ 603 w 3093"/>
                <a:gd name="T41" fmla="*/ 1557 h 3967"/>
                <a:gd name="T42" fmla="*/ 1647 w 3093"/>
                <a:gd name="T43" fmla="*/ 27 h 3967"/>
                <a:gd name="T44" fmla="*/ 1953 w 3093"/>
                <a:gd name="T45" fmla="*/ 448 h 3967"/>
                <a:gd name="T46" fmla="*/ 2401 w 3093"/>
                <a:gd name="T47" fmla="*/ 329 h 3967"/>
                <a:gd name="T48" fmla="*/ 2521 w 3093"/>
                <a:gd name="T49" fmla="*/ 406 h 3967"/>
                <a:gd name="T50" fmla="*/ 2586 w 3093"/>
                <a:gd name="T51" fmla="*/ 550 h 3967"/>
                <a:gd name="T52" fmla="*/ 2976 w 3093"/>
                <a:gd name="T53" fmla="*/ 1211 h 3967"/>
                <a:gd name="T54" fmla="*/ 3068 w 3093"/>
                <a:gd name="T55" fmla="*/ 1330 h 3967"/>
                <a:gd name="T56" fmla="*/ 3090 w 3093"/>
                <a:gd name="T57" fmla="*/ 1495 h 3967"/>
                <a:gd name="T58" fmla="*/ 2859 w 3093"/>
                <a:gd name="T59" fmla="*/ 1983 h 3967"/>
                <a:gd name="T60" fmla="*/ 3090 w 3093"/>
                <a:gd name="T61" fmla="*/ 2471 h 3967"/>
                <a:gd name="T62" fmla="*/ 3068 w 3093"/>
                <a:gd name="T63" fmla="*/ 2635 h 3967"/>
                <a:gd name="T64" fmla="*/ 2976 w 3093"/>
                <a:gd name="T65" fmla="*/ 2755 h 3967"/>
                <a:gd name="T66" fmla="*/ 2586 w 3093"/>
                <a:gd name="T67" fmla="*/ 3415 h 3967"/>
                <a:gd name="T68" fmla="*/ 2521 w 3093"/>
                <a:gd name="T69" fmla="*/ 3559 h 3967"/>
                <a:gd name="T70" fmla="*/ 2401 w 3093"/>
                <a:gd name="T71" fmla="*/ 3637 h 3967"/>
                <a:gd name="T72" fmla="*/ 1953 w 3093"/>
                <a:gd name="T73" fmla="*/ 3518 h 3967"/>
                <a:gd name="T74" fmla="*/ 1646 w 3093"/>
                <a:gd name="T75" fmla="*/ 3938 h 3967"/>
                <a:gd name="T76" fmla="*/ 1512 w 3093"/>
                <a:gd name="T77" fmla="*/ 3963 h 3967"/>
                <a:gd name="T78" fmla="*/ 1390 w 3093"/>
                <a:gd name="T79" fmla="*/ 3892 h 3967"/>
                <a:gd name="T80" fmla="*/ 760 w 3093"/>
                <a:gd name="T81" fmla="*/ 3639 h 3967"/>
                <a:gd name="T82" fmla="*/ 627 w 3093"/>
                <a:gd name="T83" fmla="*/ 3609 h 3967"/>
                <a:gd name="T84" fmla="*/ 531 w 3093"/>
                <a:gd name="T85" fmla="*/ 3493 h 3967"/>
                <a:gd name="T86" fmla="*/ 484 w 3093"/>
                <a:gd name="T87" fmla="*/ 2931 h 3967"/>
                <a:gd name="T88" fmla="*/ 64 w 3093"/>
                <a:gd name="T89" fmla="*/ 2704 h 3967"/>
                <a:gd name="T90" fmla="*/ 4 w 3093"/>
                <a:gd name="T91" fmla="*/ 2554 h 3967"/>
                <a:gd name="T92" fmla="*/ 21 w 3093"/>
                <a:gd name="T93" fmla="*/ 2390 h 3967"/>
                <a:gd name="T94" fmla="*/ 21 w 3093"/>
                <a:gd name="T95" fmla="*/ 1575 h 3967"/>
                <a:gd name="T96" fmla="*/ 4 w 3093"/>
                <a:gd name="T97" fmla="*/ 1411 h 3967"/>
                <a:gd name="T98" fmla="*/ 64 w 3093"/>
                <a:gd name="T99" fmla="*/ 1262 h 3967"/>
                <a:gd name="T100" fmla="*/ 484 w 3093"/>
                <a:gd name="T101" fmla="*/ 1034 h 3967"/>
                <a:gd name="T102" fmla="*/ 531 w 3093"/>
                <a:gd name="T103" fmla="*/ 473 h 3967"/>
                <a:gd name="T104" fmla="*/ 627 w 3093"/>
                <a:gd name="T105" fmla="*/ 356 h 3967"/>
                <a:gd name="T106" fmla="*/ 760 w 3093"/>
                <a:gd name="T107" fmla="*/ 326 h 3967"/>
                <a:gd name="T108" fmla="*/ 1390 w 3093"/>
                <a:gd name="T109" fmla="*/ 73 h 3967"/>
                <a:gd name="T110" fmla="*/ 1512 w 3093"/>
                <a:gd name="T111" fmla="*/ 2 h 3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93" h="3967">
                  <a:moveTo>
                    <a:pt x="1817" y="1557"/>
                  </a:moveTo>
                  <a:lnTo>
                    <a:pt x="1771" y="2409"/>
                  </a:lnTo>
                  <a:lnTo>
                    <a:pt x="1942" y="2409"/>
                  </a:lnTo>
                  <a:lnTo>
                    <a:pt x="2098" y="2043"/>
                  </a:lnTo>
                  <a:lnTo>
                    <a:pt x="2126" y="1979"/>
                  </a:lnTo>
                  <a:lnTo>
                    <a:pt x="2152" y="1914"/>
                  </a:lnTo>
                  <a:lnTo>
                    <a:pt x="2178" y="1848"/>
                  </a:lnTo>
                  <a:lnTo>
                    <a:pt x="2204" y="1780"/>
                  </a:lnTo>
                  <a:lnTo>
                    <a:pt x="2206" y="1780"/>
                  </a:lnTo>
                  <a:lnTo>
                    <a:pt x="2197" y="1836"/>
                  </a:lnTo>
                  <a:lnTo>
                    <a:pt x="2190" y="1889"/>
                  </a:lnTo>
                  <a:lnTo>
                    <a:pt x="2184" y="1940"/>
                  </a:lnTo>
                  <a:lnTo>
                    <a:pt x="2179" y="1991"/>
                  </a:lnTo>
                  <a:lnTo>
                    <a:pt x="2173" y="2043"/>
                  </a:lnTo>
                  <a:lnTo>
                    <a:pt x="2142" y="2409"/>
                  </a:lnTo>
                  <a:lnTo>
                    <a:pt x="2311" y="2409"/>
                  </a:lnTo>
                  <a:lnTo>
                    <a:pt x="2700" y="1557"/>
                  </a:lnTo>
                  <a:lnTo>
                    <a:pt x="2541" y="1557"/>
                  </a:lnTo>
                  <a:lnTo>
                    <a:pt x="2398" y="1906"/>
                  </a:lnTo>
                  <a:lnTo>
                    <a:pt x="2359" y="2006"/>
                  </a:lnTo>
                  <a:lnTo>
                    <a:pt x="2321" y="2105"/>
                  </a:lnTo>
                  <a:lnTo>
                    <a:pt x="2286" y="2202"/>
                  </a:lnTo>
                  <a:lnTo>
                    <a:pt x="2283" y="2202"/>
                  </a:lnTo>
                  <a:lnTo>
                    <a:pt x="2296" y="2107"/>
                  </a:lnTo>
                  <a:lnTo>
                    <a:pt x="2307" y="2014"/>
                  </a:lnTo>
                  <a:lnTo>
                    <a:pt x="2317" y="1915"/>
                  </a:lnTo>
                  <a:lnTo>
                    <a:pt x="2350" y="1557"/>
                  </a:lnTo>
                  <a:lnTo>
                    <a:pt x="2184" y="1557"/>
                  </a:lnTo>
                  <a:lnTo>
                    <a:pt x="2039" y="1906"/>
                  </a:lnTo>
                  <a:lnTo>
                    <a:pt x="2006" y="1984"/>
                  </a:lnTo>
                  <a:lnTo>
                    <a:pt x="1976" y="2060"/>
                  </a:lnTo>
                  <a:lnTo>
                    <a:pt x="1947" y="2135"/>
                  </a:lnTo>
                  <a:lnTo>
                    <a:pt x="1920" y="2206"/>
                  </a:lnTo>
                  <a:lnTo>
                    <a:pt x="1917" y="2206"/>
                  </a:lnTo>
                  <a:lnTo>
                    <a:pt x="1924" y="2151"/>
                  </a:lnTo>
                  <a:lnTo>
                    <a:pt x="1930" y="2092"/>
                  </a:lnTo>
                  <a:lnTo>
                    <a:pt x="1937" y="2031"/>
                  </a:lnTo>
                  <a:lnTo>
                    <a:pt x="1943" y="1970"/>
                  </a:lnTo>
                  <a:lnTo>
                    <a:pt x="1950" y="1908"/>
                  </a:lnTo>
                  <a:lnTo>
                    <a:pt x="1984" y="1557"/>
                  </a:lnTo>
                  <a:lnTo>
                    <a:pt x="1817" y="1557"/>
                  </a:lnTo>
                  <a:close/>
                  <a:moveTo>
                    <a:pt x="1312" y="1557"/>
                  </a:moveTo>
                  <a:lnTo>
                    <a:pt x="1102" y="2409"/>
                  </a:lnTo>
                  <a:lnTo>
                    <a:pt x="1544" y="2409"/>
                  </a:lnTo>
                  <a:lnTo>
                    <a:pt x="1584" y="2251"/>
                  </a:lnTo>
                  <a:lnTo>
                    <a:pt x="1299" y="2251"/>
                  </a:lnTo>
                  <a:lnTo>
                    <a:pt x="1349" y="2049"/>
                  </a:lnTo>
                  <a:lnTo>
                    <a:pt x="1603" y="2049"/>
                  </a:lnTo>
                  <a:lnTo>
                    <a:pt x="1643" y="1892"/>
                  </a:lnTo>
                  <a:lnTo>
                    <a:pt x="1387" y="1892"/>
                  </a:lnTo>
                  <a:lnTo>
                    <a:pt x="1431" y="1715"/>
                  </a:lnTo>
                  <a:lnTo>
                    <a:pt x="1701" y="1715"/>
                  </a:lnTo>
                  <a:lnTo>
                    <a:pt x="1740" y="1557"/>
                  </a:lnTo>
                  <a:lnTo>
                    <a:pt x="1312" y="1557"/>
                  </a:lnTo>
                  <a:close/>
                  <a:moveTo>
                    <a:pt x="603" y="1557"/>
                  </a:moveTo>
                  <a:lnTo>
                    <a:pt x="392" y="2409"/>
                  </a:lnTo>
                  <a:lnTo>
                    <a:pt x="536" y="2409"/>
                  </a:lnTo>
                  <a:lnTo>
                    <a:pt x="600" y="2152"/>
                  </a:lnTo>
                  <a:lnTo>
                    <a:pt x="619" y="2071"/>
                  </a:lnTo>
                  <a:lnTo>
                    <a:pt x="638" y="1994"/>
                  </a:lnTo>
                  <a:lnTo>
                    <a:pt x="655" y="1920"/>
                  </a:lnTo>
                  <a:lnTo>
                    <a:pt x="671" y="1849"/>
                  </a:lnTo>
                  <a:lnTo>
                    <a:pt x="685" y="1781"/>
                  </a:lnTo>
                  <a:lnTo>
                    <a:pt x="689" y="1780"/>
                  </a:lnTo>
                  <a:lnTo>
                    <a:pt x="697" y="1856"/>
                  </a:lnTo>
                  <a:lnTo>
                    <a:pt x="708" y="1933"/>
                  </a:lnTo>
                  <a:lnTo>
                    <a:pt x="720" y="2009"/>
                  </a:lnTo>
                  <a:lnTo>
                    <a:pt x="735" y="2080"/>
                  </a:lnTo>
                  <a:lnTo>
                    <a:pt x="801" y="2409"/>
                  </a:lnTo>
                  <a:lnTo>
                    <a:pt x="967" y="2409"/>
                  </a:lnTo>
                  <a:lnTo>
                    <a:pt x="1176" y="1557"/>
                  </a:lnTo>
                  <a:lnTo>
                    <a:pt x="1033" y="1557"/>
                  </a:lnTo>
                  <a:lnTo>
                    <a:pt x="971" y="1806"/>
                  </a:lnTo>
                  <a:lnTo>
                    <a:pt x="948" y="1899"/>
                  </a:lnTo>
                  <a:lnTo>
                    <a:pt x="929" y="1989"/>
                  </a:lnTo>
                  <a:lnTo>
                    <a:pt x="911" y="2076"/>
                  </a:lnTo>
                  <a:lnTo>
                    <a:pt x="897" y="2161"/>
                  </a:lnTo>
                  <a:lnTo>
                    <a:pt x="894" y="2161"/>
                  </a:lnTo>
                  <a:lnTo>
                    <a:pt x="887" y="2087"/>
                  </a:lnTo>
                  <a:lnTo>
                    <a:pt x="877" y="2013"/>
                  </a:lnTo>
                  <a:lnTo>
                    <a:pt x="865" y="1939"/>
                  </a:lnTo>
                  <a:lnTo>
                    <a:pt x="852" y="1869"/>
                  </a:lnTo>
                  <a:lnTo>
                    <a:pt x="786" y="1557"/>
                  </a:lnTo>
                  <a:lnTo>
                    <a:pt x="603" y="1557"/>
                  </a:lnTo>
                  <a:close/>
                  <a:moveTo>
                    <a:pt x="1546" y="0"/>
                  </a:moveTo>
                  <a:lnTo>
                    <a:pt x="1581" y="2"/>
                  </a:lnTo>
                  <a:lnTo>
                    <a:pt x="1614" y="12"/>
                  </a:lnTo>
                  <a:lnTo>
                    <a:pt x="1647" y="27"/>
                  </a:lnTo>
                  <a:lnTo>
                    <a:pt x="1676" y="47"/>
                  </a:lnTo>
                  <a:lnTo>
                    <a:pt x="1702" y="73"/>
                  </a:lnTo>
                  <a:lnTo>
                    <a:pt x="1726" y="105"/>
                  </a:lnTo>
                  <a:lnTo>
                    <a:pt x="1953" y="448"/>
                  </a:lnTo>
                  <a:lnTo>
                    <a:pt x="2299" y="334"/>
                  </a:lnTo>
                  <a:lnTo>
                    <a:pt x="2334" y="326"/>
                  </a:lnTo>
                  <a:lnTo>
                    <a:pt x="2368" y="324"/>
                  </a:lnTo>
                  <a:lnTo>
                    <a:pt x="2401" y="329"/>
                  </a:lnTo>
                  <a:lnTo>
                    <a:pt x="2434" y="340"/>
                  </a:lnTo>
                  <a:lnTo>
                    <a:pt x="2465" y="356"/>
                  </a:lnTo>
                  <a:lnTo>
                    <a:pt x="2495" y="379"/>
                  </a:lnTo>
                  <a:lnTo>
                    <a:pt x="2521" y="406"/>
                  </a:lnTo>
                  <a:lnTo>
                    <a:pt x="2543" y="437"/>
                  </a:lnTo>
                  <a:lnTo>
                    <a:pt x="2563" y="472"/>
                  </a:lnTo>
                  <a:lnTo>
                    <a:pt x="2576" y="511"/>
                  </a:lnTo>
                  <a:lnTo>
                    <a:pt x="2586" y="550"/>
                  </a:lnTo>
                  <a:lnTo>
                    <a:pt x="2590" y="593"/>
                  </a:lnTo>
                  <a:lnTo>
                    <a:pt x="2609" y="1034"/>
                  </a:lnTo>
                  <a:lnTo>
                    <a:pt x="2945" y="1192"/>
                  </a:lnTo>
                  <a:lnTo>
                    <a:pt x="2976" y="1211"/>
                  </a:lnTo>
                  <a:lnTo>
                    <a:pt x="3004" y="1234"/>
                  </a:lnTo>
                  <a:lnTo>
                    <a:pt x="3029" y="1262"/>
                  </a:lnTo>
                  <a:lnTo>
                    <a:pt x="3051" y="1294"/>
                  </a:lnTo>
                  <a:lnTo>
                    <a:pt x="3068" y="1330"/>
                  </a:lnTo>
                  <a:lnTo>
                    <a:pt x="3081" y="1370"/>
                  </a:lnTo>
                  <a:lnTo>
                    <a:pt x="3089" y="1411"/>
                  </a:lnTo>
                  <a:lnTo>
                    <a:pt x="3093" y="1453"/>
                  </a:lnTo>
                  <a:lnTo>
                    <a:pt x="3090" y="1495"/>
                  </a:lnTo>
                  <a:lnTo>
                    <a:pt x="3083" y="1536"/>
                  </a:lnTo>
                  <a:lnTo>
                    <a:pt x="3072" y="1575"/>
                  </a:lnTo>
                  <a:lnTo>
                    <a:pt x="3055" y="1613"/>
                  </a:lnTo>
                  <a:lnTo>
                    <a:pt x="2859" y="1983"/>
                  </a:lnTo>
                  <a:lnTo>
                    <a:pt x="3055" y="2353"/>
                  </a:lnTo>
                  <a:lnTo>
                    <a:pt x="3072" y="2390"/>
                  </a:lnTo>
                  <a:lnTo>
                    <a:pt x="3083" y="2430"/>
                  </a:lnTo>
                  <a:lnTo>
                    <a:pt x="3090" y="2471"/>
                  </a:lnTo>
                  <a:lnTo>
                    <a:pt x="3093" y="2512"/>
                  </a:lnTo>
                  <a:lnTo>
                    <a:pt x="3089" y="2554"/>
                  </a:lnTo>
                  <a:lnTo>
                    <a:pt x="3081" y="2595"/>
                  </a:lnTo>
                  <a:lnTo>
                    <a:pt x="3068" y="2635"/>
                  </a:lnTo>
                  <a:lnTo>
                    <a:pt x="3051" y="2671"/>
                  </a:lnTo>
                  <a:lnTo>
                    <a:pt x="3030" y="2704"/>
                  </a:lnTo>
                  <a:lnTo>
                    <a:pt x="3004" y="2731"/>
                  </a:lnTo>
                  <a:lnTo>
                    <a:pt x="2976" y="2755"/>
                  </a:lnTo>
                  <a:lnTo>
                    <a:pt x="2945" y="2774"/>
                  </a:lnTo>
                  <a:lnTo>
                    <a:pt x="2609" y="2931"/>
                  </a:lnTo>
                  <a:lnTo>
                    <a:pt x="2590" y="3373"/>
                  </a:lnTo>
                  <a:lnTo>
                    <a:pt x="2586" y="3415"/>
                  </a:lnTo>
                  <a:lnTo>
                    <a:pt x="2577" y="3455"/>
                  </a:lnTo>
                  <a:lnTo>
                    <a:pt x="2563" y="3493"/>
                  </a:lnTo>
                  <a:lnTo>
                    <a:pt x="2544" y="3528"/>
                  </a:lnTo>
                  <a:lnTo>
                    <a:pt x="2521" y="3559"/>
                  </a:lnTo>
                  <a:lnTo>
                    <a:pt x="2496" y="3587"/>
                  </a:lnTo>
                  <a:lnTo>
                    <a:pt x="2465" y="3609"/>
                  </a:lnTo>
                  <a:lnTo>
                    <a:pt x="2434" y="3625"/>
                  </a:lnTo>
                  <a:lnTo>
                    <a:pt x="2401" y="3637"/>
                  </a:lnTo>
                  <a:lnTo>
                    <a:pt x="2367" y="3642"/>
                  </a:lnTo>
                  <a:lnTo>
                    <a:pt x="2334" y="3639"/>
                  </a:lnTo>
                  <a:lnTo>
                    <a:pt x="2299" y="3632"/>
                  </a:lnTo>
                  <a:lnTo>
                    <a:pt x="1953" y="3518"/>
                  </a:lnTo>
                  <a:lnTo>
                    <a:pt x="1727" y="3861"/>
                  </a:lnTo>
                  <a:lnTo>
                    <a:pt x="1702" y="3892"/>
                  </a:lnTo>
                  <a:lnTo>
                    <a:pt x="1676" y="3918"/>
                  </a:lnTo>
                  <a:lnTo>
                    <a:pt x="1646" y="3938"/>
                  </a:lnTo>
                  <a:lnTo>
                    <a:pt x="1614" y="3954"/>
                  </a:lnTo>
                  <a:lnTo>
                    <a:pt x="1581" y="3963"/>
                  </a:lnTo>
                  <a:lnTo>
                    <a:pt x="1546" y="3967"/>
                  </a:lnTo>
                  <a:lnTo>
                    <a:pt x="1512" y="3963"/>
                  </a:lnTo>
                  <a:lnTo>
                    <a:pt x="1478" y="3954"/>
                  </a:lnTo>
                  <a:lnTo>
                    <a:pt x="1447" y="3938"/>
                  </a:lnTo>
                  <a:lnTo>
                    <a:pt x="1418" y="3918"/>
                  </a:lnTo>
                  <a:lnTo>
                    <a:pt x="1390" y="3892"/>
                  </a:lnTo>
                  <a:lnTo>
                    <a:pt x="1367" y="3861"/>
                  </a:lnTo>
                  <a:lnTo>
                    <a:pt x="1141" y="3518"/>
                  </a:lnTo>
                  <a:lnTo>
                    <a:pt x="793" y="3632"/>
                  </a:lnTo>
                  <a:lnTo>
                    <a:pt x="760" y="3639"/>
                  </a:lnTo>
                  <a:lnTo>
                    <a:pt x="725" y="3642"/>
                  </a:lnTo>
                  <a:lnTo>
                    <a:pt x="692" y="3637"/>
                  </a:lnTo>
                  <a:lnTo>
                    <a:pt x="659" y="3625"/>
                  </a:lnTo>
                  <a:lnTo>
                    <a:pt x="627" y="3609"/>
                  </a:lnTo>
                  <a:lnTo>
                    <a:pt x="598" y="3587"/>
                  </a:lnTo>
                  <a:lnTo>
                    <a:pt x="571" y="3559"/>
                  </a:lnTo>
                  <a:lnTo>
                    <a:pt x="549" y="3528"/>
                  </a:lnTo>
                  <a:lnTo>
                    <a:pt x="531" y="3493"/>
                  </a:lnTo>
                  <a:lnTo>
                    <a:pt x="517" y="3455"/>
                  </a:lnTo>
                  <a:lnTo>
                    <a:pt x="508" y="3415"/>
                  </a:lnTo>
                  <a:lnTo>
                    <a:pt x="504" y="3373"/>
                  </a:lnTo>
                  <a:lnTo>
                    <a:pt x="484" y="2931"/>
                  </a:lnTo>
                  <a:lnTo>
                    <a:pt x="149" y="2774"/>
                  </a:lnTo>
                  <a:lnTo>
                    <a:pt x="118" y="2755"/>
                  </a:lnTo>
                  <a:lnTo>
                    <a:pt x="89" y="2731"/>
                  </a:lnTo>
                  <a:lnTo>
                    <a:pt x="64" y="2704"/>
                  </a:lnTo>
                  <a:lnTo>
                    <a:pt x="43" y="2671"/>
                  </a:lnTo>
                  <a:lnTo>
                    <a:pt x="25" y="2635"/>
                  </a:lnTo>
                  <a:lnTo>
                    <a:pt x="12" y="2595"/>
                  </a:lnTo>
                  <a:lnTo>
                    <a:pt x="4" y="2554"/>
                  </a:lnTo>
                  <a:lnTo>
                    <a:pt x="1" y="2512"/>
                  </a:lnTo>
                  <a:lnTo>
                    <a:pt x="3" y="2471"/>
                  </a:lnTo>
                  <a:lnTo>
                    <a:pt x="9" y="2430"/>
                  </a:lnTo>
                  <a:lnTo>
                    <a:pt x="21" y="2390"/>
                  </a:lnTo>
                  <a:lnTo>
                    <a:pt x="37" y="2353"/>
                  </a:lnTo>
                  <a:lnTo>
                    <a:pt x="233" y="1983"/>
                  </a:lnTo>
                  <a:lnTo>
                    <a:pt x="37" y="1612"/>
                  </a:lnTo>
                  <a:lnTo>
                    <a:pt x="21" y="1575"/>
                  </a:lnTo>
                  <a:lnTo>
                    <a:pt x="9" y="1536"/>
                  </a:lnTo>
                  <a:lnTo>
                    <a:pt x="2" y="1495"/>
                  </a:lnTo>
                  <a:lnTo>
                    <a:pt x="0" y="1453"/>
                  </a:lnTo>
                  <a:lnTo>
                    <a:pt x="4" y="1411"/>
                  </a:lnTo>
                  <a:lnTo>
                    <a:pt x="12" y="1370"/>
                  </a:lnTo>
                  <a:lnTo>
                    <a:pt x="25" y="1330"/>
                  </a:lnTo>
                  <a:lnTo>
                    <a:pt x="43" y="1294"/>
                  </a:lnTo>
                  <a:lnTo>
                    <a:pt x="64" y="1262"/>
                  </a:lnTo>
                  <a:lnTo>
                    <a:pt x="89" y="1234"/>
                  </a:lnTo>
                  <a:lnTo>
                    <a:pt x="118" y="1211"/>
                  </a:lnTo>
                  <a:lnTo>
                    <a:pt x="149" y="1192"/>
                  </a:lnTo>
                  <a:lnTo>
                    <a:pt x="484" y="1034"/>
                  </a:lnTo>
                  <a:lnTo>
                    <a:pt x="504" y="593"/>
                  </a:lnTo>
                  <a:lnTo>
                    <a:pt x="508" y="550"/>
                  </a:lnTo>
                  <a:lnTo>
                    <a:pt x="517" y="511"/>
                  </a:lnTo>
                  <a:lnTo>
                    <a:pt x="531" y="473"/>
                  </a:lnTo>
                  <a:lnTo>
                    <a:pt x="549" y="437"/>
                  </a:lnTo>
                  <a:lnTo>
                    <a:pt x="571" y="406"/>
                  </a:lnTo>
                  <a:lnTo>
                    <a:pt x="598" y="379"/>
                  </a:lnTo>
                  <a:lnTo>
                    <a:pt x="627" y="356"/>
                  </a:lnTo>
                  <a:lnTo>
                    <a:pt x="659" y="340"/>
                  </a:lnTo>
                  <a:lnTo>
                    <a:pt x="692" y="329"/>
                  </a:lnTo>
                  <a:lnTo>
                    <a:pt x="725" y="324"/>
                  </a:lnTo>
                  <a:lnTo>
                    <a:pt x="760" y="326"/>
                  </a:lnTo>
                  <a:lnTo>
                    <a:pt x="793" y="334"/>
                  </a:lnTo>
                  <a:lnTo>
                    <a:pt x="1141" y="448"/>
                  </a:lnTo>
                  <a:lnTo>
                    <a:pt x="1367" y="105"/>
                  </a:lnTo>
                  <a:lnTo>
                    <a:pt x="1390" y="73"/>
                  </a:lnTo>
                  <a:lnTo>
                    <a:pt x="1418" y="47"/>
                  </a:lnTo>
                  <a:lnTo>
                    <a:pt x="1447" y="27"/>
                  </a:lnTo>
                  <a:lnTo>
                    <a:pt x="1478" y="12"/>
                  </a:lnTo>
                  <a:lnTo>
                    <a:pt x="1512" y="2"/>
                  </a:lnTo>
                  <a:lnTo>
                    <a:pt x="154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3589782" y="1256301"/>
            <a:ext cx="5012437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66332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482229" y="2654214"/>
            <a:ext cx="2631585" cy="2616085"/>
            <a:chOff x="973361" y="2309832"/>
            <a:chExt cx="2631585" cy="2616085"/>
          </a:xfrm>
        </p:grpSpPr>
        <p:sp>
          <p:nvSpPr>
            <p:cNvPr id="2" name="Teardrop 1"/>
            <p:cNvSpPr/>
            <p:nvPr/>
          </p:nvSpPr>
          <p:spPr>
            <a:xfrm rot="18917750">
              <a:off x="973361" y="2309832"/>
              <a:ext cx="2631585" cy="2616085"/>
            </a:xfrm>
            <a:prstGeom prst="teardrop">
              <a:avLst/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187809" y="2538937"/>
              <a:ext cx="2202688" cy="2175568"/>
              <a:chOff x="1187809" y="2515187"/>
              <a:chExt cx="2202688" cy="2175568"/>
            </a:xfrm>
          </p:grpSpPr>
          <p:sp>
            <p:nvSpPr>
              <p:cNvPr id="3" name="Flowchart: Delay 2"/>
              <p:cNvSpPr/>
              <p:nvPr/>
            </p:nvSpPr>
            <p:spPr>
              <a:xfrm rot="5400000">
                <a:off x="1783460" y="3083719"/>
                <a:ext cx="1011385" cy="2202688"/>
              </a:xfrm>
              <a:custGeom>
                <a:avLst/>
                <a:gdLst>
                  <a:gd name="connsiteX0" fmla="*/ 0 w 2375065"/>
                  <a:gd name="connsiteY0" fmla="*/ 0 h 3063833"/>
                  <a:gd name="connsiteX1" fmla="*/ 1187533 w 2375065"/>
                  <a:gd name="connsiteY1" fmla="*/ 0 h 3063833"/>
                  <a:gd name="connsiteX2" fmla="*/ 2375066 w 2375065"/>
                  <a:gd name="connsiteY2" fmla="*/ 1531917 h 3063833"/>
                  <a:gd name="connsiteX3" fmla="*/ 1187533 w 2375065"/>
                  <a:gd name="connsiteY3" fmla="*/ 3063834 h 3063833"/>
                  <a:gd name="connsiteX4" fmla="*/ 0 w 2375065"/>
                  <a:gd name="connsiteY4" fmla="*/ 3063833 h 3063833"/>
                  <a:gd name="connsiteX5" fmla="*/ 0 w 2375065"/>
                  <a:gd name="connsiteY5" fmla="*/ 0 h 3063833"/>
                  <a:gd name="connsiteX0" fmla="*/ 0 w 2375066"/>
                  <a:gd name="connsiteY0" fmla="*/ 0 h 3063834"/>
                  <a:gd name="connsiteX1" fmla="*/ 1187533 w 2375066"/>
                  <a:gd name="connsiteY1" fmla="*/ 0 h 3063834"/>
                  <a:gd name="connsiteX2" fmla="*/ 2375066 w 2375066"/>
                  <a:gd name="connsiteY2" fmla="*/ 1531917 h 3063834"/>
                  <a:gd name="connsiteX3" fmla="*/ 1187533 w 2375066"/>
                  <a:gd name="connsiteY3" fmla="*/ 3063834 h 3063834"/>
                  <a:gd name="connsiteX4" fmla="*/ 0 w 2375066"/>
                  <a:gd name="connsiteY4" fmla="*/ 0 h 3063834"/>
                  <a:gd name="connsiteX0" fmla="*/ 0 w 1187533"/>
                  <a:gd name="connsiteY0" fmla="*/ 3063834 h 3063834"/>
                  <a:gd name="connsiteX1" fmla="*/ 0 w 1187533"/>
                  <a:gd name="connsiteY1" fmla="*/ 0 h 3063834"/>
                  <a:gd name="connsiteX2" fmla="*/ 1187533 w 1187533"/>
                  <a:gd name="connsiteY2" fmla="*/ 1531917 h 3063834"/>
                  <a:gd name="connsiteX3" fmla="*/ 0 w 1187533"/>
                  <a:gd name="connsiteY3" fmla="*/ 3063834 h 3063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7533" h="3063834">
                    <a:moveTo>
                      <a:pt x="0" y="3063834"/>
                    </a:moveTo>
                    <a:lnTo>
                      <a:pt x="0" y="0"/>
                    </a:lnTo>
                    <a:cubicBezTo>
                      <a:pt x="655856" y="0"/>
                      <a:pt x="1187533" y="685863"/>
                      <a:pt x="1187533" y="1531917"/>
                    </a:cubicBezTo>
                    <a:cubicBezTo>
                      <a:pt x="1187533" y="2377971"/>
                      <a:pt x="655856" y="3063834"/>
                      <a:pt x="0" y="3063834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347446" y="3826273"/>
                <a:ext cx="18834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kern="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This is a sample text.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47447" y="2515187"/>
                <a:ext cx="188341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600" kern="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47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783776" y="2677963"/>
            <a:ext cx="2631585" cy="2616085"/>
            <a:chOff x="4239076" y="2309831"/>
            <a:chExt cx="2631585" cy="2616085"/>
          </a:xfrm>
        </p:grpSpPr>
        <p:sp>
          <p:nvSpPr>
            <p:cNvPr id="4" name="Teardrop 3"/>
            <p:cNvSpPr/>
            <p:nvPr/>
          </p:nvSpPr>
          <p:spPr>
            <a:xfrm flipH="1">
              <a:off x="4239076" y="2309831"/>
              <a:ext cx="2631585" cy="2616085"/>
            </a:xfrm>
            <a:prstGeom prst="teardrop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Delay 2"/>
            <p:cNvSpPr/>
            <p:nvPr/>
          </p:nvSpPr>
          <p:spPr>
            <a:xfrm rot="5400000">
              <a:off x="5049174" y="3091050"/>
              <a:ext cx="1011388" cy="2188028"/>
            </a:xfrm>
            <a:custGeom>
              <a:avLst/>
              <a:gdLst>
                <a:gd name="connsiteX0" fmla="*/ 0 w 2375065"/>
                <a:gd name="connsiteY0" fmla="*/ 0 h 3063833"/>
                <a:gd name="connsiteX1" fmla="*/ 1187533 w 2375065"/>
                <a:gd name="connsiteY1" fmla="*/ 0 h 3063833"/>
                <a:gd name="connsiteX2" fmla="*/ 2375066 w 2375065"/>
                <a:gd name="connsiteY2" fmla="*/ 1531917 h 3063833"/>
                <a:gd name="connsiteX3" fmla="*/ 1187533 w 2375065"/>
                <a:gd name="connsiteY3" fmla="*/ 3063834 h 3063833"/>
                <a:gd name="connsiteX4" fmla="*/ 0 w 2375065"/>
                <a:gd name="connsiteY4" fmla="*/ 3063833 h 3063833"/>
                <a:gd name="connsiteX5" fmla="*/ 0 w 2375065"/>
                <a:gd name="connsiteY5" fmla="*/ 0 h 3063833"/>
                <a:gd name="connsiteX0" fmla="*/ 0 w 2375066"/>
                <a:gd name="connsiteY0" fmla="*/ 0 h 3063834"/>
                <a:gd name="connsiteX1" fmla="*/ 1187533 w 2375066"/>
                <a:gd name="connsiteY1" fmla="*/ 0 h 3063834"/>
                <a:gd name="connsiteX2" fmla="*/ 2375066 w 2375066"/>
                <a:gd name="connsiteY2" fmla="*/ 1531917 h 3063834"/>
                <a:gd name="connsiteX3" fmla="*/ 1187533 w 2375066"/>
                <a:gd name="connsiteY3" fmla="*/ 3063834 h 3063834"/>
                <a:gd name="connsiteX4" fmla="*/ 0 w 2375066"/>
                <a:gd name="connsiteY4" fmla="*/ 0 h 3063834"/>
                <a:gd name="connsiteX0" fmla="*/ 0 w 1187533"/>
                <a:gd name="connsiteY0" fmla="*/ 3063834 h 3063834"/>
                <a:gd name="connsiteX1" fmla="*/ 0 w 1187533"/>
                <a:gd name="connsiteY1" fmla="*/ 0 h 3063834"/>
                <a:gd name="connsiteX2" fmla="*/ 1187533 w 1187533"/>
                <a:gd name="connsiteY2" fmla="*/ 1531917 h 3063834"/>
                <a:gd name="connsiteX3" fmla="*/ 0 w 1187533"/>
                <a:gd name="connsiteY3" fmla="*/ 3063834 h 306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533" h="3063834">
                  <a:moveTo>
                    <a:pt x="0" y="3063834"/>
                  </a:moveTo>
                  <a:lnTo>
                    <a:pt x="0" y="0"/>
                  </a:lnTo>
                  <a:cubicBezTo>
                    <a:pt x="655856" y="0"/>
                    <a:pt x="1187533" y="685863"/>
                    <a:pt x="1187533" y="1531917"/>
                  </a:cubicBezTo>
                  <a:cubicBezTo>
                    <a:pt x="1187533" y="2377971"/>
                    <a:pt x="655856" y="3063834"/>
                    <a:pt x="0" y="306383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13162" y="3826273"/>
              <a:ext cx="18834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12110" y="2515187"/>
              <a:ext cx="188551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120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85323" y="2677963"/>
            <a:ext cx="2624448" cy="2616085"/>
            <a:chOff x="7576455" y="2309831"/>
            <a:chExt cx="2624448" cy="2616085"/>
          </a:xfrm>
        </p:grpSpPr>
        <p:sp>
          <p:nvSpPr>
            <p:cNvPr id="6" name="Round Diagonal Corner Rectangle 5"/>
            <p:cNvSpPr/>
            <p:nvPr/>
          </p:nvSpPr>
          <p:spPr>
            <a:xfrm flipH="1">
              <a:off x="7576455" y="2309831"/>
              <a:ext cx="2624448" cy="2616085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5400000">
              <a:off x="8419322" y="3128864"/>
              <a:ext cx="1011386" cy="2112396"/>
            </a:xfrm>
            <a:custGeom>
              <a:avLst/>
              <a:gdLst>
                <a:gd name="connsiteX0" fmla="*/ 0 w 1011386"/>
                <a:gd name="connsiteY0" fmla="*/ 1122219 h 2112396"/>
                <a:gd name="connsiteX1" fmla="*/ 0 w 1011386"/>
                <a:gd name="connsiteY1" fmla="*/ 0 h 2112396"/>
                <a:gd name="connsiteX2" fmla="*/ 1 w 1011386"/>
                <a:gd name="connsiteY2" fmla="*/ 0 h 2112396"/>
                <a:gd name="connsiteX3" fmla="*/ 1011386 w 1011386"/>
                <a:gd name="connsiteY3" fmla="*/ 0 h 2112396"/>
                <a:gd name="connsiteX4" fmla="*/ 1011386 w 1011386"/>
                <a:gd name="connsiteY4" fmla="*/ 1122219 h 2112396"/>
                <a:gd name="connsiteX5" fmla="*/ 1008193 w 1011386"/>
                <a:gd name="connsiteY5" fmla="*/ 1122219 h 2112396"/>
                <a:gd name="connsiteX6" fmla="*/ 1006164 w 1011386"/>
                <a:gd name="connsiteY6" fmla="*/ 1164189 h 2112396"/>
                <a:gd name="connsiteX7" fmla="*/ 1 w 1011386"/>
                <a:gd name="connsiteY7" fmla="*/ 2112396 h 2112396"/>
                <a:gd name="connsiteX8" fmla="*/ 1 w 1011386"/>
                <a:gd name="connsiteY8" fmla="*/ 1122219 h 211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1386" h="2112396">
                  <a:moveTo>
                    <a:pt x="0" y="1122219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011386" y="0"/>
                  </a:lnTo>
                  <a:lnTo>
                    <a:pt x="1011386" y="1122219"/>
                  </a:lnTo>
                  <a:lnTo>
                    <a:pt x="1008193" y="1122219"/>
                  </a:lnTo>
                  <a:lnTo>
                    <a:pt x="1006164" y="1164189"/>
                  </a:lnTo>
                  <a:cubicBezTo>
                    <a:pt x="954371" y="1696783"/>
                    <a:pt x="523662" y="2112396"/>
                    <a:pt x="1" y="2112396"/>
                  </a:cubicBezTo>
                  <a:lnTo>
                    <a:pt x="1" y="112221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45921" y="2515187"/>
              <a:ext cx="188551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220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60288" y="3826273"/>
              <a:ext cx="18834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589782" y="1256301"/>
            <a:ext cx="5012437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57699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27856" y="1720683"/>
            <a:ext cx="7044856" cy="3503080"/>
            <a:chOff x="0" y="1014974"/>
            <a:chExt cx="7044856" cy="35030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7" name="Group 6"/>
            <p:cNvGrpSpPr/>
            <p:nvPr/>
          </p:nvGrpSpPr>
          <p:grpSpPr>
            <a:xfrm>
              <a:off x="5194792" y="2062716"/>
              <a:ext cx="1265274" cy="2358421"/>
              <a:chOff x="2917366" y="1676401"/>
              <a:chExt cx="1447806" cy="2148836"/>
            </a:xfrm>
          </p:grpSpPr>
          <p:sp>
            <p:nvSpPr>
              <p:cNvPr id="8" name="Right Triangle 7"/>
              <p:cNvSpPr/>
              <p:nvPr/>
            </p:nvSpPr>
            <p:spPr>
              <a:xfrm>
                <a:off x="3635825" y="1676401"/>
                <a:ext cx="729347" cy="2148836"/>
              </a:xfrm>
              <a:prstGeom prst="rtTriangl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 flipH="1">
                <a:off x="2917366" y="1676401"/>
                <a:ext cx="718459" cy="2148836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2917366" y="3395752"/>
                <a:ext cx="1447806" cy="429485"/>
              </a:xfrm>
              <a:prstGeom prst="triangle">
                <a:avLst>
                  <a:gd name="adj" fmla="val 49975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712271" y="2595080"/>
              <a:ext cx="1737701" cy="1829734"/>
              <a:chOff x="2917366" y="1676401"/>
              <a:chExt cx="1447806" cy="2148836"/>
            </a:xfrm>
          </p:grpSpPr>
          <p:sp>
            <p:nvSpPr>
              <p:cNvPr id="16" name="Right Triangle 15"/>
              <p:cNvSpPr/>
              <p:nvPr/>
            </p:nvSpPr>
            <p:spPr>
              <a:xfrm>
                <a:off x="3635825" y="1676401"/>
                <a:ext cx="729347" cy="2148836"/>
              </a:xfrm>
              <a:prstGeom prst="rt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Triangle 16"/>
              <p:cNvSpPr/>
              <p:nvPr/>
            </p:nvSpPr>
            <p:spPr>
              <a:xfrm flipH="1">
                <a:off x="2917366" y="1676401"/>
                <a:ext cx="718459" cy="2148836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2917367" y="3065488"/>
                <a:ext cx="1447805" cy="759749"/>
              </a:xfrm>
              <a:prstGeom prst="triangle">
                <a:avLst>
                  <a:gd name="adj" fmla="val 49615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509810" y="1537025"/>
              <a:ext cx="1557930" cy="2886917"/>
              <a:chOff x="2917366" y="1676401"/>
              <a:chExt cx="1447806" cy="2148836"/>
            </a:xfrm>
          </p:grpSpPr>
          <p:sp>
            <p:nvSpPr>
              <p:cNvPr id="12" name="Right Triangle 11"/>
              <p:cNvSpPr/>
              <p:nvPr/>
            </p:nvSpPr>
            <p:spPr>
              <a:xfrm>
                <a:off x="3635825" y="1676401"/>
                <a:ext cx="729347" cy="2148836"/>
              </a:xfrm>
              <a:prstGeom prst="rt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ight Triangle 12"/>
              <p:cNvSpPr/>
              <p:nvPr/>
            </p:nvSpPr>
            <p:spPr>
              <a:xfrm flipH="1">
                <a:off x="2917366" y="1676401"/>
                <a:ext cx="718459" cy="2148836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2917366" y="3272217"/>
                <a:ext cx="1447806" cy="553020"/>
              </a:xfrm>
              <a:prstGeom prst="triangle">
                <a:avLst>
                  <a:gd name="adj" fmla="val 49975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88688" y="2943660"/>
              <a:ext cx="1298295" cy="1477477"/>
              <a:chOff x="2917366" y="1676401"/>
              <a:chExt cx="1447806" cy="2148836"/>
            </a:xfrm>
          </p:grpSpPr>
          <p:sp>
            <p:nvSpPr>
              <p:cNvPr id="20" name="Right Triangle 19"/>
              <p:cNvSpPr/>
              <p:nvPr/>
            </p:nvSpPr>
            <p:spPr>
              <a:xfrm>
                <a:off x="3635825" y="1676401"/>
                <a:ext cx="729347" cy="2148836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Triangle 20"/>
              <p:cNvSpPr/>
              <p:nvPr/>
            </p:nvSpPr>
            <p:spPr>
              <a:xfrm flipH="1">
                <a:off x="2917366" y="1676401"/>
                <a:ext cx="718459" cy="2148836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2917366" y="3170648"/>
                <a:ext cx="1437567" cy="654589"/>
              </a:xfrm>
              <a:prstGeom prst="triangle">
                <a:avLst>
                  <a:gd name="adj" fmla="val 49975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84791" y="3498111"/>
              <a:ext cx="981070" cy="926776"/>
              <a:chOff x="2917366" y="1676401"/>
              <a:chExt cx="1447806" cy="2148836"/>
            </a:xfrm>
          </p:grpSpPr>
          <p:sp>
            <p:nvSpPr>
              <p:cNvPr id="3" name="Right Triangle 2"/>
              <p:cNvSpPr/>
              <p:nvPr/>
            </p:nvSpPr>
            <p:spPr>
              <a:xfrm>
                <a:off x="3635825" y="1676401"/>
                <a:ext cx="729347" cy="2148836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ight Triangle 4"/>
              <p:cNvSpPr/>
              <p:nvPr/>
            </p:nvSpPr>
            <p:spPr>
              <a:xfrm flipH="1">
                <a:off x="2917366" y="1676401"/>
                <a:ext cx="718459" cy="2148836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Isosceles Triangle 1"/>
              <p:cNvSpPr/>
              <p:nvPr/>
            </p:nvSpPr>
            <p:spPr>
              <a:xfrm>
                <a:off x="2917366" y="3245855"/>
                <a:ext cx="1447804" cy="579382"/>
              </a:xfrm>
              <a:prstGeom prst="triangle">
                <a:avLst>
                  <a:gd name="adj" fmla="val 4997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0" y="4421753"/>
              <a:ext cx="7044856" cy="963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18126" y="2974626"/>
              <a:ext cx="914400" cy="430318"/>
            </a:xfrm>
            <a:prstGeom prst="roundRect">
              <a:avLst>
                <a:gd name="adj" fmla="val 87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15%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580635" y="2467476"/>
              <a:ext cx="914400" cy="430318"/>
            </a:xfrm>
            <a:prstGeom prst="roundRect">
              <a:avLst>
                <a:gd name="adj" fmla="val 873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35%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31575" y="1014974"/>
              <a:ext cx="914400" cy="430318"/>
            </a:xfrm>
            <a:prstGeom prst="roundRect">
              <a:avLst>
                <a:gd name="adj" fmla="val 873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88%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123921" y="2076847"/>
              <a:ext cx="914400" cy="430318"/>
            </a:xfrm>
            <a:prstGeom prst="roundRect">
              <a:avLst>
                <a:gd name="adj" fmla="val 873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65%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70229" y="1583940"/>
              <a:ext cx="914400" cy="430318"/>
            </a:xfrm>
            <a:prstGeom prst="roundRect">
              <a:avLst>
                <a:gd name="adj" fmla="val 873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75%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825499" y="600500"/>
            <a:ext cx="5012437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601079" y="1600095"/>
            <a:ext cx="4008635" cy="646331"/>
            <a:chOff x="7601080" y="1600095"/>
            <a:chExt cx="4008635" cy="646331"/>
          </a:xfrm>
        </p:grpSpPr>
        <p:sp>
          <p:nvSpPr>
            <p:cNvPr id="47" name="Rectangle 46"/>
            <p:cNvSpPr/>
            <p:nvPr/>
          </p:nvSpPr>
          <p:spPr>
            <a:xfrm>
              <a:off x="8525556" y="1600095"/>
              <a:ext cx="3084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01080" y="1630873"/>
              <a:ext cx="9099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15%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601079" y="2519204"/>
            <a:ext cx="4009673" cy="646331"/>
            <a:chOff x="7632977" y="2519204"/>
            <a:chExt cx="4009673" cy="646331"/>
          </a:xfrm>
        </p:grpSpPr>
        <p:sp>
          <p:nvSpPr>
            <p:cNvPr id="42" name="Rectangle 41"/>
            <p:cNvSpPr/>
            <p:nvPr/>
          </p:nvSpPr>
          <p:spPr>
            <a:xfrm>
              <a:off x="8558491" y="2519204"/>
              <a:ext cx="3084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32977" y="2580759"/>
              <a:ext cx="909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35%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01079" y="3438313"/>
            <a:ext cx="3994113" cy="646331"/>
            <a:chOff x="7601080" y="3438313"/>
            <a:chExt cx="3994113" cy="646331"/>
          </a:xfrm>
        </p:grpSpPr>
        <p:sp>
          <p:nvSpPr>
            <p:cNvPr id="43" name="Rectangle 42"/>
            <p:cNvSpPr/>
            <p:nvPr/>
          </p:nvSpPr>
          <p:spPr>
            <a:xfrm>
              <a:off x="8511034" y="3438313"/>
              <a:ext cx="3084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01080" y="3499868"/>
              <a:ext cx="909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88%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01079" y="4357422"/>
            <a:ext cx="3994112" cy="646331"/>
            <a:chOff x="7601081" y="4357422"/>
            <a:chExt cx="3994112" cy="646331"/>
          </a:xfrm>
        </p:grpSpPr>
        <p:sp>
          <p:nvSpPr>
            <p:cNvPr id="45" name="Rectangle 44"/>
            <p:cNvSpPr/>
            <p:nvPr/>
          </p:nvSpPr>
          <p:spPr>
            <a:xfrm>
              <a:off x="8511034" y="4357422"/>
              <a:ext cx="3084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01081" y="4418977"/>
              <a:ext cx="909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65%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601079" y="5276531"/>
            <a:ext cx="3994114" cy="646331"/>
            <a:chOff x="7601079" y="5276531"/>
            <a:chExt cx="3994114" cy="646331"/>
          </a:xfrm>
        </p:grpSpPr>
        <p:sp>
          <p:nvSpPr>
            <p:cNvPr id="46" name="Rectangle 45"/>
            <p:cNvSpPr/>
            <p:nvPr/>
          </p:nvSpPr>
          <p:spPr>
            <a:xfrm>
              <a:off x="8511034" y="5276531"/>
              <a:ext cx="3084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01079" y="5338086"/>
              <a:ext cx="909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21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entagon 36"/>
          <p:cNvSpPr/>
          <p:nvPr/>
        </p:nvSpPr>
        <p:spPr>
          <a:xfrm>
            <a:off x="2072216" y="1633037"/>
            <a:ext cx="8591826" cy="1023851"/>
          </a:xfrm>
          <a:prstGeom prst="homePlate">
            <a:avLst>
              <a:gd name="adj" fmla="val 3887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07999" y="1633038"/>
            <a:ext cx="2167715" cy="1020725"/>
            <a:chOff x="2212899" y="765544"/>
            <a:chExt cx="2167715" cy="10207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7" name="Group 6"/>
            <p:cNvGrpSpPr/>
            <p:nvPr/>
          </p:nvGrpSpPr>
          <p:grpSpPr>
            <a:xfrm>
              <a:off x="2212899" y="1041990"/>
              <a:ext cx="764217" cy="744279"/>
              <a:chOff x="1403495" y="1100469"/>
              <a:chExt cx="764217" cy="818707"/>
            </a:xfrm>
          </p:grpSpPr>
          <p:sp>
            <p:nvSpPr>
              <p:cNvPr id="5" name="Chevron 4"/>
              <p:cNvSpPr/>
              <p:nvPr/>
            </p:nvSpPr>
            <p:spPr>
              <a:xfrm flipV="1">
                <a:off x="1403495" y="1100469"/>
                <a:ext cx="627321" cy="818707"/>
              </a:xfrm>
              <a:prstGeom prst="chevron">
                <a:avLst>
                  <a:gd name="adj" fmla="val 3983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67661" y="1100469"/>
                <a:ext cx="400051" cy="81870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Pentagon 2"/>
            <p:cNvSpPr/>
            <p:nvPr/>
          </p:nvSpPr>
          <p:spPr>
            <a:xfrm>
              <a:off x="2658139" y="765544"/>
              <a:ext cx="1722475" cy="744279"/>
            </a:xfrm>
            <a:prstGeom prst="homePlat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2015</a:t>
              </a:r>
            </a:p>
          </p:txBody>
        </p:sp>
        <p:sp>
          <p:nvSpPr>
            <p:cNvPr id="4" name="Right Triangle 3"/>
            <p:cNvSpPr/>
            <p:nvPr/>
          </p:nvSpPr>
          <p:spPr>
            <a:xfrm rot="10800000">
              <a:off x="2658137" y="1509823"/>
              <a:ext cx="318979" cy="276446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Pentagon 39"/>
          <p:cNvSpPr/>
          <p:nvPr/>
        </p:nvSpPr>
        <p:spPr>
          <a:xfrm>
            <a:off x="2072216" y="2796806"/>
            <a:ext cx="7998059" cy="1015644"/>
          </a:xfrm>
          <a:prstGeom prst="homePlate">
            <a:avLst>
              <a:gd name="adj" fmla="val 37496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               </a:t>
            </a:r>
          </a:p>
          <a:p>
            <a:pPr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This is a sample text. Insert your desired text here.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07999" y="2794266"/>
            <a:ext cx="2167715" cy="1020725"/>
            <a:chOff x="2212899" y="765544"/>
            <a:chExt cx="2167715" cy="10207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0" name="Group 9"/>
            <p:cNvGrpSpPr/>
            <p:nvPr/>
          </p:nvGrpSpPr>
          <p:grpSpPr>
            <a:xfrm>
              <a:off x="2212899" y="1041990"/>
              <a:ext cx="764217" cy="744279"/>
              <a:chOff x="1403495" y="1100469"/>
              <a:chExt cx="764217" cy="818707"/>
            </a:xfrm>
          </p:grpSpPr>
          <p:sp>
            <p:nvSpPr>
              <p:cNvPr id="13" name="Chevron 12"/>
              <p:cNvSpPr/>
              <p:nvPr/>
            </p:nvSpPr>
            <p:spPr>
              <a:xfrm flipV="1">
                <a:off x="1403495" y="1100469"/>
                <a:ext cx="627321" cy="818707"/>
              </a:xfrm>
              <a:prstGeom prst="chevron">
                <a:avLst>
                  <a:gd name="adj" fmla="val 3983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767661" y="1100469"/>
                <a:ext cx="400051" cy="81870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Pentagon 10"/>
            <p:cNvSpPr/>
            <p:nvPr/>
          </p:nvSpPr>
          <p:spPr>
            <a:xfrm>
              <a:off x="2658139" y="765544"/>
              <a:ext cx="1722475" cy="744279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2014</a:t>
              </a:r>
            </a:p>
          </p:txBody>
        </p:sp>
        <p:sp>
          <p:nvSpPr>
            <p:cNvPr id="12" name="Right Triangle 11"/>
            <p:cNvSpPr/>
            <p:nvPr/>
          </p:nvSpPr>
          <p:spPr>
            <a:xfrm rot="10800000">
              <a:off x="2658137" y="1509823"/>
              <a:ext cx="318979" cy="276446"/>
            </a:xfrm>
            <a:prstGeom prst="rt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Pentagon 40"/>
          <p:cNvSpPr/>
          <p:nvPr/>
        </p:nvSpPr>
        <p:spPr>
          <a:xfrm>
            <a:off x="2072215" y="3954435"/>
            <a:ext cx="7546798" cy="1016590"/>
          </a:xfrm>
          <a:prstGeom prst="homePlate">
            <a:avLst>
              <a:gd name="adj" fmla="val 3313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                                     </a:t>
            </a:r>
          </a:p>
          <a:p>
            <a:pPr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This is a sample text. Insert your desired text here.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307999" y="3952368"/>
            <a:ext cx="2167715" cy="1020725"/>
            <a:chOff x="2212899" y="765544"/>
            <a:chExt cx="2167715" cy="10207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" name="Group 15"/>
            <p:cNvGrpSpPr/>
            <p:nvPr/>
          </p:nvGrpSpPr>
          <p:grpSpPr>
            <a:xfrm>
              <a:off x="2212899" y="1041990"/>
              <a:ext cx="764217" cy="744279"/>
              <a:chOff x="1403495" y="1100469"/>
              <a:chExt cx="764217" cy="818707"/>
            </a:xfrm>
          </p:grpSpPr>
          <p:sp>
            <p:nvSpPr>
              <p:cNvPr id="19" name="Chevron 18"/>
              <p:cNvSpPr/>
              <p:nvPr/>
            </p:nvSpPr>
            <p:spPr>
              <a:xfrm flipV="1">
                <a:off x="1403495" y="1100469"/>
                <a:ext cx="627321" cy="818707"/>
              </a:xfrm>
              <a:prstGeom prst="chevron">
                <a:avLst>
                  <a:gd name="adj" fmla="val 3983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767661" y="1100469"/>
                <a:ext cx="400051" cy="8187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Pentagon 16"/>
            <p:cNvSpPr/>
            <p:nvPr/>
          </p:nvSpPr>
          <p:spPr>
            <a:xfrm>
              <a:off x="2658139" y="765544"/>
              <a:ext cx="1722475" cy="744279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 rot="10800000">
              <a:off x="2658137" y="1509823"/>
              <a:ext cx="318979" cy="276446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Pentagon 41"/>
          <p:cNvSpPr/>
          <p:nvPr/>
        </p:nvSpPr>
        <p:spPr>
          <a:xfrm>
            <a:off x="2072215" y="5112354"/>
            <a:ext cx="6988657" cy="1019333"/>
          </a:xfrm>
          <a:prstGeom prst="homePlate">
            <a:avLst>
              <a:gd name="adj" fmla="val 3277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</a:t>
            </a:r>
          </a:p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307999" y="5110471"/>
            <a:ext cx="2167715" cy="1023099"/>
            <a:chOff x="1202806" y="4619845"/>
            <a:chExt cx="2167715" cy="102309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2" name="Group 21"/>
            <p:cNvGrpSpPr/>
            <p:nvPr/>
          </p:nvGrpSpPr>
          <p:grpSpPr>
            <a:xfrm>
              <a:off x="1202806" y="4896291"/>
              <a:ext cx="764217" cy="744279"/>
              <a:chOff x="1403495" y="1100469"/>
              <a:chExt cx="764217" cy="818707"/>
            </a:xfrm>
          </p:grpSpPr>
          <p:sp>
            <p:nvSpPr>
              <p:cNvPr id="25" name="Chevron 24"/>
              <p:cNvSpPr/>
              <p:nvPr/>
            </p:nvSpPr>
            <p:spPr>
              <a:xfrm flipV="1">
                <a:off x="1403495" y="1100469"/>
                <a:ext cx="627321" cy="818707"/>
              </a:xfrm>
              <a:prstGeom prst="chevron">
                <a:avLst>
                  <a:gd name="adj" fmla="val 3983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67661" y="1100469"/>
                <a:ext cx="400051" cy="8187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Pentagon 22"/>
            <p:cNvSpPr/>
            <p:nvPr/>
          </p:nvSpPr>
          <p:spPr>
            <a:xfrm>
              <a:off x="1648046" y="4619845"/>
              <a:ext cx="1722475" cy="744279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2012</a:t>
              </a:r>
            </a:p>
          </p:txBody>
        </p:sp>
        <p:sp>
          <p:nvSpPr>
            <p:cNvPr id="24" name="Right Triangle 23"/>
            <p:cNvSpPr/>
            <p:nvPr/>
          </p:nvSpPr>
          <p:spPr>
            <a:xfrm rot="10800000">
              <a:off x="1648043" y="5366498"/>
              <a:ext cx="318979" cy="276446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825499" y="600500"/>
            <a:ext cx="5012437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51199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422598" y="2289801"/>
            <a:ext cx="54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6.3%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139686" y="2122967"/>
            <a:ext cx="1086450" cy="3802430"/>
            <a:chOff x="1139686" y="2122967"/>
            <a:chExt cx="1086450" cy="380243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grpSp>
          <p:nvGrpSpPr>
            <p:cNvPr id="4" name="Group 3"/>
            <p:cNvGrpSpPr/>
            <p:nvPr/>
          </p:nvGrpSpPr>
          <p:grpSpPr>
            <a:xfrm>
              <a:off x="1249099" y="2122967"/>
              <a:ext cx="893135" cy="2711303"/>
              <a:chOff x="1658679" y="1818167"/>
              <a:chExt cx="893135" cy="271130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658679" y="1818167"/>
                <a:ext cx="893135" cy="271130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Up Arrow 2"/>
              <p:cNvSpPr/>
              <p:nvPr/>
            </p:nvSpPr>
            <p:spPr>
              <a:xfrm>
                <a:off x="1823484" y="2806995"/>
                <a:ext cx="563525" cy="1722475"/>
              </a:xfrm>
              <a:prstGeom prst="up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139686" y="5025171"/>
              <a:ext cx="1086450" cy="900226"/>
              <a:chOff x="1152441" y="5001104"/>
              <a:chExt cx="1086450" cy="900226"/>
            </a:xfrm>
          </p:grpSpPr>
          <p:sp>
            <p:nvSpPr>
              <p:cNvPr id="32" name="Up Arrow 31"/>
              <p:cNvSpPr/>
              <p:nvPr/>
            </p:nvSpPr>
            <p:spPr>
              <a:xfrm>
                <a:off x="1152441" y="5001104"/>
                <a:ext cx="1086450" cy="900226"/>
              </a:xfrm>
              <a:prstGeom prst="upArrow">
                <a:avLst/>
              </a:pr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345756" y="5254999"/>
                <a:ext cx="699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22%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2477827" y="2654595"/>
            <a:ext cx="1086450" cy="3274346"/>
            <a:chOff x="2414792" y="2654595"/>
            <a:chExt cx="1086450" cy="3274346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grpSp>
          <p:nvGrpSpPr>
            <p:cNvPr id="50" name="Group 49"/>
            <p:cNvGrpSpPr/>
            <p:nvPr/>
          </p:nvGrpSpPr>
          <p:grpSpPr>
            <a:xfrm>
              <a:off x="2511450" y="2654595"/>
              <a:ext cx="893135" cy="2179675"/>
              <a:chOff x="2843173" y="2654593"/>
              <a:chExt cx="893135" cy="217967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843173" y="2654593"/>
                <a:ext cx="893135" cy="2179675"/>
                <a:chOff x="2743200" y="2349793"/>
                <a:chExt cx="893135" cy="2179675"/>
              </a:xfrm>
            </p:grpSpPr>
            <p:sp>
              <p:nvSpPr>
                <p:cNvPr id="6" name="Rectangle 5"/>
                <p:cNvSpPr/>
                <p:nvPr/>
              </p:nvSpPr>
              <p:spPr>
                <a:xfrm flipV="1">
                  <a:off x="2743200" y="2349793"/>
                  <a:ext cx="893135" cy="217967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Up Arrow 6"/>
                <p:cNvSpPr/>
                <p:nvPr/>
              </p:nvSpPr>
              <p:spPr>
                <a:xfrm flipV="1">
                  <a:off x="2908006" y="2349793"/>
                  <a:ext cx="563523" cy="1190847"/>
                </a:xfrm>
                <a:prstGeom prst="upArrow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016672" y="4045437"/>
                <a:ext cx="5461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5.8%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414792" y="5028715"/>
              <a:ext cx="1086450" cy="900226"/>
              <a:chOff x="2487997" y="5001104"/>
              <a:chExt cx="1086450" cy="900226"/>
            </a:xfrm>
          </p:grpSpPr>
          <p:sp>
            <p:nvSpPr>
              <p:cNvPr id="53" name="Up Arrow 52"/>
              <p:cNvSpPr/>
              <p:nvPr/>
            </p:nvSpPr>
            <p:spPr>
              <a:xfrm flipV="1">
                <a:off x="2487997" y="5001104"/>
                <a:ext cx="1086450" cy="900226"/>
              </a:xfrm>
              <a:prstGeom prst="upArrow">
                <a:avLst/>
              </a:prstGeom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681312" y="5251455"/>
                <a:ext cx="699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19%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3815968" y="921487"/>
            <a:ext cx="1086450" cy="4984716"/>
            <a:chOff x="3764967" y="921487"/>
            <a:chExt cx="1086450" cy="4984716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grpSp>
          <p:nvGrpSpPr>
            <p:cNvPr id="51" name="Group 50"/>
            <p:cNvGrpSpPr/>
            <p:nvPr/>
          </p:nvGrpSpPr>
          <p:grpSpPr>
            <a:xfrm>
              <a:off x="3861625" y="921487"/>
              <a:ext cx="893135" cy="3891517"/>
              <a:chOff x="3925192" y="942753"/>
              <a:chExt cx="893135" cy="3891517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925192" y="942753"/>
                <a:ext cx="893135" cy="3891517"/>
                <a:chOff x="1658679" y="1818167"/>
                <a:chExt cx="893135" cy="271130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658679" y="1818167"/>
                  <a:ext cx="893135" cy="2711303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Up Arrow 9"/>
                <p:cNvSpPr/>
                <p:nvPr/>
              </p:nvSpPr>
              <p:spPr>
                <a:xfrm>
                  <a:off x="1823484" y="2806995"/>
                  <a:ext cx="563525" cy="1722475"/>
                </a:xfrm>
                <a:prstGeom prst="up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4098691" y="1136025"/>
                <a:ext cx="5461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8.5%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764967" y="5005977"/>
              <a:ext cx="1086450" cy="900226"/>
              <a:chOff x="3823553" y="5001104"/>
              <a:chExt cx="1086450" cy="900226"/>
            </a:xfrm>
          </p:grpSpPr>
          <p:sp>
            <p:nvSpPr>
              <p:cNvPr id="54" name="Up Arrow 53"/>
              <p:cNvSpPr/>
              <p:nvPr/>
            </p:nvSpPr>
            <p:spPr>
              <a:xfrm>
                <a:off x="3823553" y="5001104"/>
                <a:ext cx="1086450" cy="900226"/>
              </a:xfrm>
              <a:prstGeom prst="upArrow">
                <a:avLst/>
              </a:prstGeom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016868" y="5254999"/>
                <a:ext cx="699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87%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5154109" y="1687032"/>
            <a:ext cx="1086450" cy="4219171"/>
            <a:chOff x="5154109" y="1687032"/>
            <a:chExt cx="1086450" cy="4219171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grpSp>
          <p:nvGrpSpPr>
            <p:cNvPr id="52" name="Group 51"/>
            <p:cNvGrpSpPr/>
            <p:nvPr/>
          </p:nvGrpSpPr>
          <p:grpSpPr>
            <a:xfrm>
              <a:off x="5250767" y="1687032"/>
              <a:ext cx="893135" cy="3125972"/>
              <a:chOff x="5007210" y="1708298"/>
              <a:chExt cx="893135" cy="312597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007210" y="1708298"/>
                <a:ext cx="893135" cy="3125972"/>
                <a:chOff x="4859080" y="1403498"/>
                <a:chExt cx="893135" cy="312597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 flipV="1">
                  <a:off x="4859080" y="1403498"/>
                  <a:ext cx="893135" cy="31259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Up Arrow 12"/>
                <p:cNvSpPr/>
                <p:nvPr/>
              </p:nvSpPr>
              <p:spPr>
                <a:xfrm flipV="1">
                  <a:off x="5047808" y="1403498"/>
                  <a:ext cx="515678" cy="1532339"/>
                </a:xfrm>
                <a:prstGeom prst="up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5180709" y="3999957"/>
                <a:ext cx="5461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7.7%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5154109" y="5005977"/>
              <a:ext cx="1086450" cy="900226"/>
              <a:chOff x="5165144" y="4960592"/>
              <a:chExt cx="1086450" cy="900226"/>
            </a:xfrm>
          </p:grpSpPr>
          <p:sp>
            <p:nvSpPr>
              <p:cNvPr id="55" name="Up Arrow 54"/>
              <p:cNvSpPr/>
              <p:nvPr/>
            </p:nvSpPr>
            <p:spPr>
              <a:xfrm flipV="1">
                <a:off x="5165144" y="4960592"/>
                <a:ext cx="1086450" cy="900226"/>
              </a:xfrm>
              <a:prstGeom prst="upArrow">
                <a:avLst/>
              </a:prstGeom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46000">
                    <a:schemeClr val="accent6">
                      <a:lumMod val="95000"/>
                      <a:lumOff val="5000"/>
                    </a:schemeClr>
                  </a:gs>
                  <a:gs pos="100000">
                    <a:schemeClr val="accent6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348523" y="5214487"/>
                <a:ext cx="718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77%</a:t>
                </a:r>
              </a:p>
            </p:txBody>
          </p:sp>
        </p:grpSp>
      </p:grpSp>
      <p:sp>
        <p:nvSpPr>
          <p:cNvPr id="68" name="Rectangle 67"/>
          <p:cNvSpPr/>
          <p:nvPr/>
        </p:nvSpPr>
        <p:spPr>
          <a:xfrm>
            <a:off x="6685565" y="2443716"/>
            <a:ext cx="49386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</a:t>
            </a:r>
          </a:p>
          <a:p>
            <a:pPr lvl="0"/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Insert your desired text here. This is a sample text. Insert your desired text here. 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85565" y="956295"/>
            <a:ext cx="5012437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66562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0" y="1262743"/>
            <a:ext cx="6215743" cy="44285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534792" y="2142609"/>
            <a:ext cx="5146158" cy="2668774"/>
            <a:chOff x="1839433" y="1935126"/>
            <a:chExt cx="5146158" cy="26687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4" name="Group 13"/>
            <p:cNvGrpSpPr/>
            <p:nvPr/>
          </p:nvGrpSpPr>
          <p:grpSpPr>
            <a:xfrm>
              <a:off x="1839433" y="1998921"/>
              <a:ext cx="818707" cy="2604979"/>
              <a:chOff x="1839433" y="1998921"/>
              <a:chExt cx="818707" cy="2604979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839433" y="1998921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1839433" y="2222205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1839433" y="2445489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839433" y="2668773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839433" y="2892057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839433" y="3115341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839433" y="3338625"/>
                <a:ext cx="818707" cy="148855"/>
              </a:xfrm>
              <a:prstGeom prst="roundRect">
                <a:avLst>
                  <a:gd name="adj" fmla="val 1100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839433" y="3561909"/>
                <a:ext cx="818707" cy="148855"/>
              </a:xfrm>
              <a:prstGeom prst="roundRect">
                <a:avLst>
                  <a:gd name="adj" fmla="val 1100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839433" y="3785193"/>
                <a:ext cx="818707" cy="148855"/>
              </a:xfrm>
              <a:prstGeom prst="roundRect">
                <a:avLst>
                  <a:gd name="adj" fmla="val 1100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839433" y="4008477"/>
                <a:ext cx="818707" cy="148855"/>
              </a:xfrm>
              <a:prstGeom prst="roundRect">
                <a:avLst>
                  <a:gd name="adj" fmla="val 1100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839433" y="4231761"/>
                <a:ext cx="818707" cy="148855"/>
              </a:xfrm>
              <a:prstGeom prst="roundRect">
                <a:avLst>
                  <a:gd name="adj" fmla="val 1100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839433" y="4455045"/>
                <a:ext cx="818707" cy="148855"/>
              </a:xfrm>
              <a:prstGeom prst="roundRect">
                <a:avLst>
                  <a:gd name="adj" fmla="val 1100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921296" y="1982973"/>
              <a:ext cx="818707" cy="2604979"/>
              <a:chOff x="1839433" y="1998921"/>
              <a:chExt cx="818707" cy="260497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839433" y="1998921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839433" y="2222205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839433" y="2445489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839433" y="2668773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839433" y="2892057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839433" y="3115341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839433" y="3338625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839433" y="3561909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839433" y="3785193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839433" y="4008477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839433" y="4231761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839433" y="4455045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3159" y="1967024"/>
              <a:ext cx="818707" cy="2604979"/>
              <a:chOff x="1839433" y="1998921"/>
              <a:chExt cx="818707" cy="260497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839433" y="1998921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839433" y="2222205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839433" y="2445489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839433" y="2668773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839433" y="2892057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1839433" y="3115341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839433" y="3338625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839433" y="3561909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839433" y="3785193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839433" y="4008477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839433" y="4231761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839433" y="4455045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085022" y="1935126"/>
              <a:ext cx="818707" cy="2604979"/>
              <a:chOff x="1839433" y="1998921"/>
              <a:chExt cx="818707" cy="2604979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839433" y="1998921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1839433" y="2222205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839433" y="2445489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1839433" y="2668773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1839433" y="2892057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839433" y="3115341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839433" y="3338625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839433" y="3561909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839433" y="3785193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1839433" y="4008477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839433" y="4231761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839433" y="4455045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166884" y="1951075"/>
              <a:ext cx="818707" cy="2604979"/>
              <a:chOff x="1839433" y="1998921"/>
              <a:chExt cx="818707" cy="2604979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1839433" y="1998921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839433" y="2222205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839433" y="2445489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839433" y="2668773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839433" y="2892057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839433" y="3115341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839433" y="3338625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839433" y="3561909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839433" y="3785193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839433" y="4008477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839433" y="4231761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839433" y="4455045"/>
                <a:ext cx="818707" cy="148855"/>
              </a:xfrm>
              <a:prstGeom prst="roundRect">
                <a:avLst>
                  <a:gd name="adj" fmla="val 1100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6685565" y="2443716"/>
            <a:ext cx="49386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</a:t>
            </a:r>
          </a:p>
          <a:p>
            <a:pPr lvl="0"/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Insert your desired text here. This is a sample text. Insert your desired text here. 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685565" y="956295"/>
            <a:ext cx="5012437" cy="79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51535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52" y="-8219"/>
            <a:ext cx="12176133" cy="68626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endParaRPr lang="es-UY" sz="2395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818" y="4649463"/>
            <a:ext cx="2836126" cy="60880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2395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95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549" y="4034213"/>
            <a:ext cx="1842275" cy="74198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239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995" y="3362351"/>
            <a:ext cx="4150955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578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6106" y="711909"/>
            <a:ext cx="4318918" cy="357417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419" y="5341425"/>
            <a:ext cx="2545879" cy="303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3038" y="4849803"/>
            <a:ext cx="4715639" cy="90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3041" y="4467932"/>
            <a:ext cx="5909110" cy="36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8">
              <a:defRPr/>
            </a:pPr>
            <a:r>
              <a:rPr lang="en-US" sz="1796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" y="6120500"/>
            <a:ext cx="12176133" cy="675045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538" y="1843151"/>
            <a:ext cx="5583871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304">
              <a:defRPr/>
            </a:pPr>
            <a:endParaRPr lang="es-UY" sz="2395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94" y="764783"/>
            <a:ext cx="2788212" cy="5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3270" y="2005652"/>
            <a:ext cx="3620417" cy="8299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304">
              <a:defRPr/>
            </a:pPr>
            <a:r>
              <a:rPr lang="en-US" sz="3195" b="1" kern="0" dirty="0">
                <a:solidFill>
                  <a:prstClr val="white"/>
                </a:solidFill>
              </a:rPr>
              <a:t>FREEBUNDLE15</a:t>
            </a:r>
            <a:endParaRPr lang="es-UY" sz="2395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148" y="1373840"/>
            <a:ext cx="5022657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0032" y="877472"/>
            <a:ext cx="3941369" cy="231056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11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63628" y="2748793"/>
            <a:ext cx="527572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621">
              <a:defRPr/>
            </a:pPr>
            <a:r>
              <a:rPr lang="en-GB" sz="2399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99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4421971B-C328-4A6D-B81B-4E3B2B1FADA2}"/>
              </a:ext>
            </a:extLst>
          </p:cNvPr>
          <p:cNvGraphicFramePr/>
          <p:nvPr>
            <p:extLst/>
          </p:nvPr>
        </p:nvGraphicFramePr>
        <p:xfrm>
          <a:off x="1564684" y="753926"/>
          <a:ext cx="2725458" cy="255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B158A242-F70B-439C-A0C3-51C96F9ED1E5}"/>
              </a:ext>
            </a:extLst>
          </p:cNvPr>
          <p:cNvGrpSpPr/>
          <p:nvPr/>
        </p:nvGrpSpPr>
        <p:grpSpPr>
          <a:xfrm>
            <a:off x="1631583" y="1236171"/>
            <a:ext cx="2801942" cy="1650465"/>
            <a:chOff x="0" y="974824"/>
            <a:chExt cx="7044856" cy="354323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BA6570B-1539-4CA4-89D6-052FD52BEB98}"/>
                </a:ext>
              </a:extLst>
            </p:cNvPr>
            <p:cNvGrpSpPr/>
            <p:nvPr/>
          </p:nvGrpSpPr>
          <p:grpSpPr>
            <a:xfrm>
              <a:off x="5194792" y="2062716"/>
              <a:ext cx="1265274" cy="2358421"/>
              <a:chOff x="2917366" y="1676401"/>
              <a:chExt cx="1447806" cy="2148836"/>
            </a:xfrm>
          </p:grpSpPr>
          <p:sp>
            <p:nvSpPr>
              <p:cNvPr id="80" name="Right Triangle 79">
                <a:extLst>
                  <a:ext uri="{FF2B5EF4-FFF2-40B4-BE49-F238E27FC236}">
                    <a16:creationId xmlns:a16="http://schemas.microsoft.com/office/drawing/2014/main" id="{889AB271-732E-43AD-9EC2-D9BEFDEF889A}"/>
                  </a:ext>
                </a:extLst>
              </p:cNvPr>
              <p:cNvSpPr/>
              <p:nvPr/>
            </p:nvSpPr>
            <p:spPr>
              <a:xfrm>
                <a:off x="3635825" y="1676401"/>
                <a:ext cx="729347" cy="2148836"/>
              </a:xfrm>
              <a:prstGeom prst="rtTriangl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Triangle 80">
                <a:extLst>
                  <a:ext uri="{FF2B5EF4-FFF2-40B4-BE49-F238E27FC236}">
                    <a16:creationId xmlns:a16="http://schemas.microsoft.com/office/drawing/2014/main" id="{BF17707C-0722-4E45-87B0-F02AF8CED3C7}"/>
                  </a:ext>
                </a:extLst>
              </p:cNvPr>
              <p:cNvSpPr/>
              <p:nvPr/>
            </p:nvSpPr>
            <p:spPr>
              <a:xfrm flipH="1">
                <a:off x="2917366" y="1676401"/>
                <a:ext cx="718459" cy="2148836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DE56DCD9-89D6-4AEF-84AD-AD875000C33D}"/>
                  </a:ext>
                </a:extLst>
              </p:cNvPr>
              <p:cNvSpPr/>
              <p:nvPr/>
            </p:nvSpPr>
            <p:spPr>
              <a:xfrm>
                <a:off x="2917366" y="3395752"/>
                <a:ext cx="1447806" cy="429485"/>
              </a:xfrm>
              <a:prstGeom prst="triangle">
                <a:avLst>
                  <a:gd name="adj" fmla="val 49975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EA9B92B-4B87-4F7C-8A5B-78A8A4848D2D}"/>
                </a:ext>
              </a:extLst>
            </p:cNvPr>
            <p:cNvGrpSpPr/>
            <p:nvPr/>
          </p:nvGrpSpPr>
          <p:grpSpPr>
            <a:xfrm>
              <a:off x="3712271" y="2595080"/>
              <a:ext cx="1737701" cy="1829734"/>
              <a:chOff x="2917366" y="1676401"/>
              <a:chExt cx="1447806" cy="2148836"/>
            </a:xfrm>
          </p:grpSpPr>
          <p:sp>
            <p:nvSpPr>
              <p:cNvPr id="77" name="Right Triangle 76">
                <a:extLst>
                  <a:ext uri="{FF2B5EF4-FFF2-40B4-BE49-F238E27FC236}">
                    <a16:creationId xmlns:a16="http://schemas.microsoft.com/office/drawing/2014/main" id="{E329E1E7-0BC6-4426-9E34-416C54B77A8C}"/>
                  </a:ext>
                </a:extLst>
              </p:cNvPr>
              <p:cNvSpPr/>
              <p:nvPr/>
            </p:nvSpPr>
            <p:spPr>
              <a:xfrm>
                <a:off x="3635825" y="1676401"/>
                <a:ext cx="729347" cy="2148836"/>
              </a:xfrm>
              <a:prstGeom prst="rt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ight Triangle 77">
                <a:extLst>
                  <a:ext uri="{FF2B5EF4-FFF2-40B4-BE49-F238E27FC236}">
                    <a16:creationId xmlns:a16="http://schemas.microsoft.com/office/drawing/2014/main" id="{0669AABC-8DEE-417F-AE16-6143C36EC78A}"/>
                  </a:ext>
                </a:extLst>
              </p:cNvPr>
              <p:cNvSpPr/>
              <p:nvPr/>
            </p:nvSpPr>
            <p:spPr>
              <a:xfrm flipH="1">
                <a:off x="2917366" y="1676401"/>
                <a:ext cx="718459" cy="2148836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AA00FADE-10F4-418F-BA67-472607B078E6}"/>
                  </a:ext>
                </a:extLst>
              </p:cNvPr>
              <p:cNvSpPr/>
              <p:nvPr/>
            </p:nvSpPr>
            <p:spPr>
              <a:xfrm>
                <a:off x="2917367" y="3065488"/>
                <a:ext cx="1447805" cy="759749"/>
              </a:xfrm>
              <a:prstGeom prst="triangle">
                <a:avLst>
                  <a:gd name="adj" fmla="val 49615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F240C-2AE0-4D2E-B06F-D9FDB88DC703}"/>
                </a:ext>
              </a:extLst>
            </p:cNvPr>
            <p:cNvGrpSpPr/>
            <p:nvPr/>
          </p:nvGrpSpPr>
          <p:grpSpPr>
            <a:xfrm>
              <a:off x="2509810" y="1537025"/>
              <a:ext cx="1557930" cy="2886917"/>
              <a:chOff x="2917366" y="1676401"/>
              <a:chExt cx="1447806" cy="2148836"/>
            </a:xfrm>
          </p:grpSpPr>
          <p:sp>
            <p:nvSpPr>
              <p:cNvPr id="74" name="Right Triangle 73">
                <a:extLst>
                  <a:ext uri="{FF2B5EF4-FFF2-40B4-BE49-F238E27FC236}">
                    <a16:creationId xmlns:a16="http://schemas.microsoft.com/office/drawing/2014/main" id="{2D0CB4CC-E31D-4108-B15F-B24FCF8849F0}"/>
                  </a:ext>
                </a:extLst>
              </p:cNvPr>
              <p:cNvSpPr/>
              <p:nvPr/>
            </p:nvSpPr>
            <p:spPr>
              <a:xfrm>
                <a:off x="3635825" y="1676401"/>
                <a:ext cx="729347" cy="2148836"/>
              </a:xfrm>
              <a:prstGeom prst="rt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ight Triangle 74">
                <a:extLst>
                  <a:ext uri="{FF2B5EF4-FFF2-40B4-BE49-F238E27FC236}">
                    <a16:creationId xmlns:a16="http://schemas.microsoft.com/office/drawing/2014/main" id="{0F0FE772-E8D1-4B9B-A55F-67946B3F8CEA}"/>
                  </a:ext>
                </a:extLst>
              </p:cNvPr>
              <p:cNvSpPr/>
              <p:nvPr/>
            </p:nvSpPr>
            <p:spPr>
              <a:xfrm flipH="1">
                <a:off x="2917366" y="1676401"/>
                <a:ext cx="718459" cy="2148836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C0314D8B-EFDB-4351-AF1A-44DDA40BF6A6}"/>
                  </a:ext>
                </a:extLst>
              </p:cNvPr>
              <p:cNvSpPr/>
              <p:nvPr/>
            </p:nvSpPr>
            <p:spPr>
              <a:xfrm>
                <a:off x="2917366" y="3272217"/>
                <a:ext cx="1447806" cy="553020"/>
              </a:xfrm>
              <a:prstGeom prst="triangle">
                <a:avLst>
                  <a:gd name="adj" fmla="val 49975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A924EFF-9A04-47F2-931A-D95D982116C9}"/>
                </a:ext>
              </a:extLst>
            </p:cNvPr>
            <p:cNvGrpSpPr/>
            <p:nvPr/>
          </p:nvGrpSpPr>
          <p:grpSpPr>
            <a:xfrm>
              <a:off x="1388688" y="2943660"/>
              <a:ext cx="1298295" cy="1477477"/>
              <a:chOff x="2917366" y="1676401"/>
              <a:chExt cx="1447806" cy="2148836"/>
            </a:xfrm>
          </p:grpSpPr>
          <p:sp>
            <p:nvSpPr>
              <p:cNvPr id="71" name="Right Triangle 70">
                <a:extLst>
                  <a:ext uri="{FF2B5EF4-FFF2-40B4-BE49-F238E27FC236}">
                    <a16:creationId xmlns:a16="http://schemas.microsoft.com/office/drawing/2014/main" id="{1757442B-20E5-40DC-8ABF-BC1CD8199596}"/>
                  </a:ext>
                </a:extLst>
              </p:cNvPr>
              <p:cNvSpPr/>
              <p:nvPr/>
            </p:nvSpPr>
            <p:spPr>
              <a:xfrm>
                <a:off x="3635825" y="1676401"/>
                <a:ext cx="729347" cy="2148836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ight Triangle 71">
                <a:extLst>
                  <a:ext uri="{FF2B5EF4-FFF2-40B4-BE49-F238E27FC236}">
                    <a16:creationId xmlns:a16="http://schemas.microsoft.com/office/drawing/2014/main" id="{82C7D4C0-E0B0-4FCE-BDCE-481878C56F90}"/>
                  </a:ext>
                </a:extLst>
              </p:cNvPr>
              <p:cNvSpPr/>
              <p:nvPr/>
            </p:nvSpPr>
            <p:spPr>
              <a:xfrm flipH="1">
                <a:off x="2917366" y="1676401"/>
                <a:ext cx="718459" cy="2148836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840CEF14-B046-4FEE-B58D-A2D1874C6224}"/>
                  </a:ext>
                </a:extLst>
              </p:cNvPr>
              <p:cNvSpPr/>
              <p:nvPr/>
            </p:nvSpPr>
            <p:spPr>
              <a:xfrm>
                <a:off x="2917366" y="3170648"/>
                <a:ext cx="1437567" cy="654589"/>
              </a:xfrm>
              <a:prstGeom prst="triangle">
                <a:avLst>
                  <a:gd name="adj" fmla="val 49975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F49E797-4718-4171-A42C-229941453638}"/>
                </a:ext>
              </a:extLst>
            </p:cNvPr>
            <p:cNvGrpSpPr/>
            <p:nvPr/>
          </p:nvGrpSpPr>
          <p:grpSpPr>
            <a:xfrm>
              <a:off x="584791" y="3498111"/>
              <a:ext cx="981070" cy="926776"/>
              <a:chOff x="2917366" y="1676401"/>
              <a:chExt cx="1447806" cy="2148836"/>
            </a:xfrm>
          </p:grpSpPr>
          <p:sp>
            <p:nvSpPr>
              <p:cNvPr id="68" name="Right Triangle 67">
                <a:extLst>
                  <a:ext uri="{FF2B5EF4-FFF2-40B4-BE49-F238E27FC236}">
                    <a16:creationId xmlns:a16="http://schemas.microsoft.com/office/drawing/2014/main" id="{2FFBDC47-894A-449E-8F1E-1BD5A3AFEAE3}"/>
                  </a:ext>
                </a:extLst>
              </p:cNvPr>
              <p:cNvSpPr/>
              <p:nvPr/>
            </p:nvSpPr>
            <p:spPr>
              <a:xfrm>
                <a:off x="3635825" y="1676401"/>
                <a:ext cx="729347" cy="2148836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178695FC-DF0D-46C6-9A0A-0A086496F972}"/>
                  </a:ext>
                </a:extLst>
              </p:cNvPr>
              <p:cNvSpPr/>
              <p:nvPr/>
            </p:nvSpPr>
            <p:spPr>
              <a:xfrm flipH="1">
                <a:off x="2917366" y="1676401"/>
                <a:ext cx="718459" cy="2148836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23EB2EA9-2014-4786-9676-DEFA381D7F07}"/>
                  </a:ext>
                </a:extLst>
              </p:cNvPr>
              <p:cNvSpPr/>
              <p:nvPr/>
            </p:nvSpPr>
            <p:spPr>
              <a:xfrm>
                <a:off x="2917366" y="3245855"/>
                <a:ext cx="1447804" cy="579382"/>
              </a:xfrm>
              <a:prstGeom prst="triangle">
                <a:avLst>
                  <a:gd name="adj" fmla="val 4997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D12887F-0B13-4B0E-868D-3A56AF1DAFE6}"/>
                </a:ext>
              </a:extLst>
            </p:cNvPr>
            <p:cNvSpPr/>
            <p:nvPr/>
          </p:nvSpPr>
          <p:spPr>
            <a:xfrm>
              <a:off x="0" y="4421753"/>
              <a:ext cx="7044856" cy="963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23">
              <a:extLst>
                <a:ext uri="{FF2B5EF4-FFF2-40B4-BE49-F238E27FC236}">
                  <a16:creationId xmlns:a16="http://schemas.microsoft.com/office/drawing/2014/main" id="{B8579E01-CDE2-493F-8EF2-033B3C08A58A}"/>
                </a:ext>
              </a:extLst>
            </p:cNvPr>
            <p:cNvSpPr/>
            <p:nvPr/>
          </p:nvSpPr>
          <p:spPr>
            <a:xfrm>
              <a:off x="261638" y="2957184"/>
              <a:ext cx="1270889" cy="447762"/>
            </a:xfrm>
            <a:prstGeom prst="roundRect">
              <a:avLst>
                <a:gd name="adj" fmla="val 87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15%</a:t>
              </a:r>
            </a:p>
          </p:txBody>
        </p:sp>
        <p:sp>
          <p:nvSpPr>
            <p:cNvPr id="50" name="Rounded Rectangle 24">
              <a:extLst>
                <a:ext uri="{FF2B5EF4-FFF2-40B4-BE49-F238E27FC236}">
                  <a16:creationId xmlns:a16="http://schemas.microsoft.com/office/drawing/2014/main" id="{6BEA6EB1-3AAB-4423-954D-B4D68ABCB9B9}"/>
                </a:ext>
              </a:extLst>
            </p:cNvPr>
            <p:cNvSpPr/>
            <p:nvPr/>
          </p:nvSpPr>
          <p:spPr>
            <a:xfrm>
              <a:off x="1580635" y="2402996"/>
              <a:ext cx="1075195" cy="494798"/>
            </a:xfrm>
            <a:prstGeom prst="roundRect">
              <a:avLst>
                <a:gd name="adj" fmla="val 873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35%</a:t>
              </a:r>
            </a:p>
          </p:txBody>
        </p:sp>
        <p:sp>
          <p:nvSpPr>
            <p:cNvPr id="65" name="Rounded Rectangle 25">
              <a:extLst>
                <a:ext uri="{FF2B5EF4-FFF2-40B4-BE49-F238E27FC236}">
                  <a16:creationId xmlns:a16="http://schemas.microsoft.com/office/drawing/2014/main" id="{195EF1FE-1667-482C-B8CD-FACC04FA05EA}"/>
                </a:ext>
              </a:extLst>
            </p:cNvPr>
            <p:cNvSpPr/>
            <p:nvPr/>
          </p:nvSpPr>
          <p:spPr>
            <a:xfrm>
              <a:off x="2487205" y="974824"/>
              <a:ext cx="1258772" cy="470468"/>
            </a:xfrm>
            <a:prstGeom prst="roundRect">
              <a:avLst>
                <a:gd name="adj" fmla="val 873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88%</a:t>
              </a:r>
            </a:p>
          </p:txBody>
        </p:sp>
        <p:sp>
          <p:nvSpPr>
            <p:cNvPr id="66" name="Rounded Rectangle 26">
              <a:extLst>
                <a:ext uri="{FF2B5EF4-FFF2-40B4-BE49-F238E27FC236}">
                  <a16:creationId xmlns:a16="http://schemas.microsoft.com/office/drawing/2014/main" id="{0EA6A08D-6CBD-4CF8-9266-392E883E1B32}"/>
                </a:ext>
              </a:extLst>
            </p:cNvPr>
            <p:cNvSpPr/>
            <p:nvPr/>
          </p:nvSpPr>
          <p:spPr>
            <a:xfrm>
              <a:off x="3770504" y="2014259"/>
              <a:ext cx="1267819" cy="492907"/>
            </a:xfrm>
            <a:prstGeom prst="roundRect">
              <a:avLst>
                <a:gd name="adj" fmla="val 873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65%</a:t>
              </a:r>
            </a:p>
          </p:txBody>
        </p:sp>
        <p:sp>
          <p:nvSpPr>
            <p:cNvPr id="67" name="Rounded Rectangle 27">
              <a:extLst>
                <a:ext uri="{FF2B5EF4-FFF2-40B4-BE49-F238E27FC236}">
                  <a16:creationId xmlns:a16="http://schemas.microsoft.com/office/drawing/2014/main" id="{477C3407-4010-4457-9943-89F79A6CBDE2}"/>
                </a:ext>
              </a:extLst>
            </p:cNvPr>
            <p:cNvSpPr/>
            <p:nvPr/>
          </p:nvSpPr>
          <p:spPr>
            <a:xfrm>
              <a:off x="5114764" y="1537026"/>
              <a:ext cx="1169865" cy="477233"/>
            </a:xfrm>
            <a:prstGeom prst="roundRect">
              <a:avLst>
                <a:gd name="adj" fmla="val 873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75%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081AC"/>
      </a:accent1>
      <a:accent2>
        <a:srgbClr val="ECB448"/>
      </a:accent2>
      <a:accent3>
        <a:srgbClr val="8BB74C"/>
      </a:accent3>
      <a:accent4>
        <a:srgbClr val="5FB7A2"/>
      </a:accent4>
      <a:accent5>
        <a:srgbClr val="E35A35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701</Words>
  <Application>Microsoft Office PowerPoint</Application>
  <PresentationFormat>Widescreen</PresentationFormat>
  <Paragraphs>124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FTM</cp:lastModifiedBy>
  <cp:revision>46</cp:revision>
  <dcterms:created xsi:type="dcterms:W3CDTF">2015-03-22T19:49:52Z</dcterms:created>
  <dcterms:modified xsi:type="dcterms:W3CDTF">2017-11-30T18:56:05Z</dcterms:modified>
</cp:coreProperties>
</file>