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0"/>
  </p:notesMasterIdLst>
  <p:sldIdLst>
    <p:sldId id="274" r:id="rId3"/>
    <p:sldId id="275" r:id="rId4"/>
    <p:sldId id="276" r:id="rId5"/>
    <p:sldId id="277" r:id="rId6"/>
    <p:sldId id="278" r:id="rId7"/>
    <p:sldId id="279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49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27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255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38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51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63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76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89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0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27" indent="0">
              <a:buNone/>
              <a:defRPr sz="2698" b="1"/>
            </a:lvl2pPr>
            <a:lvl3pPr marL="1218255" indent="0">
              <a:buNone/>
              <a:defRPr sz="2398" b="1"/>
            </a:lvl3pPr>
            <a:lvl4pPr marL="1827383" indent="0">
              <a:buNone/>
              <a:defRPr sz="2098" b="1"/>
            </a:lvl4pPr>
            <a:lvl5pPr marL="2436511" indent="0">
              <a:buNone/>
              <a:defRPr sz="2098" b="1"/>
            </a:lvl5pPr>
            <a:lvl6pPr marL="3045639" indent="0">
              <a:buNone/>
              <a:defRPr sz="2098" b="1"/>
            </a:lvl6pPr>
            <a:lvl7pPr marL="3654766" indent="0">
              <a:buNone/>
              <a:defRPr sz="2098" b="1"/>
            </a:lvl7pPr>
            <a:lvl8pPr marL="4263893" indent="0">
              <a:buNone/>
              <a:defRPr sz="2098" b="1"/>
            </a:lvl8pPr>
            <a:lvl9pPr marL="4873022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1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0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27" indent="0">
              <a:buNone/>
              <a:defRPr sz="3698"/>
            </a:lvl2pPr>
            <a:lvl3pPr marL="1218255" indent="0">
              <a:buNone/>
              <a:defRPr sz="3198"/>
            </a:lvl3pPr>
            <a:lvl4pPr marL="1827383" indent="0">
              <a:buNone/>
              <a:defRPr sz="2698"/>
            </a:lvl4pPr>
            <a:lvl5pPr marL="2436511" indent="0">
              <a:buNone/>
              <a:defRPr sz="2698"/>
            </a:lvl5pPr>
            <a:lvl6pPr marL="3045639" indent="0">
              <a:buNone/>
              <a:defRPr sz="2698"/>
            </a:lvl6pPr>
            <a:lvl7pPr marL="3654766" indent="0">
              <a:buNone/>
              <a:defRPr sz="2698"/>
            </a:lvl7pPr>
            <a:lvl8pPr marL="4263893" indent="0">
              <a:buNone/>
              <a:defRPr sz="2698"/>
            </a:lvl8pPr>
            <a:lvl9pPr marL="4873022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27" indent="0">
              <a:buNone/>
              <a:defRPr sz="1600"/>
            </a:lvl2pPr>
            <a:lvl3pPr marL="1218255" indent="0">
              <a:buNone/>
              <a:defRPr sz="1300"/>
            </a:lvl3pPr>
            <a:lvl4pPr marL="1827383" indent="0">
              <a:buNone/>
              <a:defRPr sz="1200"/>
            </a:lvl4pPr>
            <a:lvl5pPr marL="2436511" indent="0">
              <a:buNone/>
              <a:defRPr sz="1200"/>
            </a:lvl5pPr>
            <a:lvl6pPr marL="3045639" indent="0">
              <a:buNone/>
              <a:defRPr sz="1200"/>
            </a:lvl6pPr>
            <a:lvl7pPr marL="3654766" indent="0">
              <a:buNone/>
              <a:defRPr sz="1200"/>
            </a:lvl7pPr>
            <a:lvl8pPr marL="4263893" indent="0">
              <a:buNone/>
              <a:defRPr sz="1200"/>
            </a:lvl8pPr>
            <a:lvl9pPr marL="487302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8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9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6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3887117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4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1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7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52" r:id="rId3"/>
    <p:sldLayoutId id="2147483654" r:id="rId4"/>
    <p:sldLayoutId id="2147483655" r:id="rId5"/>
    <p:sldLayoutId id="2147483660" r:id="rId6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3" y="274643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7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7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1218255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46" indent="-456846" algn="l" defTabSz="1218255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33" indent="-380705" algn="l" defTabSz="1218255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19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947" indent="-304565" algn="l" defTabSz="1218255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074" indent="-304565" algn="l" defTabSz="1218255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202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330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458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585" indent="-304565" algn="l" defTabSz="1218255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27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255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38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511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639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766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893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022" algn="l" defTabSz="121825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Step </a:t>
            </a:r>
            <a:r>
              <a:rPr lang="en-IN" dirty="0"/>
              <a:t>Magnify Diagram for PowerPoint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008967" y="5625661"/>
            <a:ext cx="5676245" cy="53433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60660" y="1445123"/>
            <a:ext cx="5372858" cy="4414246"/>
            <a:chOff x="3279130" y="1445123"/>
            <a:chExt cx="5372858" cy="4414246"/>
          </a:xfrm>
        </p:grpSpPr>
        <p:grpSp>
          <p:nvGrpSpPr>
            <p:cNvPr id="23" name="Group 22"/>
            <p:cNvGrpSpPr/>
            <p:nvPr/>
          </p:nvGrpSpPr>
          <p:grpSpPr>
            <a:xfrm>
              <a:off x="5103606" y="1445123"/>
              <a:ext cx="3548382" cy="3548382"/>
              <a:chOff x="608012" y="2220660"/>
              <a:chExt cx="2766951" cy="276695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bg1">
                      <a:lumMod val="95000"/>
                    </a:schemeClr>
                  </a:gs>
                  <a:gs pos="23000">
                    <a:srgbClr val="5A5A5A"/>
                  </a:gs>
                  <a:gs pos="45000">
                    <a:schemeClr val="bg1">
                      <a:lumMod val="85000"/>
                    </a:schemeClr>
                  </a:gs>
                  <a:gs pos="1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13000">
                    <a:schemeClr val="bg1">
                      <a:lumMod val="9300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2200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5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77077" y="3218594"/>
              <a:ext cx="720" cy="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442435" y="2823924"/>
              <a:ext cx="1434642" cy="1830753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accent4"/>
            </a:soli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35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442435" y="1783952"/>
              <a:ext cx="1829313" cy="1434642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82407" y="3218594"/>
              <a:ext cx="1830753" cy="1436083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877076" y="1783952"/>
              <a:ext cx="1436083" cy="1830033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3243413">
              <a:off x="4729837" y="4045610"/>
              <a:ext cx="566236" cy="956811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3243413">
              <a:off x="3832723" y="4268706"/>
              <a:ext cx="646746" cy="175393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3243413">
              <a:off x="5073728" y="4179969"/>
              <a:ext cx="600835" cy="164348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 rot="3243413">
              <a:off x="3293986" y="5320650"/>
              <a:ext cx="651800" cy="425638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 rot="3243413">
              <a:off x="4387656" y="4507301"/>
              <a:ext cx="649010" cy="472190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3243413">
              <a:off x="4649429" y="4520863"/>
              <a:ext cx="651404" cy="74522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 rot="3243413">
              <a:off x="4581473" y="4559937"/>
              <a:ext cx="651404" cy="98887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56661" y="1925556"/>
            <a:ext cx="978204" cy="500422"/>
            <a:chOff x="2220087" y="1905000"/>
            <a:chExt cx="2197925" cy="83820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flipV="1">
            <a:off x="3501416" y="4191001"/>
            <a:ext cx="2432026" cy="632657"/>
            <a:chOff x="-825011" y="1905000"/>
            <a:chExt cx="5464515" cy="1059692"/>
          </a:xfrm>
        </p:grpSpPr>
        <p:cxnSp>
          <p:nvCxnSpPr>
            <p:cNvPr id="42" name="Straight Connector 41"/>
            <p:cNvCxnSpPr/>
            <p:nvPr/>
          </p:nvCxnSpPr>
          <p:spPr>
            <a:xfrm flipV="1">
              <a:off x="-825011" y="1905000"/>
              <a:ext cx="4416697" cy="0"/>
            </a:xfrm>
            <a:prstGeom prst="line">
              <a:avLst/>
            </a:prstGeom>
            <a:ln w="28575">
              <a:solidFill>
                <a:schemeClr val="accent4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579811" y="1905000"/>
              <a:ext cx="1059693" cy="105969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flipH="1">
            <a:off x="7582566" y="1925556"/>
            <a:ext cx="978202" cy="500422"/>
            <a:chOff x="2220087" y="1905000"/>
            <a:chExt cx="2197925" cy="838200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79812" y="1905000"/>
              <a:ext cx="838200" cy="83820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H="1" flipV="1">
            <a:off x="7483989" y="4191001"/>
            <a:ext cx="1076779" cy="632657"/>
            <a:chOff x="2220087" y="1905000"/>
            <a:chExt cx="2419418" cy="105969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220087" y="1905000"/>
              <a:ext cx="1371600" cy="0"/>
            </a:xfrm>
            <a:prstGeom prst="line">
              <a:avLst/>
            </a:prstGeom>
            <a:ln w="28575">
              <a:solidFill>
                <a:schemeClr val="accent2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79809" y="1905000"/>
              <a:ext cx="1059696" cy="105969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242236" y="1646715"/>
            <a:ext cx="2133601" cy="1218795"/>
            <a:chOff x="989012" y="1676400"/>
            <a:chExt cx="2133600" cy="1218795"/>
          </a:xfrm>
        </p:grpSpPr>
        <p:sp>
          <p:nvSpPr>
            <p:cNvPr id="48" name="TextBox 47"/>
            <p:cNvSpPr txBox="1"/>
            <p:nvPr/>
          </p:nvSpPr>
          <p:spPr>
            <a:xfrm>
              <a:off x="989012" y="2138065"/>
              <a:ext cx="21336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89012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147883" y="1693079"/>
            <a:ext cx="2127271" cy="1218795"/>
            <a:chOff x="8921729" y="1676400"/>
            <a:chExt cx="2133600" cy="1218795"/>
          </a:xfrm>
        </p:grpSpPr>
        <p:sp>
          <p:nvSpPr>
            <p:cNvPr id="51" name="TextBox 50"/>
            <p:cNvSpPr txBox="1"/>
            <p:nvPr/>
          </p:nvSpPr>
          <p:spPr>
            <a:xfrm>
              <a:off x="8921729" y="2138065"/>
              <a:ext cx="21336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21729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9147883" y="4602241"/>
            <a:ext cx="2127271" cy="1218795"/>
            <a:chOff x="8921729" y="4787735"/>
            <a:chExt cx="2133600" cy="1218795"/>
          </a:xfrm>
        </p:grpSpPr>
        <p:sp>
          <p:nvSpPr>
            <p:cNvPr id="54" name="TextBox 53"/>
            <p:cNvSpPr txBox="1"/>
            <p:nvPr/>
          </p:nvSpPr>
          <p:spPr>
            <a:xfrm>
              <a:off x="8921729" y="5249400"/>
              <a:ext cx="21336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921729" y="4787735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3670" y="4602241"/>
            <a:ext cx="2133601" cy="1218795"/>
            <a:chOff x="989012" y="4787735"/>
            <a:chExt cx="2133600" cy="1218795"/>
          </a:xfrm>
        </p:grpSpPr>
        <p:sp>
          <p:nvSpPr>
            <p:cNvPr id="57" name="TextBox 56"/>
            <p:cNvSpPr txBox="1"/>
            <p:nvPr/>
          </p:nvSpPr>
          <p:spPr>
            <a:xfrm>
              <a:off x="989012" y="5249400"/>
              <a:ext cx="2133600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9012" y="4787735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2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29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Step Magnify Diagram for PowerPoint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91034" y="5625661"/>
            <a:ext cx="5676245" cy="53433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03899" y="1445123"/>
            <a:ext cx="5372858" cy="4414246"/>
            <a:chOff x="3279130" y="1445123"/>
            <a:chExt cx="5372858" cy="4414246"/>
          </a:xfrm>
        </p:grpSpPr>
        <p:grpSp>
          <p:nvGrpSpPr>
            <p:cNvPr id="23" name="Group 22"/>
            <p:cNvGrpSpPr/>
            <p:nvPr/>
          </p:nvGrpSpPr>
          <p:grpSpPr>
            <a:xfrm>
              <a:off x="5103606" y="1445123"/>
              <a:ext cx="3548382" cy="3548382"/>
              <a:chOff x="608012" y="2220660"/>
              <a:chExt cx="2766951" cy="276695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bg1">
                      <a:lumMod val="95000"/>
                    </a:schemeClr>
                  </a:gs>
                  <a:gs pos="23000">
                    <a:srgbClr val="5A5A5A"/>
                  </a:gs>
                  <a:gs pos="45000">
                    <a:schemeClr val="bg1">
                      <a:lumMod val="85000"/>
                    </a:schemeClr>
                  </a:gs>
                  <a:gs pos="1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13000">
                    <a:schemeClr val="bg1">
                      <a:lumMod val="9300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2200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5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77077" y="3218594"/>
              <a:ext cx="720" cy="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442435" y="2823924"/>
              <a:ext cx="1434642" cy="1830753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442435" y="1783952"/>
              <a:ext cx="1829313" cy="1434642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82407" y="3218594"/>
              <a:ext cx="1830753" cy="1436083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877076" y="1783952"/>
              <a:ext cx="1436083" cy="1830033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3243413">
              <a:off x="4729837" y="4045610"/>
              <a:ext cx="566236" cy="956811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3243413">
              <a:off x="3832723" y="4268706"/>
              <a:ext cx="646746" cy="175393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3243413">
              <a:off x="5073728" y="4179969"/>
              <a:ext cx="600835" cy="164348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 rot="3243413">
              <a:off x="3293986" y="5320650"/>
              <a:ext cx="651800" cy="425638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 rot="3243413">
              <a:off x="4387656" y="4507301"/>
              <a:ext cx="649010" cy="472190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3243413">
              <a:off x="4649429" y="4520863"/>
              <a:ext cx="651404" cy="74522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 rot="3243413">
              <a:off x="4581473" y="4559937"/>
              <a:ext cx="651404" cy="98887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67279" y="1923911"/>
            <a:ext cx="3317946" cy="1440394"/>
            <a:chOff x="8921729" y="1676400"/>
            <a:chExt cx="2236319" cy="1440394"/>
          </a:xfrm>
        </p:grpSpPr>
        <p:sp>
          <p:nvSpPr>
            <p:cNvPr id="60" name="TextBox 59"/>
            <p:cNvSpPr txBox="1"/>
            <p:nvPr/>
          </p:nvSpPr>
          <p:spPr>
            <a:xfrm>
              <a:off x="8921729" y="2138065"/>
              <a:ext cx="223631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21729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08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Step Magnify Diagram for PowerPoint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91034" y="5625661"/>
            <a:ext cx="5676245" cy="53433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43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03899" y="1445123"/>
            <a:ext cx="5372858" cy="4414246"/>
            <a:chOff x="3279130" y="1445123"/>
            <a:chExt cx="5372858" cy="4414246"/>
          </a:xfrm>
        </p:grpSpPr>
        <p:grpSp>
          <p:nvGrpSpPr>
            <p:cNvPr id="23" name="Group 22"/>
            <p:cNvGrpSpPr/>
            <p:nvPr/>
          </p:nvGrpSpPr>
          <p:grpSpPr>
            <a:xfrm>
              <a:off x="5103606" y="1445123"/>
              <a:ext cx="3548382" cy="3548382"/>
              <a:chOff x="608012" y="2220660"/>
              <a:chExt cx="2766951" cy="276695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chemeClr val="bg1">
                      <a:lumMod val="95000"/>
                    </a:schemeClr>
                  </a:gs>
                  <a:gs pos="23000">
                    <a:srgbClr val="5A5A5A"/>
                  </a:gs>
                  <a:gs pos="45000">
                    <a:schemeClr val="bg1">
                      <a:lumMod val="85000"/>
                    </a:schemeClr>
                  </a:gs>
                  <a:gs pos="1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13000">
                    <a:schemeClr val="bg1">
                      <a:lumMod val="9300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chemeClr val="bg1">
                      <a:lumMod val="85000"/>
                    </a:schemeClr>
                  </a:gs>
                  <a:gs pos="22000">
                    <a:srgbClr val="5A5A5A"/>
                  </a:gs>
                  <a:gs pos="39195">
                    <a:schemeClr val="bg1">
                      <a:lumMod val="85000"/>
                    </a:schemeClr>
                  </a:gs>
                  <a:gs pos="62000">
                    <a:srgbClr val="000000"/>
                  </a:gs>
                  <a:gs pos="5000">
                    <a:schemeClr val="accent1">
                      <a:tint val="66000"/>
                      <a:satMod val="160000"/>
                      <a:alpha val="0"/>
                      <a:lumMod val="0"/>
                    </a:schemeClr>
                  </a:gs>
                  <a:gs pos="100000">
                    <a:schemeClr val="tx1">
                      <a:alpha val="53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877077" y="3218594"/>
              <a:ext cx="720" cy="72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442435" y="2823924"/>
              <a:ext cx="1434642" cy="1830753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442435" y="1783952"/>
              <a:ext cx="1829313" cy="1434642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6482407" y="3218594"/>
              <a:ext cx="1830753" cy="1436083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877076" y="1783952"/>
              <a:ext cx="1436083" cy="1830033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rot="3243413">
              <a:off x="4729837" y="4045610"/>
              <a:ext cx="566236" cy="956811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 rot="3243413">
              <a:off x="3832723" y="4268706"/>
              <a:ext cx="646746" cy="175393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 rot="3243413">
              <a:off x="5073728" y="4179969"/>
              <a:ext cx="600835" cy="164348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7000"/>
                    <a:lumOff val="23000"/>
                  </a:scheme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chemeClr val="bg1">
                    <a:lumMod val="98000"/>
                  </a:scheme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chemeClr val="bg1"/>
                </a:gs>
                <a:gs pos="100000">
                  <a:schemeClr val="tx1">
                    <a:alpha val="53000"/>
                    <a:lumMod val="41000"/>
                    <a:lumOff val="59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 rot="3243413">
              <a:off x="3293986" y="5320650"/>
              <a:ext cx="651800" cy="425638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 rot="3243413">
              <a:off x="4387656" y="4507301"/>
              <a:ext cx="649010" cy="472190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63000"/>
                  </a:schemeClr>
                </a:gs>
                <a:gs pos="0">
                  <a:srgbClr val="5A5A5A">
                    <a:lumMod val="54000"/>
                  </a:srgbClr>
                </a:gs>
                <a:gs pos="39195">
                  <a:schemeClr val="bg1">
                    <a:lumMod val="89000"/>
                    <a:lumOff val="11000"/>
                  </a:schemeClr>
                </a:gs>
                <a:gs pos="62000">
                  <a:srgbClr val="000000">
                    <a:lumMod val="77000"/>
                  </a:srgbClr>
                </a:gs>
                <a:gs pos="13000">
                  <a:schemeClr val="bg1">
                    <a:lumMod val="65000"/>
                  </a:schemeClr>
                </a:gs>
                <a:gs pos="100000">
                  <a:schemeClr val="tx1">
                    <a:alpha val="53000"/>
                    <a:lumMod val="66000"/>
                    <a:lumOff val="34000"/>
                  </a:scheme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3243413">
              <a:off x="4649429" y="4520863"/>
              <a:ext cx="651404" cy="74522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 rot="3243413">
              <a:off x="4581473" y="4559937"/>
              <a:ext cx="651404" cy="98887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  <a:gs pos="46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67279" y="3407638"/>
            <a:ext cx="3317946" cy="1440394"/>
            <a:chOff x="8921729" y="1676400"/>
            <a:chExt cx="2236319" cy="1440394"/>
          </a:xfrm>
        </p:grpSpPr>
        <p:sp>
          <p:nvSpPr>
            <p:cNvPr id="60" name="TextBox 59"/>
            <p:cNvSpPr txBox="1"/>
            <p:nvPr/>
          </p:nvSpPr>
          <p:spPr>
            <a:xfrm>
              <a:off x="8921729" y="2138065"/>
              <a:ext cx="223631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21729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4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Step Magnify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841890" y="1445123"/>
            <a:ext cx="5863380" cy="4714871"/>
            <a:chOff x="1403899" y="1445123"/>
            <a:chExt cx="5863380" cy="4714871"/>
          </a:xfrm>
        </p:grpSpPr>
        <p:sp>
          <p:nvSpPr>
            <p:cNvPr id="35" name="Oval 34"/>
            <p:cNvSpPr/>
            <p:nvPr/>
          </p:nvSpPr>
          <p:spPr>
            <a:xfrm>
              <a:off x="1591034" y="5625661"/>
              <a:ext cx="5676245" cy="5343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3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03899" y="1445123"/>
              <a:ext cx="5372858" cy="4414246"/>
              <a:chOff x="3279130" y="1445123"/>
              <a:chExt cx="5372858" cy="441424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103606" y="1445123"/>
                <a:ext cx="3548382" cy="3548382"/>
                <a:chOff x="608012" y="2220660"/>
                <a:chExt cx="2766951" cy="276695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08012" y="2220660"/>
                  <a:ext cx="2766951" cy="2766951"/>
                </a:xfrm>
                <a:prstGeom prst="ellipse">
                  <a:avLst/>
                </a:prstGeom>
                <a:gradFill flip="none" rotWithShape="1">
                  <a:gsLst>
                    <a:gs pos="66000">
                      <a:schemeClr val="bg1">
                        <a:lumMod val="95000"/>
                      </a:schemeClr>
                    </a:gs>
                    <a:gs pos="23000">
                      <a:srgbClr val="5A5A5A"/>
                    </a:gs>
                    <a:gs pos="45000">
                      <a:schemeClr val="bg1">
                        <a:lumMod val="85000"/>
                      </a:schemeClr>
                    </a:gs>
                    <a:gs pos="1000">
                      <a:schemeClr val="accent1">
                        <a:tint val="66000"/>
                        <a:satMod val="160000"/>
                        <a:alpha val="0"/>
                        <a:lumMod val="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21448" y="2334097"/>
                  <a:ext cx="2540079" cy="2540078"/>
                </a:xfrm>
                <a:prstGeom prst="ellipse">
                  <a:avLst/>
                </a:prstGeom>
                <a:gradFill flip="none" rotWithShape="1">
                  <a:gsLst>
                    <a:gs pos="83000">
                      <a:schemeClr val="bg1">
                        <a:lumMod val="85000"/>
                      </a:schemeClr>
                    </a:gs>
                    <a:gs pos="0">
                      <a:srgbClr val="5A5A5A"/>
                    </a:gs>
                    <a:gs pos="39195">
                      <a:schemeClr val="bg1">
                        <a:lumMod val="85000"/>
                      </a:schemeClr>
                    </a:gs>
                    <a:gs pos="62000">
                      <a:srgbClr val="000000"/>
                    </a:gs>
                    <a:gs pos="13000">
                      <a:schemeClr val="bg1">
                        <a:lumMod val="9300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93760" y="2406408"/>
                  <a:ext cx="2395455" cy="2395455"/>
                </a:xfrm>
                <a:prstGeom prst="ellipse">
                  <a:avLst/>
                </a:prstGeom>
                <a:gradFill flip="none" rotWithShape="1">
                  <a:gsLst>
                    <a:gs pos="83000">
                      <a:schemeClr val="bg1">
                        <a:lumMod val="85000"/>
                      </a:schemeClr>
                    </a:gs>
                    <a:gs pos="22000">
                      <a:srgbClr val="5A5A5A"/>
                    </a:gs>
                    <a:gs pos="39195">
                      <a:schemeClr val="bg1">
                        <a:lumMod val="85000"/>
                      </a:schemeClr>
                    </a:gs>
                    <a:gs pos="62000">
                      <a:srgbClr val="000000"/>
                    </a:gs>
                    <a:gs pos="5000">
                      <a:schemeClr val="accent1">
                        <a:tint val="66000"/>
                        <a:satMod val="160000"/>
                        <a:alpha val="0"/>
                        <a:lumMod val="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877077" y="3218594"/>
                <a:ext cx="720" cy="7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442435" y="2823924"/>
                <a:ext cx="1434642" cy="1830753"/>
              </a:xfrm>
              <a:custGeom>
                <a:avLst/>
                <a:gdLst>
                  <a:gd name="T0" fmla="*/ 1020 w 1992"/>
                  <a:gd name="T1" fmla="*/ 5 h 2542"/>
                  <a:gd name="T2" fmla="*/ 1121 w 1992"/>
                  <a:gd name="T3" fmla="*/ 42 h 2542"/>
                  <a:gd name="T4" fmla="*/ 1203 w 1992"/>
                  <a:gd name="T5" fmla="*/ 111 h 2542"/>
                  <a:gd name="T6" fmla="*/ 1258 w 1992"/>
                  <a:gd name="T7" fmla="*/ 203 h 2542"/>
                  <a:gd name="T8" fmla="*/ 1278 w 1992"/>
                  <a:gd name="T9" fmla="*/ 313 h 2542"/>
                  <a:gd name="T10" fmla="*/ 1259 w 1992"/>
                  <a:gd name="T11" fmla="*/ 419 h 2542"/>
                  <a:gd name="T12" fmla="*/ 1208 w 1992"/>
                  <a:gd name="T13" fmla="*/ 510 h 2542"/>
                  <a:gd name="T14" fmla="*/ 1172 w 1992"/>
                  <a:gd name="T15" fmla="*/ 548 h 2542"/>
                  <a:gd name="T16" fmla="*/ 1992 w 1992"/>
                  <a:gd name="T17" fmla="*/ 1369 h 2542"/>
                  <a:gd name="T18" fmla="*/ 1954 w 1992"/>
                  <a:gd name="T19" fmla="*/ 1334 h 2542"/>
                  <a:gd name="T20" fmla="*/ 1862 w 1992"/>
                  <a:gd name="T21" fmla="*/ 1283 h 2542"/>
                  <a:gd name="T22" fmla="*/ 1756 w 1992"/>
                  <a:gd name="T23" fmla="*/ 1265 h 2542"/>
                  <a:gd name="T24" fmla="*/ 1647 w 1992"/>
                  <a:gd name="T25" fmla="*/ 1285 h 2542"/>
                  <a:gd name="T26" fmla="*/ 1555 w 1992"/>
                  <a:gd name="T27" fmla="*/ 1338 h 2542"/>
                  <a:gd name="T28" fmla="*/ 1486 w 1992"/>
                  <a:gd name="T29" fmla="*/ 1420 h 2542"/>
                  <a:gd name="T30" fmla="*/ 1449 w 1992"/>
                  <a:gd name="T31" fmla="*/ 1523 h 2542"/>
                  <a:gd name="T32" fmla="*/ 1449 w 1992"/>
                  <a:gd name="T33" fmla="*/ 1634 h 2542"/>
                  <a:gd name="T34" fmla="*/ 1488 w 1992"/>
                  <a:gd name="T35" fmla="*/ 1736 h 2542"/>
                  <a:gd name="T36" fmla="*/ 1557 w 1992"/>
                  <a:gd name="T37" fmla="*/ 1817 h 2542"/>
                  <a:gd name="T38" fmla="*/ 1649 w 1992"/>
                  <a:gd name="T39" fmla="*/ 1870 h 2542"/>
                  <a:gd name="T40" fmla="*/ 1758 w 1992"/>
                  <a:gd name="T41" fmla="*/ 1890 h 2542"/>
                  <a:gd name="T42" fmla="*/ 1864 w 1992"/>
                  <a:gd name="T43" fmla="*/ 1872 h 2542"/>
                  <a:gd name="T44" fmla="*/ 1956 w 1992"/>
                  <a:gd name="T45" fmla="*/ 1819 h 2542"/>
                  <a:gd name="T46" fmla="*/ 1992 w 1992"/>
                  <a:gd name="T47" fmla="*/ 2542 h 2542"/>
                  <a:gd name="T48" fmla="*/ 1698 w 1992"/>
                  <a:gd name="T49" fmla="*/ 2520 h 2542"/>
                  <a:gd name="T50" fmla="*/ 1417 w 1992"/>
                  <a:gd name="T51" fmla="*/ 2457 h 2542"/>
                  <a:gd name="T52" fmla="*/ 1153 w 1992"/>
                  <a:gd name="T53" fmla="*/ 2356 h 2542"/>
                  <a:gd name="T54" fmla="*/ 909 w 1992"/>
                  <a:gd name="T55" fmla="*/ 2221 h 2542"/>
                  <a:gd name="T56" fmla="*/ 686 w 1992"/>
                  <a:gd name="T57" fmla="*/ 2053 h 2542"/>
                  <a:gd name="T58" fmla="*/ 488 w 1992"/>
                  <a:gd name="T59" fmla="*/ 1857 h 2542"/>
                  <a:gd name="T60" fmla="*/ 322 w 1992"/>
                  <a:gd name="T61" fmla="*/ 1634 h 2542"/>
                  <a:gd name="T62" fmla="*/ 185 w 1992"/>
                  <a:gd name="T63" fmla="*/ 1389 h 2542"/>
                  <a:gd name="T64" fmla="*/ 84 w 1992"/>
                  <a:gd name="T65" fmla="*/ 1124 h 2542"/>
                  <a:gd name="T66" fmla="*/ 22 w 1992"/>
                  <a:gd name="T67" fmla="*/ 843 h 2542"/>
                  <a:gd name="T68" fmla="*/ 0 w 1992"/>
                  <a:gd name="T69" fmla="*/ 548 h 2542"/>
                  <a:gd name="T70" fmla="*/ 759 w 1992"/>
                  <a:gd name="T71" fmla="*/ 548 h 2542"/>
                  <a:gd name="T72" fmla="*/ 693 w 1992"/>
                  <a:gd name="T73" fmla="*/ 468 h 2542"/>
                  <a:gd name="T74" fmla="*/ 656 w 1992"/>
                  <a:gd name="T75" fmla="*/ 369 h 2542"/>
                  <a:gd name="T76" fmla="*/ 656 w 1992"/>
                  <a:gd name="T77" fmla="*/ 258 h 2542"/>
                  <a:gd name="T78" fmla="*/ 695 w 1992"/>
                  <a:gd name="T79" fmla="*/ 157 h 2542"/>
                  <a:gd name="T80" fmla="*/ 762 w 1992"/>
                  <a:gd name="T81" fmla="*/ 75 h 2542"/>
                  <a:gd name="T82" fmla="*/ 854 w 1992"/>
                  <a:gd name="T83" fmla="*/ 20 h 2542"/>
                  <a:gd name="T84" fmla="*/ 963 w 1992"/>
                  <a:gd name="T85" fmla="*/ 0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92" h="2542">
                    <a:moveTo>
                      <a:pt x="963" y="0"/>
                    </a:moveTo>
                    <a:lnTo>
                      <a:pt x="1020" y="5"/>
                    </a:lnTo>
                    <a:lnTo>
                      <a:pt x="1073" y="20"/>
                    </a:lnTo>
                    <a:lnTo>
                      <a:pt x="1121" y="42"/>
                    </a:lnTo>
                    <a:lnTo>
                      <a:pt x="1164" y="73"/>
                    </a:lnTo>
                    <a:lnTo>
                      <a:pt x="1203" y="111"/>
                    </a:lnTo>
                    <a:lnTo>
                      <a:pt x="1234" y="153"/>
                    </a:lnTo>
                    <a:lnTo>
                      <a:pt x="1258" y="203"/>
                    </a:lnTo>
                    <a:lnTo>
                      <a:pt x="1272" y="256"/>
                    </a:lnTo>
                    <a:lnTo>
                      <a:pt x="1278" y="313"/>
                    </a:lnTo>
                    <a:lnTo>
                      <a:pt x="1272" y="367"/>
                    </a:lnTo>
                    <a:lnTo>
                      <a:pt x="1259" y="419"/>
                    </a:lnTo>
                    <a:lnTo>
                      <a:pt x="1237" y="466"/>
                    </a:lnTo>
                    <a:lnTo>
                      <a:pt x="1208" y="510"/>
                    </a:lnTo>
                    <a:lnTo>
                      <a:pt x="1172" y="546"/>
                    </a:lnTo>
                    <a:lnTo>
                      <a:pt x="1172" y="548"/>
                    </a:lnTo>
                    <a:lnTo>
                      <a:pt x="1992" y="548"/>
                    </a:lnTo>
                    <a:lnTo>
                      <a:pt x="1992" y="1369"/>
                    </a:lnTo>
                    <a:lnTo>
                      <a:pt x="1990" y="1369"/>
                    </a:lnTo>
                    <a:lnTo>
                      <a:pt x="1954" y="1334"/>
                    </a:lnTo>
                    <a:lnTo>
                      <a:pt x="1910" y="1305"/>
                    </a:lnTo>
                    <a:lnTo>
                      <a:pt x="1862" y="1283"/>
                    </a:lnTo>
                    <a:lnTo>
                      <a:pt x="1811" y="1268"/>
                    </a:lnTo>
                    <a:lnTo>
                      <a:pt x="1756" y="1265"/>
                    </a:lnTo>
                    <a:lnTo>
                      <a:pt x="1700" y="1270"/>
                    </a:lnTo>
                    <a:lnTo>
                      <a:pt x="1647" y="1285"/>
                    </a:lnTo>
                    <a:lnTo>
                      <a:pt x="1599" y="1307"/>
                    </a:lnTo>
                    <a:lnTo>
                      <a:pt x="1555" y="1338"/>
                    </a:lnTo>
                    <a:lnTo>
                      <a:pt x="1517" y="1376"/>
                    </a:lnTo>
                    <a:lnTo>
                      <a:pt x="1486" y="1420"/>
                    </a:lnTo>
                    <a:lnTo>
                      <a:pt x="1464" y="1470"/>
                    </a:lnTo>
                    <a:lnTo>
                      <a:pt x="1449" y="1523"/>
                    </a:lnTo>
                    <a:lnTo>
                      <a:pt x="1444" y="1579"/>
                    </a:lnTo>
                    <a:lnTo>
                      <a:pt x="1449" y="1634"/>
                    </a:lnTo>
                    <a:lnTo>
                      <a:pt x="1464" y="1687"/>
                    </a:lnTo>
                    <a:lnTo>
                      <a:pt x="1488" y="1736"/>
                    </a:lnTo>
                    <a:lnTo>
                      <a:pt x="1519" y="1780"/>
                    </a:lnTo>
                    <a:lnTo>
                      <a:pt x="1557" y="1817"/>
                    </a:lnTo>
                    <a:lnTo>
                      <a:pt x="1601" y="1848"/>
                    </a:lnTo>
                    <a:lnTo>
                      <a:pt x="1649" y="1870"/>
                    </a:lnTo>
                    <a:lnTo>
                      <a:pt x="1702" y="1884"/>
                    </a:lnTo>
                    <a:lnTo>
                      <a:pt x="1758" y="1890"/>
                    </a:lnTo>
                    <a:lnTo>
                      <a:pt x="1813" y="1884"/>
                    </a:lnTo>
                    <a:lnTo>
                      <a:pt x="1864" y="1872"/>
                    </a:lnTo>
                    <a:lnTo>
                      <a:pt x="1912" y="1848"/>
                    </a:lnTo>
                    <a:lnTo>
                      <a:pt x="1956" y="1819"/>
                    </a:lnTo>
                    <a:lnTo>
                      <a:pt x="1992" y="1782"/>
                    </a:lnTo>
                    <a:lnTo>
                      <a:pt x="1992" y="2542"/>
                    </a:lnTo>
                    <a:lnTo>
                      <a:pt x="1844" y="2537"/>
                    </a:lnTo>
                    <a:lnTo>
                      <a:pt x="1698" y="2520"/>
                    </a:lnTo>
                    <a:lnTo>
                      <a:pt x="1555" y="2493"/>
                    </a:lnTo>
                    <a:lnTo>
                      <a:pt x="1417" y="2457"/>
                    </a:lnTo>
                    <a:lnTo>
                      <a:pt x="1283" y="2411"/>
                    </a:lnTo>
                    <a:lnTo>
                      <a:pt x="1153" y="2356"/>
                    </a:lnTo>
                    <a:lnTo>
                      <a:pt x="1027" y="2292"/>
                    </a:lnTo>
                    <a:lnTo>
                      <a:pt x="909" y="2221"/>
                    </a:lnTo>
                    <a:lnTo>
                      <a:pt x="793" y="2140"/>
                    </a:lnTo>
                    <a:lnTo>
                      <a:pt x="686" y="2053"/>
                    </a:lnTo>
                    <a:lnTo>
                      <a:pt x="583" y="1958"/>
                    </a:lnTo>
                    <a:lnTo>
                      <a:pt x="488" y="1857"/>
                    </a:lnTo>
                    <a:lnTo>
                      <a:pt x="401" y="1747"/>
                    </a:lnTo>
                    <a:lnTo>
                      <a:pt x="322" y="1634"/>
                    </a:lnTo>
                    <a:lnTo>
                      <a:pt x="249" y="1513"/>
                    </a:lnTo>
                    <a:lnTo>
                      <a:pt x="185" y="1389"/>
                    </a:lnTo>
                    <a:lnTo>
                      <a:pt x="130" y="1259"/>
                    </a:lnTo>
                    <a:lnTo>
                      <a:pt x="84" y="1124"/>
                    </a:lnTo>
                    <a:lnTo>
                      <a:pt x="48" y="985"/>
                    </a:lnTo>
                    <a:lnTo>
                      <a:pt x="22" y="843"/>
                    </a:lnTo>
                    <a:lnTo>
                      <a:pt x="6" y="698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759" y="548"/>
                    </a:lnTo>
                    <a:lnTo>
                      <a:pt x="722" y="512"/>
                    </a:lnTo>
                    <a:lnTo>
                      <a:pt x="693" y="468"/>
                    </a:lnTo>
                    <a:lnTo>
                      <a:pt x="671" y="420"/>
                    </a:lnTo>
                    <a:lnTo>
                      <a:pt x="656" y="369"/>
                    </a:lnTo>
                    <a:lnTo>
                      <a:pt x="653" y="314"/>
                    </a:lnTo>
                    <a:lnTo>
                      <a:pt x="656" y="258"/>
                    </a:lnTo>
                    <a:lnTo>
                      <a:pt x="671" y="205"/>
                    </a:lnTo>
                    <a:lnTo>
                      <a:pt x="695" y="157"/>
                    </a:lnTo>
                    <a:lnTo>
                      <a:pt x="724" y="113"/>
                    </a:lnTo>
                    <a:lnTo>
                      <a:pt x="762" y="75"/>
                    </a:lnTo>
                    <a:lnTo>
                      <a:pt x="806" y="44"/>
                    </a:lnTo>
                    <a:lnTo>
                      <a:pt x="854" y="20"/>
                    </a:lnTo>
                    <a:lnTo>
                      <a:pt x="907" y="5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558800" dist="203200" dir="81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5442435" y="1783952"/>
                <a:ext cx="1829313" cy="1434642"/>
              </a:xfrm>
              <a:custGeom>
                <a:avLst/>
                <a:gdLst>
                  <a:gd name="T0" fmla="*/ 1992 w 2540"/>
                  <a:gd name="T1" fmla="*/ 0 h 1992"/>
                  <a:gd name="T2" fmla="*/ 2031 w 2540"/>
                  <a:gd name="T3" fmla="*/ 722 h 1992"/>
                  <a:gd name="T4" fmla="*/ 2120 w 2540"/>
                  <a:gd name="T5" fmla="*/ 671 h 1992"/>
                  <a:gd name="T6" fmla="*/ 2226 w 2540"/>
                  <a:gd name="T7" fmla="*/ 651 h 1992"/>
                  <a:gd name="T8" fmla="*/ 2336 w 2540"/>
                  <a:gd name="T9" fmla="*/ 671 h 1992"/>
                  <a:gd name="T10" fmla="*/ 2429 w 2540"/>
                  <a:gd name="T11" fmla="*/ 724 h 1992"/>
                  <a:gd name="T12" fmla="*/ 2496 w 2540"/>
                  <a:gd name="T13" fmla="*/ 806 h 1992"/>
                  <a:gd name="T14" fmla="*/ 2535 w 2540"/>
                  <a:gd name="T15" fmla="*/ 907 h 1992"/>
                  <a:gd name="T16" fmla="*/ 2537 w 2540"/>
                  <a:gd name="T17" fmla="*/ 1020 h 1992"/>
                  <a:gd name="T18" fmla="*/ 2498 w 2540"/>
                  <a:gd name="T19" fmla="*/ 1120 h 1992"/>
                  <a:gd name="T20" fmla="*/ 2431 w 2540"/>
                  <a:gd name="T21" fmla="*/ 1203 h 1992"/>
                  <a:gd name="T22" fmla="*/ 2337 w 2540"/>
                  <a:gd name="T23" fmla="*/ 1258 h 1992"/>
                  <a:gd name="T24" fmla="*/ 2230 w 2540"/>
                  <a:gd name="T25" fmla="*/ 1278 h 1992"/>
                  <a:gd name="T26" fmla="*/ 2122 w 2540"/>
                  <a:gd name="T27" fmla="*/ 1259 h 1992"/>
                  <a:gd name="T28" fmla="*/ 2032 w 2540"/>
                  <a:gd name="T29" fmla="*/ 1208 h 1992"/>
                  <a:gd name="T30" fmla="*/ 1992 w 2540"/>
                  <a:gd name="T31" fmla="*/ 1172 h 1992"/>
                  <a:gd name="T32" fmla="*/ 1172 w 2540"/>
                  <a:gd name="T33" fmla="*/ 1992 h 1992"/>
                  <a:gd name="T34" fmla="*/ 1208 w 2540"/>
                  <a:gd name="T35" fmla="*/ 1954 h 1992"/>
                  <a:gd name="T36" fmla="*/ 1259 w 2540"/>
                  <a:gd name="T37" fmla="*/ 1863 h 1992"/>
                  <a:gd name="T38" fmla="*/ 1278 w 2540"/>
                  <a:gd name="T39" fmla="*/ 1757 h 1992"/>
                  <a:gd name="T40" fmla="*/ 1258 w 2540"/>
                  <a:gd name="T41" fmla="*/ 1647 h 1992"/>
                  <a:gd name="T42" fmla="*/ 1203 w 2540"/>
                  <a:gd name="T43" fmla="*/ 1555 h 1992"/>
                  <a:gd name="T44" fmla="*/ 1121 w 2540"/>
                  <a:gd name="T45" fmla="*/ 1486 h 1992"/>
                  <a:gd name="T46" fmla="*/ 1020 w 2540"/>
                  <a:gd name="T47" fmla="*/ 1449 h 1992"/>
                  <a:gd name="T48" fmla="*/ 907 w 2540"/>
                  <a:gd name="T49" fmla="*/ 1449 h 1992"/>
                  <a:gd name="T50" fmla="*/ 806 w 2540"/>
                  <a:gd name="T51" fmla="*/ 1488 h 1992"/>
                  <a:gd name="T52" fmla="*/ 724 w 2540"/>
                  <a:gd name="T53" fmla="*/ 1557 h 1992"/>
                  <a:gd name="T54" fmla="*/ 671 w 2540"/>
                  <a:gd name="T55" fmla="*/ 1649 h 1992"/>
                  <a:gd name="T56" fmla="*/ 653 w 2540"/>
                  <a:gd name="T57" fmla="*/ 1758 h 1992"/>
                  <a:gd name="T58" fmla="*/ 671 w 2540"/>
                  <a:gd name="T59" fmla="*/ 1864 h 1992"/>
                  <a:gd name="T60" fmla="*/ 722 w 2540"/>
                  <a:gd name="T61" fmla="*/ 1956 h 1992"/>
                  <a:gd name="T62" fmla="*/ 0 w 2540"/>
                  <a:gd name="T63" fmla="*/ 1992 h 1992"/>
                  <a:gd name="T64" fmla="*/ 22 w 2540"/>
                  <a:gd name="T65" fmla="*/ 1698 h 1992"/>
                  <a:gd name="T66" fmla="*/ 84 w 2540"/>
                  <a:gd name="T67" fmla="*/ 1417 h 1992"/>
                  <a:gd name="T68" fmla="*/ 185 w 2540"/>
                  <a:gd name="T69" fmla="*/ 1153 h 1992"/>
                  <a:gd name="T70" fmla="*/ 322 w 2540"/>
                  <a:gd name="T71" fmla="*/ 907 h 1992"/>
                  <a:gd name="T72" fmla="*/ 488 w 2540"/>
                  <a:gd name="T73" fmla="*/ 685 h 1992"/>
                  <a:gd name="T74" fmla="*/ 686 w 2540"/>
                  <a:gd name="T75" fmla="*/ 488 h 1992"/>
                  <a:gd name="T76" fmla="*/ 909 w 2540"/>
                  <a:gd name="T77" fmla="*/ 320 h 1992"/>
                  <a:gd name="T78" fmla="*/ 1153 w 2540"/>
                  <a:gd name="T79" fmla="*/ 185 h 1992"/>
                  <a:gd name="T80" fmla="*/ 1417 w 2540"/>
                  <a:gd name="T81" fmla="*/ 84 h 1992"/>
                  <a:gd name="T82" fmla="*/ 1698 w 2540"/>
                  <a:gd name="T83" fmla="*/ 22 h 1992"/>
                  <a:gd name="T84" fmla="*/ 1992 w 2540"/>
                  <a:gd name="T85" fmla="*/ 0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0" h="1992">
                    <a:moveTo>
                      <a:pt x="1992" y="0"/>
                    </a:moveTo>
                    <a:lnTo>
                      <a:pt x="1992" y="0"/>
                    </a:lnTo>
                    <a:lnTo>
                      <a:pt x="1992" y="759"/>
                    </a:lnTo>
                    <a:lnTo>
                      <a:pt x="2031" y="722"/>
                    </a:lnTo>
                    <a:lnTo>
                      <a:pt x="2073" y="693"/>
                    </a:lnTo>
                    <a:lnTo>
                      <a:pt x="2120" y="671"/>
                    </a:lnTo>
                    <a:lnTo>
                      <a:pt x="2171" y="656"/>
                    </a:lnTo>
                    <a:lnTo>
                      <a:pt x="2226" y="651"/>
                    </a:lnTo>
                    <a:lnTo>
                      <a:pt x="2283" y="656"/>
                    </a:lnTo>
                    <a:lnTo>
                      <a:pt x="2336" y="671"/>
                    </a:lnTo>
                    <a:lnTo>
                      <a:pt x="2385" y="693"/>
                    </a:lnTo>
                    <a:lnTo>
                      <a:pt x="2429" y="724"/>
                    </a:lnTo>
                    <a:lnTo>
                      <a:pt x="2465" y="762"/>
                    </a:lnTo>
                    <a:lnTo>
                      <a:pt x="2496" y="806"/>
                    </a:lnTo>
                    <a:lnTo>
                      <a:pt x="2520" y="854"/>
                    </a:lnTo>
                    <a:lnTo>
                      <a:pt x="2535" y="907"/>
                    </a:lnTo>
                    <a:lnTo>
                      <a:pt x="2540" y="963"/>
                    </a:lnTo>
                    <a:lnTo>
                      <a:pt x="2537" y="1020"/>
                    </a:lnTo>
                    <a:lnTo>
                      <a:pt x="2522" y="1073"/>
                    </a:lnTo>
                    <a:lnTo>
                      <a:pt x="2498" y="1120"/>
                    </a:lnTo>
                    <a:lnTo>
                      <a:pt x="2467" y="1164"/>
                    </a:lnTo>
                    <a:lnTo>
                      <a:pt x="2431" y="1203"/>
                    </a:lnTo>
                    <a:lnTo>
                      <a:pt x="2387" y="1234"/>
                    </a:lnTo>
                    <a:lnTo>
                      <a:pt x="2337" y="1258"/>
                    </a:lnTo>
                    <a:lnTo>
                      <a:pt x="2286" y="1272"/>
                    </a:lnTo>
                    <a:lnTo>
                      <a:pt x="2230" y="1278"/>
                    </a:lnTo>
                    <a:lnTo>
                      <a:pt x="2175" y="1272"/>
                    </a:lnTo>
                    <a:lnTo>
                      <a:pt x="2122" y="1259"/>
                    </a:lnTo>
                    <a:lnTo>
                      <a:pt x="2074" y="1237"/>
                    </a:lnTo>
                    <a:lnTo>
                      <a:pt x="2032" y="1208"/>
                    </a:lnTo>
                    <a:lnTo>
                      <a:pt x="1994" y="1172"/>
                    </a:lnTo>
                    <a:lnTo>
                      <a:pt x="1992" y="1172"/>
                    </a:lnTo>
                    <a:lnTo>
                      <a:pt x="1992" y="1992"/>
                    </a:lnTo>
                    <a:lnTo>
                      <a:pt x="1172" y="1992"/>
                    </a:lnTo>
                    <a:lnTo>
                      <a:pt x="1172" y="1990"/>
                    </a:lnTo>
                    <a:lnTo>
                      <a:pt x="1208" y="1954"/>
                    </a:lnTo>
                    <a:lnTo>
                      <a:pt x="1237" y="1910"/>
                    </a:lnTo>
                    <a:lnTo>
                      <a:pt x="1259" y="1863"/>
                    </a:lnTo>
                    <a:lnTo>
                      <a:pt x="1272" y="1811"/>
                    </a:lnTo>
                    <a:lnTo>
                      <a:pt x="1278" y="1757"/>
                    </a:lnTo>
                    <a:lnTo>
                      <a:pt x="1272" y="1700"/>
                    </a:lnTo>
                    <a:lnTo>
                      <a:pt x="1258" y="1647"/>
                    </a:lnTo>
                    <a:lnTo>
                      <a:pt x="1234" y="1597"/>
                    </a:lnTo>
                    <a:lnTo>
                      <a:pt x="1203" y="1555"/>
                    </a:lnTo>
                    <a:lnTo>
                      <a:pt x="1164" y="1517"/>
                    </a:lnTo>
                    <a:lnTo>
                      <a:pt x="1121" y="1486"/>
                    </a:lnTo>
                    <a:lnTo>
                      <a:pt x="1073" y="1464"/>
                    </a:lnTo>
                    <a:lnTo>
                      <a:pt x="1020" y="1449"/>
                    </a:lnTo>
                    <a:lnTo>
                      <a:pt x="963" y="1444"/>
                    </a:lnTo>
                    <a:lnTo>
                      <a:pt x="907" y="1449"/>
                    </a:lnTo>
                    <a:lnTo>
                      <a:pt x="854" y="1464"/>
                    </a:lnTo>
                    <a:lnTo>
                      <a:pt x="806" y="1488"/>
                    </a:lnTo>
                    <a:lnTo>
                      <a:pt x="762" y="1519"/>
                    </a:lnTo>
                    <a:lnTo>
                      <a:pt x="724" y="1557"/>
                    </a:lnTo>
                    <a:lnTo>
                      <a:pt x="695" y="1601"/>
                    </a:lnTo>
                    <a:lnTo>
                      <a:pt x="671" y="1649"/>
                    </a:lnTo>
                    <a:lnTo>
                      <a:pt x="656" y="1702"/>
                    </a:lnTo>
                    <a:lnTo>
                      <a:pt x="653" y="1758"/>
                    </a:lnTo>
                    <a:lnTo>
                      <a:pt x="656" y="1813"/>
                    </a:lnTo>
                    <a:lnTo>
                      <a:pt x="671" y="1864"/>
                    </a:lnTo>
                    <a:lnTo>
                      <a:pt x="693" y="1912"/>
                    </a:lnTo>
                    <a:lnTo>
                      <a:pt x="722" y="1956"/>
                    </a:lnTo>
                    <a:lnTo>
                      <a:pt x="759" y="1992"/>
                    </a:lnTo>
                    <a:lnTo>
                      <a:pt x="0" y="1992"/>
                    </a:lnTo>
                    <a:lnTo>
                      <a:pt x="6" y="1844"/>
                    </a:lnTo>
                    <a:lnTo>
                      <a:pt x="22" y="1698"/>
                    </a:lnTo>
                    <a:lnTo>
                      <a:pt x="48" y="1555"/>
                    </a:lnTo>
                    <a:lnTo>
                      <a:pt x="84" y="1417"/>
                    </a:lnTo>
                    <a:lnTo>
                      <a:pt x="130" y="1283"/>
                    </a:lnTo>
                    <a:lnTo>
                      <a:pt x="185" y="1153"/>
                    </a:lnTo>
                    <a:lnTo>
                      <a:pt x="249" y="1027"/>
                    </a:lnTo>
                    <a:lnTo>
                      <a:pt x="322" y="907"/>
                    </a:lnTo>
                    <a:lnTo>
                      <a:pt x="401" y="793"/>
                    </a:lnTo>
                    <a:lnTo>
                      <a:pt x="488" y="685"/>
                    </a:lnTo>
                    <a:lnTo>
                      <a:pt x="583" y="583"/>
                    </a:lnTo>
                    <a:lnTo>
                      <a:pt x="686" y="488"/>
                    </a:lnTo>
                    <a:lnTo>
                      <a:pt x="793" y="400"/>
                    </a:lnTo>
                    <a:lnTo>
                      <a:pt x="909" y="320"/>
                    </a:lnTo>
                    <a:lnTo>
                      <a:pt x="1027" y="249"/>
                    </a:lnTo>
                    <a:lnTo>
                      <a:pt x="1153" y="185"/>
                    </a:lnTo>
                    <a:lnTo>
                      <a:pt x="1283" y="130"/>
                    </a:lnTo>
                    <a:lnTo>
                      <a:pt x="1417" y="84"/>
                    </a:lnTo>
                    <a:lnTo>
                      <a:pt x="1555" y="48"/>
                    </a:lnTo>
                    <a:lnTo>
                      <a:pt x="1698" y="22"/>
                    </a:lnTo>
                    <a:lnTo>
                      <a:pt x="1844" y="5"/>
                    </a:lnTo>
                    <a:lnTo>
                      <a:pt x="1992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406400" dist="304800" dir="13740000">
                  <a:prstClr val="black">
                    <a:alpha val="63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6482407" y="3218594"/>
                <a:ext cx="1830753" cy="1436083"/>
              </a:xfrm>
              <a:custGeom>
                <a:avLst/>
                <a:gdLst>
                  <a:gd name="T0" fmla="*/ 1369 w 2542"/>
                  <a:gd name="T1" fmla="*/ 0 h 1994"/>
                  <a:gd name="T2" fmla="*/ 1334 w 2542"/>
                  <a:gd name="T3" fmla="*/ 41 h 1994"/>
                  <a:gd name="T4" fmla="*/ 1283 w 2542"/>
                  <a:gd name="T5" fmla="*/ 130 h 1994"/>
                  <a:gd name="T6" fmla="*/ 1264 w 2542"/>
                  <a:gd name="T7" fmla="*/ 238 h 1994"/>
                  <a:gd name="T8" fmla="*/ 1285 w 2542"/>
                  <a:gd name="T9" fmla="*/ 346 h 1994"/>
                  <a:gd name="T10" fmla="*/ 1339 w 2542"/>
                  <a:gd name="T11" fmla="*/ 439 h 1994"/>
                  <a:gd name="T12" fmla="*/ 1420 w 2542"/>
                  <a:gd name="T13" fmla="*/ 507 h 1994"/>
                  <a:gd name="T14" fmla="*/ 1522 w 2542"/>
                  <a:gd name="T15" fmla="*/ 543 h 1994"/>
                  <a:gd name="T16" fmla="*/ 1634 w 2542"/>
                  <a:gd name="T17" fmla="*/ 543 h 1994"/>
                  <a:gd name="T18" fmla="*/ 1736 w 2542"/>
                  <a:gd name="T19" fmla="*/ 505 h 1994"/>
                  <a:gd name="T20" fmla="*/ 1816 w 2542"/>
                  <a:gd name="T21" fmla="*/ 437 h 1994"/>
                  <a:gd name="T22" fmla="*/ 1871 w 2542"/>
                  <a:gd name="T23" fmla="*/ 344 h 1994"/>
                  <a:gd name="T24" fmla="*/ 1889 w 2542"/>
                  <a:gd name="T25" fmla="*/ 234 h 1994"/>
                  <a:gd name="T26" fmla="*/ 1871 w 2542"/>
                  <a:gd name="T27" fmla="*/ 128 h 1994"/>
                  <a:gd name="T28" fmla="*/ 1818 w 2542"/>
                  <a:gd name="T29" fmla="*/ 39 h 1994"/>
                  <a:gd name="T30" fmla="*/ 2542 w 2542"/>
                  <a:gd name="T31" fmla="*/ 0 h 1994"/>
                  <a:gd name="T32" fmla="*/ 2520 w 2542"/>
                  <a:gd name="T33" fmla="*/ 295 h 1994"/>
                  <a:gd name="T34" fmla="*/ 2458 w 2542"/>
                  <a:gd name="T35" fmla="*/ 576 h 1994"/>
                  <a:gd name="T36" fmla="*/ 2355 w 2542"/>
                  <a:gd name="T37" fmla="*/ 841 h 1994"/>
                  <a:gd name="T38" fmla="*/ 2220 w 2542"/>
                  <a:gd name="T39" fmla="*/ 1086 h 1994"/>
                  <a:gd name="T40" fmla="*/ 2052 w 2542"/>
                  <a:gd name="T41" fmla="*/ 1309 h 1994"/>
                  <a:gd name="T42" fmla="*/ 1856 w 2542"/>
                  <a:gd name="T43" fmla="*/ 1505 h 1994"/>
                  <a:gd name="T44" fmla="*/ 1634 w 2542"/>
                  <a:gd name="T45" fmla="*/ 1673 h 1994"/>
                  <a:gd name="T46" fmla="*/ 1389 w 2542"/>
                  <a:gd name="T47" fmla="*/ 1808 h 1994"/>
                  <a:gd name="T48" fmla="*/ 1124 w 2542"/>
                  <a:gd name="T49" fmla="*/ 1909 h 1994"/>
                  <a:gd name="T50" fmla="*/ 842 w 2542"/>
                  <a:gd name="T51" fmla="*/ 1972 h 1994"/>
                  <a:gd name="T52" fmla="*/ 548 w 2542"/>
                  <a:gd name="T53" fmla="*/ 1994 h 1994"/>
                  <a:gd name="T54" fmla="*/ 512 w 2542"/>
                  <a:gd name="T55" fmla="*/ 1271 h 1994"/>
                  <a:gd name="T56" fmla="*/ 420 w 2542"/>
                  <a:gd name="T57" fmla="*/ 1324 h 1994"/>
                  <a:gd name="T58" fmla="*/ 314 w 2542"/>
                  <a:gd name="T59" fmla="*/ 1342 h 1994"/>
                  <a:gd name="T60" fmla="*/ 205 w 2542"/>
                  <a:gd name="T61" fmla="*/ 1322 h 1994"/>
                  <a:gd name="T62" fmla="*/ 113 w 2542"/>
                  <a:gd name="T63" fmla="*/ 1269 h 1994"/>
                  <a:gd name="T64" fmla="*/ 44 w 2542"/>
                  <a:gd name="T65" fmla="*/ 1188 h 1994"/>
                  <a:gd name="T66" fmla="*/ 5 w 2542"/>
                  <a:gd name="T67" fmla="*/ 1086 h 1994"/>
                  <a:gd name="T68" fmla="*/ 5 w 2542"/>
                  <a:gd name="T69" fmla="*/ 975 h 1994"/>
                  <a:gd name="T70" fmla="*/ 42 w 2542"/>
                  <a:gd name="T71" fmla="*/ 872 h 1994"/>
                  <a:gd name="T72" fmla="*/ 111 w 2542"/>
                  <a:gd name="T73" fmla="*/ 790 h 1994"/>
                  <a:gd name="T74" fmla="*/ 203 w 2542"/>
                  <a:gd name="T75" fmla="*/ 737 h 1994"/>
                  <a:gd name="T76" fmla="*/ 312 w 2542"/>
                  <a:gd name="T77" fmla="*/ 717 h 1994"/>
                  <a:gd name="T78" fmla="*/ 418 w 2542"/>
                  <a:gd name="T79" fmla="*/ 735 h 1994"/>
                  <a:gd name="T80" fmla="*/ 510 w 2542"/>
                  <a:gd name="T81" fmla="*/ 786 h 1994"/>
                  <a:gd name="T82" fmla="*/ 548 w 2542"/>
                  <a:gd name="T83" fmla="*/ 821 h 1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42" h="1994">
                    <a:moveTo>
                      <a:pt x="548" y="0"/>
                    </a:moveTo>
                    <a:lnTo>
                      <a:pt x="1369" y="0"/>
                    </a:lnTo>
                    <a:lnTo>
                      <a:pt x="1369" y="2"/>
                    </a:lnTo>
                    <a:lnTo>
                      <a:pt x="1334" y="41"/>
                    </a:lnTo>
                    <a:lnTo>
                      <a:pt x="1305" y="83"/>
                    </a:lnTo>
                    <a:lnTo>
                      <a:pt x="1283" y="130"/>
                    </a:lnTo>
                    <a:lnTo>
                      <a:pt x="1268" y="183"/>
                    </a:lnTo>
                    <a:lnTo>
                      <a:pt x="1264" y="238"/>
                    </a:lnTo>
                    <a:lnTo>
                      <a:pt x="1270" y="293"/>
                    </a:lnTo>
                    <a:lnTo>
                      <a:pt x="1285" y="346"/>
                    </a:lnTo>
                    <a:lnTo>
                      <a:pt x="1308" y="395"/>
                    </a:lnTo>
                    <a:lnTo>
                      <a:pt x="1339" y="439"/>
                    </a:lnTo>
                    <a:lnTo>
                      <a:pt x="1376" y="476"/>
                    </a:lnTo>
                    <a:lnTo>
                      <a:pt x="1420" y="507"/>
                    </a:lnTo>
                    <a:lnTo>
                      <a:pt x="1469" y="530"/>
                    </a:lnTo>
                    <a:lnTo>
                      <a:pt x="1522" y="543"/>
                    </a:lnTo>
                    <a:lnTo>
                      <a:pt x="1579" y="549"/>
                    </a:lnTo>
                    <a:lnTo>
                      <a:pt x="1634" y="543"/>
                    </a:lnTo>
                    <a:lnTo>
                      <a:pt x="1687" y="529"/>
                    </a:lnTo>
                    <a:lnTo>
                      <a:pt x="1736" y="505"/>
                    </a:lnTo>
                    <a:lnTo>
                      <a:pt x="1780" y="474"/>
                    </a:lnTo>
                    <a:lnTo>
                      <a:pt x="1816" y="437"/>
                    </a:lnTo>
                    <a:lnTo>
                      <a:pt x="1847" y="393"/>
                    </a:lnTo>
                    <a:lnTo>
                      <a:pt x="1871" y="344"/>
                    </a:lnTo>
                    <a:lnTo>
                      <a:pt x="1884" y="291"/>
                    </a:lnTo>
                    <a:lnTo>
                      <a:pt x="1889" y="234"/>
                    </a:lnTo>
                    <a:lnTo>
                      <a:pt x="1884" y="179"/>
                    </a:lnTo>
                    <a:lnTo>
                      <a:pt x="1871" y="128"/>
                    </a:lnTo>
                    <a:lnTo>
                      <a:pt x="1847" y="81"/>
                    </a:lnTo>
                    <a:lnTo>
                      <a:pt x="1818" y="39"/>
                    </a:lnTo>
                    <a:lnTo>
                      <a:pt x="1783" y="0"/>
                    </a:lnTo>
                    <a:lnTo>
                      <a:pt x="2542" y="0"/>
                    </a:lnTo>
                    <a:lnTo>
                      <a:pt x="2536" y="150"/>
                    </a:lnTo>
                    <a:lnTo>
                      <a:pt x="2520" y="295"/>
                    </a:lnTo>
                    <a:lnTo>
                      <a:pt x="2492" y="437"/>
                    </a:lnTo>
                    <a:lnTo>
                      <a:pt x="2458" y="576"/>
                    </a:lnTo>
                    <a:lnTo>
                      <a:pt x="2410" y="711"/>
                    </a:lnTo>
                    <a:lnTo>
                      <a:pt x="2355" y="841"/>
                    </a:lnTo>
                    <a:lnTo>
                      <a:pt x="2291" y="965"/>
                    </a:lnTo>
                    <a:lnTo>
                      <a:pt x="2220" y="1086"/>
                    </a:lnTo>
                    <a:lnTo>
                      <a:pt x="2140" y="1199"/>
                    </a:lnTo>
                    <a:lnTo>
                      <a:pt x="2052" y="1309"/>
                    </a:lnTo>
                    <a:lnTo>
                      <a:pt x="1957" y="1410"/>
                    </a:lnTo>
                    <a:lnTo>
                      <a:pt x="1856" y="1505"/>
                    </a:lnTo>
                    <a:lnTo>
                      <a:pt x="1749" y="1592"/>
                    </a:lnTo>
                    <a:lnTo>
                      <a:pt x="1634" y="1673"/>
                    </a:lnTo>
                    <a:lnTo>
                      <a:pt x="1513" y="1744"/>
                    </a:lnTo>
                    <a:lnTo>
                      <a:pt x="1389" y="1808"/>
                    </a:lnTo>
                    <a:lnTo>
                      <a:pt x="1259" y="1863"/>
                    </a:lnTo>
                    <a:lnTo>
                      <a:pt x="1124" y="1909"/>
                    </a:lnTo>
                    <a:lnTo>
                      <a:pt x="985" y="1945"/>
                    </a:lnTo>
                    <a:lnTo>
                      <a:pt x="842" y="1972"/>
                    </a:lnTo>
                    <a:lnTo>
                      <a:pt x="698" y="1989"/>
                    </a:lnTo>
                    <a:lnTo>
                      <a:pt x="548" y="1994"/>
                    </a:lnTo>
                    <a:lnTo>
                      <a:pt x="548" y="1234"/>
                    </a:lnTo>
                    <a:lnTo>
                      <a:pt x="512" y="1271"/>
                    </a:lnTo>
                    <a:lnTo>
                      <a:pt x="468" y="1300"/>
                    </a:lnTo>
                    <a:lnTo>
                      <a:pt x="420" y="1324"/>
                    </a:lnTo>
                    <a:lnTo>
                      <a:pt x="369" y="1336"/>
                    </a:lnTo>
                    <a:lnTo>
                      <a:pt x="314" y="1342"/>
                    </a:lnTo>
                    <a:lnTo>
                      <a:pt x="258" y="1336"/>
                    </a:lnTo>
                    <a:lnTo>
                      <a:pt x="205" y="1322"/>
                    </a:lnTo>
                    <a:lnTo>
                      <a:pt x="157" y="1300"/>
                    </a:lnTo>
                    <a:lnTo>
                      <a:pt x="113" y="1269"/>
                    </a:lnTo>
                    <a:lnTo>
                      <a:pt x="75" y="1232"/>
                    </a:lnTo>
                    <a:lnTo>
                      <a:pt x="44" y="1188"/>
                    </a:lnTo>
                    <a:lnTo>
                      <a:pt x="20" y="1139"/>
                    </a:lnTo>
                    <a:lnTo>
                      <a:pt x="5" y="1086"/>
                    </a:lnTo>
                    <a:lnTo>
                      <a:pt x="0" y="1031"/>
                    </a:lnTo>
                    <a:lnTo>
                      <a:pt x="5" y="975"/>
                    </a:lnTo>
                    <a:lnTo>
                      <a:pt x="20" y="922"/>
                    </a:lnTo>
                    <a:lnTo>
                      <a:pt x="42" y="872"/>
                    </a:lnTo>
                    <a:lnTo>
                      <a:pt x="73" y="828"/>
                    </a:lnTo>
                    <a:lnTo>
                      <a:pt x="111" y="790"/>
                    </a:lnTo>
                    <a:lnTo>
                      <a:pt x="155" y="759"/>
                    </a:lnTo>
                    <a:lnTo>
                      <a:pt x="203" y="737"/>
                    </a:lnTo>
                    <a:lnTo>
                      <a:pt x="256" y="722"/>
                    </a:lnTo>
                    <a:lnTo>
                      <a:pt x="312" y="717"/>
                    </a:lnTo>
                    <a:lnTo>
                      <a:pt x="367" y="720"/>
                    </a:lnTo>
                    <a:lnTo>
                      <a:pt x="418" y="735"/>
                    </a:lnTo>
                    <a:lnTo>
                      <a:pt x="466" y="757"/>
                    </a:lnTo>
                    <a:lnTo>
                      <a:pt x="510" y="786"/>
                    </a:lnTo>
                    <a:lnTo>
                      <a:pt x="546" y="821"/>
                    </a:lnTo>
                    <a:lnTo>
                      <a:pt x="548" y="821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508000" dist="203200" dir="27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6877076" y="1783952"/>
                <a:ext cx="1436083" cy="1830033"/>
              </a:xfrm>
              <a:custGeom>
                <a:avLst/>
                <a:gdLst>
                  <a:gd name="T0" fmla="*/ 150 w 1994"/>
                  <a:gd name="T1" fmla="*/ 5 h 2541"/>
                  <a:gd name="T2" fmla="*/ 437 w 1994"/>
                  <a:gd name="T3" fmla="*/ 48 h 2541"/>
                  <a:gd name="T4" fmla="*/ 711 w 1994"/>
                  <a:gd name="T5" fmla="*/ 130 h 2541"/>
                  <a:gd name="T6" fmla="*/ 965 w 1994"/>
                  <a:gd name="T7" fmla="*/ 249 h 2541"/>
                  <a:gd name="T8" fmla="*/ 1201 w 1994"/>
                  <a:gd name="T9" fmla="*/ 400 h 2541"/>
                  <a:gd name="T10" fmla="*/ 1409 w 1994"/>
                  <a:gd name="T11" fmla="*/ 583 h 2541"/>
                  <a:gd name="T12" fmla="*/ 1592 w 1994"/>
                  <a:gd name="T13" fmla="*/ 793 h 2541"/>
                  <a:gd name="T14" fmla="*/ 1743 w 1994"/>
                  <a:gd name="T15" fmla="*/ 1027 h 2541"/>
                  <a:gd name="T16" fmla="*/ 1862 w 1994"/>
                  <a:gd name="T17" fmla="*/ 1283 h 2541"/>
                  <a:gd name="T18" fmla="*/ 1944 w 1994"/>
                  <a:gd name="T19" fmla="*/ 1555 h 2541"/>
                  <a:gd name="T20" fmla="*/ 1988 w 1994"/>
                  <a:gd name="T21" fmla="*/ 1844 h 2541"/>
                  <a:gd name="T22" fmla="*/ 1235 w 1994"/>
                  <a:gd name="T23" fmla="*/ 1992 h 2541"/>
                  <a:gd name="T24" fmla="*/ 1299 w 1994"/>
                  <a:gd name="T25" fmla="*/ 2073 h 2541"/>
                  <a:gd name="T26" fmla="*/ 1336 w 1994"/>
                  <a:gd name="T27" fmla="*/ 2171 h 2541"/>
                  <a:gd name="T28" fmla="*/ 1336 w 1994"/>
                  <a:gd name="T29" fmla="*/ 2283 h 2541"/>
                  <a:gd name="T30" fmla="*/ 1299 w 1994"/>
                  <a:gd name="T31" fmla="*/ 2385 h 2541"/>
                  <a:gd name="T32" fmla="*/ 1232 w 1994"/>
                  <a:gd name="T33" fmla="*/ 2466 h 2541"/>
                  <a:gd name="T34" fmla="*/ 1139 w 1994"/>
                  <a:gd name="T35" fmla="*/ 2521 h 2541"/>
                  <a:gd name="T36" fmla="*/ 1031 w 1994"/>
                  <a:gd name="T37" fmla="*/ 2541 h 2541"/>
                  <a:gd name="T38" fmla="*/ 921 w 1994"/>
                  <a:gd name="T39" fmla="*/ 2522 h 2541"/>
                  <a:gd name="T40" fmla="*/ 828 w 1994"/>
                  <a:gd name="T41" fmla="*/ 2468 h 2541"/>
                  <a:gd name="T42" fmla="*/ 760 w 1994"/>
                  <a:gd name="T43" fmla="*/ 2387 h 2541"/>
                  <a:gd name="T44" fmla="*/ 722 w 1994"/>
                  <a:gd name="T45" fmla="*/ 2285 h 2541"/>
                  <a:gd name="T46" fmla="*/ 720 w 1994"/>
                  <a:gd name="T47" fmla="*/ 2175 h 2541"/>
                  <a:gd name="T48" fmla="*/ 757 w 1994"/>
                  <a:gd name="T49" fmla="*/ 2075 h 2541"/>
                  <a:gd name="T50" fmla="*/ 821 w 1994"/>
                  <a:gd name="T51" fmla="*/ 1994 h 2541"/>
                  <a:gd name="T52" fmla="*/ 0 w 1994"/>
                  <a:gd name="T53" fmla="*/ 1992 h 2541"/>
                  <a:gd name="T54" fmla="*/ 2 w 1994"/>
                  <a:gd name="T55" fmla="*/ 1172 h 2541"/>
                  <a:gd name="T56" fmla="*/ 82 w 1994"/>
                  <a:gd name="T57" fmla="*/ 1237 h 2541"/>
                  <a:gd name="T58" fmla="*/ 183 w 1994"/>
                  <a:gd name="T59" fmla="*/ 1272 h 2541"/>
                  <a:gd name="T60" fmla="*/ 294 w 1994"/>
                  <a:gd name="T61" fmla="*/ 1272 h 2541"/>
                  <a:gd name="T62" fmla="*/ 395 w 1994"/>
                  <a:gd name="T63" fmla="*/ 1234 h 2541"/>
                  <a:gd name="T64" fmla="*/ 475 w 1994"/>
                  <a:gd name="T65" fmla="*/ 1164 h 2541"/>
                  <a:gd name="T66" fmla="*/ 530 w 1994"/>
                  <a:gd name="T67" fmla="*/ 1073 h 2541"/>
                  <a:gd name="T68" fmla="*/ 548 w 1994"/>
                  <a:gd name="T69" fmla="*/ 963 h 2541"/>
                  <a:gd name="T70" fmla="*/ 528 w 1994"/>
                  <a:gd name="T71" fmla="*/ 854 h 2541"/>
                  <a:gd name="T72" fmla="*/ 473 w 1994"/>
                  <a:gd name="T73" fmla="*/ 762 h 2541"/>
                  <a:gd name="T74" fmla="*/ 393 w 1994"/>
                  <a:gd name="T75" fmla="*/ 693 h 2541"/>
                  <a:gd name="T76" fmla="*/ 291 w 1994"/>
                  <a:gd name="T77" fmla="*/ 656 h 2541"/>
                  <a:gd name="T78" fmla="*/ 179 w 1994"/>
                  <a:gd name="T79" fmla="*/ 656 h 2541"/>
                  <a:gd name="T80" fmla="*/ 81 w 1994"/>
                  <a:gd name="T81" fmla="*/ 693 h 2541"/>
                  <a:gd name="T82" fmla="*/ 0 w 1994"/>
                  <a:gd name="T83" fmla="*/ 759 h 2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4" h="2541">
                    <a:moveTo>
                      <a:pt x="0" y="0"/>
                    </a:moveTo>
                    <a:lnTo>
                      <a:pt x="150" y="5"/>
                    </a:lnTo>
                    <a:lnTo>
                      <a:pt x="294" y="22"/>
                    </a:lnTo>
                    <a:lnTo>
                      <a:pt x="437" y="48"/>
                    </a:lnTo>
                    <a:lnTo>
                      <a:pt x="576" y="84"/>
                    </a:lnTo>
                    <a:lnTo>
                      <a:pt x="711" y="130"/>
                    </a:lnTo>
                    <a:lnTo>
                      <a:pt x="841" y="185"/>
                    </a:lnTo>
                    <a:lnTo>
                      <a:pt x="965" y="249"/>
                    </a:lnTo>
                    <a:lnTo>
                      <a:pt x="1086" y="320"/>
                    </a:lnTo>
                    <a:lnTo>
                      <a:pt x="1201" y="400"/>
                    </a:lnTo>
                    <a:lnTo>
                      <a:pt x="1308" y="488"/>
                    </a:lnTo>
                    <a:lnTo>
                      <a:pt x="1409" y="583"/>
                    </a:lnTo>
                    <a:lnTo>
                      <a:pt x="1504" y="685"/>
                    </a:lnTo>
                    <a:lnTo>
                      <a:pt x="1592" y="793"/>
                    </a:lnTo>
                    <a:lnTo>
                      <a:pt x="1672" y="907"/>
                    </a:lnTo>
                    <a:lnTo>
                      <a:pt x="1743" y="1027"/>
                    </a:lnTo>
                    <a:lnTo>
                      <a:pt x="1807" y="1153"/>
                    </a:lnTo>
                    <a:lnTo>
                      <a:pt x="1862" y="1283"/>
                    </a:lnTo>
                    <a:lnTo>
                      <a:pt x="1910" y="1417"/>
                    </a:lnTo>
                    <a:lnTo>
                      <a:pt x="1944" y="1555"/>
                    </a:lnTo>
                    <a:lnTo>
                      <a:pt x="1972" y="1698"/>
                    </a:lnTo>
                    <a:lnTo>
                      <a:pt x="1988" y="1844"/>
                    </a:lnTo>
                    <a:lnTo>
                      <a:pt x="1994" y="1992"/>
                    </a:lnTo>
                    <a:lnTo>
                      <a:pt x="1235" y="1992"/>
                    </a:lnTo>
                    <a:lnTo>
                      <a:pt x="1270" y="2031"/>
                    </a:lnTo>
                    <a:lnTo>
                      <a:pt x="1299" y="2073"/>
                    </a:lnTo>
                    <a:lnTo>
                      <a:pt x="1323" y="2120"/>
                    </a:lnTo>
                    <a:lnTo>
                      <a:pt x="1336" y="2171"/>
                    </a:lnTo>
                    <a:lnTo>
                      <a:pt x="1341" y="2226"/>
                    </a:lnTo>
                    <a:lnTo>
                      <a:pt x="1336" y="2283"/>
                    </a:lnTo>
                    <a:lnTo>
                      <a:pt x="1323" y="2336"/>
                    </a:lnTo>
                    <a:lnTo>
                      <a:pt x="1299" y="2385"/>
                    </a:lnTo>
                    <a:lnTo>
                      <a:pt x="1268" y="2429"/>
                    </a:lnTo>
                    <a:lnTo>
                      <a:pt x="1232" y="2466"/>
                    </a:lnTo>
                    <a:lnTo>
                      <a:pt x="1188" y="2497"/>
                    </a:lnTo>
                    <a:lnTo>
                      <a:pt x="1139" y="2521"/>
                    </a:lnTo>
                    <a:lnTo>
                      <a:pt x="1086" y="2535"/>
                    </a:lnTo>
                    <a:lnTo>
                      <a:pt x="1031" y="2541"/>
                    </a:lnTo>
                    <a:lnTo>
                      <a:pt x="974" y="2535"/>
                    </a:lnTo>
                    <a:lnTo>
                      <a:pt x="921" y="2522"/>
                    </a:lnTo>
                    <a:lnTo>
                      <a:pt x="872" y="2499"/>
                    </a:lnTo>
                    <a:lnTo>
                      <a:pt x="828" y="2468"/>
                    </a:lnTo>
                    <a:lnTo>
                      <a:pt x="791" y="2431"/>
                    </a:lnTo>
                    <a:lnTo>
                      <a:pt x="760" y="2387"/>
                    </a:lnTo>
                    <a:lnTo>
                      <a:pt x="737" y="2338"/>
                    </a:lnTo>
                    <a:lnTo>
                      <a:pt x="722" y="2285"/>
                    </a:lnTo>
                    <a:lnTo>
                      <a:pt x="716" y="2230"/>
                    </a:lnTo>
                    <a:lnTo>
                      <a:pt x="720" y="2175"/>
                    </a:lnTo>
                    <a:lnTo>
                      <a:pt x="735" y="2122"/>
                    </a:lnTo>
                    <a:lnTo>
                      <a:pt x="757" y="2075"/>
                    </a:lnTo>
                    <a:lnTo>
                      <a:pt x="786" y="2033"/>
                    </a:lnTo>
                    <a:lnTo>
                      <a:pt x="821" y="1994"/>
                    </a:lnTo>
                    <a:lnTo>
                      <a:pt x="821" y="1992"/>
                    </a:lnTo>
                    <a:lnTo>
                      <a:pt x="0" y="1992"/>
                    </a:lnTo>
                    <a:lnTo>
                      <a:pt x="0" y="1172"/>
                    </a:lnTo>
                    <a:lnTo>
                      <a:pt x="2" y="1172"/>
                    </a:lnTo>
                    <a:lnTo>
                      <a:pt x="40" y="1208"/>
                    </a:lnTo>
                    <a:lnTo>
                      <a:pt x="82" y="1237"/>
                    </a:lnTo>
                    <a:lnTo>
                      <a:pt x="130" y="1259"/>
                    </a:lnTo>
                    <a:lnTo>
                      <a:pt x="183" y="1272"/>
                    </a:lnTo>
                    <a:lnTo>
                      <a:pt x="238" y="1278"/>
                    </a:lnTo>
                    <a:lnTo>
                      <a:pt x="294" y="1272"/>
                    </a:lnTo>
                    <a:lnTo>
                      <a:pt x="345" y="1258"/>
                    </a:lnTo>
                    <a:lnTo>
                      <a:pt x="395" y="1234"/>
                    </a:lnTo>
                    <a:lnTo>
                      <a:pt x="439" y="1203"/>
                    </a:lnTo>
                    <a:lnTo>
                      <a:pt x="475" y="1164"/>
                    </a:lnTo>
                    <a:lnTo>
                      <a:pt x="506" y="1120"/>
                    </a:lnTo>
                    <a:lnTo>
                      <a:pt x="530" y="1073"/>
                    </a:lnTo>
                    <a:lnTo>
                      <a:pt x="545" y="1020"/>
                    </a:lnTo>
                    <a:lnTo>
                      <a:pt x="548" y="963"/>
                    </a:lnTo>
                    <a:lnTo>
                      <a:pt x="543" y="907"/>
                    </a:lnTo>
                    <a:lnTo>
                      <a:pt x="528" y="854"/>
                    </a:lnTo>
                    <a:lnTo>
                      <a:pt x="504" y="806"/>
                    </a:lnTo>
                    <a:lnTo>
                      <a:pt x="473" y="762"/>
                    </a:lnTo>
                    <a:lnTo>
                      <a:pt x="437" y="724"/>
                    </a:lnTo>
                    <a:lnTo>
                      <a:pt x="393" y="693"/>
                    </a:lnTo>
                    <a:lnTo>
                      <a:pt x="344" y="671"/>
                    </a:lnTo>
                    <a:lnTo>
                      <a:pt x="291" y="656"/>
                    </a:lnTo>
                    <a:lnTo>
                      <a:pt x="234" y="651"/>
                    </a:lnTo>
                    <a:lnTo>
                      <a:pt x="179" y="656"/>
                    </a:lnTo>
                    <a:lnTo>
                      <a:pt x="128" y="671"/>
                    </a:lnTo>
                    <a:lnTo>
                      <a:pt x="81" y="693"/>
                    </a:lnTo>
                    <a:lnTo>
                      <a:pt x="39" y="722"/>
                    </a:lnTo>
                    <a:lnTo>
                      <a:pt x="0" y="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381000" dist="266700" dir="189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 rot="3243413">
                <a:off x="4729837" y="4045610"/>
                <a:ext cx="566236" cy="956811"/>
              </a:xfrm>
              <a:custGeom>
                <a:avLst/>
                <a:gdLst>
                  <a:gd name="T0" fmla="*/ 152 w 851"/>
                  <a:gd name="T1" fmla="*/ 0 h 1438"/>
                  <a:gd name="T2" fmla="*/ 700 w 851"/>
                  <a:gd name="T3" fmla="*/ 0 h 1438"/>
                  <a:gd name="T4" fmla="*/ 740 w 851"/>
                  <a:gd name="T5" fmla="*/ 5 h 1438"/>
                  <a:gd name="T6" fmla="*/ 777 w 851"/>
                  <a:gd name="T7" fmla="*/ 20 h 1438"/>
                  <a:gd name="T8" fmla="*/ 808 w 851"/>
                  <a:gd name="T9" fmla="*/ 44 h 1438"/>
                  <a:gd name="T10" fmla="*/ 831 w 851"/>
                  <a:gd name="T11" fmla="*/ 75 h 1438"/>
                  <a:gd name="T12" fmla="*/ 846 w 851"/>
                  <a:gd name="T13" fmla="*/ 111 h 1438"/>
                  <a:gd name="T14" fmla="*/ 851 w 851"/>
                  <a:gd name="T15" fmla="*/ 152 h 1438"/>
                  <a:gd name="T16" fmla="*/ 851 w 851"/>
                  <a:gd name="T17" fmla="*/ 1287 h 1438"/>
                  <a:gd name="T18" fmla="*/ 846 w 851"/>
                  <a:gd name="T19" fmla="*/ 1327 h 1438"/>
                  <a:gd name="T20" fmla="*/ 831 w 851"/>
                  <a:gd name="T21" fmla="*/ 1363 h 1438"/>
                  <a:gd name="T22" fmla="*/ 808 w 851"/>
                  <a:gd name="T23" fmla="*/ 1394 h 1438"/>
                  <a:gd name="T24" fmla="*/ 777 w 851"/>
                  <a:gd name="T25" fmla="*/ 1418 h 1438"/>
                  <a:gd name="T26" fmla="*/ 740 w 851"/>
                  <a:gd name="T27" fmla="*/ 1433 h 1438"/>
                  <a:gd name="T28" fmla="*/ 700 w 851"/>
                  <a:gd name="T29" fmla="*/ 1438 h 1438"/>
                  <a:gd name="T30" fmla="*/ 152 w 851"/>
                  <a:gd name="T31" fmla="*/ 1438 h 1438"/>
                  <a:gd name="T32" fmla="*/ 111 w 851"/>
                  <a:gd name="T33" fmla="*/ 1433 h 1438"/>
                  <a:gd name="T34" fmla="*/ 75 w 851"/>
                  <a:gd name="T35" fmla="*/ 1418 h 1438"/>
                  <a:gd name="T36" fmla="*/ 46 w 851"/>
                  <a:gd name="T37" fmla="*/ 1394 h 1438"/>
                  <a:gd name="T38" fmla="*/ 22 w 851"/>
                  <a:gd name="T39" fmla="*/ 1363 h 1438"/>
                  <a:gd name="T40" fmla="*/ 5 w 851"/>
                  <a:gd name="T41" fmla="*/ 1327 h 1438"/>
                  <a:gd name="T42" fmla="*/ 0 w 851"/>
                  <a:gd name="T43" fmla="*/ 1287 h 1438"/>
                  <a:gd name="T44" fmla="*/ 0 w 851"/>
                  <a:gd name="T45" fmla="*/ 152 h 1438"/>
                  <a:gd name="T46" fmla="*/ 5 w 851"/>
                  <a:gd name="T47" fmla="*/ 111 h 1438"/>
                  <a:gd name="T48" fmla="*/ 22 w 851"/>
                  <a:gd name="T49" fmla="*/ 75 h 1438"/>
                  <a:gd name="T50" fmla="*/ 46 w 851"/>
                  <a:gd name="T51" fmla="*/ 44 h 1438"/>
                  <a:gd name="T52" fmla="*/ 75 w 851"/>
                  <a:gd name="T53" fmla="*/ 20 h 1438"/>
                  <a:gd name="T54" fmla="*/ 111 w 851"/>
                  <a:gd name="T55" fmla="*/ 5 h 1438"/>
                  <a:gd name="T56" fmla="*/ 152 w 851"/>
                  <a:gd name="T57" fmla="*/ 0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1" h="1438">
                    <a:moveTo>
                      <a:pt x="152" y="0"/>
                    </a:moveTo>
                    <a:lnTo>
                      <a:pt x="700" y="0"/>
                    </a:lnTo>
                    <a:lnTo>
                      <a:pt x="740" y="5"/>
                    </a:lnTo>
                    <a:lnTo>
                      <a:pt x="777" y="20"/>
                    </a:lnTo>
                    <a:lnTo>
                      <a:pt x="808" y="44"/>
                    </a:lnTo>
                    <a:lnTo>
                      <a:pt x="831" y="75"/>
                    </a:lnTo>
                    <a:lnTo>
                      <a:pt x="846" y="111"/>
                    </a:lnTo>
                    <a:lnTo>
                      <a:pt x="851" y="152"/>
                    </a:lnTo>
                    <a:lnTo>
                      <a:pt x="851" y="1287"/>
                    </a:lnTo>
                    <a:lnTo>
                      <a:pt x="846" y="1327"/>
                    </a:lnTo>
                    <a:lnTo>
                      <a:pt x="831" y="1363"/>
                    </a:lnTo>
                    <a:lnTo>
                      <a:pt x="808" y="1394"/>
                    </a:lnTo>
                    <a:lnTo>
                      <a:pt x="777" y="1418"/>
                    </a:lnTo>
                    <a:lnTo>
                      <a:pt x="740" y="1433"/>
                    </a:lnTo>
                    <a:lnTo>
                      <a:pt x="700" y="1438"/>
                    </a:lnTo>
                    <a:lnTo>
                      <a:pt x="152" y="1438"/>
                    </a:lnTo>
                    <a:lnTo>
                      <a:pt x="111" y="1433"/>
                    </a:lnTo>
                    <a:lnTo>
                      <a:pt x="75" y="1418"/>
                    </a:lnTo>
                    <a:lnTo>
                      <a:pt x="46" y="1394"/>
                    </a:lnTo>
                    <a:lnTo>
                      <a:pt x="22" y="1363"/>
                    </a:lnTo>
                    <a:lnTo>
                      <a:pt x="5" y="1327"/>
                    </a:lnTo>
                    <a:lnTo>
                      <a:pt x="0" y="1287"/>
                    </a:lnTo>
                    <a:lnTo>
                      <a:pt x="0" y="152"/>
                    </a:lnTo>
                    <a:lnTo>
                      <a:pt x="5" y="111"/>
                    </a:lnTo>
                    <a:lnTo>
                      <a:pt x="22" y="75"/>
                    </a:lnTo>
                    <a:lnTo>
                      <a:pt x="46" y="44"/>
                    </a:lnTo>
                    <a:lnTo>
                      <a:pt x="75" y="20"/>
                    </a:lnTo>
                    <a:lnTo>
                      <a:pt x="111" y="5"/>
                    </a:lnTo>
                    <a:lnTo>
                      <a:pt x="152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 rot="3243413">
                <a:off x="3832723" y="4268706"/>
                <a:ext cx="646746" cy="1753932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72" h="2636">
                    <a:moveTo>
                      <a:pt x="124" y="0"/>
                    </a:moveTo>
                    <a:lnTo>
                      <a:pt x="151" y="0"/>
                    </a:lnTo>
                    <a:lnTo>
                      <a:pt x="820" y="0"/>
                    </a:lnTo>
                    <a:lnTo>
                      <a:pt x="848" y="0"/>
                    </a:lnTo>
                    <a:lnTo>
                      <a:pt x="873" y="0"/>
                    </a:lnTo>
                    <a:lnTo>
                      <a:pt x="897" y="2"/>
                    </a:lnTo>
                    <a:lnTo>
                      <a:pt x="919" y="6"/>
                    </a:lnTo>
                    <a:lnTo>
                      <a:pt x="937" y="11"/>
                    </a:lnTo>
                    <a:lnTo>
                      <a:pt x="952" y="20"/>
                    </a:lnTo>
                    <a:lnTo>
                      <a:pt x="963" y="35"/>
                    </a:lnTo>
                    <a:lnTo>
                      <a:pt x="970" y="53"/>
                    </a:lnTo>
                    <a:lnTo>
                      <a:pt x="972" y="77"/>
                    </a:lnTo>
                    <a:lnTo>
                      <a:pt x="972" y="2484"/>
                    </a:lnTo>
                    <a:lnTo>
                      <a:pt x="966" y="2525"/>
                    </a:lnTo>
                    <a:lnTo>
                      <a:pt x="952" y="2561"/>
                    </a:lnTo>
                    <a:lnTo>
                      <a:pt x="928" y="2592"/>
                    </a:lnTo>
                    <a:lnTo>
                      <a:pt x="897" y="2616"/>
                    </a:lnTo>
                    <a:lnTo>
                      <a:pt x="860" y="2632"/>
                    </a:lnTo>
                    <a:lnTo>
                      <a:pt x="820" y="2636"/>
                    </a:lnTo>
                    <a:lnTo>
                      <a:pt x="151" y="2636"/>
                    </a:lnTo>
                    <a:lnTo>
                      <a:pt x="111" y="2632"/>
                    </a:lnTo>
                    <a:lnTo>
                      <a:pt x="75" y="2616"/>
                    </a:lnTo>
                    <a:lnTo>
                      <a:pt x="45" y="2592"/>
                    </a:lnTo>
                    <a:lnTo>
                      <a:pt x="22" y="2561"/>
                    </a:lnTo>
                    <a:lnTo>
                      <a:pt x="5" y="2525"/>
                    </a:lnTo>
                    <a:lnTo>
                      <a:pt x="0" y="2484"/>
                    </a:lnTo>
                    <a:lnTo>
                      <a:pt x="0" y="77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2" y="20"/>
                    </a:lnTo>
                    <a:lnTo>
                      <a:pt x="36" y="11"/>
                    </a:lnTo>
                    <a:lnTo>
                      <a:pt x="54" y="6"/>
                    </a:lnTo>
                    <a:lnTo>
                      <a:pt x="75" y="2"/>
                    </a:lnTo>
                    <a:lnTo>
                      <a:pt x="98" y="0"/>
                    </a:lnTo>
                    <a:lnTo>
                      <a:pt x="124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77000"/>
                      <a:lumOff val="23000"/>
                    </a:schemeClr>
                  </a:gs>
                  <a:gs pos="0">
                    <a:srgbClr val="5A5A5A">
                      <a:lumMod val="58000"/>
                      <a:lumOff val="42000"/>
                    </a:srgbClr>
                  </a:gs>
                  <a:gs pos="39195">
                    <a:schemeClr val="bg1">
                      <a:lumMod val="98000"/>
                    </a:schemeClr>
                  </a:gs>
                  <a:gs pos="62000">
                    <a:srgbClr val="000000">
                      <a:lumMod val="58000"/>
                      <a:lumOff val="42000"/>
                    </a:srgbClr>
                  </a:gs>
                  <a:gs pos="13000">
                    <a:schemeClr val="bg1"/>
                  </a:gs>
                  <a:gs pos="100000">
                    <a:schemeClr val="tx1">
                      <a:alpha val="53000"/>
                      <a:lumMod val="41000"/>
                      <a:lumOff val="59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 rot="3243413">
                <a:off x="5073728" y="4179969"/>
                <a:ext cx="600835" cy="164348"/>
              </a:xfrm>
              <a:custGeom>
                <a:avLst/>
                <a:gdLst>
                  <a:gd name="T0" fmla="*/ 79 w 903"/>
                  <a:gd name="T1" fmla="*/ 0 h 247"/>
                  <a:gd name="T2" fmla="*/ 824 w 903"/>
                  <a:gd name="T3" fmla="*/ 0 h 247"/>
                  <a:gd name="T4" fmla="*/ 850 w 903"/>
                  <a:gd name="T5" fmla="*/ 5 h 247"/>
                  <a:gd name="T6" fmla="*/ 870 w 903"/>
                  <a:gd name="T7" fmla="*/ 16 h 247"/>
                  <a:gd name="T8" fmla="*/ 888 w 903"/>
                  <a:gd name="T9" fmla="*/ 33 h 247"/>
                  <a:gd name="T10" fmla="*/ 899 w 903"/>
                  <a:gd name="T11" fmla="*/ 55 h 247"/>
                  <a:gd name="T12" fmla="*/ 903 w 903"/>
                  <a:gd name="T13" fmla="*/ 80 h 247"/>
                  <a:gd name="T14" fmla="*/ 903 w 903"/>
                  <a:gd name="T15" fmla="*/ 168 h 247"/>
                  <a:gd name="T16" fmla="*/ 899 w 903"/>
                  <a:gd name="T17" fmla="*/ 194 h 247"/>
                  <a:gd name="T18" fmla="*/ 888 w 903"/>
                  <a:gd name="T19" fmla="*/ 216 h 247"/>
                  <a:gd name="T20" fmla="*/ 870 w 903"/>
                  <a:gd name="T21" fmla="*/ 232 h 247"/>
                  <a:gd name="T22" fmla="*/ 850 w 903"/>
                  <a:gd name="T23" fmla="*/ 243 h 247"/>
                  <a:gd name="T24" fmla="*/ 824 w 903"/>
                  <a:gd name="T25" fmla="*/ 247 h 247"/>
                  <a:gd name="T26" fmla="*/ 79 w 903"/>
                  <a:gd name="T27" fmla="*/ 247 h 247"/>
                  <a:gd name="T28" fmla="*/ 55 w 903"/>
                  <a:gd name="T29" fmla="*/ 243 h 247"/>
                  <a:gd name="T30" fmla="*/ 33 w 903"/>
                  <a:gd name="T31" fmla="*/ 232 h 247"/>
                  <a:gd name="T32" fmla="*/ 17 w 903"/>
                  <a:gd name="T33" fmla="*/ 216 h 247"/>
                  <a:gd name="T34" fmla="*/ 6 w 903"/>
                  <a:gd name="T35" fmla="*/ 194 h 247"/>
                  <a:gd name="T36" fmla="*/ 0 w 903"/>
                  <a:gd name="T37" fmla="*/ 168 h 247"/>
                  <a:gd name="T38" fmla="*/ 0 w 903"/>
                  <a:gd name="T39" fmla="*/ 80 h 247"/>
                  <a:gd name="T40" fmla="*/ 6 w 903"/>
                  <a:gd name="T41" fmla="*/ 55 h 247"/>
                  <a:gd name="T42" fmla="*/ 17 w 903"/>
                  <a:gd name="T43" fmla="*/ 33 h 247"/>
                  <a:gd name="T44" fmla="*/ 33 w 903"/>
                  <a:gd name="T45" fmla="*/ 16 h 247"/>
                  <a:gd name="T46" fmla="*/ 55 w 903"/>
                  <a:gd name="T47" fmla="*/ 5 h 247"/>
                  <a:gd name="T48" fmla="*/ 79 w 903"/>
                  <a:gd name="T4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03" h="247">
                    <a:moveTo>
                      <a:pt x="79" y="0"/>
                    </a:moveTo>
                    <a:lnTo>
                      <a:pt x="824" y="0"/>
                    </a:lnTo>
                    <a:lnTo>
                      <a:pt x="850" y="5"/>
                    </a:lnTo>
                    <a:lnTo>
                      <a:pt x="870" y="16"/>
                    </a:lnTo>
                    <a:lnTo>
                      <a:pt x="888" y="33"/>
                    </a:lnTo>
                    <a:lnTo>
                      <a:pt x="899" y="55"/>
                    </a:lnTo>
                    <a:lnTo>
                      <a:pt x="903" y="80"/>
                    </a:lnTo>
                    <a:lnTo>
                      <a:pt x="903" y="168"/>
                    </a:lnTo>
                    <a:lnTo>
                      <a:pt x="899" y="194"/>
                    </a:lnTo>
                    <a:lnTo>
                      <a:pt x="888" y="216"/>
                    </a:lnTo>
                    <a:lnTo>
                      <a:pt x="870" y="232"/>
                    </a:lnTo>
                    <a:lnTo>
                      <a:pt x="850" y="243"/>
                    </a:lnTo>
                    <a:lnTo>
                      <a:pt x="824" y="247"/>
                    </a:lnTo>
                    <a:lnTo>
                      <a:pt x="79" y="247"/>
                    </a:lnTo>
                    <a:lnTo>
                      <a:pt x="55" y="243"/>
                    </a:lnTo>
                    <a:lnTo>
                      <a:pt x="33" y="232"/>
                    </a:lnTo>
                    <a:lnTo>
                      <a:pt x="17" y="216"/>
                    </a:lnTo>
                    <a:lnTo>
                      <a:pt x="6" y="194"/>
                    </a:lnTo>
                    <a:lnTo>
                      <a:pt x="0" y="168"/>
                    </a:lnTo>
                    <a:lnTo>
                      <a:pt x="0" y="80"/>
                    </a:lnTo>
                    <a:lnTo>
                      <a:pt x="6" y="55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55" y="5"/>
                    </a:lnTo>
                    <a:lnTo>
                      <a:pt x="79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77000"/>
                      <a:lumOff val="23000"/>
                    </a:schemeClr>
                  </a:gs>
                  <a:gs pos="0">
                    <a:srgbClr val="5A5A5A">
                      <a:lumMod val="58000"/>
                      <a:lumOff val="42000"/>
                    </a:srgbClr>
                  </a:gs>
                  <a:gs pos="39195">
                    <a:schemeClr val="bg1">
                      <a:lumMod val="98000"/>
                    </a:schemeClr>
                  </a:gs>
                  <a:gs pos="62000">
                    <a:srgbClr val="000000">
                      <a:lumMod val="58000"/>
                      <a:lumOff val="42000"/>
                    </a:srgbClr>
                  </a:gs>
                  <a:gs pos="13000">
                    <a:schemeClr val="bg1"/>
                  </a:gs>
                  <a:gs pos="100000">
                    <a:schemeClr val="tx1">
                      <a:alpha val="53000"/>
                      <a:lumMod val="41000"/>
                      <a:lumOff val="59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 rot="3243413">
                <a:off x="3293986" y="5320650"/>
                <a:ext cx="651800" cy="425638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  <a:gd name="connsiteX0" fmla="*/ 1292 w 10016"/>
                  <a:gd name="connsiteY0" fmla="*/ 0 h 10000"/>
                  <a:gd name="connsiteX1" fmla="*/ 1569 w 10016"/>
                  <a:gd name="connsiteY1" fmla="*/ 0 h 10000"/>
                  <a:gd name="connsiteX2" fmla="*/ 8452 w 10016"/>
                  <a:gd name="connsiteY2" fmla="*/ 0 h 10000"/>
                  <a:gd name="connsiteX3" fmla="*/ 8740 w 10016"/>
                  <a:gd name="connsiteY3" fmla="*/ 0 h 10000"/>
                  <a:gd name="connsiteX4" fmla="*/ 8997 w 10016"/>
                  <a:gd name="connsiteY4" fmla="*/ 0 h 10000"/>
                  <a:gd name="connsiteX5" fmla="*/ 9244 w 10016"/>
                  <a:gd name="connsiteY5" fmla="*/ 8 h 10000"/>
                  <a:gd name="connsiteX6" fmla="*/ 9471 w 10016"/>
                  <a:gd name="connsiteY6" fmla="*/ 23 h 10000"/>
                  <a:gd name="connsiteX7" fmla="*/ 9656 w 10016"/>
                  <a:gd name="connsiteY7" fmla="*/ 42 h 10000"/>
                  <a:gd name="connsiteX8" fmla="*/ 9810 w 10016"/>
                  <a:gd name="connsiteY8" fmla="*/ 76 h 10000"/>
                  <a:gd name="connsiteX9" fmla="*/ 9923 w 10016"/>
                  <a:gd name="connsiteY9" fmla="*/ 133 h 10000"/>
                  <a:gd name="connsiteX10" fmla="*/ 9995 w 10016"/>
                  <a:gd name="connsiteY10" fmla="*/ 201 h 10000"/>
                  <a:gd name="connsiteX11" fmla="*/ 10016 w 10016"/>
                  <a:gd name="connsiteY11" fmla="*/ 292 h 10000"/>
                  <a:gd name="connsiteX12" fmla="*/ 10016 w 10016"/>
                  <a:gd name="connsiteY12" fmla="*/ 9423 h 10000"/>
                  <a:gd name="connsiteX13" fmla="*/ 9954 w 10016"/>
                  <a:gd name="connsiteY13" fmla="*/ 9579 h 10000"/>
                  <a:gd name="connsiteX14" fmla="*/ 9810 w 10016"/>
                  <a:gd name="connsiteY14" fmla="*/ 9715 h 10000"/>
                  <a:gd name="connsiteX15" fmla="*/ 9563 w 10016"/>
                  <a:gd name="connsiteY15" fmla="*/ 9833 h 10000"/>
                  <a:gd name="connsiteX16" fmla="*/ 9244 w 10016"/>
                  <a:gd name="connsiteY16" fmla="*/ 9924 h 10000"/>
                  <a:gd name="connsiteX17" fmla="*/ 8864 w 10016"/>
                  <a:gd name="connsiteY17" fmla="*/ 9985 h 10000"/>
                  <a:gd name="connsiteX18" fmla="*/ 8452 w 10016"/>
                  <a:gd name="connsiteY18" fmla="*/ 10000 h 10000"/>
                  <a:gd name="connsiteX19" fmla="*/ 1569 w 10016"/>
                  <a:gd name="connsiteY19" fmla="*/ 10000 h 10000"/>
                  <a:gd name="connsiteX20" fmla="*/ 1158 w 10016"/>
                  <a:gd name="connsiteY20" fmla="*/ 9985 h 10000"/>
                  <a:gd name="connsiteX21" fmla="*/ 788 w 10016"/>
                  <a:gd name="connsiteY21" fmla="*/ 9924 h 10000"/>
                  <a:gd name="connsiteX22" fmla="*/ 479 w 10016"/>
                  <a:gd name="connsiteY22" fmla="*/ 9833 h 10000"/>
                  <a:gd name="connsiteX23" fmla="*/ 242 w 10016"/>
                  <a:gd name="connsiteY23" fmla="*/ 9715 h 10000"/>
                  <a:gd name="connsiteX24" fmla="*/ 67 w 10016"/>
                  <a:gd name="connsiteY24" fmla="*/ 9579 h 10000"/>
                  <a:gd name="connsiteX25" fmla="*/ 16 w 10016"/>
                  <a:gd name="connsiteY25" fmla="*/ 9423 h 10000"/>
                  <a:gd name="connsiteX26" fmla="*/ 0 w 10016"/>
                  <a:gd name="connsiteY26" fmla="*/ 7482 h 10000"/>
                  <a:gd name="connsiteX27" fmla="*/ 16 w 10016"/>
                  <a:gd name="connsiteY27" fmla="*/ 292 h 10000"/>
                  <a:gd name="connsiteX28" fmla="*/ 47 w 10016"/>
                  <a:gd name="connsiteY28" fmla="*/ 201 h 10000"/>
                  <a:gd name="connsiteX29" fmla="*/ 109 w 10016"/>
                  <a:gd name="connsiteY29" fmla="*/ 133 h 10000"/>
                  <a:gd name="connsiteX30" fmla="*/ 242 w 10016"/>
                  <a:gd name="connsiteY30" fmla="*/ 76 h 10000"/>
                  <a:gd name="connsiteX31" fmla="*/ 386 w 10016"/>
                  <a:gd name="connsiteY31" fmla="*/ 42 h 10000"/>
                  <a:gd name="connsiteX32" fmla="*/ 572 w 10016"/>
                  <a:gd name="connsiteY32" fmla="*/ 23 h 10000"/>
                  <a:gd name="connsiteX33" fmla="*/ 788 w 10016"/>
                  <a:gd name="connsiteY33" fmla="*/ 8 h 10000"/>
                  <a:gd name="connsiteX34" fmla="*/ 1024 w 10016"/>
                  <a:gd name="connsiteY34" fmla="*/ 0 h 10000"/>
                  <a:gd name="connsiteX35" fmla="*/ 1292 w 10016"/>
                  <a:gd name="connsiteY35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9923 w 10035"/>
                  <a:gd name="connsiteY9" fmla="*/ 133 h 10000"/>
                  <a:gd name="connsiteX10" fmla="*/ 9995 w 10035"/>
                  <a:gd name="connsiteY10" fmla="*/ 201 h 10000"/>
                  <a:gd name="connsiteX11" fmla="*/ 10016 w 10035"/>
                  <a:gd name="connsiteY11" fmla="*/ 292 h 10000"/>
                  <a:gd name="connsiteX12" fmla="*/ 10035 w 10035"/>
                  <a:gd name="connsiteY12" fmla="*/ 7579 h 10000"/>
                  <a:gd name="connsiteX13" fmla="*/ 10016 w 10035"/>
                  <a:gd name="connsiteY13" fmla="*/ 9423 h 10000"/>
                  <a:gd name="connsiteX14" fmla="*/ 9954 w 10035"/>
                  <a:gd name="connsiteY14" fmla="*/ 9579 h 10000"/>
                  <a:gd name="connsiteX15" fmla="*/ 9810 w 10035"/>
                  <a:gd name="connsiteY15" fmla="*/ 9715 h 10000"/>
                  <a:gd name="connsiteX16" fmla="*/ 9563 w 10035"/>
                  <a:gd name="connsiteY16" fmla="*/ 9833 h 10000"/>
                  <a:gd name="connsiteX17" fmla="*/ 9244 w 10035"/>
                  <a:gd name="connsiteY17" fmla="*/ 9924 h 10000"/>
                  <a:gd name="connsiteX18" fmla="*/ 8864 w 10035"/>
                  <a:gd name="connsiteY18" fmla="*/ 9985 h 10000"/>
                  <a:gd name="connsiteX19" fmla="*/ 8452 w 10035"/>
                  <a:gd name="connsiteY19" fmla="*/ 10000 h 10000"/>
                  <a:gd name="connsiteX20" fmla="*/ 1569 w 10035"/>
                  <a:gd name="connsiteY20" fmla="*/ 10000 h 10000"/>
                  <a:gd name="connsiteX21" fmla="*/ 1158 w 10035"/>
                  <a:gd name="connsiteY21" fmla="*/ 9985 h 10000"/>
                  <a:gd name="connsiteX22" fmla="*/ 788 w 10035"/>
                  <a:gd name="connsiteY22" fmla="*/ 9924 h 10000"/>
                  <a:gd name="connsiteX23" fmla="*/ 479 w 10035"/>
                  <a:gd name="connsiteY23" fmla="*/ 9833 h 10000"/>
                  <a:gd name="connsiteX24" fmla="*/ 242 w 10035"/>
                  <a:gd name="connsiteY24" fmla="*/ 9715 h 10000"/>
                  <a:gd name="connsiteX25" fmla="*/ 67 w 10035"/>
                  <a:gd name="connsiteY25" fmla="*/ 9579 h 10000"/>
                  <a:gd name="connsiteX26" fmla="*/ 16 w 10035"/>
                  <a:gd name="connsiteY26" fmla="*/ 9423 h 10000"/>
                  <a:gd name="connsiteX27" fmla="*/ 0 w 10035"/>
                  <a:gd name="connsiteY27" fmla="*/ 7482 h 10000"/>
                  <a:gd name="connsiteX28" fmla="*/ 16 w 10035"/>
                  <a:gd name="connsiteY28" fmla="*/ 292 h 10000"/>
                  <a:gd name="connsiteX29" fmla="*/ 47 w 10035"/>
                  <a:gd name="connsiteY29" fmla="*/ 201 h 10000"/>
                  <a:gd name="connsiteX30" fmla="*/ 109 w 10035"/>
                  <a:gd name="connsiteY30" fmla="*/ 133 h 10000"/>
                  <a:gd name="connsiteX31" fmla="*/ 242 w 10035"/>
                  <a:gd name="connsiteY31" fmla="*/ 76 h 10000"/>
                  <a:gd name="connsiteX32" fmla="*/ 386 w 10035"/>
                  <a:gd name="connsiteY32" fmla="*/ 42 h 10000"/>
                  <a:gd name="connsiteX33" fmla="*/ 572 w 10035"/>
                  <a:gd name="connsiteY33" fmla="*/ 23 h 10000"/>
                  <a:gd name="connsiteX34" fmla="*/ 788 w 10035"/>
                  <a:gd name="connsiteY34" fmla="*/ 8 h 10000"/>
                  <a:gd name="connsiteX35" fmla="*/ 1024 w 10035"/>
                  <a:gd name="connsiteY35" fmla="*/ 0 h 10000"/>
                  <a:gd name="connsiteX36" fmla="*/ 1292 w 10035"/>
                  <a:gd name="connsiteY36" fmla="*/ 0 h 10000"/>
                  <a:gd name="connsiteX0" fmla="*/ 1292 w 10035"/>
                  <a:gd name="connsiteY0" fmla="*/ 295 h 10295"/>
                  <a:gd name="connsiteX1" fmla="*/ 1569 w 10035"/>
                  <a:gd name="connsiteY1" fmla="*/ 295 h 10295"/>
                  <a:gd name="connsiteX2" fmla="*/ 8452 w 10035"/>
                  <a:gd name="connsiteY2" fmla="*/ 295 h 10295"/>
                  <a:gd name="connsiteX3" fmla="*/ 8740 w 10035"/>
                  <a:gd name="connsiteY3" fmla="*/ 295 h 10295"/>
                  <a:gd name="connsiteX4" fmla="*/ 8997 w 10035"/>
                  <a:gd name="connsiteY4" fmla="*/ 295 h 10295"/>
                  <a:gd name="connsiteX5" fmla="*/ 9244 w 10035"/>
                  <a:gd name="connsiteY5" fmla="*/ 303 h 10295"/>
                  <a:gd name="connsiteX6" fmla="*/ 9471 w 10035"/>
                  <a:gd name="connsiteY6" fmla="*/ 318 h 10295"/>
                  <a:gd name="connsiteX7" fmla="*/ 9656 w 10035"/>
                  <a:gd name="connsiteY7" fmla="*/ 337 h 10295"/>
                  <a:gd name="connsiteX8" fmla="*/ 9810 w 10035"/>
                  <a:gd name="connsiteY8" fmla="*/ 371 h 10295"/>
                  <a:gd name="connsiteX9" fmla="*/ 9923 w 10035"/>
                  <a:gd name="connsiteY9" fmla="*/ 428 h 10295"/>
                  <a:gd name="connsiteX10" fmla="*/ 10016 w 10035"/>
                  <a:gd name="connsiteY10" fmla="*/ 587 h 10295"/>
                  <a:gd name="connsiteX11" fmla="*/ 10035 w 10035"/>
                  <a:gd name="connsiteY11" fmla="*/ 7874 h 10295"/>
                  <a:gd name="connsiteX12" fmla="*/ 10016 w 10035"/>
                  <a:gd name="connsiteY12" fmla="*/ 9718 h 10295"/>
                  <a:gd name="connsiteX13" fmla="*/ 9954 w 10035"/>
                  <a:gd name="connsiteY13" fmla="*/ 9874 h 10295"/>
                  <a:gd name="connsiteX14" fmla="*/ 9810 w 10035"/>
                  <a:gd name="connsiteY14" fmla="*/ 10010 h 10295"/>
                  <a:gd name="connsiteX15" fmla="*/ 9563 w 10035"/>
                  <a:gd name="connsiteY15" fmla="*/ 10128 h 10295"/>
                  <a:gd name="connsiteX16" fmla="*/ 9244 w 10035"/>
                  <a:gd name="connsiteY16" fmla="*/ 10219 h 10295"/>
                  <a:gd name="connsiteX17" fmla="*/ 8864 w 10035"/>
                  <a:gd name="connsiteY17" fmla="*/ 10280 h 10295"/>
                  <a:gd name="connsiteX18" fmla="*/ 8452 w 10035"/>
                  <a:gd name="connsiteY18" fmla="*/ 10295 h 10295"/>
                  <a:gd name="connsiteX19" fmla="*/ 1569 w 10035"/>
                  <a:gd name="connsiteY19" fmla="*/ 10295 h 10295"/>
                  <a:gd name="connsiteX20" fmla="*/ 1158 w 10035"/>
                  <a:gd name="connsiteY20" fmla="*/ 10280 h 10295"/>
                  <a:gd name="connsiteX21" fmla="*/ 788 w 10035"/>
                  <a:gd name="connsiteY21" fmla="*/ 10219 h 10295"/>
                  <a:gd name="connsiteX22" fmla="*/ 479 w 10035"/>
                  <a:gd name="connsiteY22" fmla="*/ 10128 h 10295"/>
                  <a:gd name="connsiteX23" fmla="*/ 242 w 10035"/>
                  <a:gd name="connsiteY23" fmla="*/ 10010 h 10295"/>
                  <a:gd name="connsiteX24" fmla="*/ 67 w 10035"/>
                  <a:gd name="connsiteY24" fmla="*/ 9874 h 10295"/>
                  <a:gd name="connsiteX25" fmla="*/ 16 w 10035"/>
                  <a:gd name="connsiteY25" fmla="*/ 9718 h 10295"/>
                  <a:gd name="connsiteX26" fmla="*/ 0 w 10035"/>
                  <a:gd name="connsiteY26" fmla="*/ 7777 h 10295"/>
                  <a:gd name="connsiteX27" fmla="*/ 16 w 10035"/>
                  <a:gd name="connsiteY27" fmla="*/ 587 h 10295"/>
                  <a:gd name="connsiteX28" fmla="*/ 47 w 10035"/>
                  <a:gd name="connsiteY28" fmla="*/ 496 h 10295"/>
                  <a:gd name="connsiteX29" fmla="*/ 109 w 10035"/>
                  <a:gd name="connsiteY29" fmla="*/ 428 h 10295"/>
                  <a:gd name="connsiteX30" fmla="*/ 242 w 10035"/>
                  <a:gd name="connsiteY30" fmla="*/ 371 h 10295"/>
                  <a:gd name="connsiteX31" fmla="*/ 386 w 10035"/>
                  <a:gd name="connsiteY31" fmla="*/ 337 h 10295"/>
                  <a:gd name="connsiteX32" fmla="*/ 572 w 10035"/>
                  <a:gd name="connsiteY32" fmla="*/ 318 h 10295"/>
                  <a:gd name="connsiteX33" fmla="*/ 788 w 10035"/>
                  <a:gd name="connsiteY33" fmla="*/ 303 h 10295"/>
                  <a:gd name="connsiteX34" fmla="*/ 1024 w 10035"/>
                  <a:gd name="connsiteY34" fmla="*/ 295 h 10295"/>
                  <a:gd name="connsiteX35" fmla="*/ 1292 w 10035"/>
                  <a:gd name="connsiteY35" fmla="*/ 295 h 10295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10016 w 10035"/>
                  <a:gd name="connsiteY9" fmla="*/ 292 h 10000"/>
                  <a:gd name="connsiteX10" fmla="*/ 10035 w 10035"/>
                  <a:gd name="connsiteY10" fmla="*/ 7579 h 10000"/>
                  <a:gd name="connsiteX11" fmla="*/ 10016 w 10035"/>
                  <a:gd name="connsiteY11" fmla="*/ 9423 h 10000"/>
                  <a:gd name="connsiteX12" fmla="*/ 9954 w 10035"/>
                  <a:gd name="connsiteY12" fmla="*/ 9579 h 10000"/>
                  <a:gd name="connsiteX13" fmla="*/ 9810 w 10035"/>
                  <a:gd name="connsiteY13" fmla="*/ 9715 h 10000"/>
                  <a:gd name="connsiteX14" fmla="*/ 9563 w 10035"/>
                  <a:gd name="connsiteY14" fmla="*/ 9833 h 10000"/>
                  <a:gd name="connsiteX15" fmla="*/ 9244 w 10035"/>
                  <a:gd name="connsiteY15" fmla="*/ 9924 h 10000"/>
                  <a:gd name="connsiteX16" fmla="*/ 8864 w 10035"/>
                  <a:gd name="connsiteY16" fmla="*/ 9985 h 10000"/>
                  <a:gd name="connsiteX17" fmla="*/ 8452 w 10035"/>
                  <a:gd name="connsiteY17" fmla="*/ 10000 h 10000"/>
                  <a:gd name="connsiteX18" fmla="*/ 1569 w 10035"/>
                  <a:gd name="connsiteY18" fmla="*/ 10000 h 10000"/>
                  <a:gd name="connsiteX19" fmla="*/ 1158 w 10035"/>
                  <a:gd name="connsiteY19" fmla="*/ 9985 h 10000"/>
                  <a:gd name="connsiteX20" fmla="*/ 788 w 10035"/>
                  <a:gd name="connsiteY20" fmla="*/ 9924 h 10000"/>
                  <a:gd name="connsiteX21" fmla="*/ 479 w 10035"/>
                  <a:gd name="connsiteY21" fmla="*/ 9833 h 10000"/>
                  <a:gd name="connsiteX22" fmla="*/ 242 w 10035"/>
                  <a:gd name="connsiteY22" fmla="*/ 9715 h 10000"/>
                  <a:gd name="connsiteX23" fmla="*/ 67 w 10035"/>
                  <a:gd name="connsiteY23" fmla="*/ 9579 h 10000"/>
                  <a:gd name="connsiteX24" fmla="*/ 16 w 10035"/>
                  <a:gd name="connsiteY24" fmla="*/ 9423 h 10000"/>
                  <a:gd name="connsiteX25" fmla="*/ 0 w 10035"/>
                  <a:gd name="connsiteY25" fmla="*/ 7482 h 10000"/>
                  <a:gd name="connsiteX26" fmla="*/ 16 w 10035"/>
                  <a:gd name="connsiteY26" fmla="*/ 292 h 10000"/>
                  <a:gd name="connsiteX27" fmla="*/ 47 w 10035"/>
                  <a:gd name="connsiteY27" fmla="*/ 201 h 10000"/>
                  <a:gd name="connsiteX28" fmla="*/ 109 w 10035"/>
                  <a:gd name="connsiteY28" fmla="*/ 133 h 10000"/>
                  <a:gd name="connsiteX29" fmla="*/ 242 w 10035"/>
                  <a:gd name="connsiteY29" fmla="*/ 76 h 10000"/>
                  <a:gd name="connsiteX30" fmla="*/ 386 w 10035"/>
                  <a:gd name="connsiteY30" fmla="*/ 42 h 10000"/>
                  <a:gd name="connsiteX31" fmla="*/ 572 w 10035"/>
                  <a:gd name="connsiteY31" fmla="*/ 23 h 10000"/>
                  <a:gd name="connsiteX32" fmla="*/ 788 w 10035"/>
                  <a:gd name="connsiteY32" fmla="*/ 8 h 10000"/>
                  <a:gd name="connsiteX33" fmla="*/ 1024 w 10035"/>
                  <a:gd name="connsiteY33" fmla="*/ 0 h 10000"/>
                  <a:gd name="connsiteX34" fmla="*/ 1292 w 10035"/>
                  <a:gd name="connsiteY34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10035 w 10035"/>
                  <a:gd name="connsiteY9" fmla="*/ 7579 h 10000"/>
                  <a:gd name="connsiteX10" fmla="*/ 10016 w 10035"/>
                  <a:gd name="connsiteY10" fmla="*/ 9423 h 10000"/>
                  <a:gd name="connsiteX11" fmla="*/ 9954 w 10035"/>
                  <a:gd name="connsiteY11" fmla="*/ 9579 h 10000"/>
                  <a:gd name="connsiteX12" fmla="*/ 9810 w 10035"/>
                  <a:gd name="connsiteY12" fmla="*/ 9715 h 10000"/>
                  <a:gd name="connsiteX13" fmla="*/ 9563 w 10035"/>
                  <a:gd name="connsiteY13" fmla="*/ 9833 h 10000"/>
                  <a:gd name="connsiteX14" fmla="*/ 9244 w 10035"/>
                  <a:gd name="connsiteY14" fmla="*/ 9924 h 10000"/>
                  <a:gd name="connsiteX15" fmla="*/ 8864 w 10035"/>
                  <a:gd name="connsiteY15" fmla="*/ 9985 h 10000"/>
                  <a:gd name="connsiteX16" fmla="*/ 8452 w 10035"/>
                  <a:gd name="connsiteY16" fmla="*/ 10000 h 10000"/>
                  <a:gd name="connsiteX17" fmla="*/ 1569 w 10035"/>
                  <a:gd name="connsiteY17" fmla="*/ 10000 h 10000"/>
                  <a:gd name="connsiteX18" fmla="*/ 1158 w 10035"/>
                  <a:gd name="connsiteY18" fmla="*/ 9985 h 10000"/>
                  <a:gd name="connsiteX19" fmla="*/ 788 w 10035"/>
                  <a:gd name="connsiteY19" fmla="*/ 9924 h 10000"/>
                  <a:gd name="connsiteX20" fmla="*/ 479 w 10035"/>
                  <a:gd name="connsiteY20" fmla="*/ 9833 h 10000"/>
                  <a:gd name="connsiteX21" fmla="*/ 242 w 10035"/>
                  <a:gd name="connsiteY21" fmla="*/ 9715 h 10000"/>
                  <a:gd name="connsiteX22" fmla="*/ 67 w 10035"/>
                  <a:gd name="connsiteY22" fmla="*/ 9579 h 10000"/>
                  <a:gd name="connsiteX23" fmla="*/ 16 w 10035"/>
                  <a:gd name="connsiteY23" fmla="*/ 9423 h 10000"/>
                  <a:gd name="connsiteX24" fmla="*/ 0 w 10035"/>
                  <a:gd name="connsiteY24" fmla="*/ 7482 h 10000"/>
                  <a:gd name="connsiteX25" fmla="*/ 16 w 10035"/>
                  <a:gd name="connsiteY25" fmla="*/ 292 h 10000"/>
                  <a:gd name="connsiteX26" fmla="*/ 47 w 10035"/>
                  <a:gd name="connsiteY26" fmla="*/ 201 h 10000"/>
                  <a:gd name="connsiteX27" fmla="*/ 109 w 10035"/>
                  <a:gd name="connsiteY27" fmla="*/ 133 h 10000"/>
                  <a:gd name="connsiteX28" fmla="*/ 242 w 10035"/>
                  <a:gd name="connsiteY28" fmla="*/ 76 h 10000"/>
                  <a:gd name="connsiteX29" fmla="*/ 386 w 10035"/>
                  <a:gd name="connsiteY29" fmla="*/ 42 h 10000"/>
                  <a:gd name="connsiteX30" fmla="*/ 572 w 10035"/>
                  <a:gd name="connsiteY30" fmla="*/ 23 h 10000"/>
                  <a:gd name="connsiteX31" fmla="*/ 788 w 10035"/>
                  <a:gd name="connsiteY31" fmla="*/ 8 h 10000"/>
                  <a:gd name="connsiteX32" fmla="*/ 1024 w 10035"/>
                  <a:gd name="connsiteY32" fmla="*/ 0 h 10000"/>
                  <a:gd name="connsiteX33" fmla="*/ 1292 w 10035"/>
                  <a:gd name="connsiteY33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10035 w 10035"/>
                  <a:gd name="connsiteY8" fmla="*/ 7579 h 10000"/>
                  <a:gd name="connsiteX9" fmla="*/ 10016 w 10035"/>
                  <a:gd name="connsiteY9" fmla="*/ 9423 h 10000"/>
                  <a:gd name="connsiteX10" fmla="*/ 9954 w 10035"/>
                  <a:gd name="connsiteY10" fmla="*/ 9579 h 10000"/>
                  <a:gd name="connsiteX11" fmla="*/ 9810 w 10035"/>
                  <a:gd name="connsiteY11" fmla="*/ 9715 h 10000"/>
                  <a:gd name="connsiteX12" fmla="*/ 9563 w 10035"/>
                  <a:gd name="connsiteY12" fmla="*/ 9833 h 10000"/>
                  <a:gd name="connsiteX13" fmla="*/ 9244 w 10035"/>
                  <a:gd name="connsiteY13" fmla="*/ 9924 h 10000"/>
                  <a:gd name="connsiteX14" fmla="*/ 8864 w 10035"/>
                  <a:gd name="connsiteY14" fmla="*/ 9985 h 10000"/>
                  <a:gd name="connsiteX15" fmla="*/ 8452 w 10035"/>
                  <a:gd name="connsiteY15" fmla="*/ 10000 h 10000"/>
                  <a:gd name="connsiteX16" fmla="*/ 1569 w 10035"/>
                  <a:gd name="connsiteY16" fmla="*/ 10000 h 10000"/>
                  <a:gd name="connsiteX17" fmla="*/ 1158 w 10035"/>
                  <a:gd name="connsiteY17" fmla="*/ 9985 h 10000"/>
                  <a:gd name="connsiteX18" fmla="*/ 788 w 10035"/>
                  <a:gd name="connsiteY18" fmla="*/ 9924 h 10000"/>
                  <a:gd name="connsiteX19" fmla="*/ 479 w 10035"/>
                  <a:gd name="connsiteY19" fmla="*/ 9833 h 10000"/>
                  <a:gd name="connsiteX20" fmla="*/ 242 w 10035"/>
                  <a:gd name="connsiteY20" fmla="*/ 9715 h 10000"/>
                  <a:gd name="connsiteX21" fmla="*/ 67 w 10035"/>
                  <a:gd name="connsiteY21" fmla="*/ 9579 h 10000"/>
                  <a:gd name="connsiteX22" fmla="*/ 16 w 10035"/>
                  <a:gd name="connsiteY22" fmla="*/ 9423 h 10000"/>
                  <a:gd name="connsiteX23" fmla="*/ 0 w 10035"/>
                  <a:gd name="connsiteY23" fmla="*/ 7482 h 10000"/>
                  <a:gd name="connsiteX24" fmla="*/ 16 w 10035"/>
                  <a:gd name="connsiteY24" fmla="*/ 292 h 10000"/>
                  <a:gd name="connsiteX25" fmla="*/ 47 w 10035"/>
                  <a:gd name="connsiteY25" fmla="*/ 201 h 10000"/>
                  <a:gd name="connsiteX26" fmla="*/ 109 w 10035"/>
                  <a:gd name="connsiteY26" fmla="*/ 133 h 10000"/>
                  <a:gd name="connsiteX27" fmla="*/ 242 w 10035"/>
                  <a:gd name="connsiteY27" fmla="*/ 76 h 10000"/>
                  <a:gd name="connsiteX28" fmla="*/ 386 w 10035"/>
                  <a:gd name="connsiteY28" fmla="*/ 42 h 10000"/>
                  <a:gd name="connsiteX29" fmla="*/ 572 w 10035"/>
                  <a:gd name="connsiteY29" fmla="*/ 23 h 10000"/>
                  <a:gd name="connsiteX30" fmla="*/ 788 w 10035"/>
                  <a:gd name="connsiteY30" fmla="*/ 8 h 10000"/>
                  <a:gd name="connsiteX31" fmla="*/ 1024 w 10035"/>
                  <a:gd name="connsiteY31" fmla="*/ 0 h 10000"/>
                  <a:gd name="connsiteX32" fmla="*/ 1292 w 10035"/>
                  <a:gd name="connsiteY32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10035 w 10035"/>
                  <a:gd name="connsiteY7" fmla="*/ 7579 h 10000"/>
                  <a:gd name="connsiteX8" fmla="*/ 10016 w 10035"/>
                  <a:gd name="connsiteY8" fmla="*/ 9423 h 10000"/>
                  <a:gd name="connsiteX9" fmla="*/ 9954 w 10035"/>
                  <a:gd name="connsiteY9" fmla="*/ 9579 h 10000"/>
                  <a:gd name="connsiteX10" fmla="*/ 9810 w 10035"/>
                  <a:gd name="connsiteY10" fmla="*/ 9715 h 10000"/>
                  <a:gd name="connsiteX11" fmla="*/ 9563 w 10035"/>
                  <a:gd name="connsiteY11" fmla="*/ 9833 h 10000"/>
                  <a:gd name="connsiteX12" fmla="*/ 9244 w 10035"/>
                  <a:gd name="connsiteY12" fmla="*/ 9924 h 10000"/>
                  <a:gd name="connsiteX13" fmla="*/ 8864 w 10035"/>
                  <a:gd name="connsiteY13" fmla="*/ 9985 h 10000"/>
                  <a:gd name="connsiteX14" fmla="*/ 8452 w 10035"/>
                  <a:gd name="connsiteY14" fmla="*/ 10000 h 10000"/>
                  <a:gd name="connsiteX15" fmla="*/ 1569 w 10035"/>
                  <a:gd name="connsiteY15" fmla="*/ 10000 h 10000"/>
                  <a:gd name="connsiteX16" fmla="*/ 1158 w 10035"/>
                  <a:gd name="connsiteY16" fmla="*/ 9985 h 10000"/>
                  <a:gd name="connsiteX17" fmla="*/ 788 w 10035"/>
                  <a:gd name="connsiteY17" fmla="*/ 9924 h 10000"/>
                  <a:gd name="connsiteX18" fmla="*/ 479 w 10035"/>
                  <a:gd name="connsiteY18" fmla="*/ 9833 h 10000"/>
                  <a:gd name="connsiteX19" fmla="*/ 242 w 10035"/>
                  <a:gd name="connsiteY19" fmla="*/ 9715 h 10000"/>
                  <a:gd name="connsiteX20" fmla="*/ 67 w 10035"/>
                  <a:gd name="connsiteY20" fmla="*/ 9579 h 10000"/>
                  <a:gd name="connsiteX21" fmla="*/ 16 w 10035"/>
                  <a:gd name="connsiteY21" fmla="*/ 9423 h 10000"/>
                  <a:gd name="connsiteX22" fmla="*/ 0 w 10035"/>
                  <a:gd name="connsiteY22" fmla="*/ 7482 h 10000"/>
                  <a:gd name="connsiteX23" fmla="*/ 16 w 10035"/>
                  <a:gd name="connsiteY23" fmla="*/ 292 h 10000"/>
                  <a:gd name="connsiteX24" fmla="*/ 47 w 10035"/>
                  <a:gd name="connsiteY24" fmla="*/ 201 h 10000"/>
                  <a:gd name="connsiteX25" fmla="*/ 109 w 10035"/>
                  <a:gd name="connsiteY25" fmla="*/ 133 h 10000"/>
                  <a:gd name="connsiteX26" fmla="*/ 242 w 10035"/>
                  <a:gd name="connsiteY26" fmla="*/ 76 h 10000"/>
                  <a:gd name="connsiteX27" fmla="*/ 386 w 10035"/>
                  <a:gd name="connsiteY27" fmla="*/ 42 h 10000"/>
                  <a:gd name="connsiteX28" fmla="*/ 572 w 10035"/>
                  <a:gd name="connsiteY28" fmla="*/ 23 h 10000"/>
                  <a:gd name="connsiteX29" fmla="*/ 788 w 10035"/>
                  <a:gd name="connsiteY29" fmla="*/ 8 h 10000"/>
                  <a:gd name="connsiteX30" fmla="*/ 1024 w 10035"/>
                  <a:gd name="connsiteY30" fmla="*/ 0 h 10000"/>
                  <a:gd name="connsiteX31" fmla="*/ 1292 w 10035"/>
                  <a:gd name="connsiteY31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10035 w 10035"/>
                  <a:gd name="connsiteY6" fmla="*/ 7579 h 10000"/>
                  <a:gd name="connsiteX7" fmla="*/ 10016 w 10035"/>
                  <a:gd name="connsiteY7" fmla="*/ 9423 h 10000"/>
                  <a:gd name="connsiteX8" fmla="*/ 9954 w 10035"/>
                  <a:gd name="connsiteY8" fmla="*/ 9579 h 10000"/>
                  <a:gd name="connsiteX9" fmla="*/ 9810 w 10035"/>
                  <a:gd name="connsiteY9" fmla="*/ 9715 h 10000"/>
                  <a:gd name="connsiteX10" fmla="*/ 9563 w 10035"/>
                  <a:gd name="connsiteY10" fmla="*/ 9833 h 10000"/>
                  <a:gd name="connsiteX11" fmla="*/ 9244 w 10035"/>
                  <a:gd name="connsiteY11" fmla="*/ 9924 h 10000"/>
                  <a:gd name="connsiteX12" fmla="*/ 8864 w 10035"/>
                  <a:gd name="connsiteY12" fmla="*/ 9985 h 10000"/>
                  <a:gd name="connsiteX13" fmla="*/ 8452 w 10035"/>
                  <a:gd name="connsiteY13" fmla="*/ 10000 h 10000"/>
                  <a:gd name="connsiteX14" fmla="*/ 1569 w 10035"/>
                  <a:gd name="connsiteY14" fmla="*/ 10000 h 10000"/>
                  <a:gd name="connsiteX15" fmla="*/ 1158 w 10035"/>
                  <a:gd name="connsiteY15" fmla="*/ 9985 h 10000"/>
                  <a:gd name="connsiteX16" fmla="*/ 788 w 10035"/>
                  <a:gd name="connsiteY16" fmla="*/ 9924 h 10000"/>
                  <a:gd name="connsiteX17" fmla="*/ 479 w 10035"/>
                  <a:gd name="connsiteY17" fmla="*/ 9833 h 10000"/>
                  <a:gd name="connsiteX18" fmla="*/ 242 w 10035"/>
                  <a:gd name="connsiteY18" fmla="*/ 9715 h 10000"/>
                  <a:gd name="connsiteX19" fmla="*/ 67 w 10035"/>
                  <a:gd name="connsiteY19" fmla="*/ 9579 h 10000"/>
                  <a:gd name="connsiteX20" fmla="*/ 16 w 10035"/>
                  <a:gd name="connsiteY20" fmla="*/ 9423 h 10000"/>
                  <a:gd name="connsiteX21" fmla="*/ 0 w 10035"/>
                  <a:gd name="connsiteY21" fmla="*/ 7482 h 10000"/>
                  <a:gd name="connsiteX22" fmla="*/ 16 w 10035"/>
                  <a:gd name="connsiteY22" fmla="*/ 292 h 10000"/>
                  <a:gd name="connsiteX23" fmla="*/ 47 w 10035"/>
                  <a:gd name="connsiteY23" fmla="*/ 201 h 10000"/>
                  <a:gd name="connsiteX24" fmla="*/ 109 w 10035"/>
                  <a:gd name="connsiteY24" fmla="*/ 133 h 10000"/>
                  <a:gd name="connsiteX25" fmla="*/ 242 w 10035"/>
                  <a:gd name="connsiteY25" fmla="*/ 76 h 10000"/>
                  <a:gd name="connsiteX26" fmla="*/ 386 w 10035"/>
                  <a:gd name="connsiteY26" fmla="*/ 42 h 10000"/>
                  <a:gd name="connsiteX27" fmla="*/ 572 w 10035"/>
                  <a:gd name="connsiteY27" fmla="*/ 23 h 10000"/>
                  <a:gd name="connsiteX28" fmla="*/ 788 w 10035"/>
                  <a:gd name="connsiteY28" fmla="*/ 8 h 10000"/>
                  <a:gd name="connsiteX29" fmla="*/ 1024 w 10035"/>
                  <a:gd name="connsiteY29" fmla="*/ 0 h 10000"/>
                  <a:gd name="connsiteX30" fmla="*/ 1292 w 10035"/>
                  <a:gd name="connsiteY30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10035 w 10035"/>
                  <a:gd name="connsiteY5" fmla="*/ 7579 h 10000"/>
                  <a:gd name="connsiteX6" fmla="*/ 10016 w 10035"/>
                  <a:gd name="connsiteY6" fmla="*/ 9423 h 10000"/>
                  <a:gd name="connsiteX7" fmla="*/ 9954 w 10035"/>
                  <a:gd name="connsiteY7" fmla="*/ 9579 h 10000"/>
                  <a:gd name="connsiteX8" fmla="*/ 9810 w 10035"/>
                  <a:gd name="connsiteY8" fmla="*/ 9715 h 10000"/>
                  <a:gd name="connsiteX9" fmla="*/ 9563 w 10035"/>
                  <a:gd name="connsiteY9" fmla="*/ 9833 h 10000"/>
                  <a:gd name="connsiteX10" fmla="*/ 9244 w 10035"/>
                  <a:gd name="connsiteY10" fmla="*/ 9924 h 10000"/>
                  <a:gd name="connsiteX11" fmla="*/ 8864 w 10035"/>
                  <a:gd name="connsiteY11" fmla="*/ 9985 h 10000"/>
                  <a:gd name="connsiteX12" fmla="*/ 8452 w 10035"/>
                  <a:gd name="connsiteY12" fmla="*/ 10000 h 10000"/>
                  <a:gd name="connsiteX13" fmla="*/ 1569 w 10035"/>
                  <a:gd name="connsiteY13" fmla="*/ 10000 h 10000"/>
                  <a:gd name="connsiteX14" fmla="*/ 1158 w 10035"/>
                  <a:gd name="connsiteY14" fmla="*/ 9985 h 10000"/>
                  <a:gd name="connsiteX15" fmla="*/ 788 w 10035"/>
                  <a:gd name="connsiteY15" fmla="*/ 9924 h 10000"/>
                  <a:gd name="connsiteX16" fmla="*/ 479 w 10035"/>
                  <a:gd name="connsiteY16" fmla="*/ 9833 h 10000"/>
                  <a:gd name="connsiteX17" fmla="*/ 242 w 10035"/>
                  <a:gd name="connsiteY17" fmla="*/ 9715 h 10000"/>
                  <a:gd name="connsiteX18" fmla="*/ 67 w 10035"/>
                  <a:gd name="connsiteY18" fmla="*/ 9579 h 10000"/>
                  <a:gd name="connsiteX19" fmla="*/ 16 w 10035"/>
                  <a:gd name="connsiteY19" fmla="*/ 9423 h 10000"/>
                  <a:gd name="connsiteX20" fmla="*/ 0 w 10035"/>
                  <a:gd name="connsiteY20" fmla="*/ 7482 h 10000"/>
                  <a:gd name="connsiteX21" fmla="*/ 16 w 10035"/>
                  <a:gd name="connsiteY21" fmla="*/ 292 h 10000"/>
                  <a:gd name="connsiteX22" fmla="*/ 47 w 10035"/>
                  <a:gd name="connsiteY22" fmla="*/ 201 h 10000"/>
                  <a:gd name="connsiteX23" fmla="*/ 109 w 10035"/>
                  <a:gd name="connsiteY23" fmla="*/ 133 h 10000"/>
                  <a:gd name="connsiteX24" fmla="*/ 242 w 10035"/>
                  <a:gd name="connsiteY24" fmla="*/ 76 h 10000"/>
                  <a:gd name="connsiteX25" fmla="*/ 386 w 10035"/>
                  <a:gd name="connsiteY25" fmla="*/ 42 h 10000"/>
                  <a:gd name="connsiteX26" fmla="*/ 572 w 10035"/>
                  <a:gd name="connsiteY26" fmla="*/ 23 h 10000"/>
                  <a:gd name="connsiteX27" fmla="*/ 788 w 10035"/>
                  <a:gd name="connsiteY27" fmla="*/ 8 h 10000"/>
                  <a:gd name="connsiteX28" fmla="*/ 1024 w 10035"/>
                  <a:gd name="connsiteY28" fmla="*/ 0 h 10000"/>
                  <a:gd name="connsiteX29" fmla="*/ 1292 w 10035"/>
                  <a:gd name="connsiteY29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10035 w 10035"/>
                  <a:gd name="connsiteY4" fmla="*/ 7579 h 10000"/>
                  <a:gd name="connsiteX5" fmla="*/ 10016 w 10035"/>
                  <a:gd name="connsiteY5" fmla="*/ 9423 h 10000"/>
                  <a:gd name="connsiteX6" fmla="*/ 9954 w 10035"/>
                  <a:gd name="connsiteY6" fmla="*/ 9579 h 10000"/>
                  <a:gd name="connsiteX7" fmla="*/ 9810 w 10035"/>
                  <a:gd name="connsiteY7" fmla="*/ 9715 h 10000"/>
                  <a:gd name="connsiteX8" fmla="*/ 9563 w 10035"/>
                  <a:gd name="connsiteY8" fmla="*/ 9833 h 10000"/>
                  <a:gd name="connsiteX9" fmla="*/ 9244 w 10035"/>
                  <a:gd name="connsiteY9" fmla="*/ 9924 h 10000"/>
                  <a:gd name="connsiteX10" fmla="*/ 8864 w 10035"/>
                  <a:gd name="connsiteY10" fmla="*/ 9985 h 10000"/>
                  <a:gd name="connsiteX11" fmla="*/ 8452 w 10035"/>
                  <a:gd name="connsiteY11" fmla="*/ 10000 h 10000"/>
                  <a:gd name="connsiteX12" fmla="*/ 1569 w 10035"/>
                  <a:gd name="connsiteY12" fmla="*/ 10000 h 10000"/>
                  <a:gd name="connsiteX13" fmla="*/ 1158 w 10035"/>
                  <a:gd name="connsiteY13" fmla="*/ 9985 h 10000"/>
                  <a:gd name="connsiteX14" fmla="*/ 788 w 10035"/>
                  <a:gd name="connsiteY14" fmla="*/ 9924 h 10000"/>
                  <a:gd name="connsiteX15" fmla="*/ 479 w 10035"/>
                  <a:gd name="connsiteY15" fmla="*/ 9833 h 10000"/>
                  <a:gd name="connsiteX16" fmla="*/ 242 w 10035"/>
                  <a:gd name="connsiteY16" fmla="*/ 9715 h 10000"/>
                  <a:gd name="connsiteX17" fmla="*/ 67 w 10035"/>
                  <a:gd name="connsiteY17" fmla="*/ 9579 h 10000"/>
                  <a:gd name="connsiteX18" fmla="*/ 16 w 10035"/>
                  <a:gd name="connsiteY18" fmla="*/ 9423 h 10000"/>
                  <a:gd name="connsiteX19" fmla="*/ 0 w 10035"/>
                  <a:gd name="connsiteY19" fmla="*/ 7482 h 10000"/>
                  <a:gd name="connsiteX20" fmla="*/ 16 w 10035"/>
                  <a:gd name="connsiteY20" fmla="*/ 292 h 10000"/>
                  <a:gd name="connsiteX21" fmla="*/ 47 w 10035"/>
                  <a:gd name="connsiteY21" fmla="*/ 201 h 10000"/>
                  <a:gd name="connsiteX22" fmla="*/ 109 w 10035"/>
                  <a:gd name="connsiteY22" fmla="*/ 133 h 10000"/>
                  <a:gd name="connsiteX23" fmla="*/ 242 w 10035"/>
                  <a:gd name="connsiteY23" fmla="*/ 76 h 10000"/>
                  <a:gd name="connsiteX24" fmla="*/ 386 w 10035"/>
                  <a:gd name="connsiteY24" fmla="*/ 42 h 10000"/>
                  <a:gd name="connsiteX25" fmla="*/ 572 w 10035"/>
                  <a:gd name="connsiteY25" fmla="*/ 23 h 10000"/>
                  <a:gd name="connsiteX26" fmla="*/ 788 w 10035"/>
                  <a:gd name="connsiteY26" fmla="*/ 8 h 10000"/>
                  <a:gd name="connsiteX27" fmla="*/ 1024 w 10035"/>
                  <a:gd name="connsiteY27" fmla="*/ 0 h 10000"/>
                  <a:gd name="connsiteX28" fmla="*/ 1292 w 10035"/>
                  <a:gd name="connsiteY28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10035 w 10035"/>
                  <a:gd name="connsiteY3" fmla="*/ 7579 h 10000"/>
                  <a:gd name="connsiteX4" fmla="*/ 10016 w 10035"/>
                  <a:gd name="connsiteY4" fmla="*/ 9423 h 10000"/>
                  <a:gd name="connsiteX5" fmla="*/ 9954 w 10035"/>
                  <a:gd name="connsiteY5" fmla="*/ 9579 h 10000"/>
                  <a:gd name="connsiteX6" fmla="*/ 9810 w 10035"/>
                  <a:gd name="connsiteY6" fmla="*/ 9715 h 10000"/>
                  <a:gd name="connsiteX7" fmla="*/ 9563 w 10035"/>
                  <a:gd name="connsiteY7" fmla="*/ 9833 h 10000"/>
                  <a:gd name="connsiteX8" fmla="*/ 9244 w 10035"/>
                  <a:gd name="connsiteY8" fmla="*/ 9924 h 10000"/>
                  <a:gd name="connsiteX9" fmla="*/ 8864 w 10035"/>
                  <a:gd name="connsiteY9" fmla="*/ 9985 h 10000"/>
                  <a:gd name="connsiteX10" fmla="*/ 8452 w 10035"/>
                  <a:gd name="connsiteY10" fmla="*/ 10000 h 10000"/>
                  <a:gd name="connsiteX11" fmla="*/ 1569 w 10035"/>
                  <a:gd name="connsiteY11" fmla="*/ 10000 h 10000"/>
                  <a:gd name="connsiteX12" fmla="*/ 1158 w 10035"/>
                  <a:gd name="connsiteY12" fmla="*/ 9985 h 10000"/>
                  <a:gd name="connsiteX13" fmla="*/ 788 w 10035"/>
                  <a:gd name="connsiteY13" fmla="*/ 9924 h 10000"/>
                  <a:gd name="connsiteX14" fmla="*/ 479 w 10035"/>
                  <a:gd name="connsiteY14" fmla="*/ 9833 h 10000"/>
                  <a:gd name="connsiteX15" fmla="*/ 242 w 10035"/>
                  <a:gd name="connsiteY15" fmla="*/ 9715 h 10000"/>
                  <a:gd name="connsiteX16" fmla="*/ 67 w 10035"/>
                  <a:gd name="connsiteY16" fmla="*/ 9579 h 10000"/>
                  <a:gd name="connsiteX17" fmla="*/ 16 w 10035"/>
                  <a:gd name="connsiteY17" fmla="*/ 9423 h 10000"/>
                  <a:gd name="connsiteX18" fmla="*/ 0 w 10035"/>
                  <a:gd name="connsiteY18" fmla="*/ 7482 h 10000"/>
                  <a:gd name="connsiteX19" fmla="*/ 16 w 10035"/>
                  <a:gd name="connsiteY19" fmla="*/ 292 h 10000"/>
                  <a:gd name="connsiteX20" fmla="*/ 47 w 10035"/>
                  <a:gd name="connsiteY20" fmla="*/ 201 h 10000"/>
                  <a:gd name="connsiteX21" fmla="*/ 109 w 10035"/>
                  <a:gd name="connsiteY21" fmla="*/ 133 h 10000"/>
                  <a:gd name="connsiteX22" fmla="*/ 242 w 10035"/>
                  <a:gd name="connsiteY22" fmla="*/ 76 h 10000"/>
                  <a:gd name="connsiteX23" fmla="*/ 386 w 10035"/>
                  <a:gd name="connsiteY23" fmla="*/ 42 h 10000"/>
                  <a:gd name="connsiteX24" fmla="*/ 572 w 10035"/>
                  <a:gd name="connsiteY24" fmla="*/ 23 h 10000"/>
                  <a:gd name="connsiteX25" fmla="*/ 788 w 10035"/>
                  <a:gd name="connsiteY25" fmla="*/ 8 h 10000"/>
                  <a:gd name="connsiteX26" fmla="*/ 1024 w 10035"/>
                  <a:gd name="connsiteY26" fmla="*/ 0 h 10000"/>
                  <a:gd name="connsiteX27" fmla="*/ 1292 w 10035"/>
                  <a:gd name="connsiteY27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10035 w 10035"/>
                  <a:gd name="connsiteY2" fmla="*/ 7579 h 10000"/>
                  <a:gd name="connsiteX3" fmla="*/ 10016 w 10035"/>
                  <a:gd name="connsiteY3" fmla="*/ 9423 h 10000"/>
                  <a:gd name="connsiteX4" fmla="*/ 9954 w 10035"/>
                  <a:gd name="connsiteY4" fmla="*/ 9579 h 10000"/>
                  <a:gd name="connsiteX5" fmla="*/ 9810 w 10035"/>
                  <a:gd name="connsiteY5" fmla="*/ 9715 h 10000"/>
                  <a:gd name="connsiteX6" fmla="*/ 9563 w 10035"/>
                  <a:gd name="connsiteY6" fmla="*/ 9833 h 10000"/>
                  <a:gd name="connsiteX7" fmla="*/ 9244 w 10035"/>
                  <a:gd name="connsiteY7" fmla="*/ 9924 h 10000"/>
                  <a:gd name="connsiteX8" fmla="*/ 8864 w 10035"/>
                  <a:gd name="connsiteY8" fmla="*/ 9985 h 10000"/>
                  <a:gd name="connsiteX9" fmla="*/ 8452 w 10035"/>
                  <a:gd name="connsiteY9" fmla="*/ 10000 h 10000"/>
                  <a:gd name="connsiteX10" fmla="*/ 1569 w 10035"/>
                  <a:gd name="connsiteY10" fmla="*/ 10000 h 10000"/>
                  <a:gd name="connsiteX11" fmla="*/ 1158 w 10035"/>
                  <a:gd name="connsiteY11" fmla="*/ 9985 h 10000"/>
                  <a:gd name="connsiteX12" fmla="*/ 788 w 10035"/>
                  <a:gd name="connsiteY12" fmla="*/ 9924 h 10000"/>
                  <a:gd name="connsiteX13" fmla="*/ 479 w 10035"/>
                  <a:gd name="connsiteY13" fmla="*/ 9833 h 10000"/>
                  <a:gd name="connsiteX14" fmla="*/ 242 w 10035"/>
                  <a:gd name="connsiteY14" fmla="*/ 9715 h 10000"/>
                  <a:gd name="connsiteX15" fmla="*/ 67 w 10035"/>
                  <a:gd name="connsiteY15" fmla="*/ 9579 h 10000"/>
                  <a:gd name="connsiteX16" fmla="*/ 16 w 10035"/>
                  <a:gd name="connsiteY16" fmla="*/ 9423 h 10000"/>
                  <a:gd name="connsiteX17" fmla="*/ 0 w 10035"/>
                  <a:gd name="connsiteY17" fmla="*/ 7482 h 10000"/>
                  <a:gd name="connsiteX18" fmla="*/ 16 w 10035"/>
                  <a:gd name="connsiteY18" fmla="*/ 292 h 10000"/>
                  <a:gd name="connsiteX19" fmla="*/ 47 w 10035"/>
                  <a:gd name="connsiteY19" fmla="*/ 201 h 10000"/>
                  <a:gd name="connsiteX20" fmla="*/ 109 w 10035"/>
                  <a:gd name="connsiteY20" fmla="*/ 133 h 10000"/>
                  <a:gd name="connsiteX21" fmla="*/ 242 w 10035"/>
                  <a:gd name="connsiteY21" fmla="*/ 76 h 10000"/>
                  <a:gd name="connsiteX22" fmla="*/ 386 w 10035"/>
                  <a:gd name="connsiteY22" fmla="*/ 42 h 10000"/>
                  <a:gd name="connsiteX23" fmla="*/ 572 w 10035"/>
                  <a:gd name="connsiteY23" fmla="*/ 23 h 10000"/>
                  <a:gd name="connsiteX24" fmla="*/ 788 w 10035"/>
                  <a:gd name="connsiteY24" fmla="*/ 8 h 10000"/>
                  <a:gd name="connsiteX25" fmla="*/ 1024 w 10035"/>
                  <a:gd name="connsiteY25" fmla="*/ 0 h 10000"/>
                  <a:gd name="connsiteX26" fmla="*/ 1292 w 10035"/>
                  <a:gd name="connsiteY26" fmla="*/ 0 h 10000"/>
                  <a:gd name="connsiteX0" fmla="*/ 1024 w 10035"/>
                  <a:gd name="connsiteY0" fmla="*/ 0 h 10000"/>
                  <a:gd name="connsiteX1" fmla="*/ 1569 w 10035"/>
                  <a:gd name="connsiteY1" fmla="*/ 0 h 10000"/>
                  <a:gd name="connsiteX2" fmla="*/ 10035 w 10035"/>
                  <a:gd name="connsiteY2" fmla="*/ 7579 h 10000"/>
                  <a:gd name="connsiteX3" fmla="*/ 10016 w 10035"/>
                  <a:gd name="connsiteY3" fmla="*/ 9423 h 10000"/>
                  <a:gd name="connsiteX4" fmla="*/ 9954 w 10035"/>
                  <a:gd name="connsiteY4" fmla="*/ 9579 h 10000"/>
                  <a:gd name="connsiteX5" fmla="*/ 9810 w 10035"/>
                  <a:gd name="connsiteY5" fmla="*/ 9715 h 10000"/>
                  <a:gd name="connsiteX6" fmla="*/ 9563 w 10035"/>
                  <a:gd name="connsiteY6" fmla="*/ 9833 h 10000"/>
                  <a:gd name="connsiteX7" fmla="*/ 9244 w 10035"/>
                  <a:gd name="connsiteY7" fmla="*/ 9924 h 10000"/>
                  <a:gd name="connsiteX8" fmla="*/ 8864 w 10035"/>
                  <a:gd name="connsiteY8" fmla="*/ 9985 h 10000"/>
                  <a:gd name="connsiteX9" fmla="*/ 8452 w 10035"/>
                  <a:gd name="connsiteY9" fmla="*/ 10000 h 10000"/>
                  <a:gd name="connsiteX10" fmla="*/ 1569 w 10035"/>
                  <a:gd name="connsiteY10" fmla="*/ 10000 h 10000"/>
                  <a:gd name="connsiteX11" fmla="*/ 1158 w 10035"/>
                  <a:gd name="connsiteY11" fmla="*/ 9985 h 10000"/>
                  <a:gd name="connsiteX12" fmla="*/ 788 w 10035"/>
                  <a:gd name="connsiteY12" fmla="*/ 9924 h 10000"/>
                  <a:gd name="connsiteX13" fmla="*/ 479 w 10035"/>
                  <a:gd name="connsiteY13" fmla="*/ 9833 h 10000"/>
                  <a:gd name="connsiteX14" fmla="*/ 242 w 10035"/>
                  <a:gd name="connsiteY14" fmla="*/ 9715 h 10000"/>
                  <a:gd name="connsiteX15" fmla="*/ 67 w 10035"/>
                  <a:gd name="connsiteY15" fmla="*/ 9579 h 10000"/>
                  <a:gd name="connsiteX16" fmla="*/ 16 w 10035"/>
                  <a:gd name="connsiteY16" fmla="*/ 9423 h 10000"/>
                  <a:gd name="connsiteX17" fmla="*/ 0 w 10035"/>
                  <a:gd name="connsiteY17" fmla="*/ 7482 h 10000"/>
                  <a:gd name="connsiteX18" fmla="*/ 16 w 10035"/>
                  <a:gd name="connsiteY18" fmla="*/ 292 h 10000"/>
                  <a:gd name="connsiteX19" fmla="*/ 47 w 10035"/>
                  <a:gd name="connsiteY19" fmla="*/ 201 h 10000"/>
                  <a:gd name="connsiteX20" fmla="*/ 109 w 10035"/>
                  <a:gd name="connsiteY20" fmla="*/ 133 h 10000"/>
                  <a:gd name="connsiteX21" fmla="*/ 242 w 10035"/>
                  <a:gd name="connsiteY21" fmla="*/ 76 h 10000"/>
                  <a:gd name="connsiteX22" fmla="*/ 386 w 10035"/>
                  <a:gd name="connsiteY22" fmla="*/ 42 h 10000"/>
                  <a:gd name="connsiteX23" fmla="*/ 572 w 10035"/>
                  <a:gd name="connsiteY23" fmla="*/ 23 h 10000"/>
                  <a:gd name="connsiteX24" fmla="*/ 788 w 10035"/>
                  <a:gd name="connsiteY24" fmla="*/ 8 h 10000"/>
                  <a:gd name="connsiteX25" fmla="*/ 1024 w 10035"/>
                  <a:gd name="connsiteY25" fmla="*/ 0 h 10000"/>
                  <a:gd name="connsiteX0" fmla="*/ 1024 w 10035"/>
                  <a:gd name="connsiteY0" fmla="*/ 0 h 10000"/>
                  <a:gd name="connsiteX1" fmla="*/ 10035 w 10035"/>
                  <a:gd name="connsiteY1" fmla="*/ 7579 h 10000"/>
                  <a:gd name="connsiteX2" fmla="*/ 10016 w 10035"/>
                  <a:gd name="connsiteY2" fmla="*/ 9423 h 10000"/>
                  <a:gd name="connsiteX3" fmla="*/ 9954 w 10035"/>
                  <a:gd name="connsiteY3" fmla="*/ 9579 h 10000"/>
                  <a:gd name="connsiteX4" fmla="*/ 9810 w 10035"/>
                  <a:gd name="connsiteY4" fmla="*/ 9715 h 10000"/>
                  <a:gd name="connsiteX5" fmla="*/ 9563 w 10035"/>
                  <a:gd name="connsiteY5" fmla="*/ 9833 h 10000"/>
                  <a:gd name="connsiteX6" fmla="*/ 9244 w 10035"/>
                  <a:gd name="connsiteY6" fmla="*/ 9924 h 10000"/>
                  <a:gd name="connsiteX7" fmla="*/ 8864 w 10035"/>
                  <a:gd name="connsiteY7" fmla="*/ 9985 h 10000"/>
                  <a:gd name="connsiteX8" fmla="*/ 8452 w 10035"/>
                  <a:gd name="connsiteY8" fmla="*/ 10000 h 10000"/>
                  <a:gd name="connsiteX9" fmla="*/ 1569 w 10035"/>
                  <a:gd name="connsiteY9" fmla="*/ 10000 h 10000"/>
                  <a:gd name="connsiteX10" fmla="*/ 1158 w 10035"/>
                  <a:gd name="connsiteY10" fmla="*/ 9985 h 10000"/>
                  <a:gd name="connsiteX11" fmla="*/ 788 w 10035"/>
                  <a:gd name="connsiteY11" fmla="*/ 9924 h 10000"/>
                  <a:gd name="connsiteX12" fmla="*/ 479 w 10035"/>
                  <a:gd name="connsiteY12" fmla="*/ 9833 h 10000"/>
                  <a:gd name="connsiteX13" fmla="*/ 242 w 10035"/>
                  <a:gd name="connsiteY13" fmla="*/ 9715 h 10000"/>
                  <a:gd name="connsiteX14" fmla="*/ 67 w 10035"/>
                  <a:gd name="connsiteY14" fmla="*/ 9579 h 10000"/>
                  <a:gd name="connsiteX15" fmla="*/ 16 w 10035"/>
                  <a:gd name="connsiteY15" fmla="*/ 9423 h 10000"/>
                  <a:gd name="connsiteX16" fmla="*/ 0 w 10035"/>
                  <a:gd name="connsiteY16" fmla="*/ 7482 h 10000"/>
                  <a:gd name="connsiteX17" fmla="*/ 16 w 10035"/>
                  <a:gd name="connsiteY17" fmla="*/ 292 h 10000"/>
                  <a:gd name="connsiteX18" fmla="*/ 47 w 10035"/>
                  <a:gd name="connsiteY18" fmla="*/ 201 h 10000"/>
                  <a:gd name="connsiteX19" fmla="*/ 109 w 10035"/>
                  <a:gd name="connsiteY19" fmla="*/ 133 h 10000"/>
                  <a:gd name="connsiteX20" fmla="*/ 242 w 10035"/>
                  <a:gd name="connsiteY20" fmla="*/ 76 h 10000"/>
                  <a:gd name="connsiteX21" fmla="*/ 386 w 10035"/>
                  <a:gd name="connsiteY21" fmla="*/ 42 h 10000"/>
                  <a:gd name="connsiteX22" fmla="*/ 572 w 10035"/>
                  <a:gd name="connsiteY22" fmla="*/ 23 h 10000"/>
                  <a:gd name="connsiteX23" fmla="*/ 788 w 10035"/>
                  <a:gd name="connsiteY23" fmla="*/ 8 h 10000"/>
                  <a:gd name="connsiteX24" fmla="*/ 1024 w 10035"/>
                  <a:gd name="connsiteY24" fmla="*/ 0 h 10000"/>
                  <a:gd name="connsiteX0" fmla="*/ 788 w 10035"/>
                  <a:gd name="connsiteY0" fmla="*/ 0 h 9992"/>
                  <a:gd name="connsiteX1" fmla="*/ 10035 w 10035"/>
                  <a:gd name="connsiteY1" fmla="*/ 7571 h 9992"/>
                  <a:gd name="connsiteX2" fmla="*/ 10016 w 10035"/>
                  <a:gd name="connsiteY2" fmla="*/ 9415 h 9992"/>
                  <a:gd name="connsiteX3" fmla="*/ 9954 w 10035"/>
                  <a:gd name="connsiteY3" fmla="*/ 9571 h 9992"/>
                  <a:gd name="connsiteX4" fmla="*/ 9810 w 10035"/>
                  <a:gd name="connsiteY4" fmla="*/ 9707 h 9992"/>
                  <a:gd name="connsiteX5" fmla="*/ 9563 w 10035"/>
                  <a:gd name="connsiteY5" fmla="*/ 9825 h 9992"/>
                  <a:gd name="connsiteX6" fmla="*/ 9244 w 10035"/>
                  <a:gd name="connsiteY6" fmla="*/ 9916 h 9992"/>
                  <a:gd name="connsiteX7" fmla="*/ 8864 w 10035"/>
                  <a:gd name="connsiteY7" fmla="*/ 9977 h 9992"/>
                  <a:gd name="connsiteX8" fmla="*/ 8452 w 10035"/>
                  <a:gd name="connsiteY8" fmla="*/ 9992 h 9992"/>
                  <a:gd name="connsiteX9" fmla="*/ 1569 w 10035"/>
                  <a:gd name="connsiteY9" fmla="*/ 9992 h 9992"/>
                  <a:gd name="connsiteX10" fmla="*/ 1158 w 10035"/>
                  <a:gd name="connsiteY10" fmla="*/ 9977 h 9992"/>
                  <a:gd name="connsiteX11" fmla="*/ 788 w 10035"/>
                  <a:gd name="connsiteY11" fmla="*/ 9916 h 9992"/>
                  <a:gd name="connsiteX12" fmla="*/ 479 w 10035"/>
                  <a:gd name="connsiteY12" fmla="*/ 9825 h 9992"/>
                  <a:gd name="connsiteX13" fmla="*/ 242 w 10035"/>
                  <a:gd name="connsiteY13" fmla="*/ 9707 h 9992"/>
                  <a:gd name="connsiteX14" fmla="*/ 67 w 10035"/>
                  <a:gd name="connsiteY14" fmla="*/ 9571 h 9992"/>
                  <a:gd name="connsiteX15" fmla="*/ 16 w 10035"/>
                  <a:gd name="connsiteY15" fmla="*/ 9415 h 9992"/>
                  <a:gd name="connsiteX16" fmla="*/ 0 w 10035"/>
                  <a:gd name="connsiteY16" fmla="*/ 7474 h 9992"/>
                  <a:gd name="connsiteX17" fmla="*/ 16 w 10035"/>
                  <a:gd name="connsiteY17" fmla="*/ 284 h 9992"/>
                  <a:gd name="connsiteX18" fmla="*/ 47 w 10035"/>
                  <a:gd name="connsiteY18" fmla="*/ 193 h 9992"/>
                  <a:gd name="connsiteX19" fmla="*/ 109 w 10035"/>
                  <a:gd name="connsiteY19" fmla="*/ 125 h 9992"/>
                  <a:gd name="connsiteX20" fmla="*/ 242 w 10035"/>
                  <a:gd name="connsiteY20" fmla="*/ 68 h 9992"/>
                  <a:gd name="connsiteX21" fmla="*/ 386 w 10035"/>
                  <a:gd name="connsiteY21" fmla="*/ 34 h 9992"/>
                  <a:gd name="connsiteX22" fmla="*/ 572 w 10035"/>
                  <a:gd name="connsiteY22" fmla="*/ 15 h 9992"/>
                  <a:gd name="connsiteX23" fmla="*/ 788 w 10035"/>
                  <a:gd name="connsiteY23" fmla="*/ 0 h 9992"/>
                  <a:gd name="connsiteX0" fmla="*/ 570 w 10000"/>
                  <a:gd name="connsiteY0" fmla="*/ 0 h 9985"/>
                  <a:gd name="connsiteX1" fmla="*/ 10000 w 10000"/>
                  <a:gd name="connsiteY1" fmla="*/ 7562 h 9985"/>
                  <a:gd name="connsiteX2" fmla="*/ 9981 w 10000"/>
                  <a:gd name="connsiteY2" fmla="*/ 9408 h 9985"/>
                  <a:gd name="connsiteX3" fmla="*/ 9919 w 10000"/>
                  <a:gd name="connsiteY3" fmla="*/ 9564 h 9985"/>
                  <a:gd name="connsiteX4" fmla="*/ 9776 w 10000"/>
                  <a:gd name="connsiteY4" fmla="*/ 9700 h 9985"/>
                  <a:gd name="connsiteX5" fmla="*/ 9530 w 10000"/>
                  <a:gd name="connsiteY5" fmla="*/ 9818 h 9985"/>
                  <a:gd name="connsiteX6" fmla="*/ 9212 w 10000"/>
                  <a:gd name="connsiteY6" fmla="*/ 9909 h 9985"/>
                  <a:gd name="connsiteX7" fmla="*/ 8833 w 10000"/>
                  <a:gd name="connsiteY7" fmla="*/ 9970 h 9985"/>
                  <a:gd name="connsiteX8" fmla="*/ 8423 w 10000"/>
                  <a:gd name="connsiteY8" fmla="*/ 9985 h 9985"/>
                  <a:gd name="connsiteX9" fmla="*/ 1564 w 10000"/>
                  <a:gd name="connsiteY9" fmla="*/ 9985 h 9985"/>
                  <a:gd name="connsiteX10" fmla="*/ 1154 w 10000"/>
                  <a:gd name="connsiteY10" fmla="*/ 9970 h 9985"/>
                  <a:gd name="connsiteX11" fmla="*/ 785 w 10000"/>
                  <a:gd name="connsiteY11" fmla="*/ 9909 h 9985"/>
                  <a:gd name="connsiteX12" fmla="*/ 477 w 10000"/>
                  <a:gd name="connsiteY12" fmla="*/ 9818 h 9985"/>
                  <a:gd name="connsiteX13" fmla="*/ 241 w 10000"/>
                  <a:gd name="connsiteY13" fmla="*/ 9700 h 9985"/>
                  <a:gd name="connsiteX14" fmla="*/ 67 w 10000"/>
                  <a:gd name="connsiteY14" fmla="*/ 9564 h 9985"/>
                  <a:gd name="connsiteX15" fmla="*/ 16 w 10000"/>
                  <a:gd name="connsiteY15" fmla="*/ 9408 h 9985"/>
                  <a:gd name="connsiteX16" fmla="*/ 0 w 10000"/>
                  <a:gd name="connsiteY16" fmla="*/ 7465 h 9985"/>
                  <a:gd name="connsiteX17" fmla="*/ 16 w 10000"/>
                  <a:gd name="connsiteY17" fmla="*/ 269 h 9985"/>
                  <a:gd name="connsiteX18" fmla="*/ 47 w 10000"/>
                  <a:gd name="connsiteY18" fmla="*/ 178 h 9985"/>
                  <a:gd name="connsiteX19" fmla="*/ 109 w 10000"/>
                  <a:gd name="connsiteY19" fmla="*/ 110 h 9985"/>
                  <a:gd name="connsiteX20" fmla="*/ 241 w 10000"/>
                  <a:gd name="connsiteY20" fmla="*/ 53 h 9985"/>
                  <a:gd name="connsiteX21" fmla="*/ 385 w 10000"/>
                  <a:gd name="connsiteY21" fmla="*/ 19 h 9985"/>
                  <a:gd name="connsiteX22" fmla="*/ 570 w 10000"/>
                  <a:gd name="connsiteY22" fmla="*/ 0 h 9985"/>
                  <a:gd name="connsiteX0" fmla="*/ 385 w 10000"/>
                  <a:gd name="connsiteY0" fmla="*/ 0 h 9981"/>
                  <a:gd name="connsiteX1" fmla="*/ 10000 w 10000"/>
                  <a:gd name="connsiteY1" fmla="*/ 7554 h 9981"/>
                  <a:gd name="connsiteX2" fmla="*/ 9981 w 10000"/>
                  <a:gd name="connsiteY2" fmla="*/ 9403 h 9981"/>
                  <a:gd name="connsiteX3" fmla="*/ 9919 w 10000"/>
                  <a:gd name="connsiteY3" fmla="*/ 9559 h 9981"/>
                  <a:gd name="connsiteX4" fmla="*/ 9776 w 10000"/>
                  <a:gd name="connsiteY4" fmla="*/ 9696 h 9981"/>
                  <a:gd name="connsiteX5" fmla="*/ 9530 w 10000"/>
                  <a:gd name="connsiteY5" fmla="*/ 9814 h 9981"/>
                  <a:gd name="connsiteX6" fmla="*/ 9212 w 10000"/>
                  <a:gd name="connsiteY6" fmla="*/ 9905 h 9981"/>
                  <a:gd name="connsiteX7" fmla="*/ 8833 w 10000"/>
                  <a:gd name="connsiteY7" fmla="*/ 9966 h 9981"/>
                  <a:gd name="connsiteX8" fmla="*/ 8423 w 10000"/>
                  <a:gd name="connsiteY8" fmla="*/ 9981 h 9981"/>
                  <a:gd name="connsiteX9" fmla="*/ 1564 w 10000"/>
                  <a:gd name="connsiteY9" fmla="*/ 9981 h 9981"/>
                  <a:gd name="connsiteX10" fmla="*/ 1154 w 10000"/>
                  <a:gd name="connsiteY10" fmla="*/ 9966 h 9981"/>
                  <a:gd name="connsiteX11" fmla="*/ 785 w 10000"/>
                  <a:gd name="connsiteY11" fmla="*/ 9905 h 9981"/>
                  <a:gd name="connsiteX12" fmla="*/ 477 w 10000"/>
                  <a:gd name="connsiteY12" fmla="*/ 9814 h 9981"/>
                  <a:gd name="connsiteX13" fmla="*/ 241 w 10000"/>
                  <a:gd name="connsiteY13" fmla="*/ 9696 h 9981"/>
                  <a:gd name="connsiteX14" fmla="*/ 67 w 10000"/>
                  <a:gd name="connsiteY14" fmla="*/ 9559 h 9981"/>
                  <a:gd name="connsiteX15" fmla="*/ 16 w 10000"/>
                  <a:gd name="connsiteY15" fmla="*/ 9403 h 9981"/>
                  <a:gd name="connsiteX16" fmla="*/ 0 w 10000"/>
                  <a:gd name="connsiteY16" fmla="*/ 7457 h 9981"/>
                  <a:gd name="connsiteX17" fmla="*/ 16 w 10000"/>
                  <a:gd name="connsiteY17" fmla="*/ 250 h 9981"/>
                  <a:gd name="connsiteX18" fmla="*/ 47 w 10000"/>
                  <a:gd name="connsiteY18" fmla="*/ 159 h 9981"/>
                  <a:gd name="connsiteX19" fmla="*/ 109 w 10000"/>
                  <a:gd name="connsiteY19" fmla="*/ 91 h 9981"/>
                  <a:gd name="connsiteX20" fmla="*/ 241 w 10000"/>
                  <a:gd name="connsiteY20" fmla="*/ 34 h 9981"/>
                  <a:gd name="connsiteX21" fmla="*/ 385 w 10000"/>
                  <a:gd name="connsiteY21" fmla="*/ 0 h 9981"/>
                  <a:gd name="connsiteX0" fmla="*/ 385 w 10000"/>
                  <a:gd name="connsiteY0" fmla="*/ 0 h 10000"/>
                  <a:gd name="connsiteX1" fmla="*/ 10000 w 10000"/>
                  <a:gd name="connsiteY1" fmla="*/ 7568 h 10000"/>
                  <a:gd name="connsiteX2" fmla="*/ 9981 w 10000"/>
                  <a:gd name="connsiteY2" fmla="*/ 9421 h 10000"/>
                  <a:gd name="connsiteX3" fmla="*/ 9919 w 10000"/>
                  <a:gd name="connsiteY3" fmla="*/ 9577 h 10000"/>
                  <a:gd name="connsiteX4" fmla="*/ 9776 w 10000"/>
                  <a:gd name="connsiteY4" fmla="*/ 9714 h 10000"/>
                  <a:gd name="connsiteX5" fmla="*/ 9530 w 10000"/>
                  <a:gd name="connsiteY5" fmla="*/ 9833 h 10000"/>
                  <a:gd name="connsiteX6" fmla="*/ 9212 w 10000"/>
                  <a:gd name="connsiteY6" fmla="*/ 9924 h 10000"/>
                  <a:gd name="connsiteX7" fmla="*/ 8833 w 10000"/>
                  <a:gd name="connsiteY7" fmla="*/ 9985 h 10000"/>
                  <a:gd name="connsiteX8" fmla="*/ 8423 w 10000"/>
                  <a:gd name="connsiteY8" fmla="*/ 10000 h 10000"/>
                  <a:gd name="connsiteX9" fmla="*/ 1564 w 10000"/>
                  <a:gd name="connsiteY9" fmla="*/ 10000 h 10000"/>
                  <a:gd name="connsiteX10" fmla="*/ 1154 w 10000"/>
                  <a:gd name="connsiteY10" fmla="*/ 9985 h 10000"/>
                  <a:gd name="connsiteX11" fmla="*/ 785 w 10000"/>
                  <a:gd name="connsiteY11" fmla="*/ 9924 h 10000"/>
                  <a:gd name="connsiteX12" fmla="*/ 477 w 10000"/>
                  <a:gd name="connsiteY12" fmla="*/ 9833 h 10000"/>
                  <a:gd name="connsiteX13" fmla="*/ 241 w 10000"/>
                  <a:gd name="connsiteY13" fmla="*/ 9714 h 10000"/>
                  <a:gd name="connsiteX14" fmla="*/ 67 w 10000"/>
                  <a:gd name="connsiteY14" fmla="*/ 9577 h 10000"/>
                  <a:gd name="connsiteX15" fmla="*/ 16 w 10000"/>
                  <a:gd name="connsiteY15" fmla="*/ 9421 h 10000"/>
                  <a:gd name="connsiteX16" fmla="*/ 0 w 10000"/>
                  <a:gd name="connsiteY16" fmla="*/ 7471 h 10000"/>
                  <a:gd name="connsiteX17" fmla="*/ 16 w 10000"/>
                  <a:gd name="connsiteY17" fmla="*/ 250 h 10000"/>
                  <a:gd name="connsiteX18" fmla="*/ 47 w 10000"/>
                  <a:gd name="connsiteY18" fmla="*/ 159 h 10000"/>
                  <a:gd name="connsiteX19" fmla="*/ 109 w 10000"/>
                  <a:gd name="connsiteY19" fmla="*/ 91 h 10000"/>
                  <a:gd name="connsiteX20" fmla="*/ 385 w 10000"/>
                  <a:gd name="connsiteY20" fmla="*/ 0 h 10000"/>
                  <a:gd name="connsiteX0" fmla="*/ 109 w 10000"/>
                  <a:gd name="connsiteY0" fmla="*/ 0 h 9909"/>
                  <a:gd name="connsiteX1" fmla="*/ 10000 w 10000"/>
                  <a:gd name="connsiteY1" fmla="*/ 7477 h 9909"/>
                  <a:gd name="connsiteX2" fmla="*/ 9981 w 10000"/>
                  <a:gd name="connsiteY2" fmla="*/ 9330 h 9909"/>
                  <a:gd name="connsiteX3" fmla="*/ 9919 w 10000"/>
                  <a:gd name="connsiteY3" fmla="*/ 9486 h 9909"/>
                  <a:gd name="connsiteX4" fmla="*/ 9776 w 10000"/>
                  <a:gd name="connsiteY4" fmla="*/ 9623 h 9909"/>
                  <a:gd name="connsiteX5" fmla="*/ 9530 w 10000"/>
                  <a:gd name="connsiteY5" fmla="*/ 9742 h 9909"/>
                  <a:gd name="connsiteX6" fmla="*/ 9212 w 10000"/>
                  <a:gd name="connsiteY6" fmla="*/ 9833 h 9909"/>
                  <a:gd name="connsiteX7" fmla="*/ 8833 w 10000"/>
                  <a:gd name="connsiteY7" fmla="*/ 9894 h 9909"/>
                  <a:gd name="connsiteX8" fmla="*/ 8423 w 10000"/>
                  <a:gd name="connsiteY8" fmla="*/ 9909 h 9909"/>
                  <a:gd name="connsiteX9" fmla="*/ 1564 w 10000"/>
                  <a:gd name="connsiteY9" fmla="*/ 9909 h 9909"/>
                  <a:gd name="connsiteX10" fmla="*/ 1154 w 10000"/>
                  <a:gd name="connsiteY10" fmla="*/ 9894 h 9909"/>
                  <a:gd name="connsiteX11" fmla="*/ 785 w 10000"/>
                  <a:gd name="connsiteY11" fmla="*/ 9833 h 9909"/>
                  <a:gd name="connsiteX12" fmla="*/ 477 w 10000"/>
                  <a:gd name="connsiteY12" fmla="*/ 9742 h 9909"/>
                  <a:gd name="connsiteX13" fmla="*/ 241 w 10000"/>
                  <a:gd name="connsiteY13" fmla="*/ 9623 h 9909"/>
                  <a:gd name="connsiteX14" fmla="*/ 67 w 10000"/>
                  <a:gd name="connsiteY14" fmla="*/ 9486 h 9909"/>
                  <a:gd name="connsiteX15" fmla="*/ 16 w 10000"/>
                  <a:gd name="connsiteY15" fmla="*/ 9330 h 9909"/>
                  <a:gd name="connsiteX16" fmla="*/ 0 w 10000"/>
                  <a:gd name="connsiteY16" fmla="*/ 7380 h 9909"/>
                  <a:gd name="connsiteX17" fmla="*/ 16 w 10000"/>
                  <a:gd name="connsiteY17" fmla="*/ 159 h 9909"/>
                  <a:gd name="connsiteX18" fmla="*/ 47 w 10000"/>
                  <a:gd name="connsiteY18" fmla="*/ 68 h 9909"/>
                  <a:gd name="connsiteX19" fmla="*/ 109 w 10000"/>
                  <a:gd name="connsiteY19" fmla="*/ 0 h 9909"/>
                  <a:gd name="connsiteX0" fmla="*/ 47 w 10000"/>
                  <a:gd name="connsiteY0" fmla="*/ 0 h 9931"/>
                  <a:gd name="connsiteX1" fmla="*/ 10000 w 10000"/>
                  <a:gd name="connsiteY1" fmla="*/ 7477 h 9931"/>
                  <a:gd name="connsiteX2" fmla="*/ 9981 w 10000"/>
                  <a:gd name="connsiteY2" fmla="*/ 9347 h 9931"/>
                  <a:gd name="connsiteX3" fmla="*/ 9919 w 10000"/>
                  <a:gd name="connsiteY3" fmla="*/ 9504 h 9931"/>
                  <a:gd name="connsiteX4" fmla="*/ 9776 w 10000"/>
                  <a:gd name="connsiteY4" fmla="*/ 9642 h 9931"/>
                  <a:gd name="connsiteX5" fmla="*/ 9530 w 10000"/>
                  <a:gd name="connsiteY5" fmla="*/ 9762 h 9931"/>
                  <a:gd name="connsiteX6" fmla="*/ 9212 w 10000"/>
                  <a:gd name="connsiteY6" fmla="*/ 9854 h 9931"/>
                  <a:gd name="connsiteX7" fmla="*/ 8833 w 10000"/>
                  <a:gd name="connsiteY7" fmla="*/ 9916 h 9931"/>
                  <a:gd name="connsiteX8" fmla="*/ 8423 w 10000"/>
                  <a:gd name="connsiteY8" fmla="*/ 9931 h 9931"/>
                  <a:gd name="connsiteX9" fmla="*/ 1564 w 10000"/>
                  <a:gd name="connsiteY9" fmla="*/ 9931 h 9931"/>
                  <a:gd name="connsiteX10" fmla="*/ 1154 w 10000"/>
                  <a:gd name="connsiteY10" fmla="*/ 9916 h 9931"/>
                  <a:gd name="connsiteX11" fmla="*/ 785 w 10000"/>
                  <a:gd name="connsiteY11" fmla="*/ 9854 h 9931"/>
                  <a:gd name="connsiteX12" fmla="*/ 477 w 10000"/>
                  <a:gd name="connsiteY12" fmla="*/ 9762 h 9931"/>
                  <a:gd name="connsiteX13" fmla="*/ 241 w 10000"/>
                  <a:gd name="connsiteY13" fmla="*/ 9642 h 9931"/>
                  <a:gd name="connsiteX14" fmla="*/ 67 w 10000"/>
                  <a:gd name="connsiteY14" fmla="*/ 9504 h 9931"/>
                  <a:gd name="connsiteX15" fmla="*/ 16 w 10000"/>
                  <a:gd name="connsiteY15" fmla="*/ 9347 h 9931"/>
                  <a:gd name="connsiteX16" fmla="*/ 0 w 10000"/>
                  <a:gd name="connsiteY16" fmla="*/ 7379 h 9931"/>
                  <a:gd name="connsiteX17" fmla="*/ 16 w 10000"/>
                  <a:gd name="connsiteY17" fmla="*/ 91 h 9931"/>
                  <a:gd name="connsiteX18" fmla="*/ 47 w 10000"/>
                  <a:gd name="connsiteY18" fmla="*/ 0 h 9931"/>
                  <a:gd name="connsiteX0" fmla="*/ 16 w 10000"/>
                  <a:gd name="connsiteY0" fmla="*/ 0 h 9908"/>
                  <a:gd name="connsiteX1" fmla="*/ 10000 w 10000"/>
                  <a:gd name="connsiteY1" fmla="*/ 7437 h 9908"/>
                  <a:gd name="connsiteX2" fmla="*/ 9981 w 10000"/>
                  <a:gd name="connsiteY2" fmla="*/ 9320 h 9908"/>
                  <a:gd name="connsiteX3" fmla="*/ 9919 w 10000"/>
                  <a:gd name="connsiteY3" fmla="*/ 9478 h 9908"/>
                  <a:gd name="connsiteX4" fmla="*/ 9776 w 10000"/>
                  <a:gd name="connsiteY4" fmla="*/ 9617 h 9908"/>
                  <a:gd name="connsiteX5" fmla="*/ 9530 w 10000"/>
                  <a:gd name="connsiteY5" fmla="*/ 9738 h 9908"/>
                  <a:gd name="connsiteX6" fmla="*/ 9212 w 10000"/>
                  <a:gd name="connsiteY6" fmla="*/ 9830 h 9908"/>
                  <a:gd name="connsiteX7" fmla="*/ 8833 w 10000"/>
                  <a:gd name="connsiteY7" fmla="*/ 9893 h 9908"/>
                  <a:gd name="connsiteX8" fmla="*/ 8423 w 10000"/>
                  <a:gd name="connsiteY8" fmla="*/ 9908 h 9908"/>
                  <a:gd name="connsiteX9" fmla="*/ 1564 w 10000"/>
                  <a:gd name="connsiteY9" fmla="*/ 9908 h 9908"/>
                  <a:gd name="connsiteX10" fmla="*/ 1154 w 10000"/>
                  <a:gd name="connsiteY10" fmla="*/ 9893 h 9908"/>
                  <a:gd name="connsiteX11" fmla="*/ 785 w 10000"/>
                  <a:gd name="connsiteY11" fmla="*/ 9830 h 9908"/>
                  <a:gd name="connsiteX12" fmla="*/ 477 w 10000"/>
                  <a:gd name="connsiteY12" fmla="*/ 9738 h 9908"/>
                  <a:gd name="connsiteX13" fmla="*/ 241 w 10000"/>
                  <a:gd name="connsiteY13" fmla="*/ 9617 h 9908"/>
                  <a:gd name="connsiteX14" fmla="*/ 67 w 10000"/>
                  <a:gd name="connsiteY14" fmla="*/ 9478 h 9908"/>
                  <a:gd name="connsiteX15" fmla="*/ 16 w 10000"/>
                  <a:gd name="connsiteY15" fmla="*/ 9320 h 9908"/>
                  <a:gd name="connsiteX16" fmla="*/ 0 w 10000"/>
                  <a:gd name="connsiteY16" fmla="*/ 7338 h 9908"/>
                  <a:gd name="connsiteX17" fmla="*/ 16 w 10000"/>
                  <a:gd name="connsiteY17" fmla="*/ 0 h 9908"/>
                  <a:gd name="connsiteX0" fmla="*/ 0 w 10000"/>
                  <a:gd name="connsiteY0" fmla="*/ 199 h 2793"/>
                  <a:gd name="connsiteX1" fmla="*/ 10000 w 10000"/>
                  <a:gd name="connsiteY1" fmla="*/ 299 h 2793"/>
                  <a:gd name="connsiteX2" fmla="*/ 9981 w 10000"/>
                  <a:gd name="connsiteY2" fmla="*/ 2200 h 2793"/>
                  <a:gd name="connsiteX3" fmla="*/ 9919 w 10000"/>
                  <a:gd name="connsiteY3" fmla="*/ 2359 h 2793"/>
                  <a:gd name="connsiteX4" fmla="*/ 9776 w 10000"/>
                  <a:gd name="connsiteY4" fmla="*/ 2499 h 2793"/>
                  <a:gd name="connsiteX5" fmla="*/ 9530 w 10000"/>
                  <a:gd name="connsiteY5" fmla="*/ 2621 h 2793"/>
                  <a:gd name="connsiteX6" fmla="*/ 9212 w 10000"/>
                  <a:gd name="connsiteY6" fmla="*/ 2714 h 2793"/>
                  <a:gd name="connsiteX7" fmla="*/ 8833 w 10000"/>
                  <a:gd name="connsiteY7" fmla="*/ 2778 h 2793"/>
                  <a:gd name="connsiteX8" fmla="*/ 8423 w 10000"/>
                  <a:gd name="connsiteY8" fmla="*/ 2793 h 2793"/>
                  <a:gd name="connsiteX9" fmla="*/ 1564 w 10000"/>
                  <a:gd name="connsiteY9" fmla="*/ 2793 h 2793"/>
                  <a:gd name="connsiteX10" fmla="*/ 1154 w 10000"/>
                  <a:gd name="connsiteY10" fmla="*/ 2778 h 2793"/>
                  <a:gd name="connsiteX11" fmla="*/ 785 w 10000"/>
                  <a:gd name="connsiteY11" fmla="*/ 2714 h 2793"/>
                  <a:gd name="connsiteX12" fmla="*/ 477 w 10000"/>
                  <a:gd name="connsiteY12" fmla="*/ 2621 h 2793"/>
                  <a:gd name="connsiteX13" fmla="*/ 241 w 10000"/>
                  <a:gd name="connsiteY13" fmla="*/ 2499 h 2793"/>
                  <a:gd name="connsiteX14" fmla="*/ 67 w 10000"/>
                  <a:gd name="connsiteY14" fmla="*/ 2359 h 2793"/>
                  <a:gd name="connsiteX15" fmla="*/ 16 w 10000"/>
                  <a:gd name="connsiteY15" fmla="*/ 2200 h 2793"/>
                  <a:gd name="connsiteX16" fmla="*/ 0 w 10000"/>
                  <a:gd name="connsiteY16" fmla="*/ 199 h 2793"/>
                  <a:gd name="connsiteX0" fmla="*/ 0 w 10000"/>
                  <a:gd name="connsiteY0" fmla="*/ 0 h 9288"/>
                  <a:gd name="connsiteX1" fmla="*/ 10000 w 10000"/>
                  <a:gd name="connsiteY1" fmla="*/ 359 h 9288"/>
                  <a:gd name="connsiteX2" fmla="*/ 9981 w 10000"/>
                  <a:gd name="connsiteY2" fmla="*/ 7165 h 9288"/>
                  <a:gd name="connsiteX3" fmla="*/ 9919 w 10000"/>
                  <a:gd name="connsiteY3" fmla="*/ 7734 h 9288"/>
                  <a:gd name="connsiteX4" fmla="*/ 9776 w 10000"/>
                  <a:gd name="connsiteY4" fmla="*/ 8235 h 9288"/>
                  <a:gd name="connsiteX5" fmla="*/ 9530 w 10000"/>
                  <a:gd name="connsiteY5" fmla="*/ 8672 h 9288"/>
                  <a:gd name="connsiteX6" fmla="*/ 9212 w 10000"/>
                  <a:gd name="connsiteY6" fmla="*/ 9005 h 9288"/>
                  <a:gd name="connsiteX7" fmla="*/ 8833 w 10000"/>
                  <a:gd name="connsiteY7" fmla="*/ 9234 h 9288"/>
                  <a:gd name="connsiteX8" fmla="*/ 8423 w 10000"/>
                  <a:gd name="connsiteY8" fmla="*/ 9288 h 9288"/>
                  <a:gd name="connsiteX9" fmla="*/ 1564 w 10000"/>
                  <a:gd name="connsiteY9" fmla="*/ 9288 h 9288"/>
                  <a:gd name="connsiteX10" fmla="*/ 1154 w 10000"/>
                  <a:gd name="connsiteY10" fmla="*/ 9234 h 9288"/>
                  <a:gd name="connsiteX11" fmla="*/ 785 w 10000"/>
                  <a:gd name="connsiteY11" fmla="*/ 9005 h 9288"/>
                  <a:gd name="connsiteX12" fmla="*/ 477 w 10000"/>
                  <a:gd name="connsiteY12" fmla="*/ 8672 h 9288"/>
                  <a:gd name="connsiteX13" fmla="*/ 241 w 10000"/>
                  <a:gd name="connsiteY13" fmla="*/ 8235 h 9288"/>
                  <a:gd name="connsiteX14" fmla="*/ 67 w 10000"/>
                  <a:gd name="connsiteY14" fmla="*/ 7734 h 9288"/>
                  <a:gd name="connsiteX15" fmla="*/ 16 w 10000"/>
                  <a:gd name="connsiteY15" fmla="*/ 7165 h 9288"/>
                  <a:gd name="connsiteX16" fmla="*/ 0 w 10000"/>
                  <a:gd name="connsiteY16" fmla="*/ 0 h 9288"/>
                  <a:gd name="connsiteX0" fmla="*/ 755 w 10755"/>
                  <a:gd name="connsiteY0" fmla="*/ 320 h 10320"/>
                  <a:gd name="connsiteX1" fmla="*/ 10755 w 10755"/>
                  <a:gd name="connsiteY1" fmla="*/ 707 h 10320"/>
                  <a:gd name="connsiteX2" fmla="*/ 10736 w 10755"/>
                  <a:gd name="connsiteY2" fmla="*/ 8034 h 10320"/>
                  <a:gd name="connsiteX3" fmla="*/ 10674 w 10755"/>
                  <a:gd name="connsiteY3" fmla="*/ 8647 h 10320"/>
                  <a:gd name="connsiteX4" fmla="*/ 10531 w 10755"/>
                  <a:gd name="connsiteY4" fmla="*/ 9186 h 10320"/>
                  <a:gd name="connsiteX5" fmla="*/ 10285 w 10755"/>
                  <a:gd name="connsiteY5" fmla="*/ 9657 h 10320"/>
                  <a:gd name="connsiteX6" fmla="*/ 9967 w 10755"/>
                  <a:gd name="connsiteY6" fmla="*/ 10015 h 10320"/>
                  <a:gd name="connsiteX7" fmla="*/ 9588 w 10755"/>
                  <a:gd name="connsiteY7" fmla="*/ 10262 h 10320"/>
                  <a:gd name="connsiteX8" fmla="*/ 9178 w 10755"/>
                  <a:gd name="connsiteY8" fmla="*/ 10320 h 10320"/>
                  <a:gd name="connsiteX9" fmla="*/ 2319 w 10755"/>
                  <a:gd name="connsiteY9" fmla="*/ 10320 h 10320"/>
                  <a:gd name="connsiteX10" fmla="*/ 1909 w 10755"/>
                  <a:gd name="connsiteY10" fmla="*/ 10262 h 10320"/>
                  <a:gd name="connsiteX11" fmla="*/ 1540 w 10755"/>
                  <a:gd name="connsiteY11" fmla="*/ 10015 h 10320"/>
                  <a:gd name="connsiteX12" fmla="*/ 1232 w 10755"/>
                  <a:gd name="connsiteY12" fmla="*/ 9657 h 10320"/>
                  <a:gd name="connsiteX13" fmla="*/ 996 w 10755"/>
                  <a:gd name="connsiteY13" fmla="*/ 9186 h 10320"/>
                  <a:gd name="connsiteX14" fmla="*/ 822 w 10755"/>
                  <a:gd name="connsiteY14" fmla="*/ 8647 h 10320"/>
                  <a:gd name="connsiteX15" fmla="*/ 771 w 10755"/>
                  <a:gd name="connsiteY15" fmla="*/ 8034 h 10320"/>
                  <a:gd name="connsiteX16" fmla="*/ 712 w 10755"/>
                  <a:gd name="connsiteY16" fmla="*/ 685 h 10320"/>
                  <a:gd name="connsiteX17" fmla="*/ 755 w 10755"/>
                  <a:gd name="connsiteY17" fmla="*/ 320 h 10320"/>
                  <a:gd name="connsiteX0" fmla="*/ 728 w 10771"/>
                  <a:gd name="connsiteY0" fmla="*/ 906 h 10541"/>
                  <a:gd name="connsiteX1" fmla="*/ 10771 w 10771"/>
                  <a:gd name="connsiteY1" fmla="*/ 928 h 10541"/>
                  <a:gd name="connsiteX2" fmla="*/ 10752 w 10771"/>
                  <a:gd name="connsiteY2" fmla="*/ 8255 h 10541"/>
                  <a:gd name="connsiteX3" fmla="*/ 10690 w 10771"/>
                  <a:gd name="connsiteY3" fmla="*/ 8868 h 10541"/>
                  <a:gd name="connsiteX4" fmla="*/ 10547 w 10771"/>
                  <a:gd name="connsiteY4" fmla="*/ 9407 h 10541"/>
                  <a:gd name="connsiteX5" fmla="*/ 10301 w 10771"/>
                  <a:gd name="connsiteY5" fmla="*/ 9878 h 10541"/>
                  <a:gd name="connsiteX6" fmla="*/ 9983 w 10771"/>
                  <a:gd name="connsiteY6" fmla="*/ 10236 h 10541"/>
                  <a:gd name="connsiteX7" fmla="*/ 9604 w 10771"/>
                  <a:gd name="connsiteY7" fmla="*/ 10483 h 10541"/>
                  <a:gd name="connsiteX8" fmla="*/ 9194 w 10771"/>
                  <a:gd name="connsiteY8" fmla="*/ 10541 h 10541"/>
                  <a:gd name="connsiteX9" fmla="*/ 2335 w 10771"/>
                  <a:gd name="connsiteY9" fmla="*/ 10541 h 10541"/>
                  <a:gd name="connsiteX10" fmla="*/ 1925 w 10771"/>
                  <a:gd name="connsiteY10" fmla="*/ 10483 h 10541"/>
                  <a:gd name="connsiteX11" fmla="*/ 1556 w 10771"/>
                  <a:gd name="connsiteY11" fmla="*/ 10236 h 10541"/>
                  <a:gd name="connsiteX12" fmla="*/ 1248 w 10771"/>
                  <a:gd name="connsiteY12" fmla="*/ 9878 h 10541"/>
                  <a:gd name="connsiteX13" fmla="*/ 1012 w 10771"/>
                  <a:gd name="connsiteY13" fmla="*/ 9407 h 10541"/>
                  <a:gd name="connsiteX14" fmla="*/ 838 w 10771"/>
                  <a:gd name="connsiteY14" fmla="*/ 8868 h 10541"/>
                  <a:gd name="connsiteX15" fmla="*/ 787 w 10771"/>
                  <a:gd name="connsiteY15" fmla="*/ 8255 h 10541"/>
                  <a:gd name="connsiteX16" fmla="*/ 728 w 10771"/>
                  <a:gd name="connsiteY16" fmla="*/ 906 h 10541"/>
                  <a:gd name="connsiteX0" fmla="*/ 0 w 10043"/>
                  <a:gd name="connsiteY0" fmla="*/ 906 h 10541"/>
                  <a:gd name="connsiteX1" fmla="*/ 10043 w 10043"/>
                  <a:gd name="connsiteY1" fmla="*/ 928 h 10541"/>
                  <a:gd name="connsiteX2" fmla="*/ 10024 w 10043"/>
                  <a:gd name="connsiteY2" fmla="*/ 8255 h 10541"/>
                  <a:gd name="connsiteX3" fmla="*/ 9962 w 10043"/>
                  <a:gd name="connsiteY3" fmla="*/ 8868 h 10541"/>
                  <a:gd name="connsiteX4" fmla="*/ 9819 w 10043"/>
                  <a:gd name="connsiteY4" fmla="*/ 9407 h 10541"/>
                  <a:gd name="connsiteX5" fmla="*/ 9573 w 10043"/>
                  <a:gd name="connsiteY5" fmla="*/ 9878 h 10541"/>
                  <a:gd name="connsiteX6" fmla="*/ 9255 w 10043"/>
                  <a:gd name="connsiteY6" fmla="*/ 10236 h 10541"/>
                  <a:gd name="connsiteX7" fmla="*/ 8876 w 10043"/>
                  <a:gd name="connsiteY7" fmla="*/ 10483 h 10541"/>
                  <a:gd name="connsiteX8" fmla="*/ 8466 w 10043"/>
                  <a:gd name="connsiteY8" fmla="*/ 10541 h 10541"/>
                  <a:gd name="connsiteX9" fmla="*/ 1607 w 10043"/>
                  <a:gd name="connsiteY9" fmla="*/ 10541 h 10541"/>
                  <a:gd name="connsiteX10" fmla="*/ 1197 w 10043"/>
                  <a:gd name="connsiteY10" fmla="*/ 10483 h 10541"/>
                  <a:gd name="connsiteX11" fmla="*/ 828 w 10043"/>
                  <a:gd name="connsiteY11" fmla="*/ 10236 h 10541"/>
                  <a:gd name="connsiteX12" fmla="*/ 520 w 10043"/>
                  <a:gd name="connsiteY12" fmla="*/ 9878 h 10541"/>
                  <a:gd name="connsiteX13" fmla="*/ 284 w 10043"/>
                  <a:gd name="connsiteY13" fmla="*/ 9407 h 10541"/>
                  <a:gd name="connsiteX14" fmla="*/ 110 w 10043"/>
                  <a:gd name="connsiteY14" fmla="*/ 8868 h 10541"/>
                  <a:gd name="connsiteX15" fmla="*/ 59 w 10043"/>
                  <a:gd name="connsiteY15" fmla="*/ 8255 h 10541"/>
                  <a:gd name="connsiteX16" fmla="*/ 0 w 10043"/>
                  <a:gd name="connsiteY16" fmla="*/ 906 h 10541"/>
                  <a:gd name="connsiteX0" fmla="*/ 0 w 10043"/>
                  <a:gd name="connsiteY0" fmla="*/ 0 h 9635"/>
                  <a:gd name="connsiteX1" fmla="*/ 10043 w 10043"/>
                  <a:gd name="connsiteY1" fmla="*/ 22 h 9635"/>
                  <a:gd name="connsiteX2" fmla="*/ 10024 w 10043"/>
                  <a:gd name="connsiteY2" fmla="*/ 7349 h 9635"/>
                  <a:gd name="connsiteX3" fmla="*/ 9962 w 10043"/>
                  <a:gd name="connsiteY3" fmla="*/ 7962 h 9635"/>
                  <a:gd name="connsiteX4" fmla="*/ 9819 w 10043"/>
                  <a:gd name="connsiteY4" fmla="*/ 8501 h 9635"/>
                  <a:gd name="connsiteX5" fmla="*/ 9573 w 10043"/>
                  <a:gd name="connsiteY5" fmla="*/ 8972 h 9635"/>
                  <a:gd name="connsiteX6" fmla="*/ 9255 w 10043"/>
                  <a:gd name="connsiteY6" fmla="*/ 9330 h 9635"/>
                  <a:gd name="connsiteX7" fmla="*/ 8876 w 10043"/>
                  <a:gd name="connsiteY7" fmla="*/ 9577 h 9635"/>
                  <a:gd name="connsiteX8" fmla="*/ 8466 w 10043"/>
                  <a:gd name="connsiteY8" fmla="*/ 9635 h 9635"/>
                  <a:gd name="connsiteX9" fmla="*/ 1607 w 10043"/>
                  <a:gd name="connsiteY9" fmla="*/ 9635 h 9635"/>
                  <a:gd name="connsiteX10" fmla="*/ 1197 w 10043"/>
                  <a:gd name="connsiteY10" fmla="*/ 9577 h 9635"/>
                  <a:gd name="connsiteX11" fmla="*/ 828 w 10043"/>
                  <a:gd name="connsiteY11" fmla="*/ 9330 h 9635"/>
                  <a:gd name="connsiteX12" fmla="*/ 520 w 10043"/>
                  <a:gd name="connsiteY12" fmla="*/ 8972 h 9635"/>
                  <a:gd name="connsiteX13" fmla="*/ 284 w 10043"/>
                  <a:gd name="connsiteY13" fmla="*/ 8501 h 9635"/>
                  <a:gd name="connsiteX14" fmla="*/ 110 w 10043"/>
                  <a:gd name="connsiteY14" fmla="*/ 7962 h 9635"/>
                  <a:gd name="connsiteX15" fmla="*/ 59 w 10043"/>
                  <a:gd name="connsiteY15" fmla="*/ 7349 h 9635"/>
                  <a:gd name="connsiteX16" fmla="*/ 0 w 10043"/>
                  <a:gd name="connsiteY16" fmla="*/ 0 h 9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3" h="9635">
                    <a:moveTo>
                      <a:pt x="0" y="0"/>
                    </a:moveTo>
                    <a:lnTo>
                      <a:pt x="10043" y="22"/>
                    </a:lnTo>
                    <a:cubicBezTo>
                      <a:pt x="10037" y="2464"/>
                      <a:pt x="10030" y="4905"/>
                      <a:pt x="10024" y="7349"/>
                    </a:cubicBezTo>
                    <a:cubicBezTo>
                      <a:pt x="10003" y="7550"/>
                      <a:pt x="9983" y="7762"/>
                      <a:pt x="9962" y="7962"/>
                    </a:cubicBezTo>
                    <a:cubicBezTo>
                      <a:pt x="9914" y="8140"/>
                      <a:pt x="9867" y="8328"/>
                      <a:pt x="9819" y="8501"/>
                    </a:cubicBezTo>
                    <a:lnTo>
                      <a:pt x="9573" y="8972"/>
                    </a:lnTo>
                    <a:lnTo>
                      <a:pt x="9255" y="9330"/>
                    </a:lnTo>
                    <a:lnTo>
                      <a:pt x="8876" y="9577"/>
                    </a:lnTo>
                    <a:lnTo>
                      <a:pt x="8466" y="9635"/>
                    </a:lnTo>
                    <a:lnTo>
                      <a:pt x="1607" y="9635"/>
                    </a:lnTo>
                    <a:lnTo>
                      <a:pt x="1197" y="9577"/>
                    </a:lnTo>
                    <a:lnTo>
                      <a:pt x="828" y="9330"/>
                    </a:lnTo>
                    <a:lnTo>
                      <a:pt x="520" y="8972"/>
                    </a:lnTo>
                    <a:lnTo>
                      <a:pt x="284" y="8501"/>
                    </a:lnTo>
                    <a:lnTo>
                      <a:pt x="110" y="7962"/>
                    </a:lnTo>
                    <a:cubicBezTo>
                      <a:pt x="93" y="7762"/>
                      <a:pt x="76" y="7550"/>
                      <a:pt x="59" y="7349"/>
                    </a:cubicBezTo>
                    <a:cubicBezTo>
                      <a:pt x="39" y="4899"/>
                      <a:pt x="20" y="245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 rot="3243413">
                <a:off x="4387656" y="4507301"/>
                <a:ext cx="649010" cy="472190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35 w 10035"/>
                  <a:gd name="connsiteY12" fmla="*/ 9423 h 10000"/>
                  <a:gd name="connsiteX13" fmla="*/ 9973 w 10035"/>
                  <a:gd name="connsiteY13" fmla="*/ 9579 h 10000"/>
                  <a:gd name="connsiteX14" fmla="*/ 9829 w 10035"/>
                  <a:gd name="connsiteY14" fmla="*/ 9715 h 10000"/>
                  <a:gd name="connsiteX15" fmla="*/ 9582 w 10035"/>
                  <a:gd name="connsiteY15" fmla="*/ 9833 h 10000"/>
                  <a:gd name="connsiteX16" fmla="*/ 9263 w 10035"/>
                  <a:gd name="connsiteY16" fmla="*/ 9924 h 10000"/>
                  <a:gd name="connsiteX17" fmla="*/ 8883 w 10035"/>
                  <a:gd name="connsiteY17" fmla="*/ 9985 h 10000"/>
                  <a:gd name="connsiteX18" fmla="*/ 8471 w 10035"/>
                  <a:gd name="connsiteY18" fmla="*/ 10000 h 10000"/>
                  <a:gd name="connsiteX19" fmla="*/ 1588 w 10035"/>
                  <a:gd name="connsiteY19" fmla="*/ 10000 h 10000"/>
                  <a:gd name="connsiteX20" fmla="*/ 1177 w 10035"/>
                  <a:gd name="connsiteY20" fmla="*/ 9985 h 10000"/>
                  <a:gd name="connsiteX21" fmla="*/ 807 w 10035"/>
                  <a:gd name="connsiteY21" fmla="*/ 9924 h 10000"/>
                  <a:gd name="connsiteX22" fmla="*/ 498 w 10035"/>
                  <a:gd name="connsiteY22" fmla="*/ 9833 h 10000"/>
                  <a:gd name="connsiteX23" fmla="*/ 261 w 10035"/>
                  <a:gd name="connsiteY23" fmla="*/ 9715 h 10000"/>
                  <a:gd name="connsiteX24" fmla="*/ 86 w 10035"/>
                  <a:gd name="connsiteY24" fmla="*/ 9579 h 10000"/>
                  <a:gd name="connsiteX25" fmla="*/ 35 w 10035"/>
                  <a:gd name="connsiteY25" fmla="*/ 9423 h 10000"/>
                  <a:gd name="connsiteX26" fmla="*/ 0 w 10035"/>
                  <a:gd name="connsiteY26" fmla="*/ 2691 h 10000"/>
                  <a:gd name="connsiteX27" fmla="*/ 35 w 10035"/>
                  <a:gd name="connsiteY27" fmla="*/ 292 h 10000"/>
                  <a:gd name="connsiteX28" fmla="*/ 66 w 10035"/>
                  <a:gd name="connsiteY28" fmla="*/ 201 h 10000"/>
                  <a:gd name="connsiteX29" fmla="*/ 128 w 10035"/>
                  <a:gd name="connsiteY29" fmla="*/ 133 h 10000"/>
                  <a:gd name="connsiteX30" fmla="*/ 261 w 10035"/>
                  <a:gd name="connsiteY30" fmla="*/ 76 h 10000"/>
                  <a:gd name="connsiteX31" fmla="*/ 405 w 10035"/>
                  <a:gd name="connsiteY31" fmla="*/ 42 h 10000"/>
                  <a:gd name="connsiteX32" fmla="*/ 591 w 10035"/>
                  <a:gd name="connsiteY32" fmla="*/ 23 h 10000"/>
                  <a:gd name="connsiteX33" fmla="*/ 807 w 10035"/>
                  <a:gd name="connsiteY33" fmla="*/ 8 h 10000"/>
                  <a:gd name="connsiteX34" fmla="*/ 1043 w 10035"/>
                  <a:gd name="connsiteY34" fmla="*/ 0 h 10000"/>
                  <a:gd name="connsiteX35" fmla="*/ 1311 w 10035"/>
                  <a:gd name="connsiteY35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8883 w 10035"/>
                  <a:gd name="connsiteY18" fmla="*/ 9985 h 10000"/>
                  <a:gd name="connsiteX19" fmla="*/ 8471 w 10035"/>
                  <a:gd name="connsiteY19" fmla="*/ 10000 h 10000"/>
                  <a:gd name="connsiteX20" fmla="*/ 1588 w 10035"/>
                  <a:gd name="connsiteY20" fmla="*/ 10000 h 10000"/>
                  <a:gd name="connsiteX21" fmla="*/ 1177 w 10035"/>
                  <a:gd name="connsiteY21" fmla="*/ 9985 h 10000"/>
                  <a:gd name="connsiteX22" fmla="*/ 807 w 10035"/>
                  <a:gd name="connsiteY22" fmla="*/ 9924 h 10000"/>
                  <a:gd name="connsiteX23" fmla="*/ 498 w 10035"/>
                  <a:gd name="connsiteY23" fmla="*/ 9833 h 10000"/>
                  <a:gd name="connsiteX24" fmla="*/ 261 w 10035"/>
                  <a:gd name="connsiteY24" fmla="*/ 9715 h 10000"/>
                  <a:gd name="connsiteX25" fmla="*/ 86 w 10035"/>
                  <a:gd name="connsiteY25" fmla="*/ 9579 h 10000"/>
                  <a:gd name="connsiteX26" fmla="*/ 35 w 10035"/>
                  <a:gd name="connsiteY26" fmla="*/ 9423 h 10000"/>
                  <a:gd name="connsiteX27" fmla="*/ 0 w 10035"/>
                  <a:gd name="connsiteY27" fmla="*/ 2691 h 10000"/>
                  <a:gd name="connsiteX28" fmla="*/ 35 w 10035"/>
                  <a:gd name="connsiteY28" fmla="*/ 292 h 10000"/>
                  <a:gd name="connsiteX29" fmla="*/ 66 w 10035"/>
                  <a:gd name="connsiteY29" fmla="*/ 201 h 10000"/>
                  <a:gd name="connsiteX30" fmla="*/ 128 w 10035"/>
                  <a:gd name="connsiteY30" fmla="*/ 133 h 10000"/>
                  <a:gd name="connsiteX31" fmla="*/ 261 w 10035"/>
                  <a:gd name="connsiteY31" fmla="*/ 76 h 10000"/>
                  <a:gd name="connsiteX32" fmla="*/ 405 w 10035"/>
                  <a:gd name="connsiteY32" fmla="*/ 42 h 10000"/>
                  <a:gd name="connsiteX33" fmla="*/ 591 w 10035"/>
                  <a:gd name="connsiteY33" fmla="*/ 23 h 10000"/>
                  <a:gd name="connsiteX34" fmla="*/ 807 w 10035"/>
                  <a:gd name="connsiteY34" fmla="*/ 8 h 10000"/>
                  <a:gd name="connsiteX35" fmla="*/ 1043 w 10035"/>
                  <a:gd name="connsiteY35" fmla="*/ 0 h 10000"/>
                  <a:gd name="connsiteX36" fmla="*/ 1311 w 10035"/>
                  <a:gd name="connsiteY36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8883 w 10035"/>
                  <a:gd name="connsiteY18" fmla="*/ 9985 h 10000"/>
                  <a:gd name="connsiteX19" fmla="*/ 1588 w 10035"/>
                  <a:gd name="connsiteY19" fmla="*/ 10000 h 10000"/>
                  <a:gd name="connsiteX20" fmla="*/ 1177 w 10035"/>
                  <a:gd name="connsiteY20" fmla="*/ 9985 h 10000"/>
                  <a:gd name="connsiteX21" fmla="*/ 807 w 10035"/>
                  <a:gd name="connsiteY21" fmla="*/ 9924 h 10000"/>
                  <a:gd name="connsiteX22" fmla="*/ 498 w 10035"/>
                  <a:gd name="connsiteY22" fmla="*/ 9833 h 10000"/>
                  <a:gd name="connsiteX23" fmla="*/ 261 w 10035"/>
                  <a:gd name="connsiteY23" fmla="*/ 9715 h 10000"/>
                  <a:gd name="connsiteX24" fmla="*/ 86 w 10035"/>
                  <a:gd name="connsiteY24" fmla="*/ 9579 h 10000"/>
                  <a:gd name="connsiteX25" fmla="*/ 35 w 10035"/>
                  <a:gd name="connsiteY25" fmla="*/ 9423 h 10000"/>
                  <a:gd name="connsiteX26" fmla="*/ 0 w 10035"/>
                  <a:gd name="connsiteY26" fmla="*/ 2691 h 10000"/>
                  <a:gd name="connsiteX27" fmla="*/ 35 w 10035"/>
                  <a:gd name="connsiteY27" fmla="*/ 292 h 10000"/>
                  <a:gd name="connsiteX28" fmla="*/ 66 w 10035"/>
                  <a:gd name="connsiteY28" fmla="*/ 201 h 10000"/>
                  <a:gd name="connsiteX29" fmla="*/ 128 w 10035"/>
                  <a:gd name="connsiteY29" fmla="*/ 133 h 10000"/>
                  <a:gd name="connsiteX30" fmla="*/ 261 w 10035"/>
                  <a:gd name="connsiteY30" fmla="*/ 76 h 10000"/>
                  <a:gd name="connsiteX31" fmla="*/ 405 w 10035"/>
                  <a:gd name="connsiteY31" fmla="*/ 42 h 10000"/>
                  <a:gd name="connsiteX32" fmla="*/ 591 w 10035"/>
                  <a:gd name="connsiteY32" fmla="*/ 23 h 10000"/>
                  <a:gd name="connsiteX33" fmla="*/ 807 w 10035"/>
                  <a:gd name="connsiteY33" fmla="*/ 8 h 10000"/>
                  <a:gd name="connsiteX34" fmla="*/ 1043 w 10035"/>
                  <a:gd name="connsiteY34" fmla="*/ 0 h 10000"/>
                  <a:gd name="connsiteX35" fmla="*/ 1311 w 10035"/>
                  <a:gd name="connsiteY35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1588 w 10035"/>
                  <a:gd name="connsiteY18" fmla="*/ 10000 h 10000"/>
                  <a:gd name="connsiteX19" fmla="*/ 1177 w 10035"/>
                  <a:gd name="connsiteY19" fmla="*/ 9985 h 10000"/>
                  <a:gd name="connsiteX20" fmla="*/ 807 w 10035"/>
                  <a:gd name="connsiteY20" fmla="*/ 9924 h 10000"/>
                  <a:gd name="connsiteX21" fmla="*/ 498 w 10035"/>
                  <a:gd name="connsiteY21" fmla="*/ 9833 h 10000"/>
                  <a:gd name="connsiteX22" fmla="*/ 261 w 10035"/>
                  <a:gd name="connsiteY22" fmla="*/ 9715 h 10000"/>
                  <a:gd name="connsiteX23" fmla="*/ 86 w 10035"/>
                  <a:gd name="connsiteY23" fmla="*/ 9579 h 10000"/>
                  <a:gd name="connsiteX24" fmla="*/ 35 w 10035"/>
                  <a:gd name="connsiteY24" fmla="*/ 9423 h 10000"/>
                  <a:gd name="connsiteX25" fmla="*/ 0 w 10035"/>
                  <a:gd name="connsiteY25" fmla="*/ 2691 h 10000"/>
                  <a:gd name="connsiteX26" fmla="*/ 35 w 10035"/>
                  <a:gd name="connsiteY26" fmla="*/ 292 h 10000"/>
                  <a:gd name="connsiteX27" fmla="*/ 66 w 10035"/>
                  <a:gd name="connsiteY27" fmla="*/ 201 h 10000"/>
                  <a:gd name="connsiteX28" fmla="*/ 128 w 10035"/>
                  <a:gd name="connsiteY28" fmla="*/ 133 h 10000"/>
                  <a:gd name="connsiteX29" fmla="*/ 261 w 10035"/>
                  <a:gd name="connsiteY29" fmla="*/ 76 h 10000"/>
                  <a:gd name="connsiteX30" fmla="*/ 405 w 10035"/>
                  <a:gd name="connsiteY30" fmla="*/ 42 h 10000"/>
                  <a:gd name="connsiteX31" fmla="*/ 591 w 10035"/>
                  <a:gd name="connsiteY31" fmla="*/ 23 h 10000"/>
                  <a:gd name="connsiteX32" fmla="*/ 807 w 10035"/>
                  <a:gd name="connsiteY32" fmla="*/ 8 h 10000"/>
                  <a:gd name="connsiteX33" fmla="*/ 1043 w 10035"/>
                  <a:gd name="connsiteY33" fmla="*/ 0 h 10000"/>
                  <a:gd name="connsiteX34" fmla="*/ 1311 w 10035"/>
                  <a:gd name="connsiteY34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1588 w 10035"/>
                  <a:gd name="connsiteY17" fmla="*/ 10000 h 10000"/>
                  <a:gd name="connsiteX18" fmla="*/ 1177 w 10035"/>
                  <a:gd name="connsiteY18" fmla="*/ 9985 h 10000"/>
                  <a:gd name="connsiteX19" fmla="*/ 807 w 10035"/>
                  <a:gd name="connsiteY19" fmla="*/ 9924 h 10000"/>
                  <a:gd name="connsiteX20" fmla="*/ 498 w 10035"/>
                  <a:gd name="connsiteY20" fmla="*/ 9833 h 10000"/>
                  <a:gd name="connsiteX21" fmla="*/ 261 w 10035"/>
                  <a:gd name="connsiteY21" fmla="*/ 9715 h 10000"/>
                  <a:gd name="connsiteX22" fmla="*/ 86 w 10035"/>
                  <a:gd name="connsiteY22" fmla="*/ 9579 h 10000"/>
                  <a:gd name="connsiteX23" fmla="*/ 35 w 10035"/>
                  <a:gd name="connsiteY23" fmla="*/ 9423 h 10000"/>
                  <a:gd name="connsiteX24" fmla="*/ 0 w 10035"/>
                  <a:gd name="connsiteY24" fmla="*/ 2691 h 10000"/>
                  <a:gd name="connsiteX25" fmla="*/ 35 w 10035"/>
                  <a:gd name="connsiteY25" fmla="*/ 292 h 10000"/>
                  <a:gd name="connsiteX26" fmla="*/ 66 w 10035"/>
                  <a:gd name="connsiteY26" fmla="*/ 201 h 10000"/>
                  <a:gd name="connsiteX27" fmla="*/ 128 w 10035"/>
                  <a:gd name="connsiteY27" fmla="*/ 133 h 10000"/>
                  <a:gd name="connsiteX28" fmla="*/ 261 w 10035"/>
                  <a:gd name="connsiteY28" fmla="*/ 76 h 10000"/>
                  <a:gd name="connsiteX29" fmla="*/ 405 w 10035"/>
                  <a:gd name="connsiteY29" fmla="*/ 42 h 10000"/>
                  <a:gd name="connsiteX30" fmla="*/ 591 w 10035"/>
                  <a:gd name="connsiteY30" fmla="*/ 23 h 10000"/>
                  <a:gd name="connsiteX31" fmla="*/ 807 w 10035"/>
                  <a:gd name="connsiteY31" fmla="*/ 8 h 10000"/>
                  <a:gd name="connsiteX32" fmla="*/ 1043 w 10035"/>
                  <a:gd name="connsiteY32" fmla="*/ 0 h 10000"/>
                  <a:gd name="connsiteX33" fmla="*/ 1311 w 10035"/>
                  <a:gd name="connsiteY33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1588 w 10035"/>
                  <a:gd name="connsiteY16" fmla="*/ 10000 h 10000"/>
                  <a:gd name="connsiteX17" fmla="*/ 1177 w 10035"/>
                  <a:gd name="connsiteY17" fmla="*/ 9985 h 10000"/>
                  <a:gd name="connsiteX18" fmla="*/ 807 w 10035"/>
                  <a:gd name="connsiteY18" fmla="*/ 9924 h 10000"/>
                  <a:gd name="connsiteX19" fmla="*/ 498 w 10035"/>
                  <a:gd name="connsiteY19" fmla="*/ 9833 h 10000"/>
                  <a:gd name="connsiteX20" fmla="*/ 261 w 10035"/>
                  <a:gd name="connsiteY20" fmla="*/ 9715 h 10000"/>
                  <a:gd name="connsiteX21" fmla="*/ 86 w 10035"/>
                  <a:gd name="connsiteY21" fmla="*/ 9579 h 10000"/>
                  <a:gd name="connsiteX22" fmla="*/ 35 w 10035"/>
                  <a:gd name="connsiteY22" fmla="*/ 9423 h 10000"/>
                  <a:gd name="connsiteX23" fmla="*/ 0 w 10035"/>
                  <a:gd name="connsiteY23" fmla="*/ 2691 h 10000"/>
                  <a:gd name="connsiteX24" fmla="*/ 35 w 10035"/>
                  <a:gd name="connsiteY24" fmla="*/ 292 h 10000"/>
                  <a:gd name="connsiteX25" fmla="*/ 66 w 10035"/>
                  <a:gd name="connsiteY25" fmla="*/ 201 h 10000"/>
                  <a:gd name="connsiteX26" fmla="*/ 128 w 10035"/>
                  <a:gd name="connsiteY26" fmla="*/ 133 h 10000"/>
                  <a:gd name="connsiteX27" fmla="*/ 261 w 10035"/>
                  <a:gd name="connsiteY27" fmla="*/ 76 h 10000"/>
                  <a:gd name="connsiteX28" fmla="*/ 405 w 10035"/>
                  <a:gd name="connsiteY28" fmla="*/ 42 h 10000"/>
                  <a:gd name="connsiteX29" fmla="*/ 591 w 10035"/>
                  <a:gd name="connsiteY29" fmla="*/ 23 h 10000"/>
                  <a:gd name="connsiteX30" fmla="*/ 807 w 10035"/>
                  <a:gd name="connsiteY30" fmla="*/ 8 h 10000"/>
                  <a:gd name="connsiteX31" fmla="*/ 1043 w 10035"/>
                  <a:gd name="connsiteY31" fmla="*/ 0 h 10000"/>
                  <a:gd name="connsiteX32" fmla="*/ 1311 w 10035"/>
                  <a:gd name="connsiteY32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1588 w 10035"/>
                  <a:gd name="connsiteY15" fmla="*/ 10000 h 10000"/>
                  <a:gd name="connsiteX16" fmla="*/ 1177 w 10035"/>
                  <a:gd name="connsiteY16" fmla="*/ 9985 h 10000"/>
                  <a:gd name="connsiteX17" fmla="*/ 807 w 10035"/>
                  <a:gd name="connsiteY17" fmla="*/ 9924 h 10000"/>
                  <a:gd name="connsiteX18" fmla="*/ 498 w 10035"/>
                  <a:gd name="connsiteY18" fmla="*/ 9833 h 10000"/>
                  <a:gd name="connsiteX19" fmla="*/ 261 w 10035"/>
                  <a:gd name="connsiteY19" fmla="*/ 9715 h 10000"/>
                  <a:gd name="connsiteX20" fmla="*/ 86 w 10035"/>
                  <a:gd name="connsiteY20" fmla="*/ 9579 h 10000"/>
                  <a:gd name="connsiteX21" fmla="*/ 35 w 10035"/>
                  <a:gd name="connsiteY21" fmla="*/ 9423 h 10000"/>
                  <a:gd name="connsiteX22" fmla="*/ 0 w 10035"/>
                  <a:gd name="connsiteY22" fmla="*/ 2691 h 10000"/>
                  <a:gd name="connsiteX23" fmla="*/ 35 w 10035"/>
                  <a:gd name="connsiteY23" fmla="*/ 292 h 10000"/>
                  <a:gd name="connsiteX24" fmla="*/ 66 w 10035"/>
                  <a:gd name="connsiteY24" fmla="*/ 201 h 10000"/>
                  <a:gd name="connsiteX25" fmla="*/ 128 w 10035"/>
                  <a:gd name="connsiteY25" fmla="*/ 133 h 10000"/>
                  <a:gd name="connsiteX26" fmla="*/ 261 w 10035"/>
                  <a:gd name="connsiteY26" fmla="*/ 76 h 10000"/>
                  <a:gd name="connsiteX27" fmla="*/ 405 w 10035"/>
                  <a:gd name="connsiteY27" fmla="*/ 42 h 10000"/>
                  <a:gd name="connsiteX28" fmla="*/ 591 w 10035"/>
                  <a:gd name="connsiteY28" fmla="*/ 23 h 10000"/>
                  <a:gd name="connsiteX29" fmla="*/ 807 w 10035"/>
                  <a:gd name="connsiteY29" fmla="*/ 8 h 10000"/>
                  <a:gd name="connsiteX30" fmla="*/ 1043 w 10035"/>
                  <a:gd name="connsiteY30" fmla="*/ 0 h 10000"/>
                  <a:gd name="connsiteX31" fmla="*/ 1311 w 10035"/>
                  <a:gd name="connsiteY31" fmla="*/ 0 h 10000"/>
                  <a:gd name="connsiteX0" fmla="*/ 1311 w 10035"/>
                  <a:gd name="connsiteY0" fmla="*/ 0 h 10136"/>
                  <a:gd name="connsiteX1" fmla="*/ 1588 w 10035"/>
                  <a:gd name="connsiteY1" fmla="*/ 0 h 10136"/>
                  <a:gd name="connsiteX2" fmla="*/ 8471 w 10035"/>
                  <a:gd name="connsiteY2" fmla="*/ 0 h 10136"/>
                  <a:gd name="connsiteX3" fmla="*/ 8759 w 10035"/>
                  <a:gd name="connsiteY3" fmla="*/ 0 h 10136"/>
                  <a:gd name="connsiteX4" fmla="*/ 9016 w 10035"/>
                  <a:gd name="connsiteY4" fmla="*/ 0 h 10136"/>
                  <a:gd name="connsiteX5" fmla="*/ 9263 w 10035"/>
                  <a:gd name="connsiteY5" fmla="*/ 8 h 10136"/>
                  <a:gd name="connsiteX6" fmla="*/ 9490 w 10035"/>
                  <a:gd name="connsiteY6" fmla="*/ 23 h 10136"/>
                  <a:gd name="connsiteX7" fmla="*/ 9675 w 10035"/>
                  <a:gd name="connsiteY7" fmla="*/ 42 h 10136"/>
                  <a:gd name="connsiteX8" fmla="*/ 9829 w 10035"/>
                  <a:gd name="connsiteY8" fmla="*/ 76 h 10136"/>
                  <a:gd name="connsiteX9" fmla="*/ 9942 w 10035"/>
                  <a:gd name="connsiteY9" fmla="*/ 133 h 10136"/>
                  <a:gd name="connsiteX10" fmla="*/ 10014 w 10035"/>
                  <a:gd name="connsiteY10" fmla="*/ 201 h 10136"/>
                  <a:gd name="connsiteX11" fmla="*/ 10035 w 10035"/>
                  <a:gd name="connsiteY11" fmla="*/ 292 h 10136"/>
                  <a:gd name="connsiteX12" fmla="*/ 10001 w 10035"/>
                  <a:gd name="connsiteY12" fmla="*/ 2673 h 10136"/>
                  <a:gd name="connsiteX13" fmla="*/ 10035 w 10035"/>
                  <a:gd name="connsiteY13" fmla="*/ 9423 h 10136"/>
                  <a:gd name="connsiteX14" fmla="*/ 1588 w 10035"/>
                  <a:gd name="connsiteY14" fmla="*/ 10000 h 10136"/>
                  <a:gd name="connsiteX15" fmla="*/ 1177 w 10035"/>
                  <a:gd name="connsiteY15" fmla="*/ 9985 h 10136"/>
                  <a:gd name="connsiteX16" fmla="*/ 807 w 10035"/>
                  <a:gd name="connsiteY16" fmla="*/ 9924 h 10136"/>
                  <a:gd name="connsiteX17" fmla="*/ 498 w 10035"/>
                  <a:gd name="connsiteY17" fmla="*/ 9833 h 10136"/>
                  <a:gd name="connsiteX18" fmla="*/ 261 w 10035"/>
                  <a:gd name="connsiteY18" fmla="*/ 9715 h 10136"/>
                  <a:gd name="connsiteX19" fmla="*/ 86 w 10035"/>
                  <a:gd name="connsiteY19" fmla="*/ 9579 h 10136"/>
                  <a:gd name="connsiteX20" fmla="*/ 35 w 10035"/>
                  <a:gd name="connsiteY20" fmla="*/ 9423 h 10136"/>
                  <a:gd name="connsiteX21" fmla="*/ 0 w 10035"/>
                  <a:gd name="connsiteY21" fmla="*/ 2691 h 10136"/>
                  <a:gd name="connsiteX22" fmla="*/ 35 w 10035"/>
                  <a:gd name="connsiteY22" fmla="*/ 292 h 10136"/>
                  <a:gd name="connsiteX23" fmla="*/ 66 w 10035"/>
                  <a:gd name="connsiteY23" fmla="*/ 201 h 10136"/>
                  <a:gd name="connsiteX24" fmla="*/ 128 w 10035"/>
                  <a:gd name="connsiteY24" fmla="*/ 133 h 10136"/>
                  <a:gd name="connsiteX25" fmla="*/ 261 w 10035"/>
                  <a:gd name="connsiteY25" fmla="*/ 76 h 10136"/>
                  <a:gd name="connsiteX26" fmla="*/ 405 w 10035"/>
                  <a:gd name="connsiteY26" fmla="*/ 42 h 10136"/>
                  <a:gd name="connsiteX27" fmla="*/ 591 w 10035"/>
                  <a:gd name="connsiteY27" fmla="*/ 23 h 10136"/>
                  <a:gd name="connsiteX28" fmla="*/ 807 w 10035"/>
                  <a:gd name="connsiteY28" fmla="*/ 8 h 10136"/>
                  <a:gd name="connsiteX29" fmla="*/ 1043 w 10035"/>
                  <a:gd name="connsiteY29" fmla="*/ 0 h 10136"/>
                  <a:gd name="connsiteX30" fmla="*/ 1311 w 10035"/>
                  <a:gd name="connsiteY30" fmla="*/ 0 h 10136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588 w 10035"/>
                  <a:gd name="connsiteY13" fmla="*/ 10000 h 10000"/>
                  <a:gd name="connsiteX14" fmla="*/ 1177 w 10035"/>
                  <a:gd name="connsiteY14" fmla="*/ 9985 h 10000"/>
                  <a:gd name="connsiteX15" fmla="*/ 807 w 10035"/>
                  <a:gd name="connsiteY15" fmla="*/ 9924 h 10000"/>
                  <a:gd name="connsiteX16" fmla="*/ 498 w 10035"/>
                  <a:gd name="connsiteY16" fmla="*/ 9833 h 10000"/>
                  <a:gd name="connsiteX17" fmla="*/ 261 w 10035"/>
                  <a:gd name="connsiteY17" fmla="*/ 9715 h 10000"/>
                  <a:gd name="connsiteX18" fmla="*/ 86 w 10035"/>
                  <a:gd name="connsiteY18" fmla="*/ 9579 h 10000"/>
                  <a:gd name="connsiteX19" fmla="*/ 35 w 10035"/>
                  <a:gd name="connsiteY19" fmla="*/ 9423 h 10000"/>
                  <a:gd name="connsiteX20" fmla="*/ 0 w 10035"/>
                  <a:gd name="connsiteY20" fmla="*/ 2691 h 10000"/>
                  <a:gd name="connsiteX21" fmla="*/ 35 w 10035"/>
                  <a:gd name="connsiteY21" fmla="*/ 292 h 10000"/>
                  <a:gd name="connsiteX22" fmla="*/ 66 w 10035"/>
                  <a:gd name="connsiteY22" fmla="*/ 201 h 10000"/>
                  <a:gd name="connsiteX23" fmla="*/ 128 w 10035"/>
                  <a:gd name="connsiteY23" fmla="*/ 133 h 10000"/>
                  <a:gd name="connsiteX24" fmla="*/ 261 w 10035"/>
                  <a:gd name="connsiteY24" fmla="*/ 76 h 10000"/>
                  <a:gd name="connsiteX25" fmla="*/ 405 w 10035"/>
                  <a:gd name="connsiteY25" fmla="*/ 42 h 10000"/>
                  <a:gd name="connsiteX26" fmla="*/ 591 w 10035"/>
                  <a:gd name="connsiteY26" fmla="*/ 23 h 10000"/>
                  <a:gd name="connsiteX27" fmla="*/ 807 w 10035"/>
                  <a:gd name="connsiteY27" fmla="*/ 8 h 10000"/>
                  <a:gd name="connsiteX28" fmla="*/ 1043 w 10035"/>
                  <a:gd name="connsiteY28" fmla="*/ 0 h 10000"/>
                  <a:gd name="connsiteX29" fmla="*/ 1311 w 10035"/>
                  <a:gd name="connsiteY29" fmla="*/ 0 h 10000"/>
                  <a:gd name="connsiteX0" fmla="*/ 1311 w 10035"/>
                  <a:gd name="connsiteY0" fmla="*/ 0 h 9985"/>
                  <a:gd name="connsiteX1" fmla="*/ 1588 w 10035"/>
                  <a:gd name="connsiteY1" fmla="*/ 0 h 9985"/>
                  <a:gd name="connsiteX2" fmla="*/ 8471 w 10035"/>
                  <a:gd name="connsiteY2" fmla="*/ 0 h 9985"/>
                  <a:gd name="connsiteX3" fmla="*/ 8759 w 10035"/>
                  <a:gd name="connsiteY3" fmla="*/ 0 h 9985"/>
                  <a:gd name="connsiteX4" fmla="*/ 9016 w 10035"/>
                  <a:gd name="connsiteY4" fmla="*/ 0 h 9985"/>
                  <a:gd name="connsiteX5" fmla="*/ 9263 w 10035"/>
                  <a:gd name="connsiteY5" fmla="*/ 8 h 9985"/>
                  <a:gd name="connsiteX6" fmla="*/ 9490 w 10035"/>
                  <a:gd name="connsiteY6" fmla="*/ 23 h 9985"/>
                  <a:gd name="connsiteX7" fmla="*/ 9675 w 10035"/>
                  <a:gd name="connsiteY7" fmla="*/ 42 h 9985"/>
                  <a:gd name="connsiteX8" fmla="*/ 9829 w 10035"/>
                  <a:gd name="connsiteY8" fmla="*/ 76 h 9985"/>
                  <a:gd name="connsiteX9" fmla="*/ 9942 w 10035"/>
                  <a:gd name="connsiteY9" fmla="*/ 133 h 9985"/>
                  <a:gd name="connsiteX10" fmla="*/ 10014 w 10035"/>
                  <a:gd name="connsiteY10" fmla="*/ 201 h 9985"/>
                  <a:gd name="connsiteX11" fmla="*/ 10035 w 10035"/>
                  <a:gd name="connsiteY11" fmla="*/ 292 h 9985"/>
                  <a:gd name="connsiteX12" fmla="*/ 10001 w 10035"/>
                  <a:gd name="connsiteY12" fmla="*/ 2673 h 9985"/>
                  <a:gd name="connsiteX13" fmla="*/ 1177 w 10035"/>
                  <a:gd name="connsiteY13" fmla="*/ 9985 h 9985"/>
                  <a:gd name="connsiteX14" fmla="*/ 807 w 10035"/>
                  <a:gd name="connsiteY14" fmla="*/ 9924 h 9985"/>
                  <a:gd name="connsiteX15" fmla="*/ 498 w 10035"/>
                  <a:gd name="connsiteY15" fmla="*/ 9833 h 9985"/>
                  <a:gd name="connsiteX16" fmla="*/ 261 w 10035"/>
                  <a:gd name="connsiteY16" fmla="*/ 9715 h 9985"/>
                  <a:gd name="connsiteX17" fmla="*/ 86 w 10035"/>
                  <a:gd name="connsiteY17" fmla="*/ 9579 h 9985"/>
                  <a:gd name="connsiteX18" fmla="*/ 35 w 10035"/>
                  <a:gd name="connsiteY18" fmla="*/ 9423 h 9985"/>
                  <a:gd name="connsiteX19" fmla="*/ 0 w 10035"/>
                  <a:gd name="connsiteY19" fmla="*/ 2691 h 9985"/>
                  <a:gd name="connsiteX20" fmla="*/ 35 w 10035"/>
                  <a:gd name="connsiteY20" fmla="*/ 292 h 9985"/>
                  <a:gd name="connsiteX21" fmla="*/ 66 w 10035"/>
                  <a:gd name="connsiteY21" fmla="*/ 201 h 9985"/>
                  <a:gd name="connsiteX22" fmla="*/ 128 w 10035"/>
                  <a:gd name="connsiteY22" fmla="*/ 133 h 9985"/>
                  <a:gd name="connsiteX23" fmla="*/ 261 w 10035"/>
                  <a:gd name="connsiteY23" fmla="*/ 76 h 9985"/>
                  <a:gd name="connsiteX24" fmla="*/ 405 w 10035"/>
                  <a:gd name="connsiteY24" fmla="*/ 42 h 9985"/>
                  <a:gd name="connsiteX25" fmla="*/ 591 w 10035"/>
                  <a:gd name="connsiteY25" fmla="*/ 23 h 9985"/>
                  <a:gd name="connsiteX26" fmla="*/ 807 w 10035"/>
                  <a:gd name="connsiteY26" fmla="*/ 8 h 9985"/>
                  <a:gd name="connsiteX27" fmla="*/ 1043 w 10035"/>
                  <a:gd name="connsiteY27" fmla="*/ 0 h 9985"/>
                  <a:gd name="connsiteX28" fmla="*/ 1311 w 10035"/>
                  <a:gd name="connsiteY28" fmla="*/ 0 h 9985"/>
                  <a:gd name="connsiteX0" fmla="*/ 1306 w 10000"/>
                  <a:gd name="connsiteY0" fmla="*/ 0 h 9939"/>
                  <a:gd name="connsiteX1" fmla="*/ 1582 w 10000"/>
                  <a:gd name="connsiteY1" fmla="*/ 0 h 9939"/>
                  <a:gd name="connsiteX2" fmla="*/ 8441 w 10000"/>
                  <a:gd name="connsiteY2" fmla="*/ 0 h 9939"/>
                  <a:gd name="connsiteX3" fmla="*/ 8728 w 10000"/>
                  <a:gd name="connsiteY3" fmla="*/ 0 h 9939"/>
                  <a:gd name="connsiteX4" fmla="*/ 8985 w 10000"/>
                  <a:gd name="connsiteY4" fmla="*/ 0 h 9939"/>
                  <a:gd name="connsiteX5" fmla="*/ 9231 w 10000"/>
                  <a:gd name="connsiteY5" fmla="*/ 8 h 9939"/>
                  <a:gd name="connsiteX6" fmla="*/ 9457 w 10000"/>
                  <a:gd name="connsiteY6" fmla="*/ 23 h 9939"/>
                  <a:gd name="connsiteX7" fmla="*/ 9641 w 10000"/>
                  <a:gd name="connsiteY7" fmla="*/ 42 h 9939"/>
                  <a:gd name="connsiteX8" fmla="*/ 9795 w 10000"/>
                  <a:gd name="connsiteY8" fmla="*/ 76 h 9939"/>
                  <a:gd name="connsiteX9" fmla="*/ 9907 w 10000"/>
                  <a:gd name="connsiteY9" fmla="*/ 133 h 9939"/>
                  <a:gd name="connsiteX10" fmla="*/ 9979 w 10000"/>
                  <a:gd name="connsiteY10" fmla="*/ 201 h 9939"/>
                  <a:gd name="connsiteX11" fmla="*/ 10000 w 10000"/>
                  <a:gd name="connsiteY11" fmla="*/ 292 h 9939"/>
                  <a:gd name="connsiteX12" fmla="*/ 9966 w 10000"/>
                  <a:gd name="connsiteY12" fmla="*/ 2677 h 9939"/>
                  <a:gd name="connsiteX13" fmla="*/ 804 w 10000"/>
                  <a:gd name="connsiteY13" fmla="*/ 9939 h 9939"/>
                  <a:gd name="connsiteX14" fmla="*/ 496 w 10000"/>
                  <a:gd name="connsiteY14" fmla="*/ 9848 h 9939"/>
                  <a:gd name="connsiteX15" fmla="*/ 260 w 10000"/>
                  <a:gd name="connsiteY15" fmla="*/ 9730 h 9939"/>
                  <a:gd name="connsiteX16" fmla="*/ 86 w 10000"/>
                  <a:gd name="connsiteY16" fmla="*/ 9593 h 9939"/>
                  <a:gd name="connsiteX17" fmla="*/ 35 w 10000"/>
                  <a:gd name="connsiteY17" fmla="*/ 9437 h 9939"/>
                  <a:gd name="connsiteX18" fmla="*/ 0 w 10000"/>
                  <a:gd name="connsiteY18" fmla="*/ 2695 h 9939"/>
                  <a:gd name="connsiteX19" fmla="*/ 35 w 10000"/>
                  <a:gd name="connsiteY19" fmla="*/ 292 h 9939"/>
                  <a:gd name="connsiteX20" fmla="*/ 66 w 10000"/>
                  <a:gd name="connsiteY20" fmla="*/ 201 h 9939"/>
                  <a:gd name="connsiteX21" fmla="*/ 128 w 10000"/>
                  <a:gd name="connsiteY21" fmla="*/ 133 h 9939"/>
                  <a:gd name="connsiteX22" fmla="*/ 260 w 10000"/>
                  <a:gd name="connsiteY22" fmla="*/ 76 h 9939"/>
                  <a:gd name="connsiteX23" fmla="*/ 404 w 10000"/>
                  <a:gd name="connsiteY23" fmla="*/ 42 h 9939"/>
                  <a:gd name="connsiteX24" fmla="*/ 589 w 10000"/>
                  <a:gd name="connsiteY24" fmla="*/ 23 h 9939"/>
                  <a:gd name="connsiteX25" fmla="*/ 804 w 10000"/>
                  <a:gd name="connsiteY25" fmla="*/ 8 h 9939"/>
                  <a:gd name="connsiteX26" fmla="*/ 1039 w 10000"/>
                  <a:gd name="connsiteY26" fmla="*/ 0 h 9939"/>
                  <a:gd name="connsiteX27" fmla="*/ 1306 w 10000"/>
                  <a:gd name="connsiteY27" fmla="*/ 0 h 9939"/>
                  <a:gd name="connsiteX0" fmla="*/ 1306 w 10000"/>
                  <a:gd name="connsiteY0" fmla="*/ 0 h 9908"/>
                  <a:gd name="connsiteX1" fmla="*/ 1582 w 10000"/>
                  <a:gd name="connsiteY1" fmla="*/ 0 h 9908"/>
                  <a:gd name="connsiteX2" fmla="*/ 8441 w 10000"/>
                  <a:gd name="connsiteY2" fmla="*/ 0 h 9908"/>
                  <a:gd name="connsiteX3" fmla="*/ 8728 w 10000"/>
                  <a:gd name="connsiteY3" fmla="*/ 0 h 9908"/>
                  <a:gd name="connsiteX4" fmla="*/ 8985 w 10000"/>
                  <a:gd name="connsiteY4" fmla="*/ 0 h 9908"/>
                  <a:gd name="connsiteX5" fmla="*/ 9231 w 10000"/>
                  <a:gd name="connsiteY5" fmla="*/ 8 h 9908"/>
                  <a:gd name="connsiteX6" fmla="*/ 9457 w 10000"/>
                  <a:gd name="connsiteY6" fmla="*/ 23 h 9908"/>
                  <a:gd name="connsiteX7" fmla="*/ 9641 w 10000"/>
                  <a:gd name="connsiteY7" fmla="*/ 42 h 9908"/>
                  <a:gd name="connsiteX8" fmla="*/ 9795 w 10000"/>
                  <a:gd name="connsiteY8" fmla="*/ 76 h 9908"/>
                  <a:gd name="connsiteX9" fmla="*/ 9907 w 10000"/>
                  <a:gd name="connsiteY9" fmla="*/ 134 h 9908"/>
                  <a:gd name="connsiteX10" fmla="*/ 9979 w 10000"/>
                  <a:gd name="connsiteY10" fmla="*/ 202 h 9908"/>
                  <a:gd name="connsiteX11" fmla="*/ 10000 w 10000"/>
                  <a:gd name="connsiteY11" fmla="*/ 294 h 9908"/>
                  <a:gd name="connsiteX12" fmla="*/ 9966 w 10000"/>
                  <a:gd name="connsiteY12" fmla="*/ 2693 h 9908"/>
                  <a:gd name="connsiteX13" fmla="*/ 496 w 10000"/>
                  <a:gd name="connsiteY13" fmla="*/ 9908 h 9908"/>
                  <a:gd name="connsiteX14" fmla="*/ 260 w 10000"/>
                  <a:gd name="connsiteY14" fmla="*/ 9790 h 9908"/>
                  <a:gd name="connsiteX15" fmla="*/ 86 w 10000"/>
                  <a:gd name="connsiteY15" fmla="*/ 9652 h 9908"/>
                  <a:gd name="connsiteX16" fmla="*/ 35 w 10000"/>
                  <a:gd name="connsiteY16" fmla="*/ 9495 h 9908"/>
                  <a:gd name="connsiteX17" fmla="*/ 0 w 10000"/>
                  <a:gd name="connsiteY17" fmla="*/ 2712 h 9908"/>
                  <a:gd name="connsiteX18" fmla="*/ 35 w 10000"/>
                  <a:gd name="connsiteY18" fmla="*/ 294 h 9908"/>
                  <a:gd name="connsiteX19" fmla="*/ 66 w 10000"/>
                  <a:gd name="connsiteY19" fmla="*/ 202 h 9908"/>
                  <a:gd name="connsiteX20" fmla="*/ 128 w 10000"/>
                  <a:gd name="connsiteY20" fmla="*/ 134 h 9908"/>
                  <a:gd name="connsiteX21" fmla="*/ 260 w 10000"/>
                  <a:gd name="connsiteY21" fmla="*/ 76 h 9908"/>
                  <a:gd name="connsiteX22" fmla="*/ 404 w 10000"/>
                  <a:gd name="connsiteY22" fmla="*/ 42 h 9908"/>
                  <a:gd name="connsiteX23" fmla="*/ 589 w 10000"/>
                  <a:gd name="connsiteY23" fmla="*/ 23 h 9908"/>
                  <a:gd name="connsiteX24" fmla="*/ 804 w 10000"/>
                  <a:gd name="connsiteY24" fmla="*/ 8 h 9908"/>
                  <a:gd name="connsiteX25" fmla="*/ 1039 w 10000"/>
                  <a:gd name="connsiteY25" fmla="*/ 0 h 9908"/>
                  <a:gd name="connsiteX26" fmla="*/ 1306 w 10000"/>
                  <a:gd name="connsiteY26" fmla="*/ 0 h 9908"/>
                  <a:gd name="connsiteX0" fmla="*/ 1306 w 10000"/>
                  <a:gd name="connsiteY0" fmla="*/ 0 h 9881"/>
                  <a:gd name="connsiteX1" fmla="*/ 1582 w 10000"/>
                  <a:gd name="connsiteY1" fmla="*/ 0 h 9881"/>
                  <a:gd name="connsiteX2" fmla="*/ 8441 w 10000"/>
                  <a:gd name="connsiteY2" fmla="*/ 0 h 9881"/>
                  <a:gd name="connsiteX3" fmla="*/ 8728 w 10000"/>
                  <a:gd name="connsiteY3" fmla="*/ 0 h 9881"/>
                  <a:gd name="connsiteX4" fmla="*/ 8985 w 10000"/>
                  <a:gd name="connsiteY4" fmla="*/ 0 h 9881"/>
                  <a:gd name="connsiteX5" fmla="*/ 9231 w 10000"/>
                  <a:gd name="connsiteY5" fmla="*/ 8 h 9881"/>
                  <a:gd name="connsiteX6" fmla="*/ 9457 w 10000"/>
                  <a:gd name="connsiteY6" fmla="*/ 23 h 9881"/>
                  <a:gd name="connsiteX7" fmla="*/ 9641 w 10000"/>
                  <a:gd name="connsiteY7" fmla="*/ 42 h 9881"/>
                  <a:gd name="connsiteX8" fmla="*/ 9795 w 10000"/>
                  <a:gd name="connsiteY8" fmla="*/ 77 h 9881"/>
                  <a:gd name="connsiteX9" fmla="*/ 9907 w 10000"/>
                  <a:gd name="connsiteY9" fmla="*/ 135 h 9881"/>
                  <a:gd name="connsiteX10" fmla="*/ 9979 w 10000"/>
                  <a:gd name="connsiteY10" fmla="*/ 204 h 9881"/>
                  <a:gd name="connsiteX11" fmla="*/ 10000 w 10000"/>
                  <a:gd name="connsiteY11" fmla="*/ 297 h 9881"/>
                  <a:gd name="connsiteX12" fmla="*/ 9966 w 10000"/>
                  <a:gd name="connsiteY12" fmla="*/ 2718 h 9881"/>
                  <a:gd name="connsiteX13" fmla="*/ 260 w 10000"/>
                  <a:gd name="connsiteY13" fmla="*/ 9881 h 9881"/>
                  <a:gd name="connsiteX14" fmla="*/ 86 w 10000"/>
                  <a:gd name="connsiteY14" fmla="*/ 9742 h 9881"/>
                  <a:gd name="connsiteX15" fmla="*/ 35 w 10000"/>
                  <a:gd name="connsiteY15" fmla="*/ 9583 h 9881"/>
                  <a:gd name="connsiteX16" fmla="*/ 0 w 10000"/>
                  <a:gd name="connsiteY16" fmla="*/ 2737 h 9881"/>
                  <a:gd name="connsiteX17" fmla="*/ 35 w 10000"/>
                  <a:gd name="connsiteY17" fmla="*/ 297 h 9881"/>
                  <a:gd name="connsiteX18" fmla="*/ 66 w 10000"/>
                  <a:gd name="connsiteY18" fmla="*/ 204 h 9881"/>
                  <a:gd name="connsiteX19" fmla="*/ 128 w 10000"/>
                  <a:gd name="connsiteY19" fmla="*/ 135 h 9881"/>
                  <a:gd name="connsiteX20" fmla="*/ 260 w 10000"/>
                  <a:gd name="connsiteY20" fmla="*/ 77 h 9881"/>
                  <a:gd name="connsiteX21" fmla="*/ 404 w 10000"/>
                  <a:gd name="connsiteY21" fmla="*/ 42 h 9881"/>
                  <a:gd name="connsiteX22" fmla="*/ 589 w 10000"/>
                  <a:gd name="connsiteY22" fmla="*/ 23 h 9881"/>
                  <a:gd name="connsiteX23" fmla="*/ 804 w 10000"/>
                  <a:gd name="connsiteY23" fmla="*/ 8 h 9881"/>
                  <a:gd name="connsiteX24" fmla="*/ 1039 w 10000"/>
                  <a:gd name="connsiteY24" fmla="*/ 0 h 9881"/>
                  <a:gd name="connsiteX25" fmla="*/ 1306 w 10000"/>
                  <a:gd name="connsiteY25" fmla="*/ 0 h 9881"/>
                  <a:gd name="connsiteX0" fmla="*/ 1306 w 10000"/>
                  <a:gd name="connsiteY0" fmla="*/ 0 h 9859"/>
                  <a:gd name="connsiteX1" fmla="*/ 1582 w 10000"/>
                  <a:gd name="connsiteY1" fmla="*/ 0 h 9859"/>
                  <a:gd name="connsiteX2" fmla="*/ 8441 w 10000"/>
                  <a:gd name="connsiteY2" fmla="*/ 0 h 9859"/>
                  <a:gd name="connsiteX3" fmla="*/ 8728 w 10000"/>
                  <a:gd name="connsiteY3" fmla="*/ 0 h 9859"/>
                  <a:gd name="connsiteX4" fmla="*/ 8985 w 10000"/>
                  <a:gd name="connsiteY4" fmla="*/ 0 h 9859"/>
                  <a:gd name="connsiteX5" fmla="*/ 9231 w 10000"/>
                  <a:gd name="connsiteY5" fmla="*/ 8 h 9859"/>
                  <a:gd name="connsiteX6" fmla="*/ 9457 w 10000"/>
                  <a:gd name="connsiteY6" fmla="*/ 23 h 9859"/>
                  <a:gd name="connsiteX7" fmla="*/ 9641 w 10000"/>
                  <a:gd name="connsiteY7" fmla="*/ 43 h 9859"/>
                  <a:gd name="connsiteX8" fmla="*/ 9795 w 10000"/>
                  <a:gd name="connsiteY8" fmla="*/ 78 h 9859"/>
                  <a:gd name="connsiteX9" fmla="*/ 9907 w 10000"/>
                  <a:gd name="connsiteY9" fmla="*/ 137 h 9859"/>
                  <a:gd name="connsiteX10" fmla="*/ 9979 w 10000"/>
                  <a:gd name="connsiteY10" fmla="*/ 206 h 9859"/>
                  <a:gd name="connsiteX11" fmla="*/ 10000 w 10000"/>
                  <a:gd name="connsiteY11" fmla="*/ 301 h 9859"/>
                  <a:gd name="connsiteX12" fmla="*/ 9966 w 10000"/>
                  <a:gd name="connsiteY12" fmla="*/ 2751 h 9859"/>
                  <a:gd name="connsiteX13" fmla="*/ 86 w 10000"/>
                  <a:gd name="connsiteY13" fmla="*/ 9859 h 9859"/>
                  <a:gd name="connsiteX14" fmla="*/ 35 w 10000"/>
                  <a:gd name="connsiteY14" fmla="*/ 9698 h 9859"/>
                  <a:gd name="connsiteX15" fmla="*/ 0 w 10000"/>
                  <a:gd name="connsiteY15" fmla="*/ 2770 h 9859"/>
                  <a:gd name="connsiteX16" fmla="*/ 35 w 10000"/>
                  <a:gd name="connsiteY16" fmla="*/ 301 h 9859"/>
                  <a:gd name="connsiteX17" fmla="*/ 66 w 10000"/>
                  <a:gd name="connsiteY17" fmla="*/ 206 h 9859"/>
                  <a:gd name="connsiteX18" fmla="*/ 128 w 10000"/>
                  <a:gd name="connsiteY18" fmla="*/ 137 h 9859"/>
                  <a:gd name="connsiteX19" fmla="*/ 260 w 10000"/>
                  <a:gd name="connsiteY19" fmla="*/ 78 h 9859"/>
                  <a:gd name="connsiteX20" fmla="*/ 404 w 10000"/>
                  <a:gd name="connsiteY20" fmla="*/ 43 h 9859"/>
                  <a:gd name="connsiteX21" fmla="*/ 589 w 10000"/>
                  <a:gd name="connsiteY21" fmla="*/ 23 h 9859"/>
                  <a:gd name="connsiteX22" fmla="*/ 804 w 10000"/>
                  <a:gd name="connsiteY22" fmla="*/ 8 h 9859"/>
                  <a:gd name="connsiteX23" fmla="*/ 1039 w 10000"/>
                  <a:gd name="connsiteY23" fmla="*/ 0 h 9859"/>
                  <a:gd name="connsiteX24" fmla="*/ 1306 w 10000"/>
                  <a:gd name="connsiteY24" fmla="*/ 0 h 9859"/>
                  <a:gd name="connsiteX0" fmla="*/ 1306 w 10000"/>
                  <a:gd name="connsiteY0" fmla="*/ 0 h 9837"/>
                  <a:gd name="connsiteX1" fmla="*/ 1582 w 10000"/>
                  <a:gd name="connsiteY1" fmla="*/ 0 h 9837"/>
                  <a:gd name="connsiteX2" fmla="*/ 8441 w 10000"/>
                  <a:gd name="connsiteY2" fmla="*/ 0 h 9837"/>
                  <a:gd name="connsiteX3" fmla="*/ 8728 w 10000"/>
                  <a:gd name="connsiteY3" fmla="*/ 0 h 9837"/>
                  <a:gd name="connsiteX4" fmla="*/ 8985 w 10000"/>
                  <a:gd name="connsiteY4" fmla="*/ 0 h 9837"/>
                  <a:gd name="connsiteX5" fmla="*/ 9231 w 10000"/>
                  <a:gd name="connsiteY5" fmla="*/ 8 h 9837"/>
                  <a:gd name="connsiteX6" fmla="*/ 9457 w 10000"/>
                  <a:gd name="connsiteY6" fmla="*/ 23 h 9837"/>
                  <a:gd name="connsiteX7" fmla="*/ 9641 w 10000"/>
                  <a:gd name="connsiteY7" fmla="*/ 44 h 9837"/>
                  <a:gd name="connsiteX8" fmla="*/ 9795 w 10000"/>
                  <a:gd name="connsiteY8" fmla="*/ 79 h 9837"/>
                  <a:gd name="connsiteX9" fmla="*/ 9907 w 10000"/>
                  <a:gd name="connsiteY9" fmla="*/ 139 h 9837"/>
                  <a:gd name="connsiteX10" fmla="*/ 9979 w 10000"/>
                  <a:gd name="connsiteY10" fmla="*/ 209 h 9837"/>
                  <a:gd name="connsiteX11" fmla="*/ 10000 w 10000"/>
                  <a:gd name="connsiteY11" fmla="*/ 305 h 9837"/>
                  <a:gd name="connsiteX12" fmla="*/ 9966 w 10000"/>
                  <a:gd name="connsiteY12" fmla="*/ 2790 h 9837"/>
                  <a:gd name="connsiteX13" fmla="*/ 35 w 10000"/>
                  <a:gd name="connsiteY13" fmla="*/ 9837 h 9837"/>
                  <a:gd name="connsiteX14" fmla="*/ 0 w 10000"/>
                  <a:gd name="connsiteY14" fmla="*/ 2810 h 9837"/>
                  <a:gd name="connsiteX15" fmla="*/ 35 w 10000"/>
                  <a:gd name="connsiteY15" fmla="*/ 305 h 9837"/>
                  <a:gd name="connsiteX16" fmla="*/ 66 w 10000"/>
                  <a:gd name="connsiteY16" fmla="*/ 209 h 9837"/>
                  <a:gd name="connsiteX17" fmla="*/ 128 w 10000"/>
                  <a:gd name="connsiteY17" fmla="*/ 139 h 9837"/>
                  <a:gd name="connsiteX18" fmla="*/ 260 w 10000"/>
                  <a:gd name="connsiteY18" fmla="*/ 79 h 9837"/>
                  <a:gd name="connsiteX19" fmla="*/ 404 w 10000"/>
                  <a:gd name="connsiteY19" fmla="*/ 44 h 9837"/>
                  <a:gd name="connsiteX20" fmla="*/ 589 w 10000"/>
                  <a:gd name="connsiteY20" fmla="*/ 23 h 9837"/>
                  <a:gd name="connsiteX21" fmla="*/ 804 w 10000"/>
                  <a:gd name="connsiteY21" fmla="*/ 8 h 9837"/>
                  <a:gd name="connsiteX22" fmla="*/ 1039 w 10000"/>
                  <a:gd name="connsiteY22" fmla="*/ 0 h 9837"/>
                  <a:gd name="connsiteX23" fmla="*/ 1306 w 10000"/>
                  <a:gd name="connsiteY23" fmla="*/ 0 h 9837"/>
                  <a:gd name="connsiteX0" fmla="*/ 1306 w 10000"/>
                  <a:gd name="connsiteY0" fmla="*/ 0 h 3163"/>
                  <a:gd name="connsiteX1" fmla="*/ 1582 w 10000"/>
                  <a:gd name="connsiteY1" fmla="*/ 0 h 3163"/>
                  <a:gd name="connsiteX2" fmla="*/ 8441 w 10000"/>
                  <a:gd name="connsiteY2" fmla="*/ 0 h 3163"/>
                  <a:gd name="connsiteX3" fmla="*/ 8728 w 10000"/>
                  <a:gd name="connsiteY3" fmla="*/ 0 h 3163"/>
                  <a:gd name="connsiteX4" fmla="*/ 8985 w 10000"/>
                  <a:gd name="connsiteY4" fmla="*/ 0 h 3163"/>
                  <a:gd name="connsiteX5" fmla="*/ 9231 w 10000"/>
                  <a:gd name="connsiteY5" fmla="*/ 8 h 3163"/>
                  <a:gd name="connsiteX6" fmla="*/ 9457 w 10000"/>
                  <a:gd name="connsiteY6" fmla="*/ 23 h 3163"/>
                  <a:gd name="connsiteX7" fmla="*/ 9641 w 10000"/>
                  <a:gd name="connsiteY7" fmla="*/ 45 h 3163"/>
                  <a:gd name="connsiteX8" fmla="*/ 9795 w 10000"/>
                  <a:gd name="connsiteY8" fmla="*/ 80 h 3163"/>
                  <a:gd name="connsiteX9" fmla="*/ 9907 w 10000"/>
                  <a:gd name="connsiteY9" fmla="*/ 141 h 3163"/>
                  <a:gd name="connsiteX10" fmla="*/ 9979 w 10000"/>
                  <a:gd name="connsiteY10" fmla="*/ 212 h 3163"/>
                  <a:gd name="connsiteX11" fmla="*/ 10000 w 10000"/>
                  <a:gd name="connsiteY11" fmla="*/ 310 h 3163"/>
                  <a:gd name="connsiteX12" fmla="*/ 9966 w 10000"/>
                  <a:gd name="connsiteY12" fmla="*/ 2836 h 3163"/>
                  <a:gd name="connsiteX13" fmla="*/ 0 w 10000"/>
                  <a:gd name="connsiteY13" fmla="*/ 2857 h 3163"/>
                  <a:gd name="connsiteX14" fmla="*/ 35 w 10000"/>
                  <a:gd name="connsiteY14" fmla="*/ 310 h 3163"/>
                  <a:gd name="connsiteX15" fmla="*/ 66 w 10000"/>
                  <a:gd name="connsiteY15" fmla="*/ 212 h 3163"/>
                  <a:gd name="connsiteX16" fmla="*/ 128 w 10000"/>
                  <a:gd name="connsiteY16" fmla="*/ 141 h 3163"/>
                  <a:gd name="connsiteX17" fmla="*/ 260 w 10000"/>
                  <a:gd name="connsiteY17" fmla="*/ 80 h 3163"/>
                  <a:gd name="connsiteX18" fmla="*/ 404 w 10000"/>
                  <a:gd name="connsiteY18" fmla="*/ 45 h 3163"/>
                  <a:gd name="connsiteX19" fmla="*/ 589 w 10000"/>
                  <a:gd name="connsiteY19" fmla="*/ 23 h 3163"/>
                  <a:gd name="connsiteX20" fmla="*/ 804 w 10000"/>
                  <a:gd name="connsiteY20" fmla="*/ 8 h 3163"/>
                  <a:gd name="connsiteX21" fmla="*/ 1039 w 10000"/>
                  <a:gd name="connsiteY21" fmla="*/ 0 h 3163"/>
                  <a:gd name="connsiteX22" fmla="*/ 1306 w 10000"/>
                  <a:gd name="connsiteY22" fmla="*/ 0 h 3163"/>
                  <a:gd name="connsiteX0" fmla="*/ 1306 w 10000"/>
                  <a:gd name="connsiteY0" fmla="*/ 0 h 9033"/>
                  <a:gd name="connsiteX1" fmla="*/ 1582 w 10000"/>
                  <a:gd name="connsiteY1" fmla="*/ 0 h 9033"/>
                  <a:gd name="connsiteX2" fmla="*/ 8441 w 10000"/>
                  <a:gd name="connsiteY2" fmla="*/ 0 h 9033"/>
                  <a:gd name="connsiteX3" fmla="*/ 8728 w 10000"/>
                  <a:gd name="connsiteY3" fmla="*/ 0 h 9033"/>
                  <a:gd name="connsiteX4" fmla="*/ 8985 w 10000"/>
                  <a:gd name="connsiteY4" fmla="*/ 0 h 9033"/>
                  <a:gd name="connsiteX5" fmla="*/ 9231 w 10000"/>
                  <a:gd name="connsiteY5" fmla="*/ 25 h 9033"/>
                  <a:gd name="connsiteX6" fmla="*/ 9457 w 10000"/>
                  <a:gd name="connsiteY6" fmla="*/ 73 h 9033"/>
                  <a:gd name="connsiteX7" fmla="*/ 9641 w 10000"/>
                  <a:gd name="connsiteY7" fmla="*/ 142 h 9033"/>
                  <a:gd name="connsiteX8" fmla="*/ 9795 w 10000"/>
                  <a:gd name="connsiteY8" fmla="*/ 253 h 9033"/>
                  <a:gd name="connsiteX9" fmla="*/ 9907 w 10000"/>
                  <a:gd name="connsiteY9" fmla="*/ 446 h 9033"/>
                  <a:gd name="connsiteX10" fmla="*/ 9979 w 10000"/>
                  <a:gd name="connsiteY10" fmla="*/ 670 h 9033"/>
                  <a:gd name="connsiteX11" fmla="*/ 10000 w 10000"/>
                  <a:gd name="connsiteY11" fmla="*/ 980 h 9033"/>
                  <a:gd name="connsiteX12" fmla="*/ 9966 w 10000"/>
                  <a:gd name="connsiteY12" fmla="*/ 8966 h 9033"/>
                  <a:gd name="connsiteX13" fmla="*/ 0 w 10000"/>
                  <a:gd name="connsiteY13" fmla="*/ 9033 h 9033"/>
                  <a:gd name="connsiteX14" fmla="*/ 35 w 10000"/>
                  <a:gd name="connsiteY14" fmla="*/ 980 h 9033"/>
                  <a:gd name="connsiteX15" fmla="*/ 66 w 10000"/>
                  <a:gd name="connsiteY15" fmla="*/ 670 h 9033"/>
                  <a:gd name="connsiteX16" fmla="*/ 128 w 10000"/>
                  <a:gd name="connsiteY16" fmla="*/ 446 h 9033"/>
                  <a:gd name="connsiteX17" fmla="*/ 260 w 10000"/>
                  <a:gd name="connsiteY17" fmla="*/ 253 h 9033"/>
                  <a:gd name="connsiteX18" fmla="*/ 404 w 10000"/>
                  <a:gd name="connsiteY18" fmla="*/ 142 h 9033"/>
                  <a:gd name="connsiteX19" fmla="*/ 589 w 10000"/>
                  <a:gd name="connsiteY19" fmla="*/ 73 h 9033"/>
                  <a:gd name="connsiteX20" fmla="*/ 804 w 10000"/>
                  <a:gd name="connsiteY20" fmla="*/ 25 h 9033"/>
                  <a:gd name="connsiteX21" fmla="*/ 1039 w 10000"/>
                  <a:gd name="connsiteY21" fmla="*/ 0 h 9033"/>
                  <a:gd name="connsiteX22" fmla="*/ 1306 w 10000"/>
                  <a:gd name="connsiteY22" fmla="*/ 0 h 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0" h="9033">
                    <a:moveTo>
                      <a:pt x="1306" y="0"/>
                    </a:moveTo>
                    <a:lnTo>
                      <a:pt x="1582" y="0"/>
                    </a:lnTo>
                    <a:lnTo>
                      <a:pt x="8441" y="0"/>
                    </a:lnTo>
                    <a:lnTo>
                      <a:pt x="8728" y="0"/>
                    </a:lnTo>
                    <a:lnTo>
                      <a:pt x="8985" y="0"/>
                    </a:lnTo>
                    <a:lnTo>
                      <a:pt x="9231" y="25"/>
                    </a:lnTo>
                    <a:lnTo>
                      <a:pt x="9457" y="73"/>
                    </a:lnTo>
                    <a:lnTo>
                      <a:pt x="9641" y="142"/>
                    </a:lnTo>
                    <a:lnTo>
                      <a:pt x="9795" y="253"/>
                    </a:lnTo>
                    <a:lnTo>
                      <a:pt x="9907" y="446"/>
                    </a:lnTo>
                    <a:cubicBezTo>
                      <a:pt x="9931" y="522"/>
                      <a:pt x="9955" y="598"/>
                      <a:pt x="9979" y="670"/>
                    </a:cubicBezTo>
                    <a:cubicBezTo>
                      <a:pt x="9986" y="771"/>
                      <a:pt x="9993" y="879"/>
                      <a:pt x="10000" y="980"/>
                    </a:cubicBezTo>
                    <a:cubicBezTo>
                      <a:pt x="9989" y="3645"/>
                      <a:pt x="9977" y="6310"/>
                      <a:pt x="9966" y="8966"/>
                    </a:cubicBezTo>
                    <a:lnTo>
                      <a:pt x="0" y="9033"/>
                    </a:lnTo>
                    <a:cubicBezTo>
                      <a:pt x="12" y="6348"/>
                      <a:pt x="23" y="3664"/>
                      <a:pt x="35" y="980"/>
                    </a:cubicBezTo>
                    <a:cubicBezTo>
                      <a:pt x="45" y="879"/>
                      <a:pt x="56" y="771"/>
                      <a:pt x="66" y="670"/>
                    </a:cubicBezTo>
                    <a:cubicBezTo>
                      <a:pt x="87" y="598"/>
                      <a:pt x="107" y="522"/>
                      <a:pt x="128" y="446"/>
                    </a:cubicBezTo>
                    <a:lnTo>
                      <a:pt x="260" y="253"/>
                    </a:lnTo>
                    <a:lnTo>
                      <a:pt x="404" y="142"/>
                    </a:lnTo>
                    <a:lnTo>
                      <a:pt x="589" y="73"/>
                    </a:lnTo>
                    <a:lnTo>
                      <a:pt x="804" y="25"/>
                    </a:lnTo>
                    <a:lnTo>
                      <a:pt x="1039" y="0"/>
                    </a:lnTo>
                    <a:lnTo>
                      <a:pt x="1306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 rot="3243413">
                <a:off x="4649429" y="4520863"/>
                <a:ext cx="651404" cy="74522"/>
              </a:xfrm>
              <a:custGeom>
                <a:avLst/>
                <a:gdLst>
                  <a:gd name="T0" fmla="*/ 55 w 979"/>
                  <a:gd name="T1" fmla="*/ 0 h 112"/>
                  <a:gd name="T2" fmla="*/ 925 w 979"/>
                  <a:gd name="T3" fmla="*/ 0 h 112"/>
                  <a:gd name="T4" fmla="*/ 947 w 979"/>
                  <a:gd name="T5" fmla="*/ 4 h 112"/>
                  <a:gd name="T6" fmla="*/ 963 w 979"/>
                  <a:gd name="T7" fmla="*/ 17 h 112"/>
                  <a:gd name="T8" fmla="*/ 976 w 979"/>
                  <a:gd name="T9" fmla="*/ 35 h 112"/>
                  <a:gd name="T10" fmla="*/ 979 w 979"/>
                  <a:gd name="T11" fmla="*/ 55 h 112"/>
                  <a:gd name="T12" fmla="*/ 976 w 979"/>
                  <a:gd name="T13" fmla="*/ 77 h 112"/>
                  <a:gd name="T14" fmla="*/ 963 w 979"/>
                  <a:gd name="T15" fmla="*/ 95 h 112"/>
                  <a:gd name="T16" fmla="*/ 947 w 979"/>
                  <a:gd name="T17" fmla="*/ 106 h 112"/>
                  <a:gd name="T18" fmla="*/ 925 w 979"/>
                  <a:gd name="T19" fmla="*/ 112 h 112"/>
                  <a:gd name="T20" fmla="*/ 55 w 979"/>
                  <a:gd name="T21" fmla="*/ 112 h 112"/>
                  <a:gd name="T22" fmla="*/ 35 w 979"/>
                  <a:gd name="T23" fmla="*/ 106 h 112"/>
                  <a:gd name="T24" fmla="*/ 16 w 979"/>
                  <a:gd name="T25" fmla="*/ 95 h 112"/>
                  <a:gd name="T26" fmla="*/ 4 w 979"/>
                  <a:gd name="T27" fmla="*/ 77 h 112"/>
                  <a:gd name="T28" fmla="*/ 0 w 979"/>
                  <a:gd name="T29" fmla="*/ 55 h 112"/>
                  <a:gd name="T30" fmla="*/ 4 w 979"/>
                  <a:gd name="T31" fmla="*/ 35 h 112"/>
                  <a:gd name="T32" fmla="*/ 16 w 979"/>
                  <a:gd name="T33" fmla="*/ 17 h 112"/>
                  <a:gd name="T34" fmla="*/ 35 w 979"/>
                  <a:gd name="T35" fmla="*/ 4 h 112"/>
                  <a:gd name="T36" fmla="*/ 55 w 979"/>
                  <a:gd name="T3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9" h="112">
                    <a:moveTo>
                      <a:pt x="55" y="0"/>
                    </a:moveTo>
                    <a:lnTo>
                      <a:pt x="925" y="0"/>
                    </a:lnTo>
                    <a:lnTo>
                      <a:pt x="947" y="4"/>
                    </a:lnTo>
                    <a:lnTo>
                      <a:pt x="963" y="17"/>
                    </a:lnTo>
                    <a:lnTo>
                      <a:pt x="976" y="35"/>
                    </a:lnTo>
                    <a:lnTo>
                      <a:pt x="979" y="55"/>
                    </a:lnTo>
                    <a:lnTo>
                      <a:pt x="976" y="77"/>
                    </a:lnTo>
                    <a:lnTo>
                      <a:pt x="963" y="95"/>
                    </a:lnTo>
                    <a:lnTo>
                      <a:pt x="947" y="106"/>
                    </a:lnTo>
                    <a:lnTo>
                      <a:pt x="925" y="112"/>
                    </a:lnTo>
                    <a:lnTo>
                      <a:pt x="55" y="112"/>
                    </a:lnTo>
                    <a:lnTo>
                      <a:pt x="35" y="106"/>
                    </a:lnTo>
                    <a:lnTo>
                      <a:pt x="16" y="95"/>
                    </a:lnTo>
                    <a:lnTo>
                      <a:pt x="4" y="77"/>
                    </a:lnTo>
                    <a:lnTo>
                      <a:pt x="0" y="55"/>
                    </a:lnTo>
                    <a:lnTo>
                      <a:pt x="4" y="35"/>
                    </a:lnTo>
                    <a:lnTo>
                      <a:pt x="16" y="17"/>
                    </a:lnTo>
                    <a:lnTo>
                      <a:pt x="35" y="4"/>
                    </a:lnTo>
                    <a:lnTo>
                      <a:pt x="55" y="0"/>
                    </a:lnTo>
                    <a:close/>
                  </a:path>
                </a:pathLst>
              </a:custGeom>
              <a:gradFill>
                <a:gsLst>
                  <a:gs pos="1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46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 rot="3243413">
                <a:off x="4581473" y="4559937"/>
                <a:ext cx="651404" cy="98887"/>
              </a:xfrm>
              <a:custGeom>
                <a:avLst/>
                <a:gdLst>
                  <a:gd name="T0" fmla="*/ 55 w 979"/>
                  <a:gd name="T1" fmla="*/ 0 h 112"/>
                  <a:gd name="T2" fmla="*/ 925 w 979"/>
                  <a:gd name="T3" fmla="*/ 0 h 112"/>
                  <a:gd name="T4" fmla="*/ 947 w 979"/>
                  <a:gd name="T5" fmla="*/ 4 h 112"/>
                  <a:gd name="T6" fmla="*/ 963 w 979"/>
                  <a:gd name="T7" fmla="*/ 17 h 112"/>
                  <a:gd name="T8" fmla="*/ 976 w 979"/>
                  <a:gd name="T9" fmla="*/ 35 h 112"/>
                  <a:gd name="T10" fmla="*/ 979 w 979"/>
                  <a:gd name="T11" fmla="*/ 55 h 112"/>
                  <a:gd name="T12" fmla="*/ 976 w 979"/>
                  <a:gd name="T13" fmla="*/ 77 h 112"/>
                  <a:gd name="T14" fmla="*/ 963 w 979"/>
                  <a:gd name="T15" fmla="*/ 95 h 112"/>
                  <a:gd name="T16" fmla="*/ 947 w 979"/>
                  <a:gd name="T17" fmla="*/ 106 h 112"/>
                  <a:gd name="T18" fmla="*/ 925 w 979"/>
                  <a:gd name="T19" fmla="*/ 112 h 112"/>
                  <a:gd name="T20" fmla="*/ 55 w 979"/>
                  <a:gd name="T21" fmla="*/ 112 h 112"/>
                  <a:gd name="T22" fmla="*/ 35 w 979"/>
                  <a:gd name="T23" fmla="*/ 106 h 112"/>
                  <a:gd name="T24" fmla="*/ 16 w 979"/>
                  <a:gd name="T25" fmla="*/ 95 h 112"/>
                  <a:gd name="T26" fmla="*/ 4 w 979"/>
                  <a:gd name="T27" fmla="*/ 77 h 112"/>
                  <a:gd name="T28" fmla="*/ 0 w 979"/>
                  <a:gd name="T29" fmla="*/ 55 h 112"/>
                  <a:gd name="T30" fmla="*/ 4 w 979"/>
                  <a:gd name="T31" fmla="*/ 35 h 112"/>
                  <a:gd name="T32" fmla="*/ 16 w 979"/>
                  <a:gd name="T33" fmla="*/ 17 h 112"/>
                  <a:gd name="T34" fmla="*/ 35 w 979"/>
                  <a:gd name="T35" fmla="*/ 4 h 112"/>
                  <a:gd name="T36" fmla="*/ 55 w 979"/>
                  <a:gd name="T3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9" h="112">
                    <a:moveTo>
                      <a:pt x="55" y="0"/>
                    </a:moveTo>
                    <a:lnTo>
                      <a:pt x="925" y="0"/>
                    </a:lnTo>
                    <a:lnTo>
                      <a:pt x="947" y="4"/>
                    </a:lnTo>
                    <a:lnTo>
                      <a:pt x="963" y="17"/>
                    </a:lnTo>
                    <a:lnTo>
                      <a:pt x="976" y="35"/>
                    </a:lnTo>
                    <a:lnTo>
                      <a:pt x="979" y="55"/>
                    </a:lnTo>
                    <a:lnTo>
                      <a:pt x="976" y="77"/>
                    </a:lnTo>
                    <a:lnTo>
                      <a:pt x="963" y="95"/>
                    </a:lnTo>
                    <a:lnTo>
                      <a:pt x="947" y="106"/>
                    </a:lnTo>
                    <a:lnTo>
                      <a:pt x="925" y="112"/>
                    </a:lnTo>
                    <a:lnTo>
                      <a:pt x="55" y="112"/>
                    </a:lnTo>
                    <a:lnTo>
                      <a:pt x="35" y="106"/>
                    </a:lnTo>
                    <a:lnTo>
                      <a:pt x="16" y="95"/>
                    </a:lnTo>
                    <a:lnTo>
                      <a:pt x="4" y="77"/>
                    </a:lnTo>
                    <a:lnTo>
                      <a:pt x="0" y="55"/>
                    </a:lnTo>
                    <a:lnTo>
                      <a:pt x="4" y="35"/>
                    </a:lnTo>
                    <a:lnTo>
                      <a:pt x="16" y="17"/>
                    </a:lnTo>
                    <a:lnTo>
                      <a:pt x="35" y="4"/>
                    </a:lnTo>
                    <a:lnTo>
                      <a:pt x="55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46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1598612" y="3407638"/>
            <a:ext cx="3317946" cy="1440394"/>
            <a:chOff x="8921729" y="1676400"/>
            <a:chExt cx="2236319" cy="1440394"/>
          </a:xfrm>
        </p:grpSpPr>
        <p:sp>
          <p:nvSpPr>
            <p:cNvPr id="60" name="TextBox 59"/>
            <p:cNvSpPr txBox="1"/>
            <p:nvPr/>
          </p:nvSpPr>
          <p:spPr>
            <a:xfrm>
              <a:off x="8921729" y="2138065"/>
              <a:ext cx="223631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r"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4448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200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86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4191001"/>
            <a:ext cx="12188825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4 Step Magnify Diagram for PowerPoint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0412" y="1445123"/>
            <a:ext cx="5863380" cy="4714871"/>
            <a:chOff x="1403899" y="1445123"/>
            <a:chExt cx="5863380" cy="4714871"/>
          </a:xfrm>
        </p:grpSpPr>
        <p:sp>
          <p:nvSpPr>
            <p:cNvPr id="35" name="Oval 34"/>
            <p:cNvSpPr/>
            <p:nvPr/>
          </p:nvSpPr>
          <p:spPr>
            <a:xfrm>
              <a:off x="1591034" y="5625661"/>
              <a:ext cx="5676245" cy="534333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4300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403899" y="1445123"/>
              <a:ext cx="5372858" cy="4414246"/>
              <a:chOff x="3279130" y="1445123"/>
              <a:chExt cx="5372858" cy="441424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5103606" y="1445123"/>
                <a:ext cx="3548382" cy="3548382"/>
                <a:chOff x="608012" y="2220660"/>
                <a:chExt cx="2766951" cy="276695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608012" y="2220660"/>
                  <a:ext cx="2766951" cy="2766951"/>
                </a:xfrm>
                <a:prstGeom prst="ellipse">
                  <a:avLst/>
                </a:prstGeom>
                <a:gradFill flip="none" rotWithShape="1">
                  <a:gsLst>
                    <a:gs pos="66000">
                      <a:schemeClr val="bg1">
                        <a:lumMod val="95000"/>
                      </a:schemeClr>
                    </a:gs>
                    <a:gs pos="23000">
                      <a:srgbClr val="5A5A5A"/>
                    </a:gs>
                    <a:gs pos="45000">
                      <a:schemeClr val="bg1">
                        <a:lumMod val="85000"/>
                      </a:schemeClr>
                    </a:gs>
                    <a:gs pos="1000">
                      <a:schemeClr val="accent1">
                        <a:tint val="66000"/>
                        <a:satMod val="160000"/>
                        <a:alpha val="0"/>
                        <a:lumMod val="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189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721448" y="2334097"/>
                  <a:ext cx="2540079" cy="2540078"/>
                </a:xfrm>
                <a:prstGeom prst="ellipse">
                  <a:avLst/>
                </a:prstGeom>
                <a:gradFill flip="none" rotWithShape="1">
                  <a:gsLst>
                    <a:gs pos="83000">
                      <a:schemeClr val="bg1">
                        <a:lumMod val="85000"/>
                      </a:schemeClr>
                    </a:gs>
                    <a:gs pos="0">
                      <a:srgbClr val="5A5A5A"/>
                    </a:gs>
                    <a:gs pos="39195">
                      <a:schemeClr val="bg1">
                        <a:lumMod val="85000"/>
                      </a:schemeClr>
                    </a:gs>
                    <a:gs pos="62000">
                      <a:srgbClr val="000000"/>
                    </a:gs>
                    <a:gs pos="13000">
                      <a:schemeClr val="bg1">
                        <a:lumMod val="9300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93760" y="2406408"/>
                  <a:ext cx="2395455" cy="2395455"/>
                </a:xfrm>
                <a:prstGeom prst="ellipse">
                  <a:avLst/>
                </a:prstGeom>
                <a:gradFill flip="none" rotWithShape="1">
                  <a:gsLst>
                    <a:gs pos="83000">
                      <a:schemeClr val="bg1">
                        <a:lumMod val="85000"/>
                      </a:schemeClr>
                    </a:gs>
                    <a:gs pos="22000">
                      <a:srgbClr val="5A5A5A"/>
                    </a:gs>
                    <a:gs pos="39195">
                      <a:schemeClr val="bg1">
                        <a:lumMod val="85000"/>
                      </a:schemeClr>
                    </a:gs>
                    <a:gs pos="62000">
                      <a:srgbClr val="000000"/>
                    </a:gs>
                    <a:gs pos="5000">
                      <a:schemeClr val="accent1">
                        <a:tint val="66000"/>
                        <a:satMod val="160000"/>
                        <a:alpha val="0"/>
                        <a:lumMod val="0"/>
                      </a:schemeClr>
                    </a:gs>
                    <a:gs pos="100000">
                      <a:schemeClr val="tx1">
                        <a:alpha val="53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877077" y="3218594"/>
                <a:ext cx="720" cy="7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5442435" y="2823924"/>
                <a:ext cx="1434642" cy="1830753"/>
              </a:xfrm>
              <a:custGeom>
                <a:avLst/>
                <a:gdLst>
                  <a:gd name="T0" fmla="*/ 1020 w 1992"/>
                  <a:gd name="T1" fmla="*/ 5 h 2542"/>
                  <a:gd name="T2" fmla="*/ 1121 w 1992"/>
                  <a:gd name="T3" fmla="*/ 42 h 2542"/>
                  <a:gd name="T4" fmla="*/ 1203 w 1992"/>
                  <a:gd name="T5" fmla="*/ 111 h 2542"/>
                  <a:gd name="T6" fmla="*/ 1258 w 1992"/>
                  <a:gd name="T7" fmla="*/ 203 h 2542"/>
                  <a:gd name="T8" fmla="*/ 1278 w 1992"/>
                  <a:gd name="T9" fmla="*/ 313 h 2542"/>
                  <a:gd name="T10" fmla="*/ 1259 w 1992"/>
                  <a:gd name="T11" fmla="*/ 419 h 2542"/>
                  <a:gd name="T12" fmla="*/ 1208 w 1992"/>
                  <a:gd name="T13" fmla="*/ 510 h 2542"/>
                  <a:gd name="T14" fmla="*/ 1172 w 1992"/>
                  <a:gd name="T15" fmla="*/ 548 h 2542"/>
                  <a:gd name="T16" fmla="*/ 1992 w 1992"/>
                  <a:gd name="T17" fmla="*/ 1369 h 2542"/>
                  <a:gd name="T18" fmla="*/ 1954 w 1992"/>
                  <a:gd name="T19" fmla="*/ 1334 h 2542"/>
                  <a:gd name="T20" fmla="*/ 1862 w 1992"/>
                  <a:gd name="T21" fmla="*/ 1283 h 2542"/>
                  <a:gd name="T22" fmla="*/ 1756 w 1992"/>
                  <a:gd name="T23" fmla="*/ 1265 h 2542"/>
                  <a:gd name="T24" fmla="*/ 1647 w 1992"/>
                  <a:gd name="T25" fmla="*/ 1285 h 2542"/>
                  <a:gd name="T26" fmla="*/ 1555 w 1992"/>
                  <a:gd name="T27" fmla="*/ 1338 h 2542"/>
                  <a:gd name="T28" fmla="*/ 1486 w 1992"/>
                  <a:gd name="T29" fmla="*/ 1420 h 2542"/>
                  <a:gd name="T30" fmla="*/ 1449 w 1992"/>
                  <a:gd name="T31" fmla="*/ 1523 h 2542"/>
                  <a:gd name="T32" fmla="*/ 1449 w 1992"/>
                  <a:gd name="T33" fmla="*/ 1634 h 2542"/>
                  <a:gd name="T34" fmla="*/ 1488 w 1992"/>
                  <a:gd name="T35" fmla="*/ 1736 h 2542"/>
                  <a:gd name="T36" fmla="*/ 1557 w 1992"/>
                  <a:gd name="T37" fmla="*/ 1817 h 2542"/>
                  <a:gd name="T38" fmla="*/ 1649 w 1992"/>
                  <a:gd name="T39" fmla="*/ 1870 h 2542"/>
                  <a:gd name="T40" fmla="*/ 1758 w 1992"/>
                  <a:gd name="T41" fmla="*/ 1890 h 2542"/>
                  <a:gd name="T42" fmla="*/ 1864 w 1992"/>
                  <a:gd name="T43" fmla="*/ 1872 h 2542"/>
                  <a:gd name="T44" fmla="*/ 1956 w 1992"/>
                  <a:gd name="T45" fmla="*/ 1819 h 2542"/>
                  <a:gd name="T46" fmla="*/ 1992 w 1992"/>
                  <a:gd name="T47" fmla="*/ 2542 h 2542"/>
                  <a:gd name="T48" fmla="*/ 1698 w 1992"/>
                  <a:gd name="T49" fmla="*/ 2520 h 2542"/>
                  <a:gd name="T50" fmla="*/ 1417 w 1992"/>
                  <a:gd name="T51" fmla="*/ 2457 h 2542"/>
                  <a:gd name="T52" fmla="*/ 1153 w 1992"/>
                  <a:gd name="T53" fmla="*/ 2356 h 2542"/>
                  <a:gd name="T54" fmla="*/ 909 w 1992"/>
                  <a:gd name="T55" fmla="*/ 2221 h 2542"/>
                  <a:gd name="T56" fmla="*/ 686 w 1992"/>
                  <a:gd name="T57" fmla="*/ 2053 h 2542"/>
                  <a:gd name="T58" fmla="*/ 488 w 1992"/>
                  <a:gd name="T59" fmla="*/ 1857 h 2542"/>
                  <a:gd name="T60" fmla="*/ 322 w 1992"/>
                  <a:gd name="T61" fmla="*/ 1634 h 2542"/>
                  <a:gd name="T62" fmla="*/ 185 w 1992"/>
                  <a:gd name="T63" fmla="*/ 1389 h 2542"/>
                  <a:gd name="T64" fmla="*/ 84 w 1992"/>
                  <a:gd name="T65" fmla="*/ 1124 h 2542"/>
                  <a:gd name="T66" fmla="*/ 22 w 1992"/>
                  <a:gd name="T67" fmla="*/ 843 h 2542"/>
                  <a:gd name="T68" fmla="*/ 0 w 1992"/>
                  <a:gd name="T69" fmla="*/ 548 h 2542"/>
                  <a:gd name="T70" fmla="*/ 759 w 1992"/>
                  <a:gd name="T71" fmla="*/ 548 h 2542"/>
                  <a:gd name="T72" fmla="*/ 693 w 1992"/>
                  <a:gd name="T73" fmla="*/ 468 h 2542"/>
                  <a:gd name="T74" fmla="*/ 656 w 1992"/>
                  <a:gd name="T75" fmla="*/ 369 h 2542"/>
                  <a:gd name="T76" fmla="*/ 656 w 1992"/>
                  <a:gd name="T77" fmla="*/ 258 h 2542"/>
                  <a:gd name="T78" fmla="*/ 695 w 1992"/>
                  <a:gd name="T79" fmla="*/ 157 h 2542"/>
                  <a:gd name="T80" fmla="*/ 762 w 1992"/>
                  <a:gd name="T81" fmla="*/ 75 h 2542"/>
                  <a:gd name="T82" fmla="*/ 854 w 1992"/>
                  <a:gd name="T83" fmla="*/ 20 h 2542"/>
                  <a:gd name="T84" fmla="*/ 963 w 1992"/>
                  <a:gd name="T85" fmla="*/ 0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92" h="2542">
                    <a:moveTo>
                      <a:pt x="963" y="0"/>
                    </a:moveTo>
                    <a:lnTo>
                      <a:pt x="1020" y="5"/>
                    </a:lnTo>
                    <a:lnTo>
                      <a:pt x="1073" y="20"/>
                    </a:lnTo>
                    <a:lnTo>
                      <a:pt x="1121" y="42"/>
                    </a:lnTo>
                    <a:lnTo>
                      <a:pt x="1164" y="73"/>
                    </a:lnTo>
                    <a:lnTo>
                      <a:pt x="1203" y="111"/>
                    </a:lnTo>
                    <a:lnTo>
                      <a:pt x="1234" y="153"/>
                    </a:lnTo>
                    <a:lnTo>
                      <a:pt x="1258" y="203"/>
                    </a:lnTo>
                    <a:lnTo>
                      <a:pt x="1272" y="256"/>
                    </a:lnTo>
                    <a:lnTo>
                      <a:pt x="1278" y="313"/>
                    </a:lnTo>
                    <a:lnTo>
                      <a:pt x="1272" y="367"/>
                    </a:lnTo>
                    <a:lnTo>
                      <a:pt x="1259" y="419"/>
                    </a:lnTo>
                    <a:lnTo>
                      <a:pt x="1237" y="466"/>
                    </a:lnTo>
                    <a:lnTo>
                      <a:pt x="1208" y="510"/>
                    </a:lnTo>
                    <a:lnTo>
                      <a:pt x="1172" y="546"/>
                    </a:lnTo>
                    <a:lnTo>
                      <a:pt x="1172" y="548"/>
                    </a:lnTo>
                    <a:lnTo>
                      <a:pt x="1992" y="548"/>
                    </a:lnTo>
                    <a:lnTo>
                      <a:pt x="1992" y="1369"/>
                    </a:lnTo>
                    <a:lnTo>
                      <a:pt x="1990" y="1369"/>
                    </a:lnTo>
                    <a:lnTo>
                      <a:pt x="1954" y="1334"/>
                    </a:lnTo>
                    <a:lnTo>
                      <a:pt x="1910" y="1305"/>
                    </a:lnTo>
                    <a:lnTo>
                      <a:pt x="1862" y="1283"/>
                    </a:lnTo>
                    <a:lnTo>
                      <a:pt x="1811" y="1268"/>
                    </a:lnTo>
                    <a:lnTo>
                      <a:pt x="1756" y="1265"/>
                    </a:lnTo>
                    <a:lnTo>
                      <a:pt x="1700" y="1270"/>
                    </a:lnTo>
                    <a:lnTo>
                      <a:pt x="1647" y="1285"/>
                    </a:lnTo>
                    <a:lnTo>
                      <a:pt x="1599" y="1307"/>
                    </a:lnTo>
                    <a:lnTo>
                      <a:pt x="1555" y="1338"/>
                    </a:lnTo>
                    <a:lnTo>
                      <a:pt x="1517" y="1376"/>
                    </a:lnTo>
                    <a:lnTo>
                      <a:pt x="1486" y="1420"/>
                    </a:lnTo>
                    <a:lnTo>
                      <a:pt x="1464" y="1470"/>
                    </a:lnTo>
                    <a:lnTo>
                      <a:pt x="1449" y="1523"/>
                    </a:lnTo>
                    <a:lnTo>
                      <a:pt x="1444" y="1579"/>
                    </a:lnTo>
                    <a:lnTo>
                      <a:pt x="1449" y="1634"/>
                    </a:lnTo>
                    <a:lnTo>
                      <a:pt x="1464" y="1687"/>
                    </a:lnTo>
                    <a:lnTo>
                      <a:pt x="1488" y="1736"/>
                    </a:lnTo>
                    <a:lnTo>
                      <a:pt x="1519" y="1780"/>
                    </a:lnTo>
                    <a:lnTo>
                      <a:pt x="1557" y="1817"/>
                    </a:lnTo>
                    <a:lnTo>
                      <a:pt x="1601" y="1848"/>
                    </a:lnTo>
                    <a:lnTo>
                      <a:pt x="1649" y="1870"/>
                    </a:lnTo>
                    <a:lnTo>
                      <a:pt x="1702" y="1884"/>
                    </a:lnTo>
                    <a:lnTo>
                      <a:pt x="1758" y="1890"/>
                    </a:lnTo>
                    <a:lnTo>
                      <a:pt x="1813" y="1884"/>
                    </a:lnTo>
                    <a:lnTo>
                      <a:pt x="1864" y="1872"/>
                    </a:lnTo>
                    <a:lnTo>
                      <a:pt x="1912" y="1848"/>
                    </a:lnTo>
                    <a:lnTo>
                      <a:pt x="1956" y="1819"/>
                    </a:lnTo>
                    <a:lnTo>
                      <a:pt x="1992" y="1782"/>
                    </a:lnTo>
                    <a:lnTo>
                      <a:pt x="1992" y="2542"/>
                    </a:lnTo>
                    <a:lnTo>
                      <a:pt x="1844" y="2537"/>
                    </a:lnTo>
                    <a:lnTo>
                      <a:pt x="1698" y="2520"/>
                    </a:lnTo>
                    <a:lnTo>
                      <a:pt x="1555" y="2493"/>
                    </a:lnTo>
                    <a:lnTo>
                      <a:pt x="1417" y="2457"/>
                    </a:lnTo>
                    <a:lnTo>
                      <a:pt x="1283" y="2411"/>
                    </a:lnTo>
                    <a:lnTo>
                      <a:pt x="1153" y="2356"/>
                    </a:lnTo>
                    <a:lnTo>
                      <a:pt x="1027" y="2292"/>
                    </a:lnTo>
                    <a:lnTo>
                      <a:pt x="909" y="2221"/>
                    </a:lnTo>
                    <a:lnTo>
                      <a:pt x="793" y="2140"/>
                    </a:lnTo>
                    <a:lnTo>
                      <a:pt x="686" y="2053"/>
                    </a:lnTo>
                    <a:lnTo>
                      <a:pt x="583" y="1958"/>
                    </a:lnTo>
                    <a:lnTo>
                      <a:pt x="488" y="1857"/>
                    </a:lnTo>
                    <a:lnTo>
                      <a:pt x="401" y="1747"/>
                    </a:lnTo>
                    <a:lnTo>
                      <a:pt x="322" y="1634"/>
                    </a:lnTo>
                    <a:lnTo>
                      <a:pt x="249" y="1513"/>
                    </a:lnTo>
                    <a:lnTo>
                      <a:pt x="185" y="1389"/>
                    </a:lnTo>
                    <a:lnTo>
                      <a:pt x="130" y="1259"/>
                    </a:lnTo>
                    <a:lnTo>
                      <a:pt x="84" y="1124"/>
                    </a:lnTo>
                    <a:lnTo>
                      <a:pt x="48" y="985"/>
                    </a:lnTo>
                    <a:lnTo>
                      <a:pt x="22" y="843"/>
                    </a:lnTo>
                    <a:lnTo>
                      <a:pt x="6" y="698"/>
                    </a:lnTo>
                    <a:lnTo>
                      <a:pt x="0" y="548"/>
                    </a:lnTo>
                    <a:lnTo>
                      <a:pt x="0" y="548"/>
                    </a:lnTo>
                    <a:lnTo>
                      <a:pt x="759" y="548"/>
                    </a:lnTo>
                    <a:lnTo>
                      <a:pt x="722" y="512"/>
                    </a:lnTo>
                    <a:lnTo>
                      <a:pt x="693" y="468"/>
                    </a:lnTo>
                    <a:lnTo>
                      <a:pt x="671" y="420"/>
                    </a:lnTo>
                    <a:lnTo>
                      <a:pt x="656" y="369"/>
                    </a:lnTo>
                    <a:lnTo>
                      <a:pt x="653" y="314"/>
                    </a:lnTo>
                    <a:lnTo>
                      <a:pt x="656" y="258"/>
                    </a:lnTo>
                    <a:lnTo>
                      <a:pt x="671" y="205"/>
                    </a:lnTo>
                    <a:lnTo>
                      <a:pt x="695" y="157"/>
                    </a:lnTo>
                    <a:lnTo>
                      <a:pt x="724" y="113"/>
                    </a:lnTo>
                    <a:lnTo>
                      <a:pt x="762" y="75"/>
                    </a:lnTo>
                    <a:lnTo>
                      <a:pt x="806" y="44"/>
                    </a:lnTo>
                    <a:lnTo>
                      <a:pt x="854" y="20"/>
                    </a:lnTo>
                    <a:lnTo>
                      <a:pt x="907" y="5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558800" dist="203200" dir="81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5442435" y="1783952"/>
                <a:ext cx="1829313" cy="1434642"/>
              </a:xfrm>
              <a:custGeom>
                <a:avLst/>
                <a:gdLst>
                  <a:gd name="T0" fmla="*/ 1992 w 2540"/>
                  <a:gd name="T1" fmla="*/ 0 h 1992"/>
                  <a:gd name="T2" fmla="*/ 2031 w 2540"/>
                  <a:gd name="T3" fmla="*/ 722 h 1992"/>
                  <a:gd name="T4" fmla="*/ 2120 w 2540"/>
                  <a:gd name="T5" fmla="*/ 671 h 1992"/>
                  <a:gd name="T6" fmla="*/ 2226 w 2540"/>
                  <a:gd name="T7" fmla="*/ 651 h 1992"/>
                  <a:gd name="T8" fmla="*/ 2336 w 2540"/>
                  <a:gd name="T9" fmla="*/ 671 h 1992"/>
                  <a:gd name="T10" fmla="*/ 2429 w 2540"/>
                  <a:gd name="T11" fmla="*/ 724 h 1992"/>
                  <a:gd name="T12" fmla="*/ 2496 w 2540"/>
                  <a:gd name="T13" fmla="*/ 806 h 1992"/>
                  <a:gd name="T14" fmla="*/ 2535 w 2540"/>
                  <a:gd name="T15" fmla="*/ 907 h 1992"/>
                  <a:gd name="T16" fmla="*/ 2537 w 2540"/>
                  <a:gd name="T17" fmla="*/ 1020 h 1992"/>
                  <a:gd name="T18" fmla="*/ 2498 w 2540"/>
                  <a:gd name="T19" fmla="*/ 1120 h 1992"/>
                  <a:gd name="T20" fmla="*/ 2431 w 2540"/>
                  <a:gd name="T21" fmla="*/ 1203 h 1992"/>
                  <a:gd name="T22" fmla="*/ 2337 w 2540"/>
                  <a:gd name="T23" fmla="*/ 1258 h 1992"/>
                  <a:gd name="T24" fmla="*/ 2230 w 2540"/>
                  <a:gd name="T25" fmla="*/ 1278 h 1992"/>
                  <a:gd name="T26" fmla="*/ 2122 w 2540"/>
                  <a:gd name="T27" fmla="*/ 1259 h 1992"/>
                  <a:gd name="T28" fmla="*/ 2032 w 2540"/>
                  <a:gd name="T29" fmla="*/ 1208 h 1992"/>
                  <a:gd name="T30" fmla="*/ 1992 w 2540"/>
                  <a:gd name="T31" fmla="*/ 1172 h 1992"/>
                  <a:gd name="T32" fmla="*/ 1172 w 2540"/>
                  <a:gd name="T33" fmla="*/ 1992 h 1992"/>
                  <a:gd name="T34" fmla="*/ 1208 w 2540"/>
                  <a:gd name="T35" fmla="*/ 1954 h 1992"/>
                  <a:gd name="T36" fmla="*/ 1259 w 2540"/>
                  <a:gd name="T37" fmla="*/ 1863 h 1992"/>
                  <a:gd name="T38" fmla="*/ 1278 w 2540"/>
                  <a:gd name="T39" fmla="*/ 1757 h 1992"/>
                  <a:gd name="T40" fmla="*/ 1258 w 2540"/>
                  <a:gd name="T41" fmla="*/ 1647 h 1992"/>
                  <a:gd name="T42" fmla="*/ 1203 w 2540"/>
                  <a:gd name="T43" fmla="*/ 1555 h 1992"/>
                  <a:gd name="T44" fmla="*/ 1121 w 2540"/>
                  <a:gd name="T45" fmla="*/ 1486 h 1992"/>
                  <a:gd name="T46" fmla="*/ 1020 w 2540"/>
                  <a:gd name="T47" fmla="*/ 1449 h 1992"/>
                  <a:gd name="T48" fmla="*/ 907 w 2540"/>
                  <a:gd name="T49" fmla="*/ 1449 h 1992"/>
                  <a:gd name="T50" fmla="*/ 806 w 2540"/>
                  <a:gd name="T51" fmla="*/ 1488 h 1992"/>
                  <a:gd name="T52" fmla="*/ 724 w 2540"/>
                  <a:gd name="T53" fmla="*/ 1557 h 1992"/>
                  <a:gd name="T54" fmla="*/ 671 w 2540"/>
                  <a:gd name="T55" fmla="*/ 1649 h 1992"/>
                  <a:gd name="T56" fmla="*/ 653 w 2540"/>
                  <a:gd name="T57" fmla="*/ 1758 h 1992"/>
                  <a:gd name="T58" fmla="*/ 671 w 2540"/>
                  <a:gd name="T59" fmla="*/ 1864 h 1992"/>
                  <a:gd name="T60" fmla="*/ 722 w 2540"/>
                  <a:gd name="T61" fmla="*/ 1956 h 1992"/>
                  <a:gd name="T62" fmla="*/ 0 w 2540"/>
                  <a:gd name="T63" fmla="*/ 1992 h 1992"/>
                  <a:gd name="T64" fmla="*/ 22 w 2540"/>
                  <a:gd name="T65" fmla="*/ 1698 h 1992"/>
                  <a:gd name="T66" fmla="*/ 84 w 2540"/>
                  <a:gd name="T67" fmla="*/ 1417 h 1992"/>
                  <a:gd name="T68" fmla="*/ 185 w 2540"/>
                  <a:gd name="T69" fmla="*/ 1153 h 1992"/>
                  <a:gd name="T70" fmla="*/ 322 w 2540"/>
                  <a:gd name="T71" fmla="*/ 907 h 1992"/>
                  <a:gd name="T72" fmla="*/ 488 w 2540"/>
                  <a:gd name="T73" fmla="*/ 685 h 1992"/>
                  <a:gd name="T74" fmla="*/ 686 w 2540"/>
                  <a:gd name="T75" fmla="*/ 488 h 1992"/>
                  <a:gd name="T76" fmla="*/ 909 w 2540"/>
                  <a:gd name="T77" fmla="*/ 320 h 1992"/>
                  <a:gd name="T78" fmla="*/ 1153 w 2540"/>
                  <a:gd name="T79" fmla="*/ 185 h 1992"/>
                  <a:gd name="T80" fmla="*/ 1417 w 2540"/>
                  <a:gd name="T81" fmla="*/ 84 h 1992"/>
                  <a:gd name="T82" fmla="*/ 1698 w 2540"/>
                  <a:gd name="T83" fmla="*/ 22 h 1992"/>
                  <a:gd name="T84" fmla="*/ 1992 w 2540"/>
                  <a:gd name="T85" fmla="*/ 0 h 1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540" h="1992">
                    <a:moveTo>
                      <a:pt x="1992" y="0"/>
                    </a:moveTo>
                    <a:lnTo>
                      <a:pt x="1992" y="0"/>
                    </a:lnTo>
                    <a:lnTo>
                      <a:pt x="1992" y="759"/>
                    </a:lnTo>
                    <a:lnTo>
                      <a:pt x="2031" y="722"/>
                    </a:lnTo>
                    <a:lnTo>
                      <a:pt x="2073" y="693"/>
                    </a:lnTo>
                    <a:lnTo>
                      <a:pt x="2120" y="671"/>
                    </a:lnTo>
                    <a:lnTo>
                      <a:pt x="2171" y="656"/>
                    </a:lnTo>
                    <a:lnTo>
                      <a:pt x="2226" y="651"/>
                    </a:lnTo>
                    <a:lnTo>
                      <a:pt x="2283" y="656"/>
                    </a:lnTo>
                    <a:lnTo>
                      <a:pt x="2336" y="671"/>
                    </a:lnTo>
                    <a:lnTo>
                      <a:pt x="2385" y="693"/>
                    </a:lnTo>
                    <a:lnTo>
                      <a:pt x="2429" y="724"/>
                    </a:lnTo>
                    <a:lnTo>
                      <a:pt x="2465" y="762"/>
                    </a:lnTo>
                    <a:lnTo>
                      <a:pt x="2496" y="806"/>
                    </a:lnTo>
                    <a:lnTo>
                      <a:pt x="2520" y="854"/>
                    </a:lnTo>
                    <a:lnTo>
                      <a:pt x="2535" y="907"/>
                    </a:lnTo>
                    <a:lnTo>
                      <a:pt x="2540" y="963"/>
                    </a:lnTo>
                    <a:lnTo>
                      <a:pt x="2537" y="1020"/>
                    </a:lnTo>
                    <a:lnTo>
                      <a:pt x="2522" y="1073"/>
                    </a:lnTo>
                    <a:lnTo>
                      <a:pt x="2498" y="1120"/>
                    </a:lnTo>
                    <a:lnTo>
                      <a:pt x="2467" y="1164"/>
                    </a:lnTo>
                    <a:lnTo>
                      <a:pt x="2431" y="1203"/>
                    </a:lnTo>
                    <a:lnTo>
                      <a:pt x="2387" y="1234"/>
                    </a:lnTo>
                    <a:lnTo>
                      <a:pt x="2337" y="1258"/>
                    </a:lnTo>
                    <a:lnTo>
                      <a:pt x="2286" y="1272"/>
                    </a:lnTo>
                    <a:lnTo>
                      <a:pt x="2230" y="1278"/>
                    </a:lnTo>
                    <a:lnTo>
                      <a:pt x="2175" y="1272"/>
                    </a:lnTo>
                    <a:lnTo>
                      <a:pt x="2122" y="1259"/>
                    </a:lnTo>
                    <a:lnTo>
                      <a:pt x="2074" y="1237"/>
                    </a:lnTo>
                    <a:lnTo>
                      <a:pt x="2032" y="1208"/>
                    </a:lnTo>
                    <a:lnTo>
                      <a:pt x="1994" y="1172"/>
                    </a:lnTo>
                    <a:lnTo>
                      <a:pt x="1992" y="1172"/>
                    </a:lnTo>
                    <a:lnTo>
                      <a:pt x="1992" y="1992"/>
                    </a:lnTo>
                    <a:lnTo>
                      <a:pt x="1172" y="1992"/>
                    </a:lnTo>
                    <a:lnTo>
                      <a:pt x="1172" y="1990"/>
                    </a:lnTo>
                    <a:lnTo>
                      <a:pt x="1208" y="1954"/>
                    </a:lnTo>
                    <a:lnTo>
                      <a:pt x="1237" y="1910"/>
                    </a:lnTo>
                    <a:lnTo>
                      <a:pt x="1259" y="1863"/>
                    </a:lnTo>
                    <a:lnTo>
                      <a:pt x="1272" y="1811"/>
                    </a:lnTo>
                    <a:lnTo>
                      <a:pt x="1278" y="1757"/>
                    </a:lnTo>
                    <a:lnTo>
                      <a:pt x="1272" y="1700"/>
                    </a:lnTo>
                    <a:lnTo>
                      <a:pt x="1258" y="1647"/>
                    </a:lnTo>
                    <a:lnTo>
                      <a:pt x="1234" y="1597"/>
                    </a:lnTo>
                    <a:lnTo>
                      <a:pt x="1203" y="1555"/>
                    </a:lnTo>
                    <a:lnTo>
                      <a:pt x="1164" y="1517"/>
                    </a:lnTo>
                    <a:lnTo>
                      <a:pt x="1121" y="1486"/>
                    </a:lnTo>
                    <a:lnTo>
                      <a:pt x="1073" y="1464"/>
                    </a:lnTo>
                    <a:lnTo>
                      <a:pt x="1020" y="1449"/>
                    </a:lnTo>
                    <a:lnTo>
                      <a:pt x="963" y="1444"/>
                    </a:lnTo>
                    <a:lnTo>
                      <a:pt x="907" y="1449"/>
                    </a:lnTo>
                    <a:lnTo>
                      <a:pt x="854" y="1464"/>
                    </a:lnTo>
                    <a:lnTo>
                      <a:pt x="806" y="1488"/>
                    </a:lnTo>
                    <a:lnTo>
                      <a:pt x="762" y="1519"/>
                    </a:lnTo>
                    <a:lnTo>
                      <a:pt x="724" y="1557"/>
                    </a:lnTo>
                    <a:lnTo>
                      <a:pt x="695" y="1601"/>
                    </a:lnTo>
                    <a:lnTo>
                      <a:pt x="671" y="1649"/>
                    </a:lnTo>
                    <a:lnTo>
                      <a:pt x="656" y="1702"/>
                    </a:lnTo>
                    <a:lnTo>
                      <a:pt x="653" y="1758"/>
                    </a:lnTo>
                    <a:lnTo>
                      <a:pt x="656" y="1813"/>
                    </a:lnTo>
                    <a:lnTo>
                      <a:pt x="671" y="1864"/>
                    </a:lnTo>
                    <a:lnTo>
                      <a:pt x="693" y="1912"/>
                    </a:lnTo>
                    <a:lnTo>
                      <a:pt x="722" y="1956"/>
                    </a:lnTo>
                    <a:lnTo>
                      <a:pt x="759" y="1992"/>
                    </a:lnTo>
                    <a:lnTo>
                      <a:pt x="0" y="1992"/>
                    </a:lnTo>
                    <a:lnTo>
                      <a:pt x="6" y="1844"/>
                    </a:lnTo>
                    <a:lnTo>
                      <a:pt x="22" y="1698"/>
                    </a:lnTo>
                    <a:lnTo>
                      <a:pt x="48" y="1555"/>
                    </a:lnTo>
                    <a:lnTo>
                      <a:pt x="84" y="1417"/>
                    </a:lnTo>
                    <a:lnTo>
                      <a:pt x="130" y="1283"/>
                    </a:lnTo>
                    <a:lnTo>
                      <a:pt x="185" y="1153"/>
                    </a:lnTo>
                    <a:lnTo>
                      <a:pt x="249" y="1027"/>
                    </a:lnTo>
                    <a:lnTo>
                      <a:pt x="322" y="907"/>
                    </a:lnTo>
                    <a:lnTo>
                      <a:pt x="401" y="793"/>
                    </a:lnTo>
                    <a:lnTo>
                      <a:pt x="488" y="685"/>
                    </a:lnTo>
                    <a:lnTo>
                      <a:pt x="583" y="583"/>
                    </a:lnTo>
                    <a:lnTo>
                      <a:pt x="686" y="488"/>
                    </a:lnTo>
                    <a:lnTo>
                      <a:pt x="793" y="400"/>
                    </a:lnTo>
                    <a:lnTo>
                      <a:pt x="909" y="320"/>
                    </a:lnTo>
                    <a:lnTo>
                      <a:pt x="1027" y="249"/>
                    </a:lnTo>
                    <a:lnTo>
                      <a:pt x="1153" y="185"/>
                    </a:lnTo>
                    <a:lnTo>
                      <a:pt x="1283" y="130"/>
                    </a:lnTo>
                    <a:lnTo>
                      <a:pt x="1417" y="84"/>
                    </a:lnTo>
                    <a:lnTo>
                      <a:pt x="1555" y="48"/>
                    </a:lnTo>
                    <a:lnTo>
                      <a:pt x="1698" y="22"/>
                    </a:lnTo>
                    <a:lnTo>
                      <a:pt x="1844" y="5"/>
                    </a:lnTo>
                    <a:lnTo>
                      <a:pt x="199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406400" dist="304800" dir="13740000">
                  <a:prstClr val="black">
                    <a:alpha val="63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6482407" y="3218594"/>
                <a:ext cx="1830753" cy="1436083"/>
              </a:xfrm>
              <a:custGeom>
                <a:avLst/>
                <a:gdLst>
                  <a:gd name="T0" fmla="*/ 1369 w 2542"/>
                  <a:gd name="T1" fmla="*/ 0 h 1994"/>
                  <a:gd name="T2" fmla="*/ 1334 w 2542"/>
                  <a:gd name="T3" fmla="*/ 41 h 1994"/>
                  <a:gd name="T4" fmla="*/ 1283 w 2542"/>
                  <a:gd name="T5" fmla="*/ 130 h 1994"/>
                  <a:gd name="T6" fmla="*/ 1264 w 2542"/>
                  <a:gd name="T7" fmla="*/ 238 h 1994"/>
                  <a:gd name="T8" fmla="*/ 1285 w 2542"/>
                  <a:gd name="T9" fmla="*/ 346 h 1994"/>
                  <a:gd name="T10" fmla="*/ 1339 w 2542"/>
                  <a:gd name="T11" fmla="*/ 439 h 1994"/>
                  <a:gd name="T12" fmla="*/ 1420 w 2542"/>
                  <a:gd name="T13" fmla="*/ 507 h 1994"/>
                  <a:gd name="T14" fmla="*/ 1522 w 2542"/>
                  <a:gd name="T15" fmla="*/ 543 h 1994"/>
                  <a:gd name="T16" fmla="*/ 1634 w 2542"/>
                  <a:gd name="T17" fmla="*/ 543 h 1994"/>
                  <a:gd name="T18" fmla="*/ 1736 w 2542"/>
                  <a:gd name="T19" fmla="*/ 505 h 1994"/>
                  <a:gd name="T20" fmla="*/ 1816 w 2542"/>
                  <a:gd name="T21" fmla="*/ 437 h 1994"/>
                  <a:gd name="T22" fmla="*/ 1871 w 2542"/>
                  <a:gd name="T23" fmla="*/ 344 h 1994"/>
                  <a:gd name="T24" fmla="*/ 1889 w 2542"/>
                  <a:gd name="T25" fmla="*/ 234 h 1994"/>
                  <a:gd name="T26" fmla="*/ 1871 w 2542"/>
                  <a:gd name="T27" fmla="*/ 128 h 1994"/>
                  <a:gd name="T28" fmla="*/ 1818 w 2542"/>
                  <a:gd name="T29" fmla="*/ 39 h 1994"/>
                  <a:gd name="T30" fmla="*/ 2542 w 2542"/>
                  <a:gd name="T31" fmla="*/ 0 h 1994"/>
                  <a:gd name="T32" fmla="*/ 2520 w 2542"/>
                  <a:gd name="T33" fmla="*/ 295 h 1994"/>
                  <a:gd name="T34" fmla="*/ 2458 w 2542"/>
                  <a:gd name="T35" fmla="*/ 576 h 1994"/>
                  <a:gd name="T36" fmla="*/ 2355 w 2542"/>
                  <a:gd name="T37" fmla="*/ 841 h 1994"/>
                  <a:gd name="T38" fmla="*/ 2220 w 2542"/>
                  <a:gd name="T39" fmla="*/ 1086 h 1994"/>
                  <a:gd name="T40" fmla="*/ 2052 w 2542"/>
                  <a:gd name="T41" fmla="*/ 1309 h 1994"/>
                  <a:gd name="T42" fmla="*/ 1856 w 2542"/>
                  <a:gd name="T43" fmla="*/ 1505 h 1994"/>
                  <a:gd name="T44" fmla="*/ 1634 w 2542"/>
                  <a:gd name="T45" fmla="*/ 1673 h 1994"/>
                  <a:gd name="T46" fmla="*/ 1389 w 2542"/>
                  <a:gd name="T47" fmla="*/ 1808 h 1994"/>
                  <a:gd name="T48" fmla="*/ 1124 w 2542"/>
                  <a:gd name="T49" fmla="*/ 1909 h 1994"/>
                  <a:gd name="T50" fmla="*/ 842 w 2542"/>
                  <a:gd name="T51" fmla="*/ 1972 h 1994"/>
                  <a:gd name="T52" fmla="*/ 548 w 2542"/>
                  <a:gd name="T53" fmla="*/ 1994 h 1994"/>
                  <a:gd name="T54" fmla="*/ 512 w 2542"/>
                  <a:gd name="T55" fmla="*/ 1271 h 1994"/>
                  <a:gd name="T56" fmla="*/ 420 w 2542"/>
                  <a:gd name="T57" fmla="*/ 1324 h 1994"/>
                  <a:gd name="T58" fmla="*/ 314 w 2542"/>
                  <a:gd name="T59" fmla="*/ 1342 h 1994"/>
                  <a:gd name="T60" fmla="*/ 205 w 2542"/>
                  <a:gd name="T61" fmla="*/ 1322 h 1994"/>
                  <a:gd name="T62" fmla="*/ 113 w 2542"/>
                  <a:gd name="T63" fmla="*/ 1269 h 1994"/>
                  <a:gd name="T64" fmla="*/ 44 w 2542"/>
                  <a:gd name="T65" fmla="*/ 1188 h 1994"/>
                  <a:gd name="T66" fmla="*/ 5 w 2542"/>
                  <a:gd name="T67" fmla="*/ 1086 h 1994"/>
                  <a:gd name="T68" fmla="*/ 5 w 2542"/>
                  <a:gd name="T69" fmla="*/ 975 h 1994"/>
                  <a:gd name="T70" fmla="*/ 42 w 2542"/>
                  <a:gd name="T71" fmla="*/ 872 h 1994"/>
                  <a:gd name="T72" fmla="*/ 111 w 2542"/>
                  <a:gd name="T73" fmla="*/ 790 h 1994"/>
                  <a:gd name="T74" fmla="*/ 203 w 2542"/>
                  <a:gd name="T75" fmla="*/ 737 h 1994"/>
                  <a:gd name="T76" fmla="*/ 312 w 2542"/>
                  <a:gd name="T77" fmla="*/ 717 h 1994"/>
                  <a:gd name="T78" fmla="*/ 418 w 2542"/>
                  <a:gd name="T79" fmla="*/ 735 h 1994"/>
                  <a:gd name="T80" fmla="*/ 510 w 2542"/>
                  <a:gd name="T81" fmla="*/ 786 h 1994"/>
                  <a:gd name="T82" fmla="*/ 548 w 2542"/>
                  <a:gd name="T83" fmla="*/ 821 h 1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42" h="1994">
                    <a:moveTo>
                      <a:pt x="548" y="0"/>
                    </a:moveTo>
                    <a:lnTo>
                      <a:pt x="1369" y="0"/>
                    </a:lnTo>
                    <a:lnTo>
                      <a:pt x="1369" y="2"/>
                    </a:lnTo>
                    <a:lnTo>
                      <a:pt x="1334" y="41"/>
                    </a:lnTo>
                    <a:lnTo>
                      <a:pt x="1305" y="83"/>
                    </a:lnTo>
                    <a:lnTo>
                      <a:pt x="1283" y="130"/>
                    </a:lnTo>
                    <a:lnTo>
                      <a:pt x="1268" y="183"/>
                    </a:lnTo>
                    <a:lnTo>
                      <a:pt x="1264" y="238"/>
                    </a:lnTo>
                    <a:lnTo>
                      <a:pt x="1270" y="293"/>
                    </a:lnTo>
                    <a:lnTo>
                      <a:pt x="1285" y="346"/>
                    </a:lnTo>
                    <a:lnTo>
                      <a:pt x="1308" y="395"/>
                    </a:lnTo>
                    <a:lnTo>
                      <a:pt x="1339" y="439"/>
                    </a:lnTo>
                    <a:lnTo>
                      <a:pt x="1376" y="476"/>
                    </a:lnTo>
                    <a:lnTo>
                      <a:pt x="1420" y="507"/>
                    </a:lnTo>
                    <a:lnTo>
                      <a:pt x="1469" y="530"/>
                    </a:lnTo>
                    <a:lnTo>
                      <a:pt x="1522" y="543"/>
                    </a:lnTo>
                    <a:lnTo>
                      <a:pt x="1579" y="549"/>
                    </a:lnTo>
                    <a:lnTo>
                      <a:pt x="1634" y="543"/>
                    </a:lnTo>
                    <a:lnTo>
                      <a:pt x="1687" y="529"/>
                    </a:lnTo>
                    <a:lnTo>
                      <a:pt x="1736" y="505"/>
                    </a:lnTo>
                    <a:lnTo>
                      <a:pt x="1780" y="474"/>
                    </a:lnTo>
                    <a:lnTo>
                      <a:pt x="1816" y="437"/>
                    </a:lnTo>
                    <a:lnTo>
                      <a:pt x="1847" y="393"/>
                    </a:lnTo>
                    <a:lnTo>
                      <a:pt x="1871" y="344"/>
                    </a:lnTo>
                    <a:lnTo>
                      <a:pt x="1884" y="291"/>
                    </a:lnTo>
                    <a:lnTo>
                      <a:pt x="1889" y="234"/>
                    </a:lnTo>
                    <a:lnTo>
                      <a:pt x="1884" y="179"/>
                    </a:lnTo>
                    <a:lnTo>
                      <a:pt x="1871" y="128"/>
                    </a:lnTo>
                    <a:lnTo>
                      <a:pt x="1847" y="81"/>
                    </a:lnTo>
                    <a:lnTo>
                      <a:pt x="1818" y="39"/>
                    </a:lnTo>
                    <a:lnTo>
                      <a:pt x="1783" y="0"/>
                    </a:lnTo>
                    <a:lnTo>
                      <a:pt x="2542" y="0"/>
                    </a:lnTo>
                    <a:lnTo>
                      <a:pt x="2536" y="150"/>
                    </a:lnTo>
                    <a:lnTo>
                      <a:pt x="2520" y="295"/>
                    </a:lnTo>
                    <a:lnTo>
                      <a:pt x="2492" y="437"/>
                    </a:lnTo>
                    <a:lnTo>
                      <a:pt x="2458" y="576"/>
                    </a:lnTo>
                    <a:lnTo>
                      <a:pt x="2410" y="711"/>
                    </a:lnTo>
                    <a:lnTo>
                      <a:pt x="2355" y="841"/>
                    </a:lnTo>
                    <a:lnTo>
                      <a:pt x="2291" y="965"/>
                    </a:lnTo>
                    <a:lnTo>
                      <a:pt x="2220" y="1086"/>
                    </a:lnTo>
                    <a:lnTo>
                      <a:pt x="2140" y="1199"/>
                    </a:lnTo>
                    <a:lnTo>
                      <a:pt x="2052" y="1309"/>
                    </a:lnTo>
                    <a:lnTo>
                      <a:pt x="1957" y="1410"/>
                    </a:lnTo>
                    <a:lnTo>
                      <a:pt x="1856" y="1505"/>
                    </a:lnTo>
                    <a:lnTo>
                      <a:pt x="1749" y="1592"/>
                    </a:lnTo>
                    <a:lnTo>
                      <a:pt x="1634" y="1673"/>
                    </a:lnTo>
                    <a:lnTo>
                      <a:pt x="1513" y="1744"/>
                    </a:lnTo>
                    <a:lnTo>
                      <a:pt x="1389" y="1808"/>
                    </a:lnTo>
                    <a:lnTo>
                      <a:pt x="1259" y="1863"/>
                    </a:lnTo>
                    <a:lnTo>
                      <a:pt x="1124" y="1909"/>
                    </a:lnTo>
                    <a:lnTo>
                      <a:pt x="985" y="1945"/>
                    </a:lnTo>
                    <a:lnTo>
                      <a:pt x="842" y="1972"/>
                    </a:lnTo>
                    <a:lnTo>
                      <a:pt x="698" y="1989"/>
                    </a:lnTo>
                    <a:lnTo>
                      <a:pt x="548" y="1994"/>
                    </a:lnTo>
                    <a:lnTo>
                      <a:pt x="548" y="1234"/>
                    </a:lnTo>
                    <a:lnTo>
                      <a:pt x="512" y="1271"/>
                    </a:lnTo>
                    <a:lnTo>
                      <a:pt x="468" y="1300"/>
                    </a:lnTo>
                    <a:lnTo>
                      <a:pt x="420" y="1324"/>
                    </a:lnTo>
                    <a:lnTo>
                      <a:pt x="369" y="1336"/>
                    </a:lnTo>
                    <a:lnTo>
                      <a:pt x="314" y="1342"/>
                    </a:lnTo>
                    <a:lnTo>
                      <a:pt x="258" y="1336"/>
                    </a:lnTo>
                    <a:lnTo>
                      <a:pt x="205" y="1322"/>
                    </a:lnTo>
                    <a:lnTo>
                      <a:pt x="157" y="1300"/>
                    </a:lnTo>
                    <a:lnTo>
                      <a:pt x="113" y="1269"/>
                    </a:lnTo>
                    <a:lnTo>
                      <a:pt x="75" y="1232"/>
                    </a:lnTo>
                    <a:lnTo>
                      <a:pt x="44" y="1188"/>
                    </a:lnTo>
                    <a:lnTo>
                      <a:pt x="20" y="1139"/>
                    </a:lnTo>
                    <a:lnTo>
                      <a:pt x="5" y="1086"/>
                    </a:lnTo>
                    <a:lnTo>
                      <a:pt x="0" y="1031"/>
                    </a:lnTo>
                    <a:lnTo>
                      <a:pt x="5" y="975"/>
                    </a:lnTo>
                    <a:lnTo>
                      <a:pt x="20" y="922"/>
                    </a:lnTo>
                    <a:lnTo>
                      <a:pt x="42" y="872"/>
                    </a:lnTo>
                    <a:lnTo>
                      <a:pt x="73" y="828"/>
                    </a:lnTo>
                    <a:lnTo>
                      <a:pt x="111" y="790"/>
                    </a:lnTo>
                    <a:lnTo>
                      <a:pt x="155" y="759"/>
                    </a:lnTo>
                    <a:lnTo>
                      <a:pt x="203" y="737"/>
                    </a:lnTo>
                    <a:lnTo>
                      <a:pt x="256" y="722"/>
                    </a:lnTo>
                    <a:lnTo>
                      <a:pt x="312" y="717"/>
                    </a:lnTo>
                    <a:lnTo>
                      <a:pt x="367" y="720"/>
                    </a:lnTo>
                    <a:lnTo>
                      <a:pt x="418" y="735"/>
                    </a:lnTo>
                    <a:lnTo>
                      <a:pt x="466" y="757"/>
                    </a:lnTo>
                    <a:lnTo>
                      <a:pt x="510" y="786"/>
                    </a:lnTo>
                    <a:lnTo>
                      <a:pt x="546" y="821"/>
                    </a:lnTo>
                    <a:lnTo>
                      <a:pt x="548" y="821"/>
                    </a:lnTo>
                    <a:lnTo>
                      <a:pt x="548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508000" dist="203200" dir="27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6877076" y="1783952"/>
                <a:ext cx="1436083" cy="1830033"/>
              </a:xfrm>
              <a:custGeom>
                <a:avLst/>
                <a:gdLst>
                  <a:gd name="T0" fmla="*/ 150 w 1994"/>
                  <a:gd name="T1" fmla="*/ 5 h 2541"/>
                  <a:gd name="T2" fmla="*/ 437 w 1994"/>
                  <a:gd name="T3" fmla="*/ 48 h 2541"/>
                  <a:gd name="T4" fmla="*/ 711 w 1994"/>
                  <a:gd name="T5" fmla="*/ 130 h 2541"/>
                  <a:gd name="T6" fmla="*/ 965 w 1994"/>
                  <a:gd name="T7" fmla="*/ 249 h 2541"/>
                  <a:gd name="T8" fmla="*/ 1201 w 1994"/>
                  <a:gd name="T9" fmla="*/ 400 h 2541"/>
                  <a:gd name="T10" fmla="*/ 1409 w 1994"/>
                  <a:gd name="T11" fmla="*/ 583 h 2541"/>
                  <a:gd name="T12" fmla="*/ 1592 w 1994"/>
                  <a:gd name="T13" fmla="*/ 793 h 2541"/>
                  <a:gd name="T14" fmla="*/ 1743 w 1994"/>
                  <a:gd name="T15" fmla="*/ 1027 h 2541"/>
                  <a:gd name="T16" fmla="*/ 1862 w 1994"/>
                  <a:gd name="T17" fmla="*/ 1283 h 2541"/>
                  <a:gd name="T18" fmla="*/ 1944 w 1994"/>
                  <a:gd name="T19" fmla="*/ 1555 h 2541"/>
                  <a:gd name="T20" fmla="*/ 1988 w 1994"/>
                  <a:gd name="T21" fmla="*/ 1844 h 2541"/>
                  <a:gd name="T22" fmla="*/ 1235 w 1994"/>
                  <a:gd name="T23" fmla="*/ 1992 h 2541"/>
                  <a:gd name="T24" fmla="*/ 1299 w 1994"/>
                  <a:gd name="T25" fmla="*/ 2073 h 2541"/>
                  <a:gd name="T26" fmla="*/ 1336 w 1994"/>
                  <a:gd name="T27" fmla="*/ 2171 h 2541"/>
                  <a:gd name="T28" fmla="*/ 1336 w 1994"/>
                  <a:gd name="T29" fmla="*/ 2283 h 2541"/>
                  <a:gd name="T30" fmla="*/ 1299 w 1994"/>
                  <a:gd name="T31" fmla="*/ 2385 h 2541"/>
                  <a:gd name="T32" fmla="*/ 1232 w 1994"/>
                  <a:gd name="T33" fmla="*/ 2466 h 2541"/>
                  <a:gd name="T34" fmla="*/ 1139 w 1994"/>
                  <a:gd name="T35" fmla="*/ 2521 h 2541"/>
                  <a:gd name="T36" fmla="*/ 1031 w 1994"/>
                  <a:gd name="T37" fmla="*/ 2541 h 2541"/>
                  <a:gd name="T38" fmla="*/ 921 w 1994"/>
                  <a:gd name="T39" fmla="*/ 2522 h 2541"/>
                  <a:gd name="T40" fmla="*/ 828 w 1994"/>
                  <a:gd name="T41" fmla="*/ 2468 h 2541"/>
                  <a:gd name="T42" fmla="*/ 760 w 1994"/>
                  <a:gd name="T43" fmla="*/ 2387 h 2541"/>
                  <a:gd name="T44" fmla="*/ 722 w 1994"/>
                  <a:gd name="T45" fmla="*/ 2285 h 2541"/>
                  <a:gd name="T46" fmla="*/ 720 w 1994"/>
                  <a:gd name="T47" fmla="*/ 2175 h 2541"/>
                  <a:gd name="T48" fmla="*/ 757 w 1994"/>
                  <a:gd name="T49" fmla="*/ 2075 h 2541"/>
                  <a:gd name="T50" fmla="*/ 821 w 1994"/>
                  <a:gd name="T51" fmla="*/ 1994 h 2541"/>
                  <a:gd name="T52" fmla="*/ 0 w 1994"/>
                  <a:gd name="T53" fmla="*/ 1992 h 2541"/>
                  <a:gd name="T54" fmla="*/ 2 w 1994"/>
                  <a:gd name="T55" fmla="*/ 1172 h 2541"/>
                  <a:gd name="T56" fmla="*/ 82 w 1994"/>
                  <a:gd name="T57" fmla="*/ 1237 h 2541"/>
                  <a:gd name="T58" fmla="*/ 183 w 1994"/>
                  <a:gd name="T59" fmla="*/ 1272 h 2541"/>
                  <a:gd name="T60" fmla="*/ 294 w 1994"/>
                  <a:gd name="T61" fmla="*/ 1272 h 2541"/>
                  <a:gd name="T62" fmla="*/ 395 w 1994"/>
                  <a:gd name="T63" fmla="*/ 1234 h 2541"/>
                  <a:gd name="T64" fmla="*/ 475 w 1994"/>
                  <a:gd name="T65" fmla="*/ 1164 h 2541"/>
                  <a:gd name="T66" fmla="*/ 530 w 1994"/>
                  <a:gd name="T67" fmla="*/ 1073 h 2541"/>
                  <a:gd name="T68" fmla="*/ 548 w 1994"/>
                  <a:gd name="T69" fmla="*/ 963 h 2541"/>
                  <a:gd name="T70" fmla="*/ 528 w 1994"/>
                  <a:gd name="T71" fmla="*/ 854 h 2541"/>
                  <a:gd name="T72" fmla="*/ 473 w 1994"/>
                  <a:gd name="T73" fmla="*/ 762 h 2541"/>
                  <a:gd name="T74" fmla="*/ 393 w 1994"/>
                  <a:gd name="T75" fmla="*/ 693 h 2541"/>
                  <a:gd name="T76" fmla="*/ 291 w 1994"/>
                  <a:gd name="T77" fmla="*/ 656 h 2541"/>
                  <a:gd name="T78" fmla="*/ 179 w 1994"/>
                  <a:gd name="T79" fmla="*/ 656 h 2541"/>
                  <a:gd name="T80" fmla="*/ 81 w 1994"/>
                  <a:gd name="T81" fmla="*/ 693 h 2541"/>
                  <a:gd name="T82" fmla="*/ 0 w 1994"/>
                  <a:gd name="T83" fmla="*/ 759 h 2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994" h="2541">
                    <a:moveTo>
                      <a:pt x="0" y="0"/>
                    </a:moveTo>
                    <a:lnTo>
                      <a:pt x="150" y="5"/>
                    </a:lnTo>
                    <a:lnTo>
                      <a:pt x="294" y="22"/>
                    </a:lnTo>
                    <a:lnTo>
                      <a:pt x="437" y="48"/>
                    </a:lnTo>
                    <a:lnTo>
                      <a:pt x="576" y="84"/>
                    </a:lnTo>
                    <a:lnTo>
                      <a:pt x="711" y="130"/>
                    </a:lnTo>
                    <a:lnTo>
                      <a:pt x="841" y="185"/>
                    </a:lnTo>
                    <a:lnTo>
                      <a:pt x="965" y="249"/>
                    </a:lnTo>
                    <a:lnTo>
                      <a:pt x="1086" y="320"/>
                    </a:lnTo>
                    <a:lnTo>
                      <a:pt x="1201" y="400"/>
                    </a:lnTo>
                    <a:lnTo>
                      <a:pt x="1308" y="488"/>
                    </a:lnTo>
                    <a:lnTo>
                      <a:pt x="1409" y="583"/>
                    </a:lnTo>
                    <a:lnTo>
                      <a:pt x="1504" y="685"/>
                    </a:lnTo>
                    <a:lnTo>
                      <a:pt x="1592" y="793"/>
                    </a:lnTo>
                    <a:lnTo>
                      <a:pt x="1672" y="907"/>
                    </a:lnTo>
                    <a:lnTo>
                      <a:pt x="1743" y="1027"/>
                    </a:lnTo>
                    <a:lnTo>
                      <a:pt x="1807" y="1153"/>
                    </a:lnTo>
                    <a:lnTo>
                      <a:pt x="1862" y="1283"/>
                    </a:lnTo>
                    <a:lnTo>
                      <a:pt x="1910" y="1417"/>
                    </a:lnTo>
                    <a:lnTo>
                      <a:pt x="1944" y="1555"/>
                    </a:lnTo>
                    <a:lnTo>
                      <a:pt x="1972" y="1698"/>
                    </a:lnTo>
                    <a:lnTo>
                      <a:pt x="1988" y="1844"/>
                    </a:lnTo>
                    <a:lnTo>
                      <a:pt x="1994" y="1992"/>
                    </a:lnTo>
                    <a:lnTo>
                      <a:pt x="1235" y="1992"/>
                    </a:lnTo>
                    <a:lnTo>
                      <a:pt x="1270" y="2031"/>
                    </a:lnTo>
                    <a:lnTo>
                      <a:pt x="1299" y="2073"/>
                    </a:lnTo>
                    <a:lnTo>
                      <a:pt x="1323" y="2120"/>
                    </a:lnTo>
                    <a:lnTo>
                      <a:pt x="1336" y="2171"/>
                    </a:lnTo>
                    <a:lnTo>
                      <a:pt x="1341" y="2226"/>
                    </a:lnTo>
                    <a:lnTo>
                      <a:pt x="1336" y="2283"/>
                    </a:lnTo>
                    <a:lnTo>
                      <a:pt x="1323" y="2336"/>
                    </a:lnTo>
                    <a:lnTo>
                      <a:pt x="1299" y="2385"/>
                    </a:lnTo>
                    <a:lnTo>
                      <a:pt x="1268" y="2429"/>
                    </a:lnTo>
                    <a:lnTo>
                      <a:pt x="1232" y="2466"/>
                    </a:lnTo>
                    <a:lnTo>
                      <a:pt x="1188" y="2497"/>
                    </a:lnTo>
                    <a:lnTo>
                      <a:pt x="1139" y="2521"/>
                    </a:lnTo>
                    <a:lnTo>
                      <a:pt x="1086" y="2535"/>
                    </a:lnTo>
                    <a:lnTo>
                      <a:pt x="1031" y="2541"/>
                    </a:lnTo>
                    <a:lnTo>
                      <a:pt x="974" y="2535"/>
                    </a:lnTo>
                    <a:lnTo>
                      <a:pt x="921" y="2522"/>
                    </a:lnTo>
                    <a:lnTo>
                      <a:pt x="872" y="2499"/>
                    </a:lnTo>
                    <a:lnTo>
                      <a:pt x="828" y="2468"/>
                    </a:lnTo>
                    <a:lnTo>
                      <a:pt x="791" y="2431"/>
                    </a:lnTo>
                    <a:lnTo>
                      <a:pt x="760" y="2387"/>
                    </a:lnTo>
                    <a:lnTo>
                      <a:pt x="737" y="2338"/>
                    </a:lnTo>
                    <a:lnTo>
                      <a:pt x="722" y="2285"/>
                    </a:lnTo>
                    <a:lnTo>
                      <a:pt x="716" y="2230"/>
                    </a:lnTo>
                    <a:lnTo>
                      <a:pt x="720" y="2175"/>
                    </a:lnTo>
                    <a:lnTo>
                      <a:pt x="735" y="2122"/>
                    </a:lnTo>
                    <a:lnTo>
                      <a:pt x="757" y="2075"/>
                    </a:lnTo>
                    <a:lnTo>
                      <a:pt x="786" y="2033"/>
                    </a:lnTo>
                    <a:lnTo>
                      <a:pt x="821" y="1994"/>
                    </a:lnTo>
                    <a:lnTo>
                      <a:pt x="821" y="1992"/>
                    </a:lnTo>
                    <a:lnTo>
                      <a:pt x="0" y="1992"/>
                    </a:lnTo>
                    <a:lnTo>
                      <a:pt x="0" y="1172"/>
                    </a:lnTo>
                    <a:lnTo>
                      <a:pt x="2" y="1172"/>
                    </a:lnTo>
                    <a:lnTo>
                      <a:pt x="40" y="1208"/>
                    </a:lnTo>
                    <a:lnTo>
                      <a:pt x="82" y="1237"/>
                    </a:lnTo>
                    <a:lnTo>
                      <a:pt x="130" y="1259"/>
                    </a:lnTo>
                    <a:lnTo>
                      <a:pt x="183" y="1272"/>
                    </a:lnTo>
                    <a:lnTo>
                      <a:pt x="238" y="1278"/>
                    </a:lnTo>
                    <a:lnTo>
                      <a:pt x="294" y="1272"/>
                    </a:lnTo>
                    <a:lnTo>
                      <a:pt x="345" y="1258"/>
                    </a:lnTo>
                    <a:lnTo>
                      <a:pt x="395" y="1234"/>
                    </a:lnTo>
                    <a:lnTo>
                      <a:pt x="439" y="1203"/>
                    </a:lnTo>
                    <a:lnTo>
                      <a:pt x="475" y="1164"/>
                    </a:lnTo>
                    <a:lnTo>
                      <a:pt x="506" y="1120"/>
                    </a:lnTo>
                    <a:lnTo>
                      <a:pt x="530" y="1073"/>
                    </a:lnTo>
                    <a:lnTo>
                      <a:pt x="545" y="1020"/>
                    </a:lnTo>
                    <a:lnTo>
                      <a:pt x="548" y="963"/>
                    </a:lnTo>
                    <a:lnTo>
                      <a:pt x="543" y="907"/>
                    </a:lnTo>
                    <a:lnTo>
                      <a:pt x="528" y="854"/>
                    </a:lnTo>
                    <a:lnTo>
                      <a:pt x="504" y="806"/>
                    </a:lnTo>
                    <a:lnTo>
                      <a:pt x="473" y="762"/>
                    </a:lnTo>
                    <a:lnTo>
                      <a:pt x="437" y="724"/>
                    </a:lnTo>
                    <a:lnTo>
                      <a:pt x="393" y="693"/>
                    </a:lnTo>
                    <a:lnTo>
                      <a:pt x="344" y="671"/>
                    </a:lnTo>
                    <a:lnTo>
                      <a:pt x="291" y="656"/>
                    </a:lnTo>
                    <a:lnTo>
                      <a:pt x="234" y="651"/>
                    </a:lnTo>
                    <a:lnTo>
                      <a:pt x="179" y="656"/>
                    </a:lnTo>
                    <a:lnTo>
                      <a:pt x="128" y="671"/>
                    </a:lnTo>
                    <a:lnTo>
                      <a:pt x="81" y="693"/>
                    </a:lnTo>
                    <a:lnTo>
                      <a:pt x="39" y="722"/>
                    </a:lnTo>
                    <a:lnTo>
                      <a:pt x="0" y="7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75000"/>
                  </a:schemeClr>
                </a:solidFill>
                <a:prstDash val="solid"/>
                <a:round/>
                <a:headEnd/>
                <a:tailEnd/>
              </a:ln>
              <a:effectLst>
                <a:innerShdw blurRad="381000" dist="266700" dir="18900000">
                  <a:prstClr val="black">
                    <a:alpha val="64000"/>
                  </a:prstClr>
                </a:innerShdw>
              </a:effectLst>
              <a:scene3d>
                <a:camera prst="orthographicFront"/>
                <a:lightRig rig="threePt" dir="t">
                  <a:rot lat="0" lon="0" rev="114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 rot="3243413">
                <a:off x="4729837" y="4045610"/>
                <a:ext cx="566236" cy="956811"/>
              </a:xfrm>
              <a:custGeom>
                <a:avLst/>
                <a:gdLst>
                  <a:gd name="T0" fmla="*/ 152 w 851"/>
                  <a:gd name="T1" fmla="*/ 0 h 1438"/>
                  <a:gd name="T2" fmla="*/ 700 w 851"/>
                  <a:gd name="T3" fmla="*/ 0 h 1438"/>
                  <a:gd name="T4" fmla="*/ 740 w 851"/>
                  <a:gd name="T5" fmla="*/ 5 h 1438"/>
                  <a:gd name="T6" fmla="*/ 777 w 851"/>
                  <a:gd name="T7" fmla="*/ 20 h 1438"/>
                  <a:gd name="T8" fmla="*/ 808 w 851"/>
                  <a:gd name="T9" fmla="*/ 44 h 1438"/>
                  <a:gd name="T10" fmla="*/ 831 w 851"/>
                  <a:gd name="T11" fmla="*/ 75 h 1438"/>
                  <a:gd name="T12" fmla="*/ 846 w 851"/>
                  <a:gd name="T13" fmla="*/ 111 h 1438"/>
                  <a:gd name="T14" fmla="*/ 851 w 851"/>
                  <a:gd name="T15" fmla="*/ 152 h 1438"/>
                  <a:gd name="T16" fmla="*/ 851 w 851"/>
                  <a:gd name="T17" fmla="*/ 1287 h 1438"/>
                  <a:gd name="T18" fmla="*/ 846 w 851"/>
                  <a:gd name="T19" fmla="*/ 1327 h 1438"/>
                  <a:gd name="T20" fmla="*/ 831 w 851"/>
                  <a:gd name="T21" fmla="*/ 1363 h 1438"/>
                  <a:gd name="T22" fmla="*/ 808 w 851"/>
                  <a:gd name="T23" fmla="*/ 1394 h 1438"/>
                  <a:gd name="T24" fmla="*/ 777 w 851"/>
                  <a:gd name="T25" fmla="*/ 1418 h 1438"/>
                  <a:gd name="T26" fmla="*/ 740 w 851"/>
                  <a:gd name="T27" fmla="*/ 1433 h 1438"/>
                  <a:gd name="T28" fmla="*/ 700 w 851"/>
                  <a:gd name="T29" fmla="*/ 1438 h 1438"/>
                  <a:gd name="T30" fmla="*/ 152 w 851"/>
                  <a:gd name="T31" fmla="*/ 1438 h 1438"/>
                  <a:gd name="T32" fmla="*/ 111 w 851"/>
                  <a:gd name="T33" fmla="*/ 1433 h 1438"/>
                  <a:gd name="T34" fmla="*/ 75 w 851"/>
                  <a:gd name="T35" fmla="*/ 1418 h 1438"/>
                  <a:gd name="T36" fmla="*/ 46 w 851"/>
                  <a:gd name="T37" fmla="*/ 1394 h 1438"/>
                  <a:gd name="T38" fmla="*/ 22 w 851"/>
                  <a:gd name="T39" fmla="*/ 1363 h 1438"/>
                  <a:gd name="T40" fmla="*/ 5 w 851"/>
                  <a:gd name="T41" fmla="*/ 1327 h 1438"/>
                  <a:gd name="T42" fmla="*/ 0 w 851"/>
                  <a:gd name="T43" fmla="*/ 1287 h 1438"/>
                  <a:gd name="T44" fmla="*/ 0 w 851"/>
                  <a:gd name="T45" fmla="*/ 152 h 1438"/>
                  <a:gd name="T46" fmla="*/ 5 w 851"/>
                  <a:gd name="T47" fmla="*/ 111 h 1438"/>
                  <a:gd name="T48" fmla="*/ 22 w 851"/>
                  <a:gd name="T49" fmla="*/ 75 h 1438"/>
                  <a:gd name="T50" fmla="*/ 46 w 851"/>
                  <a:gd name="T51" fmla="*/ 44 h 1438"/>
                  <a:gd name="T52" fmla="*/ 75 w 851"/>
                  <a:gd name="T53" fmla="*/ 20 h 1438"/>
                  <a:gd name="T54" fmla="*/ 111 w 851"/>
                  <a:gd name="T55" fmla="*/ 5 h 1438"/>
                  <a:gd name="T56" fmla="*/ 152 w 851"/>
                  <a:gd name="T57" fmla="*/ 0 h 1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51" h="1438">
                    <a:moveTo>
                      <a:pt x="152" y="0"/>
                    </a:moveTo>
                    <a:lnTo>
                      <a:pt x="700" y="0"/>
                    </a:lnTo>
                    <a:lnTo>
                      <a:pt x="740" y="5"/>
                    </a:lnTo>
                    <a:lnTo>
                      <a:pt x="777" y="20"/>
                    </a:lnTo>
                    <a:lnTo>
                      <a:pt x="808" y="44"/>
                    </a:lnTo>
                    <a:lnTo>
                      <a:pt x="831" y="75"/>
                    </a:lnTo>
                    <a:lnTo>
                      <a:pt x="846" y="111"/>
                    </a:lnTo>
                    <a:lnTo>
                      <a:pt x="851" y="152"/>
                    </a:lnTo>
                    <a:lnTo>
                      <a:pt x="851" y="1287"/>
                    </a:lnTo>
                    <a:lnTo>
                      <a:pt x="846" y="1327"/>
                    </a:lnTo>
                    <a:lnTo>
                      <a:pt x="831" y="1363"/>
                    </a:lnTo>
                    <a:lnTo>
                      <a:pt x="808" y="1394"/>
                    </a:lnTo>
                    <a:lnTo>
                      <a:pt x="777" y="1418"/>
                    </a:lnTo>
                    <a:lnTo>
                      <a:pt x="740" y="1433"/>
                    </a:lnTo>
                    <a:lnTo>
                      <a:pt x="700" y="1438"/>
                    </a:lnTo>
                    <a:lnTo>
                      <a:pt x="152" y="1438"/>
                    </a:lnTo>
                    <a:lnTo>
                      <a:pt x="111" y="1433"/>
                    </a:lnTo>
                    <a:lnTo>
                      <a:pt x="75" y="1418"/>
                    </a:lnTo>
                    <a:lnTo>
                      <a:pt x="46" y="1394"/>
                    </a:lnTo>
                    <a:lnTo>
                      <a:pt x="22" y="1363"/>
                    </a:lnTo>
                    <a:lnTo>
                      <a:pt x="5" y="1327"/>
                    </a:lnTo>
                    <a:lnTo>
                      <a:pt x="0" y="1287"/>
                    </a:lnTo>
                    <a:lnTo>
                      <a:pt x="0" y="152"/>
                    </a:lnTo>
                    <a:lnTo>
                      <a:pt x="5" y="111"/>
                    </a:lnTo>
                    <a:lnTo>
                      <a:pt x="22" y="75"/>
                    </a:lnTo>
                    <a:lnTo>
                      <a:pt x="46" y="44"/>
                    </a:lnTo>
                    <a:lnTo>
                      <a:pt x="75" y="20"/>
                    </a:lnTo>
                    <a:lnTo>
                      <a:pt x="111" y="5"/>
                    </a:lnTo>
                    <a:lnTo>
                      <a:pt x="152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auto">
              <a:xfrm rot="3243413">
                <a:off x="3832723" y="4268706"/>
                <a:ext cx="646746" cy="1753932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72" h="2636">
                    <a:moveTo>
                      <a:pt x="124" y="0"/>
                    </a:moveTo>
                    <a:lnTo>
                      <a:pt x="151" y="0"/>
                    </a:lnTo>
                    <a:lnTo>
                      <a:pt x="820" y="0"/>
                    </a:lnTo>
                    <a:lnTo>
                      <a:pt x="848" y="0"/>
                    </a:lnTo>
                    <a:lnTo>
                      <a:pt x="873" y="0"/>
                    </a:lnTo>
                    <a:lnTo>
                      <a:pt x="897" y="2"/>
                    </a:lnTo>
                    <a:lnTo>
                      <a:pt x="919" y="6"/>
                    </a:lnTo>
                    <a:lnTo>
                      <a:pt x="937" y="11"/>
                    </a:lnTo>
                    <a:lnTo>
                      <a:pt x="952" y="20"/>
                    </a:lnTo>
                    <a:lnTo>
                      <a:pt x="963" y="35"/>
                    </a:lnTo>
                    <a:lnTo>
                      <a:pt x="970" y="53"/>
                    </a:lnTo>
                    <a:lnTo>
                      <a:pt x="972" y="77"/>
                    </a:lnTo>
                    <a:lnTo>
                      <a:pt x="972" y="2484"/>
                    </a:lnTo>
                    <a:lnTo>
                      <a:pt x="966" y="2525"/>
                    </a:lnTo>
                    <a:lnTo>
                      <a:pt x="952" y="2561"/>
                    </a:lnTo>
                    <a:lnTo>
                      <a:pt x="928" y="2592"/>
                    </a:lnTo>
                    <a:lnTo>
                      <a:pt x="897" y="2616"/>
                    </a:lnTo>
                    <a:lnTo>
                      <a:pt x="860" y="2632"/>
                    </a:lnTo>
                    <a:lnTo>
                      <a:pt x="820" y="2636"/>
                    </a:lnTo>
                    <a:lnTo>
                      <a:pt x="151" y="2636"/>
                    </a:lnTo>
                    <a:lnTo>
                      <a:pt x="111" y="2632"/>
                    </a:lnTo>
                    <a:lnTo>
                      <a:pt x="75" y="2616"/>
                    </a:lnTo>
                    <a:lnTo>
                      <a:pt x="45" y="2592"/>
                    </a:lnTo>
                    <a:lnTo>
                      <a:pt x="22" y="2561"/>
                    </a:lnTo>
                    <a:lnTo>
                      <a:pt x="5" y="2525"/>
                    </a:lnTo>
                    <a:lnTo>
                      <a:pt x="0" y="2484"/>
                    </a:lnTo>
                    <a:lnTo>
                      <a:pt x="0" y="77"/>
                    </a:lnTo>
                    <a:lnTo>
                      <a:pt x="3" y="53"/>
                    </a:lnTo>
                    <a:lnTo>
                      <a:pt x="9" y="35"/>
                    </a:lnTo>
                    <a:lnTo>
                      <a:pt x="22" y="20"/>
                    </a:lnTo>
                    <a:lnTo>
                      <a:pt x="36" y="11"/>
                    </a:lnTo>
                    <a:lnTo>
                      <a:pt x="54" y="6"/>
                    </a:lnTo>
                    <a:lnTo>
                      <a:pt x="75" y="2"/>
                    </a:lnTo>
                    <a:lnTo>
                      <a:pt x="98" y="0"/>
                    </a:lnTo>
                    <a:lnTo>
                      <a:pt x="124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77000"/>
                      <a:lumOff val="23000"/>
                    </a:schemeClr>
                  </a:gs>
                  <a:gs pos="0">
                    <a:srgbClr val="5A5A5A">
                      <a:lumMod val="58000"/>
                      <a:lumOff val="42000"/>
                    </a:srgbClr>
                  </a:gs>
                  <a:gs pos="39195">
                    <a:schemeClr val="bg1">
                      <a:lumMod val="98000"/>
                    </a:schemeClr>
                  </a:gs>
                  <a:gs pos="62000">
                    <a:srgbClr val="000000">
                      <a:lumMod val="58000"/>
                      <a:lumOff val="42000"/>
                    </a:srgbClr>
                  </a:gs>
                  <a:gs pos="13000">
                    <a:schemeClr val="bg1"/>
                  </a:gs>
                  <a:gs pos="100000">
                    <a:schemeClr val="tx1">
                      <a:alpha val="53000"/>
                      <a:lumMod val="41000"/>
                      <a:lumOff val="59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 rot="3243413">
                <a:off x="5073728" y="4179969"/>
                <a:ext cx="600835" cy="164348"/>
              </a:xfrm>
              <a:custGeom>
                <a:avLst/>
                <a:gdLst>
                  <a:gd name="T0" fmla="*/ 79 w 903"/>
                  <a:gd name="T1" fmla="*/ 0 h 247"/>
                  <a:gd name="T2" fmla="*/ 824 w 903"/>
                  <a:gd name="T3" fmla="*/ 0 h 247"/>
                  <a:gd name="T4" fmla="*/ 850 w 903"/>
                  <a:gd name="T5" fmla="*/ 5 h 247"/>
                  <a:gd name="T6" fmla="*/ 870 w 903"/>
                  <a:gd name="T7" fmla="*/ 16 h 247"/>
                  <a:gd name="T8" fmla="*/ 888 w 903"/>
                  <a:gd name="T9" fmla="*/ 33 h 247"/>
                  <a:gd name="T10" fmla="*/ 899 w 903"/>
                  <a:gd name="T11" fmla="*/ 55 h 247"/>
                  <a:gd name="T12" fmla="*/ 903 w 903"/>
                  <a:gd name="T13" fmla="*/ 80 h 247"/>
                  <a:gd name="T14" fmla="*/ 903 w 903"/>
                  <a:gd name="T15" fmla="*/ 168 h 247"/>
                  <a:gd name="T16" fmla="*/ 899 w 903"/>
                  <a:gd name="T17" fmla="*/ 194 h 247"/>
                  <a:gd name="T18" fmla="*/ 888 w 903"/>
                  <a:gd name="T19" fmla="*/ 216 h 247"/>
                  <a:gd name="T20" fmla="*/ 870 w 903"/>
                  <a:gd name="T21" fmla="*/ 232 h 247"/>
                  <a:gd name="T22" fmla="*/ 850 w 903"/>
                  <a:gd name="T23" fmla="*/ 243 h 247"/>
                  <a:gd name="T24" fmla="*/ 824 w 903"/>
                  <a:gd name="T25" fmla="*/ 247 h 247"/>
                  <a:gd name="T26" fmla="*/ 79 w 903"/>
                  <a:gd name="T27" fmla="*/ 247 h 247"/>
                  <a:gd name="T28" fmla="*/ 55 w 903"/>
                  <a:gd name="T29" fmla="*/ 243 h 247"/>
                  <a:gd name="T30" fmla="*/ 33 w 903"/>
                  <a:gd name="T31" fmla="*/ 232 h 247"/>
                  <a:gd name="T32" fmla="*/ 17 w 903"/>
                  <a:gd name="T33" fmla="*/ 216 h 247"/>
                  <a:gd name="T34" fmla="*/ 6 w 903"/>
                  <a:gd name="T35" fmla="*/ 194 h 247"/>
                  <a:gd name="T36" fmla="*/ 0 w 903"/>
                  <a:gd name="T37" fmla="*/ 168 h 247"/>
                  <a:gd name="T38" fmla="*/ 0 w 903"/>
                  <a:gd name="T39" fmla="*/ 80 h 247"/>
                  <a:gd name="T40" fmla="*/ 6 w 903"/>
                  <a:gd name="T41" fmla="*/ 55 h 247"/>
                  <a:gd name="T42" fmla="*/ 17 w 903"/>
                  <a:gd name="T43" fmla="*/ 33 h 247"/>
                  <a:gd name="T44" fmla="*/ 33 w 903"/>
                  <a:gd name="T45" fmla="*/ 16 h 247"/>
                  <a:gd name="T46" fmla="*/ 55 w 903"/>
                  <a:gd name="T47" fmla="*/ 5 h 247"/>
                  <a:gd name="T48" fmla="*/ 79 w 903"/>
                  <a:gd name="T4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03" h="247">
                    <a:moveTo>
                      <a:pt x="79" y="0"/>
                    </a:moveTo>
                    <a:lnTo>
                      <a:pt x="824" y="0"/>
                    </a:lnTo>
                    <a:lnTo>
                      <a:pt x="850" y="5"/>
                    </a:lnTo>
                    <a:lnTo>
                      <a:pt x="870" y="16"/>
                    </a:lnTo>
                    <a:lnTo>
                      <a:pt x="888" y="33"/>
                    </a:lnTo>
                    <a:lnTo>
                      <a:pt x="899" y="55"/>
                    </a:lnTo>
                    <a:lnTo>
                      <a:pt x="903" y="80"/>
                    </a:lnTo>
                    <a:lnTo>
                      <a:pt x="903" y="168"/>
                    </a:lnTo>
                    <a:lnTo>
                      <a:pt x="899" y="194"/>
                    </a:lnTo>
                    <a:lnTo>
                      <a:pt x="888" y="216"/>
                    </a:lnTo>
                    <a:lnTo>
                      <a:pt x="870" y="232"/>
                    </a:lnTo>
                    <a:lnTo>
                      <a:pt x="850" y="243"/>
                    </a:lnTo>
                    <a:lnTo>
                      <a:pt x="824" y="247"/>
                    </a:lnTo>
                    <a:lnTo>
                      <a:pt x="79" y="247"/>
                    </a:lnTo>
                    <a:lnTo>
                      <a:pt x="55" y="243"/>
                    </a:lnTo>
                    <a:lnTo>
                      <a:pt x="33" y="232"/>
                    </a:lnTo>
                    <a:lnTo>
                      <a:pt x="17" y="216"/>
                    </a:lnTo>
                    <a:lnTo>
                      <a:pt x="6" y="194"/>
                    </a:lnTo>
                    <a:lnTo>
                      <a:pt x="0" y="168"/>
                    </a:lnTo>
                    <a:lnTo>
                      <a:pt x="0" y="80"/>
                    </a:lnTo>
                    <a:lnTo>
                      <a:pt x="6" y="55"/>
                    </a:lnTo>
                    <a:lnTo>
                      <a:pt x="17" y="33"/>
                    </a:lnTo>
                    <a:lnTo>
                      <a:pt x="33" y="16"/>
                    </a:lnTo>
                    <a:lnTo>
                      <a:pt x="55" y="5"/>
                    </a:lnTo>
                    <a:lnTo>
                      <a:pt x="79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77000"/>
                      <a:lumOff val="23000"/>
                    </a:schemeClr>
                  </a:gs>
                  <a:gs pos="0">
                    <a:srgbClr val="5A5A5A">
                      <a:lumMod val="58000"/>
                      <a:lumOff val="42000"/>
                    </a:srgbClr>
                  </a:gs>
                  <a:gs pos="39195">
                    <a:schemeClr val="bg1">
                      <a:lumMod val="98000"/>
                    </a:schemeClr>
                  </a:gs>
                  <a:gs pos="62000">
                    <a:srgbClr val="000000">
                      <a:lumMod val="58000"/>
                      <a:lumOff val="42000"/>
                    </a:srgbClr>
                  </a:gs>
                  <a:gs pos="13000">
                    <a:schemeClr val="bg1"/>
                  </a:gs>
                  <a:gs pos="100000">
                    <a:schemeClr val="tx1">
                      <a:alpha val="53000"/>
                      <a:lumMod val="41000"/>
                      <a:lumOff val="59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 rot="3243413">
                <a:off x="3293986" y="5320650"/>
                <a:ext cx="651800" cy="425638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  <a:gd name="connsiteX0" fmla="*/ 1292 w 10016"/>
                  <a:gd name="connsiteY0" fmla="*/ 0 h 10000"/>
                  <a:gd name="connsiteX1" fmla="*/ 1569 w 10016"/>
                  <a:gd name="connsiteY1" fmla="*/ 0 h 10000"/>
                  <a:gd name="connsiteX2" fmla="*/ 8452 w 10016"/>
                  <a:gd name="connsiteY2" fmla="*/ 0 h 10000"/>
                  <a:gd name="connsiteX3" fmla="*/ 8740 w 10016"/>
                  <a:gd name="connsiteY3" fmla="*/ 0 h 10000"/>
                  <a:gd name="connsiteX4" fmla="*/ 8997 w 10016"/>
                  <a:gd name="connsiteY4" fmla="*/ 0 h 10000"/>
                  <a:gd name="connsiteX5" fmla="*/ 9244 w 10016"/>
                  <a:gd name="connsiteY5" fmla="*/ 8 h 10000"/>
                  <a:gd name="connsiteX6" fmla="*/ 9471 w 10016"/>
                  <a:gd name="connsiteY6" fmla="*/ 23 h 10000"/>
                  <a:gd name="connsiteX7" fmla="*/ 9656 w 10016"/>
                  <a:gd name="connsiteY7" fmla="*/ 42 h 10000"/>
                  <a:gd name="connsiteX8" fmla="*/ 9810 w 10016"/>
                  <a:gd name="connsiteY8" fmla="*/ 76 h 10000"/>
                  <a:gd name="connsiteX9" fmla="*/ 9923 w 10016"/>
                  <a:gd name="connsiteY9" fmla="*/ 133 h 10000"/>
                  <a:gd name="connsiteX10" fmla="*/ 9995 w 10016"/>
                  <a:gd name="connsiteY10" fmla="*/ 201 h 10000"/>
                  <a:gd name="connsiteX11" fmla="*/ 10016 w 10016"/>
                  <a:gd name="connsiteY11" fmla="*/ 292 h 10000"/>
                  <a:gd name="connsiteX12" fmla="*/ 10016 w 10016"/>
                  <a:gd name="connsiteY12" fmla="*/ 9423 h 10000"/>
                  <a:gd name="connsiteX13" fmla="*/ 9954 w 10016"/>
                  <a:gd name="connsiteY13" fmla="*/ 9579 h 10000"/>
                  <a:gd name="connsiteX14" fmla="*/ 9810 w 10016"/>
                  <a:gd name="connsiteY14" fmla="*/ 9715 h 10000"/>
                  <a:gd name="connsiteX15" fmla="*/ 9563 w 10016"/>
                  <a:gd name="connsiteY15" fmla="*/ 9833 h 10000"/>
                  <a:gd name="connsiteX16" fmla="*/ 9244 w 10016"/>
                  <a:gd name="connsiteY16" fmla="*/ 9924 h 10000"/>
                  <a:gd name="connsiteX17" fmla="*/ 8864 w 10016"/>
                  <a:gd name="connsiteY17" fmla="*/ 9985 h 10000"/>
                  <a:gd name="connsiteX18" fmla="*/ 8452 w 10016"/>
                  <a:gd name="connsiteY18" fmla="*/ 10000 h 10000"/>
                  <a:gd name="connsiteX19" fmla="*/ 1569 w 10016"/>
                  <a:gd name="connsiteY19" fmla="*/ 10000 h 10000"/>
                  <a:gd name="connsiteX20" fmla="*/ 1158 w 10016"/>
                  <a:gd name="connsiteY20" fmla="*/ 9985 h 10000"/>
                  <a:gd name="connsiteX21" fmla="*/ 788 w 10016"/>
                  <a:gd name="connsiteY21" fmla="*/ 9924 h 10000"/>
                  <a:gd name="connsiteX22" fmla="*/ 479 w 10016"/>
                  <a:gd name="connsiteY22" fmla="*/ 9833 h 10000"/>
                  <a:gd name="connsiteX23" fmla="*/ 242 w 10016"/>
                  <a:gd name="connsiteY23" fmla="*/ 9715 h 10000"/>
                  <a:gd name="connsiteX24" fmla="*/ 67 w 10016"/>
                  <a:gd name="connsiteY24" fmla="*/ 9579 h 10000"/>
                  <a:gd name="connsiteX25" fmla="*/ 16 w 10016"/>
                  <a:gd name="connsiteY25" fmla="*/ 9423 h 10000"/>
                  <a:gd name="connsiteX26" fmla="*/ 0 w 10016"/>
                  <a:gd name="connsiteY26" fmla="*/ 7482 h 10000"/>
                  <a:gd name="connsiteX27" fmla="*/ 16 w 10016"/>
                  <a:gd name="connsiteY27" fmla="*/ 292 h 10000"/>
                  <a:gd name="connsiteX28" fmla="*/ 47 w 10016"/>
                  <a:gd name="connsiteY28" fmla="*/ 201 h 10000"/>
                  <a:gd name="connsiteX29" fmla="*/ 109 w 10016"/>
                  <a:gd name="connsiteY29" fmla="*/ 133 h 10000"/>
                  <a:gd name="connsiteX30" fmla="*/ 242 w 10016"/>
                  <a:gd name="connsiteY30" fmla="*/ 76 h 10000"/>
                  <a:gd name="connsiteX31" fmla="*/ 386 w 10016"/>
                  <a:gd name="connsiteY31" fmla="*/ 42 h 10000"/>
                  <a:gd name="connsiteX32" fmla="*/ 572 w 10016"/>
                  <a:gd name="connsiteY32" fmla="*/ 23 h 10000"/>
                  <a:gd name="connsiteX33" fmla="*/ 788 w 10016"/>
                  <a:gd name="connsiteY33" fmla="*/ 8 h 10000"/>
                  <a:gd name="connsiteX34" fmla="*/ 1024 w 10016"/>
                  <a:gd name="connsiteY34" fmla="*/ 0 h 10000"/>
                  <a:gd name="connsiteX35" fmla="*/ 1292 w 10016"/>
                  <a:gd name="connsiteY35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9923 w 10035"/>
                  <a:gd name="connsiteY9" fmla="*/ 133 h 10000"/>
                  <a:gd name="connsiteX10" fmla="*/ 9995 w 10035"/>
                  <a:gd name="connsiteY10" fmla="*/ 201 h 10000"/>
                  <a:gd name="connsiteX11" fmla="*/ 10016 w 10035"/>
                  <a:gd name="connsiteY11" fmla="*/ 292 h 10000"/>
                  <a:gd name="connsiteX12" fmla="*/ 10035 w 10035"/>
                  <a:gd name="connsiteY12" fmla="*/ 7579 h 10000"/>
                  <a:gd name="connsiteX13" fmla="*/ 10016 w 10035"/>
                  <a:gd name="connsiteY13" fmla="*/ 9423 h 10000"/>
                  <a:gd name="connsiteX14" fmla="*/ 9954 w 10035"/>
                  <a:gd name="connsiteY14" fmla="*/ 9579 h 10000"/>
                  <a:gd name="connsiteX15" fmla="*/ 9810 w 10035"/>
                  <a:gd name="connsiteY15" fmla="*/ 9715 h 10000"/>
                  <a:gd name="connsiteX16" fmla="*/ 9563 w 10035"/>
                  <a:gd name="connsiteY16" fmla="*/ 9833 h 10000"/>
                  <a:gd name="connsiteX17" fmla="*/ 9244 w 10035"/>
                  <a:gd name="connsiteY17" fmla="*/ 9924 h 10000"/>
                  <a:gd name="connsiteX18" fmla="*/ 8864 w 10035"/>
                  <a:gd name="connsiteY18" fmla="*/ 9985 h 10000"/>
                  <a:gd name="connsiteX19" fmla="*/ 8452 w 10035"/>
                  <a:gd name="connsiteY19" fmla="*/ 10000 h 10000"/>
                  <a:gd name="connsiteX20" fmla="*/ 1569 w 10035"/>
                  <a:gd name="connsiteY20" fmla="*/ 10000 h 10000"/>
                  <a:gd name="connsiteX21" fmla="*/ 1158 w 10035"/>
                  <a:gd name="connsiteY21" fmla="*/ 9985 h 10000"/>
                  <a:gd name="connsiteX22" fmla="*/ 788 w 10035"/>
                  <a:gd name="connsiteY22" fmla="*/ 9924 h 10000"/>
                  <a:gd name="connsiteX23" fmla="*/ 479 w 10035"/>
                  <a:gd name="connsiteY23" fmla="*/ 9833 h 10000"/>
                  <a:gd name="connsiteX24" fmla="*/ 242 w 10035"/>
                  <a:gd name="connsiteY24" fmla="*/ 9715 h 10000"/>
                  <a:gd name="connsiteX25" fmla="*/ 67 w 10035"/>
                  <a:gd name="connsiteY25" fmla="*/ 9579 h 10000"/>
                  <a:gd name="connsiteX26" fmla="*/ 16 w 10035"/>
                  <a:gd name="connsiteY26" fmla="*/ 9423 h 10000"/>
                  <a:gd name="connsiteX27" fmla="*/ 0 w 10035"/>
                  <a:gd name="connsiteY27" fmla="*/ 7482 h 10000"/>
                  <a:gd name="connsiteX28" fmla="*/ 16 w 10035"/>
                  <a:gd name="connsiteY28" fmla="*/ 292 h 10000"/>
                  <a:gd name="connsiteX29" fmla="*/ 47 w 10035"/>
                  <a:gd name="connsiteY29" fmla="*/ 201 h 10000"/>
                  <a:gd name="connsiteX30" fmla="*/ 109 w 10035"/>
                  <a:gd name="connsiteY30" fmla="*/ 133 h 10000"/>
                  <a:gd name="connsiteX31" fmla="*/ 242 w 10035"/>
                  <a:gd name="connsiteY31" fmla="*/ 76 h 10000"/>
                  <a:gd name="connsiteX32" fmla="*/ 386 w 10035"/>
                  <a:gd name="connsiteY32" fmla="*/ 42 h 10000"/>
                  <a:gd name="connsiteX33" fmla="*/ 572 w 10035"/>
                  <a:gd name="connsiteY33" fmla="*/ 23 h 10000"/>
                  <a:gd name="connsiteX34" fmla="*/ 788 w 10035"/>
                  <a:gd name="connsiteY34" fmla="*/ 8 h 10000"/>
                  <a:gd name="connsiteX35" fmla="*/ 1024 w 10035"/>
                  <a:gd name="connsiteY35" fmla="*/ 0 h 10000"/>
                  <a:gd name="connsiteX36" fmla="*/ 1292 w 10035"/>
                  <a:gd name="connsiteY36" fmla="*/ 0 h 10000"/>
                  <a:gd name="connsiteX0" fmla="*/ 1292 w 10035"/>
                  <a:gd name="connsiteY0" fmla="*/ 295 h 10295"/>
                  <a:gd name="connsiteX1" fmla="*/ 1569 w 10035"/>
                  <a:gd name="connsiteY1" fmla="*/ 295 h 10295"/>
                  <a:gd name="connsiteX2" fmla="*/ 8452 w 10035"/>
                  <a:gd name="connsiteY2" fmla="*/ 295 h 10295"/>
                  <a:gd name="connsiteX3" fmla="*/ 8740 w 10035"/>
                  <a:gd name="connsiteY3" fmla="*/ 295 h 10295"/>
                  <a:gd name="connsiteX4" fmla="*/ 8997 w 10035"/>
                  <a:gd name="connsiteY4" fmla="*/ 295 h 10295"/>
                  <a:gd name="connsiteX5" fmla="*/ 9244 w 10035"/>
                  <a:gd name="connsiteY5" fmla="*/ 303 h 10295"/>
                  <a:gd name="connsiteX6" fmla="*/ 9471 w 10035"/>
                  <a:gd name="connsiteY6" fmla="*/ 318 h 10295"/>
                  <a:gd name="connsiteX7" fmla="*/ 9656 w 10035"/>
                  <a:gd name="connsiteY7" fmla="*/ 337 h 10295"/>
                  <a:gd name="connsiteX8" fmla="*/ 9810 w 10035"/>
                  <a:gd name="connsiteY8" fmla="*/ 371 h 10295"/>
                  <a:gd name="connsiteX9" fmla="*/ 9923 w 10035"/>
                  <a:gd name="connsiteY9" fmla="*/ 428 h 10295"/>
                  <a:gd name="connsiteX10" fmla="*/ 10016 w 10035"/>
                  <a:gd name="connsiteY10" fmla="*/ 587 h 10295"/>
                  <a:gd name="connsiteX11" fmla="*/ 10035 w 10035"/>
                  <a:gd name="connsiteY11" fmla="*/ 7874 h 10295"/>
                  <a:gd name="connsiteX12" fmla="*/ 10016 w 10035"/>
                  <a:gd name="connsiteY12" fmla="*/ 9718 h 10295"/>
                  <a:gd name="connsiteX13" fmla="*/ 9954 w 10035"/>
                  <a:gd name="connsiteY13" fmla="*/ 9874 h 10295"/>
                  <a:gd name="connsiteX14" fmla="*/ 9810 w 10035"/>
                  <a:gd name="connsiteY14" fmla="*/ 10010 h 10295"/>
                  <a:gd name="connsiteX15" fmla="*/ 9563 w 10035"/>
                  <a:gd name="connsiteY15" fmla="*/ 10128 h 10295"/>
                  <a:gd name="connsiteX16" fmla="*/ 9244 w 10035"/>
                  <a:gd name="connsiteY16" fmla="*/ 10219 h 10295"/>
                  <a:gd name="connsiteX17" fmla="*/ 8864 w 10035"/>
                  <a:gd name="connsiteY17" fmla="*/ 10280 h 10295"/>
                  <a:gd name="connsiteX18" fmla="*/ 8452 w 10035"/>
                  <a:gd name="connsiteY18" fmla="*/ 10295 h 10295"/>
                  <a:gd name="connsiteX19" fmla="*/ 1569 w 10035"/>
                  <a:gd name="connsiteY19" fmla="*/ 10295 h 10295"/>
                  <a:gd name="connsiteX20" fmla="*/ 1158 w 10035"/>
                  <a:gd name="connsiteY20" fmla="*/ 10280 h 10295"/>
                  <a:gd name="connsiteX21" fmla="*/ 788 w 10035"/>
                  <a:gd name="connsiteY21" fmla="*/ 10219 h 10295"/>
                  <a:gd name="connsiteX22" fmla="*/ 479 w 10035"/>
                  <a:gd name="connsiteY22" fmla="*/ 10128 h 10295"/>
                  <a:gd name="connsiteX23" fmla="*/ 242 w 10035"/>
                  <a:gd name="connsiteY23" fmla="*/ 10010 h 10295"/>
                  <a:gd name="connsiteX24" fmla="*/ 67 w 10035"/>
                  <a:gd name="connsiteY24" fmla="*/ 9874 h 10295"/>
                  <a:gd name="connsiteX25" fmla="*/ 16 w 10035"/>
                  <a:gd name="connsiteY25" fmla="*/ 9718 h 10295"/>
                  <a:gd name="connsiteX26" fmla="*/ 0 w 10035"/>
                  <a:gd name="connsiteY26" fmla="*/ 7777 h 10295"/>
                  <a:gd name="connsiteX27" fmla="*/ 16 w 10035"/>
                  <a:gd name="connsiteY27" fmla="*/ 587 h 10295"/>
                  <a:gd name="connsiteX28" fmla="*/ 47 w 10035"/>
                  <a:gd name="connsiteY28" fmla="*/ 496 h 10295"/>
                  <a:gd name="connsiteX29" fmla="*/ 109 w 10035"/>
                  <a:gd name="connsiteY29" fmla="*/ 428 h 10295"/>
                  <a:gd name="connsiteX30" fmla="*/ 242 w 10035"/>
                  <a:gd name="connsiteY30" fmla="*/ 371 h 10295"/>
                  <a:gd name="connsiteX31" fmla="*/ 386 w 10035"/>
                  <a:gd name="connsiteY31" fmla="*/ 337 h 10295"/>
                  <a:gd name="connsiteX32" fmla="*/ 572 w 10035"/>
                  <a:gd name="connsiteY32" fmla="*/ 318 h 10295"/>
                  <a:gd name="connsiteX33" fmla="*/ 788 w 10035"/>
                  <a:gd name="connsiteY33" fmla="*/ 303 h 10295"/>
                  <a:gd name="connsiteX34" fmla="*/ 1024 w 10035"/>
                  <a:gd name="connsiteY34" fmla="*/ 295 h 10295"/>
                  <a:gd name="connsiteX35" fmla="*/ 1292 w 10035"/>
                  <a:gd name="connsiteY35" fmla="*/ 295 h 10295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10016 w 10035"/>
                  <a:gd name="connsiteY9" fmla="*/ 292 h 10000"/>
                  <a:gd name="connsiteX10" fmla="*/ 10035 w 10035"/>
                  <a:gd name="connsiteY10" fmla="*/ 7579 h 10000"/>
                  <a:gd name="connsiteX11" fmla="*/ 10016 w 10035"/>
                  <a:gd name="connsiteY11" fmla="*/ 9423 h 10000"/>
                  <a:gd name="connsiteX12" fmla="*/ 9954 w 10035"/>
                  <a:gd name="connsiteY12" fmla="*/ 9579 h 10000"/>
                  <a:gd name="connsiteX13" fmla="*/ 9810 w 10035"/>
                  <a:gd name="connsiteY13" fmla="*/ 9715 h 10000"/>
                  <a:gd name="connsiteX14" fmla="*/ 9563 w 10035"/>
                  <a:gd name="connsiteY14" fmla="*/ 9833 h 10000"/>
                  <a:gd name="connsiteX15" fmla="*/ 9244 w 10035"/>
                  <a:gd name="connsiteY15" fmla="*/ 9924 h 10000"/>
                  <a:gd name="connsiteX16" fmla="*/ 8864 w 10035"/>
                  <a:gd name="connsiteY16" fmla="*/ 9985 h 10000"/>
                  <a:gd name="connsiteX17" fmla="*/ 8452 w 10035"/>
                  <a:gd name="connsiteY17" fmla="*/ 10000 h 10000"/>
                  <a:gd name="connsiteX18" fmla="*/ 1569 w 10035"/>
                  <a:gd name="connsiteY18" fmla="*/ 10000 h 10000"/>
                  <a:gd name="connsiteX19" fmla="*/ 1158 w 10035"/>
                  <a:gd name="connsiteY19" fmla="*/ 9985 h 10000"/>
                  <a:gd name="connsiteX20" fmla="*/ 788 w 10035"/>
                  <a:gd name="connsiteY20" fmla="*/ 9924 h 10000"/>
                  <a:gd name="connsiteX21" fmla="*/ 479 w 10035"/>
                  <a:gd name="connsiteY21" fmla="*/ 9833 h 10000"/>
                  <a:gd name="connsiteX22" fmla="*/ 242 w 10035"/>
                  <a:gd name="connsiteY22" fmla="*/ 9715 h 10000"/>
                  <a:gd name="connsiteX23" fmla="*/ 67 w 10035"/>
                  <a:gd name="connsiteY23" fmla="*/ 9579 h 10000"/>
                  <a:gd name="connsiteX24" fmla="*/ 16 w 10035"/>
                  <a:gd name="connsiteY24" fmla="*/ 9423 h 10000"/>
                  <a:gd name="connsiteX25" fmla="*/ 0 w 10035"/>
                  <a:gd name="connsiteY25" fmla="*/ 7482 h 10000"/>
                  <a:gd name="connsiteX26" fmla="*/ 16 w 10035"/>
                  <a:gd name="connsiteY26" fmla="*/ 292 h 10000"/>
                  <a:gd name="connsiteX27" fmla="*/ 47 w 10035"/>
                  <a:gd name="connsiteY27" fmla="*/ 201 h 10000"/>
                  <a:gd name="connsiteX28" fmla="*/ 109 w 10035"/>
                  <a:gd name="connsiteY28" fmla="*/ 133 h 10000"/>
                  <a:gd name="connsiteX29" fmla="*/ 242 w 10035"/>
                  <a:gd name="connsiteY29" fmla="*/ 76 h 10000"/>
                  <a:gd name="connsiteX30" fmla="*/ 386 w 10035"/>
                  <a:gd name="connsiteY30" fmla="*/ 42 h 10000"/>
                  <a:gd name="connsiteX31" fmla="*/ 572 w 10035"/>
                  <a:gd name="connsiteY31" fmla="*/ 23 h 10000"/>
                  <a:gd name="connsiteX32" fmla="*/ 788 w 10035"/>
                  <a:gd name="connsiteY32" fmla="*/ 8 h 10000"/>
                  <a:gd name="connsiteX33" fmla="*/ 1024 w 10035"/>
                  <a:gd name="connsiteY33" fmla="*/ 0 h 10000"/>
                  <a:gd name="connsiteX34" fmla="*/ 1292 w 10035"/>
                  <a:gd name="connsiteY34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9810 w 10035"/>
                  <a:gd name="connsiteY8" fmla="*/ 76 h 10000"/>
                  <a:gd name="connsiteX9" fmla="*/ 10035 w 10035"/>
                  <a:gd name="connsiteY9" fmla="*/ 7579 h 10000"/>
                  <a:gd name="connsiteX10" fmla="*/ 10016 w 10035"/>
                  <a:gd name="connsiteY10" fmla="*/ 9423 h 10000"/>
                  <a:gd name="connsiteX11" fmla="*/ 9954 w 10035"/>
                  <a:gd name="connsiteY11" fmla="*/ 9579 h 10000"/>
                  <a:gd name="connsiteX12" fmla="*/ 9810 w 10035"/>
                  <a:gd name="connsiteY12" fmla="*/ 9715 h 10000"/>
                  <a:gd name="connsiteX13" fmla="*/ 9563 w 10035"/>
                  <a:gd name="connsiteY13" fmla="*/ 9833 h 10000"/>
                  <a:gd name="connsiteX14" fmla="*/ 9244 w 10035"/>
                  <a:gd name="connsiteY14" fmla="*/ 9924 h 10000"/>
                  <a:gd name="connsiteX15" fmla="*/ 8864 w 10035"/>
                  <a:gd name="connsiteY15" fmla="*/ 9985 h 10000"/>
                  <a:gd name="connsiteX16" fmla="*/ 8452 w 10035"/>
                  <a:gd name="connsiteY16" fmla="*/ 10000 h 10000"/>
                  <a:gd name="connsiteX17" fmla="*/ 1569 w 10035"/>
                  <a:gd name="connsiteY17" fmla="*/ 10000 h 10000"/>
                  <a:gd name="connsiteX18" fmla="*/ 1158 w 10035"/>
                  <a:gd name="connsiteY18" fmla="*/ 9985 h 10000"/>
                  <a:gd name="connsiteX19" fmla="*/ 788 w 10035"/>
                  <a:gd name="connsiteY19" fmla="*/ 9924 h 10000"/>
                  <a:gd name="connsiteX20" fmla="*/ 479 w 10035"/>
                  <a:gd name="connsiteY20" fmla="*/ 9833 h 10000"/>
                  <a:gd name="connsiteX21" fmla="*/ 242 w 10035"/>
                  <a:gd name="connsiteY21" fmla="*/ 9715 h 10000"/>
                  <a:gd name="connsiteX22" fmla="*/ 67 w 10035"/>
                  <a:gd name="connsiteY22" fmla="*/ 9579 h 10000"/>
                  <a:gd name="connsiteX23" fmla="*/ 16 w 10035"/>
                  <a:gd name="connsiteY23" fmla="*/ 9423 h 10000"/>
                  <a:gd name="connsiteX24" fmla="*/ 0 w 10035"/>
                  <a:gd name="connsiteY24" fmla="*/ 7482 h 10000"/>
                  <a:gd name="connsiteX25" fmla="*/ 16 w 10035"/>
                  <a:gd name="connsiteY25" fmla="*/ 292 h 10000"/>
                  <a:gd name="connsiteX26" fmla="*/ 47 w 10035"/>
                  <a:gd name="connsiteY26" fmla="*/ 201 h 10000"/>
                  <a:gd name="connsiteX27" fmla="*/ 109 w 10035"/>
                  <a:gd name="connsiteY27" fmla="*/ 133 h 10000"/>
                  <a:gd name="connsiteX28" fmla="*/ 242 w 10035"/>
                  <a:gd name="connsiteY28" fmla="*/ 76 h 10000"/>
                  <a:gd name="connsiteX29" fmla="*/ 386 w 10035"/>
                  <a:gd name="connsiteY29" fmla="*/ 42 h 10000"/>
                  <a:gd name="connsiteX30" fmla="*/ 572 w 10035"/>
                  <a:gd name="connsiteY30" fmla="*/ 23 h 10000"/>
                  <a:gd name="connsiteX31" fmla="*/ 788 w 10035"/>
                  <a:gd name="connsiteY31" fmla="*/ 8 h 10000"/>
                  <a:gd name="connsiteX32" fmla="*/ 1024 w 10035"/>
                  <a:gd name="connsiteY32" fmla="*/ 0 h 10000"/>
                  <a:gd name="connsiteX33" fmla="*/ 1292 w 10035"/>
                  <a:gd name="connsiteY33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9656 w 10035"/>
                  <a:gd name="connsiteY7" fmla="*/ 42 h 10000"/>
                  <a:gd name="connsiteX8" fmla="*/ 10035 w 10035"/>
                  <a:gd name="connsiteY8" fmla="*/ 7579 h 10000"/>
                  <a:gd name="connsiteX9" fmla="*/ 10016 w 10035"/>
                  <a:gd name="connsiteY9" fmla="*/ 9423 h 10000"/>
                  <a:gd name="connsiteX10" fmla="*/ 9954 w 10035"/>
                  <a:gd name="connsiteY10" fmla="*/ 9579 h 10000"/>
                  <a:gd name="connsiteX11" fmla="*/ 9810 w 10035"/>
                  <a:gd name="connsiteY11" fmla="*/ 9715 h 10000"/>
                  <a:gd name="connsiteX12" fmla="*/ 9563 w 10035"/>
                  <a:gd name="connsiteY12" fmla="*/ 9833 h 10000"/>
                  <a:gd name="connsiteX13" fmla="*/ 9244 w 10035"/>
                  <a:gd name="connsiteY13" fmla="*/ 9924 h 10000"/>
                  <a:gd name="connsiteX14" fmla="*/ 8864 w 10035"/>
                  <a:gd name="connsiteY14" fmla="*/ 9985 h 10000"/>
                  <a:gd name="connsiteX15" fmla="*/ 8452 w 10035"/>
                  <a:gd name="connsiteY15" fmla="*/ 10000 h 10000"/>
                  <a:gd name="connsiteX16" fmla="*/ 1569 w 10035"/>
                  <a:gd name="connsiteY16" fmla="*/ 10000 h 10000"/>
                  <a:gd name="connsiteX17" fmla="*/ 1158 w 10035"/>
                  <a:gd name="connsiteY17" fmla="*/ 9985 h 10000"/>
                  <a:gd name="connsiteX18" fmla="*/ 788 w 10035"/>
                  <a:gd name="connsiteY18" fmla="*/ 9924 h 10000"/>
                  <a:gd name="connsiteX19" fmla="*/ 479 w 10035"/>
                  <a:gd name="connsiteY19" fmla="*/ 9833 h 10000"/>
                  <a:gd name="connsiteX20" fmla="*/ 242 w 10035"/>
                  <a:gd name="connsiteY20" fmla="*/ 9715 h 10000"/>
                  <a:gd name="connsiteX21" fmla="*/ 67 w 10035"/>
                  <a:gd name="connsiteY21" fmla="*/ 9579 h 10000"/>
                  <a:gd name="connsiteX22" fmla="*/ 16 w 10035"/>
                  <a:gd name="connsiteY22" fmla="*/ 9423 h 10000"/>
                  <a:gd name="connsiteX23" fmla="*/ 0 w 10035"/>
                  <a:gd name="connsiteY23" fmla="*/ 7482 h 10000"/>
                  <a:gd name="connsiteX24" fmla="*/ 16 w 10035"/>
                  <a:gd name="connsiteY24" fmla="*/ 292 h 10000"/>
                  <a:gd name="connsiteX25" fmla="*/ 47 w 10035"/>
                  <a:gd name="connsiteY25" fmla="*/ 201 h 10000"/>
                  <a:gd name="connsiteX26" fmla="*/ 109 w 10035"/>
                  <a:gd name="connsiteY26" fmla="*/ 133 h 10000"/>
                  <a:gd name="connsiteX27" fmla="*/ 242 w 10035"/>
                  <a:gd name="connsiteY27" fmla="*/ 76 h 10000"/>
                  <a:gd name="connsiteX28" fmla="*/ 386 w 10035"/>
                  <a:gd name="connsiteY28" fmla="*/ 42 h 10000"/>
                  <a:gd name="connsiteX29" fmla="*/ 572 w 10035"/>
                  <a:gd name="connsiteY29" fmla="*/ 23 h 10000"/>
                  <a:gd name="connsiteX30" fmla="*/ 788 w 10035"/>
                  <a:gd name="connsiteY30" fmla="*/ 8 h 10000"/>
                  <a:gd name="connsiteX31" fmla="*/ 1024 w 10035"/>
                  <a:gd name="connsiteY31" fmla="*/ 0 h 10000"/>
                  <a:gd name="connsiteX32" fmla="*/ 1292 w 10035"/>
                  <a:gd name="connsiteY32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9471 w 10035"/>
                  <a:gd name="connsiteY6" fmla="*/ 23 h 10000"/>
                  <a:gd name="connsiteX7" fmla="*/ 10035 w 10035"/>
                  <a:gd name="connsiteY7" fmla="*/ 7579 h 10000"/>
                  <a:gd name="connsiteX8" fmla="*/ 10016 w 10035"/>
                  <a:gd name="connsiteY8" fmla="*/ 9423 h 10000"/>
                  <a:gd name="connsiteX9" fmla="*/ 9954 w 10035"/>
                  <a:gd name="connsiteY9" fmla="*/ 9579 h 10000"/>
                  <a:gd name="connsiteX10" fmla="*/ 9810 w 10035"/>
                  <a:gd name="connsiteY10" fmla="*/ 9715 h 10000"/>
                  <a:gd name="connsiteX11" fmla="*/ 9563 w 10035"/>
                  <a:gd name="connsiteY11" fmla="*/ 9833 h 10000"/>
                  <a:gd name="connsiteX12" fmla="*/ 9244 w 10035"/>
                  <a:gd name="connsiteY12" fmla="*/ 9924 h 10000"/>
                  <a:gd name="connsiteX13" fmla="*/ 8864 w 10035"/>
                  <a:gd name="connsiteY13" fmla="*/ 9985 h 10000"/>
                  <a:gd name="connsiteX14" fmla="*/ 8452 w 10035"/>
                  <a:gd name="connsiteY14" fmla="*/ 10000 h 10000"/>
                  <a:gd name="connsiteX15" fmla="*/ 1569 w 10035"/>
                  <a:gd name="connsiteY15" fmla="*/ 10000 h 10000"/>
                  <a:gd name="connsiteX16" fmla="*/ 1158 w 10035"/>
                  <a:gd name="connsiteY16" fmla="*/ 9985 h 10000"/>
                  <a:gd name="connsiteX17" fmla="*/ 788 w 10035"/>
                  <a:gd name="connsiteY17" fmla="*/ 9924 h 10000"/>
                  <a:gd name="connsiteX18" fmla="*/ 479 w 10035"/>
                  <a:gd name="connsiteY18" fmla="*/ 9833 h 10000"/>
                  <a:gd name="connsiteX19" fmla="*/ 242 w 10035"/>
                  <a:gd name="connsiteY19" fmla="*/ 9715 h 10000"/>
                  <a:gd name="connsiteX20" fmla="*/ 67 w 10035"/>
                  <a:gd name="connsiteY20" fmla="*/ 9579 h 10000"/>
                  <a:gd name="connsiteX21" fmla="*/ 16 w 10035"/>
                  <a:gd name="connsiteY21" fmla="*/ 9423 h 10000"/>
                  <a:gd name="connsiteX22" fmla="*/ 0 w 10035"/>
                  <a:gd name="connsiteY22" fmla="*/ 7482 h 10000"/>
                  <a:gd name="connsiteX23" fmla="*/ 16 w 10035"/>
                  <a:gd name="connsiteY23" fmla="*/ 292 h 10000"/>
                  <a:gd name="connsiteX24" fmla="*/ 47 w 10035"/>
                  <a:gd name="connsiteY24" fmla="*/ 201 h 10000"/>
                  <a:gd name="connsiteX25" fmla="*/ 109 w 10035"/>
                  <a:gd name="connsiteY25" fmla="*/ 133 h 10000"/>
                  <a:gd name="connsiteX26" fmla="*/ 242 w 10035"/>
                  <a:gd name="connsiteY26" fmla="*/ 76 h 10000"/>
                  <a:gd name="connsiteX27" fmla="*/ 386 w 10035"/>
                  <a:gd name="connsiteY27" fmla="*/ 42 h 10000"/>
                  <a:gd name="connsiteX28" fmla="*/ 572 w 10035"/>
                  <a:gd name="connsiteY28" fmla="*/ 23 h 10000"/>
                  <a:gd name="connsiteX29" fmla="*/ 788 w 10035"/>
                  <a:gd name="connsiteY29" fmla="*/ 8 h 10000"/>
                  <a:gd name="connsiteX30" fmla="*/ 1024 w 10035"/>
                  <a:gd name="connsiteY30" fmla="*/ 0 h 10000"/>
                  <a:gd name="connsiteX31" fmla="*/ 1292 w 10035"/>
                  <a:gd name="connsiteY31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9244 w 10035"/>
                  <a:gd name="connsiteY5" fmla="*/ 8 h 10000"/>
                  <a:gd name="connsiteX6" fmla="*/ 10035 w 10035"/>
                  <a:gd name="connsiteY6" fmla="*/ 7579 h 10000"/>
                  <a:gd name="connsiteX7" fmla="*/ 10016 w 10035"/>
                  <a:gd name="connsiteY7" fmla="*/ 9423 h 10000"/>
                  <a:gd name="connsiteX8" fmla="*/ 9954 w 10035"/>
                  <a:gd name="connsiteY8" fmla="*/ 9579 h 10000"/>
                  <a:gd name="connsiteX9" fmla="*/ 9810 w 10035"/>
                  <a:gd name="connsiteY9" fmla="*/ 9715 h 10000"/>
                  <a:gd name="connsiteX10" fmla="*/ 9563 w 10035"/>
                  <a:gd name="connsiteY10" fmla="*/ 9833 h 10000"/>
                  <a:gd name="connsiteX11" fmla="*/ 9244 w 10035"/>
                  <a:gd name="connsiteY11" fmla="*/ 9924 h 10000"/>
                  <a:gd name="connsiteX12" fmla="*/ 8864 w 10035"/>
                  <a:gd name="connsiteY12" fmla="*/ 9985 h 10000"/>
                  <a:gd name="connsiteX13" fmla="*/ 8452 w 10035"/>
                  <a:gd name="connsiteY13" fmla="*/ 10000 h 10000"/>
                  <a:gd name="connsiteX14" fmla="*/ 1569 w 10035"/>
                  <a:gd name="connsiteY14" fmla="*/ 10000 h 10000"/>
                  <a:gd name="connsiteX15" fmla="*/ 1158 w 10035"/>
                  <a:gd name="connsiteY15" fmla="*/ 9985 h 10000"/>
                  <a:gd name="connsiteX16" fmla="*/ 788 w 10035"/>
                  <a:gd name="connsiteY16" fmla="*/ 9924 h 10000"/>
                  <a:gd name="connsiteX17" fmla="*/ 479 w 10035"/>
                  <a:gd name="connsiteY17" fmla="*/ 9833 h 10000"/>
                  <a:gd name="connsiteX18" fmla="*/ 242 w 10035"/>
                  <a:gd name="connsiteY18" fmla="*/ 9715 h 10000"/>
                  <a:gd name="connsiteX19" fmla="*/ 67 w 10035"/>
                  <a:gd name="connsiteY19" fmla="*/ 9579 h 10000"/>
                  <a:gd name="connsiteX20" fmla="*/ 16 w 10035"/>
                  <a:gd name="connsiteY20" fmla="*/ 9423 h 10000"/>
                  <a:gd name="connsiteX21" fmla="*/ 0 w 10035"/>
                  <a:gd name="connsiteY21" fmla="*/ 7482 h 10000"/>
                  <a:gd name="connsiteX22" fmla="*/ 16 w 10035"/>
                  <a:gd name="connsiteY22" fmla="*/ 292 h 10000"/>
                  <a:gd name="connsiteX23" fmla="*/ 47 w 10035"/>
                  <a:gd name="connsiteY23" fmla="*/ 201 h 10000"/>
                  <a:gd name="connsiteX24" fmla="*/ 109 w 10035"/>
                  <a:gd name="connsiteY24" fmla="*/ 133 h 10000"/>
                  <a:gd name="connsiteX25" fmla="*/ 242 w 10035"/>
                  <a:gd name="connsiteY25" fmla="*/ 76 h 10000"/>
                  <a:gd name="connsiteX26" fmla="*/ 386 w 10035"/>
                  <a:gd name="connsiteY26" fmla="*/ 42 h 10000"/>
                  <a:gd name="connsiteX27" fmla="*/ 572 w 10035"/>
                  <a:gd name="connsiteY27" fmla="*/ 23 h 10000"/>
                  <a:gd name="connsiteX28" fmla="*/ 788 w 10035"/>
                  <a:gd name="connsiteY28" fmla="*/ 8 h 10000"/>
                  <a:gd name="connsiteX29" fmla="*/ 1024 w 10035"/>
                  <a:gd name="connsiteY29" fmla="*/ 0 h 10000"/>
                  <a:gd name="connsiteX30" fmla="*/ 1292 w 10035"/>
                  <a:gd name="connsiteY30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8997 w 10035"/>
                  <a:gd name="connsiteY4" fmla="*/ 0 h 10000"/>
                  <a:gd name="connsiteX5" fmla="*/ 10035 w 10035"/>
                  <a:gd name="connsiteY5" fmla="*/ 7579 h 10000"/>
                  <a:gd name="connsiteX6" fmla="*/ 10016 w 10035"/>
                  <a:gd name="connsiteY6" fmla="*/ 9423 h 10000"/>
                  <a:gd name="connsiteX7" fmla="*/ 9954 w 10035"/>
                  <a:gd name="connsiteY7" fmla="*/ 9579 h 10000"/>
                  <a:gd name="connsiteX8" fmla="*/ 9810 w 10035"/>
                  <a:gd name="connsiteY8" fmla="*/ 9715 h 10000"/>
                  <a:gd name="connsiteX9" fmla="*/ 9563 w 10035"/>
                  <a:gd name="connsiteY9" fmla="*/ 9833 h 10000"/>
                  <a:gd name="connsiteX10" fmla="*/ 9244 w 10035"/>
                  <a:gd name="connsiteY10" fmla="*/ 9924 h 10000"/>
                  <a:gd name="connsiteX11" fmla="*/ 8864 w 10035"/>
                  <a:gd name="connsiteY11" fmla="*/ 9985 h 10000"/>
                  <a:gd name="connsiteX12" fmla="*/ 8452 w 10035"/>
                  <a:gd name="connsiteY12" fmla="*/ 10000 h 10000"/>
                  <a:gd name="connsiteX13" fmla="*/ 1569 w 10035"/>
                  <a:gd name="connsiteY13" fmla="*/ 10000 h 10000"/>
                  <a:gd name="connsiteX14" fmla="*/ 1158 w 10035"/>
                  <a:gd name="connsiteY14" fmla="*/ 9985 h 10000"/>
                  <a:gd name="connsiteX15" fmla="*/ 788 w 10035"/>
                  <a:gd name="connsiteY15" fmla="*/ 9924 h 10000"/>
                  <a:gd name="connsiteX16" fmla="*/ 479 w 10035"/>
                  <a:gd name="connsiteY16" fmla="*/ 9833 h 10000"/>
                  <a:gd name="connsiteX17" fmla="*/ 242 w 10035"/>
                  <a:gd name="connsiteY17" fmla="*/ 9715 h 10000"/>
                  <a:gd name="connsiteX18" fmla="*/ 67 w 10035"/>
                  <a:gd name="connsiteY18" fmla="*/ 9579 h 10000"/>
                  <a:gd name="connsiteX19" fmla="*/ 16 w 10035"/>
                  <a:gd name="connsiteY19" fmla="*/ 9423 h 10000"/>
                  <a:gd name="connsiteX20" fmla="*/ 0 w 10035"/>
                  <a:gd name="connsiteY20" fmla="*/ 7482 h 10000"/>
                  <a:gd name="connsiteX21" fmla="*/ 16 w 10035"/>
                  <a:gd name="connsiteY21" fmla="*/ 292 h 10000"/>
                  <a:gd name="connsiteX22" fmla="*/ 47 w 10035"/>
                  <a:gd name="connsiteY22" fmla="*/ 201 h 10000"/>
                  <a:gd name="connsiteX23" fmla="*/ 109 w 10035"/>
                  <a:gd name="connsiteY23" fmla="*/ 133 h 10000"/>
                  <a:gd name="connsiteX24" fmla="*/ 242 w 10035"/>
                  <a:gd name="connsiteY24" fmla="*/ 76 h 10000"/>
                  <a:gd name="connsiteX25" fmla="*/ 386 w 10035"/>
                  <a:gd name="connsiteY25" fmla="*/ 42 h 10000"/>
                  <a:gd name="connsiteX26" fmla="*/ 572 w 10035"/>
                  <a:gd name="connsiteY26" fmla="*/ 23 h 10000"/>
                  <a:gd name="connsiteX27" fmla="*/ 788 w 10035"/>
                  <a:gd name="connsiteY27" fmla="*/ 8 h 10000"/>
                  <a:gd name="connsiteX28" fmla="*/ 1024 w 10035"/>
                  <a:gd name="connsiteY28" fmla="*/ 0 h 10000"/>
                  <a:gd name="connsiteX29" fmla="*/ 1292 w 10035"/>
                  <a:gd name="connsiteY29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8740 w 10035"/>
                  <a:gd name="connsiteY3" fmla="*/ 0 h 10000"/>
                  <a:gd name="connsiteX4" fmla="*/ 10035 w 10035"/>
                  <a:gd name="connsiteY4" fmla="*/ 7579 h 10000"/>
                  <a:gd name="connsiteX5" fmla="*/ 10016 w 10035"/>
                  <a:gd name="connsiteY5" fmla="*/ 9423 h 10000"/>
                  <a:gd name="connsiteX6" fmla="*/ 9954 w 10035"/>
                  <a:gd name="connsiteY6" fmla="*/ 9579 h 10000"/>
                  <a:gd name="connsiteX7" fmla="*/ 9810 w 10035"/>
                  <a:gd name="connsiteY7" fmla="*/ 9715 h 10000"/>
                  <a:gd name="connsiteX8" fmla="*/ 9563 w 10035"/>
                  <a:gd name="connsiteY8" fmla="*/ 9833 h 10000"/>
                  <a:gd name="connsiteX9" fmla="*/ 9244 w 10035"/>
                  <a:gd name="connsiteY9" fmla="*/ 9924 h 10000"/>
                  <a:gd name="connsiteX10" fmla="*/ 8864 w 10035"/>
                  <a:gd name="connsiteY10" fmla="*/ 9985 h 10000"/>
                  <a:gd name="connsiteX11" fmla="*/ 8452 w 10035"/>
                  <a:gd name="connsiteY11" fmla="*/ 10000 h 10000"/>
                  <a:gd name="connsiteX12" fmla="*/ 1569 w 10035"/>
                  <a:gd name="connsiteY12" fmla="*/ 10000 h 10000"/>
                  <a:gd name="connsiteX13" fmla="*/ 1158 w 10035"/>
                  <a:gd name="connsiteY13" fmla="*/ 9985 h 10000"/>
                  <a:gd name="connsiteX14" fmla="*/ 788 w 10035"/>
                  <a:gd name="connsiteY14" fmla="*/ 9924 h 10000"/>
                  <a:gd name="connsiteX15" fmla="*/ 479 w 10035"/>
                  <a:gd name="connsiteY15" fmla="*/ 9833 h 10000"/>
                  <a:gd name="connsiteX16" fmla="*/ 242 w 10035"/>
                  <a:gd name="connsiteY16" fmla="*/ 9715 h 10000"/>
                  <a:gd name="connsiteX17" fmla="*/ 67 w 10035"/>
                  <a:gd name="connsiteY17" fmla="*/ 9579 h 10000"/>
                  <a:gd name="connsiteX18" fmla="*/ 16 w 10035"/>
                  <a:gd name="connsiteY18" fmla="*/ 9423 h 10000"/>
                  <a:gd name="connsiteX19" fmla="*/ 0 w 10035"/>
                  <a:gd name="connsiteY19" fmla="*/ 7482 h 10000"/>
                  <a:gd name="connsiteX20" fmla="*/ 16 w 10035"/>
                  <a:gd name="connsiteY20" fmla="*/ 292 h 10000"/>
                  <a:gd name="connsiteX21" fmla="*/ 47 w 10035"/>
                  <a:gd name="connsiteY21" fmla="*/ 201 h 10000"/>
                  <a:gd name="connsiteX22" fmla="*/ 109 w 10035"/>
                  <a:gd name="connsiteY22" fmla="*/ 133 h 10000"/>
                  <a:gd name="connsiteX23" fmla="*/ 242 w 10035"/>
                  <a:gd name="connsiteY23" fmla="*/ 76 h 10000"/>
                  <a:gd name="connsiteX24" fmla="*/ 386 w 10035"/>
                  <a:gd name="connsiteY24" fmla="*/ 42 h 10000"/>
                  <a:gd name="connsiteX25" fmla="*/ 572 w 10035"/>
                  <a:gd name="connsiteY25" fmla="*/ 23 h 10000"/>
                  <a:gd name="connsiteX26" fmla="*/ 788 w 10035"/>
                  <a:gd name="connsiteY26" fmla="*/ 8 h 10000"/>
                  <a:gd name="connsiteX27" fmla="*/ 1024 w 10035"/>
                  <a:gd name="connsiteY27" fmla="*/ 0 h 10000"/>
                  <a:gd name="connsiteX28" fmla="*/ 1292 w 10035"/>
                  <a:gd name="connsiteY28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8452 w 10035"/>
                  <a:gd name="connsiteY2" fmla="*/ 0 h 10000"/>
                  <a:gd name="connsiteX3" fmla="*/ 10035 w 10035"/>
                  <a:gd name="connsiteY3" fmla="*/ 7579 h 10000"/>
                  <a:gd name="connsiteX4" fmla="*/ 10016 w 10035"/>
                  <a:gd name="connsiteY4" fmla="*/ 9423 h 10000"/>
                  <a:gd name="connsiteX5" fmla="*/ 9954 w 10035"/>
                  <a:gd name="connsiteY5" fmla="*/ 9579 h 10000"/>
                  <a:gd name="connsiteX6" fmla="*/ 9810 w 10035"/>
                  <a:gd name="connsiteY6" fmla="*/ 9715 h 10000"/>
                  <a:gd name="connsiteX7" fmla="*/ 9563 w 10035"/>
                  <a:gd name="connsiteY7" fmla="*/ 9833 h 10000"/>
                  <a:gd name="connsiteX8" fmla="*/ 9244 w 10035"/>
                  <a:gd name="connsiteY8" fmla="*/ 9924 h 10000"/>
                  <a:gd name="connsiteX9" fmla="*/ 8864 w 10035"/>
                  <a:gd name="connsiteY9" fmla="*/ 9985 h 10000"/>
                  <a:gd name="connsiteX10" fmla="*/ 8452 w 10035"/>
                  <a:gd name="connsiteY10" fmla="*/ 10000 h 10000"/>
                  <a:gd name="connsiteX11" fmla="*/ 1569 w 10035"/>
                  <a:gd name="connsiteY11" fmla="*/ 10000 h 10000"/>
                  <a:gd name="connsiteX12" fmla="*/ 1158 w 10035"/>
                  <a:gd name="connsiteY12" fmla="*/ 9985 h 10000"/>
                  <a:gd name="connsiteX13" fmla="*/ 788 w 10035"/>
                  <a:gd name="connsiteY13" fmla="*/ 9924 h 10000"/>
                  <a:gd name="connsiteX14" fmla="*/ 479 w 10035"/>
                  <a:gd name="connsiteY14" fmla="*/ 9833 h 10000"/>
                  <a:gd name="connsiteX15" fmla="*/ 242 w 10035"/>
                  <a:gd name="connsiteY15" fmla="*/ 9715 h 10000"/>
                  <a:gd name="connsiteX16" fmla="*/ 67 w 10035"/>
                  <a:gd name="connsiteY16" fmla="*/ 9579 h 10000"/>
                  <a:gd name="connsiteX17" fmla="*/ 16 w 10035"/>
                  <a:gd name="connsiteY17" fmla="*/ 9423 h 10000"/>
                  <a:gd name="connsiteX18" fmla="*/ 0 w 10035"/>
                  <a:gd name="connsiteY18" fmla="*/ 7482 h 10000"/>
                  <a:gd name="connsiteX19" fmla="*/ 16 w 10035"/>
                  <a:gd name="connsiteY19" fmla="*/ 292 h 10000"/>
                  <a:gd name="connsiteX20" fmla="*/ 47 w 10035"/>
                  <a:gd name="connsiteY20" fmla="*/ 201 h 10000"/>
                  <a:gd name="connsiteX21" fmla="*/ 109 w 10035"/>
                  <a:gd name="connsiteY21" fmla="*/ 133 h 10000"/>
                  <a:gd name="connsiteX22" fmla="*/ 242 w 10035"/>
                  <a:gd name="connsiteY22" fmla="*/ 76 h 10000"/>
                  <a:gd name="connsiteX23" fmla="*/ 386 w 10035"/>
                  <a:gd name="connsiteY23" fmla="*/ 42 h 10000"/>
                  <a:gd name="connsiteX24" fmla="*/ 572 w 10035"/>
                  <a:gd name="connsiteY24" fmla="*/ 23 h 10000"/>
                  <a:gd name="connsiteX25" fmla="*/ 788 w 10035"/>
                  <a:gd name="connsiteY25" fmla="*/ 8 h 10000"/>
                  <a:gd name="connsiteX26" fmla="*/ 1024 w 10035"/>
                  <a:gd name="connsiteY26" fmla="*/ 0 h 10000"/>
                  <a:gd name="connsiteX27" fmla="*/ 1292 w 10035"/>
                  <a:gd name="connsiteY27" fmla="*/ 0 h 10000"/>
                  <a:gd name="connsiteX0" fmla="*/ 1292 w 10035"/>
                  <a:gd name="connsiteY0" fmla="*/ 0 h 10000"/>
                  <a:gd name="connsiteX1" fmla="*/ 1569 w 10035"/>
                  <a:gd name="connsiteY1" fmla="*/ 0 h 10000"/>
                  <a:gd name="connsiteX2" fmla="*/ 10035 w 10035"/>
                  <a:gd name="connsiteY2" fmla="*/ 7579 h 10000"/>
                  <a:gd name="connsiteX3" fmla="*/ 10016 w 10035"/>
                  <a:gd name="connsiteY3" fmla="*/ 9423 h 10000"/>
                  <a:gd name="connsiteX4" fmla="*/ 9954 w 10035"/>
                  <a:gd name="connsiteY4" fmla="*/ 9579 h 10000"/>
                  <a:gd name="connsiteX5" fmla="*/ 9810 w 10035"/>
                  <a:gd name="connsiteY5" fmla="*/ 9715 h 10000"/>
                  <a:gd name="connsiteX6" fmla="*/ 9563 w 10035"/>
                  <a:gd name="connsiteY6" fmla="*/ 9833 h 10000"/>
                  <a:gd name="connsiteX7" fmla="*/ 9244 w 10035"/>
                  <a:gd name="connsiteY7" fmla="*/ 9924 h 10000"/>
                  <a:gd name="connsiteX8" fmla="*/ 8864 w 10035"/>
                  <a:gd name="connsiteY8" fmla="*/ 9985 h 10000"/>
                  <a:gd name="connsiteX9" fmla="*/ 8452 w 10035"/>
                  <a:gd name="connsiteY9" fmla="*/ 10000 h 10000"/>
                  <a:gd name="connsiteX10" fmla="*/ 1569 w 10035"/>
                  <a:gd name="connsiteY10" fmla="*/ 10000 h 10000"/>
                  <a:gd name="connsiteX11" fmla="*/ 1158 w 10035"/>
                  <a:gd name="connsiteY11" fmla="*/ 9985 h 10000"/>
                  <a:gd name="connsiteX12" fmla="*/ 788 w 10035"/>
                  <a:gd name="connsiteY12" fmla="*/ 9924 h 10000"/>
                  <a:gd name="connsiteX13" fmla="*/ 479 w 10035"/>
                  <a:gd name="connsiteY13" fmla="*/ 9833 h 10000"/>
                  <a:gd name="connsiteX14" fmla="*/ 242 w 10035"/>
                  <a:gd name="connsiteY14" fmla="*/ 9715 h 10000"/>
                  <a:gd name="connsiteX15" fmla="*/ 67 w 10035"/>
                  <a:gd name="connsiteY15" fmla="*/ 9579 h 10000"/>
                  <a:gd name="connsiteX16" fmla="*/ 16 w 10035"/>
                  <a:gd name="connsiteY16" fmla="*/ 9423 h 10000"/>
                  <a:gd name="connsiteX17" fmla="*/ 0 w 10035"/>
                  <a:gd name="connsiteY17" fmla="*/ 7482 h 10000"/>
                  <a:gd name="connsiteX18" fmla="*/ 16 w 10035"/>
                  <a:gd name="connsiteY18" fmla="*/ 292 h 10000"/>
                  <a:gd name="connsiteX19" fmla="*/ 47 w 10035"/>
                  <a:gd name="connsiteY19" fmla="*/ 201 h 10000"/>
                  <a:gd name="connsiteX20" fmla="*/ 109 w 10035"/>
                  <a:gd name="connsiteY20" fmla="*/ 133 h 10000"/>
                  <a:gd name="connsiteX21" fmla="*/ 242 w 10035"/>
                  <a:gd name="connsiteY21" fmla="*/ 76 h 10000"/>
                  <a:gd name="connsiteX22" fmla="*/ 386 w 10035"/>
                  <a:gd name="connsiteY22" fmla="*/ 42 h 10000"/>
                  <a:gd name="connsiteX23" fmla="*/ 572 w 10035"/>
                  <a:gd name="connsiteY23" fmla="*/ 23 h 10000"/>
                  <a:gd name="connsiteX24" fmla="*/ 788 w 10035"/>
                  <a:gd name="connsiteY24" fmla="*/ 8 h 10000"/>
                  <a:gd name="connsiteX25" fmla="*/ 1024 w 10035"/>
                  <a:gd name="connsiteY25" fmla="*/ 0 h 10000"/>
                  <a:gd name="connsiteX26" fmla="*/ 1292 w 10035"/>
                  <a:gd name="connsiteY26" fmla="*/ 0 h 10000"/>
                  <a:gd name="connsiteX0" fmla="*/ 1024 w 10035"/>
                  <a:gd name="connsiteY0" fmla="*/ 0 h 10000"/>
                  <a:gd name="connsiteX1" fmla="*/ 1569 w 10035"/>
                  <a:gd name="connsiteY1" fmla="*/ 0 h 10000"/>
                  <a:gd name="connsiteX2" fmla="*/ 10035 w 10035"/>
                  <a:gd name="connsiteY2" fmla="*/ 7579 h 10000"/>
                  <a:gd name="connsiteX3" fmla="*/ 10016 w 10035"/>
                  <a:gd name="connsiteY3" fmla="*/ 9423 h 10000"/>
                  <a:gd name="connsiteX4" fmla="*/ 9954 w 10035"/>
                  <a:gd name="connsiteY4" fmla="*/ 9579 h 10000"/>
                  <a:gd name="connsiteX5" fmla="*/ 9810 w 10035"/>
                  <a:gd name="connsiteY5" fmla="*/ 9715 h 10000"/>
                  <a:gd name="connsiteX6" fmla="*/ 9563 w 10035"/>
                  <a:gd name="connsiteY6" fmla="*/ 9833 h 10000"/>
                  <a:gd name="connsiteX7" fmla="*/ 9244 w 10035"/>
                  <a:gd name="connsiteY7" fmla="*/ 9924 h 10000"/>
                  <a:gd name="connsiteX8" fmla="*/ 8864 w 10035"/>
                  <a:gd name="connsiteY8" fmla="*/ 9985 h 10000"/>
                  <a:gd name="connsiteX9" fmla="*/ 8452 w 10035"/>
                  <a:gd name="connsiteY9" fmla="*/ 10000 h 10000"/>
                  <a:gd name="connsiteX10" fmla="*/ 1569 w 10035"/>
                  <a:gd name="connsiteY10" fmla="*/ 10000 h 10000"/>
                  <a:gd name="connsiteX11" fmla="*/ 1158 w 10035"/>
                  <a:gd name="connsiteY11" fmla="*/ 9985 h 10000"/>
                  <a:gd name="connsiteX12" fmla="*/ 788 w 10035"/>
                  <a:gd name="connsiteY12" fmla="*/ 9924 h 10000"/>
                  <a:gd name="connsiteX13" fmla="*/ 479 w 10035"/>
                  <a:gd name="connsiteY13" fmla="*/ 9833 h 10000"/>
                  <a:gd name="connsiteX14" fmla="*/ 242 w 10035"/>
                  <a:gd name="connsiteY14" fmla="*/ 9715 h 10000"/>
                  <a:gd name="connsiteX15" fmla="*/ 67 w 10035"/>
                  <a:gd name="connsiteY15" fmla="*/ 9579 h 10000"/>
                  <a:gd name="connsiteX16" fmla="*/ 16 w 10035"/>
                  <a:gd name="connsiteY16" fmla="*/ 9423 h 10000"/>
                  <a:gd name="connsiteX17" fmla="*/ 0 w 10035"/>
                  <a:gd name="connsiteY17" fmla="*/ 7482 h 10000"/>
                  <a:gd name="connsiteX18" fmla="*/ 16 w 10035"/>
                  <a:gd name="connsiteY18" fmla="*/ 292 h 10000"/>
                  <a:gd name="connsiteX19" fmla="*/ 47 w 10035"/>
                  <a:gd name="connsiteY19" fmla="*/ 201 h 10000"/>
                  <a:gd name="connsiteX20" fmla="*/ 109 w 10035"/>
                  <a:gd name="connsiteY20" fmla="*/ 133 h 10000"/>
                  <a:gd name="connsiteX21" fmla="*/ 242 w 10035"/>
                  <a:gd name="connsiteY21" fmla="*/ 76 h 10000"/>
                  <a:gd name="connsiteX22" fmla="*/ 386 w 10035"/>
                  <a:gd name="connsiteY22" fmla="*/ 42 h 10000"/>
                  <a:gd name="connsiteX23" fmla="*/ 572 w 10035"/>
                  <a:gd name="connsiteY23" fmla="*/ 23 h 10000"/>
                  <a:gd name="connsiteX24" fmla="*/ 788 w 10035"/>
                  <a:gd name="connsiteY24" fmla="*/ 8 h 10000"/>
                  <a:gd name="connsiteX25" fmla="*/ 1024 w 10035"/>
                  <a:gd name="connsiteY25" fmla="*/ 0 h 10000"/>
                  <a:gd name="connsiteX0" fmla="*/ 1024 w 10035"/>
                  <a:gd name="connsiteY0" fmla="*/ 0 h 10000"/>
                  <a:gd name="connsiteX1" fmla="*/ 10035 w 10035"/>
                  <a:gd name="connsiteY1" fmla="*/ 7579 h 10000"/>
                  <a:gd name="connsiteX2" fmla="*/ 10016 w 10035"/>
                  <a:gd name="connsiteY2" fmla="*/ 9423 h 10000"/>
                  <a:gd name="connsiteX3" fmla="*/ 9954 w 10035"/>
                  <a:gd name="connsiteY3" fmla="*/ 9579 h 10000"/>
                  <a:gd name="connsiteX4" fmla="*/ 9810 w 10035"/>
                  <a:gd name="connsiteY4" fmla="*/ 9715 h 10000"/>
                  <a:gd name="connsiteX5" fmla="*/ 9563 w 10035"/>
                  <a:gd name="connsiteY5" fmla="*/ 9833 h 10000"/>
                  <a:gd name="connsiteX6" fmla="*/ 9244 w 10035"/>
                  <a:gd name="connsiteY6" fmla="*/ 9924 h 10000"/>
                  <a:gd name="connsiteX7" fmla="*/ 8864 w 10035"/>
                  <a:gd name="connsiteY7" fmla="*/ 9985 h 10000"/>
                  <a:gd name="connsiteX8" fmla="*/ 8452 w 10035"/>
                  <a:gd name="connsiteY8" fmla="*/ 10000 h 10000"/>
                  <a:gd name="connsiteX9" fmla="*/ 1569 w 10035"/>
                  <a:gd name="connsiteY9" fmla="*/ 10000 h 10000"/>
                  <a:gd name="connsiteX10" fmla="*/ 1158 w 10035"/>
                  <a:gd name="connsiteY10" fmla="*/ 9985 h 10000"/>
                  <a:gd name="connsiteX11" fmla="*/ 788 w 10035"/>
                  <a:gd name="connsiteY11" fmla="*/ 9924 h 10000"/>
                  <a:gd name="connsiteX12" fmla="*/ 479 w 10035"/>
                  <a:gd name="connsiteY12" fmla="*/ 9833 h 10000"/>
                  <a:gd name="connsiteX13" fmla="*/ 242 w 10035"/>
                  <a:gd name="connsiteY13" fmla="*/ 9715 h 10000"/>
                  <a:gd name="connsiteX14" fmla="*/ 67 w 10035"/>
                  <a:gd name="connsiteY14" fmla="*/ 9579 h 10000"/>
                  <a:gd name="connsiteX15" fmla="*/ 16 w 10035"/>
                  <a:gd name="connsiteY15" fmla="*/ 9423 h 10000"/>
                  <a:gd name="connsiteX16" fmla="*/ 0 w 10035"/>
                  <a:gd name="connsiteY16" fmla="*/ 7482 h 10000"/>
                  <a:gd name="connsiteX17" fmla="*/ 16 w 10035"/>
                  <a:gd name="connsiteY17" fmla="*/ 292 h 10000"/>
                  <a:gd name="connsiteX18" fmla="*/ 47 w 10035"/>
                  <a:gd name="connsiteY18" fmla="*/ 201 h 10000"/>
                  <a:gd name="connsiteX19" fmla="*/ 109 w 10035"/>
                  <a:gd name="connsiteY19" fmla="*/ 133 h 10000"/>
                  <a:gd name="connsiteX20" fmla="*/ 242 w 10035"/>
                  <a:gd name="connsiteY20" fmla="*/ 76 h 10000"/>
                  <a:gd name="connsiteX21" fmla="*/ 386 w 10035"/>
                  <a:gd name="connsiteY21" fmla="*/ 42 h 10000"/>
                  <a:gd name="connsiteX22" fmla="*/ 572 w 10035"/>
                  <a:gd name="connsiteY22" fmla="*/ 23 h 10000"/>
                  <a:gd name="connsiteX23" fmla="*/ 788 w 10035"/>
                  <a:gd name="connsiteY23" fmla="*/ 8 h 10000"/>
                  <a:gd name="connsiteX24" fmla="*/ 1024 w 10035"/>
                  <a:gd name="connsiteY24" fmla="*/ 0 h 10000"/>
                  <a:gd name="connsiteX0" fmla="*/ 788 w 10035"/>
                  <a:gd name="connsiteY0" fmla="*/ 0 h 9992"/>
                  <a:gd name="connsiteX1" fmla="*/ 10035 w 10035"/>
                  <a:gd name="connsiteY1" fmla="*/ 7571 h 9992"/>
                  <a:gd name="connsiteX2" fmla="*/ 10016 w 10035"/>
                  <a:gd name="connsiteY2" fmla="*/ 9415 h 9992"/>
                  <a:gd name="connsiteX3" fmla="*/ 9954 w 10035"/>
                  <a:gd name="connsiteY3" fmla="*/ 9571 h 9992"/>
                  <a:gd name="connsiteX4" fmla="*/ 9810 w 10035"/>
                  <a:gd name="connsiteY4" fmla="*/ 9707 h 9992"/>
                  <a:gd name="connsiteX5" fmla="*/ 9563 w 10035"/>
                  <a:gd name="connsiteY5" fmla="*/ 9825 h 9992"/>
                  <a:gd name="connsiteX6" fmla="*/ 9244 w 10035"/>
                  <a:gd name="connsiteY6" fmla="*/ 9916 h 9992"/>
                  <a:gd name="connsiteX7" fmla="*/ 8864 w 10035"/>
                  <a:gd name="connsiteY7" fmla="*/ 9977 h 9992"/>
                  <a:gd name="connsiteX8" fmla="*/ 8452 w 10035"/>
                  <a:gd name="connsiteY8" fmla="*/ 9992 h 9992"/>
                  <a:gd name="connsiteX9" fmla="*/ 1569 w 10035"/>
                  <a:gd name="connsiteY9" fmla="*/ 9992 h 9992"/>
                  <a:gd name="connsiteX10" fmla="*/ 1158 w 10035"/>
                  <a:gd name="connsiteY10" fmla="*/ 9977 h 9992"/>
                  <a:gd name="connsiteX11" fmla="*/ 788 w 10035"/>
                  <a:gd name="connsiteY11" fmla="*/ 9916 h 9992"/>
                  <a:gd name="connsiteX12" fmla="*/ 479 w 10035"/>
                  <a:gd name="connsiteY12" fmla="*/ 9825 h 9992"/>
                  <a:gd name="connsiteX13" fmla="*/ 242 w 10035"/>
                  <a:gd name="connsiteY13" fmla="*/ 9707 h 9992"/>
                  <a:gd name="connsiteX14" fmla="*/ 67 w 10035"/>
                  <a:gd name="connsiteY14" fmla="*/ 9571 h 9992"/>
                  <a:gd name="connsiteX15" fmla="*/ 16 w 10035"/>
                  <a:gd name="connsiteY15" fmla="*/ 9415 h 9992"/>
                  <a:gd name="connsiteX16" fmla="*/ 0 w 10035"/>
                  <a:gd name="connsiteY16" fmla="*/ 7474 h 9992"/>
                  <a:gd name="connsiteX17" fmla="*/ 16 w 10035"/>
                  <a:gd name="connsiteY17" fmla="*/ 284 h 9992"/>
                  <a:gd name="connsiteX18" fmla="*/ 47 w 10035"/>
                  <a:gd name="connsiteY18" fmla="*/ 193 h 9992"/>
                  <a:gd name="connsiteX19" fmla="*/ 109 w 10035"/>
                  <a:gd name="connsiteY19" fmla="*/ 125 h 9992"/>
                  <a:gd name="connsiteX20" fmla="*/ 242 w 10035"/>
                  <a:gd name="connsiteY20" fmla="*/ 68 h 9992"/>
                  <a:gd name="connsiteX21" fmla="*/ 386 w 10035"/>
                  <a:gd name="connsiteY21" fmla="*/ 34 h 9992"/>
                  <a:gd name="connsiteX22" fmla="*/ 572 w 10035"/>
                  <a:gd name="connsiteY22" fmla="*/ 15 h 9992"/>
                  <a:gd name="connsiteX23" fmla="*/ 788 w 10035"/>
                  <a:gd name="connsiteY23" fmla="*/ 0 h 9992"/>
                  <a:gd name="connsiteX0" fmla="*/ 570 w 10000"/>
                  <a:gd name="connsiteY0" fmla="*/ 0 h 9985"/>
                  <a:gd name="connsiteX1" fmla="*/ 10000 w 10000"/>
                  <a:gd name="connsiteY1" fmla="*/ 7562 h 9985"/>
                  <a:gd name="connsiteX2" fmla="*/ 9981 w 10000"/>
                  <a:gd name="connsiteY2" fmla="*/ 9408 h 9985"/>
                  <a:gd name="connsiteX3" fmla="*/ 9919 w 10000"/>
                  <a:gd name="connsiteY3" fmla="*/ 9564 h 9985"/>
                  <a:gd name="connsiteX4" fmla="*/ 9776 w 10000"/>
                  <a:gd name="connsiteY4" fmla="*/ 9700 h 9985"/>
                  <a:gd name="connsiteX5" fmla="*/ 9530 w 10000"/>
                  <a:gd name="connsiteY5" fmla="*/ 9818 h 9985"/>
                  <a:gd name="connsiteX6" fmla="*/ 9212 w 10000"/>
                  <a:gd name="connsiteY6" fmla="*/ 9909 h 9985"/>
                  <a:gd name="connsiteX7" fmla="*/ 8833 w 10000"/>
                  <a:gd name="connsiteY7" fmla="*/ 9970 h 9985"/>
                  <a:gd name="connsiteX8" fmla="*/ 8423 w 10000"/>
                  <a:gd name="connsiteY8" fmla="*/ 9985 h 9985"/>
                  <a:gd name="connsiteX9" fmla="*/ 1564 w 10000"/>
                  <a:gd name="connsiteY9" fmla="*/ 9985 h 9985"/>
                  <a:gd name="connsiteX10" fmla="*/ 1154 w 10000"/>
                  <a:gd name="connsiteY10" fmla="*/ 9970 h 9985"/>
                  <a:gd name="connsiteX11" fmla="*/ 785 w 10000"/>
                  <a:gd name="connsiteY11" fmla="*/ 9909 h 9985"/>
                  <a:gd name="connsiteX12" fmla="*/ 477 w 10000"/>
                  <a:gd name="connsiteY12" fmla="*/ 9818 h 9985"/>
                  <a:gd name="connsiteX13" fmla="*/ 241 w 10000"/>
                  <a:gd name="connsiteY13" fmla="*/ 9700 h 9985"/>
                  <a:gd name="connsiteX14" fmla="*/ 67 w 10000"/>
                  <a:gd name="connsiteY14" fmla="*/ 9564 h 9985"/>
                  <a:gd name="connsiteX15" fmla="*/ 16 w 10000"/>
                  <a:gd name="connsiteY15" fmla="*/ 9408 h 9985"/>
                  <a:gd name="connsiteX16" fmla="*/ 0 w 10000"/>
                  <a:gd name="connsiteY16" fmla="*/ 7465 h 9985"/>
                  <a:gd name="connsiteX17" fmla="*/ 16 w 10000"/>
                  <a:gd name="connsiteY17" fmla="*/ 269 h 9985"/>
                  <a:gd name="connsiteX18" fmla="*/ 47 w 10000"/>
                  <a:gd name="connsiteY18" fmla="*/ 178 h 9985"/>
                  <a:gd name="connsiteX19" fmla="*/ 109 w 10000"/>
                  <a:gd name="connsiteY19" fmla="*/ 110 h 9985"/>
                  <a:gd name="connsiteX20" fmla="*/ 241 w 10000"/>
                  <a:gd name="connsiteY20" fmla="*/ 53 h 9985"/>
                  <a:gd name="connsiteX21" fmla="*/ 385 w 10000"/>
                  <a:gd name="connsiteY21" fmla="*/ 19 h 9985"/>
                  <a:gd name="connsiteX22" fmla="*/ 570 w 10000"/>
                  <a:gd name="connsiteY22" fmla="*/ 0 h 9985"/>
                  <a:gd name="connsiteX0" fmla="*/ 385 w 10000"/>
                  <a:gd name="connsiteY0" fmla="*/ 0 h 9981"/>
                  <a:gd name="connsiteX1" fmla="*/ 10000 w 10000"/>
                  <a:gd name="connsiteY1" fmla="*/ 7554 h 9981"/>
                  <a:gd name="connsiteX2" fmla="*/ 9981 w 10000"/>
                  <a:gd name="connsiteY2" fmla="*/ 9403 h 9981"/>
                  <a:gd name="connsiteX3" fmla="*/ 9919 w 10000"/>
                  <a:gd name="connsiteY3" fmla="*/ 9559 h 9981"/>
                  <a:gd name="connsiteX4" fmla="*/ 9776 w 10000"/>
                  <a:gd name="connsiteY4" fmla="*/ 9696 h 9981"/>
                  <a:gd name="connsiteX5" fmla="*/ 9530 w 10000"/>
                  <a:gd name="connsiteY5" fmla="*/ 9814 h 9981"/>
                  <a:gd name="connsiteX6" fmla="*/ 9212 w 10000"/>
                  <a:gd name="connsiteY6" fmla="*/ 9905 h 9981"/>
                  <a:gd name="connsiteX7" fmla="*/ 8833 w 10000"/>
                  <a:gd name="connsiteY7" fmla="*/ 9966 h 9981"/>
                  <a:gd name="connsiteX8" fmla="*/ 8423 w 10000"/>
                  <a:gd name="connsiteY8" fmla="*/ 9981 h 9981"/>
                  <a:gd name="connsiteX9" fmla="*/ 1564 w 10000"/>
                  <a:gd name="connsiteY9" fmla="*/ 9981 h 9981"/>
                  <a:gd name="connsiteX10" fmla="*/ 1154 w 10000"/>
                  <a:gd name="connsiteY10" fmla="*/ 9966 h 9981"/>
                  <a:gd name="connsiteX11" fmla="*/ 785 w 10000"/>
                  <a:gd name="connsiteY11" fmla="*/ 9905 h 9981"/>
                  <a:gd name="connsiteX12" fmla="*/ 477 w 10000"/>
                  <a:gd name="connsiteY12" fmla="*/ 9814 h 9981"/>
                  <a:gd name="connsiteX13" fmla="*/ 241 w 10000"/>
                  <a:gd name="connsiteY13" fmla="*/ 9696 h 9981"/>
                  <a:gd name="connsiteX14" fmla="*/ 67 w 10000"/>
                  <a:gd name="connsiteY14" fmla="*/ 9559 h 9981"/>
                  <a:gd name="connsiteX15" fmla="*/ 16 w 10000"/>
                  <a:gd name="connsiteY15" fmla="*/ 9403 h 9981"/>
                  <a:gd name="connsiteX16" fmla="*/ 0 w 10000"/>
                  <a:gd name="connsiteY16" fmla="*/ 7457 h 9981"/>
                  <a:gd name="connsiteX17" fmla="*/ 16 w 10000"/>
                  <a:gd name="connsiteY17" fmla="*/ 250 h 9981"/>
                  <a:gd name="connsiteX18" fmla="*/ 47 w 10000"/>
                  <a:gd name="connsiteY18" fmla="*/ 159 h 9981"/>
                  <a:gd name="connsiteX19" fmla="*/ 109 w 10000"/>
                  <a:gd name="connsiteY19" fmla="*/ 91 h 9981"/>
                  <a:gd name="connsiteX20" fmla="*/ 241 w 10000"/>
                  <a:gd name="connsiteY20" fmla="*/ 34 h 9981"/>
                  <a:gd name="connsiteX21" fmla="*/ 385 w 10000"/>
                  <a:gd name="connsiteY21" fmla="*/ 0 h 9981"/>
                  <a:gd name="connsiteX0" fmla="*/ 385 w 10000"/>
                  <a:gd name="connsiteY0" fmla="*/ 0 h 10000"/>
                  <a:gd name="connsiteX1" fmla="*/ 10000 w 10000"/>
                  <a:gd name="connsiteY1" fmla="*/ 7568 h 10000"/>
                  <a:gd name="connsiteX2" fmla="*/ 9981 w 10000"/>
                  <a:gd name="connsiteY2" fmla="*/ 9421 h 10000"/>
                  <a:gd name="connsiteX3" fmla="*/ 9919 w 10000"/>
                  <a:gd name="connsiteY3" fmla="*/ 9577 h 10000"/>
                  <a:gd name="connsiteX4" fmla="*/ 9776 w 10000"/>
                  <a:gd name="connsiteY4" fmla="*/ 9714 h 10000"/>
                  <a:gd name="connsiteX5" fmla="*/ 9530 w 10000"/>
                  <a:gd name="connsiteY5" fmla="*/ 9833 h 10000"/>
                  <a:gd name="connsiteX6" fmla="*/ 9212 w 10000"/>
                  <a:gd name="connsiteY6" fmla="*/ 9924 h 10000"/>
                  <a:gd name="connsiteX7" fmla="*/ 8833 w 10000"/>
                  <a:gd name="connsiteY7" fmla="*/ 9985 h 10000"/>
                  <a:gd name="connsiteX8" fmla="*/ 8423 w 10000"/>
                  <a:gd name="connsiteY8" fmla="*/ 10000 h 10000"/>
                  <a:gd name="connsiteX9" fmla="*/ 1564 w 10000"/>
                  <a:gd name="connsiteY9" fmla="*/ 10000 h 10000"/>
                  <a:gd name="connsiteX10" fmla="*/ 1154 w 10000"/>
                  <a:gd name="connsiteY10" fmla="*/ 9985 h 10000"/>
                  <a:gd name="connsiteX11" fmla="*/ 785 w 10000"/>
                  <a:gd name="connsiteY11" fmla="*/ 9924 h 10000"/>
                  <a:gd name="connsiteX12" fmla="*/ 477 w 10000"/>
                  <a:gd name="connsiteY12" fmla="*/ 9833 h 10000"/>
                  <a:gd name="connsiteX13" fmla="*/ 241 w 10000"/>
                  <a:gd name="connsiteY13" fmla="*/ 9714 h 10000"/>
                  <a:gd name="connsiteX14" fmla="*/ 67 w 10000"/>
                  <a:gd name="connsiteY14" fmla="*/ 9577 h 10000"/>
                  <a:gd name="connsiteX15" fmla="*/ 16 w 10000"/>
                  <a:gd name="connsiteY15" fmla="*/ 9421 h 10000"/>
                  <a:gd name="connsiteX16" fmla="*/ 0 w 10000"/>
                  <a:gd name="connsiteY16" fmla="*/ 7471 h 10000"/>
                  <a:gd name="connsiteX17" fmla="*/ 16 w 10000"/>
                  <a:gd name="connsiteY17" fmla="*/ 250 h 10000"/>
                  <a:gd name="connsiteX18" fmla="*/ 47 w 10000"/>
                  <a:gd name="connsiteY18" fmla="*/ 159 h 10000"/>
                  <a:gd name="connsiteX19" fmla="*/ 109 w 10000"/>
                  <a:gd name="connsiteY19" fmla="*/ 91 h 10000"/>
                  <a:gd name="connsiteX20" fmla="*/ 385 w 10000"/>
                  <a:gd name="connsiteY20" fmla="*/ 0 h 10000"/>
                  <a:gd name="connsiteX0" fmla="*/ 109 w 10000"/>
                  <a:gd name="connsiteY0" fmla="*/ 0 h 9909"/>
                  <a:gd name="connsiteX1" fmla="*/ 10000 w 10000"/>
                  <a:gd name="connsiteY1" fmla="*/ 7477 h 9909"/>
                  <a:gd name="connsiteX2" fmla="*/ 9981 w 10000"/>
                  <a:gd name="connsiteY2" fmla="*/ 9330 h 9909"/>
                  <a:gd name="connsiteX3" fmla="*/ 9919 w 10000"/>
                  <a:gd name="connsiteY3" fmla="*/ 9486 h 9909"/>
                  <a:gd name="connsiteX4" fmla="*/ 9776 w 10000"/>
                  <a:gd name="connsiteY4" fmla="*/ 9623 h 9909"/>
                  <a:gd name="connsiteX5" fmla="*/ 9530 w 10000"/>
                  <a:gd name="connsiteY5" fmla="*/ 9742 h 9909"/>
                  <a:gd name="connsiteX6" fmla="*/ 9212 w 10000"/>
                  <a:gd name="connsiteY6" fmla="*/ 9833 h 9909"/>
                  <a:gd name="connsiteX7" fmla="*/ 8833 w 10000"/>
                  <a:gd name="connsiteY7" fmla="*/ 9894 h 9909"/>
                  <a:gd name="connsiteX8" fmla="*/ 8423 w 10000"/>
                  <a:gd name="connsiteY8" fmla="*/ 9909 h 9909"/>
                  <a:gd name="connsiteX9" fmla="*/ 1564 w 10000"/>
                  <a:gd name="connsiteY9" fmla="*/ 9909 h 9909"/>
                  <a:gd name="connsiteX10" fmla="*/ 1154 w 10000"/>
                  <a:gd name="connsiteY10" fmla="*/ 9894 h 9909"/>
                  <a:gd name="connsiteX11" fmla="*/ 785 w 10000"/>
                  <a:gd name="connsiteY11" fmla="*/ 9833 h 9909"/>
                  <a:gd name="connsiteX12" fmla="*/ 477 w 10000"/>
                  <a:gd name="connsiteY12" fmla="*/ 9742 h 9909"/>
                  <a:gd name="connsiteX13" fmla="*/ 241 w 10000"/>
                  <a:gd name="connsiteY13" fmla="*/ 9623 h 9909"/>
                  <a:gd name="connsiteX14" fmla="*/ 67 w 10000"/>
                  <a:gd name="connsiteY14" fmla="*/ 9486 h 9909"/>
                  <a:gd name="connsiteX15" fmla="*/ 16 w 10000"/>
                  <a:gd name="connsiteY15" fmla="*/ 9330 h 9909"/>
                  <a:gd name="connsiteX16" fmla="*/ 0 w 10000"/>
                  <a:gd name="connsiteY16" fmla="*/ 7380 h 9909"/>
                  <a:gd name="connsiteX17" fmla="*/ 16 w 10000"/>
                  <a:gd name="connsiteY17" fmla="*/ 159 h 9909"/>
                  <a:gd name="connsiteX18" fmla="*/ 47 w 10000"/>
                  <a:gd name="connsiteY18" fmla="*/ 68 h 9909"/>
                  <a:gd name="connsiteX19" fmla="*/ 109 w 10000"/>
                  <a:gd name="connsiteY19" fmla="*/ 0 h 9909"/>
                  <a:gd name="connsiteX0" fmla="*/ 47 w 10000"/>
                  <a:gd name="connsiteY0" fmla="*/ 0 h 9931"/>
                  <a:gd name="connsiteX1" fmla="*/ 10000 w 10000"/>
                  <a:gd name="connsiteY1" fmla="*/ 7477 h 9931"/>
                  <a:gd name="connsiteX2" fmla="*/ 9981 w 10000"/>
                  <a:gd name="connsiteY2" fmla="*/ 9347 h 9931"/>
                  <a:gd name="connsiteX3" fmla="*/ 9919 w 10000"/>
                  <a:gd name="connsiteY3" fmla="*/ 9504 h 9931"/>
                  <a:gd name="connsiteX4" fmla="*/ 9776 w 10000"/>
                  <a:gd name="connsiteY4" fmla="*/ 9642 h 9931"/>
                  <a:gd name="connsiteX5" fmla="*/ 9530 w 10000"/>
                  <a:gd name="connsiteY5" fmla="*/ 9762 h 9931"/>
                  <a:gd name="connsiteX6" fmla="*/ 9212 w 10000"/>
                  <a:gd name="connsiteY6" fmla="*/ 9854 h 9931"/>
                  <a:gd name="connsiteX7" fmla="*/ 8833 w 10000"/>
                  <a:gd name="connsiteY7" fmla="*/ 9916 h 9931"/>
                  <a:gd name="connsiteX8" fmla="*/ 8423 w 10000"/>
                  <a:gd name="connsiteY8" fmla="*/ 9931 h 9931"/>
                  <a:gd name="connsiteX9" fmla="*/ 1564 w 10000"/>
                  <a:gd name="connsiteY9" fmla="*/ 9931 h 9931"/>
                  <a:gd name="connsiteX10" fmla="*/ 1154 w 10000"/>
                  <a:gd name="connsiteY10" fmla="*/ 9916 h 9931"/>
                  <a:gd name="connsiteX11" fmla="*/ 785 w 10000"/>
                  <a:gd name="connsiteY11" fmla="*/ 9854 h 9931"/>
                  <a:gd name="connsiteX12" fmla="*/ 477 w 10000"/>
                  <a:gd name="connsiteY12" fmla="*/ 9762 h 9931"/>
                  <a:gd name="connsiteX13" fmla="*/ 241 w 10000"/>
                  <a:gd name="connsiteY13" fmla="*/ 9642 h 9931"/>
                  <a:gd name="connsiteX14" fmla="*/ 67 w 10000"/>
                  <a:gd name="connsiteY14" fmla="*/ 9504 h 9931"/>
                  <a:gd name="connsiteX15" fmla="*/ 16 w 10000"/>
                  <a:gd name="connsiteY15" fmla="*/ 9347 h 9931"/>
                  <a:gd name="connsiteX16" fmla="*/ 0 w 10000"/>
                  <a:gd name="connsiteY16" fmla="*/ 7379 h 9931"/>
                  <a:gd name="connsiteX17" fmla="*/ 16 w 10000"/>
                  <a:gd name="connsiteY17" fmla="*/ 91 h 9931"/>
                  <a:gd name="connsiteX18" fmla="*/ 47 w 10000"/>
                  <a:gd name="connsiteY18" fmla="*/ 0 h 9931"/>
                  <a:gd name="connsiteX0" fmla="*/ 16 w 10000"/>
                  <a:gd name="connsiteY0" fmla="*/ 0 h 9908"/>
                  <a:gd name="connsiteX1" fmla="*/ 10000 w 10000"/>
                  <a:gd name="connsiteY1" fmla="*/ 7437 h 9908"/>
                  <a:gd name="connsiteX2" fmla="*/ 9981 w 10000"/>
                  <a:gd name="connsiteY2" fmla="*/ 9320 h 9908"/>
                  <a:gd name="connsiteX3" fmla="*/ 9919 w 10000"/>
                  <a:gd name="connsiteY3" fmla="*/ 9478 h 9908"/>
                  <a:gd name="connsiteX4" fmla="*/ 9776 w 10000"/>
                  <a:gd name="connsiteY4" fmla="*/ 9617 h 9908"/>
                  <a:gd name="connsiteX5" fmla="*/ 9530 w 10000"/>
                  <a:gd name="connsiteY5" fmla="*/ 9738 h 9908"/>
                  <a:gd name="connsiteX6" fmla="*/ 9212 w 10000"/>
                  <a:gd name="connsiteY6" fmla="*/ 9830 h 9908"/>
                  <a:gd name="connsiteX7" fmla="*/ 8833 w 10000"/>
                  <a:gd name="connsiteY7" fmla="*/ 9893 h 9908"/>
                  <a:gd name="connsiteX8" fmla="*/ 8423 w 10000"/>
                  <a:gd name="connsiteY8" fmla="*/ 9908 h 9908"/>
                  <a:gd name="connsiteX9" fmla="*/ 1564 w 10000"/>
                  <a:gd name="connsiteY9" fmla="*/ 9908 h 9908"/>
                  <a:gd name="connsiteX10" fmla="*/ 1154 w 10000"/>
                  <a:gd name="connsiteY10" fmla="*/ 9893 h 9908"/>
                  <a:gd name="connsiteX11" fmla="*/ 785 w 10000"/>
                  <a:gd name="connsiteY11" fmla="*/ 9830 h 9908"/>
                  <a:gd name="connsiteX12" fmla="*/ 477 w 10000"/>
                  <a:gd name="connsiteY12" fmla="*/ 9738 h 9908"/>
                  <a:gd name="connsiteX13" fmla="*/ 241 w 10000"/>
                  <a:gd name="connsiteY13" fmla="*/ 9617 h 9908"/>
                  <a:gd name="connsiteX14" fmla="*/ 67 w 10000"/>
                  <a:gd name="connsiteY14" fmla="*/ 9478 h 9908"/>
                  <a:gd name="connsiteX15" fmla="*/ 16 w 10000"/>
                  <a:gd name="connsiteY15" fmla="*/ 9320 h 9908"/>
                  <a:gd name="connsiteX16" fmla="*/ 0 w 10000"/>
                  <a:gd name="connsiteY16" fmla="*/ 7338 h 9908"/>
                  <a:gd name="connsiteX17" fmla="*/ 16 w 10000"/>
                  <a:gd name="connsiteY17" fmla="*/ 0 h 9908"/>
                  <a:gd name="connsiteX0" fmla="*/ 0 w 10000"/>
                  <a:gd name="connsiteY0" fmla="*/ 199 h 2793"/>
                  <a:gd name="connsiteX1" fmla="*/ 10000 w 10000"/>
                  <a:gd name="connsiteY1" fmla="*/ 299 h 2793"/>
                  <a:gd name="connsiteX2" fmla="*/ 9981 w 10000"/>
                  <a:gd name="connsiteY2" fmla="*/ 2200 h 2793"/>
                  <a:gd name="connsiteX3" fmla="*/ 9919 w 10000"/>
                  <a:gd name="connsiteY3" fmla="*/ 2359 h 2793"/>
                  <a:gd name="connsiteX4" fmla="*/ 9776 w 10000"/>
                  <a:gd name="connsiteY4" fmla="*/ 2499 h 2793"/>
                  <a:gd name="connsiteX5" fmla="*/ 9530 w 10000"/>
                  <a:gd name="connsiteY5" fmla="*/ 2621 h 2793"/>
                  <a:gd name="connsiteX6" fmla="*/ 9212 w 10000"/>
                  <a:gd name="connsiteY6" fmla="*/ 2714 h 2793"/>
                  <a:gd name="connsiteX7" fmla="*/ 8833 w 10000"/>
                  <a:gd name="connsiteY7" fmla="*/ 2778 h 2793"/>
                  <a:gd name="connsiteX8" fmla="*/ 8423 w 10000"/>
                  <a:gd name="connsiteY8" fmla="*/ 2793 h 2793"/>
                  <a:gd name="connsiteX9" fmla="*/ 1564 w 10000"/>
                  <a:gd name="connsiteY9" fmla="*/ 2793 h 2793"/>
                  <a:gd name="connsiteX10" fmla="*/ 1154 w 10000"/>
                  <a:gd name="connsiteY10" fmla="*/ 2778 h 2793"/>
                  <a:gd name="connsiteX11" fmla="*/ 785 w 10000"/>
                  <a:gd name="connsiteY11" fmla="*/ 2714 h 2793"/>
                  <a:gd name="connsiteX12" fmla="*/ 477 w 10000"/>
                  <a:gd name="connsiteY12" fmla="*/ 2621 h 2793"/>
                  <a:gd name="connsiteX13" fmla="*/ 241 w 10000"/>
                  <a:gd name="connsiteY13" fmla="*/ 2499 h 2793"/>
                  <a:gd name="connsiteX14" fmla="*/ 67 w 10000"/>
                  <a:gd name="connsiteY14" fmla="*/ 2359 h 2793"/>
                  <a:gd name="connsiteX15" fmla="*/ 16 w 10000"/>
                  <a:gd name="connsiteY15" fmla="*/ 2200 h 2793"/>
                  <a:gd name="connsiteX16" fmla="*/ 0 w 10000"/>
                  <a:gd name="connsiteY16" fmla="*/ 199 h 2793"/>
                  <a:gd name="connsiteX0" fmla="*/ 0 w 10000"/>
                  <a:gd name="connsiteY0" fmla="*/ 0 h 9288"/>
                  <a:gd name="connsiteX1" fmla="*/ 10000 w 10000"/>
                  <a:gd name="connsiteY1" fmla="*/ 359 h 9288"/>
                  <a:gd name="connsiteX2" fmla="*/ 9981 w 10000"/>
                  <a:gd name="connsiteY2" fmla="*/ 7165 h 9288"/>
                  <a:gd name="connsiteX3" fmla="*/ 9919 w 10000"/>
                  <a:gd name="connsiteY3" fmla="*/ 7734 h 9288"/>
                  <a:gd name="connsiteX4" fmla="*/ 9776 w 10000"/>
                  <a:gd name="connsiteY4" fmla="*/ 8235 h 9288"/>
                  <a:gd name="connsiteX5" fmla="*/ 9530 w 10000"/>
                  <a:gd name="connsiteY5" fmla="*/ 8672 h 9288"/>
                  <a:gd name="connsiteX6" fmla="*/ 9212 w 10000"/>
                  <a:gd name="connsiteY6" fmla="*/ 9005 h 9288"/>
                  <a:gd name="connsiteX7" fmla="*/ 8833 w 10000"/>
                  <a:gd name="connsiteY7" fmla="*/ 9234 h 9288"/>
                  <a:gd name="connsiteX8" fmla="*/ 8423 w 10000"/>
                  <a:gd name="connsiteY8" fmla="*/ 9288 h 9288"/>
                  <a:gd name="connsiteX9" fmla="*/ 1564 w 10000"/>
                  <a:gd name="connsiteY9" fmla="*/ 9288 h 9288"/>
                  <a:gd name="connsiteX10" fmla="*/ 1154 w 10000"/>
                  <a:gd name="connsiteY10" fmla="*/ 9234 h 9288"/>
                  <a:gd name="connsiteX11" fmla="*/ 785 w 10000"/>
                  <a:gd name="connsiteY11" fmla="*/ 9005 h 9288"/>
                  <a:gd name="connsiteX12" fmla="*/ 477 w 10000"/>
                  <a:gd name="connsiteY12" fmla="*/ 8672 h 9288"/>
                  <a:gd name="connsiteX13" fmla="*/ 241 w 10000"/>
                  <a:gd name="connsiteY13" fmla="*/ 8235 h 9288"/>
                  <a:gd name="connsiteX14" fmla="*/ 67 w 10000"/>
                  <a:gd name="connsiteY14" fmla="*/ 7734 h 9288"/>
                  <a:gd name="connsiteX15" fmla="*/ 16 w 10000"/>
                  <a:gd name="connsiteY15" fmla="*/ 7165 h 9288"/>
                  <a:gd name="connsiteX16" fmla="*/ 0 w 10000"/>
                  <a:gd name="connsiteY16" fmla="*/ 0 h 9288"/>
                  <a:gd name="connsiteX0" fmla="*/ 755 w 10755"/>
                  <a:gd name="connsiteY0" fmla="*/ 320 h 10320"/>
                  <a:gd name="connsiteX1" fmla="*/ 10755 w 10755"/>
                  <a:gd name="connsiteY1" fmla="*/ 707 h 10320"/>
                  <a:gd name="connsiteX2" fmla="*/ 10736 w 10755"/>
                  <a:gd name="connsiteY2" fmla="*/ 8034 h 10320"/>
                  <a:gd name="connsiteX3" fmla="*/ 10674 w 10755"/>
                  <a:gd name="connsiteY3" fmla="*/ 8647 h 10320"/>
                  <a:gd name="connsiteX4" fmla="*/ 10531 w 10755"/>
                  <a:gd name="connsiteY4" fmla="*/ 9186 h 10320"/>
                  <a:gd name="connsiteX5" fmla="*/ 10285 w 10755"/>
                  <a:gd name="connsiteY5" fmla="*/ 9657 h 10320"/>
                  <a:gd name="connsiteX6" fmla="*/ 9967 w 10755"/>
                  <a:gd name="connsiteY6" fmla="*/ 10015 h 10320"/>
                  <a:gd name="connsiteX7" fmla="*/ 9588 w 10755"/>
                  <a:gd name="connsiteY7" fmla="*/ 10262 h 10320"/>
                  <a:gd name="connsiteX8" fmla="*/ 9178 w 10755"/>
                  <a:gd name="connsiteY8" fmla="*/ 10320 h 10320"/>
                  <a:gd name="connsiteX9" fmla="*/ 2319 w 10755"/>
                  <a:gd name="connsiteY9" fmla="*/ 10320 h 10320"/>
                  <a:gd name="connsiteX10" fmla="*/ 1909 w 10755"/>
                  <a:gd name="connsiteY10" fmla="*/ 10262 h 10320"/>
                  <a:gd name="connsiteX11" fmla="*/ 1540 w 10755"/>
                  <a:gd name="connsiteY11" fmla="*/ 10015 h 10320"/>
                  <a:gd name="connsiteX12" fmla="*/ 1232 w 10755"/>
                  <a:gd name="connsiteY12" fmla="*/ 9657 h 10320"/>
                  <a:gd name="connsiteX13" fmla="*/ 996 w 10755"/>
                  <a:gd name="connsiteY13" fmla="*/ 9186 h 10320"/>
                  <a:gd name="connsiteX14" fmla="*/ 822 w 10755"/>
                  <a:gd name="connsiteY14" fmla="*/ 8647 h 10320"/>
                  <a:gd name="connsiteX15" fmla="*/ 771 w 10755"/>
                  <a:gd name="connsiteY15" fmla="*/ 8034 h 10320"/>
                  <a:gd name="connsiteX16" fmla="*/ 712 w 10755"/>
                  <a:gd name="connsiteY16" fmla="*/ 685 h 10320"/>
                  <a:gd name="connsiteX17" fmla="*/ 755 w 10755"/>
                  <a:gd name="connsiteY17" fmla="*/ 320 h 10320"/>
                  <a:gd name="connsiteX0" fmla="*/ 728 w 10771"/>
                  <a:gd name="connsiteY0" fmla="*/ 906 h 10541"/>
                  <a:gd name="connsiteX1" fmla="*/ 10771 w 10771"/>
                  <a:gd name="connsiteY1" fmla="*/ 928 h 10541"/>
                  <a:gd name="connsiteX2" fmla="*/ 10752 w 10771"/>
                  <a:gd name="connsiteY2" fmla="*/ 8255 h 10541"/>
                  <a:gd name="connsiteX3" fmla="*/ 10690 w 10771"/>
                  <a:gd name="connsiteY3" fmla="*/ 8868 h 10541"/>
                  <a:gd name="connsiteX4" fmla="*/ 10547 w 10771"/>
                  <a:gd name="connsiteY4" fmla="*/ 9407 h 10541"/>
                  <a:gd name="connsiteX5" fmla="*/ 10301 w 10771"/>
                  <a:gd name="connsiteY5" fmla="*/ 9878 h 10541"/>
                  <a:gd name="connsiteX6" fmla="*/ 9983 w 10771"/>
                  <a:gd name="connsiteY6" fmla="*/ 10236 h 10541"/>
                  <a:gd name="connsiteX7" fmla="*/ 9604 w 10771"/>
                  <a:gd name="connsiteY7" fmla="*/ 10483 h 10541"/>
                  <a:gd name="connsiteX8" fmla="*/ 9194 w 10771"/>
                  <a:gd name="connsiteY8" fmla="*/ 10541 h 10541"/>
                  <a:gd name="connsiteX9" fmla="*/ 2335 w 10771"/>
                  <a:gd name="connsiteY9" fmla="*/ 10541 h 10541"/>
                  <a:gd name="connsiteX10" fmla="*/ 1925 w 10771"/>
                  <a:gd name="connsiteY10" fmla="*/ 10483 h 10541"/>
                  <a:gd name="connsiteX11" fmla="*/ 1556 w 10771"/>
                  <a:gd name="connsiteY11" fmla="*/ 10236 h 10541"/>
                  <a:gd name="connsiteX12" fmla="*/ 1248 w 10771"/>
                  <a:gd name="connsiteY12" fmla="*/ 9878 h 10541"/>
                  <a:gd name="connsiteX13" fmla="*/ 1012 w 10771"/>
                  <a:gd name="connsiteY13" fmla="*/ 9407 h 10541"/>
                  <a:gd name="connsiteX14" fmla="*/ 838 w 10771"/>
                  <a:gd name="connsiteY14" fmla="*/ 8868 h 10541"/>
                  <a:gd name="connsiteX15" fmla="*/ 787 w 10771"/>
                  <a:gd name="connsiteY15" fmla="*/ 8255 h 10541"/>
                  <a:gd name="connsiteX16" fmla="*/ 728 w 10771"/>
                  <a:gd name="connsiteY16" fmla="*/ 906 h 10541"/>
                  <a:gd name="connsiteX0" fmla="*/ 0 w 10043"/>
                  <a:gd name="connsiteY0" fmla="*/ 906 h 10541"/>
                  <a:gd name="connsiteX1" fmla="*/ 10043 w 10043"/>
                  <a:gd name="connsiteY1" fmla="*/ 928 h 10541"/>
                  <a:gd name="connsiteX2" fmla="*/ 10024 w 10043"/>
                  <a:gd name="connsiteY2" fmla="*/ 8255 h 10541"/>
                  <a:gd name="connsiteX3" fmla="*/ 9962 w 10043"/>
                  <a:gd name="connsiteY3" fmla="*/ 8868 h 10541"/>
                  <a:gd name="connsiteX4" fmla="*/ 9819 w 10043"/>
                  <a:gd name="connsiteY4" fmla="*/ 9407 h 10541"/>
                  <a:gd name="connsiteX5" fmla="*/ 9573 w 10043"/>
                  <a:gd name="connsiteY5" fmla="*/ 9878 h 10541"/>
                  <a:gd name="connsiteX6" fmla="*/ 9255 w 10043"/>
                  <a:gd name="connsiteY6" fmla="*/ 10236 h 10541"/>
                  <a:gd name="connsiteX7" fmla="*/ 8876 w 10043"/>
                  <a:gd name="connsiteY7" fmla="*/ 10483 h 10541"/>
                  <a:gd name="connsiteX8" fmla="*/ 8466 w 10043"/>
                  <a:gd name="connsiteY8" fmla="*/ 10541 h 10541"/>
                  <a:gd name="connsiteX9" fmla="*/ 1607 w 10043"/>
                  <a:gd name="connsiteY9" fmla="*/ 10541 h 10541"/>
                  <a:gd name="connsiteX10" fmla="*/ 1197 w 10043"/>
                  <a:gd name="connsiteY10" fmla="*/ 10483 h 10541"/>
                  <a:gd name="connsiteX11" fmla="*/ 828 w 10043"/>
                  <a:gd name="connsiteY11" fmla="*/ 10236 h 10541"/>
                  <a:gd name="connsiteX12" fmla="*/ 520 w 10043"/>
                  <a:gd name="connsiteY12" fmla="*/ 9878 h 10541"/>
                  <a:gd name="connsiteX13" fmla="*/ 284 w 10043"/>
                  <a:gd name="connsiteY13" fmla="*/ 9407 h 10541"/>
                  <a:gd name="connsiteX14" fmla="*/ 110 w 10043"/>
                  <a:gd name="connsiteY14" fmla="*/ 8868 h 10541"/>
                  <a:gd name="connsiteX15" fmla="*/ 59 w 10043"/>
                  <a:gd name="connsiteY15" fmla="*/ 8255 h 10541"/>
                  <a:gd name="connsiteX16" fmla="*/ 0 w 10043"/>
                  <a:gd name="connsiteY16" fmla="*/ 906 h 10541"/>
                  <a:gd name="connsiteX0" fmla="*/ 0 w 10043"/>
                  <a:gd name="connsiteY0" fmla="*/ 0 h 9635"/>
                  <a:gd name="connsiteX1" fmla="*/ 10043 w 10043"/>
                  <a:gd name="connsiteY1" fmla="*/ 22 h 9635"/>
                  <a:gd name="connsiteX2" fmla="*/ 10024 w 10043"/>
                  <a:gd name="connsiteY2" fmla="*/ 7349 h 9635"/>
                  <a:gd name="connsiteX3" fmla="*/ 9962 w 10043"/>
                  <a:gd name="connsiteY3" fmla="*/ 7962 h 9635"/>
                  <a:gd name="connsiteX4" fmla="*/ 9819 w 10043"/>
                  <a:gd name="connsiteY4" fmla="*/ 8501 h 9635"/>
                  <a:gd name="connsiteX5" fmla="*/ 9573 w 10043"/>
                  <a:gd name="connsiteY5" fmla="*/ 8972 h 9635"/>
                  <a:gd name="connsiteX6" fmla="*/ 9255 w 10043"/>
                  <a:gd name="connsiteY6" fmla="*/ 9330 h 9635"/>
                  <a:gd name="connsiteX7" fmla="*/ 8876 w 10043"/>
                  <a:gd name="connsiteY7" fmla="*/ 9577 h 9635"/>
                  <a:gd name="connsiteX8" fmla="*/ 8466 w 10043"/>
                  <a:gd name="connsiteY8" fmla="*/ 9635 h 9635"/>
                  <a:gd name="connsiteX9" fmla="*/ 1607 w 10043"/>
                  <a:gd name="connsiteY9" fmla="*/ 9635 h 9635"/>
                  <a:gd name="connsiteX10" fmla="*/ 1197 w 10043"/>
                  <a:gd name="connsiteY10" fmla="*/ 9577 h 9635"/>
                  <a:gd name="connsiteX11" fmla="*/ 828 w 10043"/>
                  <a:gd name="connsiteY11" fmla="*/ 9330 h 9635"/>
                  <a:gd name="connsiteX12" fmla="*/ 520 w 10043"/>
                  <a:gd name="connsiteY12" fmla="*/ 8972 h 9635"/>
                  <a:gd name="connsiteX13" fmla="*/ 284 w 10043"/>
                  <a:gd name="connsiteY13" fmla="*/ 8501 h 9635"/>
                  <a:gd name="connsiteX14" fmla="*/ 110 w 10043"/>
                  <a:gd name="connsiteY14" fmla="*/ 7962 h 9635"/>
                  <a:gd name="connsiteX15" fmla="*/ 59 w 10043"/>
                  <a:gd name="connsiteY15" fmla="*/ 7349 h 9635"/>
                  <a:gd name="connsiteX16" fmla="*/ 0 w 10043"/>
                  <a:gd name="connsiteY16" fmla="*/ 0 h 9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3" h="9635">
                    <a:moveTo>
                      <a:pt x="0" y="0"/>
                    </a:moveTo>
                    <a:lnTo>
                      <a:pt x="10043" y="22"/>
                    </a:lnTo>
                    <a:cubicBezTo>
                      <a:pt x="10037" y="2464"/>
                      <a:pt x="10030" y="4905"/>
                      <a:pt x="10024" y="7349"/>
                    </a:cubicBezTo>
                    <a:cubicBezTo>
                      <a:pt x="10003" y="7550"/>
                      <a:pt x="9983" y="7762"/>
                      <a:pt x="9962" y="7962"/>
                    </a:cubicBezTo>
                    <a:cubicBezTo>
                      <a:pt x="9914" y="8140"/>
                      <a:pt x="9867" y="8328"/>
                      <a:pt x="9819" y="8501"/>
                    </a:cubicBezTo>
                    <a:lnTo>
                      <a:pt x="9573" y="8972"/>
                    </a:lnTo>
                    <a:lnTo>
                      <a:pt x="9255" y="9330"/>
                    </a:lnTo>
                    <a:lnTo>
                      <a:pt x="8876" y="9577"/>
                    </a:lnTo>
                    <a:lnTo>
                      <a:pt x="8466" y="9635"/>
                    </a:lnTo>
                    <a:lnTo>
                      <a:pt x="1607" y="9635"/>
                    </a:lnTo>
                    <a:lnTo>
                      <a:pt x="1197" y="9577"/>
                    </a:lnTo>
                    <a:lnTo>
                      <a:pt x="828" y="9330"/>
                    </a:lnTo>
                    <a:lnTo>
                      <a:pt x="520" y="8972"/>
                    </a:lnTo>
                    <a:lnTo>
                      <a:pt x="284" y="8501"/>
                    </a:lnTo>
                    <a:lnTo>
                      <a:pt x="110" y="7962"/>
                    </a:lnTo>
                    <a:cubicBezTo>
                      <a:pt x="93" y="7762"/>
                      <a:pt x="76" y="7550"/>
                      <a:pt x="59" y="7349"/>
                    </a:cubicBezTo>
                    <a:cubicBezTo>
                      <a:pt x="39" y="4899"/>
                      <a:pt x="20" y="2450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12"/>
              <p:cNvSpPr>
                <a:spLocks/>
              </p:cNvSpPr>
              <p:nvPr/>
            </p:nvSpPr>
            <p:spPr bwMode="auto">
              <a:xfrm rot="3243413">
                <a:off x="4387656" y="4507301"/>
                <a:ext cx="649010" cy="472190"/>
              </a:xfrm>
              <a:custGeom>
                <a:avLst/>
                <a:gdLst>
                  <a:gd name="T0" fmla="*/ 124 w 972"/>
                  <a:gd name="T1" fmla="*/ 0 h 2636"/>
                  <a:gd name="T2" fmla="*/ 151 w 972"/>
                  <a:gd name="T3" fmla="*/ 0 h 2636"/>
                  <a:gd name="T4" fmla="*/ 820 w 972"/>
                  <a:gd name="T5" fmla="*/ 0 h 2636"/>
                  <a:gd name="T6" fmla="*/ 848 w 972"/>
                  <a:gd name="T7" fmla="*/ 0 h 2636"/>
                  <a:gd name="T8" fmla="*/ 873 w 972"/>
                  <a:gd name="T9" fmla="*/ 0 h 2636"/>
                  <a:gd name="T10" fmla="*/ 897 w 972"/>
                  <a:gd name="T11" fmla="*/ 2 h 2636"/>
                  <a:gd name="T12" fmla="*/ 919 w 972"/>
                  <a:gd name="T13" fmla="*/ 6 h 2636"/>
                  <a:gd name="T14" fmla="*/ 937 w 972"/>
                  <a:gd name="T15" fmla="*/ 11 h 2636"/>
                  <a:gd name="T16" fmla="*/ 952 w 972"/>
                  <a:gd name="T17" fmla="*/ 20 h 2636"/>
                  <a:gd name="T18" fmla="*/ 963 w 972"/>
                  <a:gd name="T19" fmla="*/ 35 h 2636"/>
                  <a:gd name="T20" fmla="*/ 970 w 972"/>
                  <a:gd name="T21" fmla="*/ 53 h 2636"/>
                  <a:gd name="T22" fmla="*/ 972 w 972"/>
                  <a:gd name="T23" fmla="*/ 77 h 2636"/>
                  <a:gd name="T24" fmla="*/ 972 w 972"/>
                  <a:gd name="T25" fmla="*/ 2484 h 2636"/>
                  <a:gd name="T26" fmla="*/ 966 w 972"/>
                  <a:gd name="T27" fmla="*/ 2525 h 2636"/>
                  <a:gd name="T28" fmla="*/ 952 w 972"/>
                  <a:gd name="T29" fmla="*/ 2561 h 2636"/>
                  <a:gd name="T30" fmla="*/ 928 w 972"/>
                  <a:gd name="T31" fmla="*/ 2592 h 2636"/>
                  <a:gd name="T32" fmla="*/ 897 w 972"/>
                  <a:gd name="T33" fmla="*/ 2616 h 2636"/>
                  <a:gd name="T34" fmla="*/ 860 w 972"/>
                  <a:gd name="T35" fmla="*/ 2632 h 2636"/>
                  <a:gd name="T36" fmla="*/ 820 w 972"/>
                  <a:gd name="T37" fmla="*/ 2636 h 2636"/>
                  <a:gd name="T38" fmla="*/ 151 w 972"/>
                  <a:gd name="T39" fmla="*/ 2636 h 2636"/>
                  <a:gd name="T40" fmla="*/ 111 w 972"/>
                  <a:gd name="T41" fmla="*/ 2632 h 2636"/>
                  <a:gd name="T42" fmla="*/ 75 w 972"/>
                  <a:gd name="T43" fmla="*/ 2616 h 2636"/>
                  <a:gd name="T44" fmla="*/ 45 w 972"/>
                  <a:gd name="T45" fmla="*/ 2592 h 2636"/>
                  <a:gd name="T46" fmla="*/ 22 w 972"/>
                  <a:gd name="T47" fmla="*/ 2561 h 2636"/>
                  <a:gd name="T48" fmla="*/ 5 w 972"/>
                  <a:gd name="T49" fmla="*/ 2525 h 2636"/>
                  <a:gd name="T50" fmla="*/ 0 w 972"/>
                  <a:gd name="T51" fmla="*/ 2484 h 2636"/>
                  <a:gd name="T52" fmla="*/ 0 w 972"/>
                  <a:gd name="T53" fmla="*/ 77 h 2636"/>
                  <a:gd name="T54" fmla="*/ 3 w 972"/>
                  <a:gd name="T55" fmla="*/ 53 h 2636"/>
                  <a:gd name="T56" fmla="*/ 9 w 972"/>
                  <a:gd name="T57" fmla="*/ 35 h 2636"/>
                  <a:gd name="T58" fmla="*/ 22 w 972"/>
                  <a:gd name="T59" fmla="*/ 20 h 2636"/>
                  <a:gd name="T60" fmla="*/ 36 w 972"/>
                  <a:gd name="T61" fmla="*/ 11 h 2636"/>
                  <a:gd name="T62" fmla="*/ 54 w 972"/>
                  <a:gd name="T63" fmla="*/ 6 h 2636"/>
                  <a:gd name="T64" fmla="*/ 75 w 972"/>
                  <a:gd name="T65" fmla="*/ 2 h 2636"/>
                  <a:gd name="T66" fmla="*/ 98 w 972"/>
                  <a:gd name="T67" fmla="*/ 0 h 2636"/>
                  <a:gd name="T68" fmla="*/ 124 w 972"/>
                  <a:gd name="T69" fmla="*/ 0 h 2636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35 w 10035"/>
                  <a:gd name="connsiteY12" fmla="*/ 9423 h 10000"/>
                  <a:gd name="connsiteX13" fmla="*/ 9973 w 10035"/>
                  <a:gd name="connsiteY13" fmla="*/ 9579 h 10000"/>
                  <a:gd name="connsiteX14" fmla="*/ 9829 w 10035"/>
                  <a:gd name="connsiteY14" fmla="*/ 9715 h 10000"/>
                  <a:gd name="connsiteX15" fmla="*/ 9582 w 10035"/>
                  <a:gd name="connsiteY15" fmla="*/ 9833 h 10000"/>
                  <a:gd name="connsiteX16" fmla="*/ 9263 w 10035"/>
                  <a:gd name="connsiteY16" fmla="*/ 9924 h 10000"/>
                  <a:gd name="connsiteX17" fmla="*/ 8883 w 10035"/>
                  <a:gd name="connsiteY17" fmla="*/ 9985 h 10000"/>
                  <a:gd name="connsiteX18" fmla="*/ 8471 w 10035"/>
                  <a:gd name="connsiteY18" fmla="*/ 10000 h 10000"/>
                  <a:gd name="connsiteX19" fmla="*/ 1588 w 10035"/>
                  <a:gd name="connsiteY19" fmla="*/ 10000 h 10000"/>
                  <a:gd name="connsiteX20" fmla="*/ 1177 w 10035"/>
                  <a:gd name="connsiteY20" fmla="*/ 9985 h 10000"/>
                  <a:gd name="connsiteX21" fmla="*/ 807 w 10035"/>
                  <a:gd name="connsiteY21" fmla="*/ 9924 h 10000"/>
                  <a:gd name="connsiteX22" fmla="*/ 498 w 10035"/>
                  <a:gd name="connsiteY22" fmla="*/ 9833 h 10000"/>
                  <a:gd name="connsiteX23" fmla="*/ 261 w 10035"/>
                  <a:gd name="connsiteY23" fmla="*/ 9715 h 10000"/>
                  <a:gd name="connsiteX24" fmla="*/ 86 w 10035"/>
                  <a:gd name="connsiteY24" fmla="*/ 9579 h 10000"/>
                  <a:gd name="connsiteX25" fmla="*/ 35 w 10035"/>
                  <a:gd name="connsiteY25" fmla="*/ 9423 h 10000"/>
                  <a:gd name="connsiteX26" fmla="*/ 0 w 10035"/>
                  <a:gd name="connsiteY26" fmla="*/ 2691 h 10000"/>
                  <a:gd name="connsiteX27" fmla="*/ 35 w 10035"/>
                  <a:gd name="connsiteY27" fmla="*/ 292 h 10000"/>
                  <a:gd name="connsiteX28" fmla="*/ 66 w 10035"/>
                  <a:gd name="connsiteY28" fmla="*/ 201 h 10000"/>
                  <a:gd name="connsiteX29" fmla="*/ 128 w 10035"/>
                  <a:gd name="connsiteY29" fmla="*/ 133 h 10000"/>
                  <a:gd name="connsiteX30" fmla="*/ 261 w 10035"/>
                  <a:gd name="connsiteY30" fmla="*/ 76 h 10000"/>
                  <a:gd name="connsiteX31" fmla="*/ 405 w 10035"/>
                  <a:gd name="connsiteY31" fmla="*/ 42 h 10000"/>
                  <a:gd name="connsiteX32" fmla="*/ 591 w 10035"/>
                  <a:gd name="connsiteY32" fmla="*/ 23 h 10000"/>
                  <a:gd name="connsiteX33" fmla="*/ 807 w 10035"/>
                  <a:gd name="connsiteY33" fmla="*/ 8 h 10000"/>
                  <a:gd name="connsiteX34" fmla="*/ 1043 w 10035"/>
                  <a:gd name="connsiteY34" fmla="*/ 0 h 10000"/>
                  <a:gd name="connsiteX35" fmla="*/ 1311 w 10035"/>
                  <a:gd name="connsiteY35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8883 w 10035"/>
                  <a:gd name="connsiteY18" fmla="*/ 9985 h 10000"/>
                  <a:gd name="connsiteX19" fmla="*/ 8471 w 10035"/>
                  <a:gd name="connsiteY19" fmla="*/ 10000 h 10000"/>
                  <a:gd name="connsiteX20" fmla="*/ 1588 w 10035"/>
                  <a:gd name="connsiteY20" fmla="*/ 10000 h 10000"/>
                  <a:gd name="connsiteX21" fmla="*/ 1177 w 10035"/>
                  <a:gd name="connsiteY21" fmla="*/ 9985 h 10000"/>
                  <a:gd name="connsiteX22" fmla="*/ 807 w 10035"/>
                  <a:gd name="connsiteY22" fmla="*/ 9924 h 10000"/>
                  <a:gd name="connsiteX23" fmla="*/ 498 w 10035"/>
                  <a:gd name="connsiteY23" fmla="*/ 9833 h 10000"/>
                  <a:gd name="connsiteX24" fmla="*/ 261 w 10035"/>
                  <a:gd name="connsiteY24" fmla="*/ 9715 h 10000"/>
                  <a:gd name="connsiteX25" fmla="*/ 86 w 10035"/>
                  <a:gd name="connsiteY25" fmla="*/ 9579 h 10000"/>
                  <a:gd name="connsiteX26" fmla="*/ 35 w 10035"/>
                  <a:gd name="connsiteY26" fmla="*/ 9423 h 10000"/>
                  <a:gd name="connsiteX27" fmla="*/ 0 w 10035"/>
                  <a:gd name="connsiteY27" fmla="*/ 2691 h 10000"/>
                  <a:gd name="connsiteX28" fmla="*/ 35 w 10035"/>
                  <a:gd name="connsiteY28" fmla="*/ 292 h 10000"/>
                  <a:gd name="connsiteX29" fmla="*/ 66 w 10035"/>
                  <a:gd name="connsiteY29" fmla="*/ 201 h 10000"/>
                  <a:gd name="connsiteX30" fmla="*/ 128 w 10035"/>
                  <a:gd name="connsiteY30" fmla="*/ 133 h 10000"/>
                  <a:gd name="connsiteX31" fmla="*/ 261 w 10035"/>
                  <a:gd name="connsiteY31" fmla="*/ 76 h 10000"/>
                  <a:gd name="connsiteX32" fmla="*/ 405 w 10035"/>
                  <a:gd name="connsiteY32" fmla="*/ 42 h 10000"/>
                  <a:gd name="connsiteX33" fmla="*/ 591 w 10035"/>
                  <a:gd name="connsiteY33" fmla="*/ 23 h 10000"/>
                  <a:gd name="connsiteX34" fmla="*/ 807 w 10035"/>
                  <a:gd name="connsiteY34" fmla="*/ 8 h 10000"/>
                  <a:gd name="connsiteX35" fmla="*/ 1043 w 10035"/>
                  <a:gd name="connsiteY35" fmla="*/ 0 h 10000"/>
                  <a:gd name="connsiteX36" fmla="*/ 1311 w 10035"/>
                  <a:gd name="connsiteY36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8883 w 10035"/>
                  <a:gd name="connsiteY18" fmla="*/ 9985 h 10000"/>
                  <a:gd name="connsiteX19" fmla="*/ 1588 w 10035"/>
                  <a:gd name="connsiteY19" fmla="*/ 10000 h 10000"/>
                  <a:gd name="connsiteX20" fmla="*/ 1177 w 10035"/>
                  <a:gd name="connsiteY20" fmla="*/ 9985 h 10000"/>
                  <a:gd name="connsiteX21" fmla="*/ 807 w 10035"/>
                  <a:gd name="connsiteY21" fmla="*/ 9924 h 10000"/>
                  <a:gd name="connsiteX22" fmla="*/ 498 w 10035"/>
                  <a:gd name="connsiteY22" fmla="*/ 9833 h 10000"/>
                  <a:gd name="connsiteX23" fmla="*/ 261 w 10035"/>
                  <a:gd name="connsiteY23" fmla="*/ 9715 h 10000"/>
                  <a:gd name="connsiteX24" fmla="*/ 86 w 10035"/>
                  <a:gd name="connsiteY24" fmla="*/ 9579 h 10000"/>
                  <a:gd name="connsiteX25" fmla="*/ 35 w 10035"/>
                  <a:gd name="connsiteY25" fmla="*/ 9423 h 10000"/>
                  <a:gd name="connsiteX26" fmla="*/ 0 w 10035"/>
                  <a:gd name="connsiteY26" fmla="*/ 2691 h 10000"/>
                  <a:gd name="connsiteX27" fmla="*/ 35 w 10035"/>
                  <a:gd name="connsiteY27" fmla="*/ 292 h 10000"/>
                  <a:gd name="connsiteX28" fmla="*/ 66 w 10035"/>
                  <a:gd name="connsiteY28" fmla="*/ 201 h 10000"/>
                  <a:gd name="connsiteX29" fmla="*/ 128 w 10035"/>
                  <a:gd name="connsiteY29" fmla="*/ 133 h 10000"/>
                  <a:gd name="connsiteX30" fmla="*/ 261 w 10035"/>
                  <a:gd name="connsiteY30" fmla="*/ 76 h 10000"/>
                  <a:gd name="connsiteX31" fmla="*/ 405 w 10035"/>
                  <a:gd name="connsiteY31" fmla="*/ 42 h 10000"/>
                  <a:gd name="connsiteX32" fmla="*/ 591 w 10035"/>
                  <a:gd name="connsiteY32" fmla="*/ 23 h 10000"/>
                  <a:gd name="connsiteX33" fmla="*/ 807 w 10035"/>
                  <a:gd name="connsiteY33" fmla="*/ 8 h 10000"/>
                  <a:gd name="connsiteX34" fmla="*/ 1043 w 10035"/>
                  <a:gd name="connsiteY34" fmla="*/ 0 h 10000"/>
                  <a:gd name="connsiteX35" fmla="*/ 1311 w 10035"/>
                  <a:gd name="connsiteY35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9263 w 10035"/>
                  <a:gd name="connsiteY17" fmla="*/ 9924 h 10000"/>
                  <a:gd name="connsiteX18" fmla="*/ 1588 w 10035"/>
                  <a:gd name="connsiteY18" fmla="*/ 10000 h 10000"/>
                  <a:gd name="connsiteX19" fmla="*/ 1177 w 10035"/>
                  <a:gd name="connsiteY19" fmla="*/ 9985 h 10000"/>
                  <a:gd name="connsiteX20" fmla="*/ 807 w 10035"/>
                  <a:gd name="connsiteY20" fmla="*/ 9924 h 10000"/>
                  <a:gd name="connsiteX21" fmla="*/ 498 w 10035"/>
                  <a:gd name="connsiteY21" fmla="*/ 9833 h 10000"/>
                  <a:gd name="connsiteX22" fmla="*/ 261 w 10035"/>
                  <a:gd name="connsiteY22" fmla="*/ 9715 h 10000"/>
                  <a:gd name="connsiteX23" fmla="*/ 86 w 10035"/>
                  <a:gd name="connsiteY23" fmla="*/ 9579 h 10000"/>
                  <a:gd name="connsiteX24" fmla="*/ 35 w 10035"/>
                  <a:gd name="connsiteY24" fmla="*/ 9423 h 10000"/>
                  <a:gd name="connsiteX25" fmla="*/ 0 w 10035"/>
                  <a:gd name="connsiteY25" fmla="*/ 2691 h 10000"/>
                  <a:gd name="connsiteX26" fmla="*/ 35 w 10035"/>
                  <a:gd name="connsiteY26" fmla="*/ 292 h 10000"/>
                  <a:gd name="connsiteX27" fmla="*/ 66 w 10035"/>
                  <a:gd name="connsiteY27" fmla="*/ 201 h 10000"/>
                  <a:gd name="connsiteX28" fmla="*/ 128 w 10035"/>
                  <a:gd name="connsiteY28" fmla="*/ 133 h 10000"/>
                  <a:gd name="connsiteX29" fmla="*/ 261 w 10035"/>
                  <a:gd name="connsiteY29" fmla="*/ 76 h 10000"/>
                  <a:gd name="connsiteX30" fmla="*/ 405 w 10035"/>
                  <a:gd name="connsiteY30" fmla="*/ 42 h 10000"/>
                  <a:gd name="connsiteX31" fmla="*/ 591 w 10035"/>
                  <a:gd name="connsiteY31" fmla="*/ 23 h 10000"/>
                  <a:gd name="connsiteX32" fmla="*/ 807 w 10035"/>
                  <a:gd name="connsiteY32" fmla="*/ 8 h 10000"/>
                  <a:gd name="connsiteX33" fmla="*/ 1043 w 10035"/>
                  <a:gd name="connsiteY33" fmla="*/ 0 h 10000"/>
                  <a:gd name="connsiteX34" fmla="*/ 1311 w 10035"/>
                  <a:gd name="connsiteY34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9582 w 10035"/>
                  <a:gd name="connsiteY16" fmla="*/ 9833 h 10000"/>
                  <a:gd name="connsiteX17" fmla="*/ 1588 w 10035"/>
                  <a:gd name="connsiteY17" fmla="*/ 10000 h 10000"/>
                  <a:gd name="connsiteX18" fmla="*/ 1177 w 10035"/>
                  <a:gd name="connsiteY18" fmla="*/ 9985 h 10000"/>
                  <a:gd name="connsiteX19" fmla="*/ 807 w 10035"/>
                  <a:gd name="connsiteY19" fmla="*/ 9924 h 10000"/>
                  <a:gd name="connsiteX20" fmla="*/ 498 w 10035"/>
                  <a:gd name="connsiteY20" fmla="*/ 9833 h 10000"/>
                  <a:gd name="connsiteX21" fmla="*/ 261 w 10035"/>
                  <a:gd name="connsiteY21" fmla="*/ 9715 h 10000"/>
                  <a:gd name="connsiteX22" fmla="*/ 86 w 10035"/>
                  <a:gd name="connsiteY22" fmla="*/ 9579 h 10000"/>
                  <a:gd name="connsiteX23" fmla="*/ 35 w 10035"/>
                  <a:gd name="connsiteY23" fmla="*/ 9423 h 10000"/>
                  <a:gd name="connsiteX24" fmla="*/ 0 w 10035"/>
                  <a:gd name="connsiteY24" fmla="*/ 2691 h 10000"/>
                  <a:gd name="connsiteX25" fmla="*/ 35 w 10035"/>
                  <a:gd name="connsiteY25" fmla="*/ 292 h 10000"/>
                  <a:gd name="connsiteX26" fmla="*/ 66 w 10035"/>
                  <a:gd name="connsiteY26" fmla="*/ 201 h 10000"/>
                  <a:gd name="connsiteX27" fmla="*/ 128 w 10035"/>
                  <a:gd name="connsiteY27" fmla="*/ 133 h 10000"/>
                  <a:gd name="connsiteX28" fmla="*/ 261 w 10035"/>
                  <a:gd name="connsiteY28" fmla="*/ 76 h 10000"/>
                  <a:gd name="connsiteX29" fmla="*/ 405 w 10035"/>
                  <a:gd name="connsiteY29" fmla="*/ 42 h 10000"/>
                  <a:gd name="connsiteX30" fmla="*/ 591 w 10035"/>
                  <a:gd name="connsiteY30" fmla="*/ 23 h 10000"/>
                  <a:gd name="connsiteX31" fmla="*/ 807 w 10035"/>
                  <a:gd name="connsiteY31" fmla="*/ 8 h 10000"/>
                  <a:gd name="connsiteX32" fmla="*/ 1043 w 10035"/>
                  <a:gd name="connsiteY32" fmla="*/ 0 h 10000"/>
                  <a:gd name="connsiteX33" fmla="*/ 1311 w 10035"/>
                  <a:gd name="connsiteY33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9829 w 10035"/>
                  <a:gd name="connsiteY15" fmla="*/ 9715 h 10000"/>
                  <a:gd name="connsiteX16" fmla="*/ 1588 w 10035"/>
                  <a:gd name="connsiteY16" fmla="*/ 10000 h 10000"/>
                  <a:gd name="connsiteX17" fmla="*/ 1177 w 10035"/>
                  <a:gd name="connsiteY17" fmla="*/ 9985 h 10000"/>
                  <a:gd name="connsiteX18" fmla="*/ 807 w 10035"/>
                  <a:gd name="connsiteY18" fmla="*/ 9924 h 10000"/>
                  <a:gd name="connsiteX19" fmla="*/ 498 w 10035"/>
                  <a:gd name="connsiteY19" fmla="*/ 9833 h 10000"/>
                  <a:gd name="connsiteX20" fmla="*/ 261 w 10035"/>
                  <a:gd name="connsiteY20" fmla="*/ 9715 h 10000"/>
                  <a:gd name="connsiteX21" fmla="*/ 86 w 10035"/>
                  <a:gd name="connsiteY21" fmla="*/ 9579 h 10000"/>
                  <a:gd name="connsiteX22" fmla="*/ 35 w 10035"/>
                  <a:gd name="connsiteY22" fmla="*/ 9423 h 10000"/>
                  <a:gd name="connsiteX23" fmla="*/ 0 w 10035"/>
                  <a:gd name="connsiteY23" fmla="*/ 2691 h 10000"/>
                  <a:gd name="connsiteX24" fmla="*/ 35 w 10035"/>
                  <a:gd name="connsiteY24" fmla="*/ 292 h 10000"/>
                  <a:gd name="connsiteX25" fmla="*/ 66 w 10035"/>
                  <a:gd name="connsiteY25" fmla="*/ 201 h 10000"/>
                  <a:gd name="connsiteX26" fmla="*/ 128 w 10035"/>
                  <a:gd name="connsiteY26" fmla="*/ 133 h 10000"/>
                  <a:gd name="connsiteX27" fmla="*/ 261 w 10035"/>
                  <a:gd name="connsiteY27" fmla="*/ 76 h 10000"/>
                  <a:gd name="connsiteX28" fmla="*/ 405 w 10035"/>
                  <a:gd name="connsiteY28" fmla="*/ 42 h 10000"/>
                  <a:gd name="connsiteX29" fmla="*/ 591 w 10035"/>
                  <a:gd name="connsiteY29" fmla="*/ 23 h 10000"/>
                  <a:gd name="connsiteX30" fmla="*/ 807 w 10035"/>
                  <a:gd name="connsiteY30" fmla="*/ 8 h 10000"/>
                  <a:gd name="connsiteX31" fmla="*/ 1043 w 10035"/>
                  <a:gd name="connsiteY31" fmla="*/ 0 h 10000"/>
                  <a:gd name="connsiteX32" fmla="*/ 1311 w 10035"/>
                  <a:gd name="connsiteY32" fmla="*/ 0 h 10000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0035 w 10035"/>
                  <a:gd name="connsiteY13" fmla="*/ 9423 h 10000"/>
                  <a:gd name="connsiteX14" fmla="*/ 9973 w 10035"/>
                  <a:gd name="connsiteY14" fmla="*/ 9579 h 10000"/>
                  <a:gd name="connsiteX15" fmla="*/ 1588 w 10035"/>
                  <a:gd name="connsiteY15" fmla="*/ 10000 h 10000"/>
                  <a:gd name="connsiteX16" fmla="*/ 1177 w 10035"/>
                  <a:gd name="connsiteY16" fmla="*/ 9985 h 10000"/>
                  <a:gd name="connsiteX17" fmla="*/ 807 w 10035"/>
                  <a:gd name="connsiteY17" fmla="*/ 9924 h 10000"/>
                  <a:gd name="connsiteX18" fmla="*/ 498 w 10035"/>
                  <a:gd name="connsiteY18" fmla="*/ 9833 h 10000"/>
                  <a:gd name="connsiteX19" fmla="*/ 261 w 10035"/>
                  <a:gd name="connsiteY19" fmla="*/ 9715 h 10000"/>
                  <a:gd name="connsiteX20" fmla="*/ 86 w 10035"/>
                  <a:gd name="connsiteY20" fmla="*/ 9579 h 10000"/>
                  <a:gd name="connsiteX21" fmla="*/ 35 w 10035"/>
                  <a:gd name="connsiteY21" fmla="*/ 9423 h 10000"/>
                  <a:gd name="connsiteX22" fmla="*/ 0 w 10035"/>
                  <a:gd name="connsiteY22" fmla="*/ 2691 h 10000"/>
                  <a:gd name="connsiteX23" fmla="*/ 35 w 10035"/>
                  <a:gd name="connsiteY23" fmla="*/ 292 h 10000"/>
                  <a:gd name="connsiteX24" fmla="*/ 66 w 10035"/>
                  <a:gd name="connsiteY24" fmla="*/ 201 h 10000"/>
                  <a:gd name="connsiteX25" fmla="*/ 128 w 10035"/>
                  <a:gd name="connsiteY25" fmla="*/ 133 h 10000"/>
                  <a:gd name="connsiteX26" fmla="*/ 261 w 10035"/>
                  <a:gd name="connsiteY26" fmla="*/ 76 h 10000"/>
                  <a:gd name="connsiteX27" fmla="*/ 405 w 10035"/>
                  <a:gd name="connsiteY27" fmla="*/ 42 h 10000"/>
                  <a:gd name="connsiteX28" fmla="*/ 591 w 10035"/>
                  <a:gd name="connsiteY28" fmla="*/ 23 h 10000"/>
                  <a:gd name="connsiteX29" fmla="*/ 807 w 10035"/>
                  <a:gd name="connsiteY29" fmla="*/ 8 h 10000"/>
                  <a:gd name="connsiteX30" fmla="*/ 1043 w 10035"/>
                  <a:gd name="connsiteY30" fmla="*/ 0 h 10000"/>
                  <a:gd name="connsiteX31" fmla="*/ 1311 w 10035"/>
                  <a:gd name="connsiteY31" fmla="*/ 0 h 10000"/>
                  <a:gd name="connsiteX0" fmla="*/ 1311 w 10035"/>
                  <a:gd name="connsiteY0" fmla="*/ 0 h 10136"/>
                  <a:gd name="connsiteX1" fmla="*/ 1588 w 10035"/>
                  <a:gd name="connsiteY1" fmla="*/ 0 h 10136"/>
                  <a:gd name="connsiteX2" fmla="*/ 8471 w 10035"/>
                  <a:gd name="connsiteY2" fmla="*/ 0 h 10136"/>
                  <a:gd name="connsiteX3" fmla="*/ 8759 w 10035"/>
                  <a:gd name="connsiteY3" fmla="*/ 0 h 10136"/>
                  <a:gd name="connsiteX4" fmla="*/ 9016 w 10035"/>
                  <a:gd name="connsiteY4" fmla="*/ 0 h 10136"/>
                  <a:gd name="connsiteX5" fmla="*/ 9263 w 10035"/>
                  <a:gd name="connsiteY5" fmla="*/ 8 h 10136"/>
                  <a:gd name="connsiteX6" fmla="*/ 9490 w 10035"/>
                  <a:gd name="connsiteY6" fmla="*/ 23 h 10136"/>
                  <a:gd name="connsiteX7" fmla="*/ 9675 w 10035"/>
                  <a:gd name="connsiteY7" fmla="*/ 42 h 10136"/>
                  <a:gd name="connsiteX8" fmla="*/ 9829 w 10035"/>
                  <a:gd name="connsiteY8" fmla="*/ 76 h 10136"/>
                  <a:gd name="connsiteX9" fmla="*/ 9942 w 10035"/>
                  <a:gd name="connsiteY9" fmla="*/ 133 h 10136"/>
                  <a:gd name="connsiteX10" fmla="*/ 10014 w 10035"/>
                  <a:gd name="connsiteY10" fmla="*/ 201 h 10136"/>
                  <a:gd name="connsiteX11" fmla="*/ 10035 w 10035"/>
                  <a:gd name="connsiteY11" fmla="*/ 292 h 10136"/>
                  <a:gd name="connsiteX12" fmla="*/ 10001 w 10035"/>
                  <a:gd name="connsiteY12" fmla="*/ 2673 h 10136"/>
                  <a:gd name="connsiteX13" fmla="*/ 10035 w 10035"/>
                  <a:gd name="connsiteY13" fmla="*/ 9423 h 10136"/>
                  <a:gd name="connsiteX14" fmla="*/ 1588 w 10035"/>
                  <a:gd name="connsiteY14" fmla="*/ 10000 h 10136"/>
                  <a:gd name="connsiteX15" fmla="*/ 1177 w 10035"/>
                  <a:gd name="connsiteY15" fmla="*/ 9985 h 10136"/>
                  <a:gd name="connsiteX16" fmla="*/ 807 w 10035"/>
                  <a:gd name="connsiteY16" fmla="*/ 9924 h 10136"/>
                  <a:gd name="connsiteX17" fmla="*/ 498 w 10035"/>
                  <a:gd name="connsiteY17" fmla="*/ 9833 h 10136"/>
                  <a:gd name="connsiteX18" fmla="*/ 261 w 10035"/>
                  <a:gd name="connsiteY18" fmla="*/ 9715 h 10136"/>
                  <a:gd name="connsiteX19" fmla="*/ 86 w 10035"/>
                  <a:gd name="connsiteY19" fmla="*/ 9579 h 10136"/>
                  <a:gd name="connsiteX20" fmla="*/ 35 w 10035"/>
                  <a:gd name="connsiteY20" fmla="*/ 9423 h 10136"/>
                  <a:gd name="connsiteX21" fmla="*/ 0 w 10035"/>
                  <a:gd name="connsiteY21" fmla="*/ 2691 h 10136"/>
                  <a:gd name="connsiteX22" fmla="*/ 35 w 10035"/>
                  <a:gd name="connsiteY22" fmla="*/ 292 h 10136"/>
                  <a:gd name="connsiteX23" fmla="*/ 66 w 10035"/>
                  <a:gd name="connsiteY23" fmla="*/ 201 h 10136"/>
                  <a:gd name="connsiteX24" fmla="*/ 128 w 10035"/>
                  <a:gd name="connsiteY24" fmla="*/ 133 h 10136"/>
                  <a:gd name="connsiteX25" fmla="*/ 261 w 10035"/>
                  <a:gd name="connsiteY25" fmla="*/ 76 h 10136"/>
                  <a:gd name="connsiteX26" fmla="*/ 405 w 10035"/>
                  <a:gd name="connsiteY26" fmla="*/ 42 h 10136"/>
                  <a:gd name="connsiteX27" fmla="*/ 591 w 10035"/>
                  <a:gd name="connsiteY27" fmla="*/ 23 h 10136"/>
                  <a:gd name="connsiteX28" fmla="*/ 807 w 10035"/>
                  <a:gd name="connsiteY28" fmla="*/ 8 h 10136"/>
                  <a:gd name="connsiteX29" fmla="*/ 1043 w 10035"/>
                  <a:gd name="connsiteY29" fmla="*/ 0 h 10136"/>
                  <a:gd name="connsiteX30" fmla="*/ 1311 w 10035"/>
                  <a:gd name="connsiteY30" fmla="*/ 0 h 10136"/>
                  <a:gd name="connsiteX0" fmla="*/ 1311 w 10035"/>
                  <a:gd name="connsiteY0" fmla="*/ 0 h 10000"/>
                  <a:gd name="connsiteX1" fmla="*/ 1588 w 10035"/>
                  <a:gd name="connsiteY1" fmla="*/ 0 h 10000"/>
                  <a:gd name="connsiteX2" fmla="*/ 8471 w 10035"/>
                  <a:gd name="connsiteY2" fmla="*/ 0 h 10000"/>
                  <a:gd name="connsiteX3" fmla="*/ 8759 w 10035"/>
                  <a:gd name="connsiteY3" fmla="*/ 0 h 10000"/>
                  <a:gd name="connsiteX4" fmla="*/ 9016 w 10035"/>
                  <a:gd name="connsiteY4" fmla="*/ 0 h 10000"/>
                  <a:gd name="connsiteX5" fmla="*/ 9263 w 10035"/>
                  <a:gd name="connsiteY5" fmla="*/ 8 h 10000"/>
                  <a:gd name="connsiteX6" fmla="*/ 9490 w 10035"/>
                  <a:gd name="connsiteY6" fmla="*/ 23 h 10000"/>
                  <a:gd name="connsiteX7" fmla="*/ 9675 w 10035"/>
                  <a:gd name="connsiteY7" fmla="*/ 42 h 10000"/>
                  <a:gd name="connsiteX8" fmla="*/ 9829 w 10035"/>
                  <a:gd name="connsiteY8" fmla="*/ 76 h 10000"/>
                  <a:gd name="connsiteX9" fmla="*/ 9942 w 10035"/>
                  <a:gd name="connsiteY9" fmla="*/ 133 h 10000"/>
                  <a:gd name="connsiteX10" fmla="*/ 10014 w 10035"/>
                  <a:gd name="connsiteY10" fmla="*/ 201 h 10000"/>
                  <a:gd name="connsiteX11" fmla="*/ 10035 w 10035"/>
                  <a:gd name="connsiteY11" fmla="*/ 292 h 10000"/>
                  <a:gd name="connsiteX12" fmla="*/ 10001 w 10035"/>
                  <a:gd name="connsiteY12" fmla="*/ 2673 h 10000"/>
                  <a:gd name="connsiteX13" fmla="*/ 1588 w 10035"/>
                  <a:gd name="connsiteY13" fmla="*/ 10000 h 10000"/>
                  <a:gd name="connsiteX14" fmla="*/ 1177 w 10035"/>
                  <a:gd name="connsiteY14" fmla="*/ 9985 h 10000"/>
                  <a:gd name="connsiteX15" fmla="*/ 807 w 10035"/>
                  <a:gd name="connsiteY15" fmla="*/ 9924 h 10000"/>
                  <a:gd name="connsiteX16" fmla="*/ 498 w 10035"/>
                  <a:gd name="connsiteY16" fmla="*/ 9833 h 10000"/>
                  <a:gd name="connsiteX17" fmla="*/ 261 w 10035"/>
                  <a:gd name="connsiteY17" fmla="*/ 9715 h 10000"/>
                  <a:gd name="connsiteX18" fmla="*/ 86 w 10035"/>
                  <a:gd name="connsiteY18" fmla="*/ 9579 h 10000"/>
                  <a:gd name="connsiteX19" fmla="*/ 35 w 10035"/>
                  <a:gd name="connsiteY19" fmla="*/ 9423 h 10000"/>
                  <a:gd name="connsiteX20" fmla="*/ 0 w 10035"/>
                  <a:gd name="connsiteY20" fmla="*/ 2691 h 10000"/>
                  <a:gd name="connsiteX21" fmla="*/ 35 w 10035"/>
                  <a:gd name="connsiteY21" fmla="*/ 292 h 10000"/>
                  <a:gd name="connsiteX22" fmla="*/ 66 w 10035"/>
                  <a:gd name="connsiteY22" fmla="*/ 201 h 10000"/>
                  <a:gd name="connsiteX23" fmla="*/ 128 w 10035"/>
                  <a:gd name="connsiteY23" fmla="*/ 133 h 10000"/>
                  <a:gd name="connsiteX24" fmla="*/ 261 w 10035"/>
                  <a:gd name="connsiteY24" fmla="*/ 76 h 10000"/>
                  <a:gd name="connsiteX25" fmla="*/ 405 w 10035"/>
                  <a:gd name="connsiteY25" fmla="*/ 42 h 10000"/>
                  <a:gd name="connsiteX26" fmla="*/ 591 w 10035"/>
                  <a:gd name="connsiteY26" fmla="*/ 23 h 10000"/>
                  <a:gd name="connsiteX27" fmla="*/ 807 w 10035"/>
                  <a:gd name="connsiteY27" fmla="*/ 8 h 10000"/>
                  <a:gd name="connsiteX28" fmla="*/ 1043 w 10035"/>
                  <a:gd name="connsiteY28" fmla="*/ 0 h 10000"/>
                  <a:gd name="connsiteX29" fmla="*/ 1311 w 10035"/>
                  <a:gd name="connsiteY29" fmla="*/ 0 h 10000"/>
                  <a:gd name="connsiteX0" fmla="*/ 1311 w 10035"/>
                  <a:gd name="connsiteY0" fmla="*/ 0 h 9985"/>
                  <a:gd name="connsiteX1" fmla="*/ 1588 w 10035"/>
                  <a:gd name="connsiteY1" fmla="*/ 0 h 9985"/>
                  <a:gd name="connsiteX2" fmla="*/ 8471 w 10035"/>
                  <a:gd name="connsiteY2" fmla="*/ 0 h 9985"/>
                  <a:gd name="connsiteX3" fmla="*/ 8759 w 10035"/>
                  <a:gd name="connsiteY3" fmla="*/ 0 h 9985"/>
                  <a:gd name="connsiteX4" fmla="*/ 9016 w 10035"/>
                  <a:gd name="connsiteY4" fmla="*/ 0 h 9985"/>
                  <a:gd name="connsiteX5" fmla="*/ 9263 w 10035"/>
                  <a:gd name="connsiteY5" fmla="*/ 8 h 9985"/>
                  <a:gd name="connsiteX6" fmla="*/ 9490 w 10035"/>
                  <a:gd name="connsiteY6" fmla="*/ 23 h 9985"/>
                  <a:gd name="connsiteX7" fmla="*/ 9675 w 10035"/>
                  <a:gd name="connsiteY7" fmla="*/ 42 h 9985"/>
                  <a:gd name="connsiteX8" fmla="*/ 9829 w 10035"/>
                  <a:gd name="connsiteY8" fmla="*/ 76 h 9985"/>
                  <a:gd name="connsiteX9" fmla="*/ 9942 w 10035"/>
                  <a:gd name="connsiteY9" fmla="*/ 133 h 9985"/>
                  <a:gd name="connsiteX10" fmla="*/ 10014 w 10035"/>
                  <a:gd name="connsiteY10" fmla="*/ 201 h 9985"/>
                  <a:gd name="connsiteX11" fmla="*/ 10035 w 10035"/>
                  <a:gd name="connsiteY11" fmla="*/ 292 h 9985"/>
                  <a:gd name="connsiteX12" fmla="*/ 10001 w 10035"/>
                  <a:gd name="connsiteY12" fmla="*/ 2673 h 9985"/>
                  <a:gd name="connsiteX13" fmla="*/ 1177 w 10035"/>
                  <a:gd name="connsiteY13" fmla="*/ 9985 h 9985"/>
                  <a:gd name="connsiteX14" fmla="*/ 807 w 10035"/>
                  <a:gd name="connsiteY14" fmla="*/ 9924 h 9985"/>
                  <a:gd name="connsiteX15" fmla="*/ 498 w 10035"/>
                  <a:gd name="connsiteY15" fmla="*/ 9833 h 9985"/>
                  <a:gd name="connsiteX16" fmla="*/ 261 w 10035"/>
                  <a:gd name="connsiteY16" fmla="*/ 9715 h 9985"/>
                  <a:gd name="connsiteX17" fmla="*/ 86 w 10035"/>
                  <a:gd name="connsiteY17" fmla="*/ 9579 h 9985"/>
                  <a:gd name="connsiteX18" fmla="*/ 35 w 10035"/>
                  <a:gd name="connsiteY18" fmla="*/ 9423 h 9985"/>
                  <a:gd name="connsiteX19" fmla="*/ 0 w 10035"/>
                  <a:gd name="connsiteY19" fmla="*/ 2691 h 9985"/>
                  <a:gd name="connsiteX20" fmla="*/ 35 w 10035"/>
                  <a:gd name="connsiteY20" fmla="*/ 292 h 9985"/>
                  <a:gd name="connsiteX21" fmla="*/ 66 w 10035"/>
                  <a:gd name="connsiteY21" fmla="*/ 201 h 9985"/>
                  <a:gd name="connsiteX22" fmla="*/ 128 w 10035"/>
                  <a:gd name="connsiteY22" fmla="*/ 133 h 9985"/>
                  <a:gd name="connsiteX23" fmla="*/ 261 w 10035"/>
                  <a:gd name="connsiteY23" fmla="*/ 76 h 9985"/>
                  <a:gd name="connsiteX24" fmla="*/ 405 w 10035"/>
                  <a:gd name="connsiteY24" fmla="*/ 42 h 9985"/>
                  <a:gd name="connsiteX25" fmla="*/ 591 w 10035"/>
                  <a:gd name="connsiteY25" fmla="*/ 23 h 9985"/>
                  <a:gd name="connsiteX26" fmla="*/ 807 w 10035"/>
                  <a:gd name="connsiteY26" fmla="*/ 8 h 9985"/>
                  <a:gd name="connsiteX27" fmla="*/ 1043 w 10035"/>
                  <a:gd name="connsiteY27" fmla="*/ 0 h 9985"/>
                  <a:gd name="connsiteX28" fmla="*/ 1311 w 10035"/>
                  <a:gd name="connsiteY28" fmla="*/ 0 h 9985"/>
                  <a:gd name="connsiteX0" fmla="*/ 1306 w 10000"/>
                  <a:gd name="connsiteY0" fmla="*/ 0 h 9939"/>
                  <a:gd name="connsiteX1" fmla="*/ 1582 w 10000"/>
                  <a:gd name="connsiteY1" fmla="*/ 0 h 9939"/>
                  <a:gd name="connsiteX2" fmla="*/ 8441 w 10000"/>
                  <a:gd name="connsiteY2" fmla="*/ 0 h 9939"/>
                  <a:gd name="connsiteX3" fmla="*/ 8728 w 10000"/>
                  <a:gd name="connsiteY3" fmla="*/ 0 h 9939"/>
                  <a:gd name="connsiteX4" fmla="*/ 8985 w 10000"/>
                  <a:gd name="connsiteY4" fmla="*/ 0 h 9939"/>
                  <a:gd name="connsiteX5" fmla="*/ 9231 w 10000"/>
                  <a:gd name="connsiteY5" fmla="*/ 8 h 9939"/>
                  <a:gd name="connsiteX6" fmla="*/ 9457 w 10000"/>
                  <a:gd name="connsiteY6" fmla="*/ 23 h 9939"/>
                  <a:gd name="connsiteX7" fmla="*/ 9641 w 10000"/>
                  <a:gd name="connsiteY7" fmla="*/ 42 h 9939"/>
                  <a:gd name="connsiteX8" fmla="*/ 9795 w 10000"/>
                  <a:gd name="connsiteY8" fmla="*/ 76 h 9939"/>
                  <a:gd name="connsiteX9" fmla="*/ 9907 w 10000"/>
                  <a:gd name="connsiteY9" fmla="*/ 133 h 9939"/>
                  <a:gd name="connsiteX10" fmla="*/ 9979 w 10000"/>
                  <a:gd name="connsiteY10" fmla="*/ 201 h 9939"/>
                  <a:gd name="connsiteX11" fmla="*/ 10000 w 10000"/>
                  <a:gd name="connsiteY11" fmla="*/ 292 h 9939"/>
                  <a:gd name="connsiteX12" fmla="*/ 9966 w 10000"/>
                  <a:gd name="connsiteY12" fmla="*/ 2677 h 9939"/>
                  <a:gd name="connsiteX13" fmla="*/ 804 w 10000"/>
                  <a:gd name="connsiteY13" fmla="*/ 9939 h 9939"/>
                  <a:gd name="connsiteX14" fmla="*/ 496 w 10000"/>
                  <a:gd name="connsiteY14" fmla="*/ 9848 h 9939"/>
                  <a:gd name="connsiteX15" fmla="*/ 260 w 10000"/>
                  <a:gd name="connsiteY15" fmla="*/ 9730 h 9939"/>
                  <a:gd name="connsiteX16" fmla="*/ 86 w 10000"/>
                  <a:gd name="connsiteY16" fmla="*/ 9593 h 9939"/>
                  <a:gd name="connsiteX17" fmla="*/ 35 w 10000"/>
                  <a:gd name="connsiteY17" fmla="*/ 9437 h 9939"/>
                  <a:gd name="connsiteX18" fmla="*/ 0 w 10000"/>
                  <a:gd name="connsiteY18" fmla="*/ 2695 h 9939"/>
                  <a:gd name="connsiteX19" fmla="*/ 35 w 10000"/>
                  <a:gd name="connsiteY19" fmla="*/ 292 h 9939"/>
                  <a:gd name="connsiteX20" fmla="*/ 66 w 10000"/>
                  <a:gd name="connsiteY20" fmla="*/ 201 h 9939"/>
                  <a:gd name="connsiteX21" fmla="*/ 128 w 10000"/>
                  <a:gd name="connsiteY21" fmla="*/ 133 h 9939"/>
                  <a:gd name="connsiteX22" fmla="*/ 260 w 10000"/>
                  <a:gd name="connsiteY22" fmla="*/ 76 h 9939"/>
                  <a:gd name="connsiteX23" fmla="*/ 404 w 10000"/>
                  <a:gd name="connsiteY23" fmla="*/ 42 h 9939"/>
                  <a:gd name="connsiteX24" fmla="*/ 589 w 10000"/>
                  <a:gd name="connsiteY24" fmla="*/ 23 h 9939"/>
                  <a:gd name="connsiteX25" fmla="*/ 804 w 10000"/>
                  <a:gd name="connsiteY25" fmla="*/ 8 h 9939"/>
                  <a:gd name="connsiteX26" fmla="*/ 1039 w 10000"/>
                  <a:gd name="connsiteY26" fmla="*/ 0 h 9939"/>
                  <a:gd name="connsiteX27" fmla="*/ 1306 w 10000"/>
                  <a:gd name="connsiteY27" fmla="*/ 0 h 9939"/>
                  <a:gd name="connsiteX0" fmla="*/ 1306 w 10000"/>
                  <a:gd name="connsiteY0" fmla="*/ 0 h 9908"/>
                  <a:gd name="connsiteX1" fmla="*/ 1582 w 10000"/>
                  <a:gd name="connsiteY1" fmla="*/ 0 h 9908"/>
                  <a:gd name="connsiteX2" fmla="*/ 8441 w 10000"/>
                  <a:gd name="connsiteY2" fmla="*/ 0 h 9908"/>
                  <a:gd name="connsiteX3" fmla="*/ 8728 w 10000"/>
                  <a:gd name="connsiteY3" fmla="*/ 0 h 9908"/>
                  <a:gd name="connsiteX4" fmla="*/ 8985 w 10000"/>
                  <a:gd name="connsiteY4" fmla="*/ 0 h 9908"/>
                  <a:gd name="connsiteX5" fmla="*/ 9231 w 10000"/>
                  <a:gd name="connsiteY5" fmla="*/ 8 h 9908"/>
                  <a:gd name="connsiteX6" fmla="*/ 9457 w 10000"/>
                  <a:gd name="connsiteY6" fmla="*/ 23 h 9908"/>
                  <a:gd name="connsiteX7" fmla="*/ 9641 w 10000"/>
                  <a:gd name="connsiteY7" fmla="*/ 42 h 9908"/>
                  <a:gd name="connsiteX8" fmla="*/ 9795 w 10000"/>
                  <a:gd name="connsiteY8" fmla="*/ 76 h 9908"/>
                  <a:gd name="connsiteX9" fmla="*/ 9907 w 10000"/>
                  <a:gd name="connsiteY9" fmla="*/ 134 h 9908"/>
                  <a:gd name="connsiteX10" fmla="*/ 9979 w 10000"/>
                  <a:gd name="connsiteY10" fmla="*/ 202 h 9908"/>
                  <a:gd name="connsiteX11" fmla="*/ 10000 w 10000"/>
                  <a:gd name="connsiteY11" fmla="*/ 294 h 9908"/>
                  <a:gd name="connsiteX12" fmla="*/ 9966 w 10000"/>
                  <a:gd name="connsiteY12" fmla="*/ 2693 h 9908"/>
                  <a:gd name="connsiteX13" fmla="*/ 496 w 10000"/>
                  <a:gd name="connsiteY13" fmla="*/ 9908 h 9908"/>
                  <a:gd name="connsiteX14" fmla="*/ 260 w 10000"/>
                  <a:gd name="connsiteY14" fmla="*/ 9790 h 9908"/>
                  <a:gd name="connsiteX15" fmla="*/ 86 w 10000"/>
                  <a:gd name="connsiteY15" fmla="*/ 9652 h 9908"/>
                  <a:gd name="connsiteX16" fmla="*/ 35 w 10000"/>
                  <a:gd name="connsiteY16" fmla="*/ 9495 h 9908"/>
                  <a:gd name="connsiteX17" fmla="*/ 0 w 10000"/>
                  <a:gd name="connsiteY17" fmla="*/ 2712 h 9908"/>
                  <a:gd name="connsiteX18" fmla="*/ 35 w 10000"/>
                  <a:gd name="connsiteY18" fmla="*/ 294 h 9908"/>
                  <a:gd name="connsiteX19" fmla="*/ 66 w 10000"/>
                  <a:gd name="connsiteY19" fmla="*/ 202 h 9908"/>
                  <a:gd name="connsiteX20" fmla="*/ 128 w 10000"/>
                  <a:gd name="connsiteY20" fmla="*/ 134 h 9908"/>
                  <a:gd name="connsiteX21" fmla="*/ 260 w 10000"/>
                  <a:gd name="connsiteY21" fmla="*/ 76 h 9908"/>
                  <a:gd name="connsiteX22" fmla="*/ 404 w 10000"/>
                  <a:gd name="connsiteY22" fmla="*/ 42 h 9908"/>
                  <a:gd name="connsiteX23" fmla="*/ 589 w 10000"/>
                  <a:gd name="connsiteY23" fmla="*/ 23 h 9908"/>
                  <a:gd name="connsiteX24" fmla="*/ 804 w 10000"/>
                  <a:gd name="connsiteY24" fmla="*/ 8 h 9908"/>
                  <a:gd name="connsiteX25" fmla="*/ 1039 w 10000"/>
                  <a:gd name="connsiteY25" fmla="*/ 0 h 9908"/>
                  <a:gd name="connsiteX26" fmla="*/ 1306 w 10000"/>
                  <a:gd name="connsiteY26" fmla="*/ 0 h 9908"/>
                  <a:gd name="connsiteX0" fmla="*/ 1306 w 10000"/>
                  <a:gd name="connsiteY0" fmla="*/ 0 h 9881"/>
                  <a:gd name="connsiteX1" fmla="*/ 1582 w 10000"/>
                  <a:gd name="connsiteY1" fmla="*/ 0 h 9881"/>
                  <a:gd name="connsiteX2" fmla="*/ 8441 w 10000"/>
                  <a:gd name="connsiteY2" fmla="*/ 0 h 9881"/>
                  <a:gd name="connsiteX3" fmla="*/ 8728 w 10000"/>
                  <a:gd name="connsiteY3" fmla="*/ 0 h 9881"/>
                  <a:gd name="connsiteX4" fmla="*/ 8985 w 10000"/>
                  <a:gd name="connsiteY4" fmla="*/ 0 h 9881"/>
                  <a:gd name="connsiteX5" fmla="*/ 9231 w 10000"/>
                  <a:gd name="connsiteY5" fmla="*/ 8 h 9881"/>
                  <a:gd name="connsiteX6" fmla="*/ 9457 w 10000"/>
                  <a:gd name="connsiteY6" fmla="*/ 23 h 9881"/>
                  <a:gd name="connsiteX7" fmla="*/ 9641 w 10000"/>
                  <a:gd name="connsiteY7" fmla="*/ 42 h 9881"/>
                  <a:gd name="connsiteX8" fmla="*/ 9795 w 10000"/>
                  <a:gd name="connsiteY8" fmla="*/ 77 h 9881"/>
                  <a:gd name="connsiteX9" fmla="*/ 9907 w 10000"/>
                  <a:gd name="connsiteY9" fmla="*/ 135 h 9881"/>
                  <a:gd name="connsiteX10" fmla="*/ 9979 w 10000"/>
                  <a:gd name="connsiteY10" fmla="*/ 204 h 9881"/>
                  <a:gd name="connsiteX11" fmla="*/ 10000 w 10000"/>
                  <a:gd name="connsiteY11" fmla="*/ 297 h 9881"/>
                  <a:gd name="connsiteX12" fmla="*/ 9966 w 10000"/>
                  <a:gd name="connsiteY12" fmla="*/ 2718 h 9881"/>
                  <a:gd name="connsiteX13" fmla="*/ 260 w 10000"/>
                  <a:gd name="connsiteY13" fmla="*/ 9881 h 9881"/>
                  <a:gd name="connsiteX14" fmla="*/ 86 w 10000"/>
                  <a:gd name="connsiteY14" fmla="*/ 9742 h 9881"/>
                  <a:gd name="connsiteX15" fmla="*/ 35 w 10000"/>
                  <a:gd name="connsiteY15" fmla="*/ 9583 h 9881"/>
                  <a:gd name="connsiteX16" fmla="*/ 0 w 10000"/>
                  <a:gd name="connsiteY16" fmla="*/ 2737 h 9881"/>
                  <a:gd name="connsiteX17" fmla="*/ 35 w 10000"/>
                  <a:gd name="connsiteY17" fmla="*/ 297 h 9881"/>
                  <a:gd name="connsiteX18" fmla="*/ 66 w 10000"/>
                  <a:gd name="connsiteY18" fmla="*/ 204 h 9881"/>
                  <a:gd name="connsiteX19" fmla="*/ 128 w 10000"/>
                  <a:gd name="connsiteY19" fmla="*/ 135 h 9881"/>
                  <a:gd name="connsiteX20" fmla="*/ 260 w 10000"/>
                  <a:gd name="connsiteY20" fmla="*/ 77 h 9881"/>
                  <a:gd name="connsiteX21" fmla="*/ 404 w 10000"/>
                  <a:gd name="connsiteY21" fmla="*/ 42 h 9881"/>
                  <a:gd name="connsiteX22" fmla="*/ 589 w 10000"/>
                  <a:gd name="connsiteY22" fmla="*/ 23 h 9881"/>
                  <a:gd name="connsiteX23" fmla="*/ 804 w 10000"/>
                  <a:gd name="connsiteY23" fmla="*/ 8 h 9881"/>
                  <a:gd name="connsiteX24" fmla="*/ 1039 w 10000"/>
                  <a:gd name="connsiteY24" fmla="*/ 0 h 9881"/>
                  <a:gd name="connsiteX25" fmla="*/ 1306 w 10000"/>
                  <a:gd name="connsiteY25" fmla="*/ 0 h 9881"/>
                  <a:gd name="connsiteX0" fmla="*/ 1306 w 10000"/>
                  <a:gd name="connsiteY0" fmla="*/ 0 h 9859"/>
                  <a:gd name="connsiteX1" fmla="*/ 1582 w 10000"/>
                  <a:gd name="connsiteY1" fmla="*/ 0 h 9859"/>
                  <a:gd name="connsiteX2" fmla="*/ 8441 w 10000"/>
                  <a:gd name="connsiteY2" fmla="*/ 0 h 9859"/>
                  <a:gd name="connsiteX3" fmla="*/ 8728 w 10000"/>
                  <a:gd name="connsiteY3" fmla="*/ 0 h 9859"/>
                  <a:gd name="connsiteX4" fmla="*/ 8985 w 10000"/>
                  <a:gd name="connsiteY4" fmla="*/ 0 h 9859"/>
                  <a:gd name="connsiteX5" fmla="*/ 9231 w 10000"/>
                  <a:gd name="connsiteY5" fmla="*/ 8 h 9859"/>
                  <a:gd name="connsiteX6" fmla="*/ 9457 w 10000"/>
                  <a:gd name="connsiteY6" fmla="*/ 23 h 9859"/>
                  <a:gd name="connsiteX7" fmla="*/ 9641 w 10000"/>
                  <a:gd name="connsiteY7" fmla="*/ 43 h 9859"/>
                  <a:gd name="connsiteX8" fmla="*/ 9795 w 10000"/>
                  <a:gd name="connsiteY8" fmla="*/ 78 h 9859"/>
                  <a:gd name="connsiteX9" fmla="*/ 9907 w 10000"/>
                  <a:gd name="connsiteY9" fmla="*/ 137 h 9859"/>
                  <a:gd name="connsiteX10" fmla="*/ 9979 w 10000"/>
                  <a:gd name="connsiteY10" fmla="*/ 206 h 9859"/>
                  <a:gd name="connsiteX11" fmla="*/ 10000 w 10000"/>
                  <a:gd name="connsiteY11" fmla="*/ 301 h 9859"/>
                  <a:gd name="connsiteX12" fmla="*/ 9966 w 10000"/>
                  <a:gd name="connsiteY12" fmla="*/ 2751 h 9859"/>
                  <a:gd name="connsiteX13" fmla="*/ 86 w 10000"/>
                  <a:gd name="connsiteY13" fmla="*/ 9859 h 9859"/>
                  <a:gd name="connsiteX14" fmla="*/ 35 w 10000"/>
                  <a:gd name="connsiteY14" fmla="*/ 9698 h 9859"/>
                  <a:gd name="connsiteX15" fmla="*/ 0 w 10000"/>
                  <a:gd name="connsiteY15" fmla="*/ 2770 h 9859"/>
                  <a:gd name="connsiteX16" fmla="*/ 35 w 10000"/>
                  <a:gd name="connsiteY16" fmla="*/ 301 h 9859"/>
                  <a:gd name="connsiteX17" fmla="*/ 66 w 10000"/>
                  <a:gd name="connsiteY17" fmla="*/ 206 h 9859"/>
                  <a:gd name="connsiteX18" fmla="*/ 128 w 10000"/>
                  <a:gd name="connsiteY18" fmla="*/ 137 h 9859"/>
                  <a:gd name="connsiteX19" fmla="*/ 260 w 10000"/>
                  <a:gd name="connsiteY19" fmla="*/ 78 h 9859"/>
                  <a:gd name="connsiteX20" fmla="*/ 404 w 10000"/>
                  <a:gd name="connsiteY20" fmla="*/ 43 h 9859"/>
                  <a:gd name="connsiteX21" fmla="*/ 589 w 10000"/>
                  <a:gd name="connsiteY21" fmla="*/ 23 h 9859"/>
                  <a:gd name="connsiteX22" fmla="*/ 804 w 10000"/>
                  <a:gd name="connsiteY22" fmla="*/ 8 h 9859"/>
                  <a:gd name="connsiteX23" fmla="*/ 1039 w 10000"/>
                  <a:gd name="connsiteY23" fmla="*/ 0 h 9859"/>
                  <a:gd name="connsiteX24" fmla="*/ 1306 w 10000"/>
                  <a:gd name="connsiteY24" fmla="*/ 0 h 9859"/>
                  <a:gd name="connsiteX0" fmla="*/ 1306 w 10000"/>
                  <a:gd name="connsiteY0" fmla="*/ 0 h 9837"/>
                  <a:gd name="connsiteX1" fmla="*/ 1582 w 10000"/>
                  <a:gd name="connsiteY1" fmla="*/ 0 h 9837"/>
                  <a:gd name="connsiteX2" fmla="*/ 8441 w 10000"/>
                  <a:gd name="connsiteY2" fmla="*/ 0 h 9837"/>
                  <a:gd name="connsiteX3" fmla="*/ 8728 w 10000"/>
                  <a:gd name="connsiteY3" fmla="*/ 0 h 9837"/>
                  <a:gd name="connsiteX4" fmla="*/ 8985 w 10000"/>
                  <a:gd name="connsiteY4" fmla="*/ 0 h 9837"/>
                  <a:gd name="connsiteX5" fmla="*/ 9231 w 10000"/>
                  <a:gd name="connsiteY5" fmla="*/ 8 h 9837"/>
                  <a:gd name="connsiteX6" fmla="*/ 9457 w 10000"/>
                  <a:gd name="connsiteY6" fmla="*/ 23 h 9837"/>
                  <a:gd name="connsiteX7" fmla="*/ 9641 w 10000"/>
                  <a:gd name="connsiteY7" fmla="*/ 44 h 9837"/>
                  <a:gd name="connsiteX8" fmla="*/ 9795 w 10000"/>
                  <a:gd name="connsiteY8" fmla="*/ 79 h 9837"/>
                  <a:gd name="connsiteX9" fmla="*/ 9907 w 10000"/>
                  <a:gd name="connsiteY9" fmla="*/ 139 h 9837"/>
                  <a:gd name="connsiteX10" fmla="*/ 9979 w 10000"/>
                  <a:gd name="connsiteY10" fmla="*/ 209 h 9837"/>
                  <a:gd name="connsiteX11" fmla="*/ 10000 w 10000"/>
                  <a:gd name="connsiteY11" fmla="*/ 305 h 9837"/>
                  <a:gd name="connsiteX12" fmla="*/ 9966 w 10000"/>
                  <a:gd name="connsiteY12" fmla="*/ 2790 h 9837"/>
                  <a:gd name="connsiteX13" fmla="*/ 35 w 10000"/>
                  <a:gd name="connsiteY13" fmla="*/ 9837 h 9837"/>
                  <a:gd name="connsiteX14" fmla="*/ 0 w 10000"/>
                  <a:gd name="connsiteY14" fmla="*/ 2810 h 9837"/>
                  <a:gd name="connsiteX15" fmla="*/ 35 w 10000"/>
                  <a:gd name="connsiteY15" fmla="*/ 305 h 9837"/>
                  <a:gd name="connsiteX16" fmla="*/ 66 w 10000"/>
                  <a:gd name="connsiteY16" fmla="*/ 209 h 9837"/>
                  <a:gd name="connsiteX17" fmla="*/ 128 w 10000"/>
                  <a:gd name="connsiteY17" fmla="*/ 139 h 9837"/>
                  <a:gd name="connsiteX18" fmla="*/ 260 w 10000"/>
                  <a:gd name="connsiteY18" fmla="*/ 79 h 9837"/>
                  <a:gd name="connsiteX19" fmla="*/ 404 w 10000"/>
                  <a:gd name="connsiteY19" fmla="*/ 44 h 9837"/>
                  <a:gd name="connsiteX20" fmla="*/ 589 w 10000"/>
                  <a:gd name="connsiteY20" fmla="*/ 23 h 9837"/>
                  <a:gd name="connsiteX21" fmla="*/ 804 w 10000"/>
                  <a:gd name="connsiteY21" fmla="*/ 8 h 9837"/>
                  <a:gd name="connsiteX22" fmla="*/ 1039 w 10000"/>
                  <a:gd name="connsiteY22" fmla="*/ 0 h 9837"/>
                  <a:gd name="connsiteX23" fmla="*/ 1306 w 10000"/>
                  <a:gd name="connsiteY23" fmla="*/ 0 h 9837"/>
                  <a:gd name="connsiteX0" fmla="*/ 1306 w 10000"/>
                  <a:gd name="connsiteY0" fmla="*/ 0 h 3163"/>
                  <a:gd name="connsiteX1" fmla="*/ 1582 w 10000"/>
                  <a:gd name="connsiteY1" fmla="*/ 0 h 3163"/>
                  <a:gd name="connsiteX2" fmla="*/ 8441 w 10000"/>
                  <a:gd name="connsiteY2" fmla="*/ 0 h 3163"/>
                  <a:gd name="connsiteX3" fmla="*/ 8728 w 10000"/>
                  <a:gd name="connsiteY3" fmla="*/ 0 h 3163"/>
                  <a:gd name="connsiteX4" fmla="*/ 8985 w 10000"/>
                  <a:gd name="connsiteY4" fmla="*/ 0 h 3163"/>
                  <a:gd name="connsiteX5" fmla="*/ 9231 w 10000"/>
                  <a:gd name="connsiteY5" fmla="*/ 8 h 3163"/>
                  <a:gd name="connsiteX6" fmla="*/ 9457 w 10000"/>
                  <a:gd name="connsiteY6" fmla="*/ 23 h 3163"/>
                  <a:gd name="connsiteX7" fmla="*/ 9641 w 10000"/>
                  <a:gd name="connsiteY7" fmla="*/ 45 h 3163"/>
                  <a:gd name="connsiteX8" fmla="*/ 9795 w 10000"/>
                  <a:gd name="connsiteY8" fmla="*/ 80 h 3163"/>
                  <a:gd name="connsiteX9" fmla="*/ 9907 w 10000"/>
                  <a:gd name="connsiteY9" fmla="*/ 141 h 3163"/>
                  <a:gd name="connsiteX10" fmla="*/ 9979 w 10000"/>
                  <a:gd name="connsiteY10" fmla="*/ 212 h 3163"/>
                  <a:gd name="connsiteX11" fmla="*/ 10000 w 10000"/>
                  <a:gd name="connsiteY11" fmla="*/ 310 h 3163"/>
                  <a:gd name="connsiteX12" fmla="*/ 9966 w 10000"/>
                  <a:gd name="connsiteY12" fmla="*/ 2836 h 3163"/>
                  <a:gd name="connsiteX13" fmla="*/ 0 w 10000"/>
                  <a:gd name="connsiteY13" fmla="*/ 2857 h 3163"/>
                  <a:gd name="connsiteX14" fmla="*/ 35 w 10000"/>
                  <a:gd name="connsiteY14" fmla="*/ 310 h 3163"/>
                  <a:gd name="connsiteX15" fmla="*/ 66 w 10000"/>
                  <a:gd name="connsiteY15" fmla="*/ 212 h 3163"/>
                  <a:gd name="connsiteX16" fmla="*/ 128 w 10000"/>
                  <a:gd name="connsiteY16" fmla="*/ 141 h 3163"/>
                  <a:gd name="connsiteX17" fmla="*/ 260 w 10000"/>
                  <a:gd name="connsiteY17" fmla="*/ 80 h 3163"/>
                  <a:gd name="connsiteX18" fmla="*/ 404 w 10000"/>
                  <a:gd name="connsiteY18" fmla="*/ 45 h 3163"/>
                  <a:gd name="connsiteX19" fmla="*/ 589 w 10000"/>
                  <a:gd name="connsiteY19" fmla="*/ 23 h 3163"/>
                  <a:gd name="connsiteX20" fmla="*/ 804 w 10000"/>
                  <a:gd name="connsiteY20" fmla="*/ 8 h 3163"/>
                  <a:gd name="connsiteX21" fmla="*/ 1039 w 10000"/>
                  <a:gd name="connsiteY21" fmla="*/ 0 h 3163"/>
                  <a:gd name="connsiteX22" fmla="*/ 1306 w 10000"/>
                  <a:gd name="connsiteY22" fmla="*/ 0 h 3163"/>
                  <a:gd name="connsiteX0" fmla="*/ 1306 w 10000"/>
                  <a:gd name="connsiteY0" fmla="*/ 0 h 9033"/>
                  <a:gd name="connsiteX1" fmla="*/ 1582 w 10000"/>
                  <a:gd name="connsiteY1" fmla="*/ 0 h 9033"/>
                  <a:gd name="connsiteX2" fmla="*/ 8441 w 10000"/>
                  <a:gd name="connsiteY2" fmla="*/ 0 h 9033"/>
                  <a:gd name="connsiteX3" fmla="*/ 8728 w 10000"/>
                  <a:gd name="connsiteY3" fmla="*/ 0 h 9033"/>
                  <a:gd name="connsiteX4" fmla="*/ 8985 w 10000"/>
                  <a:gd name="connsiteY4" fmla="*/ 0 h 9033"/>
                  <a:gd name="connsiteX5" fmla="*/ 9231 w 10000"/>
                  <a:gd name="connsiteY5" fmla="*/ 25 h 9033"/>
                  <a:gd name="connsiteX6" fmla="*/ 9457 w 10000"/>
                  <a:gd name="connsiteY6" fmla="*/ 73 h 9033"/>
                  <a:gd name="connsiteX7" fmla="*/ 9641 w 10000"/>
                  <a:gd name="connsiteY7" fmla="*/ 142 h 9033"/>
                  <a:gd name="connsiteX8" fmla="*/ 9795 w 10000"/>
                  <a:gd name="connsiteY8" fmla="*/ 253 h 9033"/>
                  <a:gd name="connsiteX9" fmla="*/ 9907 w 10000"/>
                  <a:gd name="connsiteY9" fmla="*/ 446 h 9033"/>
                  <a:gd name="connsiteX10" fmla="*/ 9979 w 10000"/>
                  <a:gd name="connsiteY10" fmla="*/ 670 h 9033"/>
                  <a:gd name="connsiteX11" fmla="*/ 10000 w 10000"/>
                  <a:gd name="connsiteY11" fmla="*/ 980 h 9033"/>
                  <a:gd name="connsiteX12" fmla="*/ 9966 w 10000"/>
                  <a:gd name="connsiteY12" fmla="*/ 8966 h 9033"/>
                  <a:gd name="connsiteX13" fmla="*/ 0 w 10000"/>
                  <a:gd name="connsiteY13" fmla="*/ 9033 h 9033"/>
                  <a:gd name="connsiteX14" fmla="*/ 35 w 10000"/>
                  <a:gd name="connsiteY14" fmla="*/ 980 h 9033"/>
                  <a:gd name="connsiteX15" fmla="*/ 66 w 10000"/>
                  <a:gd name="connsiteY15" fmla="*/ 670 h 9033"/>
                  <a:gd name="connsiteX16" fmla="*/ 128 w 10000"/>
                  <a:gd name="connsiteY16" fmla="*/ 446 h 9033"/>
                  <a:gd name="connsiteX17" fmla="*/ 260 w 10000"/>
                  <a:gd name="connsiteY17" fmla="*/ 253 h 9033"/>
                  <a:gd name="connsiteX18" fmla="*/ 404 w 10000"/>
                  <a:gd name="connsiteY18" fmla="*/ 142 h 9033"/>
                  <a:gd name="connsiteX19" fmla="*/ 589 w 10000"/>
                  <a:gd name="connsiteY19" fmla="*/ 73 h 9033"/>
                  <a:gd name="connsiteX20" fmla="*/ 804 w 10000"/>
                  <a:gd name="connsiteY20" fmla="*/ 25 h 9033"/>
                  <a:gd name="connsiteX21" fmla="*/ 1039 w 10000"/>
                  <a:gd name="connsiteY21" fmla="*/ 0 h 9033"/>
                  <a:gd name="connsiteX22" fmla="*/ 1306 w 10000"/>
                  <a:gd name="connsiteY22" fmla="*/ 0 h 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0000" h="9033">
                    <a:moveTo>
                      <a:pt x="1306" y="0"/>
                    </a:moveTo>
                    <a:lnTo>
                      <a:pt x="1582" y="0"/>
                    </a:lnTo>
                    <a:lnTo>
                      <a:pt x="8441" y="0"/>
                    </a:lnTo>
                    <a:lnTo>
                      <a:pt x="8728" y="0"/>
                    </a:lnTo>
                    <a:lnTo>
                      <a:pt x="8985" y="0"/>
                    </a:lnTo>
                    <a:lnTo>
                      <a:pt x="9231" y="25"/>
                    </a:lnTo>
                    <a:lnTo>
                      <a:pt x="9457" y="73"/>
                    </a:lnTo>
                    <a:lnTo>
                      <a:pt x="9641" y="142"/>
                    </a:lnTo>
                    <a:lnTo>
                      <a:pt x="9795" y="253"/>
                    </a:lnTo>
                    <a:lnTo>
                      <a:pt x="9907" y="446"/>
                    </a:lnTo>
                    <a:cubicBezTo>
                      <a:pt x="9931" y="522"/>
                      <a:pt x="9955" y="598"/>
                      <a:pt x="9979" y="670"/>
                    </a:cubicBezTo>
                    <a:cubicBezTo>
                      <a:pt x="9986" y="771"/>
                      <a:pt x="9993" y="879"/>
                      <a:pt x="10000" y="980"/>
                    </a:cubicBezTo>
                    <a:cubicBezTo>
                      <a:pt x="9989" y="3645"/>
                      <a:pt x="9977" y="6310"/>
                      <a:pt x="9966" y="8966"/>
                    </a:cubicBezTo>
                    <a:lnTo>
                      <a:pt x="0" y="9033"/>
                    </a:lnTo>
                    <a:cubicBezTo>
                      <a:pt x="12" y="6348"/>
                      <a:pt x="23" y="3664"/>
                      <a:pt x="35" y="980"/>
                    </a:cubicBezTo>
                    <a:cubicBezTo>
                      <a:pt x="45" y="879"/>
                      <a:pt x="56" y="771"/>
                      <a:pt x="66" y="670"/>
                    </a:cubicBezTo>
                    <a:cubicBezTo>
                      <a:pt x="87" y="598"/>
                      <a:pt x="107" y="522"/>
                      <a:pt x="128" y="446"/>
                    </a:cubicBezTo>
                    <a:lnTo>
                      <a:pt x="260" y="253"/>
                    </a:lnTo>
                    <a:lnTo>
                      <a:pt x="404" y="142"/>
                    </a:lnTo>
                    <a:lnTo>
                      <a:pt x="589" y="73"/>
                    </a:lnTo>
                    <a:lnTo>
                      <a:pt x="804" y="25"/>
                    </a:lnTo>
                    <a:lnTo>
                      <a:pt x="1039" y="0"/>
                    </a:lnTo>
                    <a:lnTo>
                      <a:pt x="1306" y="0"/>
                    </a:lnTo>
                    <a:close/>
                  </a:path>
                </a:pathLst>
              </a:custGeom>
              <a:gradFill>
                <a:gsLst>
                  <a:gs pos="83000">
                    <a:schemeClr val="bg1">
                      <a:lumMod val="63000"/>
                    </a:schemeClr>
                  </a:gs>
                  <a:gs pos="0">
                    <a:srgbClr val="5A5A5A">
                      <a:lumMod val="54000"/>
                    </a:srgbClr>
                  </a:gs>
                  <a:gs pos="39195">
                    <a:schemeClr val="bg1">
                      <a:lumMod val="89000"/>
                      <a:lumOff val="11000"/>
                    </a:schemeClr>
                  </a:gs>
                  <a:gs pos="62000">
                    <a:srgbClr val="000000">
                      <a:lumMod val="77000"/>
                    </a:srgbClr>
                  </a:gs>
                  <a:gs pos="13000">
                    <a:schemeClr val="bg1">
                      <a:lumMod val="65000"/>
                    </a:schemeClr>
                  </a:gs>
                  <a:gs pos="100000">
                    <a:schemeClr val="tx1">
                      <a:alpha val="53000"/>
                      <a:lumMod val="66000"/>
                      <a:lumOff val="34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 rot="3243413">
                <a:off x="4649429" y="4520863"/>
                <a:ext cx="651404" cy="74522"/>
              </a:xfrm>
              <a:custGeom>
                <a:avLst/>
                <a:gdLst>
                  <a:gd name="T0" fmla="*/ 55 w 979"/>
                  <a:gd name="T1" fmla="*/ 0 h 112"/>
                  <a:gd name="T2" fmla="*/ 925 w 979"/>
                  <a:gd name="T3" fmla="*/ 0 h 112"/>
                  <a:gd name="T4" fmla="*/ 947 w 979"/>
                  <a:gd name="T5" fmla="*/ 4 h 112"/>
                  <a:gd name="T6" fmla="*/ 963 w 979"/>
                  <a:gd name="T7" fmla="*/ 17 h 112"/>
                  <a:gd name="T8" fmla="*/ 976 w 979"/>
                  <a:gd name="T9" fmla="*/ 35 h 112"/>
                  <a:gd name="T10" fmla="*/ 979 w 979"/>
                  <a:gd name="T11" fmla="*/ 55 h 112"/>
                  <a:gd name="T12" fmla="*/ 976 w 979"/>
                  <a:gd name="T13" fmla="*/ 77 h 112"/>
                  <a:gd name="T14" fmla="*/ 963 w 979"/>
                  <a:gd name="T15" fmla="*/ 95 h 112"/>
                  <a:gd name="T16" fmla="*/ 947 w 979"/>
                  <a:gd name="T17" fmla="*/ 106 h 112"/>
                  <a:gd name="T18" fmla="*/ 925 w 979"/>
                  <a:gd name="T19" fmla="*/ 112 h 112"/>
                  <a:gd name="T20" fmla="*/ 55 w 979"/>
                  <a:gd name="T21" fmla="*/ 112 h 112"/>
                  <a:gd name="T22" fmla="*/ 35 w 979"/>
                  <a:gd name="T23" fmla="*/ 106 h 112"/>
                  <a:gd name="T24" fmla="*/ 16 w 979"/>
                  <a:gd name="T25" fmla="*/ 95 h 112"/>
                  <a:gd name="T26" fmla="*/ 4 w 979"/>
                  <a:gd name="T27" fmla="*/ 77 h 112"/>
                  <a:gd name="T28" fmla="*/ 0 w 979"/>
                  <a:gd name="T29" fmla="*/ 55 h 112"/>
                  <a:gd name="T30" fmla="*/ 4 w 979"/>
                  <a:gd name="T31" fmla="*/ 35 h 112"/>
                  <a:gd name="T32" fmla="*/ 16 w 979"/>
                  <a:gd name="T33" fmla="*/ 17 h 112"/>
                  <a:gd name="T34" fmla="*/ 35 w 979"/>
                  <a:gd name="T35" fmla="*/ 4 h 112"/>
                  <a:gd name="T36" fmla="*/ 55 w 979"/>
                  <a:gd name="T3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9" h="112">
                    <a:moveTo>
                      <a:pt x="55" y="0"/>
                    </a:moveTo>
                    <a:lnTo>
                      <a:pt x="925" y="0"/>
                    </a:lnTo>
                    <a:lnTo>
                      <a:pt x="947" y="4"/>
                    </a:lnTo>
                    <a:lnTo>
                      <a:pt x="963" y="17"/>
                    </a:lnTo>
                    <a:lnTo>
                      <a:pt x="976" y="35"/>
                    </a:lnTo>
                    <a:lnTo>
                      <a:pt x="979" y="55"/>
                    </a:lnTo>
                    <a:lnTo>
                      <a:pt x="976" y="77"/>
                    </a:lnTo>
                    <a:lnTo>
                      <a:pt x="963" y="95"/>
                    </a:lnTo>
                    <a:lnTo>
                      <a:pt x="947" y="106"/>
                    </a:lnTo>
                    <a:lnTo>
                      <a:pt x="925" y="112"/>
                    </a:lnTo>
                    <a:lnTo>
                      <a:pt x="55" y="112"/>
                    </a:lnTo>
                    <a:lnTo>
                      <a:pt x="35" y="106"/>
                    </a:lnTo>
                    <a:lnTo>
                      <a:pt x="16" y="95"/>
                    </a:lnTo>
                    <a:lnTo>
                      <a:pt x="4" y="77"/>
                    </a:lnTo>
                    <a:lnTo>
                      <a:pt x="0" y="55"/>
                    </a:lnTo>
                    <a:lnTo>
                      <a:pt x="4" y="35"/>
                    </a:lnTo>
                    <a:lnTo>
                      <a:pt x="16" y="17"/>
                    </a:lnTo>
                    <a:lnTo>
                      <a:pt x="35" y="4"/>
                    </a:lnTo>
                    <a:lnTo>
                      <a:pt x="55" y="0"/>
                    </a:lnTo>
                    <a:close/>
                  </a:path>
                </a:pathLst>
              </a:custGeom>
              <a:gradFill>
                <a:gsLst>
                  <a:gs pos="1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46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 rot="3243413">
                <a:off x="4581473" y="4559937"/>
                <a:ext cx="651404" cy="98887"/>
              </a:xfrm>
              <a:custGeom>
                <a:avLst/>
                <a:gdLst>
                  <a:gd name="T0" fmla="*/ 55 w 979"/>
                  <a:gd name="T1" fmla="*/ 0 h 112"/>
                  <a:gd name="T2" fmla="*/ 925 w 979"/>
                  <a:gd name="T3" fmla="*/ 0 h 112"/>
                  <a:gd name="T4" fmla="*/ 947 w 979"/>
                  <a:gd name="T5" fmla="*/ 4 h 112"/>
                  <a:gd name="T6" fmla="*/ 963 w 979"/>
                  <a:gd name="T7" fmla="*/ 17 h 112"/>
                  <a:gd name="T8" fmla="*/ 976 w 979"/>
                  <a:gd name="T9" fmla="*/ 35 h 112"/>
                  <a:gd name="T10" fmla="*/ 979 w 979"/>
                  <a:gd name="T11" fmla="*/ 55 h 112"/>
                  <a:gd name="T12" fmla="*/ 976 w 979"/>
                  <a:gd name="T13" fmla="*/ 77 h 112"/>
                  <a:gd name="T14" fmla="*/ 963 w 979"/>
                  <a:gd name="T15" fmla="*/ 95 h 112"/>
                  <a:gd name="T16" fmla="*/ 947 w 979"/>
                  <a:gd name="T17" fmla="*/ 106 h 112"/>
                  <a:gd name="T18" fmla="*/ 925 w 979"/>
                  <a:gd name="T19" fmla="*/ 112 h 112"/>
                  <a:gd name="T20" fmla="*/ 55 w 979"/>
                  <a:gd name="T21" fmla="*/ 112 h 112"/>
                  <a:gd name="T22" fmla="*/ 35 w 979"/>
                  <a:gd name="T23" fmla="*/ 106 h 112"/>
                  <a:gd name="T24" fmla="*/ 16 w 979"/>
                  <a:gd name="T25" fmla="*/ 95 h 112"/>
                  <a:gd name="T26" fmla="*/ 4 w 979"/>
                  <a:gd name="T27" fmla="*/ 77 h 112"/>
                  <a:gd name="T28" fmla="*/ 0 w 979"/>
                  <a:gd name="T29" fmla="*/ 55 h 112"/>
                  <a:gd name="T30" fmla="*/ 4 w 979"/>
                  <a:gd name="T31" fmla="*/ 35 h 112"/>
                  <a:gd name="T32" fmla="*/ 16 w 979"/>
                  <a:gd name="T33" fmla="*/ 17 h 112"/>
                  <a:gd name="T34" fmla="*/ 35 w 979"/>
                  <a:gd name="T35" fmla="*/ 4 h 112"/>
                  <a:gd name="T36" fmla="*/ 55 w 979"/>
                  <a:gd name="T37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79" h="112">
                    <a:moveTo>
                      <a:pt x="55" y="0"/>
                    </a:moveTo>
                    <a:lnTo>
                      <a:pt x="925" y="0"/>
                    </a:lnTo>
                    <a:lnTo>
                      <a:pt x="947" y="4"/>
                    </a:lnTo>
                    <a:lnTo>
                      <a:pt x="963" y="17"/>
                    </a:lnTo>
                    <a:lnTo>
                      <a:pt x="976" y="35"/>
                    </a:lnTo>
                    <a:lnTo>
                      <a:pt x="979" y="55"/>
                    </a:lnTo>
                    <a:lnTo>
                      <a:pt x="976" y="77"/>
                    </a:lnTo>
                    <a:lnTo>
                      <a:pt x="963" y="95"/>
                    </a:lnTo>
                    <a:lnTo>
                      <a:pt x="947" y="106"/>
                    </a:lnTo>
                    <a:lnTo>
                      <a:pt x="925" y="112"/>
                    </a:lnTo>
                    <a:lnTo>
                      <a:pt x="55" y="112"/>
                    </a:lnTo>
                    <a:lnTo>
                      <a:pt x="35" y="106"/>
                    </a:lnTo>
                    <a:lnTo>
                      <a:pt x="16" y="95"/>
                    </a:lnTo>
                    <a:lnTo>
                      <a:pt x="4" y="77"/>
                    </a:lnTo>
                    <a:lnTo>
                      <a:pt x="0" y="55"/>
                    </a:lnTo>
                    <a:lnTo>
                      <a:pt x="4" y="35"/>
                    </a:lnTo>
                    <a:lnTo>
                      <a:pt x="16" y="17"/>
                    </a:lnTo>
                    <a:lnTo>
                      <a:pt x="35" y="4"/>
                    </a:lnTo>
                    <a:lnTo>
                      <a:pt x="55" y="0"/>
                    </a:lnTo>
                    <a:close/>
                  </a:path>
                </a:pathLst>
              </a:custGeom>
              <a:gradFill flip="none" rotWithShape="1">
                <a:gsLst>
                  <a:gs pos="100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  <a:gs pos="46000">
                    <a:schemeClr val="bg1">
                      <a:lumMod val="95000"/>
                    </a:schemeClr>
                  </a:gs>
                </a:gsLst>
                <a:lin ang="54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2208212" y="1706520"/>
            <a:ext cx="3317946" cy="1440394"/>
            <a:chOff x="8921729" y="1676400"/>
            <a:chExt cx="2236319" cy="1440394"/>
          </a:xfrm>
        </p:grpSpPr>
        <p:sp>
          <p:nvSpPr>
            <p:cNvPr id="60" name="TextBox 59"/>
            <p:cNvSpPr txBox="1"/>
            <p:nvPr/>
          </p:nvSpPr>
          <p:spPr>
            <a:xfrm>
              <a:off x="8921729" y="2138065"/>
              <a:ext cx="2236319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This is a sample text. Insert your desired text here. This is a sample text. Insert your desired text here. 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r">
                <a:lnSpc>
                  <a:spcPct val="90000"/>
                </a:lnSpc>
              </a:pP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024448" y="1676400"/>
              <a:ext cx="2133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2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3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3873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  <a:latin typeface="Calibri" panose="020F0502020204030204"/>
              </a:rPr>
              <a:t>SUBSCRIBE NOW</a:t>
            </a:r>
            <a:endParaRPr lang="es-UY" sz="2394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1821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201" y="3362368"/>
            <a:ext cx="4149874" cy="3380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5888" y="712617"/>
            <a:ext cx="4317793" cy="3573248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2897" y="4849433"/>
            <a:ext cx="4714411" cy="906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2899" y="4467661"/>
            <a:ext cx="5907571" cy="3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0"/>
            <a:ext cx="12172962" cy="674869"/>
          </a:xfrm>
          <a:prstGeom prst="rect">
            <a:avLst/>
          </a:prstGeom>
        </p:spPr>
      </p:pic>
      <p:sp>
        <p:nvSpPr>
          <p:cNvPr id="39" name="Up Ribbon 38"/>
          <p:cNvSpPr/>
          <p:nvPr/>
        </p:nvSpPr>
        <p:spPr>
          <a:xfrm>
            <a:off x="6169931" y="1843564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0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7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151407" y="2006023"/>
            <a:ext cx="3619474" cy="8297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450468" y="1374375"/>
            <a:ext cx="5021349" cy="33811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Freeform 7"/>
          <p:cNvSpPr>
            <a:spLocks/>
          </p:cNvSpPr>
          <p:nvPr/>
        </p:nvSpPr>
        <p:spPr bwMode="auto">
          <a:xfrm>
            <a:off x="1029764" y="878137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xtLst/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631C39F-0C3B-4018-A0F4-91E316074AF5}"/>
              </a:ext>
            </a:extLst>
          </p:cNvPr>
          <p:cNvSpPr txBox="1"/>
          <p:nvPr/>
        </p:nvSpPr>
        <p:spPr>
          <a:xfrm>
            <a:off x="2662934" y="2748971"/>
            <a:ext cx="527435" cy="461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8255">
              <a:defRPr/>
            </a:pPr>
            <a:r>
              <a:rPr lang="en-GB" sz="2398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en-IN" sz="2398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4421971B-C328-4A6D-B81B-4E3B2B1FADA2}"/>
              </a:ext>
            </a:extLst>
          </p:cNvPr>
          <p:cNvGraphicFramePr/>
          <p:nvPr>
            <p:extLst/>
          </p:nvPr>
        </p:nvGraphicFramePr>
        <p:xfrm>
          <a:off x="1564276" y="754623"/>
          <a:ext cx="2724748" cy="2554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73" name="Group 72">
            <a:extLst>
              <a:ext uri="{FF2B5EF4-FFF2-40B4-BE49-F238E27FC236}">
                <a16:creationId xmlns:a16="http://schemas.microsoft.com/office/drawing/2014/main" id="{5BDE1285-4EDF-4693-ADD1-F89E5C03FF73}"/>
              </a:ext>
            </a:extLst>
          </p:cNvPr>
          <p:cNvGrpSpPr/>
          <p:nvPr/>
        </p:nvGrpSpPr>
        <p:grpSpPr>
          <a:xfrm>
            <a:off x="1897637" y="1173885"/>
            <a:ext cx="2204595" cy="1765079"/>
            <a:chOff x="3279130" y="1445123"/>
            <a:chExt cx="5372858" cy="441424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6677CE6-2737-450A-80BF-D0D6844DB0F9}"/>
                </a:ext>
              </a:extLst>
            </p:cNvPr>
            <p:cNvGrpSpPr/>
            <p:nvPr/>
          </p:nvGrpSpPr>
          <p:grpSpPr>
            <a:xfrm>
              <a:off x="5103606" y="1445123"/>
              <a:ext cx="3548382" cy="3548382"/>
              <a:chOff x="608012" y="2220660"/>
              <a:chExt cx="2766951" cy="276695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E353CD8-A32F-43C1-9299-E37181427B0F}"/>
                  </a:ext>
                </a:extLst>
              </p:cNvPr>
              <p:cNvSpPr/>
              <p:nvPr/>
            </p:nvSpPr>
            <p:spPr>
              <a:xfrm>
                <a:off x="608012" y="2220660"/>
                <a:ext cx="2766951" cy="2766951"/>
              </a:xfrm>
              <a:prstGeom prst="ellipse">
                <a:avLst/>
              </a:prstGeom>
              <a:gradFill flip="none" rotWithShape="1">
                <a:gsLst>
                  <a:gs pos="66000">
                    <a:sysClr val="window" lastClr="FFFFFF">
                      <a:lumMod val="95000"/>
                    </a:sysClr>
                  </a:gs>
                  <a:gs pos="23000">
                    <a:srgbClr val="5A5A5A"/>
                  </a:gs>
                  <a:gs pos="45000">
                    <a:sysClr val="window" lastClr="FFFFFF">
                      <a:lumMod val="85000"/>
                    </a:sysClr>
                  </a:gs>
                  <a:gs pos="1000">
                    <a:srgbClr val="F06957">
                      <a:tint val="66000"/>
                      <a:satMod val="160000"/>
                      <a:alpha val="0"/>
                      <a:lumMod val="0"/>
                    </a:srgbClr>
                  </a:gs>
                  <a:gs pos="100000">
                    <a:sysClr val="windowText" lastClr="000000">
                      <a:alpha val="53000"/>
                    </a:sysClr>
                  </a:gs>
                </a:gsLst>
                <a:lin ang="189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3210359-4314-4DA2-9545-88FAECEB8881}"/>
                  </a:ext>
                </a:extLst>
              </p:cNvPr>
              <p:cNvSpPr/>
              <p:nvPr/>
            </p:nvSpPr>
            <p:spPr>
              <a:xfrm>
                <a:off x="721448" y="2334097"/>
                <a:ext cx="2540079" cy="2540078"/>
              </a:xfrm>
              <a:prstGeom prst="ellipse">
                <a:avLst/>
              </a:prstGeom>
              <a:gradFill flip="none" rotWithShape="1">
                <a:gsLst>
                  <a:gs pos="83000">
                    <a:sysClr val="window" lastClr="FFFFFF">
                      <a:lumMod val="85000"/>
                    </a:sysClr>
                  </a:gs>
                  <a:gs pos="0">
                    <a:srgbClr val="5A5A5A"/>
                  </a:gs>
                  <a:gs pos="39195">
                    <a:sysClr val="window" lastClr="FFFFFF">
                      <a:lumMod val="85000"/>
                    </a:sysClr>
                  </a:gs>
                  <a:gs pos="62000">
                    <a:srgbClr val="000000"/>
                  </a:gs>
                  <a:gs pos="13000">
                    <a:sysClr val="window" lastClr="FFFFFF">
                      <a:lumMod val="93000"/>
                    </a:sysClr>
                  </a:gs>
                  <a:gs pos="100000">
                    <a:sysClr val="windowText" lastClr="000000">
                      <a:alpha val="53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4755641-1B95-4891-8EA8-9DF605905AAB}"/>
                  </a:ext>
                </a:extLst>
              </p:cNvPr>
              <p:cNvSpPr/>
              <p:nvPr/>
            </p:nvSpPr>
            <p:spPr>
              <a:xfrm>
                <a:off x="793760" y="2406408"/>
                <a:ext cx="2395455" cy="2395455"/>
              </a:xfrm>
              <a:prstGeom prst="ellipse">
                <a:avLst/>
              </a:prstGeom>
              <a:gradFill flip="none" rotWithShape="1">
                <a:gsLst>
                  <a:gs pos="83000">
                    <a:sysClr val="window" lastClr="FFFFFF">
                      <a:lumMod val="85000"/>
                    </a:sysClr>
                  </a:gs>
                  <a:gs pos="22000">
                    <a:srgbClr val="5A5A5A"/>
                  </a:gs>
                  <a:gs pos="39195">
                    <a:sysClr val="window" lastClr="FFFFFF">
                      <a:lumMod val="85000"/>
                    </a:sysClr>
                  </a:gs>
                  <a:gs pos="62000">
                    <a:srgbClr val="000000"/>
                  </a:gs>
                  <a:gs pos="5000">
                    <a:srgbClr val="F06957">
                      <a:tint val="66000"/>
                      <a:satMod val="160000"/>
                      <a:alpha val="0"/>
                      <a:lumMod val="0"/>
                    </a:srgbClr>
                  </a:gs>
                  <a:gs pos="100000">
                    <a:sysClr val="windowText" lastClr="000000">
                      <a:alpha val="53000"/>
                    </a:sys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8C622A-F4C6-4998-9B69-20A00E68F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7077" y="3218594"/>
              <a:ext cx="720" cy="720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0">
              <a:noFill/>
              <a:prstDash val="solid"/>
              <a:miter lim="800000"/>
              <a:headEnd/>
              <a:tailEnd/>
            </a:ln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9396BCB-5A7A-40BB-B56F-A673AFCB1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35" y="2823924"/>
              <a:ext cx="1434642" cy="1830753"/>
            </a:xfrm>
            <a:custGeom>
              <a:avLst/>
              <a:gdLst>
                <a:gd name="T0" fmla="*/ 1020 w 1992"/>
                <a:gd name="T1" fmla="*/ 5 h 2542"/>
                <a:gd name="T2" fmla="*/ 1121 w 1992"/>
                <a:gd name="T3" fmla="*/ 42 h 2542"/>
                <a:gd name="T4" fmla="*/ 1203 w 1992"/>
                <a:gd name="T5" fmla="*/ 111 h 2542"/>
                <a:gd name="T6" fmla="*/ 1258 w 1992"/>
                <a:gd name="T7" fmla="*/ 203 h 2542"/>
                <a:gd name="T8" fmla="*/ 1278 w 1992"/>
                <a:gd name="T9" fmla="*/ 313 h 2542"/>
                <a:gd name="T10" fmla="*/ 1259 w 1992"/>
                <a:gd name="T11" fmla="*/ 419 h 2542"/>
                <a:gd name="T12" fmla="*/ 1208 w 1992"/>
                <a:gd name="T13" fmla="*/ 510 h 2542"/>
                <a:gd name="T14" fmla="*/ 1172 w 1992"/>
                <a:gd name="T15" fmla="*/ 548 h 2542"/>
                <a:gd name="T16" fmla="*/ 1992 w 1992"/>
                <a:gd name="T17" fmla="*/ 1369 h 2542"/>
                <a:gd name="T18" fmla="*/ 1954 w 1992"/>
                <a:gd name="T19" fmla="*/ 1334 h 2542"/>
                <a:gd name="T20" fmla="*/ 1862 w 1992"/>
                <a:gd name="T21" fmla="*/ 1283 h 2542"/>
                <a:gd name="T22" fmla="*/ 1756 w 1992"/>
                <a:gd name="T23" fmla="*/ 1265 h 2542"/>
                <a:gd name="T24" fmla="*/ 1647 w 1992"/>
                <a:gd name="T25" fmla="*/ 1285 h 2542"/>
                <a:gd name="T26" fmla="*/ 1555 w 1992"/>
                <a:gd name="T27" fmla="*/ 1338 h 2542"/>
                <a:gd name="T28" fmla="*/ 1486 w 1992"/>
                <a:gd name="T29" fmla="*/ 1420 h 2542"/>
                <a:gd name="T30" fmla="*/ 1449 w 1992"/>
                <a:gd name="T31" fmla="*/ 1523 h 2542"/>
                <a:gd name="T32" fmla="*/ 1449 w 1992"/>
                <a:gd name="T33" fmla="*/ 1634 h 2542"/>
                <a:gd name="T34" fmla="*/ 1488 w 1992"/>
                <a:gd name="T35" fmla="*/ 1736 h 2542"/>
                <a:gd name="T36" fmla="*/ 1557 w 1992"/>
                <a:gd name="T37" fmla="*/ 1817 h 2542"/>
                <a:gd name="T38" fmla="*/ 1649 w 1992"/>
                <a:gd name="T39" fmla="*/ 1870 h 2542"/>
                <a:gd name="T40" fmla="*/ 1758 w 1992"/>
                <a:gd name="T41" fmla="*/ 1890 h 2542"/>
                <a:gd name="T42" fmla="*/ 1864 w 1992"/>
                <a:gd name="T43" fmla="*/ 1872 h 2542"/>
                <a:gd name="T44" fmla="*/ 1956 w 1992"/>
                <a:gd name="T45" fmla="*/ 1819 h 2542"/>
                <a:gd name="T46" fmla="*/ 1992 w 1992"/>
                <a:gd name="T47" fmla="*/ 2542 h 2542"/>
                <a:gd name="T48" fmla="*/ 1698 w 1992"/>
                <a:gd name="T49" fmla="*/ 2520 h 2542"/>
                <a:gd name="T50" fmla="*/ 1417 w 1992"/>
                <a:gd name="T51" fmla="*/ 2457 h 2542"/>
                <a:gd name="T52" fmla="*/ 1153 w 1992"/>
                <a:gd name="T53" fmla="*/ 2356 h 2542"/>
                <a:gd name="T54" fmla="*/ 909 w 1992"/>
                <a:gd name="T55" fmla="*/ 2221 h 2542"/>
                <a:gd name="T56" fmla="*/ 686 w 1992"/>
                <a:gd name="T57" fmla="*/ 2053 h 2542"/>
                <a:gd name="T58" fmla="*/ 488 w 1992"/>
                <a:gd name="T59" fmla="*/ 1857 h 2542"/>
                <a:gd name="T60" fmla="*/ 322 w 1992"/>
                <a:gd name="T61" fmla="*/ 1634 h 2542"/>
                <a:gd name="T62" fmla="*/ 185 w 1992"/>
                <a:gd name="T63" fmla="*/ 1389 h 2542"/>
                <a:gd name="T64" fmla="*/ 84 w 1992"/>
                <a:gd name="T65" fmla="*/ 1124 h 2542"/>
                <a:gd name="T66" fmla="*/ 22 w 1992"/>
                <a:gd name="T67" fmla="*/ 843 h 2542"/>
                <a:gd name="T68" fmla="*/ 0 w 1992"/>
                <a:gd name="T69" fmla="*/ 548 h 2542"/>
                <a:gd name="T70" fmla="*/ 759 w 1992"/>
                <a:gd name="T71" fmla="*/ 548 h 2542"/>
                <a:gd name="T72" fmla="*/ 693 w 1992"/>
                <a:gd name="T73" fmla="*/ 468 h 2542"/>
                <a:gd name="T74" fmla="*/ 656 w 1992"/>
                <a:gd name="T75" fmla="*/ 369 h 2542"/>
                <a:gd name="T76" fmla="*/ 656 w 1992"/>
                <a:gd name="T77" fmla="*/ 258 h 2542"/>
                <a:gd name="T78" fmla="*/ 695 w 1992"/>
                <a:gd name="T79" fmla="*/ 157 h 2542"/>
                <a:gd name="T80" fmla="*/ 762 w 1992"/>
                <a:gd name="T81" fmla="*/ 75 h 2542"/>
                <a:gd name="T82" fmla="*/ 854 w 1992"/>
                <a:gd name="T83" fmla="*/ 20 h 2542"/>
                <a:gd name="T84" fmla="*/ 963 w 1992"/>
                <a:gd name="T85" fmla="*/ 0 h 2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992" h="2542">
                  <a:moveTo>
                    <a:pt x="963" y="0"/>
                  </a:moveTo>
                  <a:lnTo>
                    <a:pt x="1020" y="5"/>
                  </a:lnTo>
                  <a:lnTo>
                    <a:pt x="1073" y="20"/>
                  </a:lnTo>
                  <a:lnTo>
                    <a:pt x="1121" y="42"/>
                  </a:lnTo>
                  <a:lnTo>
                    <a:pt x="1164" y="73"/>
                  </a:lnTo>
                  <a:lnTo>
                    <a:pt x="1203" y="111"/>
                  </a:lnTo>
                  <a:lnTo>
                    <a:pt x="1234" y="153"/>
                  </a:lnTo>
                  <a:lnTo>
                    <a:pt x="1258" y="203"/>
                  </a:lnTo>
                  <a:lnTo>
                    <a:pt x="1272" y="256"/>
                  </a:lnTo>
                  <a:lnTo>
                    <a:pt x="1278" y="313"/>
                  </a:lnTo>
                  <a:lnTo>
                    <a:pt x="1272" y="367"/>
                  </a:lnTo>
                  <a:lnTo>
                    <a:pt x="1259" y="419"/>
                  </a:lnTo>
                  <a:lnTo>
                    <a:pt x="1237" y="466"/>
                  </a:lnTo>
                  <a:lnTo>
                    <a:pt x="1208" y="510"/>
                  </a:lnTo>
                  <a:lnTo>
                    <a:pt x="1172" y="546"/>
                  </a:lnTo>
                  <a:lnTo>
                    <a:pt x="1172" y="548"/>
                  </a:lnTo>
                  <a:lnTo>
                    <a:pt x="1992" y="548"/>
                  </a:lnTo>
                  <a:lnTo>
                    <a:pt x="1992" y="1369"/>
                  </a:lnTo>
                  <a:lnTo>
                    <a:pt x="1990" y="1369"/>
                  </a:lnTo>
                  <a:lnTo>
                    <a:pt x="1954" y="1334"/>
                  </a:lnTo>
                  <a:lnTo>
                    <a:pt x="1910" y="1305"/>
                  </a:lnTo>
                  <a:lnTo>
                    <a:pt x="1862" y="1283"/>
                  </a:lnTo>
                  <a:lnTo>
                    <a:pt x="1811" y="1268"/>
                  </a:lnTo>
                  <a:lnTo>
                    <a:pt x="1756" y="1265"/>
                  </a:lnTo>
                  <a:lnTo>
                    <a:pt x="1700" y="1270"/>
                  </a:lnTo>
                  <a:lnTo>
                    <a:pt x="1647" y="1285"/>
                  </a:lnTo>
                  <a:lnTo>
                    <a:pt x="1599" y="1307"/>
                  </a:lnTo>
                  <a:lnTo>
                    <a:pt x="1555" y="1338"/>
                  </a:lnTo>
                  <a:lnTo>
                    <a:pt x="1517" y="1376"/>
                  </a:lnTo>
                  <a:lnTo>
                    <a:pt x="1486" y="1420"/>
                  </a:lnTo>
                  <a:lnTo>
                    <a:pt x="1464" y="1470"/>
                  </a:lnTo>
                  <a:lnTo>
                    <a:pt x="1449" y="1523"/>
                  </a:lnTo>
                  <a:lnTo>
                    <a:pt x="1444" y="1579"/>
                  </a:lnTo>
                  <a:lnTo>
                    <a:pt x="1449" y="1634"/>
                  </a:lnTo>
                  <a:lnTo>
                    <a:pt x="1464" y="1687"/>
                  </a:lnTo>
                  <a:lnTo>
                    <a:pt x="1488" y="1736"/>
                  </a:lnTo>
                  <a:lnTo>
                    <a:pt x="1519" y="1780"/>
                  </a:lnTo>
                  <a:lnTo>
                    <a:pt x="1557" y="1817"/>
                  </a:lnTo>
                  <a:lnTo>
                    <a:pt x="1601" y="1848"/>
                  </a:lnTo>
                  <a:lnTo>
                    <a:pt x="1649" y="1870"/>
                  </a:lnTo>
                  <a:lnTo>
                    <a:pt x="1702" y="1884"/>
                  </a:lnTo>
                  <a:lnTo>
                    <a:pt x="1758" y="1890"/>
                  </a:lnTo>
                  <a:lnTo>
                    <a:pt x="1813" y="1884"/>
                  </a:lnTo>
                  <a:lnTo>
                    <a:pt x="1864" y="1872"/>
                  </a:lnTo>
                  <a:lnTo>
                    <a:pt x="1912" y="1848"/>
                  </a:lnTo>
                  <a:lnTo>
                    <a:pt x="1956" y="1819"/>
                  </a:lnTo>
                  <a:lnTo>
                    <a:pt x="1992" y="1782"/>
                  </a:lnTo>
                  <a:lnTo>
                    <a:pt x="1992" y="2542"/>
                  </a:lnTo>
                  <a:lnTo>
                    <a:pt x="1844" y="2537"/>
                  </a:lnTo>
                  <a:lnTo>
                    <a:pt x="1698" y="2520"/>
                  </a:lnTo>
                  <a:lnTo>
                    <a:pt x="1555" y="2493"/>
                  </a:lnTo>
                  <a:lnTo>
                    <a:pt x="1417" y="2457"/>
                  </a:lnTo>
                  <a:lnTo>
                    <a:pt x="1283" y="2411"/>
                  </a:lnTo>
                  <a:lnTo>
                    <a:pt x="1153" y="2356"/>
                  </a:lnTo>
                  <a:lnTo>
                    <a:pt x="1027" y="2292"/>
                  </a:lnTo>
                  <a:lnTo>
                    <a:pt x="909" y="2221"/>
                  </a:lnTo>
                  <a:lnTo>
                    <a:pt x="793" y="2140"/>
                  </a:lnTo>
                  <a:lnTo>
                    <a:pt x="686" y="2053"/>
                  </a:lnTo>
                  <a:lnTo>
                    <a:pt x="583" y="1958"/>
                  </a:lnTo>
                  <a:lnTo>
                    <a:pt x="488" y="1857"/>
                  </a:lnTo>
                  <a:lnTo>
                    <a:pt x="401" y="1747"/>
                  </a:lnTo>
                  <a:lnTo>
                    <a:pt x="322" y="1634"/>
                  </a:lnTo>
                  <a:lnTo>
                    <a:pt x="249" y="1513"/>
                  </a:lnTo>
                  <a:lnTo>
                    <a:pt x="185" y="1389"/>
                  </a:lnTo>
                  <a:lnTo>
                    <a:pt x="130" y="1259"/>
                  </a:lnTo>
                  <a:lnTo>
                    <a:pt x="84" y="1124"/>
                  </a:lnTo>
                  <a:lnTo>
                    <a:pt x="48" y="985"/>
                  </a:lnTo>
                  <a:lnTo>
                    <a:pt x="22" y="843"/>
                  </a:lnTo>
                  <a:lnTo>
                    <a:pt x="6" y="698"/>
                  </a:lnTo>
                  <a:lnTo>
                    <a:pt x="0" y="548"/>
                  </a:lnTo>
                  <a:lnTo>
                    <a:pt x="0" y="548"/>
                  </a:lnTo>
                  <a:lnTo>
                    <a:pt x="759" y="548"/>
                  </a:lnTo>
                  <a:lnTo>
                    <a:pt x="722" y="512"/>
                  </a:lnTo>
                  <a:lnTo>
                    <a:pt x="693" y="468"/>
                  </a:lnTo>
                  <a:lnTo>
                    <a:pt x="671" y="420"/>
                  </a:lnTo>
                  <a:lnTo>
                    <a:pt x="656" y="369"/>
                  </a:lnTo>
                  <a:lnTo>
                    <a:pt x="653" y="314"/>
                  </a:lnTo>
                  <a:lnTo>
                    <a:pt x="656" y="258"/>
                  </a:lnTo>
                  <a:lnTo>
                    <a:pt x="671" y="205"/>
                  </a:lnTo>
                  <a:lnTo>
                    <a:pt x="695" y="157"/>
                  </a:lnTo>
                  <a:lnTo>
                    <a:pt x="724" y="113"/>
                  </a:lnTo>
                  <a:lnTo>
                    <a:pt x="762" y="75"/>
                  </a:lnTo>
                  <a:lnTo>
                    <a:pt x="806" y="44"/>
                  </a:lnTo>
                  <a:lnTo>
                    <a:pt x="854" y="20"/>
                  </a:lnTo>
                  <a:lnTo>
                    <a:pt x="907" y="5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F99F1B"/>
            </a:solidFill>
            <a:ln w="38100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Text" lastClr="000000">
                      <a:lumMod val="65000"/>
                      <a:lumOff val="35000"/>
                    </a:sysClr>
                  </a:gs>
                </a:gsLst>
                <a:lin ang="135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58800" dist="203200" dir="81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13FFD969-8FA5-440A-AF06-DFBC5D4A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2435" y="1783952"/>
              <a:ext cx="1829313" cy="1434642"/>
            </a:xfrm>
            <a:custGeom>
              <a:avLst/>
              <a:gdLst>
                <a:gd name="T0" fmla="*/ 1992 w 2540"/>
                <a:gd name="T1" fmla="*/ 0 h 1992"/>
                <a:gd name="T2" fmla="*/ 2031 w 2540"/>
                <a:gd name="T3" fmla="*/ 722 h 1992"/>
                <a:gd name="T4" fmla="*/ 2120 w 2540"/>
                <a:gd name="T5" fmla="*/ 671 h 1992"/>
                <a:gd name="T6" fmla="*/ 2226 w 2540"/>
                <a:gd name="T7" fmla="*/ 651 h 1992"/>
                <a:gd name="T8" fmla="*/ 2336 w 2540"/>
                <a:gd name="T9" fmla="*/ 671 h 1992"/>
                <a:gd name="T10" fmla="*/ 2429 w 2540"/>
                <a:gd name="T11" fmla="*/ 724 h 1992"/>
                <a:gd name="T12" fmla="*/ 2496 w 2540"/>
                <a:gd name="T13" fmla="*/ 806 h 1992"/>
                <a:gd name="T14" fmla="*/ 2535 w 2540"/>
                <a:gd name="T15" fmla="*/ 907 h 1992"/>
                <a:gd name="T16" fmla="*/ 2537 w 2540"/>
                <a:gd name="T17" fmla="*/ 1020 h 1992"/>
                <a:gd name="T18" fmla="*/ 2498 w 2540"/>
                <a:gd name="T19" fmla="*/ 1120 h 1992"/>
                <a:gd name="T20" fmla="*/ 2431 w 2540"/>
                <a:gd name="T21" fmla="*/ 1203 h 1992"/>
                <a:gd name="T22" fmla="*/ 2337 w 2540"/>
                <a:gd name="T23" fmla="*/ 1258 h 1992"/>
                <a:gd name="T24" fmla="*/ 2230 w 2540"/>
                <a:gd name="T25" fmla="*/ 1278 h 1992"/>
                <a:gd name="T26" fmla="*/ 2122 w 2540"/>
                <a:gd name="T27" fmla="*/ 1259 h 1992"/>
                <a:gd name="T28" fmla="*/ 2032 w 2540"/>
                <a:gd name="T29" fmla="*/ 1208 h 1992"/>
                <a:gd name="T30" fmla="*/ 1992 w 2540"/>
                <a:gd name="T31" fmla="*/ 1172 h 1992"/>
                <a:gd name="T32" fmla="*/ 1172 w 2540"/>
                <a:gd name="T33" fmla="*/ 1992 h 1992"/>
                <a:gd name="T34" fmla="*/ 1208 w 2540"/>
                <a:gd name="T35" fmla="*/ 1954 h 1992"/>
                <a:gd name="T36" fmla="*/ 1259 w 2540"/>
                <a:gd name="T37" fmla="*/ 1863 h 1992"/>
                <a:gd name="T38" fmla="*/ 1278 w 2540"/>
                <a:gd name="T39" fmla="*/ 1757 h 1992"/>
                <a:gd name="T40" fmla="*/ 1258 w 2540"/>
                <a:gd name="T41" fmla="*/ 1647 h 1992"/>
                <a:gd name="T42" fmla="*/ 1203 w 2540"/>
                <a:gd name="T43" fmla="*/ 1555 h 1992"/>
                <a:gd name="T44" fmla="*/ 1121 w 2540"/>
                <a:gd name="T45" fmla="*/ 1486 h 1992"/>
                <a:gd name="T46" fmla="*/ 1020 w 2540"/>
                <a:gd name="T47" fmla="*/ 1449 h 1992"/>
                <a:gd name="T48" fmla="*/ 907 w 2540"/>
                <a:gd name="T49" fmla="*/ 1449 h 1992"/>
                <a:gd name="T50" fmla="*/ 806 w 2540"/>
                <a:gd name="T51" fmla="*/ 1488 h 1992"/>
                <a:gd name="T52" fmla="*/ 724 w 2540"/>
                <a:gd name="T53" fmla="*/ 1557 h 1992"/>
                <a:gd name="T54" fmla="*/ 671 w 2540"/>
                <a:gd name="T55" fmla="*/ 1649 h 1992"/>
                <a:gd name="T56" fmla="*/ 653 w 2540"/>
                <a:gd name="T57" fmla="*/ 1758 h 1992"/>
                <a:gd name="T58" fmla="*/ 671 w 2540"/>
                <a:gd name="T59" fmla="*/ 1864 h 1992"/>
                <a:gd name="T60" fmla="*/ 722 w 2540"/>
                <a:gd name="T61" fmla="*/ 1956 h 1992"/>
                <a:gd name="T62" fmla="*/ 0 w 2540"/>
                <a:gd name="T63" fmla="*/ 1992 h 1992"/>
                <a:gd name="T64" fmla="*/ 22 w 2540"/>
                <a:gd name="T65" fmla="*/ 1698 h 1992"/>
                <a:gd name="T66" fmla="*/ 84 w 2540"/>
                <a:gd name="T67" fmla="*/ 1417 h 1992"/>
                <a:gd name="T68" fmla="*/ 185 w 2540"/>
                <a:gd name="T69" fmla="*/ 1153 h 1992"/>
                <a:gd name="T70" fmla="*/ 322 w 2540"/>
                <a:gd name="T71" fmla="*/ 907 h 1992"/>
                <a:gd name="T72" fmla="*/ 488 w 2540"/>
                <a:gd name="T73" fmla="*/ 685 h 1992"/>
                <a:gd name="T74" fmla="*/ 686 w 2540"/>
                <a:gd name="T75" fmla="*/ 488 h 1992"/>
                <a:gd name="T76" fmla="*/ 909 w 2540"/>
                <a:gd name="T77" fmla="*/ 320 h 1992"/>
                <a:gd name="T78" fmla="*/ 1153 w 2540"/>
                <a:gd name="T79" fmla="*/ 185 h 1992"/>
                <a:gd name="T80" fmla="*/ 1417 w 2540"/>
                <a:gd name="T81" fmla="*/ 84 h 1992"/>
                <a:gd name="T82" fmla="*/ 1698 w 2540"/>
                <a:gd name="T83" fmla="*/ 22 h 1992"/>
                <a:gd name="T84" fmla="*/ 1992 w 2540"/>
                <a:gd name="T85" fmla="*/ 0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0" h="1992">
                  <a:moveTo>
                    <a:pt x="1992" y="0"/>
                  </a:moveTo>
                  <a:lnTo>
                    <a:pt x="1992" y="0"/>
                  </a:lnTo>
                  <a:lnTo>
                    <a:pt x="1992" y="759"/>
                  </a:lnTo>
                  <a:lnTo>
                    <a:pt x="2031" y="722"/>
                  </a:lnTo>
                  <a:lnTo>
                    <a:pt x="2073" y="693"/>
                  </a:lnTo>
                  <a:lnTo>
                    <a:pt x="2120" y="671"/>
                  </a:lnTo>
                  <a:lnTo>
                    <a:pt x="2171" y="656"/>
                  </a:lnTo>
                  <a:lnTo>
                    <a:pt x="2226" y="651"/>
                  </a:lnTo>
                  <a:lnTo>
                    <a:pt x="2283" y="656"/>
                  </a:lnTo>
                  <a:lnTo>
                    <a:pt x="2336" y="671"/>
                  </a:lnTo>
                  <a:lnTo>
                    <a:pt x="2385" y="693"/>
                  </a:lnTo>
                  <a:lnTo>
                    <a:pt x="2429" y="724"/>
                  </a:lnTo>
                  <a:lnTo>
                    <a:pt x="2465" y="762"/>
                  </a:lnTo>
                  <a:lnTo>
                    <a:pt x="2496" y="806"/>
                  </a:lnTo>
                  <a:lnTo>
                    <a:pt x="2520" y="854"/>
                  </a:lnTo>
                  <a:lnTo>
                    <a:pt x="2535" y="907"/>
                  </a:lnTo>
                  <a:lnTo>
                    <a:pt x="2540" y="963"/>
                  </a:lnTo>
                  <a:lnTo>
                    <a:pt x="2537" y="1020"/>
                  </a:lnTo>
                  <a:lnTo>
                    <a:pt x="2522" y="1073"/>
                  </a:lnTo>
                  <a:lnTo>
                    <a:pt x="2498" y="1120"/>
                  </a:lnTo>
                  <a:lnTo>
                    <a:pt x="2467" y="1164"/>
                  </a:lnTo>
                  <a:lnTo>
                    <a:pt x="2431" y="1203"/>
                  </a:lnTo>
                  <a:lnTo>
                    <a:pt x="2387" y="1234"/>
                  </a:lnTo>
                  <a:lnTo>
                    <a:pt x="2337" y="1258"/>
                  </a:lnTo>
                  <a:lnTo>
                    <a:pt x="2286" y="1272"/>
                  </a:lnTo>
                  <a:lnTo>
                    <a:pt x="2230" y="1278"/>
                  </a:lnTo>
                  <a:lnTo>
                    <a:pt x="2175" y="1272"/>
                  </a:lnTo>
                  <a:lnTo>
                    <a:pt x="2122" y="1259"/>
                  </a:lnTo>
                  <a:lnTo>
                    <a:pt x="2074" y="1237"/>
                  </a:lnTo>
                  <a:lnTo>
                    <a:pt x="2032" y="1208"/>
                  </a:lnTo>
                  <a:lnTo>
                    <a:pt x="1994" y="1172"/>
                  </a:lnTo>
                  <a:lnTo>
                    <a:pt x="1992" y="1172"/>
                  </a:lnTo>
                  <a:lnTo>
                    <a:pt x="1992" y="1992"/>
                  </a:lnTo>
                  <a:lnTo>
                    <a:pt x="1172" y="1992"/>
                  </a:lnTo>
                  <a:lnTo>
                    <a:pt x="1172" y="1990"/>
                  </a:lnTo>
                  <a:lnTo>
                    <a:pt x="1208" y="1954"/>
                  </a:lnTo>
                  <a:lnTo>
                    <a:pt x="1237" y="1910"/>
                  </a:lnTo>
                  <a:lnTo>
                    <a:pt x="1259" y="1863"/>
                  </a:lnTo>
                  <a:lnTo>
                    <a:pt x="1272" y="1811"/>
                  </a:lnTo>
                  <a:lnTo>
                    <a:pt x="1278" y="1757"/>
                  </a:lnTo>
                  <a:lnTo>
                    <a:pt x="1272" y="1700"/>
                  </a:lnTo>
                  <a:lnTo>
                    <a:pt x="1258" y="1647"/>
                  </a:lnTo>
                  <a:lnTo>
                    <a:pt x="1234" y="1597"/>
                  </a:lnTo>
                  <a:lnTo>
                    <a:pt x="1203" y="1555"/>
                  </a:lnTo>
                  <a:lnTo>
                    <a:pt x="1164" y="1517"/>
                  </a:lnTo>
                  <a:lnTo>
                    <a:pt x="1121" y="1486"/>
                  </a:lnTo>
                  <a:lnTo>
                    <a:pt x="1073" y="1464"/>
                  </a:lnTo>
                  <a:lnTo>
                    <a:pt x="1020" y="1449"/>
                  </a:lnTo>
                  <a:lnTo>
                    <a:pt x="963" y="1444"/>
                  </a:lnTo>
                  <a:lnTo>
                    <a:pt x="907" y="1449"/>
                  </a:lnTo>
                  <a:lnTo>
                    <a:pt x="854" y="1464"/>
                  </a:lnTo>
                  <a:lnTo>
                    <a:pt x="806" y="1488"/>
                  </a:lnTo>
                  <a:lnTo>
                    <a:pt x="762" y="1519"/>
                  </a:lnTo>
                  <a:lnTo>
                    <a:pt x="724" y="1557"/>
                  </a:lnTo>
                  <a:lnTo>
                    <a:pt x="695" y="1601"/>
                  </a:lnTo>
                  <a:lnTo>
                    <a:pt x="671" y="1649"/>
                  </a:lnTo>
                  <a:lnTo>
                    <a:pt x="656" y="1702"/>
                  </a:lnTo>
                  <a:lnTo>
                    <a:pt x="653" y="1758"/>
                  </a:lnTo>
                  <a:lnTo>
                    <a:pt x="656" y="1813"/>
                  </a:lnTo>
                  <a:lnTo>
                    <a:pt x="671" y="1864"/>
                  </a:lnTo>
                  <a:lnTo>
                    <a:pt x="693" y="1912"/>
                  </a:lnTo>
                  <a:lnTo>
                    <a:pt x="722" y="1956"/>
                  </a:lnTo>
                  <a:lnTo>
                    <a:pt x="759" y="1992"/>
                  </a:lnTo>
                  <a:lnTo>
                    <a:pt x="0" y="1992"/>
                  </a:lnTo>
                  <a:lnTo>
                    <a:pt x="6" y="1844"/>
                  </a:lnTo>
                  <a:lnTo>
                    <a:pt x="22" y="1698"/>
                  </a:lnTo>
                  <a:lnTo>
                    <a:pt x="48" y="1555"/>
                  </a:lnTo>
                  <a:lnTo>
                    <a:pt x="84" y="1417"/>
                  </a:lnTo>
                  <a:lnTo>
                    <a:pt x="130" y="1283"/>
                  </a:lnTo>
                  <a:lnTo>
                    <a:pt x="185" y="1153"/>
                  </a:lnTo>
                  <a:lnTo>
                    <a:pt x="249" y="1027"/>
                  </a:lnTo>
                  <a:lnTo>
                    <a:pt x="322" y="907"/>
                  </a:lnTo>
                  <a:lnTo>
                    <a:pt x="401" y="793"/>
                  </a:lnTo>
                  <a:lnTo>
                    <a:pt x="488" y="685"/>
                  </a:lnTo>
                  <a:lnTo>
                    <a:pt x="583" y="583"/>
                  </a:lnTo>
                  <a:lnTo>
                    <a:pt x="686" y="488"/>
                  </a:lnTo>
                  <a:lnTo>
                    <a:pt x="793" y="400"/>
                  </a:lnTo>
                  <a:lnTo>
                    <a:pt x="909" y="320"/>
                  </a:lnTo>
                  <a:lnTo>
                    <a:pt x="1027" y="249"/>
                  </a:lnTo>
                  <a:lnTo>
                    <a:pt x="1153" y="185"/>
                  </a:lnTo>
                  <a:lnTo>
                    <a:pt x="1283" y="130"/>
                  </a:lnTo>
                  <a:lnTo>
                    <a:pt x="1417" y="84"/>
                  </a:lnTo>
                  <a:lnTo>
                    <a:pt x="1555" y="48"/>
                  </a:lnTo>
                  <a:lnTo>
                    <a:pt x="1698" y="22"/>
                  </a:lnTo>
                  <a:lnTo>
                    <a:pt x="1844" y="5"/>
                  </a:lnTo>
                  <a:lnTo>
                    <a:pt x="1992" y="0"/>
                  </a:lnTo>
                  <a:close/>
                </a:path>
              </a:pathLst>
            </a:custGeom>
            <a:solidFill>
              <a:srgbClr val="F06957"/>
            </a:solidFill>
            <a:ln w="38100">
              <a:gradFill flip="none" rotWithShape="1">
                <a:gsLst>
                  <a:gs pos="0">
                    <a:srgbClr val="F06957"/>
                  </a:gs>
                  <a:gs pos="100000">
                    <a:srgbClr val="F06957">
                      <a:lumMod val="75000"/>
                    </a:srgb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406400" dist="304800" dir="13740000">
                <a:prstClr val="black">
                  <a:alpha val="63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0558193C-451E-443E-9C14-46AD8542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407" y="3218594"/>
              <a:ext cx="1830753" cy="1436083"/>
            </a:xfrm>
            <a:custGeom>
              <a:avLst/>
              <a:gdLst>
                <a:gd name="T0" fmla="*/ 1369 w 2542"/>
                <a:gd name="T1" fmla="*/ 0 h 1994"/>
                <a:gd name="T2" fmla="*/ 1334 w 2542"/>
                <a:gd name="T3" fmla="*/ 41 h 1994"/>
                <a:gd name="T4" fmla="*/ 1283 w 2542"/>
                <a:gd name="T5" fmla="*/ 130 h 1994"/>
                <a:gd name="T6" fmla="*/ 1264 w 2542"/>
                <a:gd name="T7" fmla="*/ 238 h 1994"/>
                <a:gd name="T8" fmla="*/ 1285 w 2542"/>
                <a:gd name="T9" fmla="*/ 346 h 1994"/>
                <a:gd name="T10" fmla="*/ 1339 w 2542"/>
                <a:gd name="T11" fmla="*/ 439 h 1994"/>
                <a:gd name="T12" fmla="*/ 1420 w 2542"/>
                <a:gd name="T13" fmla="*/ 507 h 1994"/>
                <a:gd name="T14" fmla="*/ 1522 w 2542"/>
                <a:gd name="T15" fmla="*/ 543 h 1994"/>
                <a:gd name="T16" fmla="*/ 1634 w 2542"/>
                <a:gd name="T17" fmla="*/ 543 h 1994"/>
                <a:gd name="T18" fmla="*/ 1736 w 2542"/>
                <a:gd name="T19" fmla="*/ 505 h 1994"/>
                <a:gd name="T20" fmla="*/ 1816 w 2542"/>
                <a:gd name="T21" fmla="*/ 437 h 1994"/>
                <a:gd name="T22" fmla="*/ 1871 w 2542"/>
                <a:gd name="T23" fmla="*/ 344 h 1994"/>
                <a:gd name="T24" fmla="*/ 1889 w 2542"/>
                <a:gd name="T25" fmla="*/ 234 h 1994"/>
                <a:gd name="T26" fmla="*/ 1871 w 2542"/>
                <a:gd name="T27" fmla="*/ 128 h 1994"/>
                <a:gd name="T28" fmla="*/ 1818 w 2542"/>
                <a:gd name="T29" fmla="*/ 39 h 1994"/>
                <a:gd name="T30" fmla="*/ 2542 w 2542"/>
                <a:gd name="T31" fmla="*/ 0 h 1994"/>
                <a:gd name="T32" fmla="*/ 2520 w 2542"/>
                <a:gd name="T33" fmla="*/ 295 h 1994"/>
                <a:gd name="T34" fmla="*/ 2458 w 2542"/>
                <a:gd name="T35" fmla="*/ 576 h 1994"/>
                <a:gd name="T36" fmla="*/ 2355 w 2542"/>
                <a:gd name="T37" fmla="*/ 841 h 1994"/>
                <a:gd name="T38" fmla="*/ 2220 w 2542"/>
                <a:gd name="T39" fmla="*/ 1086 h 1994"/>
                <a:gd name="T40" fmla="*/ 2052 w 2542"/>
                <a:gd name="T41" fmla="*/ 1309 h 1994"/>
                <a:gd name="T42" fmla="*/ 1856 w 2542"/>
                <a:gd name="T43" fmla="*/ 1505 h 1994"/>
                <a:gd name="T44" fmla="*/ 1634 w 2542"/>
                <a:gd name="T45" fmla="*/ 1673 h 1994"/>
                <a:gd name="T46" fmla="*/ 1389 w 2542"/>
                <a:gd name="T47" fmla="*/ 1808 h 1994"/>
                <a:gd name="T48" fmla="*/ 1124 w 2542"/>
                <a:gd name="T49" fmla="*/ 1909 h 1994"/>
                <a:gd name="T50" fmla="*/ 842 w 2542"/>
                <a:gd name="T51" fmla="*/ 1972 h 1994"/>
                <a:gd name="T52" fmla="*/ 548 w 2542"/>
                <a:gd name="T53" fmla="*/ 1994 h 1994"/>
                <a:gd name="T54" fmla="*/ 512 w 2542"/>
                <a:gd name="T55" fmla="*/ 1271 h 1994"/>
                <a:gd name="T56" fmla="*/ 420 w 2542"/>
                <a:gd name="T57" fmla="*/ 1324 h 1994"/>
                <a:gd name="T58" fmla="*/ 314 w 2542"/>
                <a:gd name="T59" fmla="*/ 1342 h 1994"/>
                <a:gd name="T60" fmla="*/ 205 w 2542"/>
                <a:gd name="T61" fmla="*/ 1322 h 1994"/>
                <a:gd name="T62" fmla="*/ 113 w 2542"/>
                <a:gd name="T63" fmla="*/ 1269 h 1994"/>
                <a:gd name="T64" fmla="*/ 44 w 2542"/>
                <a:gd name="T65" fmla="*/ 1188 h 1994"/>
                <a:gd name="T66" fmla="*/ 5 w 2542"/>
                <a:gd name="T67" fmla="*/ 1086 h 1994"/>
                <a:gd name="T68" fmla="*/ 5 w 2542"/>
                <a:gd name="T69" fmla="*/ 975 h 1994"/>
                <a:gd name="T70" fmla="*/ 42 w 2542"/>
                <a:gd name="T71" fmla="*/ 872 h 1994"/>
                <a:gd name="T72" fmla="*/ 111 w 2542"/>
                <a:gd name="T73" fmla="*/ 790 h 1994"/>
                <a:gd name="T74" fmla="*/ 203 w 2542"/>
                <a:gd name="T75" fmla="*/ 737 h 1994"/>
                <a:gd name="T76" fmla="*/ 312 w 2542"/>
                <a:gd name="T77" fmla="*/ 717 h 1994"/>
                <a:gd name="T78" fmla="*/ 418 w 2542"/>
                <a:gd name="T79" fmla="*/ 735 h 1994"/>
                <a:gd name="T80" fmla="*/ 510 w 2542"/>
                <a:gd name="T81" fmla="*/ 786 h 1994"/>
                <a:gd name="T82" fmla="*/ 548 w 2542"/>
                <a:gd name="T83" fmla="*/ 821 h 1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42" h="1994">
                  <a:moveTo>
                    <a:pt x="548" y="0"/>
                  </a:moveTo>
                  <a:lnTo>
                    <a:pt x="1369" y="0"/>
                  </a:lnTo>
                  <a:lnTo>
                    <a:pt x="1369" y="2"/>
                  </a:lnTo>
                  <a:lnTo>
                    <a:pt x="1334" y="41"/>
                  </a:lnTo>
                  <a:lnTo>
                    <a:pt x="1305" y="83"/>
                  </a:lnTo>
                  <a:lnTo>
                    <a:pt x="1283" y="130"/>
                  </a:lnTo>
                  <a:lnTo>
                    <a:pt x="1268" y="183"/>
                  </a:lnTo>
                  <a:lnTo>
                    <a:pt x="1264" y="238"/>
                  </a:lnTo>
                  <a:lnTo>
                    <a:pt x="1270" y="293"/>
                  </a:lnTo>
                  <a:lnTo>
                    <a:pt x="1285" y="346"/>
                  </a:lnTo>
                  <a:lnTo>
                    <a:pt x="1308" y="395"/>
                  </a:lnTo>
                  <a:lnTo>
                    <a:pt x="1339" y="439"/>
                  </a:lnTo>
                  <a:lnTo>
                    <a:pt x="1376" y="476"/>
                  </a:lnTo>
                  <a:lnTo>
                    <a:pt x="1420" y="507"/>
                  </a:lnTo>
                  <a:lnTo>
                    <a:pt x="1469" y="530"/>
                  </a:lnTo>
                  <a:lnTo>
                    <a:pt x="1522" y="543"/>
                  </a:lnTo>
                  <a:lnTo>
                    <a:pt x="1579" y="549"/>
                  </a:lnTo>
                  <a:lnTo>
                    <a:pt x="1634" y="543"/>
                  </a:lnTo>
                  <a:lnTo>
                    <a:pt x="1687" y="529"/>
                  </a:lnTo>
                  <a:lnTo>
                    <a:pt x="1736" y="505"/>
                  </a:lnTo>
                  <a:lnTo>
                    <a:pt x="1780" y="474"/>
                  </a:lnTo>
                  <a:lnTo>
                    <a:pt x="1816" y="437"/>
                  </a:lnTo>
                  <a:lnTo>
                    <a:pt x="1847" y="393"/>
                  </a:lnTo>
                  <a:lnTo>
                    <a:pt x="1871" y="344"/>
                  </a:lnTo>
                  <a:lnTo>
                    <a:pt x="1884" y="291"/>
                  </a:lnTo>
                  <a:lnTo>
                    <a:pt x="1889" y="234"/>
                  </a:lnTo>
                  <a:lnTo>
                    <a:pt x="1884" y="179"/>
                  </a:lnTo>
                  <a:lnTo>
                    <a:pt x="1871" y="128"/>
                  </a:lnTo>
                  <a:lnTo>
                    <a:pt x="1847" y="81"/>
                  </a:lnTo>
                  <a:lnTo>
                    <a:pt x="1818" y="39"/>
                  </a:lnTo>
                  <a:lnTo>
                    <a:pt x="1783" y="0"/>
                  </a:lnTo>
                  <a:lnTo>
                    <a:pt x="2542" y="0"/>
                  </a:lnTo>
                  <a:lnTo>
                    <a:pt x="2536" y="150"/>
                  </a:lnTo>
                  <a:lnTo>
                    <a:pt x="2520" y="295"/>
                  </a:lnTo>
                  <a:lnTo>
                    <a:pt x="2492" y="437"/>
                  </a:lnTo>
                  <a:lnTo>
                    <a:pt x="2458" y="576"/>
                  </a:lnTo>
                  <a:lnTo>
                    <a:pt x="2410" y="711"/>
                  </a:lnTo>
                  <a:lnTo>
                    <a:pt x="2355" y="841"/>
                  </a:lnTo>
                  <a:lnTo>
                    <a:pt x="2291" y="965"/>
                  </a:lnTo>
                  <a:lnTo>
                    <a:pt x="2220" y="1086"/>
                  </a:lnTo>
                  <a:lnTo>
                    <a:pt x="2140" y="1199"/>
                  </a:lnTo>
                  <a:lnTo>
                    <a:pt x="2052" y="1309"/>
                  </a:lnTo>
                  <a:lnTo>
                    <a:pt x="1957" y="1410"/>
                  </a:lnTo>
                  <a:lnTo>
                    <a:pt x="1856" y="1505"/>
                  </a:lnTo>
                  <a:lnTo>
                    <a:pt x="1749" y="1592"/>
                  </a:lnTo>
                  <a:lnTo>
                    <a:pt x="1634" y="1673"/>
                  </a:lnTo>
                  <a:lnTo>
                    <a:pt x="1513" y="1744"/>
                  </a:lnTo>
                  <a:lnTo>
                    <a:pt x="1389" y="1808"/>
                  </a:lnTo>
                  <a:lnTo>
                    <a:pt x="1259" y="1863"/>
                  </a:lnTo>
                  <a:lnTo>
                    <a:pt x="1124" y="1909"/>
                  </a:lnTo>
                  <a:lnTo>
                    <a:pt x="985" y="1945"/>
                  </a:lnTo>
                  <a:lnTo>
                    <a:pt x="842" y="1972"/>
                  </a:lnTo>
                  <a:lnTo>
                    <a:pt x="698" y="1989"/>
                  </a:lnTo>
                  <a:lnTo>
                    <a:pt x="548" y="1994"/>
                  </a:lnTo>
                  <a:lnTo>
                    <a:pt x="548" y="1234"/>
                  </a:lnTo>
                  <a:lnTo>
                    <a:pt x="512" y="1271"/>
                  </a:lnTo>
                  <a:lnTo>
                    <a:pt x="468" y="1300"/>
                  </a:lnTo>
                  <a:lnTo>
                    <a:pt x="420" y="1324"/>
                  </a:lnTo>
                  <a:lnTo>
                    <a:pt x="369" y="1336"/>
                  </a:lnTo>
                  <a:lnTo>
                    <a:pt x="314" y="1342"/>
                  </a:lnTo>
                  <a:lnTo>
                    <a:pt x="258" y="1336"/>
                  </a:lnTo>
                  <a:lnTo>
                    <a:pt x="205" y="1322"/>
                  </a:lnTo>
                  <a:lnTo>
                    <a:pt x="157" y="1300"/>
                  </a:lnTo>
                  <a:lnTo>
                    <a:pt x="113" y="1269"/>
                  </a:lnTo>
                  <a:lnTo>
                    <a:pt x="75" y="1232"/>
                  </a:lnTo>
                  <a:lnTo>
                    <a:pt x="44" y="1188"/>
                  </a:lnTo>
                  <a:lnTo>
                    <a:pt x="20" y="1139"/>
                  </a:lnTo>
                  <a:lnTo>
                    <a:pt x="5" y="1086"/>
                  </a:lnTo>
                  <a:lnTo>
                    <a:pt x="0" y="1031"/>
                  </a:lnTo>
                  <a:lnTo>
                    <a:pt x="5" y="975"/>
                  </a:lnTo>
                  <a:lnTo>
                    <a:pt x="20" y="922"/>
                  </a:lnTo>
                  <a:lnTo>
                    <a:pt x="42" y="872"/>
                  </a:lnTo>
                  <a:lnTo>
                    <a:pt x="73" y="828"/>
                  </a:lnTo>
                  <a:lnTo>
                    <a:pt x="111" y="790"/>
                  </a:lnTo>
                  <a:lnTo>
                    <a:pt x="155" y="759"/>
                  </a:lnTo>
                  <a:lnTo>
                    <a:pt x="203" y="737"/>
                  </a:lnTo>
                  <a:lnTo>
                    <a:pt x="256" y="722"/>
                  </a:lnTo>
                  <a:lnTo>
                    <a:pt x="312" y="717"/>
                  </a:lnTo>
                  <a:lnTo>
                    <a:pt x="367" y="720"/>
                  </a:lnTo>
                  <a:lnTo>
                    <a:pt x="418" y="735"/>
                  </a:lnTo>
                  <a:lnTo>
                    <a:pt x="466" y="757"/>
                  </a:lnTo>
                  <a:lnTo>
                    <a:pt x="510" y="786"/>
                  </a:lnTo>
                  <a:lnTo>
                    <a:pt x="546" y="821"/>
                  </a:lnTo>
                  <a:lnTo>
                    <a:pt x="548" y="82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3672A8"/>
            </a:solidFill>
            <a:ln w="38100">
              <a:gradFill flip="none" rotWithShape="1">
                <a:gsLst>
                  <a:gs pos="0">
                    <a:srgbClr val="3672A8"/>
                  </a:gs>
                  <a:gs pos="100000">
                    <a:srgbClr val="3672A8">
                      <a:lumMod val="75000"/>
                    </a:srgbClr>
                  </a:gs>
                </a:gsLst>
                <a:lin ang="2700000" scaled="1"/>
                <a:tileRect/>
              </a:gradFill>
              <a:prstDash val="solid"/>
              <a:round/>
              <a:headEnd/>
              <a:tailEnd/>
            </a:ln>
            <a:effectLst>
              <a:innerShdw blurRad="508000" dist="203200" dir="27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35ADC57-F030-4DBE-A4B8-23406FF4A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076" y="1783952"/>
              <a:ext cx="1436083" cy="1830033"/>
            </a:xfrm>
            <a:custGeom>
              <a:avLst/>
              <a:gdLst>
                <a:gd name="T0" fmla="*/ 150 w 1994"/>
                <a:gd name="T1" fmla="*/ 5 h 2541"/>
                <a:gd name="T2" fmla="*/ 437 w 1994"/>
                <a:gd name="T3" fmla="*/ 48 h 2541"/>
                <a:gd name="T4" fmla="*/ 711 w 1994"/>
                <a:gd name="T5" fmla="*/ 130 h 2541"/>
                <a:gd name="T6" fmla="*/ 965 w 1994"/>
                <a:gd name="T7" fmla="*/ 249 h 2541"/>
                <a:gd name="T8" fmla="*/ 1201 w 1994"/>
                <a:gd name="T9" fmla="*/ 400 h 2541"/>
                <a:gd name="T10" fmla="*/ 1409 w 1994"/>
                <a:gd name="T11" fmla="*/ 583 h 2541"/>
                <a:gd name="T12" fmla="*/ 1592 w 1994"/>
                <a:gd name="T13" fmla="*/ 793 h 2541"/>
                <a:gd name="T14" fmla="*/ 1743 w 1994"/>
                <a:gd name="T15" fmla="*/ 1027 h 2541"/>
                <a:gd name="T16" fmla="*/ 1862 w 1994"/>
                <a:gd name="T17" fmla="*/ 1283 h 2541"/>
                <a:gd name="T18" fmla="*/ 1944 w 1994"/>
                <a:gd name="T19" fmla="*/ 1555 h 2541"/>
                <a:gd name="T20" fmla="*/ 1988 w 1994"/>
                <a:gd name="T21" fmla="*/ 1844 h 2541"/>
                <a:gd name="T22" fmla="*/ 1235 w 1994"/>
                <a:gd name="T23" fmla="*/ 1992 h 2541"/>
                <a:gd name="T24" fmla="*/ 1299 w 1994"/>
                <a:gd name="T25" fmla="*/ 2073 h 2541"/>
                <a:gd name="T26" fmla="*/ 1336 w 1994"/>
                <a:gd name="T27" fmla="*/ 2171 h 2541"/>
                <a:gd name="T28" fmla="*/ 1336 w 1994"/>
                <a:gd name="T29" fmla="*/ 2283 h 2541"/>
                <a:gd name="T30" fmla="*/ 1299 w 1994"/>
                <a:gd name="T31" fmla="*/ 2385 h 2541"/>
                <a:gd name="T32" fmla="*/ 1232 w 1994"/>
                <a:gd name="T33" fmla="*/ 2466 h 2541"/>
                <a:gd name="T34" fmla="*/ 1139 w 1994"/>
                <a:gd name="T35" fmla="*/ 2521 h 2541"/>
                <a:gd name="T36" fmla="*/ 1031 w 1994"/>
                <a:gd name="T37" fmla="*/ 2541 h 2541"/>
                <a:gd name="T38" fmla="*/ 921 w 1994"/>
                <a:gd name="T39" fmla="*/ 2522 h 2541"/>
                <a:gd name="T40" fmla="*/ 828 w 1994"/>
                <a:gd name="T41" fmla="*/ 2468 h 2541"/>
                <a:gd name="T42" fmla="*/ 760 w 1994"/>
                <a:gd name="T43" fmla="*/ 2387 h 2541"/>
                <a:gd name="T44" fmla="*/ 722 w 1994"/>
                <a:gd name="T45" fmla="*/ 2285 h 2541"/>
                <a:gd name="T46" fmla="*/ 720 w 1994"/>
                <a:gd name="T47" fmla="*/ 2175 h 2541"/>
                <a:gd name="T48" fmla="*/ 757 w 1994"/>
                <a:gd name="T49" fmla="*/ 2075 h 2541"/>
                <a:gd name="T50" fmla="*/ 821 w 1994"/>
                <a:gd name="T51" fmla="*/ 1994 h 2541"/>
                <a:gd name="T52" fmla="*/ 0 w 1994"/>
                <a:gd name="T53" fmla="*/ 1992 h 2541"/>
                <a:gd name="T54" fmla="*/ 2 w 1994"/>
                <a:gd name="T55" fmla="*/ 1172 h 2541"/>
                <a:gd name="T56" fmla="*/ 82 w 1994"/>
                <a:gd name="T57" fmla="*/ 1237 h 2541"/>
                <a:gd name="T58" fmla="*/ 183 w 1994"/>
                <a:gd name="T59" fmla="*/ 1272 h 2541"/>
                <a:gd name="T60" fmla="*/ 294 w 1994"/>
                <a:gd name="T61" fmla="*/ 1272 h 2541"/>
                <a:gd name="T62" fmla="*/ 395 w 1994"/>
                <a:gd name="T63" fmla="*/ 1234 h 2541"/>
                <a:gd name="T64" fmla="*/ 475 w 1994"/>
                <a:gd name="T65" fmla="*/ 1164 h 2541"/>
                <a:gd name="T66" fmla="*/ 530 w 1994"/>
                <a:gd name="T67" fmla="*/ 1073 h 2541"/>
                <a:gd name="T68" fmla="*/ 548 w 1994"/>
                <a:gd name="T69" fmla="*/ 963 h 2541"/>
                <a:gd name="T70" fmla="*/ 528 w 1994"/>
                <a:gd name="T71" fmla="*/ 854 h 2541"/>
                <a:gd name="T72" fmla="*/ 473 w 1994"/>
                <a:gd name="T73" fmla="*/ 762 h 2541"/>
                <a:gd name="T74" fmla="*/ 393 w 1994"/>
                <a:gd name="T75" fmla="*/ 693 h 2541"/>
                <a:gd name="T76" fmla="*/ 291 w 1994"/>
                <a:gd name="T77" fmla="*/ 656 h 2541"/>
                <a:gd name="T78" fmla="*/ 179 w 1994"/>
                <a:gd name="T79" fmla="*/ 656 h 2541"/>
                <a:gd name="T80" fmla="*/ 81 w 1994"/>
                <a:gd name="T81" fmla="*/ 693 h 2541"/>
                <a:gd name="T82" fmla="*/ 0 w 1994"/>
                <a:gd name="T83" fmla="*/ 759 h 2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4" h="2541">
                  <a:moveTo>
                    <a:pt x="0" y="0"/>
                  </a:moveTo>
                  <a:lnTo>
                    <a:pt x="150" y="5"/>
                  </a:lnTo>
                  <a:lnTo>
                    <a:pt x="294" y="22"/>
                  </a:lnTo>
                  <a:lnTo>
                    <a:pt x="437" y="48"/>
                  </a:lnTo>
                  <a:lnTo>
                    <a:pt x="576" y="84"/>
                  </a:lnTo>
                  <a:lnTo>
                    <a:pt x="711" y="130"/>
                  </a:lnTo>
                  <a:lnTo>
                    <a:pt x="841" y="185"/>
                  </a:lnTo>
                  <a:lnTo>
                    <a:pt x="965" y="249"/>
                  </a:lnTo>
                  <a:lnTo>
                    <a:pt x="1086" y="320"/>
                  </a:lnTo>
                  <a:lnTo>
                    <a:pt x="1201" y="400"/>
                  </a:lnTo>
                  <a:lnTo>
                    <a:pt x="1308" y="488"/>
                  </a:lnTo>
                  <a:lnTo>
                    <a:pt x="1409" y="583"/>
                  </a:lnTo>
                  <a:lnTo>
                    <a:pt x="1504" y="685"/>
                  </a:lnTo>
                  <a:lnTo>
                    <a:pt x="1592" y="793"/>
                  </a:lnTo>
                  <a:lnTo>
                    <a:pt x="1672" y="907"/>
                  </a:lnTo>
                  <a:lnTo>
                    <a:pt x="1743" y="1027"/>
                  </a:lnTo>
                  <a:lnTo>
                    <a:pt x="1807" y="1153"/>
                  </a:lnTo>
                  <a:lnTo>
                    <a:pt x="1862" y="1283"/>
                  </a:lnTo>
                  <a:lnTo>
                    <a:pt x="1910" y="1417"/>
                  </a:lnTo>
                  <a:lnTo>
                    <a:pt x="1944" y="1555"/>
                  </a:lnTo>
                  <a:lnTo>
                    <a:pt x="1972" y="1698"/>
                  </a:lnTo>
                  <a:lnTo>
                    <a:pt x="1988" y="1844"/>
                  </a:lnTo>
                  <a:lnTo>
                    <a:pt x="1994" y="1992"/>
                  </a:lnTo>
                  <a:lnTo>
                    <a:pt x="1235" y="1992"/>
                  </a:lnTo>
                  <a:lnTo>
                    <a:pt x="1270" y="2031"/>
                  </a:lnTo>
                  <a:lnTo>
                    <a:pt x="1299" y="2073"/>
                  </a:lnTo>
                  <a:lnTo>
                    <a:pt x="1323" y="2120"/>
                  </a:lnTo>
                  <a:lnTo>
                    <a:pt x="1336" y="2171"/>
                  </a:lnTo>
                  <a:lnTo>
                    <a:pt x="1341" y="2226"/>
                  </a:lnTo>
                  <a:lnTo>
                    <a:pt x="1336" y="2283"/>
                  </a:lnTo>
                  <a:lnTo>
                    <a:pt x="1323" y="2336"/>
                  </a:lnTo>
                  <a:lnTo>
                    <a:pt x="1299" y="2385"/>
                  </a:lnTo>
                  <a:lnTo>
                    <a:pt x="1268" y="2429"/>
                  </a:lnTo>
                  <a:lnTo>
                    <a:pt x="1232" y="2466"/>
                  </a:lnTo>
                  <a:lnTo>
                    <a:pt x="1188" y="2497"/>
                  </a:lnTo>
                  <a:lnTo>
                    <a:pt x="1139" y="2521"/>
                  </a:lnTo>
                  <a:lnTo>
                    <a:pt x="1086" y="2535"/>
                  </a:lnTo>
                  <a:lnTo>
                    <a:pt x="1031" y="2541"/>
                  </a:lnTo>
                  <a:lnTo>
                    <a:pt x="974" y="2535"/>
                  </a:lnTo>
                  <a:lnTo>
                    <a:pt x="921" y="2522"/>
                  </a:lnTo>
                  <a:lnTo>
                    <a:pt x="872" y="2499"/>
                  </a:lnTo>
                  <a:lnTo>
                    <a:pt x="828" y="2468"/>
                  </a:lnTo>
                  <a:lnTo>
                    <a:pt x="791" y="2431"/>
                  </a:lnTo>
                  <a:lnTo>
                    <a:pt x="760" y="2387"/>
                  </a:lnTo>
                  <a:lnTo>
                    <a:pt x="737" y="2338"/>
                  </a:lnTo>
                  <a:lnTo>
                    <a:pt x="722" y="2285"/>
                  </a:lnTo>
                  <a:lnTo>
                    <a:pt x="716" y="2230"/>
                  </a:lnTo>
                  <a:lnTo>
                    <a:pt x="720" y="2175"/>
                  </a:lnTo>
                  <a:lnTo>
                    <a:pt x="735" y="2122"/>
                  </a:lnTo>
                  <a:lnTo>
                    <a:pt x="757" y="2075"/>
                  </a:lnTo>
                  <a:lnTo>
                    <a:pt x="786" y="2033"/>
                  </a:lnTo>
                  <a:lnTo>
                    <a:pt x="821" y="1994"/>
                  </a:lnTo>
                  <a:lnTo>
                    <a:pt x="821" y="1992"/>
                  </a:lnTo>
                  <a:lnTo>
                    <a:pt x="0" y="1992"/>
                  </a:lnTo>
                  <a:lnTo>
                    <a:pt x="0" y="1172"/>
                  </a:lnTo>
                  <a:lnTo>
                    <a:pt x="2" y="1172"/>
                  </a:lnTo>
                  <a:lnTo>
                    <a:pt x="40" y="1208"/>
                  </a:lnTo>
                  <a:lnTo>
                    <a:pt x="82" y="1237"/>
                  </a:lnTo>
                  <a:lnTo>
                    <a:pt x="130" y="1259"/>
                  </a:lnTo>
                  <a:lnTo>
                    <a:pt x="183" y="1272"/>
                  </a:lnTo>
                  <a:lnTo>
                    <a:pt x="238" y="1278"/>
                  </a:lnTo>
                  <a:lnTo>
                    <a:pt x="294" y="1272"/>
                  </a:lnTo>
                  <a:lnTo>
                    <a:pt x="345" y="1258"/>
                  </a:lnTo>
                  <a:lnTo>
                    <a:pt x="395" y="1234"/>
                  </a:lnTo>
                  <a:lnTo>
                    <a:pt x="439" y="1203"/>
                  </a:lnTo>
                  <a:lnTo>
                    <a:pt x="475" y="1164"/>
                  </a:lnTo>
                  <a:lnTo>
                    <a:pt x="506" y="1120"/>
                  </a:lnTo>
                  <a:lnTo>
                    <a:pt x="530" y="1073"/>
                  </a:lnTo>
                  <a:lnTo>
                    <a:pt x="545" y="1020"/>
                  </a:lnTo>
                  <a:lnTo>
                    <a:pt x="548" y="963"/>
                  </a:lnTo>
                  <a:lnTo>
                    <a:pt x="543" y="907"/>
                  </a:lnTo>
                  <a:lnTo>
                    <a:pt x="528" y="854"/>
                  </a:lnTo>
                  <a:lnTo>
                    <a:pt x="504" y="806"/>
                  </a:lnTo>
                  <a:lnTo>
                    <a:pt x="473" y="762"/>
                  </a:lnTo>
                  <a:lnTo>
                    <a:pt x="437" y="724"/>
                  </a:lnTo>
                  <a:lnTo>
                    <a:pt x="393" y="693"/>
                  </a:lnTo>
                  <a:lnTo>
                    <a:pt x="344" y="671"/>
                  </a:lnTo>
                  <a:lnTo>
                    <a:pt x="291" y="656"/>
                  </a:lnTo>
                  <a:lnTo>
                    <a:pt x="234" y="651"/>
                  </a:lnTo>
                  <a:lnTo>
                    <a:pt x="179" y="656"/>
                  </a:lnTo>
                  <a:lnTo>
                    <a:pt x="128" y="671"/>
                  </a:lnTo>
                  <a:lnTo>
                    <a:pt x="81" y="693"/>
                  </a:lnTo>
                  <a:lnTo>
                    <a:pt x="39" y="722"/>
                  </a:lnTo>
                  <a:lnTo>
                    <a:pt x="0" y="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4A57"/>
            </a:solidFill>
            <a:ln w="38100">
              <a:gradFill flip="none" rotWithShape="1">
                <a:gsLst>
                  <a:gs pos="0">
                    <a:sysClr val="windowText" lastClr="000000">
                      <a:lumMod val="65000"/>
                      <a:lumOff val="35000"/>
                    </a:sysClr>
                  </a:gs>
                  <a:gs pos="100000">
                    <a:sysClr val="window" lastClr="FFFFFF">
                      <a:lumMod val="50000"/>
                    </a:sysClr>
                  </a:gs>
                </a:gsLst>
                <a:lin ang="16200000" scaled="1"/>
                <a:tileRect/>
              </a:gradFill>
              <a:prstDash val="solid"/>
              <a:round/>
              <a:headEnd/>
              <a:tailEnd/>
            </a:ln>
            <a:effectLst>
              <a:innerShdw blurRad="381000" dist="266700" dir="18900000">
                <a:prstClr val="black">
                  <a:alpha val="64000"/>
                </a:prstClr>
              </a:innerShdw>
            </a:effectLst>
            <a:scene3d>
              <a:camera prst="orthographicFront"/>
              <a:lightRig rig="threePt" dir="t">
                <a:rot lat="0" lon="0" rev="11400000"/>
              </a:lightRig>
            </a:scene3d>
            <a:sp3d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490F7889-CEB4-4ED8-B9D9-E6BECAA32C18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4729837" y="4045610"/>
              <a:ext cx="566236" cy="956811"/>
            </a:xfrm>
            <a:custGeom>
              <a:avLst/>
              <a:gdLst>
                <a:gd name="T0" fmla="*/ 152 w 851"/>
                <a:gd name="T1" fmla="*/ 0 h 1438"/>
                <a:gd name="T2" fmla="*/ 700 w 851"/>
                <a:gd name="T3" fmla="*/ 0 h 1438"/>
                <a:gd name="T4" fmla="*/ 740 w 851"/>
                <a:gd name="T5" fmla="*/ 5 h 1438"/>
                <a:gd name="T6" fmla="*/ 777 w 851"/>
                <a:gd name="T7" fmla="*/ 20 h 1438"/>
                <a:gd name="T8" fmla="*/ 808 w 851"/>
                <a:gd name="T9" fmla="*/ 44 h 1438"/>
                <a:gd name="T10" fmla="*/ 831 w 851"/>
                <a:gd name="T11" fmla="*/ 75 h 1438"/>
                <a:gd name="T12" fmla="*/ 846 w 851"/>
                <a:gd name="T13" fmla="*/ 111 h 1438"/>
                <a:gd name="T14" fmla="*/ 851 w 851"/>
                <a:gd name="T15" fmla="*/ 152 h 1438"/>
                <a:gd name="T16" fmla="*/ 851 w 851"/>
                <a:gd name="T17" fmla="*/ 1287 h 1438"/>
                <a:gd name="T18" fmla="*/ 846 w 851"/>
                <a:gd name="T19" fmla="*/ 1327 h 1438"/>
                <a:gd name="T20" fmla="*/ 831 w 851"/>
                <a:gd name="T21" fmla="*/ 1363 h 1438"/>
                <a:gd name="T22" fmla="*/ 808 w 851"/>
                <a:gd name="T23" fmla="*/ 1394 h 1438"/>
                <a:gd name="T24" fmla="*/ 777 w 851"/>
                <a:gd name="T25" fmla="*/ 1418 h 1438"/>
                <a:gd name="T26" fmla="*/ 740 w 851"/>
                <a:gd name="T27" fmla="*/ 1433 h 1438"/>
                <a:gd name="T28" fmla="*/ 700 w 851"/>
                <a:gd name="T29" fmla="*/ 1438 h 1438"/>
                <a:gd name="T30" fmla="*/ 152 w 851"/>
                <a:gd name="T31" fmla="*/ 1438 h 1438"/>
                <a:gd name="T32" fmla="*/ 111 w 851"/>
                <a:gd name="T33" fmla="*/ 1433 h 1438"/>
                <a:gd name="T34" fmla="*/ 75 w 851"/>
                <a:gd name="T35" fmla="*/ 1418 h 1438"/>
                <a:gd name="T36" fmla="*/ 46 w 851"/>
                <a:gd name="T37" fmla="*/ 1394 h 1438"/>
                <a:gd name="T38" fmla="*/ 22 w 851"/>
                <a:gd name="T39" fmla="*/ 1363 h 1438"/>
                <a:gd name="T40" fmla="*/ 5 w 851"/>
                <a:gd name="T41" fmla="*/ 1327 h 1438"/>
                <a:gd name="T42" fmla="*/ 0 w 851"/>
                <a:gd name="T43" fmla="*/ 1287 h 1438"/>
                <a:gd name="T44" fmla="*/ 0 w 851"/>
                <a:gd name="T45" fmla="*/ 152 h 1438"/>
                <a:gd name="T46" fmla="*/ 5 w 851"/>
                <a:gd name="T47" fmla="*/ 111 h 1438"/>
                <a:gd name="T48" fmla="*/ 22 w 851"/>
                <a:gd name="T49" fmla="*/ 75 h 1438"/>
                <a:gd name="T50" fmla="*/ 46 w 851"/>
                <a:gd name="T51" fmla="*/ 44 h 1438"/>
                <a:gd name="T52" fmla="*/ 75 w 851"/>
                <a:gd name="T53" fmla="*/ 20 h 1438"/>
                <a:gd name="T54" fmla="*/ 111 w 851"/>
                <a:gd name="T55" fmla="*/ 5 h 1438"/>
                <a:gd name="T56" fmla="*/ 152 w 851"/>
                <a:gd name="T5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51" h="1438">
                  <a:moveTo>
                    <a:pt x="152" y="0"/>
                  </a:moveTo>
                  <a:lnTo>
                    <a:pt x="700" y="0"/>
                  </a:lnTo>
                  <a:lnTo>
                    <a:pt x="740" y="5"/>
                  </a:lnTo>
                  <a:lnTo>
                    <a:pt x="777" y="20"/>
                  </a:lnTo>
                  <a:lnTo>
                    <a:pt x="808" y="44"/>
                  </a:lnTo>
                  <a:lnTo>
                    <a:pt x="831" y="75"/>
                  </a:lnTo>
                  <a:lnTo>
                    <a:pt x="846" y="111"/>
                  </a:lnTo>
                  <a:lnTo>
                    <a:pt x="851" y="152"/>
                  </a:lnTo>
                  <a:lnTo>
                    <a:pt x="851" y="1287"/>
                  </a:lnTo>
                  <a:lnTo>
                    <a:pt x="846" y="1327"/>
                  </a:lnTo>
                  <a:lnTo>
                    <a:pt x="831" y="1363"/>
                  </a:lnTo>
                  <a:lnTo>
                    <a:pt x="808" y="1394"/>
                  </a:lnTo>
                  <a:lnTo>
                    <a:pt x="777" y="1418"/>
                  </a:lnTo>
                  <a:lnTo>
                    <a:pt x="740" y="1433"/>
                  </a:lnTo>
                  <a:lnTo>
                    <a:pt x="700" y="1438"/>
                  </a:lnTo>
                  <a:lnTo>
                    <a:pt x="152" y="1438"/>
                  </a:lnTo>
                  <a:lnTo>
                    <a:pt x="111" y="1433"/>
                  </a:lnTo>
                  <a:lnTo>
                    <a:pt x="75" y="1418"/>
                  </a:lnTo>
                  <a:lnTo>
                    <a:pt x="46" y="1394"/>
                  </a:lnTo>
                  <a:lnTo>
                    <a:pt x="22" y="1363"/>
                  </a:lnTo>
                  <a:lnTo>
                    <a:pt x="5" y="1327"/>
                  </a:lnTo>
                  <a:lnTo>
                    <a:pt x="0" y="1287"/>
                  </a:lnTo>
                  <a:lnTo>
                    <a:pt x="0" y="152"/>
                  </a:lnTo>
                  <a:lnTo>
                    <a:pt x="5" y="111"/>
                  </a:lnTo>
                  <a:lnTo>
                    <a:pt x="22" y="75"/>
                  </a:lnTo>
                  <a:lnTo>
                    <a:pt x="46" y="44"/>
                  </a:lnTo>
                  <a:lnTo>
                    <a:pt x="75" y="20"/>
                  </a:lnTo>
                  <a:lnTo>
                    <a:pt x="111" y="5"/>
                  </a:lnTo>
                  <a:lnTo>
                    <a:pt x="152" y="0"/>
                  </a:lnTo>
                  <a:close/>
                </a:path>
              </a:pathLst>
            </a:custGeom>
            <a:gradFill>
              <a:gsLst>
                <a:gs pos="83000">
                  <a:sysClr val="window" lastClr="FFFFFF">
                    <a:lumMod val="63000"/>
                  </a:sysClr>
                </a:gs>
                <a:gs pos="0">
                  <a:srgbClr val="5A5A5A">
                    <a:lumMod val="54000"/>
                  </a:srgbClr>
                </a:gs>
                <a:gs pos="39195">
                  <a:sysClr val="window" lastClr="FFFFFF">
                    <a:lumMod val="89000"/>
                    <a:lumOff val="11000"/>
                  </a:sysClr>
                </a:gs>
                <a:gs pos="62000">
                  <a:srgbClr val="000000">
                    <a:lumMod val="77000"/>
                  </a:srgbClr>
                </a:gs>
                <a:gs pos="13000">
                  <a:sysClr val="window" lastClr="FFFFFF">
                    <a:lumMod val="65000"/>
                  </a:sysClr>
                </a:gs>
                <a:gs pos="100000">
                  <a:sysClr val="windowText" lastClr="000000">
                    <a:alpha val="53000"/>
                    <a:lumMod val="66000"/>
                    <a:lumOff val="34000"/>
                  </a:sys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BC9A7C0B-6524-481C-A4F5-1197C1DB0A2D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3832723" y="4268706"/>
              <a:ext cx="646746" cy="1753932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72" h="2636">
                  <a:moveTo>
                    <a:pt x="124" y="0"/>
                  </a:moveTo>
                  <a:lnTo>
                    <a:pt x="151" y="0"/>
                  </a:lnTo>
                  <a:lnTo>
                    <a:pt x="820" y="0"/>
                  </a:lnTo>
                  <a:lnTo>
                    <a:pt x="848" y="0"/>
                  </a:lnTo>
                  <a:lnTo>
                    <a:pt x="873" y="0"/>
                  </a:lnTo>
                  <a:lnTo>
                    <a:pt x="897" y="2"/>
                  </a:lnTo>
                  <a:lnTo>
                    <a:pt x="919" y="6"/>
                  </a:lnTo>
                  <a:lnTo>
                    <a:pt x="937" y="11"/>
                  </a:lnTo>
                  <a:lnTo>
                    <a:pt x="952" y="20"/>
                  </a:lnTo>
                  <a:lnTo>
                    <a:pt x="963" y="35"/>
                  </a:lnTo>
                  <a:lnTo>
                    <a:pt x="970" y="53"/>
                  </a:lnTo>
                  <a:lnTo>
                    <a:pt x="972" y="77"/>
                  </a:lnTo>
                  <a:lnTo>
                    <a:pt x="972" y="2484"/>
                  </a:lnTo>
                  <a:lnTo>
                    <a:pt x="966" y="2525"/>
                  </a:lnTo>
                  <a:lnTo>
                    <a:pt x="952" y="2561"/>
                  </a:lnTo>
                  <a:lnTo>
                    <a:pt x="928" y="2592"/>
                  </a:lnTo>
                  <a:lnTo>
                    <a:pt x="897" y="2616"/>
                  </a:lnTo>
                  <a:lnTo>
                    <a:pt x="860" y="2632"/>
                  </a:lnTo>
                  <a:lnTo>
                    <a:pt x="820" y="2636"/>
                  </a:lnTo>
                  <a:lnTo>
                    <a:pt x="151" y="2636"/>
                  </a:lnTo>
                  <a:lnTo>
                    <a:pt x="111" y="2632"/>
                  </a:lnTo>
                  <a:lnTo>
                    <a:pt x="75" y="2616"/>
                  </a:lnTo>
                  <a:lnTo>
                    <a:pt x="45" y="2592"/>
                  </a:lnTo>
                  <a:lnTo>
                    <a:pt x="22" y="2561"/>
                  </a:lnTo>
                  <a:lnTo>
                    <a:pt x="5" y="2525"/>
                  </a:lnTo>
                  <a:lnTo>
                    <a:pt x="0" y="2484"/>
                  </a:lnTo>
                  <a:lnTo>
                    <a:pt x="0" y="77"/>
                  </a:lnTo>
                  <a:lnTo>
                    <a:pt x="3" y="53"/>
                  </a:lnTo>
                  <a:lnTo>
                    <a:pt x="9" y="35"/>
                  </a:lnTo>
                  <a:lnTo>
                    <a:pt x="22" y="20"/>
                  </a:lnTo>
                  <a:lnTo>
                    <a:pt x="36" y="11"/>
                  </a:lnTo>
                  <a:lnTo>
                    <a:pt x="54" y="6"/>
                  </a:lnTo>
                  <a:lnTo>
                    <a:pt x="75" y="2"/>
                  </a:lnTo>
                  <a:lnTo>
                    <a:pt x="98" y="0"/>
                  </a:lnTo>
                  <a:lnTo>
                    <a:pt x="124" y="0"/>
                  </a:lnTo>
                  <a:close/>
                </a:path>
              </a:pathLst>
            </a:custGeom>
            <a:gradFill>
              <a:gsLst>
                <a:gs pos="83000">
                  <a:sysClr val="window" lastClr="FFFFFF">
                    <a:lumMod val="77000"/>
                    <a:lumOff val="23000"/>
                  </a:sys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ysClr val="window" lastClr="FFFFFF">
                    <a:lumMod val="98000"/>
                  </a:sys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ysClr val="window" lastClr="FFFFFF"/>
                </a:gs>
                <a:gs pos="100000">
                  <a:sysClr val="windowText" lastClr="000000">
                    <a:alpha val="53000"/>
                    <a:lumMod val="41000"/>
                    <a:lumOff val="59000"/>
                  </a:sys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2369AF61-1891-4D87-8313-5205A013BE61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5073728" y="4179969"/>
              <a:ext cx="600835" cy="164348"/>
            </a:xfrm>
            <a:custGeom>
              <a:avLst/>
              <a:gdLst>
                <a:gd name="T0" fmla="*/ 79 w 903"/>
                <a:gd name="T1" fmla="*/ 0 h 247"/>
                <a:gd name="T2" fmla="*/ 824 w 903"/>
                <a:gd name="T3" fmla="*/ 0 h 247"/>
                <a:gd name="T4" fmla="*/ 850 w 903"/>
                <a:gd name="T5" fmla="*/ 5 h 247"/>
                <a:gd name="T6" fmla="*/ 870 w 903"/>
                <a:gd name="T7" fmla="*/ 16 h 247"/>
                <a:gd name="T8" fmla="*/ 888 w 903"/>
                <a:gd name="T9" fmla="*/ 33 h 247"/>
                <a:gd name="T10" fmla="*/ 899 w 903"/>
                <a:gd name="T11" fmla="*/ 55 h 247"/>
                <a:gd name="T12" fmla="*/ 903 w 903"/>
                <a:gd name="T13" fmla="*/ 80 h 247"/>
                <a:gd name="T14" fmla="*/ 903 w 903"/>
                <a:gd name="T15" fmla="*/ 168 h 247"/>
                <a:gd name="T16" fmla="*/ 899 w 903"/>
                <a:gd name="T17" fmla="*/ 194 h 247"/>
                <a:gd name="T18" fmla="*/ 888 w 903"/>
                <a:gd name="T19" fmla="*/ 216 h 247"/>
                <a:gd name="T20" fmla="*/ 870 w 903"/>
                <a:gd name="T21" fmla="*/ 232 h 247"/>
                <a:gd name="T22" fmla="*/ 850 w 903"/>
                <a:gd name="T23" fmla="*/ 243 h 247"/>
                <a:gd name="T24" fmla="*/ 824 w 903"/>
                <a:gd name="T25" fmla="*/ 247 h 247"/>
                <a:gd name="T26" fmla="*/ 79 w 903"/>
                <a:gd name="T27" fmla="*/ 247 h 247"/>
                <a:gd name="T28" fmla="*/ 55 w 903"/>
                <a:gd name="T29" fmla="*/ 243 h 247"/>
                <a:gd name="T30" fmla="*/ 33 w 903"/>
                <a:gd name="T31" fmla="*/ 232 h 247"/>
                <a:gd name="T32" fmla="*/ 17 w 903"/>
                <a:gd name="T33" fmla="*/ 216 h 247"/>
                <a:gd name="T34" fmla="*/ 6 w 903"/>
                <a:gd name="T35" fmla="*/ 194 h 247"/>
                <a:gd name="T36" fmla="*/ 0 w 903"/>
                <a:gd name="T37" fmla="*/ 168 h 247"/>
                <a:gd name="T38" fmla="*/ 0 w 903"/>
                <a:gd name="T39" fmla="*/ 80 h 247"/>
                <a:gd name="T40" fmla="*/ 6 w 903"/>
                <a:gd name="T41" fmla="*/ 55 h 247"/>
                <a:gd name="T42" fmla="*/ 17 w 903"/>
                <a:gd name="T43" fmla="*/ 33 h 247"/>
                <a:gd name="T44" fmla="*/ 33 w 903"/>
                <a:gd name="T45" fmla="*/ 16 h 247"/>
                <a:gd name="T46" fmla="*/ 55 w 903"/>
                <a:gd name="T47" fmla="*/ 5 h 247"/>
                <a:gd name="T48" fmla="*/ 79 w 903"/>
                <a:gd name="T4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03" h="247">
                  <a:moveTo>
                    <a:pt x="79" y="0"/>
                  </a:moveTo>
                  <a:lnTo>
                    <a:pt x="824" y="0"/>
                  </a:lnTo>
                  <a:lnTo>
                    <a:pt x="850" y="5"/>
                  </a:lnTo>
                  <a:lnTo>
                    <a:pt x="870" y="16"/>
                  </a:lnTo>
                  <a:lnTo>
                    <a:pt x="888" y="33"/>
                  </a:lnTo>
                  <a:lnTo>
                    <a:pt x="899" y="55"/>
                  </a:lnTo>
                  <a:lnTo>
                    <a:pt x="903" y="80"/>
                  </a:lnTo>
                  <a:lnTo>
                    <a:pt x="903" y="168"/>
                  </a:lnTo>
                  <a:lnTo>
                    <a:pt x="899" y="194"/>
                  </a:lnTo>
                  <a:lnTo>
                    <a:pt x="888" y="216"/>
                  </a:lnTo>
                  <a:lnTo>
                    <a:pt x="870" y="232"/>
                  </a:lnTo>
                  <a:lnTo>
                    <a:pt x="850" y="243"/>
                  </a:lnTo>
                  <a:lnTo>
                    <a:pt x="824" y="247"/>
                  </a:lnTo>
                  <a:lnTo>
                    <a:pt x="79" y="247"/>
                  </a:lnTo>
                  <a:lnTo>
                    <a:pt x="55" y="243"/>
                  </a:lnTo>
                  <a:lnTo>
                    <a:pt x="33" y="232"/>
                  </a:lnTo>
                  <a:lnTo>
                    <a:pt x="17" y="216"/>
                  </a:lnTo>
                  <a:lnTo>
                    <a:pt x="6" y="194"/>
                  </a:lnTo>
                  <a:lnTo>
                    <a:pt x="0" y="168"/>
                  </a:lnTo>
                  <a:lnTo>
                    <a:pt x="0" y="80"/>
                  </a:lnTo>
                  <a:lnTo>
                    <a:pt x="6" y="55"/>
                  </a:lnTo>
                  <a:lnTo>
                    <a:pt x="17" y="33"/>
                  </a:lnTo>
                  <a:lnTo>
                    <a:pt x="33" y="16"/>
                  </a:lnTo>
                  <a:lnTo>
                    <a:pt x="55" y="5"/>
                  </a:lnTo>
                  <a:lnTo>
                    <a:pt x="79" y="0"/>
                  </a:lnTo>
                  <a:close/>
                </a:path>
              </a:pathLst>
            </a:custGeom>
            <a:gradFill>
              <a:gsLst>
                <a:gs pos="83000">
                  <a:sysClr val="window" lastClr="FFFFFF">
                    <a:lumMod val="77000"/>
                    <a:lumOff val="23000"/>
                  </a:sysClr>
                </a:gs>
                <a:gs pos="0">
                  <a:srgbClr val="5A5A5A">
                    <a:lumMod val="58000"/>
                    <a:lumOff val="42000"/>
                  </a:srgbClr>
                </a:gs>
                <a:gs pos="39195">
                  <a:sysClr val="window" lastClr="FFFFFF">
                    <a:lumMod val="98000"/>
                  </a:sysClr>
                </a:gs>
                <a:gs pos="62000">
                  <a:srgbClr val="000000">
                    <a:lumMod val="58000"/>
                    <a:lumOff val="42000"/>
                  </a:srgbClr>
                </a:gs>
                <a:gs pos="13000">
                  <a:sysClr val="window" lastClr="FFFFFF"/>
                </a:gs>
                <a:gs pos="100000">
                  <a:sysClr val="windowText" lastClr="000000">
                    <a:alpha val="53000"/>
                    <a:lumMod val="41000"/>
                    <a:lumOff val="59000"/>
                  </a:sys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4387A9F9-D92C-442A-8B9F-D5C0BC3F34BE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3293986" y="5320650"/>
              <a:ext cx="651800" cy="425638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292 w 10016"/>
                <a:gd name="connsiteY0" fmla="*/ 0 h 10000"/>
                <a:gd name="connsiteX1" fmla="*/ 1569 w 10016"/>
                <a:gd name="connsiteY1" fmla="*/ 0 h 10000"/>
                <a:gd name="connsiteX2" fmla="*/ 8452 w 10016"/>
                <a:gd name="connsiteY2" fmla="*/ 0 h 10000"/>
                <a:gd name="connsiteX3" fmla="*/ 8740 w 10016"/>
                <a:gd name="connsiteY3" fmla="*/ 0 h 10000"/>
                <a:gd name="connsiteX4" fmla="*/ 8997 w 10016"/>
                <a:gd name="connsiteY4" fmla="*/ 0 h 10000"/>
                <a:gd name="connsiteX5" fmla="*/ 9244 w 10016"/>
                <a:gd name="connsiteY5" fmla="*/ 8 h 10000"/>
                <a:gd name="connsiteX6" fmla="*/ 9471 w 10016"/>
                <a:gd name="connsiteY6" fmla="*/ 23 h 10000"/>
                <a:gd name="connsiteX7" fmla="*/ 9656 w 10016"/>
                <a:gd name="connsiteY7" fmla="*/ 42 h 10000"/>
                <a:gd name="connsiteX8" fmla="*/ 9810 w 10016"/>
                <a:gd name="connsiteY8" fmla="*/ 76 h 10000"/>
                <a:gd name="connsiteX9" fmla="*/ 9923 w 10016"/>
                <a:gd name="connsiteY9" fmla="*/ 133 h 10000"/>
                <a:gd name="connsiteX10" fmla="*/ 9995 w 10016"/>
                <a:gd name="connsiteY10" fmla="*/ 201 h 10000"/>
                <a:gd name="connsiteX11" fmla="*/ 10016 w 10016"/>
                <a:gd name="connsiteY11" fmla="*/ 292 h 10000"/>
                <a:gd name="connsiteX12" fmla="*/ 10016 w 10016"/>
                <a:gd name="connsiteY12" fmla="*/ 9423 h 10000"/>
                <a:gd name="connsiteX13" fmla="*/ 9954 w 10016"/>
                <a:gd name="connsiteY13" fmla="*/ 9579 h 10000"/>
                <a:gd name="connsiteX14" fmla="*/ 9810 w 10016"/>
                <a:gd name="connsiteY14" fmla="*/ 9715 h 10000"/>
                <a:gd name="connsiteX15" fmla="*/ 9563 w 10016"/>
                <a:gd name="connsiteY15" fmla="*/ 9833 h 10000"/>
                <a:gd name="connsiteX16" fmla="*/ 9244 w 10016"/>
                <a:gd name="connsiteY16" fmla="*/ 9924 h 10000"/>
                <a:gd name="connsiteX17" fmla="*/ 8864 w 10016"/>
                <a:gd name="connsiteY17" fmla="*/ 9985 h 10000"/>
                <a:gd name="connsiteX18" fmla="*/ 8452 w 10016"/>
                <a:gd name="connsiteY18" fmla="*/ 10000 h 10000"/>
                <a:gd name="connsiteX19" fmla="*/ 1569 w 10016"/>
                <a:gd name="connsiteY19" fmla="*/ 10000 h 10000"/>
                <a:gd name="connsiteX20" fmla="*/ 1158 w 10016"/>
                <a:gd name="connsiteY20" fmla="*/ 9985 h 10000"/>
                <a:gd name="connsiteX21" fmla="*/ 788 w 10016"/>
                <a:gd name="connsiteY21" fmla="*/ 9924 h 10000"/>
                <a:gd name="connsiteX22" fmla="*/ 479 w 10016"/>
                <a:gd name="connsiteY22" fmla="*/ 9833 h 10000"/>
                <a:gd name="connsiteX23" fmla="*/ 242 w 10016"/>
                <a:gd name="connsiteY23" fmla="*/ 9715 h 10000"/>
                <a:gd name="connsiteX24" fmla="*/ 67 w 10016"/>
                <a:gd name="connsiteY24" fmla="*/ 9579 h 10000"/>
                <a:gd name="connsiteX25" fmla="*/ 16 w 10016"/>
                <a:gd name="connsiteY25" fmla="*/ 9423 h 10000"/>
                <a:gd name="connsiteX26" fmla="*/ 0 w 10016"/>
                <a:gd name="connsiteY26" fmla="*/ 7482 h 10000"/>
                <a:gd name="connsiteX27" fmla="*/ 16 w 10016"/>
                <a:gd name="connsiteY27" fmla="*/ 292 h 10000"/>
                <a:gd name="connsiteX28" fmla="*/ 47 w 10016"/>
                <a:gd name="connsiteY28" fmla="*/ 201 h 10000"/>
                <a:gd name="connsiteX29" fmla="*/ 109 w 10016"/>
                <a:gd name="connsiteY29" fmla="*/ 133 h 10000"/>
                <a:gd name="connsiteX30" fmla="*/ 242 w 10016"/>
                <a:gd name="connsiteY30" fmla="*/ 76 h 10000"/>
                <a:gd name="connsiteX31" fmla="*/ 386 w 10016"/>
                <a:gd name="connsiteY31" fmla="*/ 42 h 10000"/>
                <a:gd name="connsiteX32" fmla="*/ 572 w 10016"/>
                <a:gd name="connsiteY32" fmla="*/ 23 h 10000"/>
                <a:gd name="connsiteX33" fmla="*/ 788 w 10016"/>
                <a:gd name="connsiteY33" fmla="*/ 8 h 10000"/>
                <a:gd name="connsiteX34" fmla="*/ 1024 w 10016"/>
                <a:gd name="connsiteY34" fmla="*/ 0 h 10000"/>
                <a:gd name="connsiteX35" fmla="*/ 1292 w 10016"/>
                <a:gd name="connsiteY35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9923 w 10035"/>
                <a:gd name="connsiteY9" fmla="*/ 133 h 10000"/>
                <a:gd name="connsiteX10" fmla="*/ 9995 w 10035"/>
                <a:gd name="connsiteY10" fmla="*/ 201 h 10000"/>
                <a:gd name="connsiteX11" fmla="*/ 10016 w 10035"/>
                <a:gd name="connsiteY11" fmla="*/ 292 h 10000"/>
                <a:gd name="connsiteX12" fmla="*/ 10035 w 10035"/>
                <a:gd name="connsiteY12" fmla="*/ 7579 h 10000"/>
                <a:gd name="connsiteX13" fmla="*/ 10016 w 10035"/>
                <a:gd name="connsiteY13" fmla="*/ 9423 h 10000"/>
                <a:gd name="connsiteX14" fmla="*/ 9954 w 10035"/>
                <a:gd name="connsiteY14" fmla="*/ 9579 h 10000"/>
                <a:gd name="connsiteX15" fmla="*/ 9810 w 10035"/>
                <a:gd name="connsiteY15" fmla="*/ 9715 h 10000"/>
                <a:gd name="connsiteX16" fmla="*/ 9563 w 10035"/>
                <a:gd name="connsiteY16" fmla="*/ 9833 h 10000"/>
                <a:gd name="connsiteX17" fmla="*/ 9244 w 10035"/>
                <a:gd name="connsiteY17" fmla="*/ 9924 h 10000"/>
                <a:gd name="connsiteX18" fmla="*/ 8864 w 10035"/>
                <a:gd name="connsiteY18" fmla="*/ 9985 h 10000"/>
                <a:gd name="connsiteX19" fmla="*/ 8452 w 10035"/>
                <a:gd name="connsiteY19" fmla="*/ 10000 h 10000"/>
                <a:gd name="connsiteX20" fmla="*/ 1569 w 10035"/>
                <a:gd name="connsiteY20" fmla="*/ 10000 h 10000"/>
                <a:gd name="connsiteX21" fmla="*/ 1158 w 10035"/>
                <a:gd name="connsiteY21" fmla="*/ 9985 h 10000"/>
                <a:gd name="connsiteX22" fmla="*/ 788 w 10035"/>
                <a:gd name="connsiteY22" fmla="*/ 9924 h 10000"/>
                <a:gd name="connsiteX23" fmla="*/ 479 w 10035"/>
                <a:gd name="connsiteY23" fmla="*/ 9833 h 10000"/>
                <a:gd name="connsiteX24" fmla="*/ 242 w 10035"/>
                <a:gd name="connsiteY24" fmla="*/ 9715 h 10000"/>
                <a:gd name="connsiteX25" fmla="*/ 67 w 10035"/>
                <a:gd name="connsiteY25" fmla="*/ 9579 h 10000"/>
                <a:gd name="connsiteX26" fmla="*/ 16 w 10035"/>
                <a:gd name="connsiteY26" fmla="*/ 9423 h 10000"/>
                <a:gd name="connsiteX27" fmla="*/ 0 w 10035"/>
                <a:gd name="connsiteY27" fmla="*/ 7482 h 10000"/>
                <a:gd name="connsiteX28" fmla="*/ 16 w 10035"/>
                <a:gd name="connsiteY28" fmla="*/ 292 h 10000"/>
                <a:gd name="connsiteX29" fmla="*/ 47 w 10035"/>
                <a:gd name="connsiteY29" fmla="*/ 201 h 10000"/>
                <a:gd name="connsiteX30" fmla="*/ 109 w 10035"/>
                <a:gd name="connsiteY30" fmla="*/ 133 h 10000"/>
                <a:gd name="connsiteX31" fmla="*/ 242 w 10035"/>
                <a:gd name="connsiteY31" fmla="*/ 76 h 10000"/>
                <a:gd name="connsiteX32" fmla="*/ 386 w 10035"/>
                <a:gd name="connsiteY32" fmla="*/ 42 h 10000"/>
                <a:gd name="connsiteX33" fmla="*/ 572 w 10035"/>
                <a:gd name="connsiteY33" fmla="*/ 23 h 10000"/>
                <a:gd name="connsiteX34" fmla="*/ 788 w 10035"/>
                <a:gd name="connsiteY34" fmla="*/ 8 h 10000"/>
                <a:gd name="connsiteX35" fmla="*/ 1024 w 10035"/>
                <a:gd name="connsiteY35" fmla="*/ 0 h 10000"/>
                <a:gd name="connsiteX36" fmla="*/ 1292 w 10035"/>
                <a:gd name="connsiteY36" fmla="*/ 0 h 10000"/>
                <a:gd name="connsiteX0" fmla="*/ 1292 w 10035"/>
                <a:gd name="connsiteY0" fmla="*/ 295 h 10295"/>
                <a:gd name="connsiteX1" fmla="*/ 1569 w 10035"/>
                <a:gd name="connsiteY1" fmla="*/ 295 h 10295"/>
                <a:gd name="connsiteX2" fmla="*/ 8452 w 10035"/>
                <a:gd name="connsiteY2" fmla="*/ 295 h 10295"/>
                <a:gd name="connsiteX3" fmla="*/ 8740 w 10035"/>
                <a:gd name="connsiteY3" fmla="*/ 295 h 10295"/>
                <a:gd name="connsiteX4" fmla="*/ 8997 w 10035"/>
                <a:gd name="connsiteY4" fmla="*/ 295 h 10295"/>
                <a:gd name="connsiteX5" fmla="*/ 9244 w 10035"/>
                <a:gd name="connsiteY5" fmla="*/ 303 h 10295"/>
                <a:gd name="connsiteX6" fmla="*/ 9471 w 10035"/>
                <a:gd name="connsiteY6" fmla="*/ 318 h 10295"/>
                <a:gd name="connsiteX7" fmla="*/ 9656 w 10035"/>
                <a:gd name="connsiteY7" fmla="*/ 337 h 10295"/>
                <a:gd name="connsiteX8" fmla="*/ 9810 w 10035"/>
                <a:gd name="connsiteY8" fmla="*/ 371 h 10295"/>
                <a:gd name="connsiteX9" fmla="*/ 9923 w 10035"/>
                <a:gd name="connsiteY9" fmla="*/ 428 h 10295"/>
                <a:gd name="connsiteX10" fmla="*/ 10016 w 10035"/>
                <a:gd name="connsiteY10" fmla="*/ 587 h 10295"/>
                <a:gd name="connsiteX11" fmla="*/ 10035 w 10035"/>
                <a:gd name="connsiteY11" fmla="*/ 7874 h 10295"/>
                <a:gd name="connsiteX12" fmla="*/ 10016 w 10035"/>
                <a:gd name="connsiteY12" fmla="*/ 9718 h 10295"/>
                <a:gd name="connsiteX13" fmla="*/ 9954 w 10035"/>
                <a:gd name="connsiteY13" fmla="*/ 9874 h 10295"/>
                <a:gd name="connsiteX14" fmla="*/ 9810 w 10035"/>
                <a:gd name="connsiteY14" fmla="*/ 10010 h 10295"/>
                <a:gd name="connsiteX15" fmla="*/ 9563 w 10035"/>
                <a:gd name="connsiteY15" fmla="*/ 10128 h 10295"/>
                <a:gd name="connsiteX16" fmla="*/ 9244 w 10035"/>
                <a:gd name="connsiteY16" fmla="*/ 10219 h 10295"/>
                <a:gd name="connsiteX17" fmla="*/ 8864 w 10035"/>
                <a:gd name="connsiteY17" fmla="*/ 10280 h 10295"/>
                <a:gd name="connsiteX18" fmla="*/ 8452 w 10035"/>
                <a:gd name="connsiteY18" fmla="*/ 10295 h 10295"/>
                <a:gd name="connsiteX19" fmla="*/ 1569 w 10035"/>
                <a:gd name="connsiteY19" fmla="*/ 10295 h 10295"/>
                <a:gd name="connsiteX20" fmla="*/ 1158 w 10035"/>
                <a:gd name="connsiteY20" fmla="*/ 10280 h 10295"/>
                <a:gd name="connsiteX21" fmla="*/ 788 w 10035"/>
                <a:gd name="connsiteY21" fmla="*/ 10219 h 10295"/>
                <a:gd name="connsiteX22" fmla="*/ 479 w 10035"/>
                <a:gd name="connsiteY22" fmla="*/ 10128 h 10295"/>
                <a:gd name="connsiteX23" fmla="*/ 242 w 10035"/>
                <a:gd name="connsiteY23" fmla="*/ 10010 h 10295"/>
                <a:gd name="connsiteX24" fmla="*/ 67 w 10035"/>
                <a:gd name="connsiteY24" fmla="*/ 9874 h 10295"/>
                <a:gd name="connsiteX25" fmla="*/ 16 w 10035"/>
                <a:gd name="connsiteY25" fmla="*/ 9718 h 10295"/>
                <a:gd name="connsiteX26" fmla="*/ 0 w 10035"/>
                <a:gd name="connsiteY26" fmla="*/ 7777 h 10295"/>
                <a:gd name="connsiteX27" fmla="*/ 16 w 10035"/>
                <a:gd name="connsiteY27" fmla="*/ 587 h 10295"/>
                <a:gd name="connsiteX28" fmla="*/ 47 w 10035"/>
                <a:gd name="connsiteY28" fmla="*/ 496 h 10295"/>
                <a:gd name="connsiteX29" fmla="*/ 109 w 10035"/>
                <a:gd name="connsiteY29" fmla="*/ 428 h 10295"/>
                <a:gd name="connsiteX30" fmla="*/ 242 w 10035"/>
                <a:gd name="connsiteY30" fmla="*/ 371 h 10295"/>
                <a:gd name="connsiteX31" fmla="*/ 386 w 10035"/>
                <a:gd name="connsiteY31" fmla="*/ 337 h 10295"/>
                <a:gd name="connsiteX32" fmla="*/ 572 w 10035"/>
                <a:gd name="connsiteY32" fmla="*/ 318 h 10295"/>
                <a:gd name="connsiteX33" fmla="*/ 788 w 10035"/>
                <a:gd name="connsiteY33" fmla="*/ 303 h 10295"/>
                <a:gd name="connsiteX34" fmla="*/ 1024 w 10035"/>
                <a:gd name="connsiteY34" fmla="*/ 295 h 10295"/>
                <a:gd name="connsiteX35" fmla="*/ 1292 w 10035"/>
                <a:gd name="connsiteY35" fmla="*/ 295 h 10295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16 w 10035"/>
                <a:gd name="connsiteY9" fmla="*/ 292 h 10000"/>
                <a:gd name="connsiteX10" fmla="*/ 10035 w 10035"/>
                <a:gd name="connsiteY10" fmla="*/ 7579 h 10000"/>
                <a:gd name="connsiteX11" fmla="*/ 10016 w 10035"/>
                <a:gd name="connsiteY11" fmla="*/ 9423 h 10000"/>
                <a:gd name="connsiteX12" fmla="*/ 9954 w 10035"/>
                <a:gd name="connsiteY12" fmla="*/ 9579 h 10000"/>
                <a:gd name="connsiteX13" fmla="*/ 9810 w 10035"/>
                <a:gd name="connsiteY13" fmla="*/ 9715 h 10000"/>
                <a:gd name="connsiteX14" fmla="*/ 9563 w 10035"/>
                <a:gd name="connsiteY14" fmla="*/ 9833 h 10000"/>
                <a:gd name="connsiteX15" fmla="*/ 9244 w 10035"/>
                <a:gd name="connsiteY15" fmla="*/ 9924 h 10000"/>
                <a:gd name="connsiteX16" fmla="*/ 8864 w 10035"/>
                <a:gd name="connsiteY16" fmla="*/ 9985 h 10000"/>
                <a:gd name="connsiteX17" fmla="*/ 8452 w 10035"/>
                <a:gd name="connsiteY17" fmla="*/ 10000 h 10000"/>
                <a:gd name="connsiteX18" fmla="*/ 1569 w 10035"/>
                <a:gd name="connsiteY18" fmla="*/ 10000 h 10000"/>
                <a:gd name="connsiteX19" fmla="*/ 1158 w 10035"/>
                <a:gd name="connsiteY19" fmla="*/ 9985 h 10000"/>
                <a:gd name="connsiteX20" fmla="*/ 788 w 10035"/>
                <a:gd name="connsiteY20" fmla="*/ 9924 h 10000"/>
                <a:gd name="connsiteX21" fmla="*/ 479 w 10035"/>
                <a:gd name="connsiteY21" fmla="*/ 9833 h 10000"/>
                <a:gd name="connsiteX22" fmla="*/ 242 w 10035"/>
                <a:gd name="connsiteY22" fmla="*/ 9715 h 10000"/>
                <a:gd name="connsiteX23" fmla="*/ 67 w 10035"/>
                <a:gd name="connsiteY23" fmla="*/ 9579 h 10000"/>
                <a:gd name="connsiteX24" fmla="*/ 16 w 10035"/>
                <a:gd name="connsiteY24" fmla="*/ 9423 h 10000"/>
                <a:gd name="connsiteX25" fmla="*/ 0 w 10035"/>
                <a:gd name="connsiteY25" fmla="*/ 7482 h 10000"/>
                <a:gd name="connsiteX26" fmla="*/ 16 w 10035"/>
                <a:gd name="connsiteY26" fmla="*/ 292 h 10000"/>
                <a:gd name="connsiteX27" fmla="*/ 47 w 10035"/>
                <a:gd name="connsiteY27" fmla="*/ 201 h 10000"/>
                <a:gd name="connsiteX28" fmla="*/ 109 w 10035"/>
                <a:gd name="connsiteY28" fmla="*/ 133 h 10000"/>
                <a:gd name="connsiteX29" fmla="*/ 242 w 10035"/>
                <a:gd name="connsiteY29" fmla="*/ 76 h 10000"/>
                <a:gd name="connsiteX30" fmla="*/ 386 w 10035"/>
                <a:gd name="connsiteY30" fmla="*/ 42 h 10000"/>
                <a:gd name="connsiteX31" fmla="*/ 572 w 10035"/>
                <a:gd name="connsiteY31" fmla="*/ 23 h 10000"/>
                <a:gd name="connsiteX32" fmla="*/ 788 w 10035"/>
                <a:gd name="connsiteY32" fmla="*/ 8 h 10000"/>
                <a:gd name="connsiteX33" fmla="*/ 1024 w 10035"/>
                <a:gd name="connsiteY33" fmla="*/ 0 h 10000"/>
                <a:gd name="connsiteX34" fmla="*/ 1292 w 10035"/>
                <a:gd name="connsiteY34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9810 w 10035"/>
                <a:gd name="connsiteY8" fmla="*/ 76 h 10000"/>
                <a:gd name="connsiteX9" fmla="*/ 10035 w 10035"/>
                <a:gd name="connsiteY9" fmla="*/ 7579 h 10000"/>
                <a:gd name="connsiteX10" fmla="*/ 10016 w 10035"/>
                <a:gd name="connsiteY10" fmla="*/ 9423 h 10000"/>
                <a:gd name="connsiteX11" fmla="*/ 9954 w 10035"/>
                <a:gd name="connsiteY11" fmla="*/ 9579 h 10000"/>
                <a:gd name="connsiteX12" fmla="*/ 9810 w 10035"/>
                <a:gd name="connsiteY12" fmla="*/ 9715 h 10000"/>
                <a:gd name="connsiteX13" fmla="*/ 9563 w 10035"/>
                <a:gd name="connsiteY13" fmla="*/ 9833 h 10000"/>
                <a:gd name="connsiteX14" fmla="*/ 9244 w 10035"/>
                <a:gd name="connsiteY14" fmla="*/ 9924 h 10000"/>
                <a:gd name="connsiteX15" fmla="*/ 8864 w 10035"/>
                <a:gd name="connsiteY15" fmla="*/ 9985 h 10000"/>
                <a:gd name="connsiteX16" fmla="*/ 8452 w 10035"/>
                <a:gd name="connsiteY16" fmla="*/ 10000 h 10000"/>
                <a:gd name="connsiteX17" fmla="*/ 1569 w 10035"/>
                <a:gd name="connsiteY17" fmla="*/ 10000 h 10000"/>
                <a:gd name="connsiteX18" fmla="*/ 1158 w 10035"/>
                <a:gd name="connsiteY18" fmla="*/ 9985 h 10000"/>
                <a:gd name="connsiteX19" fmla="*/ 788 w 10035"/>
                <a:gd name="connsiteY19" fmla="*/ 9924 h 10000"/>
                <a:gd name="connsiteX20" fmla="*/ 479 w 10035"/>
                <a:gd name="connsiteY20" fmla="*/ 9833 h 10000"/>
                <a:gd name="connsiteX21" fmla="*/ 242 w 10035"/>
                <a:gd name="connsiteY21" fmla="*/ 9715 h 10000"/>
                <a:gd name="connsiteX22" fmla="*/ 67 w 10035"/>
                <a:gd name="connsiteY22" fmla="*/ 9579 h 10000"/>
                <a:gd name="connsiteX23" fmla="*/ 16 w 10035"/>
                <a:gd name="connsiteY23" fmla="*/ 9423 h 10000"/>
                <a:gd name="connsiteX24" fmla="*/ 0 w 10035"/>
                <a:gd name="connsiteY24" fmla="*/ 7482 h 10000"/>
                <a:gd name="connsiteX25" fmla="*/ 16 w 10035"/>
                <a:gd name="connsiteY25" fmla="*/ 292 h 10000"/>
                <a:gd name="connsiteX26" fmla="*/ 47 w 10035"/>
                <a:gd name="connsiteY26" fmla="*/ 201 h 10000"/>
                <a:gd name="connsiteX27" fmla="*/ 109 w 10035"/>
                <a:gd name="connsiteY27" fmla="*/ 133 h 10000"/>
                <a:gd name="connsiteX28" fmla="*/ 242 w 10035"/>
                <a:gd name="connsiteY28" fmla="*/ 76 h 10000"/>
                <a:gd name="connsiteX29" fmla="*/ 386 w 10035"/>
                <a:gd name="connsiteY29" fmla="*/ 42 h 10000"/>
                <a:gd name="connsiteX30" fmla="*/ 572 w 10035"/>
                <a:gd name="connsiteY30" fmla="*/ 23 h 10000"/>
                <a:gd name="connsiteX31" fmla="*/ 788 w 10035"/>
                <a:gd name="connsiteY31" fmla="*/ 8 h 10000"/>
                <a:gd name="connsiteX32" fmla="*/ 1024 w 10035"/>
                <a:gd name="connsiteY32" fmla="*/ 0 h 10000"/>
                <a:gd name="connsiteX33" fmla="*/ 1292 w 10035"/>
                <a:gd name="connsiteY33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9656 w 10035"/>
                <a:gd name="connsiteY7" fmla="*/ 42 h 10000"/>
                <a:gd name="connsiteX8" fmla="*/ 10035 w 10035"/>
                <a:gd name="connsiteY8" fmla="*/ 7579 h 10000"/>
                <a:gd name="connsiteX9" fmla="*/ 10016 w 10035"/>
                <a:gd name="connsiteY9" fmla="*/ 9423 h 10000"/>
                <a:gd name="connsiteX10" fmla="*/ 9954 w 10035"/>
                <a:gd name="connsiteY10" fmla="*/ 9579 h 10000"/>
                <a:gd name="connsiteX11" fmla="*/ 9810 w 10035"/>
                <a:gd name="connsiteY11" fmla="*/ 9715 h 10000"/>
                <a:gd name="connsiteX12" fmla="*/ 9563 w 10035"/>
                <a:gd name="connsiteY12" fmla="*/ 9833 h 10000"/>
                <a:gd name="connsiteX13" fmla="*/ 9244 w 10035"/>
                <a:gd name="connsiteY13" fmla="*/ 9924 h 10000"/>
                <a:gd name="connsiteX14" fmla="*/ 8864 w 10035"/>
                <a:gd name="connsiteY14" fmla="*/ 9985 h 10000"/>
                <a:gd name="connsiteX15" fmla="*/ 8452 w 10035"/>
                <a:gd name="connsiteY15" fmla="*/ 10000 h 10000"/>
                <a:gd name="connsiteX16" fmla="*/ 1569 w 10035"/>
                <a:gd name="connsiteY16" fmla="*/ 10000 h 10000"/>
                <a:gd name="connsiteX17" fmla="*/ 1158 w 10035"/>
                <a:gd name="connsiteY17" fmla="*/ 9985 h 10000"/>
                <a:gd name="connsiteX18" fmla="*/ 788 w 10035"/>
                <a:gd name="connsiteY18" fmla="*/ 9924 h 10000"/>
                <a:gd name="connsiteX19" fmla="*/ 479 w 10035"/>
                <a:gd name="connsiteY19" fmla="*/ 9833 h 10000"/>
                <a:gd name="connsiteX20" fmla="*/ 242 w 10035"/>
                <a:gd name="connsiteY20" fmla="*/ 9715 h 10000"/>
                <a:gd name="connsiteX21" fmla="*/ 67 w 10035"/>
                <a:gd name="connsiteY21" fmla="*/ 9579 h 10000"/>
                <a:gd name="connsiteX22" fmla="*/ 16 w 10035"/>
                <a:gd name="connsiteY22" fmla="*/ 9423 h 10000"/>
                <a:gd name="connsiteX23" fmla="*/ 0 w 10035"/>
                <a:gd name="connsiteY23" fmla="*/ 7482 h 10000"/>
                <a:gd name="connsiteX24" fmla="*/ 16 w 10035"/>
                <a:gd name="connsiteY24" fmla="*/ 292 h 10000"/>
                <a:gd name="connsiteX25" fmla="*/ 47 w 10035"/>
                <a:gd name="connsiteY25" fmla="*/ 201 h 10000"/>
                <a:gd name="connsiteX26" fmla="*/ 109 w 10035"/>
                <a:gd name="connsiteY26" fmla="*/ 133 h 10000"/>
                <a:gd name="connsiteX27" fmla="*/ 242 w 10035"/>
                <a:gd name="connsiteY27" fmla="*/ 76 h 10000"/>
                <a:gd name="connsiteX28" fmla="*/ 386 w 10035"/>
                <a:gd name="connsiteY28" fmla="*/ 42 h 10000"/>
                <a:gd name="connsiteX29" fmla="*/ 572 w 10035"/>
                <a:gd name="connsiteY29" fmla="*/ 23 h 10000"/>
                <a:gd name="connsiteX30" fmla="*/ 788 w 10035"/>
                <a:gd name="connsiteY30" fmla="*/ 8 h 10000"/>
                <a:gd name="connsiteX31" fmla="*/ 1024 w 10035"/>
                <a:gd name="connsiteY31" fmla="*/ 0 h 10000"/>
                <a:gd name="connsiteX32" fmla="*/ 1292 w 10035"/>
                <a:gd name="connsiteY32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9471 w 10035"/>
                <a:gd name="connsiteY6" fmla="*/ 23 h 10000"/>
                <a:gd name="connsiteX7" fmla="*/ 10035 w 10035"/>
                <a:gd name="connsiteY7" fmla="*/ 7579 h 10000"/>
                <a:gd name="connsiteX8" fmla="*/ 10016 w 10035"/>
                <a:gd name="connsiteY8" fmla="*/ 9423 h 10000"/>
                <a:gd name="connsiteX9" fmla="*/ 9954 w 10035"/>
                <a:gd name="connsiteY9" fmla="*/ 9579 h 10000"/>
                <a:gd name="connsiteX10" fmla="*/ 9810 w 10035"/>
                <a:gd name="connsiteY10" fmla="*/ 9715 h 10000"/>
                <a:gd name="connsiteX11" fmla="*/ 9563 w 10035"/>
                <a:gd name="connsiteY11" fmla="*/ 9833 h 10000"/>
                <a:gd name="connsiteX12" fmla="*/ 9244 w 10035"/>
                <a:gd name="connsiteY12" fmla="*/ 9924 h 10000"/>
                <a:gd name="connsiteX13" fmla="*/ 8864 w 10035"/>
                <a:gd name="connsiteY13" fmla="*/ 9985 h 10000"/>
                <a:gd name="connsiteX14" fmla="*/ 8452 w 10035"/>
                <a:gd name="connsiteY14" fmla="*/ 10000 h 10000"/>
                <a:gd name="connsiteX15" fmla="*/ 1569 w 10035"/>
                <a:gd name="connsiteY15" fmla="*/ 10000 h 10000"/>
                <a:gd name="connsiteX16" fmla="*/ 1158 w 10035"/>
                <a:gd name="connsiteY16" fmla="*/ 9985 h 10000"/>
                <a:gd name="connsiteX17" fmla="*/ 788 w 10035"/>
                <a:gd name="connsiteY17" fmla="*/ 9924 h 10000"/>
                <a:gd name="connsiteX18" fmla="*/ 479 w 10035"/>
                <a:gd name="connsiteY18" fmla="*/ 9833 h 10000"/>
                <a:gd name="connsiteX19" fmla="*/ 242 w 10035"/>
                <a:gd name="connsiteY19" fmla="*/ 9715 h 10000"/>
                <a:gd name="connsiteX20" fmla="*/ 67 w 10035"/>
                <a:gd name="connsiteY20" fmla="*/ 9579 h 10000"/>
                <a:gd name="connsiteX21" fmla="*/ 16 w 10035"/>
                <a:gd name="connsiteY21" fmla="*/ 9423 h 10000"/>
                <a:gd name="connsiteX22" fmla="*/ 0 w 10035"/>
                <a:gd name="connsiteY22" fmla="*/ 7482 h 10000"/>
                <a:gd name="connsiteX23" fmla="*/ 16 w 10035"/>
                <a:gd name="connsiteY23" fmla="*/ 292 h 10000"/>
                <a:gd name="connsiteX24" fmla="*/ 47 w 10035"/>
                <a:gd name="connsiteY24" fmla="*/ 201 h 10000"/>
                <a:gd name="connsiteX25" fmla="*/ 109 w 10035"/>
                <a:gd name="connsiteY25" fmla="*/ 133 h 10000"/>
                <a:gd name="connsiteX26" fmla="*/ 242 w 10035"/>
                <a:gd name="connsiteY26" fmla="*/ 76 h 10000"/>
                <a:gd name="connsiteX27" fmla="*/ 386 w 10035"/>
                <a:gd name="connsiteY27" fmla="*/ 42 h 10000"/>
                <a:gd name="connsiteX28" fmla="*/ 572 w 10035"/>
                <a:gd name="connsiteY28" fmla="*/ 23 h 10000"/>
                <a:gd name="connsiteX29" fmla="*/ 788 w 10035"/>
                <a:gd name="connsiteY29" fmla="*/ 8 h 10000"/>
                <a:gd name="connsiteX30" fmla="*/ 1024 w 10035"/>
                <a:gd name="connsiteY30" fmla="*/ 0 h 10000"/>
                <a:gd name="connsiteX31" fmla="*/ 1292 w 10035"/>
                <a:gd name="connsiteY31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9244 w 10035"/>
                <a:gd name="connsiteY5" fmla="*/ 8 h 10000"/>
                <a:gd name="connsiteX6" fmla="*/ 10035 w 10035"/>
                <a:gd name="connsiteY6" fmla="*/ 7579 h 10000"/>
                <a:gd name="connsiteX7" fmla="*/ 10016 w 10035"/>
                <a:gd name="connsiteY7" fmla="*/ 9423 h 10000"/>
                <a:gd name="connsiteX8" fmla="*/ 9954 w 10035"/>
                <a:gd name="connsiteY8" fmla="*/ 9579 h 10000"/>
                <a:gd name="connsiteX9" fmla="*/ 9810 w 10035"/>
                <a:gd name="connsiteY9" fmla="*/ 9715 h 10000"/>
                <a:gd name="connsiteX10" fmla="*/ 9563 w 10035"/>
                <a:gd name="connsiteY10" fmla="*/ 9833 h 10000"/>
                <a:gd name="connsiteX11" fmla="*/ 9244 w 10035"/>
                <a:gd name="connsiteY11" fmla="*/ 9924 h 10000"/>
                <a:gd name="connsiteX12" fmla="*/ 8864 w 10035"/>
                <a:gd name="connsiteY12" fmla="*/ 9985 h 10000"/>
                <a:gd name="connsiteX13" fmla="*/ 8452 w 10035"/>
                <a:gd name="connsiteY13" fmla="*/ 10000 h 10000"/>
                <a:gd name="connsiteX14" fmla="*/ 1569 w 10035"/>
                <a:gd name="connsiteY14" fmla="*/ 10000 h 10000"/>
                <a:gd name="connsiteX15" fmla="*/ 1158 w 10035"/>
                <a:gd name="connsiteY15" fmla="*/ 9985 h 10000"/>
                <a:gd name="connsiteX16" fmla="*/ 788 w 10035"/>
                <a:gd name="connsiteY16" fmla="*/ 9924 h 10000"/>
                <a:gd name="connsiteX17" fmla="*/ 479 w 10035"/>
                <a:gd name="connsiteY17" fmla="*/ 9833 h 10000"/>
                <a:gd name="connsiteX18" fmla="*/ 242 w 10035"/>
                <a:gd name="connsiteY18" fmla="*/ 9715 h 10000"/>
                <a:gd name="connsiteX19" fmla="*/ 67 w 10035"/>
                <a:gd name="connsiteY19" fmla="*/ 9579 h 10000"/>
                <a:gd name="connsiteX20" fmla="*/ 16 w 10035"/>
                <a:gd name="connsiteY20" fmla="*/ 9423 h 10000"/>
                <a:gd name="connsiteX21" fmla="*/ 0 w 10035"/>
                <a:gd name="connsiteY21" fmla="*/ 7482 h 10000"/>
                <a:gd name="connsiteX22" fmla="*/ 16 w 10035"/>
                <a:gd name="connsiteY22" fmla="*/ 292 h 10000"/>
                <a:gd name="connsiteX23" fmla="*/ 47 w 10035"/>
                <a:gd name="connsiteY23" fmla="*/ 201 h 10000"/>
                <a:gd name="connsiteX24" fmla="*/ 109 w 10035"/>
                <a:gd name="connsiteY24" fmla="*/ 133 h 10000"/>
                <a:gd name="connsiteX25" fmla="*/ 242 w 10035"/>
                <a:gd name="connsiteY25" fmla="*/ 76 h 10000"/>
                <a:gd name="connsiteX26" fmla="*/ 386 w 10035"/>
                <a:gd name="connsiteY26" fmla="*/ 42 h 10000"/>
                <a:gd name="connsiteX27" fmla="*/ 572 w 10035"/>
                <a:gd name="connsiteY27" fmla="*/ 23 h 10000"/>
                <a:gd name="connsiteX28" fmla="*/ 788 w 10035"/>
                <a:gd name="connsiteY28" fmla="*/ 8 h 10000"/>
                <a:gd name="connsiteX29" fmla="*/ 1024 w 10035"/>
                <a:gd name="connsiteY29" fmla="*/ 0 h 10000"/>
                <a:gd name="connsiteX30" fmla="*/ 1292 w 10035"/>
                <a:gd name="connsiteY30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8997 w 10035"/>
                <a:gd name="connsiteY4" fmla="*/ 0 h 10000"/>
                <a:gd name="connsiteX5" fmla="*/ 10035 w 10035"/>
                <a:gd name="connsiteY5" fmla="*/ 7579 h 10000"/>
                <a:gd name="connsiteX6" fmla="*/ 10016 w 10035"/>
                <a:gd name="connsiteY6" fmla="*/ 9423 h 10000"/>
                <a:gd name="connsiteX7" fmla="*/ 9954 w 10035"/>
                <a:gd name="connsiteY7" fmla="*/ 9579 h 10000"/>
                <a:gd name="connsiteX8" fmla="*/ 9810 w 10035"/>
                <a:gd name="connsiteY8" fmla="*/ 9715 h 10000"/>
                <a:gd name="connsiteX9" fmla="*/ 9563 w 10035"/>
                <a:gd name="connsiteY9" fmla="*/ 9833 h 10000"/>
                <a:gd name="connsiteX10" fmla="*/ 9244 w 10035"/>
                <a:gd name="connsiteY10" fmla="*/ 9924 h 10000"/>
                <a:gd name="connsiteX11" fmla="*/ 8864 w 10035"/>
                <a:gd name="connsiteY11" fmla="*/ 9985 h 10000"/>
                <a:gd name="connsiteX12" fmla="*/ 8452 w 10035"/>
                <a:gd name="connsiteY12" fmla="*/ 10000 h 10000"/>
                <a:gd name="connsiteX13" fmla="*/ 1569 w 10035"/>
                <a:gd name="connsiteY13" fmla="*/ 10000 h 10000"/>
                <a:gd name="connsiteX14" fmla="*/ 1158 w 10035"/>
                <a:gd name="connsiteY14" fmla="*/ 9985 h 10000"/>
                <a:gd name="connsiteX15" fmla="*/ 788 w 10035"/>
                <a:gd name="connsiteY15" fmla="*/ 9924 h 10000"/>
                <a:gd name="connsiteX16" fmla="*/ 479 w 10035"/>
                <a:gd name="connsiteY16" fmla="*/ 9833 h 10000"/>
                <a:gd name="connsiteX17" fmla="*/ 242 w 10035"/>
                <a:gd name="connsiteY17" fmla="*/ 9715 h 10000"/>
                <a:gd name="connsiteX18" fmla="*/ 67 w 10035"/>
                <a:gd name="connsiteY18" fmla="*/ 9579 h 10000"/>
                <a:gd name="connsiteX19" fmla="*/ 16 w 10035"/>
                <a:gd name="connsiteY19" fmla="*/ 9423 h 10000"/>
                <a:gd name="connsiteX20" fmla="*/ 0 w 10035"/>
                <a:gd name="connsiteY20" fmla="*/ 7482 h 10000"/>
                <a:gd name="connsiteX21" fmla="*/ 16 w 10035"/>
                <a:gd name="connsiteY21" fmla="*/ 292 h 10000"/>
                <a:gd name="connsiteX22" fmla="*/ 47 w 10035"/>
                <a:gd name="connsiteY22" fmla="*/ 201 h 10000"/>
                <a:gd name="connsiteX23" fmla="*/ 109 w 10035"/>
                <a:gd name="connsiteY23" fmla="*/ 133 h 10000"/>
                <a:gd name="connsiteX24" fmla="*/ 242 w 10035"/>
                <a:gd name="connsiteY24" fmla="*/ 76 h 10000"/>
                <a:gd name="connsiteX25" fmla="*/ 386 w 10035"/>
                <a:gd name="connsiteY25" fmla="*/ 42 h 10000"/>
                <a:gd name="connsiteX26" fmla="*/ 572 w 10035"/>
                <a:gd name="connsiteY26" fmla="*/ 23 h 10000"/>
                <a:gd name="connsiteX27" fmla="*/ 788 w 10035"/>
                <a:gd name="connsiteY27" fmla="*/ 8 h 10000"/>
                <a:gd name="connsiteX28" fmla="*/ 1024 w 10035"/>
                <a:gd name="connsiteY28" fmla="*/ 0 h 10000"/>
                <a:gd name="connsiteX29" fmla="*/ 1292 w 10035"/>
                <a:gd name="connsiteY29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8740 w 10035"/>
                <a:gd name="connsiteY3" fmla="*/ 0 h 10000"/>
                <a:gd name="connsiteX4" fmla="*/ 10035 w 10035"/>
                <a:gd name="connsiteY4" fmla="*/ 7579 h 10000"/>
                <a:gd name="connsiteX5" fmla="*/ 10016 w 10035"/>
                <a:gd name="connsiteY5" fmla="*/ 9423 h 10000"/>
                <a:gd name="connsiteX6" fmla="*/ 9954 w 10035"/>
                <a:gd name="connsiteY6" fmla="*/ 9579 h 10000"/>
                <a:gd name="connsiteX7" fmla="*/ 9810 w 10035"/>
                <a:gd name="connsiteY7" fmla="*/ 9715 h 10000"/>
                <a:gd name="connsiteX8" fmla="*/ 9563 w 10035"/>
                <a:gd name="connsiteY8" fmla="*/ 9833 h 10000"/>
                <a:gd name="connsiteX9" fmla="*/ 9244 w 10035"/>
                <a:gd name="connsiteY9" fmla="*/ 9924 h 10000"/>
                <a:gd name="connsiteX10" fmla="*/ 8864 w 10035"/>
                <a:gd name="connsiteY10" fmla="*/ 9985 h 10000"/>
                <a:gd name="connsiteX11" fmla="*/ 8452 w 10035"/>
                <a:gd name="connsiteY11" fmla="*/ 10000 h 10000"/>
                <a:gd name="connsiteX12" fmla="*/ 1569 w 10035"/>
                <a:gd name="connsiteY12" fmla="*/ 10000 h 10000"/>
                <a:gd name="connsiteX13" fmla="*/ 1158 w 10035"/>
                <a:gd name="connsiteY13" fmla="*/ 9985 h 10000"/>
                <a:gd name="connsiteX14" fmla="*/ 788 w 10035"/>
                <a:gd name="connsiteY14" fmla="*/ 9924 h 10000"/>
                <a:gd name="connsiteX15" fmla="*/ 479 w 10035"/>
                <a:gd name="connsiteY15" fmla="*/ 9833 h 10000"/>
                <a:gd name="connsiteX16" fmla="*/ 242 w 10035"/>
                <a:gd name="connsiteY16" fmla="*/ 9715 h 10000"/>
                <a:gd name="connsiteX17" fmla="*/ 67 w 10035"/>
                <a:gd name="connsiteY17" fmla="*/ 9579 h 10000"/>
                <a:gd name="connsiteX18" fmla="*/ 16 w 10035"/>
                <a:gd name="connsiteY18" fmla="*/ 9423 h 10000"/>
                <a:gd name="connsiteX19" fmla="*/ 0 w 10035"/>
                <a:gd name="connsiteY19" fmla="*/ 7482 h 10000"/>
                <a:gd name="connsiteX20" fmla="*/ 16 w 10035"/>
                <a:gd name="connsiteY20" fmla="*/ 292 h 10000"/>
                <a:gd name="connsiteX21" fmla="*/ 47 w 10035"/>
                <a:gd name="connsiteY21" fmla="*/ 201 h 10000"/>
                <a:gd name="connsiteX22" fmla="*/ 109 w 10035"/>
                <a:gd name="connsiteY22" fmla="*/ 133 h 10000"/>
                <a:gd name="connsiteX23" fmla="*/ 242 w 10035"/>
                <a:gd name="connsiteY23" fmla="*/ 76 h 10000"/>
                <a:gd name="connsiteX24" fmla="*/ 386 w 10035"/>
                <a:gd name="connsiteY24" fmla="*/ 42 h 10000"/>
                <a:gd name="connsiteX25" fmla="*/ 572 w 10035"/>
                <a:gd name="connsiteY25" fmla="*/ 23 h 10000"/>
                <a:gd name="connsiteX26" fmla="*/ 788 w 10035"/>
                <a:gd name="connsiteY26" fmla="*/ 8 h 10000"/>
                <a:gd name="connsiteX27" fmla="*/ 1024 w 10035"/>
                <a:gd name="connsiteY27" fmla="*/ 0 h 10000"/>
                <a:gd name="connsiteX28" fmla="*/ 1292 w 10035"/>
                <a:gd name="connsiteY28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8452 w 10035"/>
                <a:gd name="connsiteY2" fmla="*/ 0 h 10000"/>
                <a:gd name="connsiteX3" fmla="*/ 10035 w 10035"/>
                <a:gd name="connsiteY3" fmla="*/ 7579 h 10000"/>
                <a:gd name="connsiteX4" fmla="*/ 10016 w 10035"/>
                <a:gd name="connsiteY4" fmla="*/ 9423 h 10000"/>
                <a:gd name="connsiteX5" fmla="*/ 9954 w 10035"/>
                <a:gd name="connsiteY5" fmla="*/ 9579 h 10000"/>
                <a:gd name="connsiteX6" fmla="*/ 9810 w 10035"/>
                <a:gd name="connsiteY6" fmla="*/ 9715 h 10000"/>
                <a:gd name="connsiteX7" fmla="*/ 9563 w 10035"/>
                <a:gd name="connsiteY7" fmla="*/ 9833 h 10000"/>
                <a:gd name="connsiteX8" fmla="*/ 9244 w 10035"/>
                <a:gd name="connsiteY8" fmla="*/ 9924 h 10000"/>
                <a:gd name="connsiteX9" fmla="*/ 8864 w 10035"/>
                <a:gd name="connsiteY9" fmla="*/ 9985 h 10000"/>
                <a:gd name="connsiteX10" fmla="*/ 8452 w 10035"/>
                <a:gd name="connsiteY10" fmla="*/ 10000 h 10000"/>
                <a:gd name="connsiteX11" fmla="*/ 1569 w 10035"/>
                <a:gd name="connsiteY11" fmla="*/ 10000 h 10000"/>
                <a:gd name="connsiteX12" fmla="*/ 1158 w 10035"/>
                <a:gd name="connsiteY12" fmla="*/ 9985 h 10000"/>
                <a:gd name="connsiteX13" fmla="*/ 788 w 10035"/>
                <a:gd name="connsiteY13" fmla="*/ 9924 h 10000"/>
                <a:gd name="connsiteX14" fmla="*/ 479 w 10035"/>
                <a:gd name="connsiteY14" fmla="*/ 9833 h 10000"/>
                <a:gd name="connsiteX15" fmla="*/ 242 w 10035"/>
                <a:gd name="connsiteY15" fmla="*/ 9715 h 10000"/>
                <a:gd name="connsiteX16" fmla="*/ 67 w 10035"/>
                <a:gd name="connsiteY16" fmla="*/ 9579 h 10000"/>
                <a:gd name="connsiteX17" fmla="*/ 16 w 10035"/>
                <a:gd name="connsiteY17" fmla="*/ 9423 h 10000"/>
                <a:gd name="connsiteX18" fmla="*/ 0 w 10035"/>
                <a:gd name="connsiteY18" fmla="*/ 7482 h 10000"/>
                <a:gd name="connsiteX19" fmla="*/ 16 w 10035"/>
                <a:gd name="connsiteY19" fmla="*/ 292 h 10000"/>
                <a:gd name="connsiteX20" fmla="*/ 47 w 10035"/>
                <a:gd name="connsiteY20" fmla="*/ 201 h 10000"/>
                <a:gd name="connsiteX21" fmla="*/ 109 w 10035"/>
                <a:gd name="connsiteY21" fmla="*/ 133 h 10000"/>
                <a:gd name="connsiteX22" fmla="*/ 242 w 10035"/>
                <a:gd name="connsiteY22" fmla="*/ 76 h 10000"/>
                <a:gd name="connsiteX23" fmla="*/ 386 w 10035"/>
                <a:gd name="connsiteY23" fmla="*/ 42 h 10000"/>
                <a:gd name="connsiteX24" fmla="*/ 572 w 10035"/>
                <a:gd name="connsiteY24" fmla="*/ 23 h 10000"/>
                <a:gd name="connsiteX25" fmla="*/ 788 w 10035"/>
                <a:gd name="connsiteY25" fmla="*/ 8 h 10000"/>
                <a:gd name="connsiteX26" fmla="*/ 1024 w 10035"/>
                <a:gd name="connsiteY26" fmla="*/ 0 h 10000"/>
                <a:gd name="connsiteX27" fmla="*/ 1292 w 10035"/>
                <a:gd name="connsiteY27" fmla="*/ 0 h 10000"/>
                <a:gd name="connsiteX0" fmla="*/ 1292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26" fmla="*/ 1292 w 10035"/>
                <a:gd name="connsiteY26" fmla="*/ 0 h 10000"/>
                <a:gd name="connsiteX0" fmla="*/ 1024 w 10035"/>
                <a:gd name="connsiteY0" fmla="*/ 0 h 10000"/>
                <a:gd name="connsiteX1" fmla="*/ 1569 w 10035"/>
                <a:gd name="connsiteY1" fmla="*/ 0 h 10000"/>
                <a:gd name="connsiteX2" fmla="*/ 10035 w 10035"/>
                <a:gd name="connsiteY2" fmla="*/ 7579 h 10000"/>
                <a:gd name="connsiteX3" fmla="*/ 10016 w 10035"/>
                <a:gd name="connsiteY3" fmla="*/ 9423 h 10000"/>
                <a:gd name="connsiteX4" fmla="*/ 9954 w 10035"/>
                <a:gd name="connsiteY4" fmla="*/ 9579 h 10000"/>
                <a:gd name="connsiteX5" fmla="*/ 9810 w 10035"/>
                <a:gd name="connsiteY5" fmla="*/ 9715 h 10000"/>
                <a:gd name="connsiteX6" fmla="*/ 9563 w 10035"/>
                <a:gd name="connsiteY6" fmla="*/ 9833 h 10000"/>
                <a:gd name="connsiteX7" fmla="*/ 9244 w 10035"/>
                <a:gd name="connsiteY7" fmla="*/ 9924 h 10000"/>
                <a:gd name="connsiteX8" fmla="*/ 8864 w 10035"/>
                <a:gd name="connsiteY8" fmla="*/ 9985 h 10000"/>
                <a:gd name="connsiteX9" fmla="*/ 8452 w 10035"/>
                <a:gd name="connsiteY9" fmla="*/ 10000 h 10000"/>
                <a:gd name="connsiteX10" fmla="*/ 1569 w 10035"/>
                <a:gd name="connsiteY10" fmla="*/ 10000 h 10000"/>
                <a:gd name="connsiteX11" fmla="*/ 1158 w 10035"/>
                <a:gd name="connsiteY11" fmla="*/ 9985 h 10000"/>
                <a:gd name="connsiteX12" fmla="*/ 788 w 10035"/>
                <a:gd name="connsiteY12" fmla="*/ 9924 h 10000"/>
                <a:gd name="connsiteX13" fmla="*/ 479 w 10035"/>
                <a:gd name="connsiteY13" fmla="*/ 9833 h 10000"/>
                <a:gd name="connsiteX14" fmla="*/ 242 w 10035"/>
                <a:gd name="connsiteY14" fmla="*/ 9715 h 10000"/>
                <a:gd name="connsiteX15" fmla="*/ 67 w 10035"/>
                <a:gd name="connsiteY15" fmla="*/ 9579 h 10000"/>
                <a:gd name="connsiteX16" fmla="*/ 16 w 10035"/>
                <a:gd name="connsiteY16" fmla="*/ 9423 h 10000"/>
                <a:gd name="connsiteX17" fmla="*/ 0 w 10035"/>
                <a:gd name="connsiteY17" fmla="*/ 7482 h 10000"/>
                <a:gd name="connsiteX18" fmla="*/ 16 w 10035"/>
                <a:gd name="connsiteY18" fmla="*/ 292 h 10000"/>
                <a:gd name="connsiteX19" fmla="*/ 47 w 10035"/>
                <a:gd name="connsiteY19" fmla="*/ 201 h 10000"/>
                <a:gd name="connsiteX20" fmla="*/ 109 w 10035"/>
                <a:gd name="connsiteY20" fmla="*/ 133 h 10000"/>
                <a:gd name="connsiteX21" fmla="*/ 242 w 10035"/>
                <a:gd name="connsiteY21" fmla="*/ 76 h 10000"/>
                <a:gd name="connsiteX22" fmla="*/ 386 w 10035"/>
                <a:gd name="connsiteY22" fmla="*/ 42 h 10000"/>
                <a:gd name="connsiteX23" fmla="*/ 572 w 10035"/>
                <a:gd name="connsiteY23" fmla="*/ 23 h 10000"/>
                <a:gd name="connsiteX24" fmla="*/ 788 w 10035"/>
                <a:gd name="connsiteY24" fmla="*/ 8 h 10000"/>
                <a:gd name="connsiteX25" fmla="*/ 1024 w 10035"/>
                <a:gd name="connsiteY25" fmla="*/ 0 h 10000"/>
                <a:gd name="connsiteX0" fmla="*/ 1024 w 10035"/>
                <a:gd name="connsiteY0" fmla="*/ 0 h 10000"/>
                <a:gd name="connsiteX1" fmla="*/ 10035 w 10035"/>
                <a:gd name="connsiteY1" fmla="*/ 7579 h 10000"/>
                <a:gd name="connsiteX2" fmla="*/ 10016 w 10035"/>
                <a:gd name="connsiteY2" fmla="*/ 9423 h 10000"/>
                <a:gd name="connsiteX3" fmla="*/ 9954 w 10035"/>
                <a:gd name="connsiteY3" fmla="*/ 9579 h 10000"/>
                <a:gd name="connsiteX4" fmla="*/ 9810 w 10035"/>
                <a:gd name="connsiteY4" fmla="*/ 9715 h 10000"/>
                <a:gd name="connsiteX5" fmla="*/ 9563 w 10035"/>
                <a:gd name="connsiteY5" fmla="*/ 9833 h 10000"/>
                <a:gd name="connsiteX6" fmla="*/ 9244 w 10035"/>
                <a:gd name="connsiteY6" fmla="*/ 9924 h 10000"/>
                <a:gd name="connsiteX7" fmla="*/ 8864 w 10035"/>
                <a:gd name="connsiteY7" fmla="*/ 9985 h 10000"/>
                <a:gd name="connsiteX8" fmla="*/ 8452 w 10035"/>
                <a:gd name="connsiteY8" fmla="*/ 10000 h 10000"/>
                <a:gd name="connsiteX9" fmla="*/ 1569 w 10035"/>
                <a:gd name="connsiteY9" fmla="*/ 10000 h 10000"/>
                <a:gd name="connsiteX10" fmla="*/ 1158 w 10035"/>
                <a:gd name="connsiteY10" fmla="*/ 9985 h 10000"/>
                <a:gd name="connsiteX11" fmla="*/ 788 w 10035"/>
                <a:gd name="connsiteY11" fmla="*/ 9924 h 10000"/>
                <a:gd name="connsiteX12" fmla="*/ 479 w 10035"/>
                <a:gd name="connsiteY12" fmla="*/ 9833 h 10000"/>
                <a:gd name="connsiteX13" fmla="*/ 242 w 10035"/>
                <a:gd name="connsiteY13" fmla="*/ 9715 h 10000"/>
                <a:gd name="connsiteX14" fmla="*/ 67 w 10035"/>
                <a:gd name="connsiteY14" fmla="*/ 9579 h 10000"/>
                <a:gd name="connsiteX15" fmla="*/ 16 w 10035"/>
                <a:gd name="connsiteY15" fmla="*/ 9423 h 10000"/>
                <a:gd name="connsiteX16" fmla="*/ 0 w 10035"/>
                <a:gd name="connsiteY16" fmla="*/ 7482 h 10000"/>
                <a:gd name="connsiteX17" fmla="*/ 16 w 10035"/>
                <a:gd name="connsiteY17" fmla="*/ 292 h 10000"/>
                <a:gd name="connsiteX18" fmla="*/ 47 w 10035"/>
                <a:gd name="connsiteY18" fmla="*/ 201 h 10000"/>
                <a:gd name="connsiteX19" fmla="*/ 109 w 10035"/>
                <a:gd name="connsiteY19" fmla="*/ 133 h 10000"/>
                <a:gd name="connsiteX20" fmla="*/ 242 w 10035"/>
                <a:gd name="connsiteY20" fmla="*/ 76 h 10000"/>
                <a:gd name="connsiteX21" fmla="*/ 386 w 10035"/>
                <a:gd name="connsiteY21" fmla="*/ 42 h 10000"/>
                <a:gd name="connsiteX22" fmla="*/ 572 w 10035"/>
                <a:gd name="connsiteY22" fmla="*/ 23 h 10000"/>
                <a:gd name="connsiteX23" fmla="*/ 788 w 10035"/>
                <a:gd name="connsiteY23" fmla="*/ 8 h 10000"/>
                <a:gd name="connsiteX24" fmla="*/ 1024 w 10035"/>
                <a:gd name="connsiteY24" fmla="*/ 0 h 10000"/>
                <a:gd name="connsiteX0" fmla="*/ 788 w 10035"/>
                <a:gd name="connsiteY0" fmla="*/ 0 h 9992"/>
                <a:gd name="connsiteX1" fmla="*/ 10035 w 10035"/>
                <a:gd name="connsiteY1" fmla="*/ 7571 h 9992"/>
                <a:gd name="connsiteX2" fmla="*/ 10016 w 10035"/>
                <a:gd name="connsiteY2" fmla="*/ 9415 h 9992"/>
                <a:gd name="connsiteX3" fmla="*/ 9954 w 10035"/>
                <a:gd name="connsiteY3" fmla="*/ 9571 h 9992"/>
                <a:gd name="connsiteX4" fmla="*/ 9810 w 10035"/>
                <a:gd name="connsiteY4" fmla="*/ 9707 h 9992"/>
                <a:gd name="connsiteX5" fmla="*/ 9563 w 10035"/>
                <a:gd name="connsiteY5" fmla="*/ 9825 h 9992"/>
                <a:gd name="connsiteX6" fmla="*/ 9244 w 10035"/>
                <a:gd name="connsiteY6" fmla="*/ 9916 h 9992"/>
                <a:gd name="connsiteX7" fmla="*/ 8864 w 10035"/>
                <a:gd name="connsiteY7" fmla="*/ 9977 h 9992"/>
                <a:gd name="connsiteX8" fmla="*/ 8452 w 10035"/>
                <a:gd name="connsiteY8" fmla="*/ 9992 h 9992"/>
                <a:gd name="connsiteX9" fmla="*/ 1569 w 10035"/>
                <a:gd name="connsiteY9" fmla="*/ 9992 h 9992"/>
                <a:gd name="connsiteX10" fmla="*/ 1158 w 10035"/>
                <a:gd name="connsiteY10" fmla="*/ 9977 h 9992"/>
                <a:gd name="connsiteX11" fmla="*/ 788 w 10035"/>
                <a:gd name="connsiteY11" fmla="*/ 9916 h 9992"/>
                <a:gd name="connsiteX12" fmla="*/ 479 w 10035"/>
                <a:gd name="connsiteY12" fmla="*/ 9825 h 9992"/>
                <a:gd name="connsiteX13" fmla="*/ 242 w 10035"/>
                <a:gd name="connsiteY13" fmla="*/ 9707 h 9992"/>
                <a:gd name="connsiteX14" fmla="*/ 67 w 10035"/>
                <a:gd name="connsiteY14" fmla="*/ 9571 h 9992"/>
                <a:gd name="connsiteX15" fmla="*/ 16 w 10035"/>
                <a:gd name="connsiteY15" fmla="*/ 9415 h 9992"/>
                <a:gd name="connsiteX16" fmla="*/ 0 w 10035"/>
                <a:gd name="connsiteY16" fmla="*/ 7474 h 9992"/>
                <a:gd name="connsiteX17" fmla="*/ 16 w 10035"/>
                <a:gd name="connsiteY17" fmla="*/ 284 h 9992"/>
                <a:gd name="connsiteX18" fmla="*/ 47 w 10035"/>
                <a:gd name="connsiteY18" fmla="*/ 193 h 9992"/>
                <a:gd name="connsiteX19" fmla="*/ 109 w 10035"/>
                <a:gd name="connsiteY19" fmla="*/ 125 h 9992"/>
                <a:gd name="connsiteX20" fmla="*/ 242 w 10035"/>
                <a:gd name="connsiteY20" fmla="*/ 68 h 9992"/>
                <a:gd name="connsiteX21" fmla="*/ 386 w 10035"/>
                <a:gd name="connsiteY21" fmla="*/ 34 h 9992"/>
                <a:gd name="connsiteX22" fmla="*/ 572 w 10035"/>
                <a:gd name="connsiteY22" fmla="*/ 15 h 9992"/>
                <a:gd name="connsiteX23" fmla="*/ 788 w 10035"/>
                <a:gd name="connsiteY23" fmla="*/ 0 h 9992"/>
                <a:gd name="connsiteX0" fmla="*/ 570 w 10000"/>
                <a:gd name="connsiteY0" fmla="*/ 0 h 9985"/>
                <a:gd name="connsiteX1" fmla="*/ 10000 w 10000"/>
                <a:gd name="connsiteY1" fmla="*/ 7562 h 9985"/>
                <a:gd name="connsiteX2" fmla="*/ 9981 w 10000"/>
                <a:gd name="connsiteY2" fmla="*/ 9408 h 9985"/>
                <a:gd name="connsiteX3" fmla="*/ 9919 w 10000"/>
                <a:gd name="connsiteY3" fmla="*/ 9564 h 9985"/>
                <a:gd name="connsiteX4" fmla="*/ 9776 w 10000"/>
                <a:gd name="connsiteY4" fmla="*/ 9700 h 9985"/>
                <a:gd name="connsiteX5" fmla="*/ 9530 w 10000"/>
                <a:gd name="connsiteY5" fmla="*/ 9818 h 9985"/>
                <a:gd name="connsiteX6" fmla="*/ 9212 w 10000"/>
                <a:gd name="connsiteY6" fmla="*/ 9909 h 9985"/>
                <a:gd name="connsiteX7" fmla="*/ 8833 w 10000"/>
                <a:gd name="connsiteY7" fmla="*/ 9970 h 9985"/>
                <a:gd name="connsiteX8" fmla="*/ 8423 w 10000"/>
                <a:gd name="connsiteY8" fmla="*/ 9985 h 9985"/>
                <a:gd name="connsiteX9" fmla="*/ 1564 w 10000"/>
                <a:gd name="connsiteY9" fmla="*/ 9985 h 9985"/>
                <a:gd name="connsiteX10" fmla="*/ 1154 w 10000"/>
                <a:gd name="connsiteY10" fmla="*/ 9970 h 9985"/>
                <a:gd name="connsiteX11" fmla="*/ 785 w 10000"/>
                <a:gd name="connsiteY11" fmla="*/ 9909 h 9985"/>
                <a:gd name="connsiteX12" fmla="*/ 477 w 10000"/>
                <a:gd name="connsiteY12" fmla="*/ 9818 h 9985"/>
                <a:gd name="connsiteX13" fmla="*/ 241 w 10000"/>
                <a:gd name="connsiteY13" fmla="*/ 9700 h 9985"/>
                <a:gd name="connsiteX14" fmla="*/ 67 w 10000"/>
                <a:gd name="connsiteY14" fmla="*/ 9564 h 9985"/>
                <a:gd name="connsiteX15" fmla="*/ 16 w 10000"/>
                <a:gd name="connsiteY15" fmla="*/ 9408 h 9985"/>
                <a:gd name="connsiteX16" fmla="*/ 0 w 10000"/>
                <a:gd name="connsiteY16" fmla="*/ 7465 h 9985"/>
                <a:gd name="connsiteX17" fmla="*/ 16 w 10000"/>
                <a:gd name="connsiteY17" fmla="*/ 269 h 9985"/>
                <a:gd name="connsiteX18" fmla="*/ 47 w 10000"/>
                <a:gd name="connsiteY18" fmla="*/ 178 h 9985"/>
                <a:gd name="connsiteX19" fmla="*/ 109 w 10000"/>
                <a:gd name="connsiteY19" fmla="*/ 110 h 9985"/>
                <a:gd name="connsiteX20" fmla="*/ 241 w 10000"/>
                <a:gd name="connsiteY20" fmla="*/ 53 h 9985"/>
                <a:gd name="connsiteX21" fmla="*/ 385 w 10000"/>
                <a:gd name="connsiteY21" fmla="*/ 19 h 9985"/>
                <a:gd name="connsiteX22" fmla="*/ 570 w 10000"/>
                <a:gd name="connsiteY22" fmla="*/ 0 h 9985"/>
                <a:gd name="connsiteX0" fmla="*/ 385 w 10000"/>
                <a:gd name="connsiteY0" fmla="*/ 0 h 9981"/>
                <a:gd name="connsiteX1" fmla="*/ 10000 w 10000"/>
                <a:gd name="connsiteY1" fmla="*/ 7554 h 9981"/>
                <a:gd name="connsiteX2" fmla="*/ 9981 w 10000"/>
                <a:gd name="connsiteY2" fmla="*/ 9403 h 9981"/>
                <a:gd name="connsiteX3" fmla="*/ 9919 w 10000"/>
                <a:gd name="connsiteY3" fmla="*/ 9559 h 9981"/>
                <a:gd name="connsiteX4" fmla="*/ 9776 w 10000"/>
                <a:gd name="connsiteY4" fmla="*/ 9696 h 9981"/>
                <a:gd name="connsiteX5" fmla="*/ 9530 w 10000"/>
                <a:gd name="connsiteY5" fmla="*/ 9814 h 9981"/>
                <a:gd name="connsiteX6" fmla="*/ 9212 w 10000"/>
                <a:gd name="connsiteY6" fmla="*/ 9905 h 9981"/>
                <a:gd name="connsiteX7" fmla="*/ 8833 w 10000"/>
                <a:gd name="connsiteY7" fmla="*/ 9966 h 9981"/>
                <a:gd name="connsiteX8" fmla="*/ 8423 w 10000"/>
                <a:gd name="connsiteY8" fmla="*/ 9981 h 9981"/>
                <a:gd name="connsiteX9" fmla="*/ 1564 w 10000"/>
                <a:gd name="connsiteY9" fmla="*/ 9981 h 9981"/>
                <a:gd name="connsiteX10" fmla="*/ 1154 w 10000"/>
                <a:gd name="connsiteY10" fmla="*/ 9966 h 9981"/>
                <a:gd name="connsiteX11" fmla="*/ 785 w 10000"/>
                <a:gd name="connsiteY11" fmla="*/ 9905 h 9981"/>
                <a:gd name="connsiteX12" fmla="*/ 477 w 10000"/>
                <a:gd name="connsiteY12" fmla="*/ 9814 h 9981"/>
                <a:gd name="connsiteX13" fmla="*/ 241 w 10000"/>
                <a:gd name="connsiteY13" fmla="*/ 9696 h 9981"/>
                <a:gd name="connsiteX14" fmla="*/ 67 w 10000"/>
                <a:gd name="connsiteY14" fmla="*/ 9559 h 9981"/>
                <a:gd name="connsiteX15" fmla="*/ 16 w 10000"/>
                <a:gd name="connsiteY15" fmla="*/ 9403 h 9981"/>
                <a:gd name="connsiteX16" fmla="*/ 0 w 10000"/>
                <a:gd name="connsiteY16" fmla="*/ 7457 h 9981"/>
                <a:gd name="connsiteX17" fmla="*/ 16 w 10000"/>
                <a:gd name="connsiteY17" fmla="*/ 250 h 9981"/>
                <a:gd name="connsiteX18" fmla="*/ 47 w 10000"/>
                <a:gd name="connsiteY18" fmla="*/ 159 h 9981"/>
                <a:gd name="connsiteX19" fmla="*/ 109 w 10000"/>
                <a:gd name="connsiteY19" fmla="*/ 91 h 9981"/>
                <a:gd name="connsiteX20" fmla="*/ 241 w 10000"/>
                <a:gd name="connsiteY20" fmla="*/ 34 h 9981"/>
                <a:gd name="connsiteX21" fmla="*/ 385 w 10000"/>
                <a:gd name="connsiteY21" fmla="*/ 0 h 9981"/>
                <a:gd name="connsiteX0" fmla="*/ 385 w 10000"/>
                <a:gd name="connsiteY0" fmla="*/ 0 h 10000"/>
                <a:gd name="connsiteX1" fmla="*/ 10000 w 10000"/>
                <a:gd name="connsiteY1" fmla="*/ 7568 h 10000"/>
                <a:gd name="connsiteX2" fmla="*/ 9981 w 10000"/>
                <a:gd name="connsiteY2" fmla="*/ 9421 h 10000"/>
                <a:gd name="connsiteX3" fmla="*/ 9919 w 10000"/>
                <a:gd name="connsiteY3" fmla="*/ 9577 h 10000"/>
                <a:gd name="connsiteX4" fmla="*/ 9776 w 10000"/>
                <a:gd name="connsiteY4" fmla="*/ 9714 h 10000"/>
                <a:gd name="connsiteX5" fmla="*/ 9530 w 10000"/>
                <a:gd name="connsiteY5" fmla="*/ 9833 h 10000"/>
                <a:gd name="connsiteX6" fmla="*/ 9212 w 10000"/>
                <a:gd name="connsiteY6" fmla="*/ 9924 h 10000"/>
                <a:gd name="connsiteX7" fmla="*/ 8833 w 10000"/>
                <a:gd name="connsiteY7" fmla="*/ 9985 h 10000"/>
                <a:gd name="connsiteX8" fmla="*/ 8423 w 10000"/>
                <a:gd name="connsiteY8" fmla="*/ 10000 h 10000"/>
                <a:gd name="connsiteX9" fmla="*/ 1564 w 10000"/>
                <a:gd name="connsiteY9" fmla="*/ 10000 h 10000"/>
                <a:gd name="connsiteX10" fmla="*/ 1154 w 10000"/>
                <a:gd name="connsiteY10" fmla="*/ 9985 h 10000"/>
                <a:gd name="connsiteX11" fmla="*/ 785 w 10000"/>
                <a:gd name="connsiteY11" fmla="*/ 9924 h 10000"/>
                <a:gd name="connsiteX12" fmla="*/ 477 w 10000"/>
                <a:gd name="connsiteY12" fmla="*/ 9833 h 10000"/>
                <a:gd name="connsiteX13" fmla="*/ 241 w 10000"/>
                <a:gd name="connsiteY13" fmla="*/ 9714 h 10000"/>
                <a:gd name="connsiteX14" fmla="*/ 67 w 10000"/>
                <a:gd name="connsiteY14" fmla="*/ 9577 h 10000"/>
                <a:gd name="connsiteX15" fmla="*/ 16 w 10000"/>
                <a:gd name="connsiteY15" fmla="*/ 9421 h 10000"/>
                <a:gd name="connsiteX16" fmla="*/ 0 w 10000"/>
                <a:gd name="connsiteY16" fmla="*/ 7471 h 10000"/>
                <a:gd name="connsiteX17" fmla="*/ 16 w 10000"/>
                <a:gd name="connsiteY17" fmla="*/ 250 h 10000"/>
                <a:gd name="connsiteX18" fmla="*/ 47 w 10000"/>
                <a:gd name="connsiteY18" fmla="*/ 159 h 10000"/>
                <a:gd name="connsiteX19" fmla="*/ 109 w 10000"/>
                <a:gd name="connsiteY19" fmla="*/ 91 h 10000"/>
                <a:gd name="connsiteX20" fmla="*/ 385 w 10000"/>
                <a:gd name="connsiteY20" fmla="*/ 0 h 10000"/>
                <a:gd name="connsiteX0" fmla="*/ 109 w 10000"/>
                <a:gd name="connsiteY0" fmla="*/ 0 h 9909"/>
                <a:gd name="connsiteX1" fmla="*/ 10000 w 10000"/>
                <a:gd name="connsiteY1" fmla="*/ 7477 h 9909"/>
                <a:gd name="connsiteX2" fmla="*/ 9981 w 10000"/>
                <a:gd name="connsiteY2" fmla="*/ 9330 h 9909"/>
                <a:gd name="connsiteX3" fmla="*/ 9919 w 10000"/>
                <a:gd name="connsiteY3" fmla="*/ 9486 h 9909"/>
                <a:gd name="connsiteX4" fmla="*/ 9776 w 10000"/>
                <a:gd name="connsiteY4" fmla="*/ 9623 h 9909"/>
                <a:gd name="connsiteX5" fmla="*/ 9530 w 10000"/>
                <a:gd name="connsiteY5" fmla="*/ 9742 h 9909"/>
                <a:gd name="connsiteX6" fmla="*/ 9212 w 10000"/>
                <a:gd name="connsiteY6" fmla="*/ 9833 h 9909"/>
                <a:gd name="connsiteX7" fmla="*/ 8833 w 10000"/>
                <a:gd name="connsiteY7" fmla="*/ 9894 h 9909"/>
                <a:gd name="connsiteX8" fmla="*/ 8423 w 10000"/>
                <a:gd name="connsiteY8" fmla="*/ 9909 h 9909"/>
                <a:gd name="connsiteX9" fmla="*/ 1564 w 10000"/>
                <a:gd name="connsiteY9" fmla="*/ 9909 h 9909"/>
                <a:gd name="connsiteX10" fmla="*/ 1154 w 10000"/>
                <a:gd name="connsiteY10" fmla="*/ 9894 h 9909"/>
                <a:gd name="connsiteX11" fmla="*/ 785 w 10000"/>
                <a:gd name="connsiteY11" fmla="*/ 9833 h 9909"/>
                <a:gd name="connsiteX12" fmla="*/ 477 w 10000"/>
                <a:gd name="connsiteY12" fmla="*/ 9742 h 9909"/>
                <a:gd name="connsiteX13" fmla="*/ 241 w 10000"/>
                <a:gd name="connsiteY13" fmla="*/ 9623 h 9909"/>
                <a:gd name="connsiteX14" fmla="*/ 67 w 10000"/>
                <a:gd name="connsiteY14" fmla="*/ 9486 h 9909"/>
                <a:gd name="connsiteX15" fmla="*/ 16 w 10000"/>
                <a:gd name="connsiteY15" fmla="*/ 9330 h 9909"/>
                <a:gd name="connsiteX16" fmla="*/ 0 w 10000"/>
                <a:gd name="connsiteY16" fmla="*/ 7380 h 9909"/>
                <a:gd name="connsiteX17" fmla="*/ 16 w 10000"/>
                <a:gd name="connsiteY17" fmla="*/ 159 h 9909"/>
                <a:gd name="connsiteX18" fmla="*/ 47 w 10000"/>
                <a:gd name="connsiteY18" fmla="*/ 68 h 9909"/>
                <a:gd name="connsiteX19" fmla="*/ 109 w 10000"/>
                <a:gd name="connsiteY19" fmla="*/ 0 h 9909"/>
                <a:gd name="connsiteX0" fmla="*/ 47 w 10000"/>
                <a:gd name="connsiteY0" fmla="*/ 0 h 9931"/>
                <a:gd name="connsiteX1" fmla="*/ 10000 w 10000"/>
                <a:gd name="connsiteY1" fmla="*/ 7477 h 9931"/>
                <a:gd name="connsiteX2" fmla="*/ 9981 w 10000"/>
                <a:gd name="connsiteY2" fmla="*/ 9347 h 9931"/>
                <a:gd name="connsiteX3" fmla="*/ 9919 w 10000"/>
                <a:gd name="connsiteY3" fmla="*/ 9504 h 9931"/>
                <a:gd name="connsiteX4" fmla="*/ 9776 w 10000"/>
                <a:gd name="connsiteY4" fmla="*/ 9642 h 9931"/>
                <a:gd name="connsiteX5" fmla="*/ 9530 w 10000"/>
                <a:gd name="connsiteY5" fmla="*/ 9762 h 9931"/>
                <a:gd name="connsiteX6" fmla="*/ 9212 w 10000"/>
                <a:gd name="connsiteY6" fmla="*/ 9854 h 9931"/>
                <a:gd name="connsiteX7" fmla="*/ 8833 w 10000"/>
                <a:gd name="connsiteY7" fmla="*/ 9916 h 9931"/>
                <a:gd name="connsiteX8" fmla="*/ 8423 w 10000"/>
                <a:gd name="connsiteY8" fmla="*/ 9931 h 9931"/>
                <a:gd name="connsiteX9" fmla="*/ 1564 w 10000"/>
                <a:gd name="connsiteY9" fmla="*/ 9931 h 9931"/>
                <a:gd name="connsiteX10" fmla="*/ 1154 w 10000"/>
                <a:gd name="connsiteY10" fmla="*/ 9916 h 9931"/>
                <a:gd name="connsiteX11" fmla="*/ 785 w 10000"/>
                <a:gd name="connsiteY11" fmla="*/ 9854 h 9931"/>
                <a:gd name="connsiteX12" fmla="*/ 477 w 10000"/>
                <a:gd name="connsiteY12" fmla="*/ 9762 h 9931"/>
                <a:gd name="connsiteX13" fmla="*/ 241 w 10000"/>
                <a:gd name="connsiteY13" fmla="*/ 9642 h 9931"/>
                <a:gd name="connsiteX14" fmla="*/ 67 w 10000"/>
                <a:gd name="connsiteY14" fmla="*/ 9504 h 9931"/>
                <a:gd name="connsiteX15" fmla="*/ 16 w 10000"/>
                <a:gd name="connsiteY15" fmla="*/ 9347 h 9931"/>
                <a:gd name="connsiteX16" fmla="*/ 0 w 10000"/>
                <a:gd name="connsiteY16" fmla="*/ 7379 h 9931"/>
                <a:gd name="connsiteX17" fmla="*/ 16 w 10000"/>
                <a:gd name="connsiteY17" fmla="*/ 91 h 9931"/>
                <a:gd name="connsiteX18" fmla="*/ 47 w 10000"/>
                <a:gd name="connsiteY18" fmla="*/ 0 h 9931"/>
                <a:gd name="connsiteX0" fmla="*/ 16 w 10000"/>
                <a:gd name="connsiteY0" fmla="*/ 0 h 9908"/>
                <a:gd name="connsiteX1" fmla="*/ 10000 w 10000"/>
                <a:gd name="connsiteY1" fmla="*/ 7437 h 9908"/>
                <a:gd name="connsiteX2" fmla="*/ 9981 w 10000"/>
                <a:gd name="connsiteY2" fmla="*/ 9320 h 9908"/>
                <a:gd name="connsiteX3" fmla="*/ 9919 w 10000"/>
                <a:gd name="connsiteY3" fmla="*/ 9478 h 9908"/>
                <a:gd name="connsiteX4" fmla="*/ 9776 w 10000"/>
                <a:gd name="connsiteY4" fmla="*/ 9617 h 9908"/>
                <a:gd name="connsiteX5" fmla="*/ 9530 w 10000"/>
                <a:gd name="connsiteY5" fmla="*/ 9738 h 9908"/>
                <a:gd name="connsiteX6" fmla="*/ 9212 w 10000"/>
                <a:gd name="connsiteY6" fmla="*/ 9830 h 9908"/>
                <a:gd name="connsiteX7" fmla="*/ 8833 w 10000"/>
                <a:gd name="connsiteY7" fmla="*/ 9893 h 9908"/>
                <a:gd name="connsiteX8" fmla="*/ 8423 w 10000"/>
                <a:gd name="connsiteY8" fmla="*/ 9908 h 9908"/>
                <a:gd name="connsiteX9" fmla="*/ 1564 w 10000"/>
                <a:gd name="connsiteY9" fmla="*/ 9908 h 9908"/>
                <a:gd name="connsiteX10" fmla="*/ 1154 w 10000"/>
                <a:gd name="connsiteY10" fmla="*/ 9893 h 9908"/>
                <a:gd name="connsiteX11" fmla="*/ 785 w 10000"/>
                <a:gd name="connsiteY11" fmla="*/ 9830 h 9908"/>
                <a:gd name="connsiteX12" fmla="*/ 477 w 10000"/>
                <a:gd name="connsiteY12" fmla="*/ 9738 h 9908"/>
                <a:gd name="connsiteX13" fmla="*/ 241 w 10000"/>
                <a:gd name="connsiteY13" fmla="*/ 9617 h 9908"/>
                <a:gd name="connsiteX14" fmla="*/ 67 w 10000"/>
                <a:gd name="connsiteY14" fmla="*/ 9478 h 9908"/>
                <a:gd name="connsiteX15" fmla="*/ 16 w 10000"/>
                <a:gd name="connsiteY15" fmla="*/ 9320 h 9908"/>
                <a:gd name="connsiteX16" fmla="*/ 0 w 10000"/>
                <a:gd name="connsiteY16" fmla="*/ 7338 h 9908"/>
                <a:gd name="connsiteX17" fmla="*/ 16 w 10000"/>
                <a:gd name="connsiteY17" fmla="*/ 0 h 9908"/>
                <a:gd name="connsiteX0" fmla="*/ 0 w 10000"/>
                <a:gd name="connsiteY0" fmla="*/ 199 h 2793"/>
                <a:gd name="connsiteX1" fmla="*/ 10000 w 10000"/>
                <a:gd name="connsiteY1" fmla="*/ 299 h 2793"/>
                <a:gd name="connsiteX2" fmla="*/ 9981 w 10000"/>
                <a:gd name="connsiteY2" fmla="*/ 2200 h 2793"/>
                <a:gd name="connsiteX3" fmla="*/ 9919 w 10000"/>
                <a:gd name="connsiteY3" fmla="*/ 2359 h 2793"/>
                <a:gd name="connsiteX4" fmla="*/ 9776 w 10000"/>
                <a:gd name="connsiteY4" fmla="*/ 2499 h 2793"/>
                <a:gd name="connsiteX5" fmla="*/ 9530 w 10000"/>
                <a:gd name="connsiteY5" fmla="*/ 2621 h 2793"/>
                <a:gd name="connsiteX6" fmla="*/ 9212 w 10000"/>
                <a:gd name="connsiteY6" fmla="*/ 2714 h 2793"/>
                <a:gd name="connsiteX7" fmla="*/ 8833 w 10000"/>
                <a:gd name="connsiteY7" fmla="*/ 2778 h 2793"/>
                <a:gd name="connsiteX8" fmla="*/ 8423 w 10000"/>
                <a:gd name="connsiteY8" fmla="*/ 2793 h 2793"/>
                <a:gd name="connsiteX9" fmla="*/ 1564 w 10000"/>
                <a:gd name="connsiteY9" fmla="*/ 2793 h 2793"/>
                <a:gd name="connsiteX10" fmla="*/ 1154 w 10000"/>
                <a:gd name="connsiteY10" fmla="*/ 2778 h 2793"/>
                <a:gd name="connsiteX11" fmla="*/ 785 w 10000"/>
                <a:gd name="connsiteY11" fmla="*/ 2714 h 2793"/>
                <a:gd name="connsiteX12" fmla="*/ 477 w 10000"/>
                <a:gd name="connsiteY12" fmla="*/ 2621 h 2793"/>
                <a:gd name="connsiteX13" fmla="*/ 241 w 10000"/>
                <a:gd name="connsiteY13" fmla="*/ 2499 h 2793"/>
                <a:gd name="connsiteX14" fmla="*/ 67 w 10000"/>
                <a:gd name="connsiteY14" fmla="*/ 2359 h 2793"/>
                <a:gd name="connsiteX15" fmla="*/ 16 w 10000"/>
                <a:gd name="connsiteY15" fmla="*/ 2200 h 2793"/>
                <a:gd name="connsiteX16" fmla="*/ 0 w 10000"/>
                <a:gd name="connsiteY16" fmla="*/ 199 h 2793"/>
                <a:gd name="connsiteX0" fmla="*/ 0 w 10000"/>
                <a:gd name="connsiteY0" fmla="*/ 0 h 9288"/>
                <a:gd name="connsiteX1" fmla="*/ 10000 w 10000"/>
                <a:gd name="connsiteY1" fmla="*/ 359 h 9288"/>
                <a:gd name="connsiteX2" fmla="*/ 9981 w 10000"/>
                <a:gd name="connsiteY2" fmla="*/ 7165 h 9288"/>
                <a:gd name="connsiteX3" fmla="*/ 9919 w 10000"/>
                <a:gd name="connsiteY3" fmla="*/ 7734 h 9288"/>
                <a:gd name="connsiteX4" fmla="*/ 9776 w 10000"/>
                <a:gd name="connsiteY4" fmla="*/ 8235 h 9288"/>
                <a:gd name="connsiteX5" fmla="*/ 9530 w 10000"/>
                <a:gd name="connsiteY5" fmla="*/ 8672 h 9288"/>
                <a:gd name="connsiteX6" fmla="*/ 9212 w 10000"/>
                <a:gd name="connsiteY6" fmla="*/ 9005 h 9288"/>
                <a:gd name="connsiteX7" fmla="*/ 8833 w 10000"/>
                <a:gd name="connsiteY7" fmla="*/ 9234 h 9288"/>
                <a:gd name="connsiteX8" fmla="*/ 8423 w 10000"/>
                <a:gd name="connsiteY8" fmla="*/ 9288 h 9288"/>
                <a:gd name="connsiteX9" fmla="*/ 1564 w 10000"/>
                <a:gd name="connsiteY9" fmla="*/ 9288 h 9288"/>
                <a:gd name="connsiteX10" fmla="*/ 1154 w 10000"/>
                <a:gd name="connsiteY10" fmla="*/ 9234 h 9288"/>
                <a:gd name="connsiteX11" fmla="*/ 785 w 10000"/>
                <a:gd name="connsiteY11" fmla="*/ 9005 h 9288"/>
                <a:gd name="connsiteX12" fmla="*/ 477 w 10000"/>
                <a:gd name="connsiteY12" fmla="*/ 8672 h 9288"/>
                <a:gd name="connsiteX13" fmla="*/ 241 w 10000"/>
                <a:gd name="connsiteY13" fmla="*/ 8235 h 9288"/>
                <a:gd name="connsiteX14" fmla="*/ 67 w 10000"/>
                <a:gd name="connsiteY14" fmla="*/ 7734 h 9288"/>
                <a:gd name="connsiteX15" fmla="*/ 16 w 10000"/>
                <a:gd name="connsiteY15" fmla="*/ 7165 h 9288"/>
                <a:gd name="connsiteX16" fmla="*/ 0 w 10000"/>
                <a:gd name="connsiteY16" fmla="*/ 0 h 9288"/>
                <a:gd name="connsiteX0" fmla="*/ 755 w 10755"/>
                <a:gd name="connsiteY0" fmla="*/ 320 h 10320"/>
                <a:gd name="connsiteX1" fmla="*/ 10755 w 10755"/>
                <a:gd name="connsiteY1" fmla="*/ 707 h 10320"/>
                <a:gd name="connsiteX2" fmla="*/ 10736 w 10755"/>
                <a:gd name="connsiteY2" fmla="*/ 8034 h 10320"/>
                <a:gd name="connsiteX3" fmla="*/ 10674 w 10755"/>
                <a:gd name="connsiteY3" fmla="*/ 8647 h 10320"/>
                <a:gd name="connsiteX4" fmla="*/ 10531 w 10755"/>
                <a:gd name="connsiteY4" fmla="*/ 9186 h 10320"/>
                <a:gd name="connsiteX5" fmla="*/ 10285 w 10755"/>
                <a:gd name="connsiteY5" fmla="*/ 9657 h 10320"/>
                <a:gd name="connsiteX6" fmla="*/ 9967 w 10755"/>
                <a:gd name="connsiteY6" fmla="*/ 10015 h 10320"/>
                <a:gd name="connsiteX7" fmla="*/ 9588 w 10755"/>
                <a:gd name="connsiteY7" fmla="*/ 10262 h 10320"/>
                <a:gd name="connsiteX8" fmla="*/ 9178 w 10755"/>
                <a:gd name="connsiteY8" fmla="*/ 10320 h 10320"/>
                <a:gd name="connsiteX9" fmla="*/ 2319 w 10755"/>
                <a:gd name="connsiteY9" fmla="*/ 10320 h 10320"/>
                <a:gd name="connsiteX10" fmla="*/ 1909 w 10755"/>
                <a:gd name="connsiteY10" fmla="*/ 10262 h 10320"/>
                <a:gd name="connsiteX11" fmla="*/ 1540 w 10755"/>
                <a:gd name="connsiteY11" fmla="*/ 10015 h 10320"/>
                <a:gd name="connsiteX12" fmla="*/ 1232 w 10755"/>
                <a:gd name="connsiteY12" fmla="*/ 9657 h 10320"/>
                <a:gd name="connsiteX13" fmla="*/ 996 w 10755"/>
                <a:gd name="connsiteY13" fmla="*/ 9186 h 10320"/>
                <a:gd name="connsiteX14" fmla="*/ 822 w 10755"/>
                <a:gd name="connsiteY14" fmla="*/ 8647 h 10320"/>
                <a:gd name="connsiteX15" fmla="*/ 771 w 10755"/>
                <a:gd name="connsiteY15" fmla="*/ 8034 h 10320"/>
                <a:gd name="connsiteX16" fmla="*/ 712 w 10755"/>
                <a:gd name="connsiteY16" fmla="*/ 685 h 10320"/>
                <a:gd name="connsiteX17" fmla="*/ 755 w 10755"/>
                <a:gd name="connsiteY17" fmla="*/ 320 h 10320"/>
                <a:gd name="connsiteX0" fmla="*/ 728 w 10771"/>
                <a:gd name="connsiteY0" fmla="*/ 906 h 10541"/>
                <a:gd name="connsiteX1" fmla="*/ 10771 w 10771"/>
                <a:gd name="connsiteY1" fmla="*/ 928 h 10541"/>
                <a:gd name="connsiteX2" fmla="*/ 10752 w 10771"/>
                <a:gd name="connsiteY2" fmla="*/ 8255 h 10541"/>
                <a:gd name="connsiteX3" fmla="*/ 10690 w 10771"/>
                <a:gd name="connsiteY3" fmla="*/ 8868 h 10541"/>
                <a:gd name="connsiteX4" fmla="*/ 10547 w 10771"/>
                <a:gd name="connsiteY4" fmla="*/ 9407 h 10541"/>
                <a:gd name="connsiteX5" fmla="*/ 10301 w 10771"/>
                <a:gd name="connsiteY5" fmla="*/ 9878 h 10541"/>
                <a:gd name="connsiteX6" fmla="*/ 9983 w 10771"/>
                <a:gd name="connsiteY6" fmla="*/ 10236 h 10541"/>
                <a:gd name="connsiteX7" fmla="*/ 9604 w 10771"/>
                <a:gd name="connsiteY7" fmla="*/ 10483 h 10541"/>
                <a:gd name="connsiteX8" fmla="*/ 9194 w 10771"/>
                <a:gd name="connsiteY8" fmla="*/ 10541 h 10541"/>
                <a:gd name="connsiteX9" fmla="*/ 2335 w 10771"/>
                <a:gd name="connsiteY9" fmla="*/ 10541 h 10541"/>
                <a:gd name="connsiteX10" fmla="*/ 1925 w 10771"/>
                <a:gd name="connsiteY10" fmla="*/ 10483 h 10541"/>
                <a:gd name="connsiteX11" fmla="*/ 1556 w 10771"/>
                <a:gd name="connsiteY11" fmla="*/ 10236 h 10541"/>
                <a:gd name="connsiteX12" fmla="*/ 1248 w 10771"/>
                <a:gd name="connsiteY12" fmla="*/ 9878 h 10541"/>
                <a:gd name="connsiteX13" fmla="*/ 1012 w 10771"/>
                <a:gd name="connsiteY13" fmla="*/ 9407 h 10541"/>
                <a:gd name="connsiteX14" fmla="*/ 838 w 10771"/>
                <a:gd name="connsiteY14" fmla="*/ 8868 h 10541"/>
                <a:gd name="connsiteX15" fmla="*/ 787 w 10771"/>
                <a:gd name="connsiteY15" fmla="*/ 8255 h 10541"/>
                <a:gd name="connsiteX16" fmla="*/ 728 w 10771"/>
                <a:gd name="connsiteY16" fmla="*/ 906 h 10541"/>
                <a:gd name="connsiteX0" fmla="*/ 0 w 10043"/>
                <a:gd name="connsiteY0" fmla="*/ 906 h 10541"/>
                <a:gd name="connsiteX1" fmla="*/ 10043 w 10043"/>
                <a:gd name="connsiteY1" fmla="*/ 928 h 10541"/>
                <a:gd name="connsiteX2" fmla="*/ 10024 w 10043"/>
                <a:gd name="connsiteY2" fmla="*/ 8255 h 10541"/>
                <a:gd name="connsiteX3" fmla="*/ 9962 w 10043"/>
                <a:gd name="connsiteY3" fmla="*/ 8868 h 10541"/>
                <a:gd name="connsiteX4" fmla="*/ 9819 w 10043"/>
                <a:gd name="connsiteY4" fmla="*/ 9407 h 10541"/>
                <a:gd name="connsiteX5" fmla="*/ 9573 w 10043"/>
                <a:gd name="connsiteY5" fmla="*/ 9878 h 10541"/>
                <a:gd name="connsiteX6" fmla="*/ 9255 w 10043"/>
                <a:gd name="connsiteY6" fmla="*/ 10236 h 10541"/>
                <a:gd name="connsiteX7" fmla="*/ 8876 w 10043"/>
                <a:gd name="connsiteY7" fmla="*/ 10483 h 10541"/>
                <a:gd name="connsiteX8" fmla="*/ 8466 w 10043"/>
                <a:gd name="connsiteY8" fmla="*/ 10541 h 10541"/>
                <a:gd name="connsiteX9" fmla="*/ 1607 w 10043"/>
                <a:gd name="connsiteY9" fmla="*/ 10541 h 10541"/>
                <a:gd name="connsiteX10" fmla="*/ 1197 w 10043"/>
                <a:gd name="connsiteY10" fmla="*/ 10483 h 10541"/>
                <a:gd name="connsiteX11" fmla="*/ 828 w 10043"/>
                <a:gd name="connsiteY11" fmla="*/ 10236 h 10541"/>
                <a:gd name="connsiteX12" fmla="*/ 520 w 10043"/>
                <a:gd name="connsiteY12" fmla="*/ 9878 h 10541"/>
                <a:gd name="connsiteX13" fmla="*/ 284 w 10043"/>
                <a:gd name="connsiteY13" fmla="*/ 9407 h 10541"/>
                <a:gd name="connsiteX14" fmla="*/ 110 w 10043"/>
                <a:gd name="connsiteY14" fmla="*/ 8868 h 10541"/>
                <a:gd name="connsiteX15" fmla="*/ 59 w 10043"/>
                <a:gd name="connsiteY15" fmla="*/ 8255 h 10541"/>
                <a:gd name="connsiteX16" fmla="*/ 0 w 10043"/>
                <a:gd name="connsiteY16" fmla="*/ 906 h 10541"/>
                <a:gd name="connsiteX0" fmla="*/ 0 w 10043"/>
                <a:gd name="connsiteY0" fmla="*/ 0 h 9635"/>
                <a:gd name="connsiteX1" fmla="*/ 10043 w 10043"/>
                <a:gd name="connsiteY1" fmla="*/ 22 h 9635"/>
                <a:gd name="connsiteX2" fmla="*/ 10024 w 10043"/>
                <a:gd name="connsiteY2" fmla="*/ 7349 h 9635"/>
                <a:gd name="connsiteX3" fmla="*/ 9962 w 10043"/>
                <a:gd name="connsiteY3" fmla="*/ 7962 h 9635"/>
                <a:gd name="connsiteX4" fmla="*/ 9819 w 10043"/>
                <a:gd name="connsiteY4" fmla="*/ 8501 h 9635"/>
                <a:gd name="connsiteX5" fmla="*/ 9573 w 10043"/>
                <a:gd name="connsiteY5" fmla="*/ 8972 h 9635"/>
                <a:gd name="connsiteX6" fmla="*/ 9255 w 10043"/>
                <a:gd name="connsiteY6" fmla="*/ 9330 h 9635"/>
                <a:gd name="connsiteX7" fmla="*/ 8876 w 10043"/>
                <a:gd name="connsiteY7" fmla="*/ 9577 h 9635"/>
                <a:gd name="connsiteX8" fmla="*/ 8466 w 10043"/>
                <a:gd name="connsiteY8" fmla="*/ 9635 h 9635"/>
                <a:gd name="connsiteX9" fmla="*/ 1607 w 10043"/>
                <a:gd name="connsiteY9" fmla="*/ 9635 h 9635"/>
                <a:gd name="connsiteX10" fmla="*/ 1197 w 10043"/>
                <a:gd name="connsiteY10" fmla="*/ 9577 h 9635"/>
                <a:gd name="connsiteX11" fmla="*/ 828 w 10043"/>
                <a:gd name="connsiteY11" fmla="*/ 9330 h 9635"/>
                <a:gd name="connsiteX12" fmla="*/ 520 w 10043"/>
                <a:gd name="connsiteY12" fmla="*/ 8972 h 9635"/>
                <a:gd name="connsiteX13" fmla="*/ 284 w 10043"/>
                <a:gd name="connsiteY13" fmla="*/ 8501 h 9635"/>
                <a:gd name="connsiteX14" fmla="*/ 110 w 10043"/>
                <a:gd name="connsiteY14" fmla="*/ 7962 h 9635"/>
                <a:gd name="connsiteX15" fmla="*/ 59 w 10043"/>
                <a:gd name="connsiteY15" fmla="*/ 7349 h 9635"/>
                <a:gd name="connsiteX16" fmla="*/ 0 w 10043"/>
                <a:gd name="connsiteY16" fmla="*/ 0 h 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43" h="9635">
                  <a:moveTo>
                    <a:pt x="0" y="0"/>
                  </a:moveTo>
                  <a:lnTo>
                    <a:pt x="10043" y="22"/>
                  </a:lnTo>
                  <a:cubicBezTo>
                    <a:pt x="10037" y="2464"/>
                    <a:pt x="10030" y="4905"/>
                    <a:pt x="10024" y="7349"/>
                  </a:cubicBezTo>
                  <a:cubicBezTo>
                    <a:pt x="10003" y="7550"/>
                    <a:pt x="9983" y="7762"/>
                    <a:pt x="9962" y="7962"/>
                  </a:cubicBezTo>
                  <a:cubicBezTo>
                    <a:pt x="9914" y="8140"/>
                    <a:pt x="9867" y="8328"/>
                    <a:pt x="9819" y="8501"/>
                  </a:cubicBezTo>
                  <a:lnTo>
                    <a:pt x="9573" y="8972"/>
                  </a:lnTo>
                  <a:lnTo>
                    <a:pt x="9255" y="9330"/>
                  </a:lnTo>
                  <a:lnTo>
                    <a:pt x="8876" y="9577"/>
                  </a:lnTo>
                  <a:lnTo>
                    <a:pt x="8466" y="9635"/>
                  </a:lnTo>
                  <a:lnTo>
                    <a:pt x="1607" y="9635"/>
                  </a:lnTo>
                  <a:lnTo>
                    <a:pt x="1197" y="9577"/>
                  </a:lnTo>
                  <a:lnTo>
                    <a:pt x="828" y="9330"/>
                  </a:lnTo>
                  <a:lnTo>
                    <a:pt x="520" y="8972"/>
                  </a:lnTo>
                  <a:lnTo>
                    <a:pt x="284" y="8501"/>
                  </a:lnTo>
                  <a:lnTo>
                    <a:pt x="110" y="7962"/>
                  </a:lnTo>
                  <a:cubicBezTo>
                    <a:pt x="93" y="7762"/>
                    <a:pt x="76" y="7550"/>
                    <a:pt x="59" y="7349"/>
                  </a:cubicBezTo>
                  <a:cubicBezTo>
                    <a:pt x="39" y="4899"/>
                    <a:pt x="20" y="2450"/>
                    <a:pt x="0" y="0"/>
                  </a:cubicBezTo>
                  <a:close/>
                </a:path>
              </a:pathLst>
            </a:custGeom>
            <a:gradFill>
              <a:gsLst>
                <a:gs pos="83000">
                  <a:sysClr val="window" lastClr="FFFFFF">
                    <a:lumMod val="63000"/>
                  </a:sysClr>
                </a:gs>
                <a:gs pos="0">
                  <a:srgbClr val="5A5A5A">
                    <a:lumMod val="54000"/>
                  </a:srgbClr>
                </a:gs>
                <a:gs pos="39195">
                  <a:sysClr val="window" lastClr="FFFFFF">
                    <a:lumMod val="89000"/>
                    <a:lumOff val="11000"/>
                  </a:sysClr>
                </a:gs>
                <a:gs pos="62000">
                  <a:srgbClr val="000000">
                    <a:lumMod val="77000"/>
                  </a:srgbClr>
                </a:gs>
                <a:gs pos="13000">
                  <a:sysClr val="window" lastClr="FFFFFF">
                    <a:lumMod val="65000"/>
                  </a:sysClr>
                </a:gs>
                <a:gs pos="100000">
                  <a:sysClr val="windowText" lastClr="000000">
                    <a:alpha val="53000"/>
                    <a:lumMod val="66000"/>
                    <a:lumOff val="34000"/>
                  </a:sys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C07065C9-5F2F-44A6-A6C3-C5F6152ACF5F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4387656" y="4507301"/>
              <a:ext cx="649010" cy="472190"/>
            </a:xfrm>
            <a:custGeom>
              <a:avLst/>
              <a:gdLst>
                <a:gd name="T0" fmla="*/ 124 w 972"/>
                <a:gd name="T1" fmla="*/ 0 h 2636"/>
                <a:gd name="T2" fmla="*/ 151 w 972"/>
                <a:gd name="T3" fmla="*/ 0 h 2636"/>
                <a:gd name="T4" fmla="*/ 820 w 972"/>
                <a:gd name="T5" fmla="*/ 0 h 2636"/>
                <a:gd name="T6" fmla="*/ 848 w 972"/>
                <a:gd name="T7" fmla="*/ 0 h 2636"/>
                <a:gd name="T8" fmla="*/ 873 w 972"/>
                <a:gd name="T9" fmla="*/ 0 h 2636"/>
                <a:gd name="T10" fmla="*/ 897 w 972"/>
                <a:gd name="T11" fmla="*/ 2 h 2636"/>
                <a:gd name="T12" fmla="*/ 919 w 972"/>
                <a:gd name="T13" fmla="*/ 6 h 2636"/>
                <a:gd name="T14" fmla="*/ 937 w 972"/>
                <a:gd name="T15" fmla="*/ 11 h 2636"/>
                <a:gd name="T16" fmla="*/ 952 w 972"/>
                <a:gd name="T17" fmla="*/ 20 h 2636"/>
                <a:gd name="T18" fmla="*/ 963 w 972"/>
                <a:gd name="T19" fmla="*/ 35 h 2636"/>
                <a:gd name="T20" fmla="*/ 970 w 972"/>
                <a:gd name="T21" fmla="*/ 53 h 2636"/>
                <a:gd name="T22" fmla="*/ 972 w 972"/>
                <a:gd name="T23" fmla="*/ 77 h 2636"/>
                <a:gd name="T24" fmla="*/ 972 w 972"/>
                <a:gd name="T25" fmla="*/ 2484 h 2636"/>
                <a:gd name="T26" fmla="*/ 966 w 972"/>
                <a:gd name="T27" fmla="*/ 2525 h 2636"/>
                <a:gd name="T28" fmla="*/ 952 w 972"/>
                <a:gd name="T29" fmla="*/ 2561 h 2636"/>
                <a:gd name="T30" fmla="*/ 928 w 972"/>
                <a:gd name="T31" fmla="*/ 2592 h 2636"/>
                <a:gd name="T32" fmla="*/ 897 w 972"/>
                <a:gd name="T33" fmla="*/ 2616 h 2636"/>
                <a:gd name="T34" fmla="*/ 860 w 972"/>
                <a:gd name="T35" fmla="*/ 2632 h 2636"/>
                <a:gd name="T36" fmla="*/ 820 w 972"/>
                <a:gd name="T37" fmla="*/ 2636 h 2636"/>
                <a:gd name="T38" fmla="*/ 151 w 972"/>
                <a:gd name="T39" fmla="*/ 2636 h 2636"/>
                <a:gd name="T40" fmla="*/ 111 w 972"/>
                <a:gd name="T41" fmla="*/ 2632 h 2636"/>
                <a:gd name="T42" fmla="*/ 75 w 972"/>
                <a:gd name="T43" fmla="*/ 2616 h 2636"/>
                <a:gd name="T44" fmla="*/ 45 w 972"/>
                <a:gd name="T45" fmla="*/ 2592 h 2636"/>
                <a:gd name="T46" fmla="*/ 22 w 972"/>
                <a:gd name="T47" fmla="*/ 2561 h 2636"/>
                <a:gd name="T48" fmla="*/ 5 w 972"/>
                <a:gd name="T49" fmla="*/ 2525 h 2636"/>
                <a:gd name="T50" fmla="*/ 0 w 972"/>
                <a:gd name="T51" fmla="*/ 2484 h 2636"/>
                <a:gd name="T52" fmla="*/ 0 w 972"/>
                <a:gd name="T53" fmla="*/ 77 h 2636"/>
                <a:gd name="T54" fmla="*/ 3 w 972"/>
                <a:gd name="T55" fmla="*/ 53 h 2636"/>
                <a:gd name="T56" fmla="*/ 9 w 972"/>
                <a:gd name="T57" fmla="*/ 35 h 2636"/>
                <a:gd name="T58" fmla="*/ 22 w 972"/>
                <a:gd name="T59" fmla="*/ 20 h 2636"/>
                <a:gd name="T60" fmla="*/ 36 w 972"/>
                <a:gd name="T61" fmla="*/ 11 h 2636"/>
                <a:gd name="T62" fmla="*/ 54 w 972"/>
                <a:gd name="T63" fmla="*/ 6 h 2636"/>
                <a:gd name="T64" fmla="*/ 75 w 972"/>
                <a:gd name="T65" fmla="*/ 2 h 2636"/>
                <a:gd name="T66" fmla="*/ 98 w 972"/>
                <a:gd name="T67" fmla="*/ 0 h 2636"/>
                <a:gd name="T68" fmla="*/ 124 w 972"/>
                <a:gd name="T69" fmla="*/ 0 h 26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35 w 10035"/>
                <a:gd name="connsiteY12" fmla="*/ 9423 h 10000"/>
                <a:gd name="connsiteX13" fmla="*/ 9973 w 10035"/>
                <a:gd name="connsiteY13" fmla="*/ 9579 h 10000"/>
                <a:gd name="connsiteX14" fmla="*/ 9829 w 10035"/>
                <a:gd name="connsiteY14" fmla="*/ 9715 h 10000"/>
                <a:gd name="connsiteX15" fmla="*/ 9582 w 10035"/>
                <a:gd name="connsiteY15" fmla="*/ 9833 h 10000"/>
                <a:gd name="connsiteX16" fmla="*/ 9263 w 10035"/>
                <a:gd name="connsiteY16" fmla="*/ 9924 h 10000"/>
                <a:gd name="connsiteX17" fmla="*/ 8883 w 10035"/>
                <a:gd name="connsiteY17" fmla="*/ 9985 h 10000"/>
                <a:gd name="connsiteX18" fmla="*/ 8471 w 10035"/>
                <a:gd name="connsiteY18" fmla="*/ 10000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8471 w 10035"/>
                <a:gd name="connsiteY19" fmla="*/ 10000 h 10000"/>
                <a:gd name="connsiteX20" fmla="*/ 1588 w 10035"/>
                <a:gd name="connsiteY20" fmla="*/ 10000 h 10000"/>
                <a:gd name="connsiteX21" fmla="*/ 1177 w 10035"/>
                <a:gd name="connsiteY21" fmla="*/ 9985 h 10000"/>
                <a:gd name="connsiteX22" fmla="*/ 807 w 10035"/>
                <a:gd name="connsiteY22" fmla="*/ 9924 h 10000"/>
                <a:gd name="connsiteX23" fmla="*/ 498 w 10035"/>
                <a:gd name="connsiteY23" fmla="*/ 9833 h 10000"/>
                <a:gd name="connsiteX24" fmla="*/ 261 w 10035"/>
                <a:gd name="connsiteY24" fmla="*/ 9715 h 10000"/>
                <a:gd name="connsiteX25" fmla="*/ 86 w 10035"/>
                <a:gd name="connsiteY25" fmla="*/ 9579 h 10000"/>
                <a:gd name="connsiteX26" fmla="*/ 35 w 10035"/>
                <a:gd name="connsiteY26" fmla="*/ 9423 h 10000"/>
                <a:gd name="connsiteX27" fmla="*/ 0 w 10035"/>
                <a:gd name="connsiteY27" fmla="*/ 2691 h 10000"/>
                <a:gd name="connsiteX28" fmla="*/ 35 w 10035"/>
                <a:gd name="connsiteY28" fmla="*/ 292 h 10000"/>
                <a:gd name="connsiteX29" fmla="*/ 66 w 10035"/>
                <a:gd name="connsiteY29" fmla="*/ 201 h 10000"/>
                <a:gd name="connsiteX30" fmla="*/ 128 w 10035"/>
                <a:gd name="connsiteY30" fmla="*/ 133 h 10000"/>
                <a:gd name="connsiteX31" fmla="*/ 261 w 10035"/>
                <a:gd name="connsiteY31" fmla="*/ 76 h 10000"/>
                <a:gd name="connsiteX32" fmla="*/ 405 w 10035"/>
                <a:gd name="connsiteY32" fmla="*/ 42 h 10000"/>
                <a:gd name="connsiteX33" fmla="*/ 591 w 10035"/>
                <a:gd name="connsiteY33" fmla="*/ 23 h 10000"/>
                <a:gd name="connsiteX34" fmla="*/ 807 w 10035"/>
                <a:gd name="connsiteY34" fmla="*/ 8 h 10000"/>
                <a:gd name="connsiteX35" fmla="*/ 1043 w 10035"/>
                <a:gd name="connsiteY35" fmla="*/ 0 h 10000"/>
                <a:gd name="connsiteX36" fmla="*/ 1311 w 10035"/>
                <a:gd name="connsiteY36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8883 w 10035"/>
                <a:gd name="connsiteY18" fmla="*/ 9985 h 10000"/>
                <a:gd name="connsiteX19" fmla="*/ 1588 w 10035"/>
                <a:gd name="connsiteY19" fmla="*/ 10000 h 10000"/>
                <a:gd name="connsiteX20" fmla="*/ 1177 w 10035"/>
                <a:gd name="connsiteY20" fmla="*/ 9985 h 10000"/>
                <a:gd name="connsiteX21" fmla="*/ 807 w 10035"/>
                <a:gd name="connsiteY21" fmla="*/ 9924 h 10000"/>
                <a:gd name="connsiteX22" fmla="*/ 498 w 10035"/>
                <a:gd name="connsiteY22" fmla="*/ 9833 h 10000"/>
                <a:gd name="connsiteX23" fmla="*/ 261 w 10035"/>
                <a:gd name="connsiteY23" fmla="*/ 9715 h 10000"/>
                <a:gd name="connsiteX24" fmla="*/ 86 w 10035"/>
                <a:gd name="connsiteY24" fmla="*/ 9579 h 10000"/>
                <a:gd name="connsiteX25" fmla="*/ 35 w 10035"/>
                <a:gd name="connsiteY25" fmla="*/ 9423 h 10000"/>
                <a:gd name="connsiteX26" fmla="*/ 0 w 10035"/>
                <a:gd name="connsiteY26" fmla="*/ 2691 h 10000"/>
                <a:gd name="connsiteX27" fmla="*/ 35 w 10035"/>
                <a:gd name="connsiteY27" fmla="*/ 292 h 10000"/>
                <a:gd name="connsiteX28" fmla="*/ 66 w 10035"/>
                <a:gd name="connsiteY28" fmla="*/ 201 h 10000"/>
                <a:gd name="connsiteX29" fmla="*/ 128 w 10035"/>
                <a:gd name="connsiteY29" fmla="*/ 133 h 10000"/>
                <a:gd name="connsiteX30" fmla="*/ 261 w 10035"/>
                <a:gd name="connsiteY30" fmla="*/ 76 h 10000"/>
                <a:gd name="connsiteX31" fmla="*/ 405 w 10035"/>
                <a:gd name="connsiteY31" fmla="*/ 42 h 10000"/>
                <a:gd name="connsiteX32" fmla="*/ 591 w 10035"/>
                <a:gd name="connsiteY32" fmla="*/ 23 h 10000"/>
                <a:gd name="connsiteX33" fmla="*/ 807 w 10035"/>
                <a:gd name="connsiteY33" fmla="*/ 8 h 10000"/>
                <a:gd name="connsiteX34" fmla="*/ 1043 w 10035"/>
                <a:gd name="connsiteY34" fmla="*/ 0 h 10000"/>
                <a:gd name="connsiteX35" fmla="*/ 1311 w 10035"/>
                <a:gd name="connsiteY35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9263 w 10035"/>
                <a:gd name="connsiteY17" fmla="*/ 9924 h 10000"/>
                <a:gd name="connsiteX18" fmla="*/ 1588 w 10035"/>
                <a:gd name="connsiteY18" fmla="*/ 10000 h 10000"/>
                <a:gd name="connsiteX19" fmla="*/ 1177 w 10035"/>
                <a:gd name="connsiteY19" fmla="*/ 9985 h 10000"/>
                <a:gd name="connsiteX20" fmla="*/ 807 w 10035"/>
                <a:gd name="connsiteY20" fmla="*/ 9924 h 10000"/>
                <a:gd name="connsiteX21" fmla="*/ 498 w 10035"/>
                <a:gd name="connsiteY21" fmla="*/ 9833 h 10000"/>
                <a:gd name="connsiteX22" fmla="*/ 261 w 10035"/>
                <a:gd name="connsiteY22" fmla="*/ 9715 h 10000"/>
                <a:gd name="connsiteX23" fmla="*/ 86 w 10035"/>
                <a:gd name="connsiteY23" fmla="*/ 9579 h 10000"/>
                <a:gd name="connsiteX24" fmla="*/ 35 w 10035"/>
                <a:gd name="connsiteY24" fmla="*/ 9423 h 10000"/>
                <a:gd name="connsiteX25" fmla="*/ 0 w 10035"/>
                <a:gd name="connsiteY25" fmla="*/ 2691 h 10000"/>
                <a:gd name="connsiteX26" fmla="*/ 35 w 10035"/>
                <a:gd name="connsiteY26" fmla="*/ 292 h 10000"/>
                <a:gd name="connsiteX27" fmla="*/ 66 w 10035"/>
                <a:gd name="connsiteY27" fmla="*/ 201 h 10000"/>
                <a:gd name="connsiteX28" fmla="*/ 128 w 10035"/>
                <a:gd name="connsiteY28" fmla="*/ 133 h 10000"/>
                <a:gd name="connsiteX29" fmla="*/ 261 w 10035"/>
                <a:gd name="connsiteY29" fmla="*/ 76 h 10000"/>
                <a:gd name="connsiteX30" fmla="*/ 405 w 10035"/>
                <a:gd name="connsiteY30" fmla="*/ 42 h 10000"/>
                <a:gd name="connsiteX31" fmla="*/ 591 w 10035"/>
                <a:gd name="connsiteY31" fmla="*/ 23 h 10000"/>
                <a:gd name="connsiteX32" fmla="*/ 807 w 10035"/>
                <a:gd name="connsiteY32" fmla="*/ 8 h 10000"/>
                <a:gd name="connsiteX33" fmla="*/ 1043 w 10035"/>
                <a:gd name="connsiteY33" fmla="*/ 0 h 10000"/>
                <a:gd name="connsiteX34" fmla="*/ 1311 w 10035"/>
                <a:gd name="connsiteY34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9582 w 10035"/>
                <a:gd name="connsiteY16" fmla="*/ 9833 h 10000"/>
                <a:gd name="connsiteX17" fmla="*/ 1588 w 10035"/>
                <a:gd name="connsiteY17" fmla="*/ 10000 h 10000"/>
                <a:gd name="connsiteX18" fmla="*/ 1177 w 10035"/>
                <a:gd name="connsiteY18" fmla="*/ 9985 h 10000"/>
                <a:gd name="connsiteX19" fmla="*/ 807 w 10035"/>
                <a:gd name="connsiteY19" fmla="*/ 9924 h 10000"/>
                <a:gd name="connsiteX20" fmla="*/ 498 w 10035"/>
                <a:gd name="connsiteY20" fmla="*/ 9833 h 10000"/>
                <a:gd name="connsiteX21" fmla="*/ 261 w 10035"/>
                <a:gd name="connsiteY21" fmla="*/ 9715 h 10000"/>
                <a:gd name="connsiteX22" fmla="*/ 86 w 10035"/>
                <a:gd name="connsiteY22" fmla="*/ 9579 h 10000"/>
                <a:gd name="connsiteX23" fmla="*/ 35 w 10035"/>
                <a:gd name="connsiteY23" fmla="*/ 9423 h 10000"/>
                <a:gd name="connsiteX24" fmla="*/ 0 w 10035"/>
                <a:gd name="connsiteY24" fmla="*/ 2691 h 10000"/>
                <a:gd name="connsiteX25" fmla="*/ 35 w 10035"/>
                <a:gd name="connsiteY25" fmla="*/ 292 h 10000"/>
                <a:gd name="connsiteX26" fmla="*/ 66 w 10035"/>
                <a:gd name="connsiteY26" fmla="*/ 201 h 10000"/>
                <a:gd name="connsiteX27" fmla="*/ 128 w 10035"/>
                <a:gd name="connsiteY27" fmla="*/ 133 h 10000"/>
                <a:gd name="connsiteX28" fmla="*/ 261 w 10035"/>
                <a:gd name="connsiteY28" fmla="*/ 76 h 10000"/>
                <a:gd name="connsiteX29" fmla="*/ 405 w 10035"/>
                <a:gd name="connsiteY29" fmla="*/ 42 h 10000"/>
                <a:gd name="connsiteX30" fmla="*/ 591 w 10035"/>
                <a:gd name="connsiteY30" fmla="*/ 23 h 10000"/>
                <a:gd name="connsiteX31" fmla="*/ 807 w 10035"/>
                <a:gd name="connsiteY31" fmla="*/ 8 h 10000"/>
                <a:gd name="connsiteX32" fmla="*/ 1043 w 10035"/>
                <a:gd name="connsiteY32" fmla="*/ 0 h 10000"/>
                <a:gd name="connsiteX33" fmla="*/ 1311 w 10035"/>
                <a:gd name="connsiteY33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9829 w 10035"/>
                <a:gd name="connsiteY15" fmla="*/ 9715 h 10000"/>
                <a:gd name="connsiteX16" fmla="*/ 1588 w 10035"/>
                <a:gd name="connsiteY16" fmla="*/ 10000 h 10000"/>
                <a:gd name="connsiteX17" fmla="*/ 1177 w 10035"/>
                <a:gd name="connsiteY17" fmla="*/ 9985 h 10000"/>
                <a:gd name="connsiteX18" fmla="*/ 807 w 10035"/>
                <a:gd name="connsiteY18" fmla="*/ 9924 h 10000"/>
                <a:gd name="connsiteX19" fmla="*/ 498 w 10035"/>
                <a:gd name="connsiteY19" fmla="*/ 9833 h 10000"/>
                <a:gd name="connsiteX20" fmla="*/ 261 w 10035"/>
                <a:gd name="connsiteY20" fmla="*/ 9715 h 10000"/>
                <a:gd name="connsiteX21" fmla="*/ 86 w 10035"/>
                <a:gd name="connsiteY21" fmla="*/ 9579 h 10000"/>
                <a:gd name="connsiteX22" fmla="*/ 35 w 10035"/>
                <a:gd name="connsiteY22" fmla="*/ 9423 h 10000"/>
                <a:gd name="connsiteX23" fmla="*/ 0 w 10035"/>
                <a:gd name="connsiteY23" fmla="*/ 2691 h 10000"/>
                <a:gd name="connsiteX24" fmla="*/ 35 w 10035"/>
                <a:gd name="connsiteY24" fmla="*/ 292 h 10000"/>
                <a:gd name="connsiteX25" fmla="*/ 66 w 10035"/>
                <a:gd name="connsiteY25" fmla="*/ 201 h 10000"/>
                <a:gd name="connsiteX26" fmla="*/ 128 w 10035"/>
                <a:gd name="connsiteY26" fmla="*/ 133 h 10000"/>
                <a:gd name="connsiteX27" fmla="*/ 261 w 10035"/>
                <a:gd name="connsiteY27" fmla="*/ 76 h 10000"/>
                <a:gd name="connsiteX28" fmla="*/ 405 w 10035"/>
                <a:gd name="connsiteY28" fmla="*/ 42 h 10000"/>
                <a:gd name="connsiteX29" fmla="*/ 591 w 10035"/>
                <a:gd name="connsiteY29" fmla="*/ 23 h 10000"/>
                <a:gd name="connsiteX30" fmla="*/ 807 w 10035"/>
                <a:gd name="connsiteY30" fmla="*/ 8 h 10000"/>
                <a:gd name="connsiteX31" fmla="*/ 1043 w 10035"/>
                <a:gd name="connsiteY31" fmla="*/ 0 h 10000"/>
                <a:gd name="connsiteX32" fmla="*/ 1311 w 10035"/>
                <a:gd name="connsiteY32" fmla="*/ 0 h 10000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0035 w 10035"/>
                <a:gd name="connsiteY13" fmla="*/ 9423 h 10000"/>
                <a:gd name="connsiteX14" fmla="*/ 9973 w 10035"/>
                <a:gd name="connsiteY14" fmla="*/ 9579 h 10000"/>
                <a:gd name="connsiteX15" fmla="*/ 1588 w 10035"/>
                <a:gd name="connsiteY15" fmla="*/ 10000 h 10000"/>
                <a:gd name="connsiteX16" fmla="*/ 1177 w 10035"/>
                <a:gd name="connsiteY16" fmla="*/ 9985 h 10000"/>
                <a:gd name="connsiteX17" fmla="*/ 807 w 10035"/>
                <a:gd name="connsiteY17" fmla="*/ 9924 h 10000"/>
                <a:gd name="connsiteX18" fmla="*/ 498 w 10035"/>
                <a:gd name="connsiteY18" fmla="*/ 9833 h 10000"/>
                <a:gd name="connsiteX19" fmla="*/ 261 w 10035"/>
                <a:gd name="connsiteY19" fmla="*/ 9715 h 10000"/>
                <a:gd name="connsiteX20" fmla="*/ 86 w 10035"/>
                <a:gd name="connsiteY20" fmla="*/ 9579 h 10000"/>
                <a:gd name="connsiteX21" fmla="*/ 35 w 10035"/>
                <a:gd name="connsiteY21" fmla="*/ 9423 h 10000"/>
                <a:gd name="connsiteX22" fmla="*/ 0 w 10035"/>
                <a:gd name="connsiteY22" fmla="*/ 2691 h 10000"/>
                <a:gd name="connsiteX23" fmla="*/ 35 w 10035"/>
                <a:gd name="connsiteY23" fmla="*/ 292 h 10000"/>
                <a:gd name="connsiteX24" fmla="*/ 66 w 10035"/>
                <a:gd name="connsiteY24" fmla="*/ 201 h 10000"/>
                <a:gd name="connsiteX25" fmla="*/ 128 w 10035"/>
                <a:gd name="connsiteY25" fmla="*/ 133 h 10000"/>
                <a:gd name="connsiteX26" fmla="*/ 261 w 10035"/>
                <a:gd name="connsiteY26" fmla="*/ 76 h 10000"/>
                <a:gd name="connsiteX27" fmla="*/ 405 w 10035"/>
                <a:gd name="connsiteY27" fmla="*/ 42 h 10000"/>
                <a:gd name="connsiteX28" fmla="*/ 591 w 10035"/>
                <a:gd name="connsiteY28" fmla="*/ 23 h 10000"/>
                <a:gd name="connsiteX29" fmla="*/ 807 w 10035"/>
                <a:gd name="connsiteY29" fmla="*/ 8 h 10000"/>
                <a:gd name="connsiteX30" fmla="*/ 1043 w 10035"/>
                <a:gd name="connsiteY30" fmla="*/ 0 h 10000"/>
                <a:gd name="connsiteX31" fmla="*/ 1311 w 10035"/>
                <a:gd name="connsiteY31" fmla="*/ 0 h 10000"/>
                <a:gd name="connsiteX0" fmla="*/ 1311 w 10035"/>
                <a:gd name="connsiteY0" fmla="*/ 0 h 10136"/>
                <a:gd name="connsiteX1" fmla="*/ 1588 w 10035"/>
                <a:gd name="connsiteY1" fmla="*/ 0 h 10136"/>
                <a:gd name="connsiteX2" fmla="*/ 8471 w 10035"/>
                <a:gd name="connsiteY2" fmla="*/ 0 h 10136"/>
                <a:gd name="connsiteX3" fmla="*/ 8759 w 10035"/>
                <a:gd name="connsiteY3" fmla="*/ 0 h 10136"/>
                <a:gd name="connsiteX4" fmla="*/ 9016 w 10035"/>
                <a:gd name="connsiteY4" fmla="*/ 0 h 10136"/>
                <a:gd name="connsiteX5" fmla="*/ 9263 w 10035"/>
                <a:gd name="connsiteY5" fmla="*/ 8 h 10136"/>
                <a:gd name="connsiteX6" fmla="*/ 9490 w 10035"/>
                <a:gd name="connsiteY6" fmla="*/ 23 h 10136"/>
                <a:gd name="connsiteX7" fmla="*/ 9675 w 10035"/>
                <a:gd name="connsiteY7" fmla="*/ 42 h 10136"/>
                <a:gd name="connsiteX8" fmla="*/ 9829 w 10035"/>
                <a:gd name="connsiteY8" fmla="*/ 76 h 10136"/>
                <a:gd name="connsiteX9" fmla="*/ 9942 w 10035"/>
                <a:gd name="connsiteY9" fmla="*/ 133 h 10136"/>
                <a:gd name="connsiteX10" fmla="*/ 10014 w 10035"/>
                <a:gd name="connsiteY10" fmla="*/ 201 h 10136"/>
                <a:gd name="connsiteX11" fmla="*/ 10035 w 10035"/>
                <a:gd name="connsiteY11" fmla="*/ 292 h 10136"/>
                <a:gd name="connsiteX12" fmla="*/ 10001 w 10035"/>
                <a:gd name="connsiteY12" fmla="*/ 2673 h 10136"/>
                <a:gd name="connsiteX13" fmla="*/ 10035 w 10035"/>
                <a:gd name="connsiteY13" fmla="*/ 9423 h 10136"/>
                <a:gd name="connsiteX14" fmla="*/ 1588 w 10035"/>
                <a:gd name="connsiteY14" fmla="*/ 10000 h 10136"/>
                <a:gd name="connsiteX15" fmla="*/ 1177 w 10035"/>
                <a:gd name="connsiteY15" fmla="*/ 9985 h 10136"/>
                <a:gd name="connsiteX16" fmla="*/ 807 w 10035"/>
                <a:gd name="connsiteY16" fmla="*/ 9924 h 10136"/>
                <a:gd name="connsiteX17" fmla="*/ 498 w 10035"/>
                <a:gd name="connsiteY17" fmla="*/ 9833 h 10136"/>
                <a:gd name="connsiteX18" fmla="*/ 261 w 10035"/>
                <a:gd name="connsiteY18" fmla="*/ 9715 h 10136"/>
                <a:gd name="connsiteX19" fmla="*/ 86 w 10035"/>
                <a:gd name="connsiteY19" fmla="*/ 9579 h 10136"/>
                <a:gd name="connsiteX20" fmla="*/ 35 w 10035"/>
                <a:gd name="connsiteY20" fmla="*/ 9423 h 10136"/>
                <a:gd name="connsiteX21" fmla="*/ 0 w 10035"/>
                <a:gd name="connsiteY21" fmla="*/ 2691 h 10136"/>
                <a:gd name="connsiteX22" fmla="*/ 35 w 10035"/>
                <a:gd name="connsiteY22" fmla="*/ 292 h 10136"/>
                <a:gd name="connsiteX23" fmla="*/ 66 w 10035"/>
                <a:gd name="connsiteY23" fmla="*/ 201 h 10136"/>
                <a:gd name="connsiteX24" fmla="*/ 128 w 10035"/>
                <a:gd name="connsiteY24" fmla="*/ 133 h 10136"/>
                <a:gd name="connsiteX25" fmla="*/ 261 w 10035"/>
                <a:gd name="connsiteY25" fmla="*/ 76 h 10136"/>
                <a:gd name="connsiteX26" fmla="*/ 405 w 10035"/>
                <a:gd name="connsiteY26" fmla="*/ 42 h 10136"/>
                <a:gd name="connsiteX27" fmla="*/ 591 w 10035"/>
                <a:gd name="connsiteY27" fmla="*/ 23 h 10136"/>
                <a:gd name="connsiteX28" fmla="*/ 807 w 10035"/>
                <a:gd name="connsiteY28" fmla="*/ 8 h 10136"/>
                <a:gd name="connsiteX29" fmla="*/ 1043 w 10035"/>
                <a:gd name="connsiteY29" fmla="*/ 0 h 10136"/>
                <a:gd name="connsiteX30" fmla="*/ 1311 w 10035"/>
                <a:gd name="connsiteY30" fmla="*/ 0 h 10136"/>
                <a:gd name="connsiteX0" fmla="*/ 1311 w 10035"/>
                <a:gd name="connsiteY0" fmla="*/ 0 h 10000"/>
                <a:gd name="connsiteX1" fmla="*/ 1588 w 10035"/>
                <a:gd name="connsiteY1" fmla="*/ 0 h 10000"/>
                <a:gd name="connsiteX2" fmla="*/ 8471 w 10035"/>
                <a:gd name="connsiteY2" fmla="*/ 0 h 10000"/>
                <a:gd name="connsiteX3" fmla="*/ 8759 w 10035"/>
                <a:gd name="connsiteY3" fmla="*/ 0 h 10000"/>
                <a:gd name="connsiteX4" fmla="*/ 9016 w 10035"/>
                <a:gd name="connsiteY4" fmla="*/ 0 h 10000"/>
                <a:gd name="connsiteX5" fmla="*/ 9263 w 10035"/>
                <a:gd name="connsiteY5" fmla="*/ 8 h 10000"/>
                <a:gd name="connsiteX6" fmla="*/ 9490 w 10035"/>
                <a:gd name="connsiteY6" fmla="*/ 23 h 10000"/>
                <a:gd name="connsiteX7" fmla="*/ 9675 w 10035"/>
                <a:gd name="connsiteY7" fmla="*/ 42 h 10000"/>
                <a:gd name="connsiteX8" fmla="*/ 9829 w 10035"/>
                <a:gd name="connsiteY8" fmla="*/ 76 h 10000"/>
                <a:gd name="connsiteX9" fmla="*/ 9942 w 10035"/>
                <a:gd name="connsiteY9" fmla="*/ 133 h 10000"/>
                <a:gd name="connsiteX10" fmla="*/ 10014 w 10035"/>
                <a:gd name="connsiteY10" fmla="*/ 201 h 10000"/>
                <a:gd name="connsiteX11" fmla="*/ 10035 w 10035"/>
                <a:gd name="connsiteY11" fmla="*/ 292 h 10000"/>
                <a:gd name="connsiteX12" fmla="*/ 10001 w 10035"/>
                <a:gd name="connsiteY12" fmla="*/ 2673 h 10000"/>
                <a:gd name="connsiteX13" fmla="*/ 1588 w 10035"/>
                <a:gd name="connsiteY13" fmla="*/ 10000 h 10000"/>
                <a:gd name="connsiteX14" fmla="*/ 1177 w 10035"/>
                <a:gd name="connsiteY14" fmla="*/ 9985 h 10000"/>
                <a:gd name="connsiteX15" fmla="*/ 807 w 10035"/>
                <a:gd name="connsiteY15" fmla="*/ 9924 h 10000"/>
                <a:gd name="connsiteX16" fmla="*/ 498 w 10035"/>
                <a:gd name="connsiteY16" fmla="*/ 9833 h 10000"/>
                <a:gd name="connsiteX17" fmla="*/ 261 w 10035"/>
                <a:gd name="connsiteY17" fmla="*/ 9715 h 10000"/>
                <a:gd name="connsiteX18" fmla="*/ 86 w 10035"/>
                <a:gd name="connsiteY18" fmla="*/ 9579 h 10000"/>
                <a:gd name="connsiteX19" fmla="*/ 35 w 10035"/>
                <a:gd name="connsiteY19" fmla="*/ 9423 h 10000"/>
                <a:gd name="connsiteX20" fmla="*/ 0 w 10035"/>
                <a:gd name="connsiteY20" fmla="*/ 2691 h 10000"/>
                <a:gd name="connsiteX21" fmla="*/ 35 w 10035"/>
                <a:gd name="connsiteY21" fmla="*/ 292 h 10000"/>
                <a:gd name="connsiteX22" fmla="*/ 66 w 10035"/>
                <a:gd name="connsiteY22" fmla="*/ 201 h 10000"/>
                <a:gd name="connsiteX23" fmla="*/ 128 w 10035"/>
                <a:gd name="connsiteY23" fmla="*/ 133 h 10000"/>
                <a:gd name="connsiteX24" fmla="*/ 261 w 10035"/>
                <a:gd name="connsiteY24" fmla="*/ 76 h 10000"/>
                <a:gd name="connsiteX25" fmla="*/ 405 w 10035"/>
                <a:gd name="connsiteY25" fmla="*/ 42 h 10000"/>
                <a:gd name="connsiteX26" fmla="*/ 591 w 10035"/>
                <a:gd name="connsiteY26" fmla="*/ 23 h 10000"/>
                <a:gd name="connsiteX27" fmla="*/ 807 w 10035"/>
                <a:gd name="connsiteY27" fmla="*/ 8 h 10000"/>
                <a:gd name="connsiteX28" fmla="*/ 1043 w 10035"/>
                <a:gd name="connsiteY28" fmla="*/ 0 h 10000"/>
                <a:gd name="connsiteX29" fmla="*/ 1311 w 10035"/>
                <a:gd name="connsiteY29" fmla="*/ 0 h 10000"/>
                <a:gd name="connsiteX0" fmla="*/ 1311 w 10035"/>
                <a:gd name="connsiteY0" fmla="*/ 0 h 9985"/>
                <a:gd name="connsiteX1" fmla="*/ 1588 w 10035"/>
                <a:gd name="connsiteY1" fmla="*/ 0 h 9985"/>
                <a:gd name="connsiteX2" fmla="*/ 8471 w 10035"/>
                <a:gd name="connsiteY2" fmla="*/ 0 h 9985"/>
                <a:gd name="connsiteX3" fmla="*/ 8759 w 10035"/>
                <a:gd name="connsiteY3" fmla="*/ 0 h 9985"/>
                <a:gd name="connsiteX4" fmla="*/ 9016 w 10035"/>
                <a:gd name="connsiteY4" fmla="*/ 0 h 9985"/>
                <a:gd name="connsiteX5" fmla="*/ 9263 w 10035"/>
                <a:gd name="connsiteY5" fmla="*/ 8 h 9985"/>
                <a:gd name="connsiteX6" fmla="*/ 9490 w 10035"/>
                <a:gd name="connsiteY6" fmla="*/ 23 h 9985"/>
                <a:gd name="connsiteX7" fmla="*/ 9675 w 10035"/>
                <a:gd name="connsiteY7" fmla="*/ 42 h 9985"/>
                <a:gd name="connsiteX8" fmla="*/ 9829 w 10035"/>
                <a:gd name="connsiteY8" fmla="*/ 76 h 9985"/>
                <a:gd name="connsiteX9" fmla="*/ 9942 w 10035"/>
                <a:gd name="connsiteY9" fmla="*/ 133 h 9985"/>
                <a:gd name="connsiteX10" fmla="*/ 10014 w 10035"/>
                <a:gd name="connsiteY10" fmla="*/ 201 h 9985"/>
                <a:gd name="connsiteX11" fmla="*/ 10035 w 10035"/>
                <a:gd name="connsiteY11" fmla="*/ 292 h 9985"/>
                <a:gd name="connsiteX12" fmla="*/ 10001 w 10035"/>
                <a:gd name="connsiteY12" fmla="*/ 2673 h 9985"/>
                <a:gd name="connsiteX13" fmla="*/ 1177 w 10035"/>
                <a:gd name="connsiteY13" fmla="*/ 9985 h 9985"/>
                <a:gd name="connsiteX14" fmla="*/ 807 w 10035"/>
                <a:gd name="connsiteY14" fmla="*/ 9924 h 9985"/>
                <a:gd name="connsiteX15" fmla="*/ 498 w 10035"/>
                <a:gd name="connsiteY15" fmla="*/ 9833 h 9985"/>
                <a:gd name="connsiteX16" fmla="*/ 261 w 10035"/>
                <a:gd name="connsiteY16" fmla="*/ 9715 h 9985"/>
                <a:gd name="connsiteX17" fmla="*/ 86 w 10035"/>
                <a:gd name="connsiteY17" fmla="*/ 9579 h 9985"/>
                <a:gd name="connsiteX18" fmla="*/ 35 w 10035"/>
                <a:gd name="connsiteY18" fmla="*/ 9423 h 9985"/>
                <a:gd name="connsiteX19" fmla="*/ 0 w 10035"/>
                <a:gd name="connsiteY19" fmla="*/ 2691 h 9985"/>
                <a:gd name="connsiteX20" fmla="*/ 35 w 10035"/>
                <a:gd name="connsiteY20" fmla="*/ 292 h 9985"/>
                <a:gd name="connsiteX21" fmla="*/ 66 w 10035"/>
                <a:gd name="connsiteY21" fmla="*/ 201 h 9985"/>
                <a:gd name="connsiteX22" fmla="*/ 128 w 10035"/>
                <a:gd name="connsiteY22" fmla="*/ 133 h 9985"/>
                <a:gd name="connsiteX23" fmla="*/ 261 w 10035"/>
                <a:gd name="connsiteY23" fmla="*/ 76 h 9985"/>
                <a:gd name="connsiteX24" fmla="*/ 405 w 10035"/>
                <a:gd name="connsiteY24" fmla="*/ 42 h 9985"/>
                <a:gd name="connsiteX25" fmla="*/ 591 w 10035"/>
                <a:gd name="connsiteY25" fmla="*/ 23 h 9985"/>
                <a:gd name="connsiteX26" fmla="*/ 807 w 10035"/>
                <a:gd name="connsiteY26" fmla="*/ 8 h 9985"/>
                <a:gd name="connsiteX27" fmla="*/ 1043 w 10035"/>
                <a:gd name="connsiteY27" fmla="*/ 0 h 9985"/>
                <a:gd name="connsiteX28" fmla="*/ 1311 w 10035"/>
                <a:gd name="connsiteY28" fmla="*/ 0 h 9985"/>
                <a:gd name="connsiteX0" fmla="*/ 1306 w 10000"/>
                <a:gd name="connsiteY0" fmla="*/ 0 h 9939"/>
                <a:gd name="connsiteX1" fmla="*/ 1582 w 10000"/>
                <a:gd name="connsiteY1" fmla="*/ 0 h 9939"/>
                <a:gd name="connsiteX2" fmla="*/ 8441 w 10000"/>
                <a:gd name="connsiteY2" fmla="*/ 0 h 9939"/>
                <a:gd name="connsiteX3" fmla="*/ 8728 w 10000"/>
                <a:gd name="connsiteY3" fmla="*/ 0 h 9939"/>
                <a:gd name="connsiteX4" fmla="*/ 8985 w 10000"/>
                <a:gd name="connsiteY4" fmla="*/ 0 h 9939"/>
                <a:gd name="connsiteX5" fmla="*/ 9231 w 10000"/>
                <a:gd name="connsiteY5" fmla="*/ 8 h 9939"/>
                <a:gd name="connsiteX6" fmla="*/ 9457 w 10000"/>
                <a:gd name="connsiteY6" fmla="*/ 23 h 9939"/>
                <a:gd name="connsiteX7" fmla="*/ 9641 w 10000"/>
                <a:gd name="connsiteY7" fmla="*/ 42 h 9939"/>
                <a:gd name="connsiteX8" fmla="*/ 9795 w 10000"/>
                <a:gd name="connsiteY8" fmla="*/ 76 h 9939"/>
                <a:gd name="connsiteX9" fmla="*/ 9907 w 10000"/>
                <a:gd name="connsiteY9" fmla="*/ 133 h 9939"/>
                <a:gd name="connsiteX10" fmla="*/ 9979 w 10000"/>
                <a:gd name="connsiteY10" fmla="*/ 201 h 9939"/>
                <a:gd name="connsiteX11" fmla="*/ 10000 w 10000"/>
                <a:gd name="connsiteY11" fmla="*/ 292 h 9939"/>
                <a:gd name="connsiteX12" fmla="*/ 9966 w 10000"/>
                <a:gd name="connsiteY12" fmla="*/ 2677 h 9939"/>
                <a:gd name="connsiteX13" fmla="*/ 804 w 10000"/>
                <a:gd name="connsiteY13" fmla="*/ 9939 h 9939"/>
                <a:gd name="connsiteX14" fmla="*/ 496 w 10000"/>
                <a:gd name="connsiteY14" fmla="*/ 9848 h 9939"/>
                <a:gd name="connsiteX15" fmla="*/ 260 w 10000"/>
                <a:gd name="connsiteY15" fmla="*/ 9730 h 9939"/>
                <a:gd name="connsiteX16" fmla="*/ 86 w 10000"/>
                <a:gd name="connsiteY16" fmla="*/ 9593 h 9939"/>
                <a:gd name="connsiteX17" fmla="*/ 35 w 10000"/>
                <a:gd name="connsiteY17" fmla="*/ 9437 h 9939"/>
                <a:gd name="connsiteX18" fmla="*/ 0 w 10000"/>
                <a:gd name="connsiteY18" fmla="*/ 2695 h 9939"/>
                <a:gd name="connsiteX19" fmla="*/ 35 w 10000"/>
                <a:gd name="connsiteY19" fmla="*/ 292 h 9939"/>
                <a:gd name="connsiteX20" fmla="*/ 66 w 10000"/>
                <a:gd name="connsiteY20" fmla="*/ 201 h 9939"/>
                <a:gd name="connsiteX21" fmla="*/ 128 w 10000"/>
                <a:gd name="connsiteY21" fmla="*/ 133 h 9939"/>
                <a:gd name="connsiteX22" fmla="*/ 260 w 10000"/>
                <a:gd name="connsiteY22" fmla="*/ 76 h 9939"/>
                <a:gd name="connsiteX23" fmla="*/ 404 w 10000"/>
                <a:gd name="connsiteY23" fmla="*/ 42 h 9939"/>
                <a:gd name="connsiteX24" fmla="*/ 589 w 10000"/>
                <a:gd name="connsiteY24" fmla="*/ 23 h 9939"/>
                <a:gd name="connsiteX25" fmla="*/ 804 w 10000"/>
                <a:gd name="connsiteY25" fmla="*/ 8 h 9939"/>
                <a:gd name="connsiteX26" fmla="*/ 1039 w 10000"/>
                <a:gd name="connsiteY26" fmla="*/ 0 h 9939"/>
                <a:gd name="connsiteX27" fmla="*/ 1306 w 10000"/>
                <a:gd name="connsiteY27" fmla="*/ 0 h 9939"/>
                <a:gd name="connsiteX0" fmla="*/ 1306 w 10000"/>
                <a:gd name="connsiteY0" fmla="*/ 0 h 9908"/>
                <a:gd name="connsiteX1" fmla="*/ 1582 w 10000"/>
                <a:gd name="connsiteY1" fmla="*/ 0 h 9908"/>
                <a:gd name="connsiteX2" fmla="*/ 8441 w 10000"/>
                <a:gd name="connsiteY2" fmla="*/ 0 h 9908"/>
                <a:gd name="connsiteX3" fmla="*/ 8728 w 10000"/>
                <a:gd name="connsiteY3" fmla="*/ 0 h 9908"/>
                <a:gd name="connsiteX4" fmla="*/ 8985 w 10000"/>
                <a:gd name="connsiteY4" fmla="*/ 0 h 9908"/>
                <a:gd name="connsiteX5" fmla="*/ 9231 w 10000"/>
                <a:gd name="connsiteY5" fmla="*/ 8 h 9908"/>
                <a:gd name="connsiteX6" fmla="*/ 9457 w 10000"/>
                <a:gd name="connsiteY6" fmla="*/ 23 h 9908"/>
                <a:gd name="connsiteX7" fmla="*/ 9641 w 10000"/>
                <a:gd name="connsiteY7" fmla="*/ 42 h 9908"/>
                <a:gd name="connsiteX8" fmla="*/ 9795 w 10000"/>
                <a:gd name="connsiteY8" fmla="*/ 76 h 9908"/>
                <a:gd name="connsiteX9" fmla="*/ 9907 w 10000"/>
                <a:gd name="connsiteY9" fmla="*/ 134 h 9908"/>
                <a:gd name="connsiteX10" fmla="*/ 9979 w 10000"/>
                <a:gd name="connsiteY10" fmla="*/ 202 h 9908"/>
                <a:gd name="connsiteX11" fmla="*/ 10000 w 10000"/>
                <a:gd name="connsiteY11" fmla="*/ 294 h 9908"/>
                <a:gd name="connsiteX12" fmla="*/ 9966 w 10000"/>
                <a:gd name="connsiteY12" fmla="*/ 2693 h 9908"/>
                <a:gd name="connsiteX13" fmla="*/ 496 w 10000"/>
                <a:gd name="connsiteY13" fmla="*/ 9908 h 9908"/>
                <a:gd name="connsiteX14" fmla="*/ 260 w 10000"/>
                <a:gd name="connsiteY14" fmla="*/ 9790 h 9908"/>
                <a:gd name="connsiteX15" fmla="*/ 86 w 10000"/>
                <a:gd name="connsiteY15" fmla="*/ 9652 h 9908"/>
                <a:gd name="connsiteX16" fmla="*/ 35 w 10000"/>
                <a:gd name="connsiteY16" fmla="*/ 9495 h 9908"/>
                <a:gd name="connsiteX17" fmla="*/ 0 w 10000"/>
                <a:gd name="connsiteY17" fmla="*/ 2712 h 9908"/>
                <a:gd name="connsiteX18" fmla="*/ 35 w 10000"/>
                <a:gd name="connsiteY18" fmla="*/ 294 h 9908"/>
                <a:gd name="connsiteX19" fmla="*/ 66 w 10000"/>
                <a:gd name="connsiteY19" fmla="*/ 202 h 9908"/>
                <a:gd name="connsiteX20" fmla="*/ 128 w 10000"/>
                <a:gd name="connsiteY20" fmla="*/ 134 h 9908"/>
                <a:gd name="connsiteX21" fmla="*/ 260 w 10000"/>
                <a:gd name="connsiteY21" fmla="*/ 76 h 9908"/>
                <a:gd name="connsiteX22" fmla="*/ 404 w 10000"/>
                <a:gd name="connsiteY22" fmla="*/ 42 h 9908"/>
                <a:gd name="connsiteX23" fmla="*/ 589 w 10000"/>
                <a:gd name="connsiteY23" fmla="*/ 23 h 9908"/>
                <a:gd name="connsiteX24" fmla="*/ 804 w 10000"/>
                <a:gd name="connsiteY24" fmla="*/ 8 h 9908"/>
                <a:gd name="connsiteX25" fmla="*/ 1039 w 10000"/>
                <a:gd name="connsiteY25" fmla="*/ 0 h 9908"/>
                <a:gd name="connsiteX26" fmla="*/ 1306 w 10000"/>
                <a:gd name="connsiteY26" fmla="*/ 0 h 9908"/>
                <a:gd name="connsiteX0" fmla="*/ 1306 w 10000"/>
                <a:gd name="connsiteY0" fmla="*/ 0 h 9881"/>
                <a:gd name="connsiteX1" fmla="*/ 1582 w 10000"/>
                <a:gd name="connsiteY1" fmla="*/ 0 h 9881"/>
                <a:gd name="connsiteX2" fmla="*/ 8441 w 10000"/>
                <a:gd name="connsiteY2" fmla="*/ 0 h 9881"/>
                <a:gd name="connsiteX3" fmla="*/ 8728 w 10000"/>
                <a:gd name="connsiteY3" fmla="*/ 0 h 9881"/>
                <a:gd name="connsiteX4" fmla="*/ 8985 w 10000"/>
                <a:gd name="connsiteY4" fmla="*/ 0 h 9881"/>
                <a:gd name="connsiteX5" fmla="*/ 9231 w 10000"/>
                <a:gd name="connsiteY5" fmla="*/ 8 h 9881"/>
                <a:gd name="connsiteX6" fmla="*/ 9457 w 10000"/>
                <a:gd name="connsiteY6" fmla="*/ 23 h 9881"/>
                <a:gd name="connsiteX7" fmla="*/ 9641 w 10000"/>
                <a:gd name="connsiteY7" fmla="*/ 42 h 9881"/>
                <a:gd name="connsiteX8" fmla="*/ 9795 w 10000"/>
                <a:gd name="connsiteY8" fmla="*/ 77 h 9881"/>
                <a:gd name="connsiteX9" fmla="*/ 9907 w 10000"/>
                <a:gd name="connsiteY9" fmla="*/ 135 h 9881"/>
                <a:gd name="connsiteX10" fmla="*/ 9979 w 10000"/>
                <a:gd name="connsiteY10" fmla="*/ 204 h 9881"/>
                <a:gd name="connsiteX11" fmla="*/ 10000 w 10000"/>
                <a:gd name="connsiteY11" fmla="*/ 297 h 9881"/>
                <a:gd name="connsiteX12" fmla="*/ 9966 w 10000"/>
                <a:gd name="connsiteY12" fmla="*/ 2718 h 9881"/>
                <a:gd name="connsiteX13" fmla="*/ 260 w 10000"/>
                <a:gd name="connsiteY13" fmla="*/ 9881 h 9881"/>
                <a:gd name="connsiteX14" fmla="*/ 86 w 10000"/>
                <a:gd name="connsiteY14" fmla="*/ 9742 h 9881"/>
                <a:gd name="connsiteX15" fmla="*/ 35 w 10000"/>
                <a:gd name="connsiteY15" fmla="*/ 9583 h 9881"/>
                <a:gd name="connsiteX16" fmla="*/ 0 w 10000"/>
                <a:gd name="connsiteY16" fmla="*/ 2737 h 9881"/>
                <a:gd name="connsiteX17" fmla="*/ 35 w 10000"/>
                <a:gd name="connsiteY17" fmla="*/ 297 h 9881"/>
                <a:gd name="connsiteX18" fmla="*/ 66 w 10000"/>
                <a:gd name="connsiteY18" fmla="*/ 204 h 9881"/>
                <a:gd name="connsiteX19" fmla="*/ 128 w 10000"/>
                <a:gd name="connsiteY19" fmla="*/ 135 h 9881"/>
                <a:gd name="connsiteX20" fmla="*/ 260 w 10000"/>
                <a:gd name="connsiteY20" fmla="*/ 77 h 9881"/>
                <a:gd name="connsiteX21" fmla="*/ 404 w 10000"/>
                <a:gd name="connsiteY21" fmla="*/ 42 h 9881"/>
                <a:gd name="connsiteX22" fmla="*/ 589 w 10000"/>
                <a:gd name="connsiteY22" fmla="*/ 23 h 9881"/>
                <a:gd name="connsiteX23" fmla="*/ 804 w 10000"/>
                <a:gd name="connsiteY23" fmla="*/ 8 h 9881"/>
                <a:gd name="connsiteX24" fmla="*/ 1039 w 10000"/>
                <a:gd name="connsiteY24" fmla="*/ 0 h 9881"/>
                <a:gd name="connsiteX25" fmla="*/ 1306 w 10000"/>
                <a:gd name="connsiteY25" fmla="*/ 0 h 9881"/>
                <a:gd name="connsiteX0" fmla="*/ 1306 w 10000"/>
                <a:gd name="connsiteY0" fmla="*/ 0 h 9859"/>
                <a:gd name="connsiteX1" fmla="*/ 1582 w 10000"/>
                <a:gd name="connsiteY1" fmla="*/ 0 h 9859"/>
                <a:gd name="connsiteX2" fmla="*/ 8441 w 10000"/>
                <a:gd name="connsiteY2" fmla="*/ 0 h 9859"/>
                <a:gd name="connsiteX3" fmla="*/ 8728 w 10000"/>
                <a:gd name="connsiteY3" fmla="*/ 0 h 9859"/>
                <a:gd name="connsiteX4" fmla="*/ 8985 w 10000"/>
                <a:gd name="connsiteY4" fmla="*/ 0 h 9859"/>
                <a:gd name="connsiteX5" fmla="*/ 9231 w 10000"/>
                <a:gd name="connsiteY5" fmla="*/ 8 h 9859"/>
                <a:gd name="connsiteX6" fmla="*/ 9457 w 10000"/>
                <a:gd name="connsiteY6" fmla="*/ 23 h 9859"/>
                <a:gd name="connsiteX7" fmla="*/ 9641 w 10000"/>
                <a:gd name="connsiteY7" fmla="*/ 43 h 9859"/>
                <a:gd name="connsiteX8" fmla="*/ 9795 w 10000"/>
                <a:gd name="connsiteY8" fmla="*/ 78 h 9859"/>
                <a:gd name="connsiteX9" fmla="*/ 9907 w 10000"/>
                <a:gd name="connsiteY9" fmla="*/ 137 h 9859"/>
                <a:gd name="connsiteX10" fmla="*/ 9979 w 10000"/>
                <a:gd name="connsiteY10" fmla="*/ 206 h 9859"/>
                <a:gd name="connsiteX11" fmla="*/ 10000 w 10000"/>
                <a:gd name="connsiteY11" fmla="*/ 301 h 9859"/>
                <a:gd name="connsiteX12" fmla="*/ 9966 w 10000"/>
                <a:gd name="connsiteY12" fmla="*/ 2751 h 9859"/>
                <a:gd name="connsiteX13" fmla="*/ 86 w 10000"/>
                <a:gd name="connsiteY13" fmla="*/ 9859 h 9859"/>
                <a:gd name="connsiteX14" fmla="*/ 35 w 10000"/>
                <a:gd name="connsiteY14" fmla="*/ 9698 h 9859"/>
                <a:gd name="connsiteX15" fmla="*/ 0 w 10000"/>
                <a:gd name="connsiteY15" fmla="*/ 2770 h 9859"/>
                <a:gd name="connsiteX16" fmla="*/ 35 w 10000"/>
                <a:gd name="connsiteY16" fmla="*/ 301 h 9859"/>
                <a:gd name="connsiteX17" fmla="*/ 66 w 10000"/>
                <a:gd name="connsiteY17" fmla="*/ 206 h 9859"/>
                <a:gd name="connsiteX18" fmla="*/ 128 w 10000"/>
                <a:gd name="connsiteY18" fmla="*/ 137 h 9859"/>
                <a:gd name="connsiteX19" fmla="*/ 260 w 10000"/>
                <a:gd name="connsiteY19" fmla="*/ 78 h 9859"/>
                <a:gd name="connsiteX20" fmla="*/ 404 w 10000"/>
                <a:gd name="connsiteY20" fmla="*/ 43 h 9859"/>
                <a:gd name="connsiteX21" fmla="*/ 589 w 10000"/>
                <a:gd name="connsiteY21" fmla="*/ 23 h 9859"/>
                <a:gd name="connsiteX22" fmla="*/ 804 w 10000"/>
                <a:gd name="connsiteY22" fmla="*/ 8 h 9859"/>
                <a:gd name="connsiteX23" fmla="*/ 1039 w 10000"/>
                <a:gd name="connsiteY23" fmla="*/ 0 h 9859"/>
                <a:gd name="connsiteX24" fmla="*/ 1306 w 10000"/>
                <a:gd name="connsiteY24" fmla="*/ 0 h 9859"/>
                <a:gd name="connsiteX0" fmla="*/ 1306 w 10000"/>
                <a:gd name="connsiteY0" fmla="*/ 0 h 9837"/>
                <a:gd name="connsiteX1" fmla="*/ 1582 w 10000"/>
                <a:gd name="connsiteY1" fmla="*/ 0 h 9837"/>
                <a:gd name="connsiteX2" fmla="*/ 8441 w 10000"/>
                <a:gd name="connsiteY2" fmla="*/ 0 h 9837"/>
                <a:gd name="connsiteX3" fmla="*/ 8728 w 10000"/>
                <a:gd name="connsiteY3" fmla="*/ 0 h 9837"/>
                <a:gd name="connsiteX4" fmla="*/ 8985 w 10000"/>
                <a:gd name="connsiteY4" fmla="*/ 0 h 9837"/>
                <a:gd name="connsiteX5" fmla="*/ 9231 w 10000"/>
                <a:gd name="connsiteY5" fmla="*/ 8 h 9837"/>
                <a:gd name="connsiteX6" fmla="*/ 9457 w 10000"/>
                <a:gd name="connsiteY6" fmla="*/ 23 h 9837"/>
                <a:gd name="connsiteX7" fmla="*/ 9641 w 10000"/>
                <a:gd name="connsiteY7" fmla="*/ 44 h 9837"/>
                <a:gd name="connsiteX8" fmla="*/ 9795 w 10000"/>
                <a:gd name="connsiteY8" fmla="*/ 79 h 9837"/>
                <a:gd name="connsiteX9" fmla="*/ 9907 w 10000"/>
                <a:gd name="connsiteY9" fmla="*/ 139 h 9837"/>
                <a:gd name="connsiteX10" fmla="*/ 9979 w 10000"/>
                <a:gd name="connsiteY10" fmla="*/ 209 h 9837"/>
                <a:gd name="connsiteX11" fmla="*/ 10000 w 10000"/>
                <a:gd name="connsiteY11" fmla="*/ 305 h 9837"/>
                <a:gd name="connsiteX12" fmla="*/ 9966 w 10000"/>
                <a:gd name="connsiteY12" fmla="*/ 2790 h 9837"/>
                <a:gd name="connsiteX13" fmla="*/ 35 w 10000"/>
                <a:gd name="connsiteY13" fmla="*/ 9837 h 9837"/>
                <a:gd name="connsiteX14" fmla="*/ 0 w 10000"/>
                <a:gd name="connsiteY14" fmla="*/ 2810 h 9837"/>
                <a:gd name="connsiteX15" fmla="*/ 35 w 10000"/>
                <a:gd name="connsiteY15" fmla="*/ 305 h 9837"/>
                <a:gd name="connsiteX16" fmla="*/ 66 w 10000"/>
                <a:gd name="connsiteY16" fmla="*/ 209 h 9837"/>
                <a:gd name="connsiteX17" fmla="*/ 128 w 10000"/>
                <a:gd name="connsiteY17" fmla="*/ 139 h 9837"/>
                <a:gd name="connsiteX18" fmla="*/ 260 w 10000"/>
                <a:gd name="connsiteY18" fmla="*/ 79 h 9837"/>
                <a:gd name="connsiteX19" fmla="*/ 404 w 10000"/>
                <a:gd name="connsiteY19" fmla="*/ 44 h 9837"/>
                <a:gd name="connsiteX20" fmla="*/ 589 w 10000"/>
                <a:gd name="connsiteY20" fmla="*/ 23 h 9837"/>
                <a:gd name="connsiteX21" fmla="*/ 804 w 10000"/>
                <a:gd name="connsiteY21" fmla="*/ 8 h 9837"/>
                <a:gd name="connsiteX22" fmla="*/ 1039 w 10000"/>
                <a:gd name="connsiteY22" fmla="*/ 0 h 9837"/>
                <a:gd name="connsiteX23" fmla="*/ 1306 w 10000"/>
                <a:gd name="connsiteY23" fmla="*/ 0 h 9837"/>
                <a:gd name="connsiteX0" fmla="*/ 1306 w 10000"/>
                <a:gd name="connsiteY0" fmla="*/ 0 h 3163"/>
                <a:gd name="connsiteX1" fmla="*/ 1582 w 10000"/>
                <a:gd name="connsiteY1" fmla="*/ 0 h 3163"/>
                <a:gd name="connsiteX2" fmla="*/ 8441 w 10000"/>
                <a:gd name="connsiteY2" fmla="*/ 0 h 3163"/>
                <a:gd name="connsiteX3" fmla="*/ 8728 w 10000"/>
                <a:gd name="connsiteY3" fmla="*/ 0 h 3163"/>
                <a:gd name="connsiteX4" fmla="*/ 8985 w 10000"/>
                <a:gd name="connsiteY4" fmla="*/ 0 h 3163"/>
                <a:gd name="connsiteX5" fmla="*/ 9231 w 10000"/>
                <a:gd name="connsiteY5" fmla="*/ 8 h 3163"/>
                <a:gd name="connsiteX6" fmla="*/ 9457 w 10000"/>
                <a:gd name="connsiteY6" fmla="*/ 23 h 3163"/>
                <a:gd name="connsiteX7" fmla="*/ 9641 w 10000"/>
                <a:gd name="connsiteY7" fmla="*/ 45 h 3163"/>
                <a:gd name="connsiteX8" fmla="*/ 9795 w 10000"/>
                <a:gd name="connsiteY8" fmla="*/ 80 h 3163"/>
                <a:gd name="connsiteX9" fmla="*/ 9907 w 10000"/>
                <a:gd name="connsiteY9" fmla="*/ 141 h 3163"/>
                <a:gd name="connsiteX10" fmla="*/ 9979 w 10000"/>
                <a:gd name="connsiteY10" fmla="*/ 212 h 3163"/>
                <a:gd name="connsiteX11" fmla="*/ 10000 w 10000"/>
                <a:gd name="connsiteY11" fmla="*/ 310 h 3163"/>
                <a:gd name="connsiteX12" fmla="*/ 9966 w 10000"/>
                <a:gd name="connsiteY12" fmla="*/ 2836 h 3163"/>
                <a:gd name="connsiteX13" fmla="*/ 0 w 10000"/>
                <a:gd name="connsiteY13" fmla="*/ 2857 h 3163"/>
                <a:gd name="connsiteX14" fmla="*/ 35 w 10000"/>
                <a:gd name="connsiteY14" fmla="*/ 310 h 3163"/>
                <a:gd name="connsiteX15" fmla="*/ 66 w 10000"/>
                <a:gd name="connsiteY15" fmla="*/ 212 h 3163"/>
                <a:gd name="connsiteX16" fmla="*/ 128 w 10000"/>
                <a:gd name="connsiteY16" fmla="*/ 141 h 3163"/>
                <a:gd name="connsiteX17" fmla="*/ 260 w 10000"/>
                <a:gd name="connsiteY17" fmla="*/ 80 h 3163"/>
                <a:gd name="connsiteX18" fmla="*/ 404 w 10000"/>
                <a:gd name="connsiteY18" fmla="*/ 45 h 3163"/>
                <a:gd name="connsiteX19" fmla="*/ 589 w 10000"/>
                <a:gd name="connsiteY19" fmla="*/ 23 h 3163"/>
                <a:gd name="connsiteX20" fmla="*/ 804 w 10000"/>
                <a:gd name="connsiteY20" fmla="*/ 8 h 3163"/>
                <a:gd name="connsiteX21" fmla="*/ 1039 w 10000"/>
                <a:gd name="connsiteY21" fmla="*/ 0 h 3163"/>
                <a:gd name="connsiteX22" fmla="*/ 1306 w 10000"/>
                <a:gd name="connsiteY22" fmla="*/ 0 h 3163"/>
                <a:gd name="connsiteX0" fmla="*/ 1306 w 10000"/>
                <a:gd name="connsiteY0" fmla="*/ 0 h 9033"/>
                <a:gd name="connsiteX1" fmla="*/ 1582 w 10000"/>
                <a:gd name="connsiteY1" fmla="*/ 0 h 9033"/>
                <a:gd name="connsiteX2" fmla="*/ 8441 w 10000"/>
                <a:gd name="connsiteY2" fmla="*/ 0 h 9033"/>
                <a:gd name="connsiteX3" fmla="*/ 8728 w 10000"/>
                <a:gd name="connsiteY3" fmla="*/ 0 h 9033"/>
                <a:gd name="connsiteX4" fmla="*/ 8985 w 10000"/>
                <a:gd name="connsiteY4" fmla="*/ 0 h 9033"/>
                <a:gd name="connsiteX5" fmla="*/ 9231 w 10000"/>
                <a:gd name="connsiteY5" fmla="*/ 25 h 9033"/>
                <a:gd name="connsiteX6" fmla="*/ 9457 w 10000"/>
                <a:gd name="connsiteY6" fmla="*/ 73 h 9033"/>
                <a:gd name="connsiteX7" fmla="*/ 9641 w 10000"/>
                <a:gd name="connsiteY7" fmla="*/ 142 h 9033"/>
                <a:gd name="connsiteX8" fmla="*/ 9795 w 10000"/>
                <a:gd name="connsiteY8" fmla="*/ 253 h 9033"/>
                <a:gd name="connsiteX9" fmla="*/ 9907 w 10000"/>
                <a:gd name="connsiteY9" fmla="*/ 446 h 9033"/>
                <a:gd name="connsiteX10" fmla="*/ 9979 w 10000"/>
                <a:gd name="connsiteY10" fmla="*/ 670 h 9033"/>
                <a:gd name="connsiteX11" fmla="*/ 10000 w 10000"/>
                <a:gd name="connsiteY11" fmla="*/ 980 h 9033"/>
                <a:gd name="connsiteX12" fmla="*/ 9966 w 10000"/>
                <a:gd name="connsiteY12" fmla="*/ 8966 h 9033"/>
                <a:gd name="connsiteX13" fmla="*/ 0 w 10000"/>
                <a:gd name="connsiteY13" fmla="*/ 9033 h 9033"/>
                <a:gd name="connsiteX14" fmla="*/ 35 w 10000"/>
                <a:gd name="connsiteY14" fmla="*/ 980 h 9033"/>
                <a:gd name="connsiteX15" fmla="*/ 66 w 10000"/>
                <a:gd name="connsiteY15" fmla="*/ 670 h 9033"/>
                <a:gd name="connsiteX16" fmla="*/ 128 w 10000"/>
                <a:gd name="connsiteY16" fmla="*/ 446 h 9033"/>
                <a:gd name="connsiteX17" fmla="*/ 260 w 10000"/>
                <a:gd name="connsiteY17" fmla="*/ 253 h 9033"/>
                <a:gd name="connsiteX18" fmla="*/ 404 w 10000"/>
                <a:gd name="connsiteY18" fmla="*/ 142 h 9033"/>
                <a:gd name="connsiteX19" fmla="*/ 589 w 10000"/>
                <a:gd name="connsiteY19" fmla="*/ 73 h 9033"/>
                <a:gd name="connsiteX20" fmla="*/ 804 w 10000"/>
                <a:gd name="connsiteY20" fmla="*/ 25 h 9033"/>
                <a:gd name="connsiteX21" fmla="*/ 1039 w 10000"/>
                <a:gd name="connsiteY21" fmla="*/ 0 h 9033"/>
                <a:gd name="connsiteX22" fmla="*/ 1306 w 10000"/>
                <a:gd name="connsiteY22" fmla="*/ 0 h 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000" h="9033">
                  <a:moveTo>
                    <a:pt x="1306" y="0"/>
                  </a:moveTo>
                  <a:lnTo>
                    <a:pt x="1582" y="0"/>
                  </a:lnTo>
                  <a:lnTo>
                    <a:pt x="8441" y="0"/>
                  </a:lnTo>
                  <a:lnTo>
                    <a:pt x="8728" y="0"/>
                  </a:lnTo>
                  <a:lnTo>
                    <a:pt x="8985" y="0"/>
                  </a:lnTo>
                  <a:lnTo>
                    <a:pt x="9231" y="25"/>
                  </a:lnTo>
                  <a:lnTo>
                    <a:pt x="9457" y="73"/>
                  </a:lnTo>
                  <a:lnTo>
                    <a:pt x="9641" y="142"/>
                  </a:lnTo>
                  <a:lnTo>
                    <a:pt x="9795" y="253"/>
                  </a:lnTo>
                  <a:lnTo>
                    <a:pt x="9907" y="446"/>
                  </a:lnTo>
                  <a:cubicBezTo>
                    <a:pt x="9931" y="522"/>
                    <a:pt x="9955" y="598"/>
                    <a:pt x="9979" y="670"/>
                  </a:cubicBezTo>
                  <a:cubicBezTo>
                    <a:pt x="9986" y="771"/>
                    <a:pt x="9993" y="879"/>
                    <a:pt x="10000" y="980"/>
                  </a:cubicBezTo>
                  <a:cubicBezTo>
                    <a:pt x="9989" y="3645"/>
                    <a:pt x="9977" y="6310"/>
                    <a:pt x="9966" y="8966"/>
                  </a:cubicBezTo>
                  <a:lnTo>
                    <a:pt x="0" y="9033"/>
                  </a:lnTo>
                  <a:cubicBezTo>
                    <a:pt x="12" y="6348"/>
                    <a:pt x="23" y="3664"/>
                    <a:pt x="35" y="980"/>
                  </a:cubicBezTo>
                  <a:cubicBezTo>
                    <a:pt x="45" y="879"/>
                    <a:pt x="56" y="771"/>
                    <a:pt x="66" y="670"/>
                  </a:cubicBezTo>
                  <a:cubicBezTo>
                    <a:pt x="87" y="598"/>
                    <a:pt x="107" y="522"/>
                    <a:pt x="128" y="446"/>
                  </a:cubicBezTo>
                  <a:lnTo>
                    <a:pt x="260" y="253"/>
                  </a:lnTo>
                  <a:lnTo>
                    <a:pt x="404" y="142"/>
                  </a:lnTo>
                  <a:lnTo>
                    <a:pt x="589" y="73"/>
                  </a:lnTo>
                  <a:lnTo>
                    <a:pt x="804" y="25"/>
                  </a:lnTo>
                  <a:lnTo>
                    <a:pt x="1039" y="0"/>
                  </a:lnTo>
                  <a:lnTo>
                    <a:pt x="1306" y="0"/>
                  </a:lnTo>
                  <a:close/>
                </a:path>
              </a:pathLst>
            </a:custGeom>
            <a:gradFill>
              <a:gsLst>
                <a:gs pos="83000">
                  <a:sysClr val="window" lastClr="FFFFFF">
                    <a:lumMod val="63000"/>
                  </a:sysClr>
                </a:gs>
                <a:gs pos="0">
                  <a:srgbClr val="5A5A5A">
                    <a:lumMod val="54000"/>
                  </a:srgbClr>
                </a:gs>
                <a:gs pos="39195">
                  <a:sysClr val="window" lastClr="FFFFFF">
                    <a:lumMod val="89000"/>
                    <a:lumOff val="11000"/>
                  </a:sysClr>
                </a:gs>
                <a:gs pos="62000">
                  <a:srgbClr val="000000">
                    <a:lumMod val="77000"/>
                  </a:srgbClr>
                </a:gs>
                <a:gs pos="13000">
                  <a:sysClr val="window" lastClr="FFFFFF">
                    <a:lumMod val="65000"/>
                  </a:sysClr>
                </a:gs>
                <a:gs pos="100000">
                  <a:sysClr val="windowText" lastClr="000000">
                    <a:alpha val="53000"/>
                    <a:lumMod val="66000"/>
                    <a:lumOff val="34000"/>
                  </a:sysClr>
                </a:gs>
              </a:gsLst>
              <a:lin ang="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ED735C96-666C-499B-B71C-53E0B5CA7BCF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4649429" y="4520863"/>
              <a:ext cx="651404" cy="74522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>
              <a:gsLst>
                <a:gs pos="100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50000"/>
                  </a:sysClr>
                </a:gs>
                <a:gs pos="46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B5191644-D912-43ED-946B-00E0C66700B5}"/>
                </a:ext>
              </a:extLst>
            </p:cNvPr>
            <p:cNvSpPr>
              <a:spLocks/>
            </p:cNvSpPr>
            <p:nvPr/>
          </p:nvSpPr>
          <p:spPr bwMode="auto">
            <a:xfrm rot="3243413">
              <a:off x="4581473" y="4559937"/>
              <a:ext cx="651404" cy="98887"/>
            </a:xfrm>
            <a:custGeom>
              <a:avLst/>
              <a:gdLst>
                <a:gd name="T0" fmla="*/ 55 w 979"/>
                <a:gd name="T1" fmla="*/ 0 h 112"/>
                <a:gd name="T2" fmla="*/ 925 w 979"/>
                <a:gd name="T3" fmla="*/ 0 h 112"/>
                <a:gd name="T4" fmla="*/ 947 w 979"/>
                <a:gd name="T5" fmla="*/ 4 h 112"/>
                <a:gd name="T6" fmla="*/ 963 w 979"/>
                <a:gd name="T7" fmla="*/ 17 h 112"/>
                <a:gd name="T8" fmla="*/ 976 w 979"/>
                <a:gd name="T9" fmla="*/ 35 h 112"/>
                <a:gd name="T10" fmla="*/ 979 w 979"/>
                <a:gd name="T11" fmla="*/ 55 h 112"/>
                <a:gd name="T12" fmla="*/ 976 w 979"/>
                <a:gd name="T13" fmla="*/ 77 h 112"/>
                <a:gd name="T14" fmla="*/ 963 w 979"/>
                <a:gd name="T15" fmla="*/ 95 h 112"/>
                <a:gd name="T16" fmla="*/ 947 w 979"/>
                <a:gd name="T17" fmla="*/ 106 h 112"/>
                <a:gd name="T18" fmla="*/ 925 w 979"/>
                <a:gd name="T19" fmla="*/ 112 h 112"/>
                <a:gd name="T20" fmla="*/ 55 w 979"/>
                <a:gd name="T21" fmla="*/ 112 h 112"/>
                <a:gd name="T22" fmla="*/ 35 w 979"/>
                <a:gd name="T23" fmla="*/ 106 h 112"/>
                <a:gd name="T24" fmla="*/ 16 w 979"/>
                <a:gd name="T25" fmla="*/ 95 h 112"/>
                <a:gd name="T26" fmla="*/ 4 w 979"/>
                <a:gd name="T27" fmla="*/ 77 h 112"/>
                <a:gd name="T28" fmla="*/ 0 w 979"/>
                <a:gd name="T29" fmla="*/ 55 h 112"/>
                <a:gd name="T30" fmla="*/ 4 w 979"/>
                <a:gd name="T31" fmla="*/ 35 h 112"/>
                <a:gd name="T32" fmla="*/ 16 w 979"/>
                <a:gd name="T33" fmla="*/ 17 h 112"/>
                <a:gd name="T34" fmla="*/ 35 w 979"/>
                <a:gd name="T35" fmla="*/ 4 h 112"/>
                <a:gd name="T36" fmla="*/ 55 w 979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9" h="112">
                  <a:moveTo>
                    <a:pt x="55" y="0"/>
                  </a:moveTo>
                  <a:lnTo>
                    <a:pt x="925" y="0"/>
                  </a:lnTo>
                  <a:lnTo>
                    <a:pt x="947" y="4"/>
                  </a:lnTo>
                  <a:lnTo>
                    <a:pt x="963" y="17"/>
                  </a:lnTo>
                  <a:lnTo>
                    <a:pt x="976" y="35"/>
                  </a:lnTo>
                  <a:lnTo>
                    <a:pt x="979" y="55"/>
                  </a:lnTo>
                  <a:lnTo>
                    <a:pt x="976" y="77"/>
                  </a:lnTo>
                  <a:lnTo>
                    <a:pt x="963" y="95"/>
                  </a:lnTo>
                  <a:lnTo>
                    <a:pt x="947" y="106"/>
                  </a:lnTo>
                  <a:lnTo>
                    <a:pt x="925" y="112"/>
                  </a:lnTo>
                  <a:lnTo>
                    <a:pt x="55" y="112"/>
                  </a:lnTo>
                  <a:lnTo>
                    <a:pt x="35" y="106"/>
                  </a:lnTo>
                  <a:lnTo>
                    <a:pt x="16" y="95"/>
                  </a:lnTo>
                  <a:lnTo>
                    <a:pt x="4" y="77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4"/>
                  </a:lnTo>
                  <a:lnTo>
                    <a:pt x="55" y="0"/>
                  </a:lnTo>
                  <a:close/>
                </a:path>
              </a:pathLst>
            </a:custGeom>
            <a:gradFill flip="none" rotWithShape="1">
              <a:gsLst>
                <a:gs pos="1000">
                  <a:sysClr val="window" lastClr="FFFFFF">
                    <a:lumMod val="50000"/>
                  </a:sysClr>
                </a:gs>
                <a:gs pos="100000">
                  <a:sysClr val="window" lastClr="FFFFFF">
                    <a:lumMod val="50000"/>
                  </a:sysClr>
                </a:gs>
                <a:gs pos="46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6957"/>
      </a:accent1>
      <a:accent2>
        <a:srgbClr val="3672A8"/>
      </a:accent2>
      <a:accent3>
        <a:srgbClr val="42CFF0"/>
      </a:accent3>
      <a:accent4>
        <a:srgbClr val="F99F1B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303</Words>
  <Application>Microsoft Office PowerPoint</Application>
  <PresentationFormat>Custom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1_Office Theme</vt:lpstr>
      <vt:lpstr>4 Step Magnify Diagram for PowerPoint</vt:lpstr>
      <vt:lpstr>4 Step Magnify Diagram for PowerPoint</vt:lpstr>
      <vt:lpstr>4 Step Magnify Diagram for PowerPoint</vt:lpstr>
      <vt:lpstr>4 Step Magnify Diagram for PowerPoint</vt:lpstr>
      <vt:lpstr>4 Step Magnify Diagram for PowerPoint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FTM</cp:lastModifiedBy>
  <cp:revision>129</cp:revision>
  <dcterms:created xsi:type="dcterms:W3CDTF">2013-09-12T13:05:01Z</dcterms:created>
  <dcterms:modified xsi:type="dcterms:W3CDTF">2017-12-15T20:11:46Z</dcterms:modified>
</cp:coreProperties>
</file>